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592" r:id="rId2"/>
    <p:sldId id="561" r:id="rId3"/>
    <p:sldId id="590" r:id="rId4"/>
    <p:sldId id="563" r:id="rId5"/>
    <p:sldId id="564" r:id="rId6"/>
    <p:sldId id="565" r:id="rId7"/>
    <p:sldId id="588" r:id="rId8"/>
    <p:sldId id="589" r:id="rId9"/>
    <p:sldId id="566" r:id="rId10"/>
    <p:sldId id="569" r:id="rId11"/>
    <p:sldId id="570" r:id="rId12"/>
    <p:sldId id="571" r:id="rId13"/>
    <p:sldId id="573" r:id="rId14"/>
    <p:sldId id="574" r:id="rId15"/>
    <p:sldId id="578" r:id="rId16"/>
    <p:sldId id="580" r:id="rId17"/>
    <p:sldId id="579" r:id="rId18"/>
    <p:sldId id="581" r:id="rId19"/>
    <p:sldId id="587" r:id="rId20"/>
    <p:sldId id="597" r:id="rId21"/>
    <p:sldId id="598" r:id="rId22"/>
    <p:sldId id="593" r:id="rId23"/>
    <p:sldId id="594" r:id="rId24"/>
    <p:sldId id="595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0"/>
    <p:restoredTop sz="9466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9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6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합병 정렬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합병 정렬</a:t>
            </a:r>
            <a:endParaRPr lang="en-US" altLang="ko-KR" sz="1600" b="1" dirty="0"/>
          </a:p>
        </p:txBody>
      </p:sp>
      <p:grpSp>
        <p:nvGrpSpPr>
          <p:cNvPr id="891" name="그룹 890"/>
          <p:cNvGrpSpPr/>
          <p:nvPr/>
        </p:nvGrpSpPr>
        <p:grpSpPr>
          <a:xfrm>
            <a:off x="1835696" y="3517720"/>
            <a:ext cx="5915690" cy="1650550"/>
            <a:chOff x="1187624" y="3356992"/>
            <a:chExt cx="6491754" cy="1811278"/>
          </a:xfrm>
        </p:grpSpPr>
        <p:grpSp>
          <p:nvGrpSpPr>
            <p:cNvPr id="1752" name="그룹 1751"/>
            <p:cNvGrpSpPr/>
            <p:nvPr/>
          </p:nvGrpSpPr>
          <p:grpSpPr>
            <a:xfrm flipH="1">
              <a:off x="1187624" y="4725144"/>
              <a:ext cx="1080120" cy="431556"/>
              <a:chOff x="6732588" y="4941888"/>
              <a:chExt cx="1785937" cy="747712"/>
            </a:xfrm>
          </p:grpSpPr>
          <p:sp>
            <p:nvSpPr>
              <p:cNvPr id="3718" name="AutoShape 1670"/>
              <p:cNvSpPr>
                <a:spLocks noChangeAspect="1" noChangeArrowheads="1" noTextEdit="1"/>
              </p:cNvSpPr>
              <p:nvPr/>
            </p:nvSpPr>
            <p:spPr bwMode="auto">
              <a:xfrm>
                <a:off x="6732588" y="4941888"/>
                <a:ext cx="1785937" cy="747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0" name="Freeform 1672"/>
              <p:cNvSpPr>
                <a:spLocks/>
              </p:cNvSpPr>
              <p:nvPr/>
            </p:nvSpPr>
            <p:spPr bwMode="auto">
              <a:xfrm>
                <a:off x="6732588" y="4941888"/>
                <a:ext cx="1785937" cy="639762"/>
              </a:xfrm>
              <a:custGeom>
                <a:avLst/>
                <a:gdLst/>
                <a:ahLst/>
                <a:cxnLst>
                  <a:cxn ang="0">
                    <a:pos x="2135" y="637"/>
                  </a:cxn>
                  <a:cxn ang="0">
                    <a:pos x="2132" y="413"/>
                  </a:cxn>
                  <a:cxn ang="0">
                    <a:pos x="1628" y="358"/>
                  </a:cxn>
                  <a:cxn ang="0">
                    <a:pos x="1356" y="124"/>
                  </a:cxn>
                  <a:cxn ang="0">
                    <a:pos x="1303" y="124"/>
                  </a:cxn>
                  <a:cxn ang="0">
                    <a:pos x="1249" y="0"/>
                  </a:cxn>
                  <a:cxn ang="0">
                    <a:pos x="1181" y="0"/>
                  </a:cxn>
                  <a:cxn ang="0">
                    <a:pos x="1142" y="124"/>
                  </a:cxn>
                  <a:cxn ang="0">
                    <a:pos x="741" y="123"/>
                  </a:cxn>
                  <a:cxn ang="0">
                    <a:pos x="559" y="359"/>
                  </a:cxn>
                  <a:cxn ang="0">
                    <a:pos x="217" y="424"/>
                  </a:cxn>
                  <a:cxn ang="0">
                    <a:pos x="157" y="637"/>
                  </a:cxn>
                  <a:cxn ang="0">
                    <a:pos x="0" y="637"/>
                  </a:cxn>
                  <a:cxn ang="0">
                    <a:pos x="0" y="803"/>
                  </a:cxn>
                  <a:cxn ang="0">
                    <a:pos x="50" y="803"/>
                  </a:cxn>
                  <a:cxn ang="0">
                    <a:pos x="50" y="686"/>
                  </a:cxn>
                  <a:cxn ang="0">
                    <a:pos x="141" y="686"/>
                  </a:cxn>
                  <a:cxn ang="0">
                    <a:pos x="99" y="806"/>
                  </a:cxn>
                  <a:cxn ang="0">
                    <a:pos x="2136" y="806"/>
                  </a:cxn>
                  <a:cxn ang="0">
                    <a:pos x="2135" y="686"/>
                  </a:cxn>
                  <a:cxn ang="0">
                    <a:pos x="2200" y="686"/>
                  </a:cxn>
                  <a:cxn ang="0">
                    <a:pos x="2200" y="803"/>
                  </a:cxn>
                  <a:cxn ang="0">
                    <a:pos x="2250" y="803"/>
                  </a:cxn>
                  <a:cxn ang="0">
                    <a:pos x="2250" y="637"/>
                  </a:cxn>
                  <a:cxn ang="0">
                    <a:pos x="2135" y="637"/>
                  </a:cxn>
                </a:cxnLst>
                <a:rect l="0" t="0" r="r" b="b"/>
                <a:pathLst>
                  <a:path w="2250" h="806">
                    <a:moveTo>
                      <a:pt x="2135" y="637"/>
                    </a:moveTo>
                    <a:lnTo>
                      <a:pt x="2132" y="413"/>
                    </a:lnTo>
                    <a:lnTo>
                      <a:pt x="1628" y="358"/>
                    </a:lnTo>
                    <a:lnTo>
                      <a:pt x="1356" y="124"/>
                    </a:lnTo>
                    <a:lnTo>
                      <a:pt x="1303" y="124"/>
                    </a:lnTo>
                    <a:lnTo>
                      <a:pt x="1249" y="0"/>
                    </a:lnTo>
                    <a:lnTo>
                      <a:pt x="1181" y="0"/>
                    </a:lnTo>
                    <a:lnTo>
                      <a:pt x="1142" y="124"/>
                    </a:lnTo>
                    <a:lnTo>
                      <a:pt x="741" y="123"/>
                    </a:lnTo>
                    <a:lnTo>
                      <a:pt x="559" y="359"/>
                    </a:lnTo>
                    <a:lnTo>
                      <a:pt x="217" y="424"/>
                    </a:lnTo>
                    <a:lnTo>
                      <a:pt x="157" y="637"/>
                    </a:lnTo>
                    <a:lnTo>
                      <a:pt x="0" y="637"/>
                    </a:lnTo>
                    <a:lnTo>
                      <a:pt x="0" y="803"/>
                    </a:lnTo>
                    <a:lnTo>
                      <a:pt x="50" y="803"/>
                    </a:lnTo>
                    <a:lnTo>
                      <a:pt x="50" y="686"/>
                    </a:lnTo>
                    <a:lnTo>
                      <a:pt x="141" y="686"/>
                    </a:lnTo>
                    <a:lnTo>
                      <a:pt x="99" y="806"/>
                    </a:lnTo>
                    <a:lnTo>
                      <a:pt x="2136" y="806"/>
                    </a:lnTo>
                    <a:lnTo>
                      <a:pt x="2135" y="686"/>
                    </a:lnTo>
                    <a:lnTo>
                      <a:pt x="2200" y="686"/>
                    </a:lnTo>
                    <a:lnTo>
                      <a:pt x="2200" y="803"/>
                    </a:lnTo>
                    <a:lnTo>
                      <a:pt x="2250" y="803"/>
                    </a:lnTo>
                    <a:lnTo>
                      <a:pt x="2250" y="637"/>
                    </a:lnTo>
                    <a:lnTo>
                      <a:pt x="2135" y="6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1" name="Freeform 1673"/>
              <p:cNvSpPr>
                <a:spLocks/>
              </p:cNvSpPr>
              <p:nvPr/>
            </p:nvSpPr>
            <p:spPr bwMode="auto">
              <a:xfrm>
                <a:off x="6865938" y="5080000"/>
                <a:ext cx="1522412" cy="461962"/>
              </a:xfrm>
              <a:custGeom>
                <a:avLst/>
                <a:gdLst/>
                <a:ahLst/>
                <a:cxnLst>
                  <a:cxn ang="0">
                    <a:pos x="1917" y="463"/>
                  </a:cxn>
                  <a:cxn ang="0">
                    <a:pos x="1602" y="463"/>
                  </a:cxn>
                  <a:cxn ang="0">
                    <a:pos x="1602" y="512"/>
                  </a:cxn>
                  <a:cxn ang="0">
                    <a:pos x="1917" y="512"/>
                  </a:cxn>
                  <a:cxn ang="0">
                    <a:pos x="1918" y="583"/>
                  </a:cxn>
                  <a:cxn ang="0">
                    <a:pos x="0" y="583"/>
                  </a:cxn>
                  <a:cxn ang="0">
                    <a:pos x="24" y="512"/>
                  </a:cxn>
                  <a:cxn ang="0">
                    <a:pos x="388" y="512"/>
                  </a:cxn>
                  <a:cxn ang="0">
                    <a:pos x="388" y="463"/>
                  </a:cxn>
                  <a:cxn ang="0">
                    <a:pos x="42" y="463"/>
                  </a:cxn>
                  <a:cxn ang="0">
                    <a:pos x="96" y="288"/>
                  </a:cxn>
                  <a:cxn ang="0">
                    <a:pos x="138" y="283"/>
                  </a:cxn>
                  <a:cxn ang="0">
                    <a:pos x="418" y="231"/>
                  </a:cxn>
                  <a:cxn ang="0">
                    <a:pos x="597" y="0"/>
                  </a:cxn>
                  <a:cxn ang="0">
                    <a:pos x="1170" y="0"/>
                  </a:cxn>
                  <a:cxn ang="0">
                    <a:pos x="1221" y="45"/>
                  </a:cxn>
                  <a:cxn ang="0">
                    <a:pos x="964" y="45"/>
                  </a:cxn>
                  <a:cxn ang="0">
                    <a:pos x="964" y="230"/>
                  </a:cxn>
                  <a:cxn ang="0">
                    <a:pos x="1430" y="230"/>
                  </a:cxn>
                  <a:cxn ang="0">
                    <a:pos x="1439" y="233"/>
                  </a:cxn>
                  <a:cxn ang="0">
                    <a:pos x="1913" y="283"/>
                  </a:cxn>
                  <a:cxn ang="0">
                    <a:pos x="1917" y="463"/>
                  </a:cxn>
                </a:cxnLst>
                <a:rect l="0" t="0" r="r" b="b"/>
                <a:pathLst>
                  <a:path w="1918" h="583">
                    <a:moveTo>
                      <a:pt x="1917" y="463"/>
                    </a:moveTo>
                    <a:lnTo>
                      <a:pt x="1602" y="463"/>
                    </a:lnTo>
                    <a:lnTo>
                      <a:pt x="1602" y="512"/>
                    </a:lnTo>
                    <a:lnTo>
                      <a:pt x="1917" y="512"/>
                    </a:lnTo>
                    <a:lnTo>
                      <a:pt x="1918" y="583"/>
                    </a:lnTo>
                    <a:lnTo>
                      <a:pt x="0" y="583"/>
                    </a:lnTo>
                    <a:lnTo>
                      <a:pt x="24" y="512"/>
                    </a:lnTo>
                    <a:lnTo>
                      <a:pt x="388" y="512"/>
                    </a:lnTo>
                    <a:lnTo>
                      <a:pt x="388" y="463"/>
                    </a:lnTo>
                    <a:lnTo>
                      <a:pt x="42" y="463"/>
                    </a:lnTo>
                    <a:lnTo>
                      <a:pt x="96" y="288"/>
                    </a:lnTo>
                    <a:lnTo>
                      <a:pt x="138" y="283"/>
                    </a:lnTo>
                    <a:lnTo>
                      <a:pt x="418" y="231"/>
                    </a:lnTo>
                    <a:lnTo>
                      <a:pt x="597" y="0"/>
                    </a:lnTo>
                    <a:lnTo>
                      <a:pt x="1170" y="0"/>
                    </a:lnTo>
                    <a:lnTo>
                      <a:pt x="1221" y="45"/>
                    </a:lnTo>
                    <a:lnTo>
                      <a:pt x="964" y="45"/>
                    </a:lnTo>
                    <a:lnTo>
                      <a:pt x="964" y="230"/>
                    </a:lnTo>
                    <a:lnTo>
                      <a:pt x="1430" y="230"/>
                    </a:lnTo>
                    <a:lnTo>
                      <a:pt x="1439" y="233"/>
                    </a:lnTo>
                    <a:lnTo>
                      <a:pt x="1913" y="283"/>
                    </a:lnTo>
                    <a:lnTo>
                      <a:pt x="1917" y="4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2" name="Freeform 1674"/>
              <p:cNvSpPr>
                <a:spLocks/>
              </p:cNvSpPr>
              <p:nvPr/>
            </p:nvSpPr>
            <p:spPr bwMode="auto">
              <a:xfrm>
                <a:off x="7042150" y="5446713"/>
                <a:ext cx="242887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80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80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1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8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80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80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1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8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4" name="Freeform 1676"/>
              <p:cNvSpPr>
                <a:spLocks/>
              </p:cNvSpPr>
              <p:nvPr/>
            </p:nvSpPr>
            <p:spPr bwMode="auto">
              <a:xfrm>
                <a:off x="8016875" y="5446713"/>
                <a:ext cx="241300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79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79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0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7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79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79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0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7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6" name="Rectangle 1678"/>
              <p:cNvSpPr>
                <a:spLocks noChangeArrowheads="1"/>
              </p:cNvSpPr>
              <p:nvPr/>
            </p:nvSpPr>
            <p:spPr bwMode="auto">
              <a:xfrm>
                <a:off x="70199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7" name="Rectangle 1679"/>
              <p:cNvSpPr>
                <a:spLocks noChangeArrowheads="1"/>
              </p:cNvSpPr>
              <p:nvPr/>
            </p:nvSpPr>
            <p:spPr bwMode="auto">
              <a:xfrm>
                <a:off x="70659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8" name="Rectangle 1680"/>
              <p:cNvSpPr>
                <a:spLocks noChangeArrowheads="1"/>
              </p:cNvSpPr>
              <p:nvPr/>
            </p:nvSpPr>
            <p:spPr bwMode="auto">
              <a:xfrm>
                <a:off x="692943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9" name="Rectangle 1681"/>
              <p:cNvSpPr>
                <a:spLocks noChangeArrowheads="1"/>
              </p:cNvSpPr>
              <p:nvPr/>
            </p:nvSpPr>
            <p:spPr bwMode="auto">
              <a:xfrm>
                <a:off x="69754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0" name="Rectangle 1682"/>
              <p:cNvSpPr>
                <a:spLocks noChangeArrowheads="1"/>
              </p:cNvSpPr>
              <p:nvPr/>
            </p:nvSpPr>
            <p:spPr bwMode="auto">
              <a:xfrm>
                <a:off x="711200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1" name="Rectangle 1683"/>
              <p:cNvSpPr>
                <a:spLocks noChangeArrowheads="1"/>
              </p:cNvSpPr>
              <p:nvPr/>
            </p:nvSpPr>
            <p:spPr bwMode="auto">
              <a:xfrm>
                <a:off x="71580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2" name="Rectangle 1684"/>
              <p:cNvSpPr>
                <a:spLocks noChangeArrowheads="1"/>
              </p:cNvSpPr>
              <p:nvPr/>
            </p:nvSpPr>
            <p:spPr bwMode="auto">
              <a:xfrm>
                <a:off x="72040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3" name="Rectangle 1685"/>
              <p:cNvSpPr>
                <a:spLocks noChangeArrowheads="1"/>
              </p:cNvSpPr>
              <p:nvPr/>
            </p:nvSpPr>
            <p:spPr bwMode="auto">
              <a:xfrm>
                <a:off x="72485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4" name="Rectangle 1686"/>
              <p:cNvSpPr>
                <a:spLocks noChangeArrowheads="1"/>
              </p:cNvSpPr>
              <p:nvPr/>
            </p:nvSpPr>
            <p:spPr bwMode="auto">
              <a:xfrm>
                <a:off x="72945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5" name="Rectangle 1687"/>
              <p:cNvSpPr>
                <a:spLocks noChangeArrowheads="1"/>
              </p:cNvSpPr>
              <p:nvPr/>
            </p:nvSpPr>
            <p:spPr bwMode="auto">
              <a:xfrm>
                <a:off x="73406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6" name="Rectangle 1688"/>
              <p:cNvSpPr>
                <a:spLocks noChangeArrowheads="1"/>
              </p:cNvSpPr>
              <p:nvPr/>
            </p:nvSpPr>
            <p:spPr bwMode="auto">
              <a:xfrm>
                <a:off x="73866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7" name="Rectangle 1689"/>
              <p:cNvSpPr>
                <a:spLocks noChangeArrowheads="1"/>
              </p:cNvSpPr>
              <p:nvPr/>
            </p:nvSpPr>
            <p:spPr bwMode="auto">
              <a:xfrm>
                <a:off x="74326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8" name="Rectangle 1690"/>
              <p:cNvSpPr>
                <a:spLocks noChangeArrowheads="1"/>
              </p:cNvSpPr>
              <p:nvPr/>
            </p:nvSpPr>
            <p:spPr bwMode="auto">
              <a:xfrm>
                <a:off x="747871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9" name="Rectangle 1691"/>
              <p:cNvSpPr>
                <a:spLocks noChangeArrowheads="1"/>
              </p:cNvSpPr>
              <p:nvPr/>
            </p:nvSpPr>
            <p:spPr bwMode="auto">
              <a:xfrm>
                <a:off x="75231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0" name="Rectangle 1692"/>
              <p:cNvSpPr>
                <a:spLocks noChangeArrowheads="1"/>
              </p:cNvSpPr>
              <p:nvPr/>
            </p:nvSpPr>
            <p:spPr bwMode="auto">
              <a:xfrm>
                <a:off x="75707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1" name="Rectangle 1693"/>
              <p:cNvSpPr>
                <a:spLocks noChangeArrowheads="1"/>
              </p:cNvSpPr>
              <p:nvPr/>
            </p:nvSpPr>
            <p:spPr bwMode="auto">
              <a:xfrm>
                <a:off x="76152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2" name="Rectangle 1694"/>
              <p:cNvSpPr>
                <a:spLocks noChangeArrowheads="1"/>
              </p:cNvSpPr>
              <p:nvPr/>
            </p:nvSpPr>
            <p:spPr bwMode="auto">
              <a:xfrm>
                <a:off x="76612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3" name="Rectangle 1695"/>
              <p:cNvSpPr>
                <a:spLocks noChangeArrowheads="1"/>
              </p:cNvSpPr>
              <p:nvPr/>
            </p:nvSpPr>
            <p:spPr bwMode="auto">
              <a:xfrm>
                <a:off x="77057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4" name="Rectangle 1696"/>
              <p:cNvSpPr>
                <a:spLocks noChangeArrowheads="1"/>
              </p:cNvSpPr>
              <p:nvPr/>
            </p:nvSpPr>
            <p:spPr bwMode="auto">
              <a:xfrm>
                <a:off x="77517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5" name="Rectangle 1697"/>
              <p:cNvSpPr>
                <a:spLocks noChangeArrowheads="1"/>
              </p:cNvSpPr>
              <p:nvPr/>
            </p:nvSpPr>
            <p:spPr bwMode="auto">
              <a:xfrm>
                <a:off x="77978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6" name="Rectangle 1698"/>
              <p:cNvSpPr>
                <a:spLocks noChangeArrowheads="1"/>
              </p:cNvSpPr>
              <p:nvPr/>
            </p:nvSpPr>
            <p:spPr bwMode="auto">
              <a:xfrm>
                <a:off x="78438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7" name="Rectangle 1699"/>
              <p:cNvSpPr>
                <a:spLocks noChangeArrowheads="1"/>
              </p:cNvSpPr>
              <p:nvPr/>
            </p:nvSpPr>
            <p:spPr bwMode="auto">
              <a:xfrm>
                <a:off x="78898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8" name="Rectangle 1700"/>
              <p:cNvSpPr>
                <a:spLocks noChangeArrowheads="1"/>
              </p:cNvSpPr>
              <p:nvPr/>
            </p:nvSpPr>
            <p:spPr bwMode="auto">
              <a:xfrm>
                <a:off x="79343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9" name="Rectangle 1701"/>
              <p:cNvSpPr>
                <a:spLocks noChangeArrowheads="1"/>
              </p:cNvSpPr>
              <p:nvPr/>
            </p:nvSpPr>
            <p:spPr bwMode="auto">
              <a:xfrm>
                <a:off x="79803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0" name="Rectangle 1702"/>
              <p:cNvSpPr>
                <a:spLocks noChangeArrowheads="1"/>
              </p:cNvSpPr>
              <p:nvPr/>
            </p:nvSpPr>
            <p:spPr bwMode="auto">
              <a:xfrm>
                <a:off x="80279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1" name="Rectangle 1703"/>
              <p:cNvSpPr>
                <a:spLocks noChangeArrowheads="1"/>
              </p:cNvSpPr>
              <p:nvPr/>
            </p:nvSpPr>
            <p:spPr bwMode="auto">
              <a:xfrm>
                <a:off x="80724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2" name="Rectangle 1704"/>
              <p:cNvSpPr>
                <a:spLocks noChangeArrowheads="1"/>
              </p:cNvSpPr>
              <p:nvPr/>
            </p:nvSpPr>
            <p:spPr bwMode="auto">
              <a:xfrm>
                <a:off x="811847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3" name="Rectangle 1705"/>
              <p:cNvSpPr>
                <a:spLocks noChangeArrowheads="1"/>
              </p:cNvSpPr>
              <p:nvPr/>
            </p:nvSpPr>
            <p:spPr bwMode="auto">
              <a:xfrm>
                <a:off x="81629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4" name="Rectangle 1706"/>
              <p:cNvSpPr>
                <a:spLocks noChangeArrowheads="1"/>
              </p:cNvSpPr>
              <p:nvPr/>
            </p:nvSpPr>
            <p:spPr bwMode="auto">
              <a:xfrm>
                <a:off x="821055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5" name="Rectangle 1707"/>
              <p:cNvSpPr>
                <a:spLocks noChangeArrowheads="1"/>
              </p:cNvSpPr>
              <p:nvPr/>
            </p:nvSpPr>
            <p:spPr bwMode="auto">
              <a:xfrm>
                <a:off x="82550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6" name="Rectangle 1708"/>
              <p:cNvSpPr>
                <a:spLocks noChangeArrowheads="1"/>
              </p:cNvSpPr>
              <p:nvPr/>
            </p:nvSpPr>
            <p:spPr bwMode="auto">
              <a:xfrm>
                <a:off x="83010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7" name="Rectangle 1709"/>
              <p:cNvSpPr>
                <a:spLocks noChangeArrowheads="1"/>
              </p:cNvSpPr>
              <p:nvPr/>
            </p:nvSpPr>
            <p:spPr bwMode="auto">
              <a:xfrm>
                <a:off x="834707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8" name="Freeform 1710"/>
              <p:cNvSpPr>
                <a:spLocks/>
              </p:cNvSpPr>
              <p:nvPr/>
            </p:nvSpPr>
            <p:spPr bwMode="auto">
              <a:xfrm>
                <a:off x="7245350" y="5114925"/>
                <a:ext cx="325437" cy="142875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138" y="0"/>
                  </a:cxn>
                  <a:cxn ang="0">
                    <a:pos x="0" y="179"/>
                  </a:cxn>
                  <a:cxn ang="0">
                    <a:pos x="410" y="179"/>
                  </a:cxn>
                  <a:cxn ang="0">
                    <a:pos x="410" y="0"/>
                  </a:cxn>
                </a:cxnLst>
                <a:rect l="0" t="0" r="r" b="b"/>
                <a:pathLst>
                  <a:path w="410" h="179">
                    <a:moveTo>
                      <a:pt x="410" y="0"/>
                    </a:moveTo>
                    <a:lnTo>
                      <a:pt x="138" y="0"/>
                    </a:lnTo>
                    <a:lnTo>
                      <a:pt x="0" y="179"/>
                    </a:lnTo>
                    <a:lnTo>
                      <a:pt x="410" y="17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64" name="그룹 1763"/>
            <p:cNvGrpSpPr/>
            <p:nvPr/>
          </p:nvGrpSpPr>
          <p:grpSpPr>
            <a:xfrm rot="21259041">
              <a:off x="3296585" y="4484647"/>
              <a:ext cx="983288" cy="467482"/>
              <a:chOff x="3165615" y="4450448"/>
              <a:chExt cx="983288" cy="467482"/>
            </a:xfrm>
          </p:grpSpPr>
          <p:sp>
            <p:nvSpPr>
              <p:cNvPr id="2483" name="Freeform 435"/>
              <p:cNvSpPr>
                <a:spLocks/>
              </p:cNvSpPr>
              <p:nvPr/>
            </p:nvSpPr>
            <p:spPr bwMode="auto">
              <a:xfrm rot="20948911">
                <a:off x="3174197" y="4545391"/>
                <a:ext cx="944659" cy="280254"/>
              </a:xfrm>
              <a:custGeom>
                <a:avLst/>
                <a:gdLst/>
                <a:ahLst/>
                <a:cxnLst>
                  <a:cxn ang="0">
                    <a:pos x="979" y="70"/>
                  </a:cxn>
                  <a:cxn ang="0">
                    <a:pos x="1032" y="62"/>
                  </a:cxn>
                  <a:cxn ang="0">
                    <a:pos x="1069" y="87"/>
                  </a:cxn>
                  <a:cxn ang="0">
                    <a:pos x="1080" y="127"/>
                  </a:cxn>
                  <a:cxn ang="0">
                    <a:pos x="1076" y="161"/>
                  </a:cxn>
                  <a:cxn ang="0">
                    <a:pos x="1053" y="195"/>
                  </a:cxn>
                  <a:cxn ang="0">
                    <a:pos x="1010" y="207"/>
                  </a:cxn>
                  <a:cxn ang="0">
                    <a:pos x="979" y="188"/>
                  </a:cxn>
                  <a:cxn ang="0">
                    <a:pos x="943" y="159"/>
                  </a:cxn>
                  <a:cxn ang="0">
                    <a:pos x="890" y="165"/>
                  </a:cxn>
                  <a:cxn ang="0">
                    <a:pos x="837" y="218"/>
                  </a:cxn>
                  <a:cxn ang="0">
                    <a:pos x="802" y="262"/>
                  </a:cxn>
                  <a:cxn ang="0">
                    <a:pos x="764" y="287"/>
                  </a:cxn>
                  <a:cxn ang="0">
                    <a:pos x="722" y="292"/>
                  </a:cxn>
                  <a:cxn ang="0">
                    <a:pos x="662" y="300"/>
                  </a:cxn>
                  <a:cxn ang="0">
                    <a:pos x="601" y="306"/>
                  </a:cxn>
                  <a:cxn ang="0">
                    <a:pos x="555" y="311"/>
                  </a:cxn>
                  <a:cxn ang="0">
                    <a:pos x="498" y="317"/>
                  </a:cxn>
                  <a:cxn ang="0">
                    <a:pos x="468" y="321"/>
                  </a:cxn>
                  <a:cxn ang="0">
                    <a:pos x="483" y="292"/>
                  </a:cxn>
                  <a:cxn ang="0">
                    <a:pos x="487" y="252"/>
                  </a:cxn>
                  <a:cxn ang="0">
                    <a:pos x="449" y="212"/>
                  </a:cxn>
                  <a:cxn ang="0">
                    <a:pos x="392" y="214"/>
                  </a:cxn>
                  <a:cxn ang="0">
                    <a:pos x="338" y="252"/>
                  </a:cxn>
                  <a:cxn ang="0">
                    <a:pos x="306" y="298"/>
                  </a:cxn>
                  <a:cxn ang="0">
                    <a:pos x="274" y="311"/>
                  </a:cxn>
                  <a:cxn ang="0">
                    <a:pos x="213" y="313"/>
                  </a:cxn>
                  <a:cxn ang="0">
                    <a:pos x="179" y="313"/>
                  </a:cxn>
                  <a:cxn ang="0">
                    <a:pos x="141" y="309"/>
                  </a:cxn>
                  <a:cxn ang="0">
                    <a:pos x="105" y="302"/>
                  </a:cxn>
                  <a:cxn ang="0">
                    <a:pos x="46" y="283"/>
                  </a:cxn>
                  <a:cxn ang="0">
                    <a:pos x="6" y="254"/>
                  </a:cxn>
                  <a:cxn ang="0">
                    <a:pos x="8" y="218"/>
                  </a:cxn>
                  <a:cxn ang="0">
                    <a:pos x="42" y="174"/>
                  </a:cxn>
                  <a:cxn ang="0">
                    <a:pos x="91" y="138"/>
                  </a:cxn>
                  <a:cxn ang="0">
                    <a:pos x="148" y="110"/>
                  </a:cxn>
                  <a:cxn ang="0">
                    <a:pos x="203" y="87"/>
                  </a:cxn>
                  <a:cxn ang="0">
                    <a:pos x="247" y="70"/>
                  </a:cxn>
                  <a:cxn ang="0">
                    <a:pos x="276" y="64"/>
                  </a:cxn>
                  <a:cxn ang="0">
                    <a:pos x="308" y="100"/>
                  </a:cxn>
                  <a:cxn ang="0">
                    <a:pos x="344" y="131"/>
                  </a:cxn>
                  <a:cxn ang="0">
                    <a:pos x="392" y="154"/>
                  </a:cxn>
                  <a:cxn ang="0">
                    <a:pos x="449" y="173"/>
                  </a:cxn>
                  <a:cxn ang="0">
                    <a:pos x="487" y="176"/>
                  </a:cxn>
                  <a:cxn ang="0">
                    <a:pos x="529" y="180"/>
                  </a:cxn>
                  <a:cxn ang="0">
                    <a:pos x="572" y="176"/>
                  </a:cxn>
                  <a:cxn ang="0">
                    <a:pos x="614" y="169"/>
                  </a:cxn>
                  <a:cxn ang="0">
                    <a:pos x="652" y="165"/>
                  </a:cxn>
                  <a:cxn ang="0">
                    <a:pos x="707" y="154"/>
                  </a:cxn>
                  <a:cxn ang="0">
                    <a:pos x="768" y="140"/>
                  </a:cxn>
                  <a:cxn ang="0">
                    <a:pos x="810" y="123"/>
                  </a:cxn>
                  <a:cxn ang="0">
                    <a:pos x="850" y="112"/>
                  </a:cxn>
                  <a:cxn ang="0">
                    <a:pos x="759" y="13"/>
                  </a:cxn>
                  <a:cxn ang="0">
                    <a:pos x="797" y="0"/>
                  </a:cxn>
                  <a:cxn ang="0">
                    <a:pos x="838" y="28"/>
                  </a:cxn>
                  <a:cxn ang="0">
                    <a:pos x="890" y="64"/>
                  </a:cxn>
                  <a:cxn ang="0">
                    <a:pos x="939" y="83"/>
                  </a:cxn>
                </a:cxnLst>
                <a:rect l="0" t="0" r="r" b="b"/>
                <a:pathLst>
                  <a:path w="1082" h="321">
                    <a:moveTo>
                      <a:pt x="960" y="81"/>
                    </a:moveTo>
                    <a:lnTo>
                      <a:pt x="960" y="77"/>
                    </a:lnTo>
                    <a:lnTo>
                      <a:pt x="966" y="77"/>
                    </a:lnTo>
                    <a:lnTo>
                      <a:pt x="970" y="74"/>
                    </a:lnTo>
                    <a:lnTo>
                      <a:pt x="979" y="70"/>
                    </a:lnTo>
                    <a:lnTo>
                      <a:pt x="987" y="68"/>
                    </a:lnTo>
                    <a:lnTo>
                      <a:pt x="998" y="66"/>
                    </a:lnTo>
                    <a:lnTo>
                      <a:pt x="1010" y="64"/>
                    </a:lnTo>
                    <a:lnTo>
                      <a:pt x="1023" y="64"/>
                    </a:lnTo>
                    <a:lnTo>
                      <a:pt x="1032" y="62"/>
                    </a:lnTo>
                    <a:lnTo>
                      <a:pt x="1044" y="66"/>
                    </a:lnTo>
                    <a:lnTo>
                      <a:pt x="1053" y="70"/>
                    </a:lnTo>
                    <a:lnTo>
                      <a:pt x="1063" y="77"/>
                    </a:lnTo>
                    <a:lnTo>
                      <a:pt x="1065" y="81"/>
                    </a:lnTo>
                    <a:lnTo>
                      <a:pt x="1069" y="87"/>
                    </a:lnTo>
                    <a:lnTo>
                      <a:pt x="1072" y="93"/>
                    </a:lnTo>
                    <a:lnTo>
                      <a:pt x="1076" y="100"/>
                    </a:lnTo>
                    <a:lnTo>
                      <a:pt x="1076" y="108"/>
                    </a:lnTo>
                    <a:lnTo>
                      <a:pt x="1080" y="117"/>
                    </a:lnTo>
                    <a:lnTo>
                      <a:pt x="1080" y="127"/>
                    </a:lnTo>
                    <a:lnTo>
                      <a:pt x="1082" y="138"/>
                    </a:lnTo>
                    <a:lnTo>
                      <a:pt x="1080" y="142"/>
                    </a:lnTo>
                    <a:lnTo>
                      <a:pt x="1080" y="150"/>
                    </a:lnTo>
                    <a:lnTo>
                      <a:pt x="1078" y="154"/>
                    </a:lnTo>
                    <a:lnTo>
                      <a:pt x="1076" y="161"/>
                    </a:lnTo>
                    <a:lnTo>
                      <a:pt x="1074" y="169"/>
                    </a:lnTo>
                    <a:lnTo>
                      <a:pt x="1072" y="176"/>
                    </a:lnTo>
                    <a:lnTo>
                      <a:pt x="1067" y="184"/>
                    </a:lnTo>
                    <a:lnTo>
                      <a:pt x="1061" y="190"/>
                    </a:lnTo>
                    <a:lnTo>
                      <a:pt x="1053" y="195"/>
                    </a:lnTo>
                    <a:lnTo>
                      <a:pt x="1046" y="199"/>
                    </a:lnTo>
                    <a:lnTo>
                      <a:pt x="1034" y="203"/>
                    </a:lnTo>
                    <a:lnTo>
                      <a:pt x="1023" y="207"/>
                    </a:lnTo>
                    <a:lnTo>
                      <a:pt x="1015" y="207"/>
                    </a:lnTo>
                    <a:lnTo>
                      <a:pt x="1010" y="207"/>
                    </a:lnTo>
                    <a:lnTo>
                      <a:pt x="1002" y="207"/>
                    </a:lnTo>
                    <a:lnTo>
                      <a:pt x="994" y="207"/>
                    </a:lnTo>
                    <a:lnTo>
                      <a:pt x="992" y="203"/>
                    </a:lnTo>
                    <a:lnTo>
                      <a:pt x="985" y="193"/>
                    </a:lnTo>
                    <a:lnTo>
                      <a:pt x="979" y="188"/>
                    </a:lnTo>
                    <a:lnTo>
                      <a:pt x="973" y="180"/>
                    </a:lnTo>
                    <a:lnTo>
                      <a:pt x="968" y="174"/>
                    </a:lnTo>
                    <a:lnTo>
                      <a:pt x="962" y="169"/>
                    </a:lnTo>
                    <a:lnTo>
                      <a:pt x="953" y="163"/>
                    </a:lnTo>
                    <a:lnTo>
                      <a:pt x="943" y="159"/>
                    </a:lnTo>
                    <a:lnTo>
                      <a:pt x="934" y="154"/>
                    </a:lnTo>
                    <a:lnTo>
                      <a:pt x="924" y="154"/>
                    </a:lnTo>
                    <a:lnTo>
                      <a:pt x="913" y="154"/>
                    </a:lnTo>
                    <a:lnTo>
                      <a:pt x="901" y="159"/>
                    </a:lnTo>
                    <a:lnTo>
                      <a:pt x="890" y="165"/>
                    </a:lnTo>
                    <a:lnTo>
                      <a:pt x="878" y="176"/>
                    </a:lnTo>
                    <a:lnTo>
                      <a:pt x="865" y="188"/>
                    </a:lnTo>
                    <a:lnTo>
                      <a:pt x="856" y="199"/>
                    </a:lnTo>
                    <a:lnTo>
                      <a:pt x="844" y="207"/>
                    </a:lnTo>
                    <a:lnTo>
                      <a:pt x="837" y="218"/>
                    </a:lnTo>
                    <a:lnTo>
                      <a:pt x="829" y="226"/>
                    </a:lnTo>
                    <a:lnTo>
                      <a:pt x="823" y="235"/>
                    </a:lnTo>
                    <a:lnTo>
                      <a:pt x="818" y="241"/>
                    </a:lnTo>
                    <a:lnTo>
                      <a:pt x="814" y="250"/>
                    </a:lnTo>
                    <a:lnTo>
                      <a:pt x="802" y="262"/>
                    </a:lnTo>
                    <a:lnTo>
                      <a:pt x="795" y="273"/>
                    </a:lnTo>
                    <a:lnTo>
                      <a:pt x="785" y="281"/>
                    </a:lnTo>
                    <a:lnTo>
                      <a:pt x="776" y="287"/>
                    </a:lnTo>
                    <a:lnTo>
                      <a:pt x="770" y="287"/>
                    </a:lnTo>
                    <a:lnTo>
                      <a:pt x="764" y="287"/>
                    </a:lnTo>
                    <a:lnTo>
                      <a:pt x="757" y="288"/>
                    </a:lnTo>
                    <a:lnTo>
                      <a:pt x="751" y="290"/>
                    </a:lnTo>
                    <a:lnTo>
                      <a:pt x="741" y="290"/>
                    </a:lnTo>
                    <a:lnTo>
                      <a:pt x="732" y="290"/>
                    </a:lnTo>
                    <a:lnTo>
                      <a:pt x="722" y="292"/>
                    </a:lnTo>
                    <a:lnTo>
                      <a:pt x="711" y="294"/>
                    </a:lnTo>
                    <a:lnTo>
                      <a:pt x="700" y="294"/>
                    </a:lnTo>
                    <a:lnTo>
                      <a:pt x="686" y="298"/>
                    </a:lnTo>
                    <a:lnTo>
                      <a:pt x="673" y="298"/>
                    </a:lnTo>
                    <a:lnTo>
                      <a:pt x="662" y="300"/>
                    </a:lnTo>
                    <a:lnTo>
                      <a:pt x="646" y="302"/>
                    </a:lnTo>
                    <a:lnTo>
                      <a:pt x="635" y="302"/>
                    </a:lnTo>
                    <a:lnTo>
                      <a:pt x="620" y="304"/>
                    </a:lnTo>
                    <a:lnTo>
                      <a:pt x="608" y="306"/>
                    </a:lnTo>
                    <a:lnTo>
                      <a:pt x="601" y="306"/>
                    </a:lnTo>
                    <a:lnTo>
                      <a:pt x="593" y="306"/>
                    </a:lnTo>
                    <a:lnTo>
                      <a:pt x="586" y="307"/>
                    </a:lnTo>
                    <a:lnTo>
                      <a:pt x="580" y="309"/>
                    </a:lnTo>
                    <a:lnTo>
                      <a:pt x="567" y="309"/>
                    </a:lnTo>
                    <a:lnTo>
                      <a:pt x="555" y="311"/>
                    </a:lnTo>
                    <a:lnTo>
                      <a:pt x="540" y="311"/>
                    </a:lnTo>
                    <a:lnTo>
                      <a:pt x="529" y="313"/>
                    </a:lnTo>
                    <a:lnTo>
                      <a:pt x="517" y="313"/>
                    </a:lnTo>
                    <a:lnTo>
                      <a:pt x="510" y="317"/>
                    </a:lnTo>
                    <a:lnTo>
                      <a:pt x="498" y="317"/>
                    </a:lnTo>
                    <a:lnTo>
                      <a:pt x="491" y="317"/>
                    </a:lnTo>
                    <a:lnTo>
                      <a:pt x="483" y="317"/>
                    </a:lnTo>
                    <a:lnTo>
                      <a:pt x="479" y="319"/>
                    </a:lnTo>
                    <a:lnTo>
                      <a:pt x="470" y="321"/>
                    </a:lnTo>
                    <a:lnTo>
                      <a:pt x="468" y="321"/>
                    </a:lnTo>
                    <a:lnTo>
                      <a:pt x="468" y="317"/>
                    </a:lnTo>
                    <a:lnTo>
                      <a:pt x="473" y="311"/>
                    </a:lnTo>
                    <a:lnTo>
                      <a:pt x="475" y="306"/>
                    </a:lnTo>
                    <a:lnTo>
                      <a:pt x="479" y="300"/>
                    </a:lnTo>
                    <a:lnTo>
                      <a:pt x="483" y="292"/>
                    </a:lnTo>
                    <a:lnTo>
                      <a:pt x="487" y="287"/>
                    </a:lnTo>
                    <a:lnTo>
                      <a:pt x="487" y="277"/>
                    </a:lnTo>
                    <a:lnTo>
                      <a:pt x="487" y="269"/>
                    </a:lnTo>
                    <a:lnTo>
                      <a:pt x="487" y="260"/>
                    </a:lnTo>
                    <a:lnTo>
                      <a:pt x="487" y="252"/>
                    </a:lnTo>
                    <a:lnTo>
                      <a:pt x="483" y="245"/>
                    </a:lnTo>
                    <a:lnTo>
                      <a:pt x="477" y="235"/>
                    </a:lnTo>
                    <a:lnTo>
                      <a:pt x="470" y="228"/>
                    </a:lnTo>
                    <a:lnTo>
                      <a:pt x="460" y="220"/>
                    </a:lnTo>
                    <a:lnTo>
                      <a:pt x="449" y="212"/>
                    </a:lnTo>
                    <a:lnTo>
                      <a:pt x="437" y="209"/>
                    </a:lnTo>
                    <a:lnTo>
                      <a:pt x="426" y="207"/>
                    </a:lnTo>
                    <a:lnTo>
                      <a:pt x="414" y="209"/>
                    </a:lnTo>
                    <a:lnTo>
                      <a:pt x="403" y="211"/>
                    </a:lnTo>
                    <a:lnTo>
                      <a:pt x="392" y="214"/>
                    </a:lnTo>
                    <a:lnTo>
                      <a:pt x="380" y="222"/>
                    </a:lnTo>
                    <a:lnTo>
                      <a:pt x="369" y="230"/>
                    </a:lnTo>
                    <a:lnTo>
                      <a:pt x="357" y="235"/>
                    </a:lnTo>
                    <a:lnTo>
                      <a:pt x="350" y="245"/>
                    </a:lnTo>
                    <a:lnTo>
                      <a:pt x="338" y="252"/>
                    </a:lnTo>
                    <a:lnTo>
                      <a:pt x="331" y="264"/>
                    </a:lnTo>
                    <a:lnTo>
                      <a:pt x="323" y="271"/>
                    </a:lnTo>
                    <a:lnTo>
                      <a:pt x="316" y="281"/>
                    </a:lnTo>
                    <a:lnTo>
                      <a:pt x="310" y="290"/>
                    </a:lnTo>
                    <a:lnTo>
                      <a:pt x="306" y="298"/>
                    </a:lnTo>
                    <a:lnTo>
                      <a:pt x="300" y="302"/>
                    </a:lnTo>
                    <a:lnTo>
                      <a:pt x="297" y="306"/>
                    </a:lnTo>
                    <a:lnTo>
                      <a:pt x="289" y="307"/>
                    </a:lnTo>
                    <a:lnTo>
                      <a:pt x="283" y="309"/>
                    </a:lnTo>
                    <a:lnTo>
                      <a:pt x="274" y="311"/>
                    </a:lnTo>
                    <a:lnTo>
                      <a:pt x="262" y="313"/>
                    </a:lnTo>
                    <a:lnTo>
                      <a:pt x="251" y="313"/>
                    </a:lnTo>
                    <a:lnTo>
                      <a:pt x="240" y="315"/>
                    </a:lnTo>
                    <a:lnTo>
                      <a:pt x="226" y="313"/>
                    </a:lnTo>
                    <a:lnTo>
                      <a:pt x="213" y="313"/>
                    </a:lnTo>
                    <a:lnTo>
                      <a:pt x="205" y="313"/>
                    </a:lnTo>
                    <a:lnTo>
                      <a:pt x="200" y="313"/>
                    </a:lnTo>
                    <a:lnTo>
                      <a:pt x="192" y="313"/>
                    </a:lnTo>
                    <a:lnTo>
                      <a:pt x="186" y="313"/>
                    </a:lnTo>
                    <a:lnTo>
                      <a:pt x="179" y="313"/>
                    </a:lnTo>
                    <a:lnTo>
                      <a:pt x="171" y="311"/>
                    </a:lnTo>
                    <a:lnTo>
                      <a:pt x="164" y="309"/>
                    </a:lnTo>
                    <a:lnTo>
                      <a:pt x="156" y="309"/>
                    </a:lnTo>
                    <a:lnTo>
                      <a:pt x="148" y="309"/>
                    </a:lnTo>
                    <a:lnTo>
                      <a:pt x="141" y="309"/>
                    </a:lnTo>
                    <a:lnTo>
                      <a:pt x="133" y="307"/>
                    </a:lnTo>
                    <a:lnTo>
                      <a:pt x="127" y="307"/>
                    </a:lnTo>
                    <a:lnTo>
                      <a:pt x="120" y="306"/>
                    </a:lnTo>
                    <a:lnTo>
                      <a:pt x="112" y="304"/>
                    </a:lnTo>
                    <a:lnTo>
                      <a:pt x="105" y="302"/>
                    </a:lnTo>
                    <a:lnTo>
                      <a:pt x="97" y="300"/>
                    </a:lnTo>
                    <a:lnTo>
                      <a:pt x="84" y="296"/>
                    </a:lnTo>
                    <a:lnTo>
                      <a:pt x="72" y="292"/>
                    </a:lnTo>
                    <a:lnTo>
                      <a:pt x="57" y="287"/>
                    </a:lnTo>
                    <a:lnTo>
                      <a:pt x="46" y="283"/>
                    </a:lnTo>
                    <a:lnTo>
                      <a:pt x="34" y="279"/>
                    </a:lnTo>
                    <a:lnTo>
                      <a:pt x="27" y="273"/>
                    </a:lnTo>
                    <a:lnTo>
                      <a:pt x="19" y="268"/>
                    </a:lnTo>
                    <a:lnTo>
                      <a:pt x="11" y="260"/>
                    </a:lnTo>
                    <a:lnTo>
                      <a:pt x="6" y="254"/>
                    </a:lnTo>
                    <a:lnTo>
                      <a:pt x="4" y="249"/>
                    </a:lnTo>
                    <a:lnTo>
                      <a:pt x="0" y="241"/>
                    </a:lnTo>
                    <a:lnTo>
                      <a:pt x="0" y="233"/>
                    </a:lnTo>
                    <a:lnTo>
                      <a:pt x="4" y="224"/>
                    </a:lnTo>
                    <a:lnTo>
                      <a:pt x="8" y="218"/>
                    </a:lnTo>
                    <a:lnTo>
                      <a:pt x="11" y="207"/>
                    </a:lnTo>
                    <a:lnTo>
                      <a:pt x="19" y="199"/>
                    </a:lnTo>
                    <a:lnTo>
                      <a:pt x="27" y="192"/>
                    </a:lnTo>
                    <a:lnTo>
                      <a:pt x="34" y="184"/>
                    </a:lnTo>
                    <a:lnTo>
                      <a:pt x="42" y="174"/>
                    </a:lnTo>
                    <a:lnTo>
                      <a:pt x="49" y="165"/>
                    </a:lnTo>
                    <a:lnTo>
                      <a:pt x="59" y="159"/>
                    </a:lnTo>
                    <a:lnTo>
                      <a:pt x="70" y="154"/>
                    </a:lnTo>
                    <a:lnTo>
                      <a:pt x="80" y="146"/>
                    </a:lnTo>
                    <a:lnTo>
                      <a:pt x="91" y="138"/>
                    </a:lnTo>
                    <a:lnTo>
                      <a:pt x="103" y="133"/>
                    </a:lnTo>
                    <a:lnTo>
                      <a:pt x="114" y="127"/>
                    </a:lnTo>
                    <a:lnTo>
                      <a:pt x="126" y="119"/>
                    </a:lnTo>
                    <a:lnTo>
                      <a:pt x="137" y="115"/>
                    </a:lnTo>
                    <a:lnTo>
                      <a:pt x="148" y="110"/>
                    </a:lnTo>
                    <a:lnTo>
                      <a:pt x="160" y="106"/>
                    </a:lnTo>
                    <a:lnTo>
                      <a:pt x="171" y="100"/>
                    </a:lnTo>
                    <a:lnTo>
                      <a:pt x="183" y="95"/>
                    </a:lnTo>
                    <a:lnTo>
                      <a:pt x="192" y="89"/>
                    </a:lnTo>
                    <a:lnTo>
                      <a:pt x="203" y="87"/>
                    </a:lnTo>
                    <a:lnTo>
                      <a:pt x="213" y="83"/>
                    </a:lnTo>
                    <a:lnTo>
                      <a:pt x="221" y="77"/>
                    </a:lnTo>
                    <a:lnTo>
                      <a:pt x="230" y="77"/>
                    </a:lnTo>
                    <a:lnTo>
                      <a:pt x="240" y="74"/>
                    </a:lnTo>
                    <a:lnTo>
                      <a:pt x="247" y="70"/>
                    </a:lnTo>
                    <a:lnTo>
                      <a:pt x="255" y="70"/>
                    </a:lnTo>
                    <a:lnTo>
                      <a:pt x="259" y="66"/>
                    </a:lnTo>
                    <a:lnTo>
                      <a:pt x="266" y="66"/>
                    </a:lnTo>
                    <a:lnTo>
                      <a:pt x="272" y="64"/>
                    </a:lnTo>
                    <a:lnTo>
                      <a:pt x="276" y="64"/>
                    </a:lnTo>
                    <a:lnTo>
                      <a:pt x="278" y="70"/>
                    </a:lnTo>
                    <a:lnTo>
                      <a:pt x="281" y="74"/>
                    </a:lnTo>
                    <a:lnTo>
                      <a:pt x="289" y="83"/>
                    </a:lnTo>
                    <a:lnTo>
                      <a:pt x="297" y="89"/>
                    </a:lnTo>
                    <a:lnTo>
                      <a:pt x="308" y="100"/>
                    </a:lnTo>
                    <a:lnTo>
                      <a:pt x="314" y="106"/>
                    </a:lnTo>
                    <a:lnTo>
                      <a:pt x="319" y="112"/>
                    </a:lnTo>
                    <a:lnTo>
                      <a:pt x="327" y="119"/>
                    </a:lnTo>
                    <a:lnTo>
                      <a:pt x="337" y="123"/>
                    </a:lnTo>
                    <a:lnTo>
                      <a:pt x="344" y="131"/>
                    </a:lnTo>
                    <a:lnTo>
                      <a:pt x="352" y="134"/>
                    </a:lnTo>
                    <a:lnTo>
                      <a:pt x="361" y="140"/>
                    </a:lnTo>
                    <a:lnTo>
                      <a:pt x="371" y="146"/>
                    </a:lnTo>
                    <a:lnTo>
                      <a:pt x="380" y="150"/>
                    </a:lnTo>
                    <a:lnTo>
                      <a:pt x="392" y="154"/>
                    </a:lnTo>
                    <a:lnTo>
                      <a:pt x="403" y="159"/>
                    </a:lnTo>
                    <a:lnTo>
                      <a:pt x="418" y="165"/>
                    </a:lnTo>
                    <a:lnTo>
                      <a:pt x="430" y="169"/>
                    </a:lnTo>
                    <a:lnTo>
                      <a:pt x="443" y="173"/>
                    </a:lnTo>
                    <a:lnTo>
                      <a:pt x="449" y="173"/>
                    </a:lnTo>
                    <a:lnTo>
                      <a:pt x="456" y="174"/>
                    </a:lnTo>
                    <a:lnTo>
                      <a:pt x="464" y="174"/>
                    </a:lnTo>
                    <a:lnTo>
                      <a:pt x="472" y="176"/>
                    </a:lnTo>
                    <a:lnTo>
                      <a:pt x="479" y="176"/>
                    </a:lnTo>
                    <a:lnTo>
                      <a:pt x="487" y="176"/>
                    </a:lnTo>
                    <a:lnTo>
                      <a:pt x="494" y="176"/>
                    </a:lnTo>
                    <a:lnTo>
                      <a:pt x="504" y="180"/>
                    </a:lnTo>
                    <a:lnTo>
                      <a:pt x="511" y="180"/>
                    </a:lnTo>
                    <a:lnTo>
                      <a:pt x="521" y="180"/>
                    </a:lnTo>
                    <a:lnTo>
                      <a:pt x="529" y="180"/>
                    </a:lnTo>
                    <a:lnTo>
                      <a:pt x="540" y="180"/>
                    </a:lnTo>
                    <a:lnTo>
                      <a:pt x="548" y="176"/>
                    </a:lnTo>
                    <a:lnTo>
                      <a:pt x="555" y="176"/>
                    </a:lnTo>
                    <a:lnTo>
                      <a:pt x="563" y="176"/>
                    </a:lnTo>
                    <a:lnTo>
                      <a:pt x="572" y="176"/>
                    </a:lnTo>
                    <a:lnTo>
                      <a:pt x="580" y="174"/>
                    </a:lnTo>
                    <a:lnTo>
                      <a:pt x="589" y="173"/>
                    </a:lnTo>
                    <a:lnTo>
                      <a:pt x="597" y="173"/>
                    </a:lnTo>
                    <a:lnTo>
                      <a:pt x="607" y="173"/>
                    </a:lnTo>
                    <a:lnTo>
                      <a:pt x="614" y="169"/>
                    </a:lnTo>
                    <a:lnTo>
                      <a:pt x="622" y="169"/>
                    </a:lnTo>
                    <a:lnTo>
                      <a:pt x="629" y="165"/>
                    </a:lnTo>
                    <a:lnTo>
                      <a:pt x="637" y="165"/>
                    </a:lnTo>
                    <a:lnTo>
                      <a:pt x="645" y="165"/>
                    </a:lnTo>
                    <a:lnTo>
                      <a:pt x="652" y="165"/>
                    </a:lnTo>
                    <a:lnTo>
                      <a:pt x="660" y="163"/>
                    </a:lnTo>
                    <a:lnTo>
                      <a:pt x="667" y="163"/>
                    </a:lnTo>
                    <a:lnTo>
                      <a:pt x="681" y="159"/>
                    </a:lnTo>
                    <a:lnTo>
                      <a:pt x="694" y="157"/>
                    </a:lnTo>
                    <a:lnTo>
                      <a:pt x="707" y="154"/>
                    </a:lnTo>
                    <a:lnTo>
                      <a:pt x="721" y="152"/>
                    </a:lnTo>
                    <a:lnTo>
                      <a:pt x="732" y="148"/>
                    </a:lnTo>
                    <a:lnTo>
                      <a:pt x="745" y="146"/>
                    </a:lnTo>
                    <a:lnTo>
                      <a:pt x="757" y="142"/>
                    </a:lnTo>
                    <a:lnTo>
                      <a:pt x="768" y="140"/>
                    </a:lnTo>
                    <a:lnTo>
                      <a:pt x="776" y="136"/>
                    </a:lnTo>
                    <a:lnTo>
                      <a:pt x="787" y="134"/>
                    </a:lnTo>
                    <a:lnTo>
                      <a:pt x="795" y="131"/>
                    </a:lnTo>
                    <a:lnTo>
                      <a:pt x="804" y="129"/>
                    </a:lnTo>
                    <a:lnTo>
                      <a:pt x="810" y="123"/>
                    </a:lnTo>
                    <a:lnTo>
                      <a:pt x="818" y="123"/>
                    </a:lnTo>
                    <a:lnTo>
                      <a:pt x="825" y="121"/>
                    </a:lnTo>
                    <a:lnTo>
                      <a:pt x="833" y="119"/>
                    </a:lnTo>
                    <a:lnTo>
                      <a:pt x="840" y="115"/>
                    </a:lnTo>
                    <a:lnTo>
                      <a:pt x="850" y="112"/>
                    </a:lnTo>
                    <a:lnTo>
                      <a:pt x="854" y="112"/>
                    </a:lnTo>
                    <a:lnTo>
                      <a:pt x="856" y="112"/>
                    </a:lnTo>
                    <a:lnTo>
                      <a:pt x="755" y="19"/>
                    </a:lnTo>
                    <a:lnTo>
                      <a:pt x="755" y="17"/>
                    </a:lnTo>
                    <a:lnTo>
                      <a:pt x="759" y="13"/>
                    </a:lnTo>
                    <a:lnTo>
                      <a:pt x="762" y="9"/>
                    </a:lnTo>
                    <a:lnTo>
                      <a:pt x="770" y="5"/>
                    </a:lnTo>
                    <a:lnTo>
                      <a:pt x="776" y="1"/>
                    </a:lnTo>
                    <a:lnTo>
                      <a:pt x="787" y="0"/>
                    </a:lnTo>
                    <a:lnTo>
                      <a:pt x="797" y="0"/>
                    </a:lnTo>
                    <a:lnTo>
                      <a:pt x="810" y="5"/>
                    </a:lnTo>
                    <a:lnTo>
                      <a:pt x="814" y="5"/>
                    </a:lnTo>
                    <a:lnTo>
                      <a:pt x="821" y="13"/>
                    </a:lnTo>
                    <a:lnTo>
                      <a:pt x="829" y="19"/>
                    </a:lnTo>
                    <a:lnTo>
                      <a:pt x="838" y="28"/>
                    </a:lnTo>
                    <a:lnTo>
                      <a:pt x="848" y="34"/>
                    </a:lnTo>
                    <a:lnTo>
                      <a:pt x="857" y="41"/>
                    </a:lnTo>
                    <a:lnTo>
                      <a:pt x="867" y="47"/>
                    </a:lnTo>
                    <a:lnTo>
                      <a:pt x="878" y="58"/>
                    </a:lnTo>
                    <a:lnTo>
                      <a:pt x="890" y="64"/>
                    </a:lnTo>
                    <a:lnTo>
                      <a:pt x="899" y="70"/>
                    </a:lnTo>
                    <a:lnTo>
                      <a:pt x="909" y="76"/>
                    </a:lnTo>
                    <a:lnTo>
                      <a:pt x="920" y="81"/>
                    </a:lnTo>
                    <a:lnTo>
                      <a:pt x="930" y="83"/>
                    </a:lnTo>
                    <a:lnTo>
                      <a:pt x="939" y="83"/>
                    </a:lnTo>
                    <a:lnTo>
                      <a:pt x="951" y="83"/>
                    </a:lnTo>
                    <a:lnTo>
                      <a:pt x="960" y="81"/>
                    </a:lnTo>
                    <a:lnTo>
                      <a:pt x="960" y="8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88" name="Freeform 440"/>
              <p:cNvSpPr>
                <a:spLocks/>
              </p:cNvSpPr>
              <p:nvPr/>
            </p:nvSpPr>
            <p:spPr bwMode="auto">
              <a:xfrm rot="20948911">
                <a:off x="3916567" y="4632218"/>
                <a:ext cx="126595" cy="138817"/>
              </a:xfrm>
              <a:custGeom>
                <a:avLst/>
                <a:gdLst/>
                <a:ahLst/>
                <a:cxnLst>
                  <a:cxn ang="0">
                    <a:pos x="141" y="78"/>
                  </a:cxn>
                  <a:cxn ang="0">
                    <a:pos x="141" y="79"/>
                  </a:cxn>
                  <a:cxn ang="0">
                    <a:pos x="141" y="89"/>
                  </a:cxn>
                  <a:cxn ang="0">
                    <a:pos x="139" y="93"/>
                  </a:cxn>
                  <a:cxn ang="0">
                    <a:pos x="137" y="100"/>
                  </a:cxn>
                  <a:cxn ang="0">
                    <a:pos x="135" y="108"/>
                  </a:cxn>
                  <a:cxn ang="0">
                    <a:pos x="133" y="116"/>
                  </a:cxn>
                  <a:cxn ang="0">
                    <a:pos x="128" y="123"/>
                  </a:cxn>
                  <a:cxn ang="0">
                    <a:pos x="122" y="131"/>
                  </a:cxn>
                  <a:cxn ang="0">
                    <a:pos x="114" y="136"/>
                  </a:cxn>
                  <a:cxn ang="0">
                    <a:pos x="107" y="144"/>
                  </a:cxn>
                  <a:cxn ang="0">
                    <a:pos x="95" y="150"/>
                  </a:cxn>
                  <a:cxn ang="0">
                    <a:pos x="84" y="154"/>
                  </a:cxn>
                  <a:cxn ang="0">
                    <a:pos x="76" y="155"/>
                  </a:cxn>
                  <a:cxn ang="0">
                    <a:pos x="69" y="157"/>
                  </a:cxn>
                  <a:cxn ang="0">
                    <a:pos x="61" y="157"/>
                  </a:cxn>
                  <a:cxn ang="0">
                    <a:pos x="54" y="159"/>
                  </a:cxn>
                  <a:cxn ang="0">
                    <a:pos x="44" y="157"/>
                  </a:cxn>
                  <a:cxn ang="0">
                    <a:pos x="38" y="157"/>
                  </a:cxn>
                  <a:cxn ang="0">
                    <a:pos x="31" y="154"/>
                  </a:cxn>
                  <a:cxn ang="0">
                    <a:pos x="25" y="154"/>
                  </a:cxn>
                  <a:cxn ang="0">
                    <a:pos x="16" y="146"/>
                  </a:cxn>
                  <a:cxn ang="0">
                    <a:pos x="8" y="140"/>
                  </a:cxn>
                  <a:cxn ang="0">
                    <a:pos x="4" y="129"/>
                  </a:cxn>
                  <a:cxn ang="0">
                    <a:pos x="0" y="119"/>
                  </a:cxn>
                  <a:cxn ang="0">
                    <a:pos x="0" y="108"/>
                  </a:cxn>
                  <a:cxn ang="0">
                    <a:pos x="4" y="97"/>
                  </a:cxn>
                  <a:cxn ang="0">
                    <a:pos x="6" y="81"/>
                  </a:cxn>
                  <a:cxn ang="0">
                    <a:pos x="12" y="70"/>
                  </a:cxn>
                  <a:cxn ang="0">
                    <a:pos x="16" y="57"/>
                  </a:cxn>
                  <a:cxn ang="0">
                    <a:pos x="23" y="47"/>
                  </a:cxn>
                  <a:cxn ang="0">
                    <a:pos x="31" y="36"/>
                  </a:cxn>
                  <a:cxn ang="0">
                    <a:pos x="38" y="28"/>
                  </a:cxn>
                  <a:cxn ang="0">
                    <a:pos x="44" y="21"/>
                  </a:cxn>
                  <a:cxn ang="0">
                    <a:pos x="52" y="17"/>
                  </a:cxn>
                  <a:cxn ang="0">
                    <a:pos x="63" y="5"/>
                  </a:cxn>
                  <a:cxn ang="0">
                    <a:pos x="75" y="3"/>
                  </a:cxn>
                  <a:cxn ang="0">
                    <a:pos x="84" y="0"/>
                  </a:cxn>
                  <a:cxn ang="0">
                    <a:pos x="95" y="0"/>
                  </a:cxn>
                  <a:cxn ang="0">
                    <a:pos x="103" y="0"/>
                  </a:cxn>
                  <a:cxn ang="0">
                    <a:pos x="111" y="2"/>
                  </a:cxn>
                  <a:cxn ang="0">
                    <a:pos x="118" y="5"/>
                  </a:cxn>
                  <a:cxn ang="0">
                    <a:pos x="126" y="9"/>
                  </a:cxn>
                  <a:cxn ang="0">
                    <a:pos x="135" y="17"/>
                  </a:cxn>
                  <a:cxn ang="0">
                    <a:pos x="141" y="32"/>
                  </a:cxn>
                  <a:cxn ang="0">
                    <a:pos x="145" y="41"/>
                  </a:cxn>
                  <a:cxn ang="0">
                    <a:pos x="145" y="47"/>
                  </a:cxn>
                  <a:cxn ang="0">
                    <a:pos x="141" y="78"/>
                  </a:cxn>
                  <a:cxn ang="0">
                    <a:pos x="141" y="78"/>
                  </a:cxn>
                </a:cxnLst>
                <a:rect l="0" t="0" r="r" b="b"/>
                <a:pathLst>
                  <a:path w="145" h="159">
                    <a:moveTo>
                      <a:pt x="141" y="78"/>
                    </a:moveTo>
                    <a:lnTo>
                      <a:pt x="141" y="79"/>
                    </a:lnTo>
                    <a:lnTo>
                      <a:pt x="141" y="89"/>
                    </a:lnTo>
                    <a:lnTo>
                      <a:pt x="139" y="93"/>
                    </a:lnTo>
                    <a:lnTo>
                      <a:pt x="137" y="100"/>
                    </a:lnTo>
                    <a:lnTo>
                      <a:pt x="135" y="108"/>
                    </a:lnTo>
                    <a:lnTo>
                      <a:pt x="133" y="116"/>
                    </a:lnTo>
                    <a:lnTo>
                      <a:pt x="128" y="123"/>
                    </a:lnTo>
                    <a:lnTo>
                      <a:pt x="122" y="131"/>
                    </a:lnTo>
                    <a:lnTo>
                      <a:pt x="114" y="136"/>
                    </a:lnTo>
                    <a:lnTo>
                      <a:pt x="107" y="144"/>
                    </a:lnTo>
                    <a:lnTo>
                      <a:pt x="95" y="150"/>
                    </a:lnTo>
                    <a:lnTo>
                      <a:pt x="84" y="154"/>
                    </a:lnTo>
                    <a:lnTo>
                      <a:pt x="76" y="155"/>
                    </a:lnTo>
                    <a:lnTo>
                      <a:pt x="69" y="157"/>
                    </a:lnTo>
                    <a:lnTo>
                      <a:pt x="61" y="157"/>
                    </a:lnTo>
                    <a:lnTo>
                      <a:pt x="54" y="159"/>
                    </a:lnTo>
                    <a:lnTo>
                      <a:pt x="44" y="157"/>
                    </a:lnTo>
                    <a:lnTo>
                      <a:pt x="38" y="157"/>
                    </a:lnTo>
                    <a:lnTo>
                      <a:pt x="31" y="154"/>
                    </a:lnTo>
                    <a:lnTo>
                      <a:pt x="25" y="154"/>
                    </a:lnTo>
                    <a:lnTo>
                      <a:pt x="16" y="146"/>
                    </a:lnTo>
                    <a:lnTo>
                      <a:pt x="8" y="140"/>
                    </a:lnTo>
                    <a:lnTo>
                      <a:pt x="4" y="129"/>
                    </a:lnTo>
                    <a:lnTo>
                      <a:pt x="0" y="119"/>
                    </a:lnTo>
                    <a:lnTo>
                      <a:pt x="0" y="108"/>
                    </a:lnTo>
                    <a:lnTo>
                      <a:pt x="4" y="97"/>
                    </a:lnTo>
                    <a:lnTo>
                      <a:pt x="6" y="81"/>
                    </a:lnTo>
                    <a:lnTo>
                      <a:pt x="12" y="70"/>
                    </a:lnTo>
                    <a:lnTo>
                      <a:pt x="16" y="57"/>
                    </a:lnTo>
                    <a:lnTo>
                      <a:pt x="23" y="47"/>
                    </a:lnTo>
                    <a:lnTo>
                      <a:pt x="31" y="36"/>
                    </a:lnTo>
                    <a:lnTo>
                      <a:pt x="38" y="28"/>
                    </a:lnTo>
                    <a:lnTo>
                      <a:pt x="44" y="21"/>
                    </a:lnTo>
                    <a:lnTo>
                      <a:pt x="52" y="17"/>
                    </a:lnTo>
                    <a:lnTo>
                      <a:pt x="63" y="5"/>
                    </a:lnTo>
                    <a:lnTo>
                      <a:pt x="75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03" y="0"/>
                    </a:lnTo>
                    <a:lnTo>
                      <a:pt x="111" y="2"/>
                    </a:lnTo>
                    <a:lnTo>
                      <a:pt x="118" y="5"/>
                    </a:lnTo>
                    <a:lnTo>
                      <a:pt x="126" y="9"/>
                    </a:lnTo>
                    <a:lnTo>
                      <a:pt x="135" y="17"/>
                    </a:lnTo>
                    <a:lnTo>
                      <a:pt x="141" y="32"/>
                    </a:lnTo>
                    <a:lnTo>
                      <a:pt x="145" y="41"/>
                    </a:lnTo>
                    <a:lnTo>
                      <a:pt x="145" y="47"/>
                    </a:lnTo>
                    <a:lnTo>
                      <a:pt x="141" y="78"/>
                    </a:lnTo>
                    <a:lnTo>
                      <a:pt x="141" y="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89" name="Freeform 441"/>
              <p:cNvSpPr>
                <a:spLocks/>
              </p:cNvSpPr>
              <p:nvPr/>
            </p:nvSpPr>
            <p:spPr bwMode="auto">
              <a:xfrm rot="20948911">
                <a:off x="3480239" y="4763640"/>
                <a:ext cx="137944" cy="136198"/>
              </a:xfrm>
              <a:custGeom>
                <a:avLst/>
                <a:gdLst/>
                <a:ahLst/>
                <a:cxnLst>
                  <a:cxn ang="0">
                    <a:pos x="158" y="83"/>
                  </a:cxn>
                  <a:cxn ang="0">
                    <a:pos x="156" y="87"/>
                  </a:cxn>
                  <a:cxn ang="0">
                    <a:pos x="152" y="93"/>
                  </a:cxn>
                  <a:cxn ang="0">
                    <a:pos x="147" y="102"/>
                  </a:cxn>
                  <a:cxn ang="0">
                    <a:pos x="139" y="116"/>
                  </a:cxn>
                  <a:cxn ang="0">
                    <a:pos x="132" y="121"/>
                  </a:cxn>
                  <a:cxn ang="0">
                    <a:pos x="128" y="129"/>
                  </a:cxn>
                  <a:cxn ang="0">
                    <a:pos x="120" y="133"/>
                  </a:cxn>
                  <a:cxn ang="0">
                    <a:pos x="113" y="140"/>
                  </a:cxn>
                  <a:cxn ang="0">
                    <a:pos x="103" y="144"/>
                  </a:cxn>
                  <a:cxn ang="0">
                    <a:pos x="93" y="150"/>
                  </a:cxn>
                  <a:cxn ang="0">
                    <a:pos x="82" y="152"/>
                  </a:cxn>
                  <a:cxn ang="0">
                    <a:pos x="73" y="156"/>
                  </a:cxn>
                  <a:cxn ang="0">
                    <a:pos x="59" y="156"/>
                  </a:cxn>
                  <a:cxn ang="0">
                    <a:pos x="50" y="154"/>
                  </a:cxn>
                  <a:cxn ang="0">
                    <a:pos x="38" y="150"/>
                  </a:cxn>
                  <a:cxn ang="0">
                    <a:pos x="31" y="148"/>
                  </a:cxn>
                  <a:cxn ang="0">
                    <a:pos x="21" y="140"/>
                  </a:cxn>
                  <a:cxn ang="0">
                    <a:pos x="16" y="133"/>
                  </a:cxn>
                  <a:cxn ang="0">
                    <a:pos x="10" y="125"/>
                  </a:cxn>
                  <a:cxn ang="0">
                    <a:pos x="6" y="118"/>
                  </a:cxn>
                  <a:cxn ang="0">
                    <a:pos x="2" y="108"/>
                  </a:cxn>
                  <a:cxn ang="0">
                    <a:pos x="2" y="99"/>
                  </a:cxn>
                  <a:cxn ang="0">
                    <a:pos x="0" y="87"/>
                  </a:cxn>
                  <a:cxn ang="0">
                    <a:pos x="2" y="80"/>
                  </a:cxn>
                  <a:cxn ang="0">
                    <a:pos x="6" y="68"/>
                  </a:cxn>
                  <a:cxn ang="0">
                    <a:pos x="12" y="59"/>
                  </a:cxn>
                  <a:cxn ang="0">
                    <a:pos x="19" y="49"/>
                  </a:cxn>
                  <a:cxn ang="0">
                    <a:pos x="29" y="42"/>
                  </a:cxn>
                  <a:cxn ang="0">
                    <a:pos x="38" y="30"/>
                  </a:cxn>
                  <a:cxn ang="0">
                    <a:pos x="48" y="24"/>
                  </a:cxn>
                  <a:cxn ang="0">
                    <a:pos x="55" y="15"/>
                  </a:cxn>
                  <a:cxn ang="0">
                    <a:pos x="67" y="13"/>
                  </a:cxn>
                  <a:cxn ang="0">
                    <a:pos x="74" y="7"/>
                  </a:cxn>
                  <a:cxn ang="0">
                    <a:pos x="82" y="4"/>
                  </a:cxn>
                  <a:cxn ang="0">
                    <a:pos x="90" y="4"/>
                  </a:cxn>
                  <a:cxn ang="0">
                    <a:pos x="99" y="4"/>
                  </a:cxn>
                  <a:cxn ang="0">
                    <a:pos x="105" y="0"/>
                  </a:cxn>
                  <a:cxn ang="0">
                    <a:pos x="113" y="2"/>
                  </a:cxn>
                  <a:cxn ang="0">
                    <a:pos x="120" y="2"/>
                  </a:cxn>
                  <a:cxn ang="0">
                    <a:pos x="126" y="4"/>
                  </a:cxn>
                  <a:cxn ang="0">
                    <a:pos x="135" y="9"/>
                  </a:cxn>
                  <a:cxn ang="0">
                    <a:pos x="147" y="19"/>
                  </a:cxn>
                  <a:cxn ang="0">
                    <a:pos x="151" y="26"/>
                  </a:cxn>
                  <a:cxn ang="0">
                    <a:pos x="156" y="34"/>
                  </a:cxn>
                  <a:cxn ang="0">
                    <a:pos x="158" y="42"/>
                  </a:cxn>
                  <a:cxn ang="0">
                    <a:pos x="158" y="47"/>
                  </a:cxn>
                  <a:cxn ang="0">
                    <a:pos x="158" y="55"/>
                  </a:cxn>
                  <a:cxn ang="0">
                    <a:pos x="158" y="59"/>
                  </a:cxn>
                  <a:cxn ang="0">
                    <a:pos x="158" y="83"/>
                  </a:cxn>
                  <a:cxn ang="0">
                    <a:pos x="158" y="83"/>
                  </a:cxn>
                </a:cxnLst>
                <a:rect l="0" t="0" r="r" b="b"/>
                <a:pathLst>
                  <a:path w="158" h="156">
                    <a:moveTo>
                      <a:pt x="158" y="83"/>
                    </a:moveTo>
                    <a:lnTo>
                      <a:pt x="156" y="87"/>
                    </a:lnTo>
                    <a:lnTo>
                      <a:pt x="152" y="93"/>
                    </a:lnTo>
                    <a:lnTo>
                      <a:pt x="147" y="102"/>
                    </a:lnTo>
                    <a:lnTo>
                      <a:pt x="139" y="116"/>
                    </a:lnTo>
                    <a:lnTo>
                      <a:pt x="132" y="121"/>
                    </a:lnTo>
                    <a:lnTo>
                      <a:pt x="128" y="129"/>
                    </a:lnTo>
                    <a:lnTo>
                      <a:pt x="120" y="133"/>
                    </a:lnTo>
                    <a:lnTo>
                      <a:pt x="113" y="140"/>
                    </a:lnTo>
                    <a:lnTo>
                      <a:pt x="103" y="144"/>
                    </a:lnTo>
                    <a:lnTo>
                      <a:pt x="93" y="150"/>
                    </a:lnTo>
                    <a:lnTo>
                      <a:pt x="82" y="152"/>
                    </a:lnTo>
                    <a:lnTo>
                      <a:pt x="73" y="156"/>
                    </a:lnTo>
                    <a:lnTo>
                      <a:pt x="59" y="156"/>
                    </a:lnTo>
                    <a:lnTo>
                      <a:pt x="50" y="154"/>
                    </a:lnTo>
                    <a:lnTo>
                      <a:pt x="38" y="150"/>
                    </a:lnTo>
                    <a:lnTo>
                      <a:pt x="31" y="148"/>
                    </a:lnTo>
                    <a:lnTo>
                      <a:pt x="21" y="140"/>
                    </a:lnTo>
                    <a:lnTo>
                      <a:pt x="16" y="133"/>
                    </a:lnTo>
                    <a:lnTo>
                      <a:pt x="10" y="125"/>
                    </a:lnTo>
                    <a:lnTo>
                      <a:pt x="6" y="118"/>
                    </a:lnTo>
                    <a:lnTo>
                      <a:pt x="2" y="108"/>
                    </a:lnTo>
                    <a:lnTo>
                      <a:pt x="2" y="99"/>
                    </a:lnTo>
                    <a:lnTo>
                      <a:pt x="0" y="87"/>
                    </a:lnTo>
                    <a:lnTo>
                      <a:pt x="2" y="80"/>
                    </a:lnTo>
                    <a:lnTo>
                      <a:pt x="6" y="68"/>
                    </a:lnTo>
                    <a:lnTo>
                      <a:pt x="12" y="59"/>
                    </a:lnTo>
                    <a:lnTo>
                      <a:pt x="19" y="49"/>
                    </a:lnTo>
                    <a:lnTo>
                      <a:pt x="29" y="42"/>
                    </a:lnTo>
                    <a:lnTo>
                      <a:pt x="38" y="30"/>
                    </a:lnTo>
                    <a:lnTo>
                      <a:pt x="48" y="24"/>
                    </a:lnTo>
                    <a:lnTo>
                      <a:pt x="55" y="15"/>
                    </a:lnTo>
                    <a:lnTo>
                      <a:pt x="67" y="13"/>
                    </a:lnTo>
                    <a:lnTo>
                      <a:pt x="74" y="7"/>
                    </a:lnTo>
                    <a:lnTo>
                      <a:pt x="82" y="4"/>
                    </a:lnTo>
                    <a:lnTo>
                      <a:pt x="90" y="4"/>
                    </a:lnTo>
                    <a:lnTo>
                      <a:pt x="99" y="4"/>
                    </a:lnTo>
                    <a:lnTo>
                      <a:pt x="105" y="0"/>
                    </a:lnTo>
                    <a:lnTo>
                      <a:pt x="113" y="2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5" y="9"/>
                    </a:lnTo>
                    <a:lnTo>
                      <a:pt x="147" y="19"/>
                    </a:lnTo>
                    <a:lnTo>
                      <a:pt x="151" y="26"/>
                    </a:lnTo>
                    <a:lnTo>
                      <a:pt x="156" y="34"/>
                    </a:lnTo>
                    <a:lnTo>
                      <a:pt x="158" y="42"/>
                    </a:lnTo>
                    <a:lnTo>
                      <a:pt x="158" y="47"/>
                    </a:lnTo>
                    <a:lnTo>
                      <a:pt x="158" y="55"/>
                    </a:lnTo>
                    <a:lnTo>
                      <a:pt x="158" y="59"/>
                    </a:lnTo>
                    <a:lnTo>
                      <a:pt x="158" y="83"/>
                    </a:lnTo>
                    <a:lnTo>
                      <a:pt x="158" y="8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1" name="Freeform 443"/>
              <p:cNvSpPr>
                <a:spLocks/>
              </p:cNvSpPr>
              <p:nvPr/>
            </p:nvSpPr>
            <p:spPr bwMode="auto">
              <a:xfrm rot="20948911">
                <a:off x="3475895" y="4479492"/>
                <a:ext cx="640831" cy="101275"/>
              </a:xfrm>
              <a:custGeom>
                <a:avLst/>
                <a:gdLst/>
                <a:ahLst/>
                <a:cxnLst>
                  <a:cxn ang="0">
                    <a:pos x="373" y="70"/>
                  </a:cxn>
                  <a:cxn ang="0">
                    <a:pos x="354" y="74"/>
                  </a:cxn>
                  <a:cxn ang="0">
                    <a:pos x="327" y="76"/>
                  </a:cxn>
                  <a:cxn ang="0">
                    <a:pos x="293" y="81"/>
                  </a:cxn>
                  <a:cxn ang="0">
                    <a:pos x="257" y="87"/>
                  </a:cxn>
                  <a:cxn ang="0">
                    <a:pos x="236" y="87"/>
                  </a:cxn>
                  <a:cxn ang="0">
                    <a:pos x="202" y="91"/>
                  </a:cxn>
                  <a:cxn ang="0">
                    <a:pos x="181" y="91"/>
                  </a:cxn>
                  <a:cxn ang="0">
                    <a:pos x="149" y="95"/>
                  </a:cxn>
                  <a:cxn ang="0">
                    <a:pos x="109" y="97"/>
                  </a:cxn>
                  <a:cxn ang="0">
                    <a:pos x="75" y="98"/>
                  </a:cxn>
                  <a:cxn ang="0">
                    <a:pos x="46" y="95"/>
                  </a:cxn>
                  <a:cxn ang="0">
                    <a:pos x="23" y="91"/>
                  </a:cxn>
                  <a:cxn ang="0">
                    <a:pos x="0" y="70"/>
                  </a:cxn>
                  <a:cxn ang="0">
                    <a:pos x="23" y="36"/>
                  </a:cxn>
                  <a:cxn ang="0">
                    <a:pos x="44" y="22"/>
                  </a:cxn>
                  <a:cxn ang="0">
                    <a:pos x="69" y="11"/>
                  </a:cxn>
                  <a:cxn ang="0">
                    <a:pos x="88" y="7"/>
                  </a:cxn>
                  <a:cxn ang="0">
                    <a:pos x="111" y="3"/>
                  </a:cxn>
                  <a:cxn ang="0">
                    <a:pos x="139" y="0"/>
                  </a:cxn>
                  <a:cxn ang="0">
                    <a:pos x="168" y="0"/>
                  </a:cxn>
                  <a:cxn ang="0">
                    <a:pos x="194" y="0"/>
                  </a:cxn>
                  <a:cxn ang="0">
                    <a:pos x="223" y="0"/>
                  </a:cxn>
                  <a:cxn ang="0">
                    <a:pos x="246" y="0"/>
                  </a:cxn>
                  <a:cxn ang="0">
                    <a:pos x="267" y="3"/>
                  </a:cxn>
                  <a:cxn ang="0">
                    <a:pos x="293" y="9"/>
                  </a:cxn>
                  <a:cxn ang="0">
                    <a:pos x="318" y="17"/>
                  </a:cxn>
                  <a:cxn ang="0">
                    <a:pos x="346" y="28"/>
                  </a:cxn>
                  <a:cxn ang="0">
                    <a:pos x="375" y="38"/>
                  </a:cxn>
                  <a:cxn ang="0">
                    <a:pos x="402" y="41"/>
                  </a:cxn>
                  <a:cxn ang="0">
                    <a:pos x="424" y="41"/>
                  </a:cxn>
                  <a:cxn ang="0">
                    <a:pos x="443" y="34"/>
                  </a:cxn>
                  <a:cxn ang="0">
                    <a:pos x="466" y="28"/>
                  </a:cxn>
                  <a:cxn ang="0">
                    <a:pos x="495" y="22"/>
                  </a:cxn>
                  <a:cxn ang="0">
                    <a:pos x="525" y="22"/>
                  </a:cxn>
                  <a:cxn ang="0">
                    <a:pos x="540" y="22"/>
                  </a:cxn>
                  <a:cxn ang="0">
                    <a:pos x="561" y="22"/>
                  </a:cxn>
                  <a:cxn ang="0">
                    <a:pos x="586" y="22"/>
                  </a:cxn>
                  <a:cxn ang="0">
                    <a:pos x="613" y="24"/>
                  </a:cxn>
                  <a:cxn ang="0">
                    <a:pos x="641" y="28"/>
                  </a:cxn>
                  <a:cxn ang="0">
                    <a:pos x="668" y="34"/>
                  </a:cxn>
                  <a:cxn ang="0">
                    <a:pos x="693" y="38"/>
                  </a:cxn>
                  <a:cxn ang="0">
                    <a:pos x="723" y="51"/>
                  </a:cxn>
                  <a:cxn ang="0">
                    <a:pos x="732" y="68"/>
                  </a:cxn>
                  <a:cxn ang="0">
                    <a:pos x="712" y="85"/>
                  </a:cxn>
                  <a:cxn ang="0">
                    <a:pos x="691" y="89"/>
                  </a:cxn>
                  <a:cxn ang="0">
                    <a:pos x="670" y="97"/>
                  </a:cxn>
                  <a:cxn ang="0">
                    <a:pos x="645" y="100"/>
                  </a:cxn>
                  <a:cxn ang="0">
                    <a:pos x="620" y="106"/>
                  </a:cxn>
                  <a:cxn ang="0">
                    <a:pos x="597" y="110"/>
                  </a:cxn>
                  <a:cxn ang="0">
                    <a:pos x="571" y="114"/>
                  </a:cxn>
                  <a:cxn ang="0">
                    <a:pos x="556" y="114"/>
                  </a:cxn>
                  <a:cxn ang="0">
                    <a:pos x="540" y="106"/>
                  </a:cxn>
                  <a:cxn ang="0">
                    <a:pos x="512" y="95"/>
                  </a:cxn>
                  <a:cxn ang="0">
                    <a:pos x="483" y="81"/>
                  </a:cxn>
                  <a:cxn ang="0">
                    <a:pos x="457" y="70"/>
                  </a:cxn>
                  <a:cxn ang="0">
                    <a:pos x="442" y="68"/>
                  </a:cxn>
                  <a:cxn ang="0">
                    <a:pos x="415" y="68"/>
                  </a:cxn>
                  <a:cxn ang="0">
                    <a:pos x="390" y="70"/>
                  </a:cxn>
                  <a:cxn ang="0">
                    <a:pos x="385" y="70"/>
                  </a:cxn>
                </a:cxnLst>
                <a:rect l="0" t="0" r="r" b="b"/>
                <a:pathLst>
                  <a:path w="734" h="116">
                    <a:moveTo>
                      <a:pt x="385" y="70"/>
                    </a:moveTo>
                    <a:lnTo>
                      <a:pt x="381" y="70"/>
                    </a:lnTo>
                    <a:lnTo>
                      <a:pt x="373" y="70"/>
                    </a:lnTo>
                    <a:lnTo>
                      <a:pt x="365" y="70"/>
                    </a:lnTo>
                    <a:lnTo>
                      <a:pt x="362" y="72"/>
                    </a:lnTo>
                    <a:lnTo>
                      <a:pt x="354" y="74"/>
                    </a:lnTo>
                    <a:lnTo>
                      <a:pt x="346" y="76"/>
                    </a:lnTo>
                    <a:lnTo>
                      <a:pt x="335" y="76"/>
                    </a:lnTo>
                    <a:lnTo>
                      <a:pt x="327" y="76"/>
                    </a:lnTo>
                    <a:lnTo>
                      <a:pt x="316" y="76"/>
                    </a:lnTo>
                    <a:lnTo>
                      <a:pt x="305" y="79"/>
                    </a:lnTo>
                    <a:lnTo>
                      <a:pt x="293" y="81"/>
                    </a:lnTo>
                    <a:lnTo>
                      <a:pt x="282" y="81"/>
                    </a:lnTo>
                    <a:lnTo>
                      <a:pt x="269" y="83"/>
                    </a:lnTo>
                    <a:lnTo>
                      <a:pt x="257" y="87"/>
                    </a:lnTo>
                    <a:lnTo>
                      <a:pt x="250" y="87"/>
                    </a:lnTo>
                    <a:lnTo>
                      <a:pt x="244" y="87"/>
                    </a:lnTo>
                    <a:lnTo>
                      <a:pt x="236" y="87"/>
                    </a:lnTo>
                    <a:lnTo>
                      <a:pt x="229" y="87"/>
                    </a:lnTo>
                    <a:lnTo>
                      <a:pt x="215" y="87"/>
                    </a:lnTo>
                    <a:lnTo>
                      <a:pt x="202" y="91"/>
                    </a:lnTo>
                    <a:lnTo>
                      <a:pt x="194" y="91"/>
                    </a:lnTo>
                    <a:lnTo>
                      <a:pt x="187" y="91"/>
                    </a:lnTo>
                    <a:lnTo>
                      <a:pt x="181" y="91"/>
                    </a:lnTo>
                    <a:lnTo>
                      <a:pt x="175" y="93"/>
                    </a:lnTo>
                    <a:lnTo>
                      <a:pt x="160" y="93"/>
                    </a:lnTo>
                    <a:lnTo>
                      <a:pt x="149" y="95"/>
                    </a:lnTo>
                    <a:lnTo>
                      <a:pt x="134" y="95"/>
                    </a:lnTo>
                    <a:lnTo>
                      <a:pt x="122" y="97"/>
                    </a:lnTo>
                    <a:lnTo>
                      <a:pt x="109" y="97"/>
                    </a:lnTo>
                    <a:lnTo>
                      <a:pt x="97" y="98"/>
                    </a:lnTo>
                    <a:lnTo>
                      <a:pt x="86" y="98"/>
                    </a:lnTo>
                    <a:lnTo>
                      <a:pt x="75" y="98"/>
                    </a:lnTo>
                    <a:lnTo>
                      <a:pt x="65" y="98"/>
                    </a:lnTo>
                    <a:lnTo>
                      <a:pt x="56" y="98"/>
                    </a:lnTo>
                    <a:lnTo>
                      <a:pt x="46" y="95"/>
                    </a:lnTo>
                    <a:lnTo>
                      <a:pt x="38" y="93"/>
                    </a:lnTo>
                    <a:lnTo>
                      <a:pt x="31" y="93"/>
                    </a:lnTo>
                    <a:lnTo>
                      <a:pt x="23" y="91"/>
                    </a:lnTo>
                    <a:lnTo>
                      <a:pt x="14" y="87"/>
                    </a:lnTo>
                    <a:lnTo>
                      <a:pt x="8" y="81"/>
                    </a:lnTo>
                    <a:lnTo>
                      <a:pt x="0" y="70"/>
                    </a:lnTo>
                    <a:lnTo>
                      <a:pt x="4" y="60"/>
                    </a:lnTo>
                    <a:lnTo>
                      <a:pt x="12" y="47"/>
                    </a:lnTo>
                    <a:lnTo>
                      <a:pt x="23" y="36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4" y="22"/>
                    </a:lnTo>
                    <a:lnTo>
                      <a:pt x="52" y="19"/>
                    </a:lnTo>
                    <a:lnTo>
                      <a:pt x="58" y="15"/>
                    </a:lnTo>
                    <a:lnTo>
                      <a:pt x="69" y="11"/>
                    </a:lnTo>
                    <a:lnTo>
                      <a:pt x="73" y="11"/>
                    </a:lnTo>
                    <a:lnTo>
                      <a:pt x="80" y="9"/>
                    </a:lnTo>
                    <a:lnTo>
                      <a:pt x="88" y="7"/>
                    </a:lnTo>
                    <a:lnTo>
                      <a:pt x="96" y="7"/>
                    </a:lnTo>
                    <a:lnTo>
                      <a:pt x="103" y="5"/>
                    </a:lnTo>
                    <a:lnTo>
                      <a:pt x="111" y="3"/>
                    </a:lnTo>
                    <a:lnTo>
                      <a:pt x="120" y="3"/>
                    </a:lnTo>
                    <a:lnTo>
                      <a:pt x="130" y="3"/>
                    </a:lnTo>
                    <a:lnTo>
                      <a:pt x="139" y="0"/>
                    </a:lnTo>
                    <a:lnTo>
                      <a:pt x="149" y="0"/>
                    </a:lnTo>
                    <a:lnTo>
                      <a:pt x="158" y="0"/>
                    </a:lnTo>
                    <a:lnTo>
                      <a:pt x="168" y="0"/>
                    </a:lnTo>
                    <a:lnTo>
                      <a:pt x="177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3" y="0"/>
                    </a:lnTo>
                    <a:lnTo>
                      <a:pt x="231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7" y="3"/>
                    </a:lnTo>
                    <a:lnTo>
                      <a:pt x="278" y="3"/>
                    </a:lnTo>
                    <a:lnTo>
                      <a:pt x="288" y="7"/>
                    </a:lnTo>
                    <a:lnTo>
                      <a:pt x="293" y="9"/>
                    </a:lnTo>
                    <a:lnTo>
                      <a:pt x="301" y="11"/>
                    </a:lnTo>
                    <a:lnTo>
                      <a:pt x="308" y="13"/>
                    </a:lnTo>
                    <a:lnTo>
                      <a:pt x="318" y="17"/>
                    </a:lnTo>
                    <a:lnTo>
                      <a:pt x="326" y="22"/>
                    </a:lnTo>
                    <a:lnTo>
                      <a:pt x="335" y="24"/>
                    </a:lnTo>
                    <a:lnTo>
                      <a:pt x="346" y="28"/>
                    </a:lnTo>
                    <a:lnTo>
                      <a:pt x="356" y="34"/>
                    </a:lnTo>
                    <a:lnTo>
                      <a:pt x="365" y="34"/>
                    </a:lnTo>
                    <a:lnTo>
                      <a:pt x="375" y="38"/>
                    </a:lnTo>
                    <a:lnTo>
                      <a:pt x="385" y="41"/>
                    </a:lnTo>
                    <a:lnTo>
                      <a:pt x="394" y="41"/>
                    </a:lnTo>
                    <a:lnTo>
                      <a:pt x="402" y="41"/>
                    </a:lnTo>
                    <a:lnTo>
                      <a:pt x="409" y="41"/>
                    </a:lnTo>
                    <a:lnTo>
                      <a:pt x="417" y="41"/>
                    </a:lnTo>
                    <a:lnTo>
                      <a:pt x="424" y="41"/>
                    </a:lnTo>
                    <a:lnTo>
                      <a:pt x="430" y="38"/>
                    </a:lnTo>
                    <a:lnTo>
                      <a:pt x="436" y="36"/>
                    </a:lnTo>
                    <a:lnTo>
                      <a:pt x="443" y="34"/>
                    </a:lnTo>
                    <a:lnTo>
                      <a:pt x="451" y="34"/>
                    </a:lnTo>
                    <a:lnTo>
                      <a:pt x="459" y="30"/>
                    </a:lnTo>
                    <a:lnTo>
                      <a:pt x="466" y="28"/>
                    </a:lnTo>
                    <a:lnTo>
                      <a:pt x="474" y="26"/>
                    </a:lnTo>
                    <a:lnTo>
                      <a:pt x="483" y="26"/>
                    </a:lnTo>
                    <a:lnTo>
                      <a:pt x="495" y="22"/>
                    </a:lnTo>
                    <a:lnTo>
                      <a:pt x="508" y="22"/>
                    </a:lnTo>
                    <a:lnTo>
                      <a:pt x="518" y="22"/>
                    </a:lnTo>
                    <a:lnTo>
                      <a:pt x="525" y="22"/>
                    </a:lnTo>
                    <a:lnTo>
                      <a:pt x="529" y="22"/>
                    </a:lnTo>
                    <a:lnTo>
                      <a:pt x="537" y="22"/>
                    </a:lnTo>
                    <a:lnTo>
                      <a:pt x="540" y="22"/>
                    </a:lnTo>
                    <a:lnTo>
                      <a:pt x="548" y="22"/>
                    </a:lnTo>
                    <a:lnTo>
                      <a:pt x="554" y="22"/>
                    </a:lnTo>
                    <a:lnTo>
                      <a:pt x="561" y="22"/>
                    </a:lnTo>
                    <a:lnTo>
                      <a:pt x="569" y="22"/>
                    </a:lnTo>
                    <a:lnTo>
                      <a:pt x="577" y="22"/>
                    </a:lnTo>
                    <a:lnTo>
                      <a:pt x="586" y="22"/>
                    </a:lnTo>
                    <a:lnTo>
                      <a:pt x="594" y="22"/>
                    </a:lnTo>
                    <a:lnTo>
                      <a:pt x="603" y="22"/>
                    </a:lnTo>
                    <a:lnTo>
                      <a:pt x="613" y="24"/>
                    </a:lnTo>
                    <a:lnTo>
                      <a:pt x="622" y="26"/>
                    </a:lnTo>
                    <a:lnTo>
                      <a:pt x="632" y="28"/>
                    </a:lnTo>
                    <a:lnTo>
                      <a:pt x="641" y="28"/>
                    </a:lnTo>
                    <a:lnTo>
                      <a:pt x="651" y="30"/>
                    </a:lnTo>
                    <a:lnTo>
                      <a:pt x="658" y="32"/>
                    </a:lnTo>
                    <a:lnTo>
                      <a:pt x="668" y="34"/>
                    </a:lnTo>
                    <a:lnTo>
                      <a:pt x="675" y="34"/>
                    </a:lnTo>
                    <a:lnTo>
                      <a:pt x="685" y="36"/>
                    </a:lnTo>
                    <a:lnTo>
                      <a:pt x="693" y="38"/>
                    </a:lnTo>
                    <a:lnTo>
                      <a:pt x="700" y="41"/>
                    </a:lnTo>
                    <a:lnTo>
                      <a:pt x="713" y="45"/>
                    </a:lnTo>
                    <a:lnTo>
                      <a:pt x="723" y="51"/>
                    </a:lnTo>
                    <a:lnTo>
                      <a:pt x="731" y="57"/>
                    </a:lnTo>
                    <a:lnTo>
                      <a:pt x="734" y="64"/>
                    </a:lnTo>
                    <a:lnTo>
                      <a:pt x="732" y="68"/>
                    </a:lnTo>
                    <a:lnTo>
                      <a:pt x="729" y="74"/>
                    </a:lnTo>
                    <a:lnTo>
                      <a:pt x="721" y="79"/>
                    </a:lnTo>
                    <a:lnTo>
                      <a:pt x="712" y="85"/>
                    </a:lnTo>
                    <a:lnTo>
                      <a:pt x="704" y="87"/>
                    </a:lnTo>
                    <a:lnTo>
                      <a:pt x="696" y="87"/>
                    </a:lnTo>
                    <a:lnTo>
                      <a:pt x="691" y="89"/>
                    </a:lnTo>
                    <a:lnTo>
                      <a:pt x="685" y="93"/>
                    </a:lnTo>
                    <a:lnTo>
                      <a:pt x="677" y="93"/>
                    </a:lnTo>
                    <a:lnTo>
                      <a:pt x="670" y="97"/>
                    </a:lnTo>
                    <a:lnTo>
                      <a:pt x="662" y="98"/>
                    </a:lnTo>
                    <a:lnTo>
                      <a:pt x="654" y="100"/>
                    </a:lnTo>
                    <a:lnTo>
                      <a:pt x="645" y="100"/>
                    </a:lnTo>
                    <a:lnTo>
                      <a:pt x="635" y="104"/>
                    </a:lnTo>
                    <a:lnTo>
                      <a:pt x="628" y="104"/>
                    </a:lnTo>
                    <a:lnTo>
                      <a:pt x="620" y="106"/>
                    </a:lnTo>
                    <a:lnTo>
                      <a:pt x="613" y="106"/>
                    </a:lnTo>
                    <a:lnTo>
                      <a:pt x="605" y="110"/>
                    </a:lnTo>
                    <a:lnTo>
                      <a:pt x="597" y="110"/>
                    </a:lnTo>
                    <a:lnTo>
                      <a:pt x="594" y="110"/>
                    </a:lnTo>
                    <a:lnTo>
                      <a:pt x="580" y="112"/>
                    </a:lnTo>
                    <a:lnTo>
                      <a:pt x="571" y="114"/>
                    </a:lnTo>
                    <a:lnTo>
                      <a:pt x="563" y="114"/>
                    </a:lnTo>
                    <a:lnTo>
                      <a:pt x="561" y="116"/>
                    </a:lnTo>
                    <a:lnTo>
                      <a:pt x="556" y="114"/>
                    </a:lnTo>
                    <a:lnTo>
                      <a:pt x="552" y="112"/>
                    </a:lnTo>
                    <a:lnTo>
                      <a:pt x="546" y="110"/>
                    </a:lnTo>
                    <a:lnTo>
                      <a:pt x="540" y="106"/>
                    </a:lnTo>
                    <a:lnTo>
                      <a:pt x="529" y="102"/>
                    </a:lnTo>
                    <a:lnTo>
                      <a:pt x="521" y="98"/>
                    </a:lnTo>
                    <a:lnTo>
                      <a:pt x="512" y="95"/>
                    </a:lnTo>
                    <a:lnTo>
                      <a:pt x="502" y="91"/>
                    </a:lnTo>
                    <a:lnTo>
                      <a:pt x="493" y="87"/>
                    </a:lnTo>
                    <a:lnTo>
                      <a:pt x="483" y="81"/>
                    </a:lnTo>
                    <a:lnTo>
                      <a:pt x="474" y="79"/>
                    </a:lnTo>
                    <a:lnTo>
                      <a:pt x="466" y="76"/>
                    </a:lnTo>
                    <a:lnTo>
                      <a:pt x="457" y="70"/>
                    </a:lnTo>
                    <a:lnTo>
                      <a:pt x="451" y="70"/>
                    </a:lnTo>
                    <a:lnTo>
                      <a:pt x="445" y="68"/>
                    </a:lnTo>
                    <a:lnTo>
                      <a:pt x="442" y="68"/>
                    </a:lnTo>
                    <a:lnTo>
                      <a:pt x="434" y="68"/>
                    </a:lnTo>
                    <a:lnTo>
                      <a:pt x="424" y="68"/>
                    </a:lnTo>
                    <a:lnTo>
                      <a:pt x="415" y="68"/>
                    </a:lnTo>
                    <a:lnTo>
                      <a:pt x="405" y="70"/>
                    </a:lnTo>
                    <a:lnTo>
                      <a:pt x="396" y="70"/>
                    </a:lnTo>
                    <a:lnTo>
                      <a:pt x="390" y="70"/>
                    </a:lnTo>
                    <a:lnTo>
                      <a:pt x="385" y="70"/>
                    </a:lnTo>
                    <a:lnTo>
                      <a:pt x="385" y="70"/>
                    </a:lnTo>
                    <a:lnTo>
                      <a:pt x="385" y="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2" name="Freeform 444"/>
              <p:cNvSpPr>
                <a:spLocks/>
              </p:cNvSpPr>
              <p:nvPr/>
            </p:nvSpPr>
            <p:spPr bwMode="auto">
              <a:xfrm rot="20948911">
                <a:off x="3490000" y="4748197"/>
                <a:ext cx="103895" cy="142310"/>
              </a:xfrm>
              <a:custGeom>
                <a:avLst/>
                <a:gdLst/>
                <a:ahLst/>
                <a:cxnLst>
                  <a:cxn ang="0">
                    <a:pos x="89" y="26"/>
                  </a:cxn>
                  <a:cxn ang="0">
                    <a:pos x="70" y="26"/>
                  </a:cxn>
                  <a:cxn ang="0">
                    <a:pos x="53" y="34"/>
                  </a:cxn>
                  <a:cxn ang="0">
                    <a:pos x="40" y="53"/>
                  </a:cxn>
                  <a:cxn ang="0">
                    <a:pos x="30" y="72"/>
                  </a:cxn>
                  <a:cxn ang="0">
                    <a:pos x="28" y="93"/>
                  </a:cxn>
                  <a:cxn ang="0">
                    <a:pos x="30" y="110"/>
                  </a:cxn>
                  <a:cxn ang="0">
                    <a:pos x="41" y="123"/>
                  </a:cxn>
                  <a:cxn ang="0">
                    <a:pos x="64" y="127"/>
                  </a:cxn>
                  <a:cxn ang="0">
                    <a:pos x="87" y="121"/>
                  </a:cxn>
                  <a:cxn ang="0">
                    <a:pos x="106" y="116"/>
                  </a:cxn>
                  <a:cxn ang="0">
                    <a:pos x="116" y="121"/>
                  </a:cxn>
                  <a:cxn ang="0">
                    <a:pos x="119" y="131"/>
                  </a:cxn>
                  <a:cxn ang="0">
                    <a:pos x="116" y="144"/>
                  </a:cxn>
                  <a:cxn ang="0">
                    <a:pos x="102" y="152"/>
                  </a:cxn>
                  <a:cxn ang="0">
                    <a:pos x="87" y="158"/>
                  </a:cxn>
                  <a:cxn ang="0">
                    <a:pos x="72" y="161"/>
                  </a:cxn>
                  <a:cxn ang="0">
                    <a:pos x="57" y="163"/>
                  </a:cxn>
                  <a:cxn ang="0">
                    <a:pos x="38" y="161"/>
                  </a:cxn>
                  <a:cxn ang="0">
                    <a:pos x="24" y="154"/>
                  </a:cxn>
                  <a:cxn ang="0">
                    <a:pos x="13" y="144"/>
                  </a:cxn>
                  <a:cxn ang="0">
                    <a:pos x="5" y="131"/>
                  </a:cxn>
                  <a:cxn ang="0">
                    <a:pos x="2" y="116"/>
                  </a:cxn>
                  <a:cxn ang="0">
                    <a:pos x="0" y="99"/>
                  </a:cxn>
                  <a:cxn ang="0">
                    <a:pos x="0" y="83"/>
                  </a:cxn>
                  <a:cxn ang="0">
                    <a:pos x="3" y="68"/>
                  </a:cxn>
                  <a:cxn ang="0">
                    <a:pos x="7" y="55"/>
                  </a:cxn>
                  <a:cxn ang="0">
                    <a:pos x="17" y="40"/>
                  </a:cxn>
                  <a:cxn ang="0">
                    <a:pos x="30" y="26"/>
                  </a:cxn>
                  <a:cxn ang="0">
                    <a:pos x="45" y="15"/>
                  </a:cxn>
                  <a:cxn ang="0">
                    <a:pos x="60" y="5"/>
                  </a:cxn>
                  <a:cxn ang="0">
                    <a:pos x="78" y="0"/>
                  </a:cxn>
                  <a:cxn ang="0">
                    <a:pos x="95" y="2"/>
                  </a:cxn>
                  <a:cxn ang="0">
                    <a:pos x="110" y="7"/>
                  </a:cxn>
                  <a:cxn ang="0">
                    <a:pos x="119" y="23"/>
                  </a:cxn>
                  <a:cxn ang="0">
                    <a:pos x="110" y="34"/>
                  </a:cxn>
                  <a:cxn ang="0">
                    <a:pos x="100" y="32"/>
                  </a:cxn>
                </a:cxnLst>
                <a:rect l="0" t="0" r="r" b="b"/>
                <a:pathLst>
                  <a:path w="119" h="163">
                    <a:moveTo>
                      <a:pt x="100" y="32"/>
                    </a:moveTo>
                    <a:lnTo>
                      <a:pt x="89" y="26"/>
                    </a:lnTo>
                    <a:lnTo>
                      <a:pt x="79" y="23"/>
                    </a:lnTo>
                    <a:lnTo>
                      <a:pt x="70" y="26"/>
                    </a:lnTo>
                    <a:lnTo>
                      <a:pt x="62" y="30"/>
                    </a:lnTo>
                    <a:lnTo>
                      <a:pt x="53" y="34"/>
                    </a:lnTo>
                    <a:lnTo>
                      <a:pt x="47" y="43"/>
                    </a:lnTo>
                    <a:lnTo>
                      <a:pt x="40" y="53"/>
                    </a:lnTo>
                    <a:lnTo>
                      <a:pt x="36" y="64"/>
                    </a:lnTo>
                    <a:lnTo>
                      <a:pt x="30" y="72"/>
                    </a:lnTo>
                    <a:lnTo>
                      <a:pt x="28" y="83"/>
                    </a:lnTo>
                    <a:lnTo>
                      <a:pt x="28" y="93"/>
                    </a:lnTo>
                    <a:lnTo>
                      <a:pt x="30" y="102"/>
                    </a:lnTo>
                    <a:lnTo>
                      <a:pt x="30" y="110"/>
                    </a:lnTo>
                    <a:lnTo>
                      <a:pt x="36" y="118"/>
                    </a:lnTo>
                    <a:lnTo>
                      <a:pt x="41" y="123"/>
                    </a:lnTo>
                    <a:lnTo>
                      <a:pt x="53" y="127"/>
                    </a:lnTo>
                    <a:lnTo>
                      <a:pt x="64" y="127"/>
                    </a:lnTo>
                    <a:lnTo>
                      <a:pt x="76" y="125"/>
                    </a:lnTo>
                    <a:lnTo>
                      <a:pt x="87" y="121"/>
                    </a:lnTo>
                    <a:lnTo>
                      <a:pt x="99" y="118"/>
                    </a:lnTo>
                    <a:lnTo>
                      <a:pt x="106" y="116"/>
                    </a:lnTo>
                    <a:lnTo>
                      <a:pt x="112" y="118"/>
                    </a:lnTo>
                    <a:lnTo>
                      <a:pt x="116" y="121"/>
                    </a:lnTo>
                    <a:lnTo>
                      <a:pt x="119" y="127"/>
                    </a:lnTo>
                    <a:lnTo>
                      <a:pt x="119" y="131"/>
                    </a:lnTo>
                    <a:lnTo>
                      <a:pt x="119" y="137"/>
                    </a:lnTo>
                    <a:lnTo>
                      <a:pt x="116" y="144"/>
                    </a:lnTo>
                    <a:lnTo>
                      <a:pt x="112" y="148"/>
                    </a:lnTo>
                    <a:lnTo>
                      <a:pt x="102" y="152"/>
                    </a:lnTo>
                    <a:lnTo>
                      <a:pt x="95" y="156"/>
                    </a:lnTo>
                    <a:lnTo>
                      <a:pt x="87" y="158"/>
                    </a:lnTo>
                    <a:lnTo>
                      <a:pt x="79" y="159"/>
                    </a:lnTo>
                    <a:lnTo>
                      <a:pt x="72" y="161"/>
                    </a:lnTo>
                    <a:lnTo>
                      <a:pt x="64" y="163"/>
                    </a:lnTo>
                    <a:lnTo>
                      <a:pt x="57" y="163"/>
                    </a:lnTo>
                    <a:lnTo>
                      <a:pt x="49" y="163"/>
                    </a:lnTo>
                    <a:lnTo>
                      <a:pt x="38" y="161"/>
                    </a:lnTo>
                    <a:lnTo>
                      <a:pt x="32" y="159"/>
                    </a:lnTo>
                    <a:lnTo>
                      <a:pt x="24" y="154"/>
                    </a:lnTo>
                    <a:lnTo>
                      <a:pt x="19" y="150"/>
                    </a:lnTo>
                    <a:lnTo>
                      <a:pt x="13" y="144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3" y="125"/>
                    </a:lnTo>
                    <a:lnTo>
                      <a:pt x="2" y="116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2" y="76"/>
                    </a:lnTo>
                    <a:lnTo>
                      <a:pt x="3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13" y="47"/>
                    </a:lnTo>
                    <a:lnTo>
                      <a:pt x="17" y="40"/>
                    </a:lnTo>
                    <a:lnTo>
                      <a:pt x="24" y="34"/>
                    </a:lnTo>
                    <a:lnTo>
                      <a:pt x="30" y="26"/>
                    </a:lnTo>
                    <a:lnTo>
                      <a:pt x="38" y="21"/>
                    </a:lnTo>
                    <a:lnTo>
                      <a:pt x="45" y="15"/>
                    </a:lnTo>
                    <a:lnTo>
                      <a:pt x="53" y="11"/>
                    </a:lnTo>
                    <a:lnTo>
                      <a:pt x="60" y="5"/>
                    </a:lnTo>
                    <a:lnTo>
                      <a:pt x="68" y="4"/>
                    </a:lnTo>
                    <a:lnTo>
                      <a:pt x="78" y="0"/>
                    </a:lnTo>
                    <a:lnTo>
                      <a:pt x="87" y="2"/>
                    </a:lnTo>
                    <a:lnTo>
                      <a:pt x="95" y="2"/>
                    </a:lnTo>
                    <a:lnTo>
                      <a:pt x="102" y="4"/>
                    </a:lnTo>
                    <a:lnTo>
                      <a:pt x="110" y="7"/>
                    </a:lnTo>
                    <a:lnTo>
                      <a:pt x="118" y="15"/>
                    </a:lnTo>
                    <a:lnTo>
                      <a:pt x="119" y="23"/>
                    </a:lnTo>
                    <a:lnTo>
                      <a:pt x="118" y="30"/>
                    </a:lnTo>
                    <a:lnTo>
                      <a:pt x="110" y="34"/>
                    </a:lnTo>
                    <a:lnTo>
                      <a:pt x="100" y="32"/>
                    </a:lnTo>
                    <a:lnTo>
                      <a:pt x="10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3" name="Freeform 445"/>
              <p:cNvSpPr>
                <a:spLocks/>
              </p:cNvSpPr>
              <p:nvPr/>
            </p:nvSpPr>
            <p:spPr bwMode="auto">
              <a:xfrm rot="20948911">
                <a:off x="3584096" y="4759182"/>
                <a:ext cx="358831" cy="57622"/>
              </a:xfrm>
              <a:custGeom>
                <a:avLst/>
                <a:gdLst/>
                <a:ahLst/>
                <a:cxnLst>
                  <a:cxn ang="0">
                    <a:pos x="17" y="39"/>
                  </a:cxn>
                  <a:cxn ang="0">
                    <a:pos x="32" y="38"/>
                  </a:cxn>
                  <a:cxn ang="0">
                    <a:pos x="47" y="36"/>
                  </a:cxn>
                  <a:cxn ang="0">
                    <a:pos x="63" y="34"/>
                  </a:cxn>
                  <a:cxn ang="0">
                    <a:pos x="84" y="30"/>
                  </a:cxn>
                  <a:cxn ang="0">
                    <a:pos x="110" y="26"/>
                  </a:cxn>
                  <a:cxn ang="0">
                    <a:pos x="135" y="20"/>
                  </a:cxn>
                  <a:cxn ang="0">
                    <a:pos x="156" y="17"/>
                  </a:cxn>
                  <a:cxn ang="0">
                    <a:pos x="169" y="15"/>
                  </a:cxn>
                  <a:cxn ang="0">
                    <a:pos x="182" y="13"/>
                  </a:cxn>
                  <a:cxn ang="0">
                    <a:pos x="198" y="11"/>
                  </a:cxn>
                  <a:cxn ang="0">
                    <a:pos x="213" y="9"/>
                  </a:cxn>
                  <a:cxn ang="0">
                    <a:pos x="230" y="7"/>
                  </a:cxn>
                  <a:cxn ang="0">
                    <a:pos x="249" y="5"/>
                  </a:cxn>
                  <a:cxn ang="0">
                    <a:pos x="270" y="3"/>
                  </a:cxn>
                  <a:cxn ang="0">
                    <a:pos x="289" y="3"/>
                  </a:cxn>
                  <a:cxn ang="0">
                    <a:pos x="310" y="3"/>
                  </a:cxn>
                  <a:cxn ang="0">
                    <a:pos x="327" y="1"/>
                  </a:cxn>
                  <a:cxn ang="0">
                    <a:pos x="346" y="1"/>
                  </a:cxn>
                  <a:cxn ang="0">
                    <a:pos x="367" y="0"/>
                  </a:cxn>
                  <a:cxn ang="0">
                    <a:pos x="388" y="0"/>
                  </a:cxn>
                  <a:cxn ang="0">
                    <a:pos x="407" y="0"/>
                  </a:cxn>
                  <a:cxn ang="0">
                    <a:pos x="411" y="13"/>
                  </a:cxn>
                  <a:cxn ang="0">
                    <a:pos x="392" y="19"/>
                  </a:cxn>
                  <a:cxn ang="0">
                    <a:pos x="369" y="20"/>
                  </a:cxn>
                  <a:cxn ang="0">
                    <a:pos x="350" y="24"/>
                  </a:cxn>
                  <a:cxn ang="0">
                    <a:pos x="331" y="26"/>
                  </a:cxn>
                  <a:cxn ang="0">
                    <a:pos x="312" y="30"/>
                  </a:cxn>
                  <a:cxn ang="0">
                    <a:pos x="293" y="32"/>
                  </a:cxn>
                  <a:cxn ang="0">
                    <a:pos x="274" y="34"/>
                  </a:cxn>
                  <a:cxn ang="0">
                    <a:pos x="251" y="38"/>
                  </a:cxn>
                  <a:cxn ang="0">
                    <a:pos x="232" y="39"/>
                  </a:cxn>
                  <a:cxn ang="0">
                    <a:pos x="217" y="41"/>
                  </a:cxn>
                  <a:cxn ang="0">
                    <a:pos x="201" y="41"/>
                  </a:cxn>
                  <a:cxn ang="0">
                    <a:pos x="186" y="43"/>
                  </a:cxn>
                  <a:cxn ang="0">
                    <a:pos x="171" y="45"/>
                  </a:cxn>
                  <a:cxn ang="0">
                    <a:pos x="158" y="45"/>
                  </a:cxn>
                  <a:cxn ang="0">
                    <a:pos x="139" y="49"/>
                  </a:cxn>
                  <a:cxn ang="0">
                    <a:pos x="112" y="53"/>
                  </a:cxn>
                  <a:cxn ang="0">
                    <a:pos x="85" y="55"/>
                  </a:cxn>
                  <a:cxn ang="0">
                    <a:pos x="65" y="57"/>
                  </a:cxn>
                  <a:cxn ang="0">
                    <a:pos x="49" y="60"/>
                  </a:cxn>
                  <a:cxn ang="0">
                    <a:pos x="34" y="60"/>
                  </a:cxn>
                  <a:cxn ang="0">
                    <a:pos x="19" y="64"/>
                  </a:cxn>
                  <a:cxn ang="0">
                    <a:pos x="4" y="62"/>
                  </a:cxn>
                  <a:cxn ang="0">
                    <a:pos x="0" y="45"/>
                  </a:cxn>
                  <a:cxn ang="0">
                    <a:pos x="9" y="41"/>
                  </a:cxn>
                </a:cxnLst>
                <a:rect l="0" t="0" r="r" b="b"/>
                <a:pathLst>
                  <a:path w="411" h="66">
                    <a:moveTo>
                      <a:pt x="9" y="41"/>
                    </a:moveTo>
                    <a:lnTo>
                      <a:pt x="17" y="39"/>
                    </a:lnTo>
                    <a:lnTo>
                      <a:pt x="25" y="39"/>
                    </a:lnTo>
                    <a:lnTo>
                      <a:pt x="32" y="38"/>
                    </a:lnTo>
                    <a:lnTo>
                      <a:pt x="42" y="38"/>
                    </a:lnTo>
                    <a:lnTo>
                      <a:pt x="47" y="36"/>
                    </a:lnTo>
                    <a:lnTo>
                      <a:pt x="55" y="34"/>
                    </a:lnTo>
                    <a:lnTo>
                      <a:pt x="63" y="34"/>
                    </a:lnTo>
                    <a:lnTo>
                      <a:pt x="70" y="34"/>
                    </a:lnTo>
                    <a:lnTo>
                      <a:pt x="84" y="30"/>
                    </a:lnTo>
                    <a:lnTo>
                      <a:pt x="97" y="28"/>
                    </a:lnTo>
                    <a:lnTo>
                      <a:pt x="110" y="26"/>
                    </a:lnTo>
                    <a:lnTo>
                      <a:pt x="123" y="24"/>
                    </a:lnTo>
                    <a:lnTo>
                      <a:pt x="135" y="20"/>
                    </a:lnTo>
                    <a:lnTo>
                      <a:pt x="148" y="19"/>
                    </a:lnTo>
                    <a:lnTo>
                      <a:pt x="156" y="17"/>
                    </a:lnTo>
                    <a:lnTo>
                      <a:pt x="162" y="15"/>
                    </a:lnTo>
                    <a:lnTo>
                      <a:pt x="169" y="15"/>
                    </a:lnTo>
                    <a:lnTo>
                      <a:pt x="177" y="15"/>
                    </a:lnTo>
                    <a:lnTo>
                      <a:pt x="182" y="13"/>
                    </a:lnTo>
                    <a:lnTo>
                      <a:pt x="190" y="11"/>
                    </a:lnTo>
                    <a:lnTo>
                      <a:pt x="198" y="11"/>
                    </a:lnTo>
                    <a:lnTo>
                      <a:pt x="205" y="11"/>
                    </a:lnTo>
                    <a:lnTo>
                      <a:pt x="213" y="9"/>
                    </a:lnTo>
                    <a:lnTo>
                      <a:pt x="220" y="7"/>
                    </a:lnTo>
                    <a:lnTo>
                      <a:pt x="230" y="7"/>
                    </a:lnTo>
                    <a:lnTo>
                      <a:pt x="239" y="7"/>
                    </a:lnTo>
                    <a:lnTo>
                      <a:pt x="249" y="5"/>
                    </a:lnTo>
                    <a:lnTo>
                      <a:pt x="260" y="3"/>
                    </a:lnTo>
                    <a:lnTo>
                      <a:pt x="270" y="3"/>
                    </a:lnTo>
                    <a:lnTo>
                      <a:pt x="281" y="3"/>
                    </a:lnTo>
                    <a:lnTo>
                      <a:pt x="289" y="3"/>
                    </a:lnTo>
                    <a:lnTo>
                      <a:pt x="300" y="3"/>
                    </a:lnTo>
                    <a:lnTo>
                      <a:pt x="310" y="3"/>
                    </a:lnTo>
                    <a:lnTo>
                      <a:pt x="319" y="3"/>
                    </a:lnTo>
                    <a:lnTo>
                      <a:pt x="327" y="1"/>
                    </a:lnTo>
                    <a:lnTo>
                      <a:pt x="338" y="1"/>
                    </a:lnTo>
                    <a:lnTo>
                      <a:pt x="346" y="1"/>
                    </a:lnTo>
                    <a:lnTo>
                      <a:pt x="357" y="1"/>
                    </a:lnTo>
                    <a:lnTo>
                      <a:pt x="367" y="0"/>
                    </a:lnTo>
                    <a:lnTo>
                      <a:pt x="376" y="0"/>
                    </a:lnTo>
                    <a:lnTo>
                      <a:pt x="388" y="0"/>
                    </a:lnTo>
                    <a:lnTo>
                      <a:pt x="401" y="0"/>
                    </a:lnTo>
                    <a:lnTo>
                      <a:pt x="407" y="0"/>
                    </a:lnTo>
                    <a:lnTo>
                      <a:pt x="411" y="7"/>
                    </a:lnTo>
                    <a:lnTo>
                      <a:pt x="411" y="13"/>
                    </a:lnTo>
                    <a:lnTo>
                      <a:pt x="403" y="19"/>
                    </a:lnTo>
                    <a:lnTo>
                      <a:pt x="392" y="19"/>
                    </a:lnTo>
                    <a:lnTo>
                      <a:pt x="380" y="20"/>
                    </a:lnTo>
                    <a:lnTo>
                      <a:pt x="369" y="20"/>
                    </a:lnTo>
                    <a:lnTo>
                      <a:pt x="359" y="22"/>
                    </a:lnTo>
                    <a:lnTo>
                      <a:pt x="350" y="24"/>
                    </a:lnTo>
                    <a:lnTo>
                      <a:pt x="340" y="26"/>
                    </a:lnTo>
                    <a:lnTo>
                      <a:pt x="331" y="26"/>
                    </a:lnTo>
                    <a:lnTo>
                      <a:pt x="323" y="30"/>
                    </a:lnTo>
                    <a:lnTo>
                      <a:pt x="312" y="30"/>
                    </a:lnTo>
                    <a:lnTo>
                      <a:pt x="302" y="32"/>
                    </a:lnTo>
                    <a:lnTo>
                      <a:pt x="293" y="32"/>
                    </a:lnTo>
                    <a:lnTo>
                      <a:pt x="283" y="34"/>
                    </a:lnTo>
                    <a:lnTo>
                      <a:pt x="274" y="34"/>
                    </a:lnTo>
                    <a:lnTo>
                      <a:pt x="262" y="38"/>
                    </a:lnTo>
                    <a:lnTo>
                      <a:pt x="251" y="38"/>
                    </a:lnTo>
                    <a:lnTo>
                      <a:pt x="241" y="39"/>
                    </a:lnTo>
                    <a:lnTo>
                      <a:pt x="232" y="39"/>
                    </a:lnTo>
                    <a:lnTo>
                      <a:pt x="224" y="39"/>
                    </a:lnTo>
                    <a:lnTo>
                      <a:pt x="217" y="41"/>
                    </a:lnTo>
                    <a:lnTo>
                      <a:pt x="209" y="41"/>
                    </a:lnTo>
                    <a:lnTo>
                      <a:pt x="201" y="41"/>
                    </a:lnTo>
                    <a:lnTo>
                      <a:pt x="194" y="41"/>
                    </a:lnTo>
                    <a:lnTo>
                      <a:pt x="186" y="43"/>
                    </a:lnTo>
                    <a:lnTo>
                      <a:pt x="179" y="45"/>
                    </a:lnTo>
                    <a:lnTo>
                      <a:pt x="171" y="45"/>
                    </a:lnTo>
                    <a:lnTo>
                      <a:pt x="163" y="45"/>
                    </a:lnTo>
                    <a:lnTo>
                      <a:pt x="158" y="45"/>
                    </a:lnTo>
                    <a:lnTo>
                      <a:pt x="152" y="47"/>
                    </a:lnTo>
                    <a:lnTo>
                      <a:pt x="139" y="49"/>
                    </a:lnTo>
                    <a:lnTo>
                      <a:pt x="125" y="51"/>
                    </a:lnTo>
                    <a:lnTo>
                      <a:pt x="112" y="53"/>
                    </a:lnTo>
                    <a:lnTo>
                      <a:pt x="99" y="53"/>
                    </a:lnTo>
                    <a:lnTo>
                      <a:pt x="85" y="55"/>
                    </a:lnTo>
                    <a:lnTo>
                      <a:pt x="72" y="57"/>
                    </a:lnTo>
                    <a:lnTo>
                      <a:pt x="65" y="57"/>
                    </a:lnTo>
                    <a:lnTo>
                      <a:pt x="57" y="58"/>
                    </a:lnTo>
                    <a:lnTo>
                      <a:pt x="49" y="60"/>
                    </a:lnTo>
                    <a:lnTo>
                      <a:pt x="42" y="60"/>
                    </a:lnTo>
                    <a:lnTo>
                      <a:pt x="34" y="60"/>
                    </a:lnTo>
                    <a:lnTo>
                      <a:pt x="27" y="62"/>
                    </a:lnTo>
                    <a:lnTo>
                      <a:pt x="19" y="64"/>
                    </a:lnTo>
                    <a:lnTo>
                      <a:pt x="11" y="66"/>
                    </a:lnTo>
                    <a:lnTo>
                      <a:pt x="4" y="6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41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4" name="Freeform 446"/>
              <p:cNvSpPr>
                <a:spLocks/>
              </p:cNvSpPr>
              <p:nvPr/>
            </p:nvSpPr>
            <p:spPr bwMode="auto">
              <a:xfrm rot="20948911">
                <a:off x="3348646" y="4876420"/>
                <a:ext cx="132706" cy="31430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5" y="15"/>
                  </a:cxn>
                  <a:cxn ang="0">
                    <a:pos x="24" y="15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49" y="11"/>
                  </a:cxn>
                  <a:cxn ang="0">
                    <a:pos x="57" y="11"/>
                  </a:cxn>
                  <a:cxn ang="0">
                    <a:pos x="64" y="11"/>
                  </a:cxn>
                  <a:cxn ang="0">
                    <a:pos x="74" y="11"/>
                  </a:cxn>
                  <a:cxn ang="0">
                    <a:pos x="81" y="7"/>
                  </a:cxn>
                  <a:cxn ang="0">
                    <a:pos x="91" y="7"/>
                  </a:cxn>
                  <a:cxn ang="0">
                    <a:pos x="99" y="5"/>
                  </a:cxn>
                  <a:cxn ang="0">
                    <a:pos x="106" y="5"/>
                  </a:cxn>
                  <a:cxn ang="0">
                    <a:pos x="114" y="3"/>
                  </a:cxn>
                  <a:cxn ang="0">
                    <a:pos x="123" y="3"/>
                  </a:cxn>
                  <a:cxn ang="0">
                    <a:pos x="133" y="0"/>
                  </a:cxn>
                  <a:cxn ang="0">
                    <a:pos x="140" y="0"/>
                  </a:cxn>
                  <a:cxn ang="0">
                    <a:pos x="148" y="0"/>
                  </a:cxn>
                  <a:cxn ang="0">
                    <a:pos x="152" y="7"/>
                  </a:cxn>
                  <a:cxn ang="0">
                    <a:pos x="152" y="15"/>
                  </a:cxn>
                  <a:cxn ang="0">
                    <a:pos x="146" y="21"/>
                  </a:cxn>
                  <a:cxn ang="0">
                    <a:pos x="137" y="22"/>
                  </a:cxn>
                  <a:cxn ang="0">
                    <a:pos x="125" y="26"/>
                  </a:cxn>
                  <a:cxn ang="0">
                    <a:pos x="116" y="28"/>
                  </a:cxn>
                  <a:cxn ang="0">
                    <a:pos x="106" y="30"/>
                  </a:cxn>
                  <a:cxn ang="0">
                    <a:pos x="95" y="32"/>
                  </a:cxn>
                  <a:cxn ang="0">
                    <a:pos x="85" y="34"/>
                  </a:cxn>
                  <a:cxn ang="0">
                    <a:pos x="76" y="34"/>
                  </a:cxn>
                  <a:cxn ang="0">
                    <a:pos x="64" y="36"/>
                  </a:cxn>
                  <a:cxn ang="0">
                    <a:pos x="57" y="34"/>
                  </a:cxn>
                  <a:cxn ang="0">
                    <a:pos x="51" y="34"/>
                  </a:cxn>
                  <a:cxn ang="0">
                    <a:pos x="43" y="34"/>
                  </a:cxn>
                  <a:cxn ang="0">
                    <a:pos x="38" y="34"/>
                  </a:cxn>
                  <a:cxn ang="0">
                    <a:pos x="30" y="34"/>
                  </a:cxn>
                  <a:cxn ang="0">
                    <a:pos x="23" y="34"/>
                  </a:cxn>
                  <a:cxn ang="0">
                    <a:pos x="15" y="34"/>
                  </a:cxn>
                  <a:cxn ang="0">
                    <a:pos x="7" y="34"/>
                  </a:cxn>
                  <a:cxn ang="0">
                    <a:pos x="2" y="30"/>
                  </a:cxn>
                  <a:cxn ang="0">
                    <a:pos x="0" y="24"/>
                  </a:cxn>
                  <a:cxn ang="0">
                    <a:pos x="2" y="19"/>
                  </a:cxn>
                  <a:cxn ang="0">
                    <a:pos x="7" y="15"/>
                  </a:cxn>
                  <a:cxn ang="0">
                    <a:pos x="7" y="15"/>
                  </a:cxn>
                </a:cxnLst>
                <a:rect l="0" t="0" r="r" b="b"/>
                <a:pathLst>
                  <a:path w="152" h="36">
                    <a:moveTo>
                      <a:pt x="7" y="15"/>
                    </a:moveTo>
                    <a:lnTo>
                      <a:pt x="15" y="15"/>
                    </a:lnTo>
                    <a:lnTo>
                      <a:pt x="24" y="15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49" y="11"/>
                    </a:lnTo>
                    <a:lnTo>
                      <a:pt x="57" y="11"/>
                    </a:lnTo>
                    <a:lnTo>
                      <a:pt x="64" y="11"/>
                    </a:lnTo>
                    <a:lnTo>
                      <a:pt x="74" y="11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99" y="5"/>
                    </a:lnTo>
                    <a:lnTo>
                      <a:pt x="106" y="5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33" y="0"/>
                    </a:lnTo>
                    <a:lnTo>
                      <a:pt x="140" y="0"/>
                    </a:lnTo>
                    <a:lnTo>
                      <a:pt x="148" y="0"/>
                    </a:lnTo>
                    <a:lnTo>
                      <a:pt x="152" y="7"/>
                    </a:lnTo>
                    <a:lnTo>
                      <a:pt x="152" y="15"/>
                    </a:lnTo>
                    <a:lnTo>
                      <a:pt x="146" y="21"/>
                    </a:lnTo>
                    <a:lnTo>
                      <a:pt x="137" y="22"/>
                    </a:lnTo>
                    <a:lnTo>
                      <a:pt x="125" y="26"/>
                    </a:lnTo>
                    <a:lnTo>
                      <a:pt x="116" y="28"/>
                    </a:lnTo>
                    <a:lnTo>
                      <a:pt x="106" y="30"/>
                    </a:lnTo>
                    <a:lnTo>
                      <a:pt x="95" y="32"/>
                    </a:lnTo>
                    <a:lnTo>
                      <a:pt x="85" y="34"/>
                    </a:lnTo>
                    <a:lnTo>
                      <a:pt x="76" y="34"/>
                    </a:lnTo>
                    <a:lnTo>
                      <a:pt x="64" y="36"/>
                    </a:lnTo>
                    <a:lnTo>
                      <a:pt x="57" y="34"/>
                    </a:lnTo>
                    <a:lnTo>
                      <a:pt x="51" y="34"/>
                    </a:lnTo>
                    <a:lnTo>
                      <a:pt x="43" y="34"/>
                    </a:lnTo>
                    <a:lnTo>
                      <a:pt x="38" y="34"/>
                    </a:lnTo>
                    <a:lnTo>
                      <a:pt x="30" y="34"/>
                    </a:lnTo>
                    <a:lnTo>
                      <a:pt x="23" y="34"/>
                    </a:lnTo>
                    <a:lnTo>
                      <a:pt x="15" y="34"/>
                    </a:lnTo>
                    <a:lnTo>
                      <a:pt x="7" y="34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7" y="15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5" name="Freeform 447"/>
              <p:cNvSpPr>
                <a:spLocks/>
              </p:cNvSpPr>
              <p:nvPr/>
            </p:nvSpPr>
            <p:spPr bwMode="auto">
              <a:xfrm rot="20948911">
                <a:off x="3364287" y="4544491"/>
                <a:ext cx="185964" cy="102149"/>
              </a:xfrm>
              <a:custGeom>
                <a:avLst/>
                <a:gdLst/>
                <a:ahLst/>
                <a:cxnLst>
                  <a:cxn ang="0">
                    <a:pos x="210" y="19"/>
                  </a:cxn>
                  <a:cxn ang="0">
                    <a:pos x="202" y="22"/>
                  </a:cxn>
                  <a:cxn ang="0">
                    <a:pos x="194" y="26"/>
                  </a:cxn>
                  <a:cxn ang="0">
                    <a:pos x="187" y="30"/>
                  </a:cxn>
                  <a:cxn ang="0">
                    <a:pos x="181" y="34"/>
                  </a:cxn>
                  <a:cxn ang="0">
                    <a:pos x="173" y="38"/>
                  </a:cxn>
                  <a:cxn ang="0">
                    <a:pos x="166" y="41"/>
                  </a:cxn>
                  <a:cxn ang="0">
                    <a:pos x="158" y="45"/>
                  </a:cxn>
                  <a:cxn ang="0">
                    <a:pos x="151" y="49"/>
                  </a:cxn>
                  <a:cxn ang="0">
                    <a:pos x="143" y="53"/>
                  </a:cxn>
                  <a:cxn ang="0">
                    <a:pos x="135" y="57"/>
                  </a:cxn>
                  <a:cxn ang="0">
                    <a:pos x="128" y="59"/>
                  </a:cxn>
                  <a:cxn ang="0">
                    <a:pos x="120" y="62"/>
                  </a:cxn>
                  <a:cxn ang="0">
                    <a:pos x="113" y="64"/>
                  </a:cxn>
                  <a:cxn ang="0">
                    <a:pos x="105" y="70"/>
                  </a:cxn>
                  <a:cxn ang="0">
                    <a:pos x="97" y="76"/>
                  </a:cxn>
                  <a:cxn ang="0">
                    <a:pos x="90" y="79"/>
                  </a:cxn>
                  <a:cxn ang="0">
                    <a:pos x="82" y="83"/>
                  </a:cxn>
                  <a:cxn ang="0">
                    <a:pos x="75" y="87"/>
                  </a:cxn>
                  <a:cxn ang="0">
                    <a:pos x="67" y="93"/>
                  </a:cxn>
                  <a:cxn ang="0">
                    <a:pos x="59" y="98"/>
                  </a:cxn>
                  <a:cxn ang="0">
                    <a:pos x="52" y="100"/>
                  </a:cxn>
                  <a:cxn ang="0">
                    <a:pos x="44" y="106"/>
                  </a:cxn>
                  <a:cxn ang="0">
                    <a:pos x="37" y="110"/>
                  </a:cxn>
                  <a:cxn ang="0">
                    <a:pos x="29" y="117"/>
                  </a:cxn>
                  <a:cxn ang="0">
                    <a:pos x="21" y="117"/>
                  </a:cxn>
                  <a:cxn ang="0">
                    <a:pos x="14" y="117"/>
                  </a:cxn>
                  <a:cxn ang="0">
                    <a:pos x="8" y="116"/>
                  </a:cxn>
                  <a:cxn ang="0">
                    <a:pos x="4" y="112"/>
                  </a:cxn>
                  <a:cxn ang="0">
                    <a:pos x="0" y="106"/>
                  </a:cxn>
                  <a:cxn ang="0">
                    <a:pos x="0" y="98"/>
                  </a:cxn>
                  <a:cxn ang="0">
                    <a:pos x="2" y="93"/>
                  </a:cxn>
                  <a:cxn ang="0">
                    <a:pos x="10" y="87"/>
                  </a:cxn>
                  <a:cxn ang="0">
                    <a:pos x="21" y="76"/>
                  </a:cxn>
                  <a:cxn ang="0">
                    <a:pos x="33" y="68"/>
                  </a:cxn>
                  <a:cxn ang="0">
                    <a:pos x="44" y="59"/>
                  </a:cxn>
                  <a:cxn ang="0">
                    <a:pos x="58" y="53"/>
                  </a:cxn>
                  <a:cxn ang="0">
                    <a:pos x="67" y="45"/>
                  </a:cxn>
                  <a:cxn ang="0">
                    <a:pos x="78" y="40"/>
                  </a:cxn>
                  <a:cxn ang="0">
                    <a:pos x="90" y="34"/>
                  </a:cxn>
                  <a:cxn ang="0">
                    <a:pos x="101" y="32"/>
                  </a:cxn>
                  <a:cxn ang="0">
                    <a:pos x="113" y="28"/>
                  </a:cxn>
                  <a:cxn ang="0">
                    <a:pos x="124" y="22"/>
                  </a:cxn>
                  <a:cxn ang="0">
                    <a:pos x="135" y="21"/>
                  </a:cxn>
                  <a:cxn ang="0">
                    <a:pos x="147" y="17"/>
                  </a:cxn>
                  <a:cxn ang="0">
                    <a:pos x="158" y="13"/>
                  </a:cxn>
                  <a:cxn ang="0">
                    <a:pos x="173" y="11"/>
                  </a:cxn>
                  <a:cxn ang="0">
                    <a:pos x="179" y="7"/>
                  </a:cxn>
                  <a:cxn ang="0">
                    <a:pos x="187" y="5"/>
                  </a:cxn>
                  <a:cxn ang="0">
                    <a:pos x="194" y="3"/>
                  </a:cxn>
                  <a:cxn ang="0">
                    <a:pos x="202" y="3"/>
                  </a:cxn>
                  <a:cxn ang="0">
                    <a:pos x="208" y="0"/>
                  </a:cxn>
                  <a:cxn ang="0">
                    <a:pos x="213" y="5"/>
                  </a:cxn>
                  <a:cxn ang="0">
                    <a:pos x="213" y="11"/>
                  </a:cxn>
                  <a:cxn ang="0">
                    <a:pos x="210" y="19"/>
                  </a:cxn>
                  <a:cxn ang="0">
                    <a:pos x="210" y="19"/>
                  </a:cxn>
                </a:cxnLst>
                <a:rect l="0" t="0" r="r" b="b"/>
                <a:pathLst>
                  <a:path w="213" h="117">
                    <a:moveTo>
                      <a:pt x="210" y="19"/>
                    </a:moveTo>
                    <a:lnTo>
                      <a:pt x="202" y="22"/>
                    </a:lnTo>
                    <a:lnTo>
                      <a:pt x="194" y="26"/>
                    </a:lnTo>
                    <a:lnTo>
                      <a:pt x="187" y="30"/>
                    </a:lnTo>
                    <a:lnTo>
                      <a:pt x="181" y="34"/>
                    </a:lnTo>
                    <a:lnTo>
                      <a:pt x="173" y="38"/>
                    </a:lnTo>
                    <a:lnTo>
                      <a:pt x="166" y="41"/>
                    </a:lnTo>
                    <a:lnTo>
                      <a:pt x="158" y="45"/>
                    </a:lnTo>
                    <a:lnTo>
                      <a:pt x="151" y="49"/>
                    </a:lnTo>
                    <a:lnTo>
                      <a:pt x="143" y="53"/>
                    </a:lnTo>
                    <a:lnTo>
                      <a:pt x="135" y="57"/>
                    </a:lnTo>
                    <a:lnTo>
                      <a:pt x="128" y="59"/>
                    </a:lnTo>
                    <a:lnTo>
                      <a:pt x="120" y="62"/>
                    </a:lnTo>
                    <a:lnTo>
                      <a:pt x="113" y="64"/>
                    </a:lnTo>
                    <a:lnTo>
                      <a:pt x="105" y="70"/>
                    </a:lnTo>
                    <a:lnTo>
                      <a:pt x="97" y="76"/>
                    </a:lnTo>
                    <a:lnTo>
                      <a:pt x="90" y="79"/>
                    </a:lnTo>
                    <a:lnTo>
                      <a:pt x="82" y="83"/>
                    </a:lnTo>
                    <a:lnTo>
                      <a:pt x="75" y="87"/>
                    </a:lnTo>
                    <a:lnTo>
                      <a:pt x="67" y="93"/>
                    </a:lnTo>
                    <a:lnTo>
                      <a:pt x="59" y="98"/>
                    </a:lnTo>
                    <a:lnTo>
                      <a:pt x="52" y="100"/>
                    </a:lnTo>
                    <a:lnTo>
                      <a:pt x="44" y="106"/>
                    </a:lnTo>
                    <a:lnTo>
                      <a:pt x="37" y="110"/>
                    </a:lnTo>
                    <a:lnTo>
                      <a:pt x="29" y="117"/>
                    </a:lnTo>
                    <a:lnTo>
                      <a:pt x="21" y="117"/>
                    </a:lnTo>
                    <a:lnTo>
                      <a:pt x="14" y="117"/>
                    </a:lnTo>
                    <a:lnTo>
                      <a:pt x="8" y="116"/>
                    </a:lnTo>
                    <a:lnTo>
                      <a:pt x="4" y="112"/>
                    </a:lnTo>
                    <a:lnTo>
                      <a:pt x="0" y="106"/>
                    </a:lnTo>
                    <a:lnTo>
                      <a:pt x="0" y="98"/>
                    </a:lnTo>
                    <a:lnTo>
                      <a:pt x="2" y="93"/>
                    </a:lnTo>
                    <a:lnTo>
                      <a:pt x="10" y="87"/>
                    </a:lnTo>
                    <a:lnTo>
                      <a:pt x="21" y="76"/>
                    </a:lnTo>
                    <a:lnTo>
                      <a:pt x="33" y="68"/>
                    </a:lnTo>
                    <a:lnTo>
                      <a:pt x="44" y="59"/>
                    </a:lnTo>
                    <a:lnTo>
                      <a:pt x="58" y="53"/>
                    </a:lnTo>
                    <a:lnTo>
                      <a:pt x="67" y="45"/>
                    </a:lnTo>
                    <a:lnTo>
                      <a:pt x="78" y="40"/>
                    </a:lnTo>
                    <a:lnTo>
                      <a:pt x="90" y="34"/>
                    </a:lnTo>
                    <a:lnTo>
                      <a:pt x="101" y="32"/>
                    </a:lnTo>
                    <a:lnTo>
                      <a:pt x="113" y="28"/>
                    </a:lnTo>
                    <a:lnTo>
                      <a:pt x="124" y="22"/>
                    </a:lnTo>
                    <a:lnTo>
                      <a:pt x="135" y="21"/>
                    </a:lnTo>
                    <a:lnTo>
                      <a:pt x="147" y="17"/>
                    </a:lnTo>
                    <a:lnTo>
                      <a:pt x="158" y="13"/>
                    </a:lnTo>
                    <a:lnTo>
                      <a:pt x="173" y="11"/>
                    </a:lnTo>
                    <a:lnTo>
                      <a:pt x="179" y="7"/>
                    </a:lnTo>
                    <a:lnTo>
                      <a:pt x="187" y="5"/>
                    </a:lnTo>
                    <a:lnTo>
                      <a:pt x="194" y="3"/>
                    </a:lnTo>
                    <a:lnTo>
                      <a:pt x="202" y="3"/>
                    </a:lnTo>
                    <a:lnTo>
                      <a:pt x="208" y="0"/>
                    </a:lnTo>
                    <a:lnTo>
                      <a:pt x="213" y="5"/>
                    </a:lnTo>
                    <a:lnTo>
                      <a:pt x="213" y="11"/>
                    </a:lnTo>
                    <a:lnTo>
                      <a:pt x="210" y="19"/>
                    </a:lnTo>
                    <a:lnTo>
                      <a:pt x="21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6" name="Freeform 448"/>
              <p:cNvSpPr>
                <a:spLocks/>
              </p:cNvSpPr>
              <p:nvPr/>
            </p:nvSpPr>
            <p:spPr bwMode="auto">
              <a:xfrm rot="20948911">
                <a:off x="3173938" y="4652873"/>
                <a:ext cx="252317" cy="202551"/>
              </a:xfrm>
              <a:custGeom>
                <a:avLst/>
                <a:gdLst/>
                <a:ahLst/>
                <a:cxnLst>
                  <a:cxn ang="0">
                    <a:pos x="276" y="13"/>
                  </a:cxn>
                  <a:cxn ang="0">
                    <a:pos x="259" y="19"/>
                  </a:cxn>
                  <a:cxn ang="0">
                    <a:pos x="244" y="23"/>
                  </a:cxn>
                  <a:cxn ang="0">
                    <a:pos x="229" y="25"/>
                  </a:cxn>
                  <a:cxn ang="0">
                    <a:pos x="213" y="30"/>
                  </a:cxn>
                  <a:cxn ang="0">
                    <a:pos x="200" y="36"/>
                  </a:cxn>
                  <a:cxn ang="0">
                    <a:pos x="179" y="42"/>
                  </a:cxn>
                  <a:cxn ang="0">
                    <a:pos x="156" y="53"/>
                  </a:cxn>
                  <a:cxn ang="0">
                    <a:pos x="130" y="68"/>
                  </a:cxn>
                  <a:cxn ang="0">
                    <a:pos x="103" y="82"/>
                  </a:cxn>
                  <a:cxn ang="0">
                    <a:pos x="76" y="99"/>
                  </a:cxn>
                  <a:cxn ang="0">
                    <a:pos x="52" y="116"/>
                  </a:cxn>
                  <a:cxn ang="0">
                    <a:pos x="37" y="129"/>
                  </a:cxn>
                  <a:cxn ang="0">
                    <a:pos x="33" y="141"/>
                  </a:cxn>
                  <a:cxn ang="0">
                    <a:pos x="35" y="154"/>
                  </a:cxn>
                  <a:cxn ang="0">
                    <a:pos x="38" y="167"/>
                  </a:cxn>
                  <a:cxn ang="0">
                    <a:pos x="50" y="183"/>
                  </a:cxn>
                  <a:cxn ang="0">
                    <a:pos x="73" y="202"/>
                  </a:cxn>
                  <a:cxn ang="0">
                    <a:pos x="95" y="209"/>
                  </a:cxn>
                  <a:cxn ang="0">
                    <a:pos x="111" y="217"/>
                  </a:cxn>
                  <a:cxn ang="0">
                    <a:pos x="122" y="222"/>
                  </a:cxn>
                  <a:cxn ang="0">
                    <a:pos x="118" y="232"/>
                  </a:cxn>
                  <a:cxn ang="0">
                    <a:pos x="103" y="228"/>
                  </a:cxn>
                  <a:cxn ang="0">
                    <a:pos x="84" y="222"/>
                  </a:cxn>
                  <a:cxn ang="0">
                    <a:pos x="65" y="217"/>
                  </a:cxn>
                  <a:cxn ang="0">
                    <a:pos x="48" y="209"/>
                  </a:cxn>
                  <a:cxn ang="0">
                    <a:pos x="31" y="202"/>
                  </a:cxn>
                  <a:cxn ang="0">
                    <a:pos x="18" y="190"/>
                  </a:cxn>
                  <a:cxn ang="0">
                    <a:pos x="8" y="177"/>
                  </a:cxn>
                  <a:cxn ang="0">
                    <a:pos x="0" y="160"/>
                  </a:cxn>
                  <a:cxn ang="0">
                    <a:pos x="0" y="139"/>
                  </a:cxn>
                  <a:cxn ang="0">
                    <a:pos x="4" y="118"/>
                  </a:cxn>
                  <a:cxn ang="0">
                    <a:pos x="18" y="101"/>
                  </a:cxn>
                  <a:cxn ang="0">
                    <a:pos x="35" y="87"/>
                  </a:cxn>
                  <a:cxn ang="0">
                    <a:pos x="50" y="74"/>
                  </a:cxn>
                  <a:cxn ang="0">
                    <a:pos x="65" y="65"/>
                  </a:cxn>
                  <a:cxn ang="0">
                    <a:pos x="80" y="57"/>
                  </a:cxn>
                  <a:cxn ang="0">
                    <a:pos x="94" y="49"/>
                  </a:cxn>
                  <a:cxn ang="0">
                    <a:pos x="107" y="42"/>
                  </a:cxn>
                  <a:cxn ang="0">
                    <a:pos x="122" y="38"/>
                  </a:cxn>
                  <a:cxn ang="0">
                    <a:pos x="135" y="34"/>
                  </a:cxn>
                  <a:cxn ang="0">
                    <a:pos x="149" y="30"/>
                  </a:cxn>
                  <a:cxn ang="0">
                    <a:pos x="164" y="25"/>
                  </a:cxn>
                  <a:cxn ang="0">
                    <a:pos x="177" y="23"/>
                  </a:cxn>
                  <a:cxn ang="0">
                    <a:pos x="192" y="19"/>
                  </a:cxn>
                  <a:cxn ang="0">
                    <a:pos x="208" y="13"/>
                  </a:cxn>
                  <a:cxn ang="0">
                    <a:pos x="223" y="11"/>
                  </a:cxn>
                  <a:cxn ang="0">
                    <a:pos x="238" y="6"/>
                  </a:cxn>
                  <a:cxn ang="0">
                    <a:pos x="255" y="2"/>
                  </a:cxn>
                  <a:cxn ang="0">
                    <a:pos x="272" y="0"/>
                  </a:cxn>
                  <a:cxn ang="0">
                    <a:pos x="286" y="0"/>
                  </a:cxn>
                  <a:cxn ang="0">
                    <a:pos x="289" y="8"/>
                  </a:cxn>
                  <a:cxn ang="0">
                    <a:pos x="286" y="11"/>
                  </a:cxn>
                </a:cxnLst>
                <a:rect l="0" t="0" r="r" b="b"/>
                <a:pathLst>
                  <a:path w="289" h="232">
                    <a:moveTo>
                      <a:pt x="286" y="11"/>
                    </a:moveTo>
                    <a:lnTo>
                      <a:pt x="276" y="13"/>
                    </a:lnTo>
                    <a:lnTo>
                      <a:pt x="267" y="17"/>
                    </a:lnTo>
                    <a:lnTo>
                      <a:pt x="259" y="19"/>
                    </a:lnTo>
                    <a:lnTo>
                      <a:pt x="251" y="21"/>
                    </a:lnTo>
                    <a:lnTo>
                      <a:pt x="244" y="23"/>
                    </a:lnTo>
                    <a:lnTo>
                      <a:pt x="236" y="23"/>
                    </a:lnTo>
                    <a:lnTo>
                      <a:pt x="229" y="25"/>
                    </a:lnTo>
                    <a:lnTo>
                      <a:pt x="221" y="30"/>
                    </a:lnTo>
                    <a:lnTo>
                      <a:pt x="213" y="30"/>
                    </a:lnTo>
                    <a:lnTo>
                      <a:pt x="206" y="34"/>
                    </a:lnTo>
                    <a:lnTo>
                      <a:pt x="200" y="36"/>
                    </a:lnTo>
                    <a:lnTo>
                      <a:pt x="194" y="38"/>
                    </a:lnTo>
                    <a:lnTo>
                      <a:pt x="179" y="42"/>
                    </a:lnTo>
                    <a:lnTo>
                      <a:pt x="168" y="49"/>
                    </a:lnTo>
                    <a:lnTo>
                      <a:pt x="156" y="53"/>
                    </a:lnTo>
                    <a:lnTo>
                      <a:pt x="143" y="61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03" y="82"/>
                    </a:lnTo>
                    <a:lnTo>
                      <a:pt x="92" y="89"/>
                    </a:lnTo>
                    <a:lnTo>
                      <a:pt x="76" y="99"/>
                    </a:lnTo>
                    <a:lnTo>
                      <a:pt x="65" y="110"/>
                    </a:lnTo>
                    <a:lnTo>
                      <a:pt x="52" y="116"/>
                    </a:lnTo>
                    <a:lnTo>
                      <a:pt x="42" y="126"/>
                    </a:lnTo>
                    <a:lnTo>
                      <a:pt x="37" y="129"/>
                    </a:lnTo>
                    <a:lnTo>
                      <a:pt x="35" y="133"/>
                    </a:lnTo>
                    <a:lnTo>
                      <a:pt x="33" y="141"/>
                    </a:lnTo>
                    <a:lnTo>
                      <a:pt x="35" y="148"/>
                    </a:lnTo>
                    <a:lnTo>
                      <a:pt x="35" y="154"/>
                    </a:lnTo>
                    <a:lnTo>
                      <a:pt x="37" y="162"/>
                    </a:lnTo>
                    <a:lnTo>
                      <a:pt x="38" y="167"/>
                    </a:lnTo>
                    <a:lnTo>
                      <a:pt x="42" y="175"/>
                    </a:lnTo>
                    <a:lnTo>
                      <a:pt x="50" y="183"/>
                    </a:lnTo>
                    <a:lnTo>
                      <a:pt x="61" y="194"/>
                    </a:lnTo>
                    <a:lnTo>
                      <a:pt x="73" y="202"/>
                    </a:lnTo>
                    <a:lnTo>
                      <a:pt x="88" y="207"/>
                    </a:lnTo>
                    <a:lnTo>
                      <a:pt x="95" y="209"/>
                    </a:lnTo>
                    <a:lnTo>
                      <a:pt x="103" y="213"/>
                    </a:lnTo>
                    <a:lnTo>
                      <a:pt x="111" y="217"/>
                    </a:lnTo>
                    <a:lnTo>
                      <a:pt x="118" y="221"/>
                    </a:lnTo>
                    <a:lnTo>
                      <a:pt x="122" y="222"/>
                    </a:lnTo>
                    <a:lnTo>
                      <a:pt x="122" y="228"/>
                    </a:lnTo>
                    <a:lnTo>
                      <a:pt x="118" y="232"/>
                    </a:lnTo>
                    <a:lnTo>
                      <a:pt x="115" y="232"/>
                    </a:lnTo>
                    <a:lnTo>
                      <a:pt x="103" y="228"/>
                    </a:lnTo>
                    <a:lnTo>
                      <a:pt x="94" y="224"/>
                    </a:lnTo>
                    <a:lnTo>
                      <a:pt x="84" y="222"/>
                    </a:lnTo>
                    <a:lnTo>
                      <a:pt x="75" y="221"/>
                    </a:lnTo>
                    <a:lnTo>
                      <a:pt x="65" y="217"/>
                    </a:lnTo>
                    <a:lnTo>
                      <a:pt x="56" y="213"/>
                    </a:lnTo>
                    <a:lnTo>
                      <a:pt x="48" y="209"/>
                    </a:lnTo>
                    <a:lnTo>
                      <a:pt x="40" y="205"/>
                    </a:lnTo>
                    <a:lnTo>
                      <a:pt x="31" y="202"/>
                    </a:lnTo>
                    <a:lnTo>
                      <a:pt x="23" y="194"/>
                    </a:lnTo>
                    <a:lnTo>
                      <a:pt x="18" y="190"/>
                    </a:lnTo>
                    <a:lnTo>
                      <a:pt x="12" y="183"/>
                    </a:lnTo>
                    <a:lnTo>
                      <a:pt x="8" y="177"/>
                    </a:lnTo>
                    <a:lnTo>
                      <a:pt x="4" y="169"/>
                    </a:lnTo>
                    <a:lnTo>
                      <a:pt x="0" y="160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2" y="129"/>
                    </a:lnTo>
                    <a:lnTo>
                      <a:pt x="4" y="118"/>
                    </a:lnTo>
                    <a:lnTo>
                      <a:pt x="12" y="110"/>
                    </a:lnTo>
                    <a:lnTo>
                      <a:pt x="18" y="101"/>
                    </a:lnTo>
                    <a:lnTo>
                      <a:pt x="25" y="93"/>
                    </a:lnTo>
                    <a:lnTo>
                      <a:pt x="35" y="87"/>
                    </a:lnTo>
                    <a:lnTo>
                      <a:pt x="44" y="80"/>
                    </a:lnTo>
                    <a:lnTo>
                      <a:pt x="50" y="74"/>
                    </a:lnTo>
                    <a:lnTo>
                      <a:pt x="57" y="68"/>
                    </a:lnTo>
                    <a:lnTo>
                      <a:pt x="65" y="65"/>
                    </a:lnTo>
                    <a:lnTo>
                      <a:pt x="73" y="61"/>
                    </a:lnTo>
                    <a:lnTo>
                      <a:pt x="80" y="57"/>
                    </a:lnTo>
                    <a:lnTo>
                      <a:pt x="88" y="53"/>
                    </a:lnTo>
                    <a:lnTo>
                      <a:pt x="94" y="49"/>
                    </a:lnTo>
                    <a:lnTo>
                      <a:pt x="101" y="48"/>
                    </a:lnTo>
                    <a:lnTo>
                      <a:pt x="107" y="42"/>
                    </a:lnTo>
                    <a:lnTo>
                      <a:pt x="115" y="42"/>
                    </a:lnTo>
                    <a:lnTo>
                      <a:pt x="122" y="38"/>
                    </a:lnTo>
                    <a:lnTo>
                      <a:pt x="130" y="36"/>
                    </a:lnTo>
                    <a:lnTo>
                      <a:pt x="135" y="34"/>
                    </a:lnTo>
                    <a:lnTo>
                      <a:pt x="141" y="30"/>
                    </a:lnTo>
                    <a:lnTo>
                      <a:pt x="149" y="30"/>
                    </a:lnTo>
                    <a:lnTo>
                      <a:pt x="156" y="29"/>
                    </a:lnTo>
                    <a:lnTo>
                      <a:pt x="164" y="25"/>
                    </a:lnTo>
                    <a:lnTo>
                      <a:pt x="172" y="23"/>
                    </a:lnTo>
                    <a:lnTo>
                      <a:pt x="177" y="23"/>
                    </a:lnTo>
                    <a:lnTo>
                      <a:pt x="185" y="21"/>
                    </a:lnTo>
                    <a:lnTo>
                      <a:pt x="192" y="19"/>
                    </a:lnTo>
                    <a:lnTo>
                      <a:pt x="200" y="17"/>
                    </a:lnTo>
                    <a:lnTo>
                      <a:pt x="208" y="13"/>
                    </a:lnTo>
                    <a:lnTo>
                      <a:pt x="215" y="11"/>
                    </a:lnTo>
                    <a:lnTo>
                      <a:pt x="223" y="11"/>
                    </a:lnTo>
                    <a:lnTo>
                      <a:pt x="230" y="10"/>
                    </a:lnTo>
                    <a:lnTo>
                      <a:pt x="238" y="6"/>
                    </a:lnTo>
                    <a:lnTo>
                      <a:pt x="248" y="6"/>
                    </a:lnTo>
                    <a:lnTo>
                      <a:pt x="255" y="2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86" y="0"/>
                    </a:lnTo>
                    <a:lnTo>
                      <a:pt x="289" y="4"/>
                    </a:lnTo>
                    <a:lnTo>
                      <a:pt x="289" y="8"/>
                    </a:lnTo>
                    <a:lnTo>
                      <a:pt x="286" y="11"/>
                    </a:lnTo>
                    <a:lnTo>
                      <a:pt x="28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7" name="Freeform 449"/>
              <p:cNvSpPr>
                <a:spLocks/>
              </p:cNvSpPr>
              <p:nvPr/>
            </p:nvSpPr>
            <p:spPr bwMode="auto">
              <a:xfrm rot="20948911">
                <a:off x="3165615" y="4824512"/>
                <a:ext cx="192948" cy="93418"/>
              </a:xfrm>
              <a:custGeom>
                <a:avLst/>
                <a:gdLst/>
                <a:ahLst/>
                <a:cxnLst>
                  <a:cxn ang="0">
                    <a:pos x="19" y="16"/>
                  </a:cxn>
                  <a:cxn ang="0">
                    <a:pos x="25" y="31"/>
                  </a:cxn>
                  <a:cxn ang="0">
                    <a:pos x="36" y="42"/>
                  </a:cxn>
                  <a:cxn ang="0">
                    <a:pos x="53" y="54"/>
                  </a:cxn>
                  <a:cxn ang="0">
                    <a:pos x="71" y="61"/>
                  </a:cxn>
                  <a:cxn ang="0">
                    <a:pos x="90" y="67"/>
                  </a:cxn>
                  <a:cxn ang="0">
                    <a:pos x="109" y="71"/>
                  </a:cxn>
                  <a:cxn ang="0">
                    <a:pos x="126" y="73"/>
                  </a:cxn>
                  <a:cxn ang="0">
                    <a:pos x="143" y="74"/>
                  </a:cxn>
                  <a:cxn ang="0">
                    <a:pos x="164" y="76"/>
                  </a:cxn>
                  <a:cxn ang="0">
                    <a:pos x="183" y="82"/>
                  </a:cxn>
                  <a:cxn ang="0">
                    <a:pos x="202" y="86"/>
                  </a:cxn>
                  <a:cxn ang="0">
                    <a:pos x="219" y="88"/>
                  </a:cxn>
                  <a:cxn ang="0">
                    <a:pos x="219" y="99"/>
                  </a:cxn>
                  <a:cxn ang="0">
                    <a:pos x="202" y="103"/>
                  </a:cxn>
                  <a:cxn ang="0">
                    <a:pos x="183" y="103"/>
                  </a:cxn>
                  <a:cxn ang="0">
                    <a:pos x="166" y="105"/>
                  </a:cxn>
                  <a:cxn ang="0">
                    <a:pos x="150" y="105"/>
                  </a:cxn>
                  <a:cxn ang="0">
                    <a:pos x="133" y="105"/>
                  </a:cxn>
                  <a:cxn ang="0">
                    <a:pos x="118" y="103"/>
                  </a:cxn>
                  <a:cxn ang="0">
                    <a:pos x="101" y="103"/>
                  </a:cxn>
                  <a:cxn ang="0">
                    <a:pos x="82" y="99"/>
                  </a:cxn>
                  <a:cxn ang="0">
                    <a:pos x="63" y="93"/>
                  </a:cxn>
                  <a:cxn ang="0">
                    <a:pos x="48" y="88"/>
                  </a:cxn>
                  <a:cxn ang="0">
                    <a:pos x="31" y="76"/>
                  </a:cxn>
                  <a:cxn ang="0">
                    <a:pos x="15" y="59"/>
                  </a:cxn>
                  <a:cxn ang="0">
                    <a:pos x="8" y="46"/>
                  </a:cxn>
                  <a:cxn ang="0">
                    <a:pos x="0" y="31"/>
                  </a:cxn>
                  <a:cxn ang="0">
                    <a:pos x="0" y="16"/>
                  </a:cxn>
                  <a:cxn ang="0">
                    <a:pos x="2" y="2"/>
                  </a:cxn>
                  <a:cxn ang="0">
                    <a:pos x="15" y="2"/>
                  </a:cxn>
                  <a:cxn ang="0">
                    <a:pos x="19" y="8"/>
                  </a:cxn>
                </a:cxnLst>
                <a:rect l="0" t="0" r="r" b="b"/>
                <a:pathLst>
                  <a:path w="221" h="107">
                    <a:moveTo>
                      <a:pt x="19" y="8"/>
                    </a:moveTo>
                    <a:lnTo>
                      <a:pt x="19" y="16"/>
                    </a:lnTo>
                    <a:lnTo>
                      <a:pt x="21" y="23"/>
                    </a:lnTo>
                    <a:lnTo>
                      <a:pt x="25" y="31"/>
                    </a:lnTo>
                    <a:lnTo>
                      <a:pt x="31" y="38"/>
                    </a:lnTo>
                    <a:lnTo>
                      <a:pt x="36" y="42"/>
                    </a:lnTo>
                    <a:lnTo>
                      <a:pt x="46" y="48"/>
                    </a:lnTo>
                    <a:lnTo>
                      <a:pt x="53" y="54"/>
                    </a:lnTo>
                    <a:lnTo>
                      <a:pt x="63" y="57"/>
                    </a:lnTo>
                    <a:lnTo>
                      <a:pt x="71" y="61"/>
                    </a:lnTo>
                    <a:lnTo>
                      <a:pt x="80" y="65"/>
                    </a:lnTo>
                    <a:lnTo>
                      <a:pt x="90" y="67"/>
                    </a:lnTo>
                    <a:lnTo>
                      <a:pt x="99" y="69"/>
                    </a:lnTo>
                    <a:lnTo>
                      <a:pt x="109" y="71"/>
                    </a:lnTo>
                    <a:lnTo>
                      <a:pt x="118" y="73"/>
                    </a:lnTo>
                    <a:lnTo>
                      <a:pt x="126" y="73"/>
                    </a:lnTo>
                    <a:lnTo>
                      <a:pt x="133" y="74"/>
                    </a:lnTo>
                    <a:lnTo>
                      <a:pt x="143" y="74"/>
                    </a:lnTo>
                    <a:lnTo>
                      <a:pt x="152" y="76"/>
                    </a:lnTo>
                    <a:lnTo>
                      <a:pt x="164" y="76"/>
                    </a:lnTo>
                    <a:lnTo>
                      <a:pt x="173" y="80"/>
                    </a:lnTo>
                    <a:lnTo>
                      <a:pt x="183" y="82"/>
                    </a:lnTo>
                    <a:lnTo>
                      <a:pt x="192" y="84"/>
                    </a:lnTo>
                    <a:lnTo>
                      <a:pt x="202" y="86"/>
                    </a:lnTo>
                    <a:lnTo>
                      <a:pt x="213" y="88"/>
                    </a:lnTo>
                    <a:lnTo>
                      <a:pt x="219" y="88"/>
                    </a:lnTo>
                    <a:lnTo>
                      <a:pt x="221" y="95"/>
                    </a:lnTo>
                    <a:lnTo>
                      <a:pt x="219" y="99"/>
                    </a:lnTo>
                    <a:lnTo>
                      <a:pt x="213" y="103"/>
                    </a:lnTo>
                    <a:lnTo>
                      <a:pt x="202" y="103"/>
                    </a:lnTo>
                    <a:lnTo>
                      <a:pt x="192" y="103"/>
                    </a:lnTo>
                    <a:lnTo>
                      <a:pt x="183" y="103"/>
                    </a:lnTo>
                    <a:lnTo>
                      <a:pt x="175" y="105"/>
                    </a:lnTo>
                    <a:lnTo>
                      <a:pt x="166" y="105"/>
                    </a:lnTo>
                    <a:lnTo>
                      <a:pt x="158" y="105"/>
                    </a:lnTo>
                    <a:lnTo>
                      <a:pt x="150" y="105"/>
                    </a:lnTo>
                    <a:lnTo>
                      <a:pt x="143" y="107"/>
                    </a:lnTo>
                    <a:lnTo>
                      <a:pt x="133" y="105"/>
                    </a:lnTo>
                    <a:lnTo>
                      <a:pt x="126" y="105"/>
                    </a:lnTo>
                    <a:lnTo>
                      <a:pt x="118" y="103"/>
                    </a:lnTo>
                    <a:lnTo>
                      <a:pt x="110" y="103"/>
                    </a:lnTo>
                    <a:lnTo>
                      <a:pt x="101" y="103"/>
                    </a:lnTo>
                    <a:lnTo>
                      <a:pt x="91" y="101"/>
                    </a:lnTo>
                    <a:lnTo>
                      <a:pt x="82" y="99"/>
                    </a:lnTo>
                    <a:lnTo>
                      <a:pt x="72" y="97"/>
                    </a:lnTo>
                    <a:lnTo>
                      <a:pt x="63" y="93"/>
                    </a:lnTo>
                    <a:lnTo>
                      <a:pt x="55" y="92"/>
                    </a:lnTo>
                    <a:lnTo>
                      <a:pt x="48" y="88"/>
                    </a:lnTo>
                    <a:lnTo>
                      <a:pt x="42" y="84"/>
                    </a:lnTo>
                    <a:lnTo>
                      <a:pt x="31" y="76"/>
                    </a:lnTo>
                    <a:lnTo>
                      <a:pt x="19" y="65"/>
                    </a:lnTo>
                    <a:lnTo>
                      <a:pt x="15" y="59"/>
                    </a:lnTo>
                    <a:lnTo>
                      <a:pt x="12" y="54"/>
                    </a:lnTo>
                    <a:lnTo>
                      <a:pt x="8" y="46"/>
                    </a:lnTo>
                    <a:lnTo>
                      <a:pt x="4" y="38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9" name="Freeform 451"/>
              <p:cNvSpPr>
                <a:spLocks/>
              </p:cNvSpPr>
              <p:nvPr/>
            </p:nvSpPr>
            <p:spPr bwMode="auto">
              <a:xfrm rot="20948911">
                <a:off x="3402384" y="4587308"/>
                <a:ext cx="469710" cy="99529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53" y="36"/>
                  </a:cxn>
                  <a:cxn ang="0">
                    <a:pos x="74" y="53"/>
                  </a:cxn>
                  <a:cxn ang="0">
                    <a:pos x="97" y="63"/>
                  </a:cxn>
                  <a:cxn ang="0">
                    <a:pos x="120" y="72"/>
                  </a:cxn>
                  <a:cxn ang="0">
                    <a:pos x="144" y="78"/>
                  </a:cxn>
                  <a:cxn ang="0">
                    <a:pos x="169" y="84"/>
                  </a:cxn>
                  <a:cxn ang="0">
                    <a:pos x="196" y="86"/>
                  </a:cxn>
                  <a:cxn ang="0">
                    <a:pos x="224" y="86"/>
                  </a:cxn>
                  <a:cxn ang="0">
                    <a:pos x="253" y="84"/>
                  </a:cxn>
                  <a:cxn ang="0">
                    <a:pos x="283" y="84"/>
                  </a:cxn>
                  <a:cxn ang="0">
                    <a:pos x="306" y="80"/>
                  </a:cxn>
                  <a:cxn ang="0">
                    <a:pos x="329" y="76"/>
                  </a:cxn>
                  <a:cxn ang="0">
                    <a:pos x="357" y="72"/>
                  </a:cxn>
                  <a:cxn ang="0">
                    <a:pos x="386" y="68"/>
                  </a:cxn>
                  <a:cxn ang="0">
                    <a:pos x="412" y="65"/>
                  </a:cxn>
                  <a:cxn ang="0">
                    <a:pos x="439" y="59"/>
                  </a:cxn>
                  <a:cxn ang="0">
                    <a:pos x="460" y="53"/>
                  </a:cxn>
                  <a:cxn ang="0">
                    <a:pos x="483" y="49"/>
                  </a:cxn>
                  <a:cxn ang="0">
                    <a:pos x="508" y="46"/>
                  </a:cxn>
                  <a:cxn ang="0">
                    <a:pos x="530" y="46"/>
                  </a:cxn>
                  <a:cxn ang="0">
                    <a:pos x="538" y="65"/>
                  </a:cxn>
                  <a:cxn ang="0">
                    <a:pos x="525" y="78"/>
                  </a:cxn>
                  <a:cxn ang="0">
                    <a:pos x="498" y="84"/>
                  </a:cxn>
                  <a:cxn ang="0">
                    <a:pos x="475" y="87"/>
                  </a:cxn>
                  <a:cxn ang="0">
                    <a:pos x="454" y="91"/>
                  </a:cxn>
                  <a:cxn ang="0">
                    <a:pos x="431" y="95"/>
                  </a:cxn>
                  <a:cxn ang="0">
                    <a:pos x="397" y="101"/>
                  </a:cxn>
                  <a:cxn ang="0">
                    <a:pos x="378" y="103"/>
                  </a:cxn>
                  <a:cxn ang="0">
                    <a:pos x="355" y="105"/>
                  </a:cxn>
                  <a:cxn ang="0">
                    <a:pos x="335" y="107"/>
                  </a:cxn>
                  <a:cxn ang="0">
                    <a:pos x="310" y="107"/>
                  </a:cxn>
                  <a:cxn ang="0">
                    <a:pos x="287" y="112"/>
                  </a:cxn>
                  <a:cxn ang="0">
                    <a:pos x="253" y="112"/>
                  </a:cxn>
                  <a:cxn ang="0">
                    <a:pos x="222" y="114"/>
                  </a:cxn>
                  <a:cxn ang="0">
                    <a:pos x="192" y="112"/>
                  </a:cxn>
                  <a:cxn ang="0">
                    <a:pos x="163" y="110"/>
                  </a:cxn>
                  <a:cxn ang="0">
                    <a:pos x="135" y="105"/>
                  </a:cxn>
                  <a:cxn ang="0">
                    <a:pos x="108" y="97"/>
                  </a:cxn>
                  <a:cxn ang="0">
                    <a:pos x="82" y="86"/>
                  </a:cxn>
                  <a:cxn ang="0">
                    <a:pos x="59" y="72"/>
                  </a:cxn>
                  <a:cxn ang="0">
                    <a:pos x="36" y="53"/>
                  </a:cxn>
                  <a:cxn ang="0">
                    <a:pos x="15" y="34"/>
                  </a:cxn>
                  <a:cxn ang="0">
                    <a:pos x="0" y="10"/>
                  </a:cxn>
                  <a:cxn ang="0">
                    <a:pos x="23" y="4"/>
                  </a:cxn>
                </a:cxnLst>
                <a:rect l="0" t="0" r="r" b="b"/>
                <a:pathLst>
                  <a:path w="538" h="114">
                    <a:moveTo>
                      <a:pt x="23" y="4"/>
                    </a:moveTo>
                    <a:lnTo>
                      <a:pt x="28" y="11"/>
                    </a:lnTo>
                    <a:lnTo>
                      <a:pt x="34" y="19"/>
                    </a:lnTo>
                    <a:lnTo>
                      <a:pt x="40" y="23"/>
                    </a:lnTo>
                    <a:lnTo>
                      <a:pt x="47" y="30"/>
                    </a:lnTo>
                    <a:lnTo>
                      <a:pt x="53" y="36"/>
                    </a:lnTo>
                    <a:lnTo>
                      <a:pt x="59" y="42"/>
                    </a:lnTo>
                    <a:lnTo>
                      <a:pt x="66" y="48"/>
                    </a:lnTo>
                    <a:lnTo>
                      <a:pt x="74" y="53"/>
                    </a:lnTo>
                    <a:lnTo>
                      <a:pt x="82" y="53"/>
                    </a:lnTo>
                    <a:lnTo>
                      <a:pt x="89" y="59"/>
                    </a:lnTo>
                    <a:lnTo>
                      <a:pt x="97" y="63"/>
                    </a:lnTo>
                    <a:lnTo>
                      <a:pt x="104" y="65"/>
                    </a:lnTo>
                    <a:lnTo>
                      <a:pt x="112" y="68"/>
                    </a:lnTo>
                    <a:lnTo>
                      <a:pt x="120" y="72"/>
                    </a:lnTo>
                    <a:lnTo>
                      <a:pt x="127" y="76"/>
                    </a:lnTo>
                    <a:lnTo>
                      <a:pt x="137" y="76"/>
                    </a:lnTo>
                    <a:lnTo>
                      <a:pt x="144" y="78"/>
                    </a:lnTo>
                    <a:lnTo>
                      <a:pt x="152" y="80"/>
                    </a:lnTo>
                    <a:lnTo>
                      <a:pt x="162" y="82"/>
                    </a:lnTo>
                    <a:lnTo>
                      <a:pt x="169" y="84"/>
                    </a:lnTo>
                    <a:lnTo>
                      <a:pt x="179" y="84"/>
                    </a:lnTo>
                    <a:lnTo>
                      <a:pt x="188" y="84"/>
                    </a:lnTo>
                    <a:lnTo>
                      <a:pt x="196" y="86"/>
                    </a:lnTo>
                    <a:lnTo>
                      <a:pt x="207" y="87"/>
                    </a:lnTo>
                    <a:lnTo>
                      <a:pt x="215" y="86"/>
                    </a:lnTo>
                    <a:lnTo>
                      <a:pt x="224" y="86"/>
                    </a:lnTo>
                    <a:lnTo>
                      <a:pt x="234" y="86"/>
                    </a:lnTo>
                    <a:lnTo>
                      <a:pt x="243" y="86"/>
                    </a:lnTo>
                    <a:lnTo>
                      <a:pt x="253" y="84"/>
                    </a:lnTo>
                    <a:lnTo>
                      <a:pt x="264" y="84"/>
                    </a:lnTo>
                    <a:lnTo>
                      <a:pt x="272" y="84"/>
                    </a:lnTo>
                    <a:lnTo>
                      <a:pt x="283" y="84"/>
                    </a:lnTo>
                    <a:lnTo>
                      <a:pt x="291" y="84"/>
                    </a:lnTo>
                    <a:lnTo>
                      <a:pt x="298" y="82"/>
                    </a:lnTo>
                    <a:lnTo>
                      <a:pt x="306" y="80"/>
                    </a:lnTo>
                    <a:lnTo>
                      <a:pt x="316" y="78"/>
                    </a:lnTo>
                    <a:lnTo>
                      <a:pt x="321" y="76"/>
                    </a:lnTo>
                    <a:lnTo>
                      <a:pt x="329" y="76"/>
                    </a:lnTo>
                    <a:lnTo>
                      <a:pt x="336" y="76"/>
                    </a:lnTo>
                    <a:lnTo>
                      <a:pt x="344" y="76"/>
                    </a:lnTo>
                    <a:lnTo>
                      <a:pt x="357" y="72"/>
                    </a:lnTo>
                    <a:lnTo>
                      <a:pt x="371" y="72"/>
                    </a:lnTo>
                    <a:lnTo>
                      <a:pt x="378" y="70"/>
                    </a:lnTo>
                    <a:lnTo>
                      <a:pt x="386" y="68"/>
                    </a:lnTo>
                    <a:lnTo>
                      <a:pt x="392" y="68"/>
                    </a:lnTo>
                    <a:lnTo>
                      <a:pt x="399" y="68"/>
                    </a:lnTo>
                    <a:lnTo>
                      <a:pt x="412" y="65"/>
                    </a:lnTo>
                    <a:lnTo>
                      <a:pt x="426" y="61"/>
                    </a:lnTo>
                    <a:lnTo>
                      <a:pt x="431" y="59"/>
                    </a:lnTo>
                    <a:lnTo>
                      <a:pt x="439" y="59"/>
                    </a:lnTo>
                    <a:lnTo>
                      <a:pt x="447" y="57"/>
                    </a:lnTo>
                    <a:lnTo>
                      <a:pt x="454" y="57"/>
                    </a:lnTo>
                    <a:lnTo>
                      <a:pt x="460" y="53"/>
                    </a:lnTo>
                    <a:lnTo>
                      <a:pt x="468" y="53"/>
                    </a:lnTo>
                    <a:lnTo>
                      <a:pt x="475" y="51"/>
                    </a:lnTo>
                    <a:lnTo>
                      <a:pt x="483" y="49"/>
                    </a:lnTo>
                    <a:lnTo>
                      <a:pt x="490" y="48"/>
                    </a:lnTo>
                    <a:lnTo>
                      <a:pt x="498" y="46"/>
                    </a:lnTo>
                    <a:lnTo>
                      <a:pt x="508" y="46"/>
                    </a:lnTo>
                    <a:lnTo>
                      <a:pt x="515" y="42"/>
                    </a:lnTo>
                    <a:lnTo>
                      <a:pt x="523" y="42"/>
                    </a:lnTo>
                    <a:lnTo>
                      <a:pt x="530" y="46"/>
                    </a:lnTo>
                    <a:lnTo>
                      <a:pt x="534" y="49"/>
                    </a:lnTo>
                    <a:lnTo>
                      <a:pt x="538" y="57"/>
                    </a:lnTo>
                    <a:lnTo>
                      <a:pt x="538" y="65"/>
                    </a:lnTo>
                    <a:lnTo>
                      <a:pt x="536" y="70"/>
                    </a:lnTo>
                    <a:lnTo>
                      <a:pt x="530" y="76"/>
                    </a:lnTo>
                    <a:lnTo>
                      <a:pt x="525" y="78"/>
                    </a:lnTo>
                    <a:lnTo>
                      <a:pt x="515" y="80"/>
                    </a:lnTo>
                    <a:lnTo>
                      <a:pt x="508" y="82"/>
                    </a:lnTo>
                    <a:lnTo>
                      <a:pt x="498" y="84"/>
                    </a:lnTo>
                    <a:lnTo>
                      <a:pt x="490" y="86"/>
                    </a:lnTo>
                    <a:lnTo>
                      <a:pt x="483" y="87"/>
                    </a:lnTo>
                    <a:lnTo>
                      <a:pt x="475" y="87"/>
                    </a:lnTo>
                    <a:lnTo>
                      <a:pt x="468" y="89"/>
                    </a:lnTo>
                    <a:lnTo>
                      <a:pt x="462" y="91"/>
                    </a:lnTo>
                    <a:lnTo>
                      <a:pt x="454" y="91"/>
                    </a:lnTo>
                    <a:lnTo>
                      <a:pt x="447" y="93"/>
                    </a:lnTo>
                    <a:lnTo>
                      <a:pt x="439" y="95"/>
                    </a:lnTo>
                    <a:lnTo>
                      <a:pt x="431" y="95"/>
                    </a:lnTo>
                    <a:lnTo>
                      <a:pt x="418" y="99"/>
                    </a:lnTo>
                    <a:lnTo>
                      <a:pt x="405" y="101"/>
                    </a:lnTo>
                    <a:lnTo>
                      <a:pt x="397" y="101"/>
                    </a:lnTo>
                    <a:lnTo>
                      <a:pt x="392" y="101"/>
                    </a:lnTo>
                    <a:lnTo>
                      <a:pt x="384" y="101"/>
                    </a:lnTo>
                    <a:lnTo>
                      <a:pt x="378" y="103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5" y="105"/>
                    </a:lnTo>
                    <a:lnTo>
                      <a:pt x="350" y="107"/>
                    </a:lnTo>
                    <a:lnTo>
                      <a:pt x="342" y="107"/>
                    </a:lnTo>
                    <a:lnTo>
                      <a:pt x="335" y="107"/>
                    </a:lnTo>
                    <a:lnTo>
                      <a:pt x="327" y="107"/>
                    </a:lnTo>
                    <a:lnTo>
                      <a:pt x="319" y="107"/>
                    </a:lnTo>
                    <a:lnTo>
                      <a:pt x="310" y="107"/>
                    </a:lnTo>
                    <a:lnTo>
                      <a:pt x="302" y="110"/>
                    </a:lnTo>
                    <a:lnTo>
                      <a:pt x="295" y="110"/>
                    </a:lnTo>
                    <a:lnTo>
                      <a:pt x="287" y="112"/>
                    </a:lnTo>
                    <a:lnTo>
                      <a:pt x="276" y="112"/>
                    </a:lnTo>
                    <a:lnTo>
                      <a:pt x="264" y="112"/>
                    </a:lnTo>
                    <a:lnTo>
                      <a:pt x="253" y="112"/>
                    </a:lnTo>
                    <a:lnTo>
                      <a:pt x="243" y="114"/>
                    </a:lnTo>
                    <a:lnTo>
                      <a:pt x="232" y="114"/>
                    </a:lnTo>
                    <a:lnTo>
                      <a:pt x="222" y="114"/>
                    </a:lnTo>
                    <a:lnTo>
                      <a:pt x="211" y="114"/>
                    </a:lnTo>
                    <a:lnTo>
                      <a:pt x="203" y="114"/>
                    </a:lnTo>
                    <a:lnTo>
                      <a:pt x="192" y="112"/>
                    </a:lnTo>
                    <a:lnTo>
                      <a:pt x="182" y="112"/>
                    </a:lnTo>
                    <a:lnTo>
                      <a:pt x="173" y="110"/>
                    </a:lnTo>
                    <a:lnTo>
                      <a:pt x="163" y="110"/>
                    </a:lnTo>
                    <a:lnTo>
                      <a:pt x="154" y="107"/>
                    </a:lnTo>
                    <a:lnTo>
                      <a:pt x="144" y="107"/>
                    </a:lnTo>
                    <a:lnTo>
                      <a:pt x="135" y="105"/>
                    </a:lnTo>
                    <a:lnTo>
                      <a:pt x="127" y="103"/>
                    </a:lnTo>
                    <a:lnTo>
                      <a:pt x="116" y="99"/>
                    </a:lnTo>
                    <a:lnTo>
                      <a:pt x="108" y="97"/>
                    </a:lnTo>
                    <a:lnTo>
                      <a:pt x="99" y="93"/>
                    </a:lnTo>
                    <a:lnTo>
                      <a:pt x="91" y="89"/>
                    </a:lnTo>
                    <a:lnTo>
                      <a:pt x="82" y="86"/>
                    </a:lnTo>
                    <a:lnTo>
                      <a:pt x="74" y="82"/>
                    </a:lnTo>
                    <a:lnTo>
                      <a:pt x="66" y="76"/>
                    </a:lnTo>
                    <a:lnTo>
                      <a:pt x="59" y="72"/>
                    </a:lnTo>
                    <a:lnTo>
                      <a:pt x="51" y="65"/>
                    </a:lnTo>
                    <a:lnTo>
                      <a:pt x="44" y="61"/>
                    </a:lnTo>
                    <a:lnTo>
                      <a:pt x="36" y="53"/>
                    </a:lnTo>
                    <a:lnTo>
                      <a:pt x="28" y="49"/>
                    </a:lnTo>
                    <a:lnTo>
                      <a:pt x="21" y="42"/>
                    </a:lnTo>
                    <a:lnTo>
                      <a:pt x="15" y="34"/>
                    </a:lnTo>
                    <a:lnTo>
                      <a:pt x="9" y="27"/>
                    </a:lnTo>
                    <a:lnTo>
                      <a:pt x="4" y="19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3" y="4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0" name="Freeform 452"/>
              <p:cNvSpPr>
                <a:spLocks/>
              </p:cNvSpPr>
              <p:nvPr/>
            </p:nvSpPr>
            <p:spPr bwMode="auto">
              <a:xfrm rot="20948911">
                <a:off x="3477431" y="4538966"/>
                <a:ext cx="328273" cy="55876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47" y="13"/>
                  </a:cxn>
                  <a:cxn ang="0">
                    <a:pos x="61" y="19"/>
                  </a:cxn>
                  <a:cxn ang="0">
                    <a:pos x="76" y="25"/>
                  </a:cxn>
                  <a:cxn ang="0">
                    <a:pos x="89" y="26"/>
                  </a:cxn>
                  <a:cxn ang="0">
                    <a:pos x="102" y="28"/>
                  </a:cxn>
                  <a:cxn ang="0">
                    <a:pos x="118" y="30"/>
                  </a:cxn>
                  <a:cxn ang="0">
                    <a:pos x="133" y="30"/>
                  </a:cxn>
                  <a:cxn ang="0">
                    <a:pos x="146" y="30"/>
                  </a:cxn>
                  <a:cxn ang="0">
                    <a:pos x="161" y="30"/>
                  </a:cxn>
                  <a:cxn ang="0">
                    <a:pos x="176" y="30"/>
                  </a:cxn>
                  <a:cxn ang="0">
                    <a:pos x="190" y="30"/>
                  </a:cxn>
                  <a:cxn ang="0">
                    <a:pos x="205" y="30"/>
                  </a:cxn>
                  <a:cxn ang="0">
                    <a:pos x="218" y="28"/>
                  </a:cxn>
                  <a:cxn ang="0">
                    <a:pos x="234" y="28"/>
                  </a:cxn>
                  <a:cxn ang="0">
                    <a:pos x="247" y="26"/>
                  </a:cxn>
                  <a:cxn ang="0">
                    <a:pos x="262" y="25"/>
                  </a:cxn>
                  <a:cxn ang="0">
                    <a:pos x="277" y="25"/>
                  </a:cxn>
                  <a:cxn ang="0">
                    <a:pos x="292" y="25"/>
                  </a:cxn>
                  <a:cxn ang="0">
                    <a:pos x="308" y="25"/>
                  </a:cxn>
                  <a:cxn ang="0">
                    <a:pos x="321" y="25"/>
                  </a:cxn>
                  <a:cxn ang="0">
                    <a:pos x="334" y="23"/>
                  </a:cxn>
                  <a:cxn ang="0">
                    <a:pos x="349" y="23"/>
                  </a:cxn>
                  <a:cxn ang="0">
                    <a:pos x="365" y="23"/>
                  </a:cxn>
                  <a:cxn ang="0">
                    <a:pos x="372" y="34"/>
                  </a:cxn>
                  <a:cxn ang="0">
                    <a:pos x="372" y="45"/>
                  </a:cxn>
                  <a:cxn ang="0">
                    <a:pos x="365" y="55"/>
                  </a:cxn>
                  <a:cxn ang="0">
                    <a:pos x="348" y="59"/>
                  </a:cxn>
                  <a:cxn ang="0">
                    <a:pos x="329" y="59"/>
                  </a:cxn>
                  <a:cxn ang="0">
                    <a:pos x="310" y="59"/>
                  </a:cxn>
                  <a:cxn ang="0">
                    <a:pos x="291" y="59"/>
                  </a:cxn>
                  <a:cxn ang="0">
                    <a:pos x="273" y="61"/>
                  </a:cxn>
                  <a:cxn ang="0">
                    <a:pos x="254" y="63"/>
                  </a:cxn>
                  <a:cxn ang="0">
                    <a:pos x="235" y="64"/>
                  </a:cxn>
                  <a:cxn ang="0">
                    <a:pos x="216" y="64"/>
                  </a:cxn>
                  <a:cxn ang="0">
                    <a:pos x="197" y="64"/>
                  </a:cxn>
                  <a:cxn ang="0">
                    <a:pos x="178" y="64"/>
                  </a:cxn>
                  <a:cxn ang="0">
                    <a:pos x="159" y="64"/>
                  </a:cxn>
                  <a:cxn ang="0">
                    <a:pos x="140" y="64"/>
                  </a:cxn>
                  <a:cxn ang="0">
                    <a:pos x="121" y="63"/>
                  </a:cxn>
                  <a:cxn ang="0">
                    <a:pos x="104" y="59"/>
                  </a:cxn>
                  <a:cxn ang="0">
                    <a:pos x="85" y="57"/>
                  </a:cxn>
                  <a:cxn ang="0">
                    <a:pos x="68" y="53"/>
                  </a:cxn>
                  <a:cxn ang="0">
                    <a:pos x="45" y="45"/>
                  </a:cxn>
                  <a:cxn ang="0">
                    <a:pos x="19" y="30"/>
                  </a:cxn>
                  <a:cxn ang="0">
                    <a:pos x="0" y="17"/>
                  </a:cxn>
                  <a:cxn ang="0">
                    <a:pos x="7" y="0"/>
                  </a:cxn>
                  <a:cxn ang="0">
                    <a:pos x="17" y="0"/>
                  </a:cxn>
                </a:cxnLst>
                <a:rect l="0" t="0" r="r" b="b"/>
                <a:pathLst>
                  <a:path w="376" h="64">
                    <a:moveTo>
                      <a:pt x="17" y="0"/>
                    </a:moveTo>
                    <a:lnTo>
                      <a:pt x="30" y="6"/>
                    </a:lnTo>
                    <a:lnTo>
                      <a:pt x="41" y="11"/>
                    </a:lnTo>
                    <a:lnTo>
                      <a:pt x="47" y="13"/>
                    </a:lnTo>
                    <a:lnTo>
                      <a:pt x="53" y="17"/>
                    </a:lnTo>
                    <a:lnTo>
                      <a:pt x="61" y="19"/>
                    </a:lnTo>
                    <a:lnTo>
                      <a:pt x="68" y="23"/>
                    </a:lnTo>
                    <a:lnTo>
                      <a:pt x="76" y="25"/>
                    </a:lnTo>
                    <a:lnTo>
                      <a:pt x="83" y="25"/>
                    </a:lnTo>
                    <a:lnTo>
                      <a:pt x="89" y="26"/>
                    </a:lnTo>
                    <a:lnTo>
                      <a:pt x="97" y="28"/>
                    </a:lnTo>
                    <a:lnTo>
                      <a:pt x="102" y="28"/>
                    </a:lnTo>
                    <a:lnTo>
                      <a:pt x="110" y="30"/>
                    </a:lnTo>
                    <a:lnTo>
                      <a:pt x="118" y="30"/>
                    </a:lnTo>
                    <a:lnTo>
                      <a:pt x="125" y="30"/>
                    </a:lnTo>
                    <a:lnTo>
                      <a:pt x="133" y="30"/>
                    </a:lnTo>
                    <a:lnTo>
                      <a:pt x="140" y="30"/>
                    </a:lnTo>
                    <a:lnTo>
                      <a:pt x="146" y="30"/>
                    </a:lnTo>
                    <a:lnTo>
                      <a:pt x="154" y="30"/>
                    </a:lnTo>
                    <a:lnTo>
                      <a:pt x="161" y="30"/>
                    </a:lnTo>
                    <a:lnTo>
                      <a:pt x="169" y="30"/>
                    </a:lnTo>
                    <a:lnTo>
                      <a:pt x="176" y="30"/>
                    </a:lnTo>
                    <a:lnTo>
                      <a:pt x="184" y="30"/>
                    </a:lnTo>
                    <a:lnTo>
                      <a:pt x="190" y="30"/>
                    </a:lnTo>
                    <a:lnTo>
                      <a:pt x="197" y="30"/>
                    </a:lnTo>
                    <a:lnTo>
                      <a:pt x="205" y="30"/>
                    </a:lnTo>
                    <a:lnTo>
                      <a:pt x="213" y="30"/>
                    </a:lnTo>
                    <a:lnTo>
                      <a:pt x="218" y="28"/>
                    </a:lnTo>
                    <a:lnTo>
                      <a:pt x="226" y="28"/>
                    </a:lnTo>
                    <a:lnTo>
                      <a:pt x="234" y="28"/>
                    </a:lnTo>
                    <a:lnTo>
                      <a:pt x="241" y="28"/>
                    </a:lnTo>
                    <a:lnTo>
                      <a:pt x="247" y="26"/>
                    </a:lnTo>
                    <a:lnTo>
                      <a:pt x="254" y="26"/>
                    </a:lnTo>
                    <a:lnTo>
                      <a:pt x="262" y="25"/>
                    </a:lnTo>
                    <a:lnTo>
                      <a:pt x="270" y="25"/>
                    </a:lnTo>
                    <a:lnTo>
                      <a:pt x="277" y="25"/>
                    </a:lnTo>
                    <a:lnTo>
                      <a:pt x="285" y="25"/>
                    </a:lnTo>
                    <a:lnTo>
                      <a:pt x="292" y="25"/>
                    </a:lnTo>
                    <a:lnTo>
                      <a:pt x="300" y="25"/>
                    </a:lnTo>
                    <a:lnTo>
                      <a:pt x="308" y="25"/>
                    </a:lnTo>
                    <a:lnTo>
                      <a:pt x="315" y="25"/>
                    </a:lnTo>
                    <a:lnTo>
                      <a:pt x="321" y="25"/>
                    </a:lnTo>
                    <a:lnTo>
                      <a:pt x="329" y="25"/>
                    </a:lnTo>
                    <a:lnTo>
                      <a:pt x="334" y="23"/>
                    </a:lnTo>
                    <a:lnTo>
                      <a:pt x="342" y="23"/>
                    </a:lnTo>
                    <a:lnTo>
                      <a:pt x="349" y="23"/>
                    </a:lnTo>
                    <a:lnTo>
                      <a:pt x="357" y="23"/>
                    </a:lnTo>
                    <a:lnTo>
                      <a:pt x="365" y="23"/>
                    </a:lnTo>
                    <a:lnTo>
                      <a:pt x="370" y="28"/>
                    </a:lnTo>
                    <a:lnTo>
                      <a:pt x="372" y="34"/>
                    </a:lnTo>
                    <a:lnTo>
                      <a:pt x="376" y="42"/>
                    </a:lnTo>
                    <a:lnTo>
                      <a:pt x="372" y="45"/>
                    </a:lnTo>
                    <a:lnTo>
                      <a:pt x="370" y="53"/>
                    </a:lnTo>
                    <a:lnTo>
                      <a:pt x="365" y="55"/>
                    </a:lnTo>
                    <a:lnTo>
                      <a:pt x="357" y="59"/>
                    </a:lnTo>
                    <a:lnTo>
                      <a:pt x="348" y="59"/>
                    </a:lnTo>
                    <a:lnTo>
                      <a:pt x="338" y="59"/>
                    </a:lnTo>
                    <a:lnTo>
                      <a:pt x="329" y="59"/>
                    </a:lnTo>
                    <a:lnTo>
                      <a:pt x="319" y="59"/>
                    </a:lnTo>
                    <a:lnTo>
                      <a:pt x="310" y="59"/>
                    </a:lnTo>
                    <a:lnTo>
                      <a:pt x="300" y="59"/>
                    </a:lnTo>
                    <a:lnTo>
                      <a:pt x="291" y="59"/>
                    </a:lnTo>
                    <a:lnTo>
                      <a:pt x="283" y="61"/>
                    </a:lnTo>
                    <a:lnTo>
                      <a:pt x="273" y="61"/>
                    </a:lnTo>
                    <a:lnTo>
                      <a:pt x="264" y="61"/>
                    </a:lnTo>
                    <a:lnTo>
                      <a:pt x="254" y="63"/>
                    </a:lnTo>
                    <a:lnTo>
                      <a:pt x="245" y="64"/>
                    </a:lnTo>
                    <a:lnTo>
                      <a:pt x="235" y="64"/>
                    </a:lnTo>
                    <a:lnTo>
                      <a:pt x="226" y="64"/>
                    </a:lnTo>
                    <a:lnTo>
                      <a:pt x="216" y="64"/>
                    </a:lnTo>
                    <a:lnTo>
                      <a:pt x="209" y="64"/>
                    </a:lnTo>
                    <a:lnTo>
                      <a:pt x="197" y="64"/>
                    </a:lnTo>
                    <a:lnTo>
                      <a:pt x="190" y="64"/>
                    </a:lnTo>
                    <a:lnTo>
                      <a:pt x="178" y="64"/>
                    </a:lnTo>
                    <a:lnTo>
                      <a:pt x="171" y="64"/>
                    </a:lnTo>
                    <a:lnTo>
                      <a:pt x="159" y="64"/>
                    </a:lnTo>
                    <a:lnTo>
                      <a:pt x="152" y="64"/>
                    </a:lnTo>
                    <a:lnTo>
                      <a:pt x="140" y="64"/>
                    </a:lnTo>
                    <a:lnTo>
                      <a:pt x="133" y="64"/>
                    </a:lnTo>
                    <a:lnTo>
                      <a:pt x="121" y="63"/>
                    </a:lnTo>
                    <a:lnTo>
                      <a:pt x="114" y="63"/>
                    </a:lnTo>
                    <a:lnTo>
                      <a:pt x="104" y="59"/>
                    </a:lnTo>
                    <a:lnTo>
                      <a:pt x="95" y="59"/>
                    </a:lnTo>
                    <a:lnTo>
                      <a:pt x="85" y="57"/>
                    </a:lnTo>
                    <a:lnTo>
                      <a:pt x="78" y="55"/>
                    </a:lnTo>
                    <a:lnTo>
                      <a:pt x="68" y="53"/>
                    </a:lnTo>
                    <a:lnTo>
                      <a:pt x="61" y="53"/>
                    </a:lnTo>
                    <a:lnTo>
                      <a:pt x="45" y="45"/>
                    </a:lnTo>
                    <a:lnTo>
                      <a:pt x="34" y="40"/>
                    </a:lnTo>
                    <a:lnTo>
                      <a:pt x="19" y="30"/>
                    </a:lnTo>
                    <a:lnTo>
                      <a:pt x="7" y="25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1" name="Freeform 453"/>
              <p:cNvSpPr>
                <a:spLocks/>
              </p:cNvSpPr>
              <p:nvPr/>
            </p:nvSpPr>
            <p:spPr bwMode="auto">
              <a:xfrm rot="20948911">
                <a:off x="3530728" y="4480421"/>
                <a:ext cx="368435" cy="150167"/>
              </a:xfrm>
              <a:custGeom>
                <a:avLst/>
                <a:gdLst/>
                <a:ahLst/>
                <a:cxnLst>
                  <a:cxn ang="0">
                    <a:pos x="14" y="20"/>
                  </a:cxn>
                  <a:cxn ang="0">
                    <a:pos x="29" y="17"/>
                  </a:cxn>
                  <a:cxn ang="0">
                    <a:pos x="42" y="17"/>
                  </a:cxn>
                  <a:cxn ang="0">
                    <a:pos x="56" y="17"/>
                  </a:cxn>
                  <a:cxn ang="0">
                    <a:pos x="75" y="13"/>
                  </a:cxn>
                  <a:cxn ang="0">
                    <a:pos x="101" y="9"/>
                  </a:cxn>
                  <a:cxn ang="0">
                    <a:pos x="124" y="5"/>
                  </a:cxn>
                  <a:cxn ang="0">
                    <a:pos x="151" y="0"/>
                  </a:cxn>
                  <a:cxn ang="0">
                    <a:pos x="175" y="0"/>
                  </a:cxn>
                  <a:cxn ang="0">
                    <a:pos x="196" y="1"/>
                  </a:cxn>
                  <a:cxn ang="0">
                    <a:pos x="211" y="5"/>
                  </a:cxn>
                  <a:cxn ang="0">
                    <a:pos x="227" y="9"/>
                  </a:cxn>
                  <a:cxn ang="0">
                    <a:pos x="242" y="11"/>
                  </a:cxn>
                  <a:cxn ang="0">
                    <a:pos x="257" y="17"/>
                  </a:cxn>
                  <a:cxn ang="0">
                    <a:pos x="272" y="22"/>
                  </a:cxn>
                  <a:cxn ang="0">
                    <a:pos x="291" y="34"/>
                  </a:cxn>
                  <a:cxn ang="0">
                    <a:pos x="316" y="51"/>
                  </a:cxn>
                  <a:cxn ang="0">
                    <a:pos x="339" y="68"/>
                  </a:cxn>
                  <a:cxn ang="0">
                    <a:pos x="360" y="89"/>
                  </a:cxn>
                  <a:cxn ang="0">
                    <a:pos x="383" y="110"/>
                  </a:cxn>
                  <a:cxn ang="0">
                    <a:pos x="405" y="134"/>
                  </a:cxn>
                  <a:cxn ang="0">
                    <a:pos x="422" y="157"/>
                  </a:cxn>
                  <a:cxn ang="0">
                    <a:pos x="409" y="172"/>
                  </a:cxn>
                  <a:cxn ang="0">
                    <a:pos x="386" y="157"/>
                  </a:cxn>
                  <a:cxn ang="0">
                    <a:pos x="364" y="134"/>
                  </a:cxn>
                  <a:cxn ang="0">
                    <a:pos x="345" y="112"/>
                  </a:cxn>
                  <a:cxn ang="0">
                    <a:pos x="324" y="93"/>
                  </a:cxn>
                  <a:cxn ang="0">
                    <a:pos x="303" y="76"/>
                  </a:cxn>
                  <a:cxn ang="0">
                    <a:pos x="280" y="58"/>
                  </a:cxn>
                  <a:cxn ang="0">
                    <a:pos x="255" y="47"/>
                  </a:cxn>
                  <a:cxn ang="0">
                    <a:pos x="234" y="39"/>
                  </a:cxn>
                  <a:cxn ang="0">
                    <a:pos x="219" y="36"/>
                  </a:cxn>
                  <a:cxn ang="0">
                    <a:pos x="206" y="34"/>
                  </a:cxn>
                  <a:cxn ang="0">
                    <a:pos x="191" y="30"/>
                  </a:cxn>
                  <a:cxn ang="0">
                    <a:pos x="170" y="28"/>
                  </a:cxn>
                  <a:cxn ang="0">
                    <a:pos x="147" y="28"/>
                  </a:cxn>
                  <a:cxn ang="0">
                    <a:pos x="124" y="28"/>
                  </a:cxn>
                  <a:cxn ang="0">
                    <a:pos x="99" y="28"/>
                  </a:cxn>
                  <a:cxn ang="0">
                    <a:pos x="75" y="32"/>
                  </a:cxn>
                  <a:cxn ang="0">
                    <a:pos x="48" y="34"/>
                  </a:cxn>
                  <a:cxn ang="0">
                    <a:pos x="29" y="34"/>
                  </a:cxn>
                  <a:cxn ang="0">
                    <a:pos x="14" y="34"/>
                  </a:cxn>
                  <a:cxn ang="0">
                    <a:pos x="2" y="34"/>
                  </a:cxn>
                  <a:cxn ang="0">
                    <a:pos x="2" y="22"/>
                  </a:cxn>
                  <a:cxn ang="0">
                    <a:pos x="8" y="20"/>
                  </a:cxn>
                </a:cxnLst>
                <a:rect l="0" t="0" r="r" b="b"/>
                <a:pathLst>
                  <a:path w="422" h="172">
                    <a:moveTo>
                      <a:pt x="8" y="20"/>
                    </a:moveTo>
                    <a:lnTo>
                      <a:pt x="14" y="20"/>
                    </a:lnTo>
                    <a:lnTo>
                      <a:pt x="21" y="20"/>
                    </a:lnTo>
                    <a:lnTo>
                      <a:pt x="29" y="17"/>
                    </a:lnTo>
                    <a:lnTo>
                      <a:pt x="37" y="17"/>
                    </a:lnTo>
                    <a:lnTo>
                      <a:pt x="42" y="17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3" y="17"/>
                    </a:lnTo>
                    <a:lnTo>
                      <a:pt x="75" y="13"/>
                    </a:lnTo>
                    <a:lnTo>
                      <a:pt x="88" y="9"/>
                    </a:lnTo>
                    <a:lnTo>
                      <a:pt x="101" y="9"/>
                    </a:lnTo>
                    <a:lnTo>
                      <a:pt x="113" y="5"/>
                    </a:lnTo>
                    <a:lnTo>
                      <a:pt x="124" y="5"/>
                    </a:lnTo>
                    <a:lnTo>
                      <a:pt x="137" y="3"/>
                    </a:lnTo>
                    <a:lnTo>
                      <a:pt x="151" y="0"/>
                    </a:lnTo>
                    <a:lnTo>
                      <a:pt x="162" y="0"/>
                    </a:lnTo>
                    <a:lnTo>
                      <a:pt x="175" y="0"/>
                    </a:lnTo>
                    <a:lnTo>
                      <a:pt x="189" y="1"/>
                    </a:lnTo>
                    <a:lnTo>
                      <a:pt x="196" y="1"/>
                    </a:lnTo>
                    <a:lnTo>
                      <a:pt x="204" y="3"/>
                    </a:lnTo>
                    <a:lnTo>
                      <a:pt x="211" y="5"/>
                    </a:lnTo>
                    <a:lnTo>
                      <a:pt x="219" y="5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42" y="11"/>
                    </a:lnTo>
                    <a:lnTo>
                      <a:pt x="251" y="15"/>
                    </a:lnTo>
                    <a:lnTo>
                      <a:pt x="257" y="17"/>
                    </a:lnTo>
                    <a:lnTo>
                      <a:pt x="265" y="20"/>
                    </a:lnTo>
                    <a:lnTo>
                      <a:pt x="272" y="22"/>
                    </a:lnTo>
                    <a:lnTo>
                      <a:pt x="280" y="28"/>
                    </a:lnTo>
                    <a:lnTo>
                      <a:pt x="291" y="34"/>
                    </a:lnTo>
                    <a:lnTo>
                      <a:pt x="305" y="39"/>
                    </a:lnTo>
                    <a:lnTo>
                      <a:pt x="316" y="51"/>
                    </a:lnTo>
                    <a:lnTo>
                      <a:pt x="329" y="58"/>
                    </a:lnTo>
                    <a:lnTo>
                      <a:pt x="339" y="68"/>
                    </a:lnTo>
                    <a:lnTo>
                      <a:pt x="348" y="77"/>
                    </a:lnTo>
                    <a:lnTo>
                      <a:pt x="360" y="89"/>
                    </a:lnTo>
                    <a:lnTo>
                      <a:pt x="371" y="100"/>
                    </a:lnTo>
                    <a:lnTo>
                      <a:pt x="383" y="110"/>
                    </a:lnTo>
                    <a:lnTo>
                      <a:pt x="394" y="123"/>
                    </a:lnTo>
                    <a:lnTo>
                      <a:pt x="405" y="134"/>
                    </a:lnTo>
                    <a:lnTo>
                      <a:pt x="419" y="150"/>
                    </a:lnTo>
                    <a:lnTo>
                      <a:pt x="422" y="157"/>
                    </a:lnTo>
                    <a:lnTo>
                      <a:pt x="419" y="169"/>
                    </a:lnTo>
                    <a:lnTo>
                      <a:pt x="409" y="172"/>
                    </a:lnTo>
                    <a:lnTo>
                      <a:pt x="400" y="169"/>
                    </a:lnTo>
                    <a:lnTo>
                      <a:pt x="386" y="157"/>
                    </a:lnTo>
                    <a:lnTo>
                      <a:pt x="375" y="146"/>
                    </a:lnTo>
                    <a:lnTo>
                      <a:pt x="364" y="134"/>
                    </a:lnTo>
                    <a:lnTo>
                      <a:pt x="356" y="123"/>
                    </a:lnTo>
                    <a:lnTo>
                      <a:pt x="345" y="112"/>
                    </a:lnTo>
                    <a:lnTo>
                      <a:pt x="335" y="104"/>
                    </a:lnTo>
                    <a:lnTo>
                      <a:pt x="324" y="93"/>
                    </a:lnTo>
                    <a:lnTo>
                      <a:pt x="314" y="85"/>
                    </a:lnTo>
                    <a:lnTo>
                      <a:pt x="303" y="76"/>
                    </a:lnTo>
                    <a:lnTo>
                      <a:pt x="291" y="68"/>
                    </a:lnTo>
                    <a:lnTo>
                      <a:pt x="280" y="58"/>
                    </a:lnTo>
                    <a:lnTo>
                      <a:pt x="268" y="55"/>
                    </a:lnTo>
                    <a:lnTo>
                      <a:pt x="255" y="47"/>
                    </a:lnTo>
                    <a:lnTo>
                      <a:pt x="242" y="43"/>
                    </a:lnTo>
                    <a:lnTo>
                      <a:pt x="234" y="39"/>
                    </a:lnTo>
                    <a:lnTo>
                      <a:pt x="227" y="39"/>
                    </a:lnTo>
                    <a:lnTo>
                      <a:pt x="219" y="36"/>
                    </a:lnTo>
                    <a:lnTo>
                      <a:pt x="213" y="36"/>
                    </a:lnTo>
                    <a:lnTo>
                      <a:pt x="206" y="34"/>
                    </a:lnTo>
                    <a:lnTo>
                      <a:pt x="198" y="32"/>
                    </a:lnTo>
                    <a:lnTo>
                      <a:pt x="191" y="30"/>
                    </a:lnTo>
                    <a:lnTo>
                      <a:pt x="185" y="30"/>
                    </a:lnTo>
                    <a:lnTo>
                      <a:pt x="170" y="28"/>
                    </a:lnTo>
                    <a:lnTo>
                      <a:pt x="158" y="28"/>
                    </a:lnTo>
                    <a:lnTo>
                      <a:pt x="147" y="28"/>
                    </a:lnTo>
                    <a:lnTo>
                      <a:pt x="135" y="28"/>
                    </a:lnTo>
                    <a:lnTo>
                      <a:pt x="124" y="28"/>
                    </a:lnTo>
                    <a:lnTo>
                      <a:pt x="113" y="28"/>
                    </a:lnTo>
                    <a:lnTo>
                      <a:pt x="99" y="28"/>
                    </a:lnTo>
                    <a:lnTo>
                      <a:pt x="86" y="30"/>
                    </a:lnTo>
                    <a:lnTo>
                      <a:pt x="75" y="32"/>
                    </a:lnTo>
                    <a:lnTo>
                      <a:pt x="63" y="34"/>
                    </a:lnTo>
                    <a:lnTo>
                      <a:pt x="48" y="34"/>
                    </a:lnTo>
                    <a:lnTo>
                      <a:pt x="37" y="34"/>
                    </a:lnTo>
                    <a:lnTo>
                      <a:pt x="29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8" y="36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2" name="Freeform 454"/>
              <p:cNvSpPr>
                <a:spLocks/>
              </p:cNvSpPr>
              <p:nvPr/>
            </p:nvSpPr>
            <p:spPr bwMode="auto">
              <a:xfrm rot="20948911">
                <a:off x="3796558" y="4478467"/>
                <a:ext cx="143183" cy="36669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15" y="19"/>
                  </a:cxn>
                  <a:cxn ang="0">
                    <a:pos x="23" y="17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50" y="9"/>
                  </a:cxn>
                  <a:cxn ang="0">
                    <a:pos x="59" y="7"/>
                  </a:cxn>
                  <a:cxn ang="0">
                    <a:pos x="69" y="7"/>
                  </a:cxn>
                  <a:cxn ang="0">
                    <a:pos x="78" y="6"/>
                  </a:cxn>
                  <a:cxn ang="0">
                    <a:pos x="88" y="2"/>
                  </a:cxn>
                  <a:cxn ang="0">
                    <a:pos x="95" y="2"/>
                  </a:cxn>
                  <a:cxn ang="0">
                    <a:pos x="105" y="0"/>
                  </a:cxn>
                  <a:cxn ang="0">
                    <a:pos x="114" y="0"/>
                  </a:cxn>
                  <a:cxn ang="0">
                    <a:pos x="124" y="0"/>
                  </a:cxn>
                  <a:cxn ang="0">
                    <a:pos x="133" y="0"/>
                  </a:cxn>
                  <a:cxn ang="0">
                    <a:pos x="143" y="0"/>
                  </a:cxn>
                  <a:cxn ang="0">
                    <a:pos x="152" y="0"/>
                  </a:cxn>
                  <a:cxn ang="0">
                    <a:pos x="160" y="2"/>
                  </a:cxn>
                  <a:cxn ang="0">
                    <a:pos x="164" y="9"/>
                  </a:cxn>
                  <a:cxn ang="0">
                    <a:pos x="160" y="19"/>
                  </a:cxn>
                  <a:cxn ang="0">
                    <a:pos x="152" y="21"/>
                  </a:cxn>
                  <a:cxn ang="0">
                    <a:pos x="145" y="21"/>
                  </a:cxn>
                  <a:cxn ang="0">
                    <a:pos x="137" y="21"/>
                  </a:cxn>
                  <a:cxn ang="0">
                    <a:pos x="127" y="21"/>
                  </a:cxn>
                  <a:cxn ang="0">
                    <a:pos x="118" y="23"/>
                  </a:cxn>
                  <a:cxn ang="0">
                    <a:pos x="108" y="23"/>
                  </a:cxn>
                  <a:cxn ang="0">
                    <a:pos x="101" y="26"/>
                  </a:cxn>
                  <a:cxn ang="0">
                    <a:pos x="91" y="26"/>
                  </a:cxn>
                  <a:cxn ang="0">
                    <a:pos x="84" y="30"/>
                  </a:cxn>
                  <a:cxn ang="0">
                    <a:pos x="72" y="30"/>
                  </a:cxn>
                  <a:cxn ang="0">
                    <a:pos x="65" y="30"/>
                  </a:cxn>
                  <a:cxn ang="0">
                    <a:pos x="53" y="32"/>
                  </a:cxn>
                  <a:cxn ang="0">
                    <a:pos x="46" y="36"/>
                  </a:cxn>
                  <a:cxn ang="0">
                    <a:pos x="34" y="36"/>
                  </a:cxn>
                  <a:cxn ang="0">
                    <a:pos x="27" y="38"/>
                  </a:cxn>
                  <a:cxn ang="0">
                    <a:pos x="19" y="38"/>
                  </a:cxn>
                  <a:cxn ang="0">
                    <a:pos x="12" y="42"/>
                  </a:cxn>
                  <a:cxn ang="0">
                    <a:pos x="4" y="38"/>
                  </a:cxn>
                  <a:cxn ang="0">
                    <a:pos x="0" y="34"/>
                  </a:cxn>
                  <a:cxn ang="0">
                    <a:pos x="0" y="26"/>
                  </a:cxn>
                  <a:cxn ang="0">
                    <a:pos x="8" y="23"/>
                  </a:cxn>
                  <a:cxn ang="0">
                    <a:pos x="8" y="23"/>
                  </a:cxn>
                </a:cxnLst>
                <a:rect l="0" t="0" r="r" b="b"/>
                <a:pathLst>
                  <a:path w="164" h="42">
                    <a:moveTo>
                      <a:pt x="8" y="23"/>
                    </a:moveTo>
                    <a:lnTo>
                      <a:pt x="15" y="19"/>
                    </a:lnTo>
                    <a:lnTo>
                      <a:pt x="23" y="17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50" y="9"/>
                    </a:lnTo>
                    <a:lnTo>
                      <a:pt x="59" y="7"/>
                    </a:lnTo>
                    <a:lnTo>
                      <a:pt x="69" y="7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5" y="2"/>
                    </a:lnTo>
                    <a:lnTo>
                      <a:pt x="105" y="0"/>
                    </a:lnTo>
                    <a:lnTo>
                      <a:pt x="114" y="0"/>
                    </a:lnTo>
                    <a:lnTo>
                      <a:pt x="124" y="0"/>
                    </a:lnTo>
                    <a:lnTo>
                      <a:pt x="133" y="0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60" y="2"/>
                    </a:lnTo>
                    <a:lnTo>
                      <a:pt x="164" y="9"/>
                    </a:lnTo>
                    <a:lnTo>
                      <a:pt x="160" y="19"/>
                    </a:lnTo>
                    <a:lnTo>
                      <a:pt x="152" y="21"/>
                    </a:lnTo>
                    <a:lnTo>
                      <a:pt x="145" y="21"/>
                    </a:lnTo>
                    <a:lnTo>
                      <a:pt x="137" y="21"/>
                    </a:lnTo>
                    <a:lnTo>
                      <a:pt x="127" y="21"/>
                    </a:lnTo>
                    <a:lnTo>
                      <a:pt x="118" y="23"/>
                    </a:lnTo>
                    <a:lnTo>
                      <a:pt x="108" y="23"/>
                    </a:lnTo>
                    <a:lnTo>
                      <a:pt x="101" y="26"/>
                    </a:lnTo>
                    <a:lnTo>
                      <a:pt x="91" y="26"/>
                    </a:lnTo>
                    <a:lnTo>
                      <a:pt x="84" y="30"/>
                    </a:lnTo>
                    <a:lnTo>
                      <a:pt x="72" y="30"/>
                    </a:lnTo>
                    <a:lnTo>
                      <a:pt x="65" y="30"/>
                    </a:lnTo>
                    <a:lnTo>
                      <a:pt x="53" y="32"/>
                    </a:lnTo>
                    <a:lnTo>
                      <a:pt x="46" y="36"/>
                    </a:lnTo>
                    <a:lnTo>
                      <a:pt x="34" y="36"/>
                    </a:lnTo>
                    <a:lnTo>
                      <a:pt x="27" y="38"/>
                    </a:lnTo>
                    <a:lnTo>
                      <a:pt x="19" y="38"/>
                    </a:lnTo>
                    <a:lnTo>
                      <a:pt x="12" y="42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8" y="23"/>
                    </a:lnTo>
                    <a:lnTo>
                      <a:pt x="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3" name="Freeform 455"/>
              <p:cNvSpPr>
                <a:spLocks/>
              </p:cNvSpPr>
              <p:nvPr/>
            </p:nvSpPr>
            <p:spPr bwMode="auto">
              <a:xfrm rot="20948911">
                <a:off x="3905479" y="4450448"/>
                <a:ext cx="182471" cy="567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6" y="0"/>
                  </a:cxn>
                  <a:cxn ang="0">
                    <a:pos x="38" y="0"/>
                  </a:cxn>
                  <a:cxn ang="0">
                    <a:pos x="49" y="0"/>
                  </a:cxn>
                  <a:cxn ang="0">
                    <a:pos x="60" y="2"/>
                  </a:cxn>
                  <a:cxn ang="0">
                    <a:pos x="72" y="4"/>
                  </a:cxn>
                  <a:cxn ang="0">
                    <a:pos x="85" y="6"/>
                  </a:cxn>
                  <a:cxn ang="0">
                    <a:pos x="97" y="10"/>
                  </a:cxn>
                  <a:cxn ang="0">
                    <a:pos x="110" y="11"/>
                  </a:cxn>
                  <a:cxn ang="0">
                    <a:pos x="121" y="15"/>
                  </a:cxn>
                  <a:cxn ang="0">
                    <a:pos x="133" y="17"/>
                  </a:cxn>
                  <a:cxn ang="0">
                    <a:pos x="144" y="23"/>
                  </a:cxn>
                  <a:cxn ang="0">
                    <a:pos x="155" y="25"/>
                  </a:cxn>
                  <a:cxn ang="0">
                    <a:pos x="167" y="30"/>
                  </a:cxn>
                  <a:cxn ang="0">
                    <a:pos x="178" y="34"/>
                  </a:cxn>
                  <a:cxn ang="0">
                    <a:pos x="190" y="38"/>
                  </a:cxn>
                  <a:cxn ang="0">
                    <a:pos x="201" y="42"/>
                  </a:cxn>
                  <a:cxn ang="0">
                    <a:pos x="209" y="48"/>
                  </a:cxn>
                  <a:cxn ang="0">
                    <a:pos x="209" y="57"/>
                  </a:cxn>
                  <a:cxn ang="0">
                    <a:pos x="205" y="65"/>
                  </a:cxn>
                  <a:cxn ang="0">
                    <a:pos x="195" y="65"/>
                  </a:cxn>
                  <a:cxn ang="0">
                    <a:pos x="182" y="65"/>
                  </a:cxn>
                  <a:cxn ang="0">
                    <a:pos x="171" y="61"/>
                  </a:cxn>
                  <a:cxn ang="0">
                    <a:pos x="159" y="59"/>
                  </a:cxn>
                  <a:cxn ang="0">
                    <a:pos x="148" y="57"/>
                  </a:cxn>
                  <a:cxn ang="0">
                    <a:pos x="136" y="53"/>
                  </a:cxn>
                  <a:cxn ang="0">
                    <a:pos x="125" y="53"/>
                  </a:cxn>
                  <a:cxn ang="0">
                    <a:pos x="114" y="48"/>
                  </a:cxn>
                  <a:cxn ang="0">
                    <a:pos x="102" y="48"/>
                  </a:cxn>
                  <a:cxn ang="0">
                    <a:pos x="91" y="42"/>
                  </a:cxn>
                  <a:cxn ang="0">
                    <a:pos x="79" y="42"/>
                  </a:cxn>
                  <a:cxn ang="0">
                    <a:pos x="68" y="38"/>
                  </a:cxn>
                  <a:cxn ang="0">
                    <a:pos x="57" y="34"/>
                  </a:cxn>
                  <a:cxn ang="0">
                    <a:pos x="45" y="30"/>
                  </a:cxn>
                  <a:cxn ang="0">
                    <a:pos x="34" y="30"/>
                  </a:cxn>
                  <a:cxn ang="0">
                    <a:pos x="22" y="27"/>
                  </a:cxn>
                  <a:cxn ang="0">
                    <a:pos x="11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3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209" h="65">
                    <a:moveTo>
                      <a:pt x="15" y="0"/>
                    </a:moveTo>
                    <a:lnTo>
                      <a:pt x="26" y="0"/>
                    </a:lnTo>
                    <a:lnTo>
                      <a:pt x="38" y="0"/>
                    </a:lnTo>
                    <a:lnTo>
                      <a:pt x="49" y="0"/>
                    </a:lnTo>
                    <a:lnTo>
                      <a:pt x="60" y="2"/>
                    </a:lnTo>
                    <a:lnTo>
                      <a:pt x="72" y="4"/>
                    </a:lnTo>
                    <a:lnTo>
                      <a:pt x="85" y="6"/>
                    </a:lnTo>
                    <a:lnTo>
                      <a:pt x="97" y="10"/>
                    </a:lnTo>
                    <a:lnTo>
                      <a:pt x="110" y="11"/>
                    </a:lnTo>
                    <a:lnTo>
                      <a:pt x="121" y="15"/>
                    </a:lnTo>
                    <a:lnTo>
                      <a:pt x="133" y="17"/>
                    </a:lnTo>
                    <a:lnTo>
                      <a:pt x="144" y="23"/>
                    </a:lnTo>
                    <a:lnTo>
                      <a:pt x="155" y="25"/>
                    </a:lnTo>
                    <a:lnTo>
                      <a:pt x="167" y="30"/>
                    </a:lnTo>
                    <a:lnTo>
                      <a:pt x="178" y="34"/>
                    </a:lnTo>
                    <a:lnTo>
                      <a:pt x="190" y="38"/>
                    </a:lnTo>
                    <a:lnTo>
                      <a:pt x="201" y="42"/>
                    </a:lnTo>
                    <a:lnTo>
                      <a:pt x="209" y="48"/>
                    </a:lnTo>
                    <a:lnTo>
                      <a:pt x="209" y="57"/>
                    </a:lnTo>
                    <a:lnTo>
                      <a:pt x="205" y="65"/>
                    </a:lnTo>
                    <a:lnTo>
                      <a:pt x="195" y="65"/>
                    </a:lnTo>
                    <a:lnTo>
                      <a:pt x="182" y="65"/>
                    </a:lnTo>
                    <a:lnTo>
                      <a:pt x="171" y="61"/>
                    </a:lnTo>
                    <a:lnTo>
                      <a:pt x="159" y="59"/>
                    </a:lnTo>
                    <a:lnTo>
                      <a:pt x="148" y="57"/>
                    </a:lnTo>
                    <a:lnTo>
                      <a:pt x="136" y="53"/>
                    </a:lnTo>
                    <a:lnTo>
                      <a:pt x="125" y="53"/>
                    </a:lnTo>
                    <a:lnTo>
                      <a:pt x="114" y="48"/>
                    </a:lnTo>
                    <a:lnTo>
                      <a:pt x="102" y="48"/>
                    </a:lnTo>
                    <a:lnTo>
                      <a:pt x="91" y="42"/>
                    </a:lnTo>
                    <a:lnTo>
                      <a:pt x="79" y="42"/>
                    </a:lnTo>
                    <a:lnTo>
                      <a:pt x="68" y="38"/>
                    </a:lnTo>
                    <a:lnTo>
                      <a:pt x="57" y="34"/>
                    </a:lnTo>
                    <a:lnTo>
                      <a:pt x="45" y="30"/>
                    </a:lnTo>
                    <a:lnTo>
                      <a:pt x="34" y="30"/>
                    </a:lnTo>
                    <a:lnTo>
                      <a:pt x="22" y="27"/>
                    </a:lnTo>
                    <a:lnTo>
                      <a:pt x="11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3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4" name="Freeform 456"/>
              <p:cNvSpPr>
                <a:spLocks/>
              </p:cNvSpPr>
              <p:nvPr/>
            </p:nvSpPr>
            <p:spPr bwMode="auto">
              <a:xfrm rot="20948911">
                <a:off x="3954135" y="4484418"/>
                <a:ext cx="176360" cy="61115"/>
              </a:xfrm>
              <a:custGeom>
                <a:avLst/>
                <a:gdLst/>
                <a:ahLst/>
                <a:cxnLst>
                  <a:cxn ang="0">
                    <a:pos x="196" y="26"/>
                  </a:cxn>
                  <a:cxn ang="0">
                    <a:pos x="185" y="28"/>
                  </a:cxn>
                  <a:cxn ang="0">
                    <a:pos x="177" y="30"/>
                  </a:cxn>
                  <a:cxn ang="0">
                    <a:pos x="166" y="34"/>
                  </a:cxn>
                  <a:cxn ang="0">
                    <a:pos x="154" y="39"/>
                  </a:cxn>
                  <a:cxn ang="0">
                    <a:pos x="143" y="41"/>
                  </a:cxn>
                  <a:cxn ang="0">
                    <a:pos x="129" y="47"/>
                  </a:cxn>
                  <a:cxn ang="0">
                    <a:pos x="116" y="51"/>
                  </a:cxn>
                  <a:cxn ang="0">
                    <a:pos x="105" y="53"/>
                  </a:cxn>
                  <a:cxn ang="0">
                    <a:pos x="89" y="57"/>
                  </a:cxn>
                  <a:cxn ang="0">
                    <a:pos x="78" y="58"/>
                  </a:cxn>
                  <a:cxn ang="0">
                    <a:pos x="63" y="62"/>
                  </a:cxn>
                  <a:cxn ang="0">
                    <a:pos x="51" y="64"/>
                  </a:cxn>
                  <a:cxn ang="0">
                    <a:pos x="40" y="66"/>
                  </a:cxn>
                  <a:cxn ang="0">
                    <a:pos x="31" y="68"/>
                  </a:cxn>
                  <a:cxn ang="0">
                    <a:pos x="21" y="70"/>
                  </a:cxn>
                  <a:cxn ang="0">
                    <a:pos x="13" y="70"/>
                  </a:cxn>
                  <a:cxn ang="0">
                    <a:pos x="4" y="70"/>
                  </a:cxn>
                  <a:cxn ang="0">
                    <a:pos x="0" y="62"/>
                  </a:cxn>
                  <a:cxn ang="0">
                    <a:pos x="0" y="57"/>
                  </a:cxn>
                  <a:cxn ang="0">
                    <a:pos x="10" y="51"/>
                  </a:cxn>
                  <a:cxn ang="0">
                    <a:pos x="19" y="45"/>
                  </a:cxn>
                  <a:cxn ang="0">
                    <a:pos x="29" y="39"/>
                  </a:cxn>
                  <a:cxn ang="0">
                    <a:pos x="40" y="32"/>
                  </a:cxn>
                  <a:cxn ang="0">
                    <a:pos x="51" y="28"/>
                  </a:cxn>
                  <a:cxn ang="0">
                    <a:pos x="59" y="22"/>
                  </a:cxn>
                  <a:cxn ang="0">
                    <a:pos x="67" y="20"/>
                  </a:cxn>
                  <a:cxn ang="0">
                    <a:pos x="74" y="17"/>
                  </a:cxn>
                  <a:cxn ang="0">
                    <a:pos x="82" y="17"/>
                  </a:cxn>
                  <a:cxn ang="0">
                    <a:pos x="89" y="15"/>
                  </a:cxn>
                  <a:cxn ang="0">
                    <a:pos x="99" y="15"/>
                  </a:cxn>
                  <a:cxn ang="0">
                    <a:pos x="108" y="11"/>
                  </a:cxn>
                  <a:cxn ang="0">
                    <a:pos x="118" y="11"/>
                  </a:cxn>
                  <a:cxn ang="0">
                    <a:pos x="126" y="9"/>
                  </a:cxn>
                  <a:cxn ang="0">
                    <a:pos x="135" y="9"/>
                  </a:cxn>
                  <a:cxn ang="0">
                    <a:pos x="143" y="5"/>
                  </a:cxn>
                  <a:cxn ang="0">
                    <a:pos x="152" y="5"/>
                  </a:cxn>
                  <a:cxn ang="0">
                    <a:pos x="160" y="5"/>
                  </a:cxn>
                  <a:cxn ang="0">
                    <a:pos x="169" y="3"/>
                  </a:cxn>
                  <a:cxn ang="0">
                    <a:pos x="177" y="1"/>
                  </a:cxn>
                  <a:cxn ang="0">
                    <a:pos x="186" y="0"/>
                  </a:cxn>
                  <a:cxn ang="0">
                    <a:pos x="196" y="0"/>
                  </a:cxn>
                  <a:cxn ang="0">
                    <a:pos x="202" y="9"/>
                  </a:cxn>
                  <a:cxn ang="0">
                    <a:pos x="202" y="17"/>
                  </a:cxn>
                  <a:cxn ang="0">
                    <a:pos x="196" y="26"/>
                  </a:cxn>
                  <a:cxn ang="0">
                    <a:pos x="196" y="26"/>
                  </a:cxn>
                </a:cxnLst>
                <a:rect l="0" t="0" r="r" b="b"/>
                <a:pathLst>
                  <a:path w="202" h="70">
                    <a:moveTo>
                      <a:pt x="196" y="26"/>
                    </a:moveTo>
                    <a:lnTo>
                      <a:pt x="185" y="28"/>
                    </a:lnTo>
                    <a:lnTo>
                      <a:pt x="177" y="30"/>
                    </a:lnTo>
                    <a:lnTo>
                      <a:pt x="166" y="34"/>
                    </a:lnTo>
                    <a:lnTo>
                      <a:pt x="154" y="39"/>
                    </a:lnTo>
                    <a:lnTo>
                      <a:pt x="143" y="41"/>
                    </a:lnTo>
                    <a:lnTo>
                      <a:pt x="129" y="47"/>
                    </a:lnTo>
                    <a:lnTo>
                      <a:pt x="116" y="51"/>
                    </a:lnTo>
                    <a:lnTo>
                      <a:pt x="105" y="53"/>
                    </a:lnTo>
                    <a:lnTo>
                      <a:pt x="89" y="57"/>
                    </a:lnTo>
                    <a:lnTo>
                      <a:pt x="78" y="58"/>
                    </a:lnTo>
                    <a:lnTo>
                      <a:pt x="63" y="62"/>
                    </a:lnTo>
                    <a:lnTo>
                      <a:pt x="51" y="64"/>
                    </a:lnTo>
                    <a:lnTo>
                      <a:pt x="40" y="66"/>
                    </a:lnTo>
                    <a:lnTo>
                      <a:pt x="31" y="68"/>
                    </a:lnTo>
                    <a:lnTo>
                      <a:pt x="21" y="70"/>
                    </a:lnTo>
                    <a:lnTo>
                      <a:pt x="13" y="70"/>
                    </a:lnTo>
                    <a:lnTo>
                      <a:pt x="4" y="70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10" y="51"/>
                    </a:lnTo>
                    <a:lnTo>
                      <a:pt x="19" y="45"/>
                    </a:lnTo>
                    <a:lnTo>
                      <a:pt x="29" y="39"/>
                    </a:lnTo>
                    <a:lnTo>
                      <a:pt x="40" y="32"/>
                    </a:lnTo>
                    <a:lnTo>
                      <a:pt x="51" y="28"/>
                    </a:lnTo>
                    <a:lnTo>
                      <a:pt x="59" y="22"/>
                    </a:lnTo>
                    <a:lnTo>
                      <a:pt x="67" y="20"/>
                    </a:lnTo>
                    <a:lnTo>
                      <a:pt x="74" y="17"/>
                    </a:lnTo>
                    <a:lnTo>
                      <a:pt x="82" y="17"/>
                    </a:lnTo>
                    <a:lnTo>
                      <a:pt x="89" y="15"/>
                    </a:lnTo>
                    <a:lnTo>
                      <a:pt x="99" y="15"/>
                    </a:lnTo>
                    <a:lnTo>
                      <a:pt x="108" y="11"/>
                    </a:lnTo>
                    <a:lnTo>
                      <a:pt x="118" y="11"/>
                    </a:lnTo>
                    <a:lnTo>
                      <a:pt x="126" y="9"/>
                    </a:lnTo>
                    <a:lnTo>
                      <a:pt x="135" y="9"/>
                    </a:lnTo>
                    <a:lnTo>
                      <a:pt x="143" y="5"/>
                    </a:lnTo>
                    <a:lnTo>
                      <a:pt x="152" y="5"/>
                    </a:lnTo>
                    <a:lnTo>
                      <a:pt x="160" y="5"/>
                    </a:lnTo>
                    <a:lnTo>
                      <a:pt x="169" y="3"/>
                    </a:lnTo>
                    <a:lnTo>
                      <a:pt x="177" y="1"/>
                    </a:lnTo>
                    <a:lnTo>
                      <a:pt x="186" y="0"/>
                    </a:lnTo>
                    <a:lnTo>
                      <a:pt x="196" y="0"/>
                    </a:lnTo>
                    <a:lnTo>
                      <a:pt x="202" y="9"/>
                    </a:lnTo>
                    <a:lnTo>
                      <a:pt x="202" y="17"/>
                    </a:lnTo>
                    <a:lnTo>
                      <a:pt x="196" y="26"/>
                    </a:lnTo>
                    <a:lnTo>
                      <a:pt x="19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5" name="Freeform 457"/>
              <p:cNvSpPr>
                <a:spLocks/>
              </p:cNvSpPr>
              <p:nvPr/>
            </p:nvSpPr>
            <p:spPr bwMode="auto">
              <a:xfrm rot="20948911">
                <a:off x="4024578" y="4515923"/>
                <a:ext cx="74211" cy="12135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2"/>
                  </a:cxn>
                  <a:cxn ang="0">
                    <a:pos x="36" y="8"/>
                  </a:cxn>
                  <a:cxn ang="0">
                    <a:pos x="43" y="12"/>
                  </a:cxn>
                  <a:cxn ang="0">
                    <a:pos x="51" y="19"/>
                  </a:cxn>
                  <a:cxn ang="0">
                    <a:pos x="57" y="25"/>
                  </a:cxn>
                  <a:cxn ang="0">
                    <a:pos x="60" y="31"/>
                  </a:cxn>
                  <a:cxn ang="0">
                    <a:pos x="66" y="38"/>
                  </a:cxn>
                  <a:cxn ang="0">
                    <a:pos x="72" y="48"/>
                  </a:cxn>
                  <a:cxn ang="0">
                    <a:pos x="74" y="54"/>
                  </a:cxn>
                  <a:cxn ang="0">
                    <a:pos x="76" y="63"/>
                  </a:cxn>
                  <a:cxn ang="0">
                    <a:pos x="80" y="73"/>
                  </a:cxn>
                  <a:cxn ang="0">
                    <a:pos x="81" y="80"/>
                  </a:cxn>
                  <a:cxn ang="0">
                    <a:pos x="83" y="90"/>
                  </a:cxn>
                  <a:cxn ang="0">
                    <a:pos x="83" y="99"/>
                  </a:cxn>
                  <a:cxn ang="0">
                    <a:pos x="83" y="107"/>
                  </a:cxn>
                  <a:cxn ang="0">
                    <a:pos x="85" y="118"/>
                  </a:cxn>
                  <a:cxn ang="0">
                    <a:pos x="83" y="128"/>
                  </a:cxn>
                  <a:cxn ang="0">
                    <a:pos x="80" y="134"/>
                  </a:cxn>
                  <a:cxn ang="0">
                    <a:pos x="72" y="137"/>
                  </a:cxn>
                  <a:cxn ang="0">
                    <a:pos x="64" y="139"/>
                  </a:cxn>
                  <a:cxn ang="0">
                    <a:pos x="57" y="137"/>
                  </a:cxn>
                  <a:cxn ang="0">
                    <a:pos x="51" y="134"/>
                  </a:cxn>
                  <a:cxn ang="0">
                    <a:pos x="45" y="128"/>
                  </a:cxn>
                  <a:cxn ang="0">
                    <a:pos x="45" y="118"/>
                  </a:cxn>
                  <a:cxn ang="0">
                    <a:pos x="45" y="113"/>
                  </a:cxn>
                  <a:cxn ang="0">
                    <a:pos x="45" y="105"/>
                  </a:cxn>
                  <a:cxn ang="0">
                    <a:pos x="45" y="96"/>
                  </a:cxn>
                  <a:cxn ang="0">
                    <a:pos x="45" y="90"/>
                  </a:cxn>
                  <a:cxn ang="0">
                    <a:pos x="43" y="84"/>
                  </a:cxn>
                  <a:cxn ang="0">
                    <a:pos x="43" y="76"/>
                  </a:cxn>
                  <a:cxn ang="0">
                    <a:pos x="41" y="69"/>
                  </a:cxn>
                  <a:cxn ang="0">
                    <a:pos x="41" y="65"/>
                  </a:cxn>
                  <a:cxn ang="0">
                    <a:pos x="36" y="52"/>
                  </a:cxn>
                  <a:cxn ang="0">
                    <a:pos x="30" y="42"/>
                  </a:cxn>
                  <a:cxn ang="0">
                    <a:pos x="21" y="31"/>
                  </a:cxn>
                  <a:cxn ang="0">
                    <a:pos x="9" y="27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85" h="139">
                    <a:moveTo>
                      <a:pt x="19" y="0"/>
                    </a:moveTo>
                    <a:lnTo>
                      <a:pt x="26" y="2"/>
                    </a:lnTo>
                    <a:lnTo>
                      <a:pt x="36" y="8"/>
                    </a:lnTo>
                    <a:lnTo>
                      <a:pt x="43" y="12"/>
                    </a:lnTo>
                    <a:lnTo>
                      <a:pt x="51" y="19"/>
                    </a:lnTo>
                    <a:lnTo>
                      <a:pt x="57" y="25"/>
                    </a:lnTo>
                    <a:lnTo>
                      <a:pt x="60" y="31"/>
                    </a:lnTo>
                    <a:lnTo>
                      <a:pt x="66" y="38"/>
                    </a:lnTo>
                    <a:lnTo>
                      <a:pt x="72" y="48"/>
                    </a:lnTo>
                    <a:lnTo>
                      <a:pt x="74" y="54"/>
                    </a:lnTo>
                    <a:lnTo>
                      <a:pt x="76" y="63"/>
                    </a:lnTo>
                    <a:lnTo>
                      <a:pt x="80" y="73"/>
                    </a:lnTo>
                    <a:lnTo>
                      <a:pt x="81" y="80"/>
                    </a:lnTo>
                    <a:lnTo>
                      <a:pt x="83" y="90"/>
                    </a:lnTo>
                    <a:lnTo>
                      <a:pt x="83" y="99"/>
                    </a:lnTo>
                    <a:lnTo>
                      <a:pt x="83" y="107"/>
                    </a:lnTo>
                    <a:lnTo>
                      <a:pt x="85" y="118"/>
                    </a:lnTo>
                    <a:lnTo>
                      <a:pt x="83" y="128"/>
                    </a:lnTo>
                    <a:lnTo>
                      <a:pt x="80" y="134"/>
                    </a:lnTo>
                    <a:lnTo>
                      <a:pt x="72" y="137"/>
                    </a:lnTo>
                    <a:lnTo>
                      <a:pt x="64" y="139"/>
                    </a:lnTo>
                    <a:lnTo>
                      <a:pt x="57" y="137"/>
                    </a:lnTo>
                    <a:lnTo>
                      <a:pt x="51" y="134"/>
                    </a:lnTo>
                    <a:lnTo>
                      <a:pt x="45" y="128"/>
                    </a:lnTo>
                    <a:lnTo>
                      <a:pt x="45" y="118"/>
                    </a:lnTo>
                    <a:lnTo>
                      <a:pt x="45" y="113"/>
                    </a:lnTo>
                    <a:lnTo>
                      <a:pt x="45" y="105"/>
                    </a:lnTo>
                    <a:lnTo>
                      <a:pt x="45" y="96"/>
                    </a:lnTo>
                    <a:lnTo>
                      <a:pt x="45" y="90"/>
                    </a:lnTo>
                    <a:lnTo>
                      <a:pt x="43" y="84"/>
                    </a:lnTo>
                    <a:lnTo>
                      <a:pt x="43" y="76"/>
                    </a:lnTo>
                    <a:lnTo>
                      <a:pt x="41" y="69"/>
                    </a:lnTo>
                    <a:lnTo>
                      <a:pt x="41" y="65"/>
                    </a:lnTo>
                    <a:lnTo>
                      <a:pt x="36" y="52"/>
                    </a:lnTo>
                    <a:lnTo>
                      <a:pt x="30" y="42"/>
                    </a:lnTo>
                    <a:lnTo>
                      <a:pt x="21" y="31"/>
                    </a:lnTo>
                    <a:lnTo>
                      <a:pt x="9" y="27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6" name="Freeform 458"/>
              <p:cNvSpPr>
                <a:spLocks/>
              </p:cNvSpPr>
              <p:nvPr/>
            </p:nvSpPr>
            <p:spPr bwMode="auto">
              <a:xfrm rot="20948911">
                <a:off x="4040643" y="4584086"/>
                <a:ext cx="108260" cy="103022"/>
              </a:xfrm>
              <a:custGeom>
                <a:avLst/>
                <a:gdLst/>
                <a:ahLst/>
                <a:cxnLst>
                  <a:cxn ang="0">
                    <a:pos x="8" y="99"/>
                  </a:cxn>
                  <a:cxn ang="0">
                    <a:pos x="12" y="99"/>
                  </a:cxn>
                  <a:cxn ang="0">
                    <a:pos x="17" y="95"/>
                  </a:cxn>
                  <a:cxn ang="0">
                    <a:pos x="25" y="93"/>
                  </a:cxn>
                  <a:cxn ang="0">
                    <a:pos x="33" y="91"/>
                  </a:cxn>
                  <a:cxn ang="0">
                    <a:pos x="40" y="88"/>
                  </a:cxn>
                  <a:cxn ang="0">
                    <a:pos x="48" y="88"/>
                  </a:cxn>
                  <a:cxn ang="0">
                    <a:pos x="55" y="82"/>
                  </a:cxn>
                  <a:cxn ang="0">
                    <a:pos x="65" y="80"/>
                  </a:cxn>
                  <a:cxn ang="0">
                    <a:pos x="75" y="70"/>
                  </a:cxn>
                  <a:cxn ang="0">
                    <a:pos x="82" y="61"/>
                  </a:cxn>
                  <a:cxn ang="0">
                    <a:pos x="82" y="55"/>
                  </a:cxn>
                  <a:cxn ang="0">
                    <a:pos x="82" y="50"/>
                  </a:cxn>
                  <a:cxn ang="0">
                    <a:pos x="78" y="42"/>
                  </a:cxn>
                  <a:cxn ang="0">
                    <a:pos x="75" y="34"/>
                  </a:cxn>
                  <a:cxn ang="0">
                    <a:pos x="69" y="27"/>
                  </a:cxn>
                  <a:cxn ang="0">
                    <a:pos x="67" y="17"/>
                  </a:cxn>
                  <a:cxn ang="0">
                    <a:pos x="69" y="12"/>
                  </a:cxn>
                  <a:cxn ang="0">
                    <a:pos x="75" y="6"/>
                  </a:cxn>
                  <a:cxn ang="0">
                    <a:pos x="78" y="0"/>
                  </a:cxn>
                  <a:cxn ang="0">
                    <a:pos x="86" y="0"/>
                  </a:cxn>
                  <a:cxn ang="0">
                    <a:pos x="94" y="2"/>
                  </a:cxn>
                  <a:cxn ang="0">
                    <a:pos x="103" y="8"/>
                  </a:cxn>
                  <a:cxn ang="0">
                    <a:pos x="113" y="19"/>
                  </a:cxn>
                  <a:cxn ang="0">
                    <a:pos x="118" y="31"/>
                  </a:cxn>
                  <a:cxn ang="0">
                    <a:pos x="122" y="42"/>
                  </a:cxn>
                  <a:cxn ang="0">
                    <a:pos x="124" y="53"/>
                  </a:cxn>
                  <a:cxn ang="0">
                    <a:pos x="118" y="61"/>
                  </a:cxn>
                  <a:cxn ang="0">
                    <a:pos x="116" y="70"/>
                  </a:cxn>
                  <a:cxn ang="0">
                    <a:pos x="109" y="78"/>
                  </a:cxn>
                  <a:cxn ang="0">
                    <a:pos x="101" y="88"/>
                  </a:cxn>
                  <a:cxn ang="0">
                    <a:pos x="90" y="91"/>
                  </a:cxn>
                  <a:cxn ang="0">
                    <a:pos x="80" y="99"/>
                  </a:cxn>
                  <a:cxn ang="0">
                    <a:pos x="69" y="103"/>
                  </a:cxn>
                  <a:cxn ang="0">
                    <a:pos x="57" y="108"/>
                  </a:cxn>
                  <a:cxn ang="0">
                    <a:pos x="44" y="110"/>
                  </a:cxn>
                  <a:cxn ang="0">
                    <a:pos x="33" y="114"/>
                  </a:cxn>
                  <a:cxn ang="0">
                    <a:pos x="21" y="116"/>
                  </a:cxn>
                  <a:cxn ang="0">
                    <a:pos x="10" y="118"/>
                  </a:cxn>
                  <a:cxn ang="0">
                    <a:pos x="2" y="116"/>
                  </a:cxn>
                  <a:cxn ang="0">
                    <a:pos x="0" y="110"/>
                  </a:cxn>
                  <a:cxn ang="0">
                    <a:pos x="0" y="105"/>
                  </a:cxn>
                  <a:cxn ang="0">
                    <a:pos x="8" y="99"/>
                  </a:cxn>
                  <a:cxn ang="0">
                    <a:pos x="8" y="99"/>
                  </a:cxn>
                </a:cxnLst>
                <a:rect l="0" t="0" r="r" b="b"/>
                <a:pathLst>
                  <a:path w="124" h="118">
                    <a:moveTo>
                      <a:pt x="8" y="99"/>
                    </a:moveTo>
                    <a:lnTo>
                      <a:pt x="12" y="99"/>
                    </a:lnTo>
                    <a:lnTo>
                      <a:pt x="17" y="95"/>
                    </a:lnTo>
                    <a:lnTo>
                      <a:pt x="25" y="93"/>
                    </a:lnTo>
                    <a:lnTo>
                      <a:pt x="33" y="91"/>
                    </a:lnTo>
                    <a:lnTo>
                      <a:pt x="40" y="88"/>
                    </a:lnTo>
                    <a:lnTo>
                      <a:pt x="48" y="88"/>
                    </a:lnTo>
                    <a:lnTo>
                      <a:pt x="55" y="82"/>
                    </a:lnTo>
                    <a:lnTo>
                      <a:pt x="65" y="80"/>
                    </a:lnTo>
                    <a:lnTo>
                      <a:pt x="75" y="70"/>
                    </a:lnTo>
                    <a:lnTo>
                      <a:pt x="82" y="61"/>
                    </a:lnTo>
                    <a:lnTo>
                      <a:pt x="82" y="55"/>
                    </a:lnTo>
                    <a:lnTo>
                      <a:pt x="82" y="50"/>
                    </a:lnTo>
                    <a:lnTo>
                      <a:pt x="78" y="42"/>
                    </a:lnTo>
                    <a:lnTo>
                      <a:pt x="75" y="34"/>
                    </a:lnTo>
                    <a:lnTo>
                      <a:pt x="69" y="27"/>
                    </a:lnTo>
                    <a:lnTo>
                      <a:pt x="67" y="17"/>
                    </a:lnTo>
                    <a:lnTo>
                      <a:pt x="69" y="12"/>
                    </a:lnTo>
                    <a:lnTo>
                      <a:pt x="75" y="6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94" y="2"/>
                    </a:lnTo>
                    <a:lnTo>
                      <a:pt x="103" y="8"/>
                    </a:lnTo>
                    <a:lnTo>
                      <a:pt x="113" y="19"/>
                    </a:lnTo>
                    <a:lnTo>
                      <a:pt x="118" y="31"/>
                    </a:lnTo>
                    <a:lnTo>
                      <a:pt x="122" y="42"/>
                    </a:lnTo>
                    <a:lnTo>
                      <a:pt x="124" y="53"/>
                    </a:lnTo>
                    <a:lnTo>
                      <a:pt x="118" y="61"/>
                    </a:lnTo>
                    <a:lnTo>
                      <a:pt x="116" y="70"/>
                    </a:lnTo>
                    <a:lnTo>
                      <a:pt x="109" y="78"/>
                    </a:lnTo>
                    <a:lnTo>
                      <a:pt x="101" y="88"/>
                    </a:lnTo>
                    <a:lnTo>
                      <a:pt x="90" y="91"/>
                    </a:lnTo>
                    <a:lnTo>
                      <a:pt x="80" y="99"/>
                    </a:lnTo>
                    <a:lnTo>
                      <a:pt x="69" y="103"/>
                    </a:lnTo>
                    <a:lnTo>
                      <a:pt x="57" y="108"/>
                    </a:lnTo>
                    <a:lnTo>
                      <a:pt x="44" y="110"/>
                    </a:lnTo>
                    <a:lnTo>
                      <a:pt x="33" y="114"/>
                    </a:lnTo>
                    <a:lnTo>
                      <a:pt x="21" y="116"/>
                    </a:lnTo>
                    <a:lnTo>
                      <a:pt x="10" y="118"/>
                    </a:lnTo>
                    <a:lnTo>
                      <a:pt x="2" y="116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8" y="99"/>
                    </a:lnTo>
                    <a:lnTo>
                      <a:pt x="8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7" name="Freeform 459"/>
              <p:cNvSpPr>
                <a:spLocks/>
              </p:cNvSpPr>
              <p:nvPr/>
            </p:nvSpPr>
            <p:spPr bwMode="auto">
              <a:xfrm rot="20948911">
                <a:off x="4022831" y="4626261"/>
                <a:ext cx="86434" cy="29684"/>
              </a:xfrm>
              <a:custGeom>
                <a:avLst/>
                <a:gdLst/>
                <a:ahLst/>
                <a:cxnLst>
                  <a:cxn ang="0">
                    <a:pos x="92" y="19"/>
                  </a:cxn>
                  <a:cxn ang="0">
                    <a:pos x="80" y="21"/>
                  </a:cxn>
                  <a:cxn ang="0">
                    <a:pos x="69" y="25"/>
                  </a:cxn>
                  <a:cxn ang="0">
                    <a:pos x="61" y="27"/>
                  </a:cxn>
                  <a:cxn ang="0">
                    <a:pos x="54" y="28"/>
                  </a:cxn>
                  <a:cxn ang="0">
                    <a:pos x="44" y="30"/>
                  </a:cxn>
                  <a:cxn ang="0">
                    <a:pos x="35" y="32"/>
                  </a:cxn>
                  <a:cxn ang="0">
                    <a:pos x="23" y="32"/>
                  </a:cxn>
                  <a:cxn ang="0">
                    <a:pos x="12" y="34"/>
                  </a:cxn>
                  <a:cxn ang="0">
                    <a:pos x="4" y="30"/>
                  </a:cxn>
                  <a:cxn ang="0">
                    <a:pos x="0" y="25"/>
                  </a:cxn>
                  <a:cxn ang="0">
                    <a:pos x="2" y="19"/>
                  </a:cxn>
                  <a:cxn ang="0">
                    <a:pos x="10" y="15"/>
                  </a:cxn>
                  <a:cxn ang="0">
                    <a:pos x="19" y="13"/>
                  </a:cxn>
                  <a:cxn ang="0">
                    <a:pos x="29" y="11"/>
                  </a:cxn>
                  <a:cxn ang="0">
                    <a:pos x="38" y="8"/>
                  </a:cxn>
                  <a:cxn ang="0">
                    <a:pos x="50" y="8"/>
                  </a:cxn>
                  <a:cxn ang="0">
                    <a:pos x="57" y="4"/>
                  </a:cxn>
                  <a:cxn ang="0">
                    <a:pos x="69" y="4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96" y="2"/>
                  </a:cxn>
                  <a:cxn ang="0">
                    <a:pos x="99" y="8"/>
                  </a:cxn>
                  <a:cxn ang="0">
                    <a:pos x="99" y="13"/>
                  </a:cxn>
                  <a:cxn ang="0">
                    <a:pos x="92" y="19"/>
                  </a:cxn>
                  <a:cxn ang="0">
                    <a:pos x="92" y="19"/>
                  </a:cxn>
                </a:cxnLst>
                <a:rect l="0" t="0" r="r" b="b"/>
                <a:pathLst>
                  <a:path w="99" h="34">
                    <a:moveTo>
                      <a:pt x="92" y="19"/>
                    </a:moveTo>
                    <a:lnTo>
                      <a:pt x="80" y="21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4" y="28"/>
                    </a:lnTo>
                    <a:lnTo>
                      <a:pt x="44" y="30"/>
                    </a:lnTo>
                    <a:lnTo>
                      <a:pt x="35" y="32"/>
                    </a:lnTo>
                    <a:lnTo>
                      <a:pt x="23" y="32"/>
                    </a:lnTo>
                    <a:lnTo>
                      <a:pt x="12" y="34"/>
                    </a:lnTo>
                    <a:lnTo>
                      <a:pt x="4" y="30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10" y="15"/>
                    </a:lnTo>
                    <a:lnTo>
                      <a:pt x="19" y="13"/>
                    </a:lnTo>
                    <a:lnTo>
                      <a:pt x="29" y="11"/>
                    </a:lnTo>
                    <a:lnTo>
                      <a:pt x="38" y="8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9" y="4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96" y="2"/>
                    </a:lnTo>
                    <a:lnTo>
                      <a:pt x="99" y="8"/>
                    </a:lnTo>
                    <a:lnTo>
                      <a:pt x="99" y="13"/>
                    </a:lnTo>
                    <a:lnTo>
                      <a:pt x="92" y="19"/>
                    </a:lnTo>
                    <a:lnTo>
                      <a:pt x="9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8" name="Freeform 460"/>
              <p:cNvSpPr>
                <a:spLocks/>
              </p:cNvSpPr>
              <p:nvPr/>
            </p:nvSpPr>
            <p:spPr bwMode="auto">
              <a:xfrm rot="20948911">
                <a:off x="3854222" y="4498771"/>
                <a:ext cx="116118" cy="71591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7" y="6"/>
                  </a:cxn>
                  <a:cxn ang="0">
                    <a:pos x="25" y="6"/>
                  </a:cxn>
                  <a:cxn ang="0">
                    <a:pos x="32" y="10"/>
                  </a:cxn>
                  <a:cxn ang="0">
                    <a:pos x="40" y="13"/>
                  </a:cxn>
                  <a:cxn ang="0">
                    <a:pos x="46" y="17"/>
                  </a:cxn>
                  <a:cxn ang="0">
                    <a:pos x="53" y="21"/>
                  </a:cxn>
                  <a:cxn ang="0">
                    <a:pos x="61" y="23"/>
                  </a:cxn>
                  <a:cxn ang="0">
                    <a:pos x="69" y="29"/>
                  </a:cxn>
                  <a:cxn ang="0">
                    <a:pos x="76" y="32"/>
                  </a:cxn>
                  <a:cxn ang="0">
                    <a:pos x="84" y="34"/>
                  </a:cxn>
                  <a:cxn ang="0">
                    <a:pos x="89" y="40"/>
                  </a:cxn>
                  <a:cxn ang="0">
                    <a:pos x="97" y="42"/>
                  </a:cxn>
                  <a:cxn ang="0">
                    <a:pos x="103" y="46"/>
                  </a:cxn>
                  <a:cxn ang="0">
                    <a:pos x="110" y="51"/>
                  </a:cxn>
                  <a:cxn ang="0">
                    <a:pos x="118" y="53"/>
                  </a:cxn>
                  <a:cxn ang="0">
                    <a:pos x="126" y="59"/>
                  </a:cxn>
                  <a:cxn ang="0">
                    <a:pos x="133" y="67"/>
                  </a:cxn>
                  <a:cxn ang="0">
                    <a:pos x="133" y="76"/>
                  </a:cxn>
                  <a:cxn ang="0">
                    <a:pos x="126" y="82"/>
                  </a:cxn>
                  <a:cxn ang="0">
                    <a:pos x="116" y="82"/>
                  </a:cxn>
                  <a:cxn ang="0">
                    <a:pos x="109" y="78"/>
                  </a:cxn>
                  <a:cxn ang="0">
                    <a:pos x="101" y="74"/>
                  </a:cxn>
                  <a:cxn ang="0">
                    <a:pos x="93" y="70"/>
                  </a:cxn>
                  <a:cxn ang="0">
                    <a:pos x="88" y="69"/>
                  </a:cxn>
                  <a:cxn ang="0">
                    <a:pos x="80" y="63"/>
                  </a:cxn>
                  <a:cxn ang="0">
                    <a:pos x="72" y="59"/>
                  </a:cxn>
                  <a:cxn ang="0">
                    <a:pos x="65" y="55"/>
                  </a:cxn>
                  <a:cxn ang="0">
                    <a:pos x="57" y="51"/>
                  </a:cxn>
                  <a:cxn ang="0">
                    <a:pos x="50" y="46"/>
                  </a:cxn>
                  <a:cxn ang="0">
                    <a:pos x="42" y="40"/>
                  </a:cxn>
                  <a:cxn ang="0">
                    <a:pos x="34" y="38"/>
                  </a:cxn>
                  <a:cxn ang="0">
                    <a:pos x="29" y="34"/>
                  </a:cxn>
                  <a:cxn ang="0">
                    <a:pos x="15" y="25"/>
                  </a:cxn>
                  <a:cxn ang="0">
                    <a:pos x="4" y="17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33" h="82">
                    <a:moveTo>
                      <a:pt x="12" y="2"/>
                    </a:moveTo>
                    <a:lnTo>
                      <a:pt x="17" y="6"/>
                    </a:lnTo>
                    <a:lnTo>
                      <a:pt x="25" y="6"/>
                    </a:lnTo>
                    <a:lnTo>
                      <a:pt x="32" y="10"/>
                    </a:lnTo>
                    <a:lnTo>
                      <a:pt x="40" y="13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3"/>
                    </a:lnTo>
                    <a:lnTo>
                      <a:pt x="69" y="29"/>
                    </a:lnTo>
                    <a:lnTo>
                      <a:pt x="76" y="32"/>
                    </a:lnTo>
                    <a:lnTo>
                      <a:pt x="84" y="34"/>
                    </a:lnTo>
                    <a:lnTo>
                      <a:pt x="89" y="40"/>
                    </a:lnTo>
                    <a:lnTo>
                      <a:pt x="97" y="42"/>
                    </a:lnTo>
                    <a:lnTo>
                      <a:pt x="103" y="46"/>
                    </a:lnTo>
                    <a:lnTo>
                      <a:pt x="110" y="51"/>
                    </a:lnTo>
                    <a:lnTo>
                      <a:pt x="118" y="53"/>
                    </a:lnTo>
                    <a:lnTo>
                      <a:pt x="126" y="59"/>
                    </a:lnTo>
                    <a:lnTo>
                      <a:pt x="133" y="67"/>
                    </a:lnTo>
                    <a:lnTo>
                      <a:pt x="133" y="76"/>
                    </a:lnTo>
                    <a:lnTo>
                      <a:pt x="126" y="82"/>
                    </a:lnTo>
                    <a:lnTo>
                      <a:pt x="116" y="82"/>
                    </a:lnTo>
                    <a:lnTo>
                      <a:pt x="109" y="78"/>
                    </a:lnTo>
                    <a:lnTo>
                      <a:pt x="101" y="74"/>
                    </a:lnTo>
                    <a:lnTo>
                      <a:pt x="93" y="70"/>
                    </a:lnTo>
                    <a:lnTo>
                      <a:pt x="88" y="69"/>
                    </a:lnTo>
                    <a:lnTo>
                      <a:pt x="80" y="63"/>
                    </a:lnTo>
                    <a:lnTo>
                      <a:pt x="72" y="59"/>
                    </a:lnTo>
                    <a:lnTo>
                      <a:pt x="65" y="55"/>
                    </a:lnTo>
                    <a:lnTo>
                      <a:pt x="57" y="51"/>
                    </a:lnTo>
                    <a:lnTo>
                      <a:pt x="50" y="46"/>
                    </a:lnTo>
                    <a:lnTo>
                      <a:pt x="42" y="40"/>
                    </a:lnTo>
                    <a:lnTo>
                      <a:pt x="34" y="38"/>
                    </a:lnTo>
                    <a:lnTo>
                      <a:pt x="29" y="34"/>
                    </a:lnTo>
                    <a:lnTo>
                      <a:pt x="15" y="25"/>
                    </a:lnTo>
                    <a:lnTo>
                      <a:pt x="4" y="17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9" name="Freeform 461"/>
              <p:cNvSpPr>
                <a:spLocks/>
              </p:cNvSpPr>
              <p:nvPr/>
            </p:nvSpPr>
            <p:spPr bwMode="auto">
              <a:xfrm rot="20948911">
                <a:off x="3535749" y="4792447"/>
                <a:ext cx="33176" cy="46273"/>
              </a:xfrm>
              <a:custGeom>
                <a:avLst/>
                <a:gdLst/>
                <a:ahLst/>
                <a:cxnLst>
                  <a:cxn ang="0">
                    <a:pos x="38" y="23"/>
                  </a:cxn>
                  <a:cxn ang="0">
                    <a:pos x="25" y="47"/>
                  </a:cxn>
                  <a:cxn ang="0">
                    <a:pos x="15" y="53"/>
                  </a:cxn>
                  <a:cxn ang="0">
                    <a:pos x="7" y="53"/>
                  </a:cxn>
                  <a:cxn ang="0">
                    <a:pos x="0" y="46"/>
                  </a:cxn>
                  <a:cxn ang="0">
                    <a:pos x="0" y="34"/>
                  </a:cxn>
                  <a:cxn ang="0">
                    <a:pos x="11" y="9"/>
                  </a:cxn>
                  <a:cxn ang="0">
                    <a:pos x="19" y="0"/>
                  </a:cxn>
                  <a:cxn ang="0">
                    <a:pos x="30" y="4"/>
                  </a:cxn>
                  <a:cxn ang="0">
                    <a:pos x="38" y="11"/>
                  </a:cxn>
                  <a:cxn ang="0">
                    <a:pos x="38" y="23"/>
                  </a:cxn>
                  <a:cxn ang="0">
                    <a:pos x="38" y="23"/>
                  </a:cxn>
                </a:cxnLst>
                <a:rect l="0" t="0" r="r" b="b"/>
                <a:pathLst>
                  <a:path w="38" h="53">
                    <a:moveTo>
                      <a:pt x="38" y="23"/>
                    </a:moveTo>
                    <a:lnTo>
                      <a:pt x="25" y="47"/>
                    </a:lnTo>
                    <a:lnTo>
                      <a:pt x="15" y="53"/>
                    </a:lnTo>
                    <a:lnTo>
                      <a:pt x="7" y="53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11" y="9"/>
                    </a:lnTo>
                    <a:lnTo>
                      <a:pt x="19" y="0"/>
                    </a:lnTo>
                    <a:lnTo>
                      <a:pt x="30" y="4"/>
                    </a:lnTo>
                    <a:lnTo>
                      <a:pt x="38" y="11"/>
                    </a:lnTo>
                    <a:lnTo>
                      <a:pt x="38" y="23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10" name="Freeform 462"/>
              <p:cNvSpPr>
                <a:spLocks/>
              </p:cNvSpPr>
              <p:nvPr/>
            </p:nvSpPr>
            <p:spPr bwMode="auto">
              <a:xfrm rot="20948911">
                <a:off x="3959575" y="4658554"/>
                <a:ext cx="36669" cy="6111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2" y="27"/>
                  </a:cxn>
                  <a:cxn ang="0">
                    <a:pos x="42" y="38"/>
                  </a:cxn>
                  <a:cxn ang="0">
                    <a:pos x="40" y="48"/>
                  </a:cxn>
                  <a:cxn ang="0">
                    <a:pos x="38" y="55"/>
                  </a:cxn>
                  <a:cxn ang="0">
                    <a:pos x="30" y="67"/>
                  </a:cxn>
                  <a:cxn ang="0">
                    <a:pos x="21" y="70"/>
                  </a:cxn>
                  <a:cxn ang="0">
                    <a:pos x="11" y="70"/>
                  </a:cxn>
                  <a:cxn ang="0">
                    <a:pos x="3" y="67"/>
                  </a:cxn>
                  <a:cxn ang="0">
                    <a:pos x="0" y="57"/>
                  </a:cxn>
                  <a:cxn ang="0">
                    <a:pos x="2" y="48"/>
                  </a:cxn>
                  <a:cxn ang="0">
                    <a:pos x="5" y="40"/>
                  </a:cxn>
                  <a:cxn ang="0">
                    <a:pos x="7" y="32"/>
                  </a:cxn>
                  <a:cxn ang="0">
                    <a:pos x="9" y="27"/>
                  </a:cxn>
                  <a:cxn ang="0">
                    <a:pos x="9" y="21"/>
                  </a:cxn>
                  <a:cxn ang="0">
                    <a:pos x="9" y="11"/>
                  </a:cxn>
                  <a:cxn ang="0">
                    <a:pos x="13" y="6"/>
                  </a:cxn>
                  <a:cxn ang="0">
                    <a:pos x="17" y="2"/>
                  </a:cxn>
                  <a:cxn ang="0">
                    <a:pos x="23" y="2"/>
                  </a:cxn>
                  <a:cxn ang="0">
                    <a:pos x="28" y="0"/>
                  </a:cxn>
                  <a:cxn ang="0">
                    <a:pos x="32" y="4"/>
                  </a:cxn>
                  <a:cxn ang="0">
                    <a:pos x="36" y="8"/>
                  </a:cxn>
                  <a:cxn ang="0">
                    <a:pos x="40" y="15"/>
                  </a:cxn>
                  <a:cxn ang="0">
                    <a:pos x="40" y="15"/>
                  </a:cxn>
                </a:cxnLst>
                <a:rect l="0" t="0" r="r" b="b"/>
                <a:pathLst>
                  <a:path w="42" h="70">
                    <a:moveTo>
                      <a:pt x="40" y="15"/>
                    </a:moveTo>
                    <a:lnTo>
                      <a:pt x="42" y="27"/>
                    </a:lnTo>
                    <a:lnTo>
                      <a:pt x="42" y="38"/>
                    </a:lnTo>
                    <a:lnTo>
                      <a:pt x="40" y="48"/>
                    </a:lnTo>
                    <a:lnTo>
                      <a:pt x="38" y="55"/>
                    </a:lnTo>
                    <a:lnTo>
                      <a:pt x="30" y="67"/>
                    </a:lnTo>
                    <a:lnTo>
                      <a:pt x="21" y="70"/>
                    </a:lnTo>
                    <a:lnTo>
                      <a:pt x="11" y="70"/>
                    </a:lnTo>
                    <a:lnTo>
                      <a:pt x="3" y="67"/>
                    </a:lnTo>
                    <a:lnTo>
                      <a:pt x="0" y="57"/>
                    </a:lnTo>
                    <a:lnTo>
                      <a:pt x="2" y="48"/>
                    </a:lnTo>
                    <a:lnTo>
                      <a:pt x="5" y="40"/>
                    </a:lnTo>
                    <a:lnTo>
                      <a:pt x="7" y="32"/>
                    </a:lnTo>
                    <a:lnTo>
                      <a:pt x="9" y="27"/>
                    </a:lnTo>
                    <a:lnTo>
                      <a:pt x="9" y="21"/>
                    </a:lnTo>
                    <a:lnTo>
                      <a:pt x="9" y="11"/>
                    </a:lnTo>
                    <a:lnTo>
                      <a:pt x="13" y="6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8" y="0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40" y="15"/>
                    </a:ln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33" name="Freeform 485"/>
              <p:cNvSpPr>
                <a:spLocks/>
              </p:cNvSpPr>
              <p:nvPr/>
            </p:nvSpPr>
            <p:spPr bwMode="auto">
              <a:xfrm rot="20948911">
                <a:off x="3914877" y="4607396"/>
                <a:ext cx="139691" cy="151041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88" y="2"/>
                  </a:cxn>
                  <a:cxn ang="0">
                    <a:pos x="109" y="2"/>
                  </a:cxn>
                  <a:cxn ang="0">
                    <a:pos x="122" y="17"/>
                  </a:cxn>
                  <a:cxn ang="0">
                    <a:pos x="139" y="32"/>
                  </a:cxn>
                  <a:cxn ang="0">
                    <a:pos x="147" y="49"/>
                  </a:cxn>
                  <a:cxn ang="0">
                    <a:pos x="154" y="67"/>
                  </a:cxn>
                  <a:cxn ang="0">
                    <a:pos x="158" y="80"/>
                  </a:cxn>
                  <a:cxn ang="0">
                    <a:pos x="158" y="97"/>
                  </a:cxn>
                  <a:cxn ang="0">
                    <a:pos x="156" y="114"/>
                  </a:cxn>
                  <a:cxn ang="0">
                    <a:pos x="150" y="129"/>
                  </a:cxn>
                  <a:cxn ang="0">
                    <a:pos x="137" y="143"/>
                  </a:cxn>
                  <a:cxn ang="0">
                    <a:pos x="122" y="152"/>
                  </a:cxn>
                  <a:cxn ang="0">
                    <a:pos x="105" y="162"/>
                  </a:cxn>
                  <a:cxn ang="0">
                    <a:pos x="86" y="167"/>
                  </a:cxn>
                  <a:cxn ang="0">
                    <a:pos x="65" y="171"/>
                  </a:cxn>
                  <a:cxn ang="0">
                    <a:pos x="48" y="173"/>
                  </a:cxn>
                  <a:cxn ang="0">
                    <a:pos x="31" y="169"/>
                  </a:cxn>
                  <a:cxn ang="0">
                    <a:pos x="14" y="162"/>
                  </a:cxn>
                  <a:cxn ang="0">
                    <a:pos x="2" y="146"/>
                  </a:cxn>
                  <a:cxn ang="0">
                    <a:pos x="0" y="125"/>
                  </a:cxn>
                  <a:cxn ang="0">
                    <a:pos x="2" y="101"/>
                  </a:cxn>
                  <a:cxn ang="0">
                    <a:pos x="12" y="76"/>
                  </a:cxn>
                  <a:cxn ang="0">
                    <a:pos x="25" y="51"/>
                  </a:cxn>
                  <a:cxn ang="0">
                    <a:pos x="42" y="30"/>
                  </a:cxn>
                  <a:cxn ang="0">
                    <a:pos x="63" y="13"/>
                  </a:cxn>
                  <a:cxn ang="0">
                    <a:pos x="74" y="15"/>
                  </a:cxn>
                  <a:cxn ang="0">
                    <a:pos x="71" y="27"/>
                  </a:cxn>
                  <a:cxn ang="0">
                    <a:pos x="59" y="36"/>
                  </a:cxn>
                  <a:cxn ang="0">
                    <a:pos x="48" y="51"/>
                  </a:cxn>
                  <a:cxn ang="0">
                    <a:pos x="36" y="67"/>
                  </a:cxn>
                  <a:cxn ang="0">
                    <a:pos x="27" y="84"/>
                  </a:cxn>
                  <a:cxn ang="0">
                    <a:pos x="21" y="101"/>
                  </a:cxn>
                  <a:cxn ang="0">
                    <a:pos x="23" y="116"/>
                  </a:cxn>
                  <a:cxn ang="0">
                    <a:pos x="33" y="127"/>
                  </a:cxn>
                  <a:cxn ang="0">
                    <a:pos x="52" y="137"/>
                  </a:cxn>
                  <a:cxn ang="0">
                    <a:pos x="74" y="135"/>
                  </a:cxn>
                  <a:cxn ang="0">
                    <a:pos x="95" y="127"/>
                  </a:cxn>
                  <a:cxn ang="0">
                    <a:pos x="111" y="110"/>
                  </a:cxn>
                  <a:cxn ang="0">
                    <a:pos x="120" y="89"/>
                  </a:cxn>
                  <a:cxn ang="0">
                    <a:pos x="120" y="68"/>
                  </a:cxn>
                  <a:cxn ang="0">
                    <a:pos x="112" y="48"/>
                  </a:cxn>
                  <a:cxn ang="0">
                    <a:pos x="97" y="32"/>
                  </a:cxn>
                  <a:cxn ang="0">
                    <a:pos x="86" y="25"/>
                  </a:cxn>
                  <a:cxn ang="0">
                    <a:pos x="80" y="21"/>
                  </a:cxn>
                </a:cxnLst>
                <a:rect l="0" t="0" r="r" b="b"/>
                <a:pathLst>
                  <a:path w="160" h="173">
                    <a:moveTo>
                      <a:pt x="80" y="21"/>
                    </a:moveTo>
                    <a:lnTo>
                      <a:pt x="78" y="13"/>
                    </a:lnTo>
                    <a:lnTo>
                      <a:pt x="78" y="4"/>
                    </a:lnTo>
                    <a:lnTo>
                      <a:pt x="88" y="2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1" y="10"/>
                    </a:lnTo>
                    <a:lnTo>
                      <a:pt x="122" y="17"/>
                    </a:lnTo>
                    <a:lnTo>
                      <a:pt x="135" y="29"/>
                    </a:lnTo>
                    <a:lnTo>
                      <a:pt x="139" y="32"/>
                    </a:lnTo>
                    <a:lnTo>
                      <a:pt x="143" y="42"/>
                    </a:lnTo>
                    <a:lnTo>
                      <a:pt x="147" y="49"/>
                    </a:lnTo>
                    <a:lnTo>
                      <a:pt x="152" y="59"/>
                    </a:lnTo>
                    <a:lnTo>
                      <a:pt x="154" y="67"/>
                    </a:lnTo>
                    <a:lnTo>
                      <a:pt x="156" y="74"/>
                    </a:lnTo>
                    <a:lnTo>
                      <a:pt x="158" y="80"/>
                    </a:lnTo>
                    <a:lnTo>
                      <a:pt x="160" y="89"/>
                    </a:lnTo>
                    <a:lnTo>
                      <a:pt x="158" y="97"/>
                    </a:lnTo>
                    <a:lnTo>
                      <a:pt x="158" y="106"/>
                    </a:lnTo>
                    <a:lnTo>
                      <a:pt x="156" y="114"/>
                    </a:lnTo>
                    <a:lnTo>
                      <a:pt x="154" y="124"/>
                    </a:lnTo>
                    <a:lnTo>
                      <a:pt x="150" y="129"/>
                    </a:lnTo>
                    <a:lnTo>
                      <a:pt x="145" y="135"/>
                    </a:lnTo>
                    <a:lnTo>
                      <a:pt x="137" y="143"/>
                    </a:lnTo>
                    <a:lnTo>
                      <a:pt x="131" y="148"/>
                    </a:lnTo>
                    <a:lnTo>
                      <a:pt x="122" y="152"/>
                    </a:lnTo>
                    <a:lnTo>
                      <a:pt x="114" y="158"/>
                    </a:lnTo>
                    <a:lnTo>
                      <a:pt x="105" y="162"/>
                    </a:lnTo>
                    <a:lnTo>
                      <a:pt x="97" y="165"/>
                    </a:lnTo>
                    <a:lnTo>
                      <a:pt x="86" y="167"/>
                    </a:lnTo>
                    <a:lnTo>
                      <a:pt x="74" y="169"/>
                    </a:lnTo>
                    <a:lnTo>
                      <a:pt x="65" y="171"/>
                    </a:lnTo>
                    <a:lnTo>
                      <a:pt x="55" y="173"/>
                    </a:lnTo>
                    <a:lnTo>
                      <a:pt x="48" y="173"/>
                    </a:lnTo>
                    <a:lnTo>
                      <a:pt x="38" y="173"/>
                    </a:lnTo>
                    <a:lnTo>
                      <a:pt x="31" y="169"/>
                    </a:lnTo>
                    <a:lnTo>
                      <a:pt x="25" y="169"/>
                    </a:lnTo>
                    <a:lnTo>
                      <a:pt x="14" y="162"/>
                    </a:lnTo>
                    <a:lnTo>
                      <a:pt x="8" y="154"/>
                    </a:lnTo>
                    <a:lnTo>
                      <a:pt x="2" y="146"/>
                    </a:lnTo>
                    <a:lnTo>
                      <a:pt x="2" y="137"/>
                    </a:lnTo>
                    <a:lnTo>
                      <a:pt x="0" y="125"/>
                    </a:lnTo>
                    <a:lnTo>
                      <a:pt x="0" y="114"/>
                    </a:lnTo>
                    <a:lnTo>
                      <a:pt x="2" y="101"/>
                    </a:lnTo>
                    <a:lnTo>
                      <a:pt x="8" y="89"/>
                    </a:lnTo>
                    <a:lnTo>
                      <a:pt x="12" y="76"/>
                    </a:lnTo>
                    <a:lnTo>
                      <a:pt x="19" y="65"/>
                    </a:lnTo>
                    <a:lnTo>
                      <a:pt x="25" y="51"/>
                    </a:lnTo>
                    <a:lnTo>
                      <a:pt x="34" y="42"/>
                    </a:lnTo>
                    <a:lnTo>
                      <a:pt x="42" y="30"/>
                    </a:lnTo>
                    <a:lnTo>
                      <a:pt x="52" y="21"/>
                    </a:lnTo>
                    <a:lnTo>
                      <a:pt x="63" y="13"/>
                    </a:lnTo>
                    <a:lnTo>
                      <a:pt x="74" y="10"/>
                    </a:lnTo>
                    <a:lnTo>
                      <a:pt x="74" y="15"/>
                    </a:lnTo>
                    <a:lnTo>
                      <a:pt x="78" y="25"/>
                    </a:lnTo>
                    <a:lnTo>
                      <a:pt x="71" y="27"/>
                    </a:lnTo>
                    <a:lnTo>
                      <a:pt x="67" y="32"/>
                    </a:lnTo>
                    <a:lnTo>
                      <a:pt x="59" y="36"/>
                    </a:lnTo>
                    <a:lnTo>
                      <a:pt x="55" y="44"/>
                    </a:lnTo>
                    <a:lnTo>
                      <a:pt x="48" y="51"/>
                    </a:lnTo>
                    <a:lnTo>
                      <a:pt x="42" y="59"/>
                    </a:lnTo>
                    <a:lnTo>
                      <a:pt x="36" y="67"/>
                    </a:lnTo>
                    <a:lnTo>
                      <a:pt x="33" y="76"/>
                    </a:lnTo>
                    <a:lnTo>
                      <a:pt x="27" y="84"/>
                    </a:lnTo>
                    <a:lnTo>
                      <a:pt x="25" y="93"/>
                    </a:lnTo>
                    <a:lnTo>
                      <a:pt x="21" y="101"/>
                    </a:lnTo>
                    <a:lnTo>
                      <a:pt x="23" y="108"/>
                    </a:lnTo>
                    <a:lnTo>
                      <a:pt x="23" y="116"/>
                    </a:lnTo>
                    <a:lnTo>
                      <a:pt x="29" y="124"/>
                    </a:lnTo>
                    <a:lnTo>
                      <a:pt x="33" y="127"/>
                    </a:lnTo>
                    <a:lnTo>
                      <a:pt x="40" y="133"/>
                    </a:lnTo>
                    <a:lnTo>
                      <a:pt x="52" y="137"/>
                    </a:lnTo>
                    <a:lnTo>
                      <a:pt x="65" y="139"/>
                    </a:lnTo>
                    <a:lnTo>
                      <a:pt x="74" y="135"/>
                    </a:lnTo>
                    <a:lnTo>
                      <a:pt x="86" y="133"/>
                    </a:lnTo>
                    <a:lnTo>
                      <a:pt x="95" y="127"/>
                    </a:lnTo>
                    <a:lnTo>
                      <a:pt x="105" y="120"/>
                    </a:lnTo>
                    <a:lnTo>
                      <a:pt x="111" y="110"/>
                    </a:lnTo>
                    <a:lnTo>
                      <a:pt x="116" y="101"/>
                    </a:lnTo>
                    <a:lnTo>
                      <a:pt x="120" y="89"/>
                    </a:lnTo>
                    <a:lnTo>
                      <a:pt x="120" y="80"/>
                    </a:lnTo>
                    <a:lnTo>
                      <a:pt x="120" y="68"/>
                    </a:lnTo>
                    <a:lnTo>
                      <a:pt x="118" y="59"/>
                    </a:lnTo>
                    <a:lnTo>
                      <a:pt x="112" y="48"/>
                    </a:lnTo>
                    <a:lnTo>
                      <a:pt x="105" y="36"/>
                    </a:lnTo>
                    <a:lnTo>
                      <a:pt x="97" y="32"/>
                    </a:lnTo>
                    <a:lnTo>
                      <a:pt x="93" y="29"/>
                    </a:lnTo>
                    <a:lnTo>
                      <a:pt x="86" y="25"/>
                    </a:lnTo>
                    <a:lnTo>
                      <a:pt x="80" y="21"/>
                    </a:lnTo>
                    <a:lnTo>
                      <a:pt x="8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그룹 44"/>
            <p:cNvGrpSpPr/>
            <p:nvPr/>
          </p:nvGrpSpPr>
          <p:grpSpPr>
            <a:xfrm>
              <a:off x="4644008" y="4653136"/>
              <a:ext cx="749920" cy="515134"/>
              <a:chOff x="5621338" y="984251"/>
              <a:chExt cx="1881188" cy="1292225"/>
            </a:xfrm>
          </p:grpSpPr>
          <p:sp>
            <p:nvSpPr>
              <p:cNvPr id="1049" name="Freeform 25"/>
              <p:cNvSpPr>
                <a:spLocks/>
              </p:cNvSpPr>
              <p:nvPr/>
            </p:nvSpPr>
            <p:spPr bwMode="auto">
              <a:xfrm>
                <a:off x="6846888" y="1843088"/>
                <a:ext cx="433388" cy="433388"/>
              </a:xfrm>
              <a:custGeom>
                <a:avLst/>
                <a:gdLst/>
                <a:ahLst/>
                <a:cxnLst>
                  <a:cxn ang="0">
                    <a:pos x="152" y="273"/>
                  </a:cxn>
                  <a:cxn ang="0">
                    <a:pos x="171" y="269"/>
                  </a:cxn>
                  <a:cxn ang="0">
                    <a:pos x="191" y="263"/>
                  </a:cxn>
                  <a:cxn ang="0">
                    <a:pos x="208" y="254"/>
                  </a:cxn>
                  <a:cxn ang="0">
                    <a:pos x="225" y="242"/>
                  </a:cxn>
                  <a:cxn ang="0">
                    <a:pos x="239" y="229"/>
                  </a:cxn>
                  <a:cxn ang="0">
                    <a:pos x="250" y="213"/>
                  </a:cxn>
                  <a:cxn ang="0">
                    <a:pos x="260" y="196"/>
                  </a:cxn>
                  <a:cxn ang="0">
                    <a:pos x="267" y="179"/>
                  </a:cxn>
                  <a:cxn ang="0">
                    <a:pos x="271" y="158"/>
                  </a:cxn>
                  <a:cxn ang="0">
                    <a:pos x="273" y="137"/>
                  </a:cxn>
                  <a:cxn ang="0">
                    <a:pos x="271" y="116"/>
                  </a:cxn>
                  <a:cxn ang="0">
                    <a:pos x="267" y="96"/>
                  </a:cxn>
                  <a:cxn ang="0">
                    <a:pos x="260" y="77"/>
                  </a:cxn>
                  <a:cxn ang="0">
                    <a:pos x="250" y="60"/>
                  </a:cxn>
                  <a:cxn ang="0">
                    <a:pos x="239" y="44"/>
                  </a:cxn>
                  <a:cxn ang="0">
                    <a:pos x="225" y="31"/>
                  </a:cxn>
                  <a:cxn ang="0">
                    <a:pos x="208" y="21"/>
                  </a:cxn>
                  <a:cxn ang="0">
                    <a:pos x="191" y="12"/>
                  </a:cxn>
                  <a:cxn ang="0">
                    <a:pos x="171" y="6"/>
                  </a:cxn>
                  <a:cxn ang="0">
                    <a:pos x="152" y="2"/>
                  </a:cxn>
                  <a:cxn ang="0">
                    <a:pos x="131" y="0"/>
                  </a:cxn>
                  <a:cxn ang="0">
                    <a:pos x="110" y="4"/>
                  </a:cxn>
                  <a:cxn ang="0">
                    <a:pos x="91" y="10"/>
                  </a:cxn>
                  <a:cxn ang="0">
                    <a:pos x="71" y="18"/>
                  </a:cxn>
                  <a:cxn ang="0">
                    <a:pos x="56" y="27"/>
                  </a:cxn>
                  <a:cxn ang="0">
                    <a:pos x="41" y="41"/>
                  </a:cxn>
                  <a:cxn ang="0">
                    <a:pos x="27" y="56"/>
                  </a:cxn>
                  <a:cxn ang="0">
                    <a:pos x="18" y="71"/>
                  </a:cxn>
                  <a:cxn ang="0">
                    <a:pos x="8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0" y="152"/>
                  </a:cxn>
                  <a:cxn ang="0">
                    <a:pos x="4" y="171"/>
                  </a:cxn>
                  <a:cxn ang="0">
                    <a:pos x="12" y="190"/>
                  </a:cxn>
                  <a:cxn ang="0">
                    <a:pos x="20" y="208"/>
                  </a:cxn>
                  <a:cxn ang="0">
                    <a:pos x="31" y="225"/>
                  </a:cxn>
                  <a:cxn ang="0">
                    <a:pos x="45" y="238"/>
                  </a:cxn>
                  <a:cxn ang="0">
                    <a:pos x="60" y="250"/>
                  </a:cxn>
                  <a:cxn ang="0">
                    <a:pos x="77" y="260"/>
                  </a:cxn>
                  <a:cxn ang="0">
                    <a:pos x="96" y="267"/>
                  </a:cxn>
                  <a:cxn ang="0">
                    <a:pos x="118" y="273"/>
                  </a:cxn>
                  <a:cxn ang="0">
                    <a:pos x="137" y="273"/>
                  </a:cxn>
                </a:cxnLst>
                <a:rect l="0" t="0" r="r" b="b"/>
                <a:pathLst>
                  <a:path w="273" h="273">
                    <a:moveTo>
                      <a:pt x="137" y="273"/>
                    </a:moveTo>
                    <a:lnTo>
                      <a:pt x="144" y="273"/>
                    </a:lnTo>
                    <a:lnTo>
                      <a:pt x="152" y="273"/>
                    </a:lnTo>
                    <a:lnTo>
                      <a:pt x="158" y="273"/>
                    </a:lnTo>
                    <a:lnTo>
                      <a:pt x="166" y="271"/>
                    </a:lnTo>
                    <a:lnTo>
                      <a:pt x="171" y="269"/>
                    </a:lnTo>
                    <a:lnTo>
                      <a:pt x="179" y="267"/>
                    </a:lnTo>
                    <a:lnTo>
                      <a:pt x="185" y="265"/>
                    </a:lnTo>
                    <a:lnTo>
                      <a:pt x="191" y="263"/>
                    </a:lnTo>
                    <a:lnTo>
                      <a:pt x="196" y="260"/>
                    </a:lnTo>
                    <a:lnTo>
                      <a:pt x="202" y="258"/>
                    </a:lnTo>
                    <a:lnTo>
                      <a:pt x="208" y="254"/>
                    </a:lnTo>
                    <a:lnTo>
                      <a:pt x="214" y="250"/>
                    </a:lnTo>
                    <a:lnTo>
                      <a:pt x="219" y="246"/>
                    </a:lnTo>
                    <a:lnTo>
                      <a:pt x="225" y="242"/>
                    </a:lnTo>
                    <a:lnTo>
                      <a:pt x="229" y="238"/>
                    </a:lnTo>
                    <a:lnTo>
                      <a:pt x="235" y="235"/>
                    </a:lnTo>
                    <a:lnTo>
                      <a:pt x="239" y="229"/>
                    </a:lnTo>
                    <a:lnTo>
                      <a:pt x="242" y="225"/>
                    </a:lnTo>
                    <a:lnTo>
                      <a:pt x="246" y="219"/>
                    </a:lnTo>
                    <a:lnTo>
                      <a:pt x="250" y="213"/>
                    </a:lnTo>
                    <a:lnTo>
                      <a:pt x="254" y="208"/>
                    </a:lnTo>
                    <a:lnTo>
                      <a:pt x="258" y="202"/>
                    </a:lnTo>
                    <a:lnTo>
                      <a:pt x="260" y="196"/>
                    </a:lnTo>
                    <a:lnTo>
                      <a:pt x="264" y="190"/>
                    </a:lnTo>
                    <a:lnTo>
                      <a:pt x="265" y="185"/>
                    </a:lnTo>
                    <a:lnTo>
                      <a:pt x="267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1" y="158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7"/>
                    </a:lnTo>
                    <a:lnTo>
                      <a:pt x="273" y="131"/>
                    </a:lnTo>
                    <a:lnTo>
                      <a:pt x="273" y="123"/>
                    </a:lnTo>
                    <a:lnTo>
                      <a:pt x="271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7" y="96"/>
                    </a:lnTo>
                    <a:lnTo>
                      <a:pt x="265" y="91"/>
                    </a:lnTo>
                    <a:lnTo>
                      <a:pt x="264" y="85"/>
                    </a:lnTo>
                    <a:lnTo>
                      <a:pt x="260" y="77"/>
                    </a:lnTo>
                    <a:lnTo>
                      <a:pt x="258" y="71"/>
                    </a:lnTo>
                    <a:lnTo>
                      <a:pt x="254" y="66"/>
                    </a:lnTo>
                    <a:lnTo>
                      <a:pt x="250" y="60"/>
                    </a:lnTo>
                    <a:lnTo>
                      <a:pt x="246" y="56"/>
                    </a:lnTo>
                    <a:lnTo>
                      <a:pt x="242" y="50"/>
                    </a:lnTo>
                    <a:lnTo>
                      <a:pt x="239" y="44"/>
                    </a:lnTo>
                    <a:lnTo>
                      <a:pt x="235" y="41"/>
                    </a:lnTo>
                    <a:lnTo>
                      <a:pt x="229" y="37"/>
                    </a:lnTo>
                    <a:lnTo>
                      <a:pt x="225" y="31"/>
                    </a:lnTo>
                    <a:lnTo>
                      <a:pt x="219" y="27"/>
                    </a:lnTo>
                    <a:lnTo>
                      <a:pt x="214" y="23"/>
                    </a:lnTo>
                    <a:lnTo>
                      <a:pt x="208" y="21"/>
                    </a:lnTo>
                    <a:lnTo>
                      <a:pt x="202" y="18"/>
                    </a:lnTo>
                    <a:lnTo>
                      <a:pt x="196" y="14"/>
                    </a:lnTo>
                    <a:lnTo>
                      <a:pt x="191" y="12"/>
                    </a:lnTo>
                    <a:lnTo>
                      <a:pt x="185" y="10"/>
                    </a:lnTo>
                    <a:lnTo>
                      <a:pt x="179" y="6"/>
                    </a:lnTo>
                    <a:lnTo>
                      <a:pt x="171" y="6"/>
                    </a:lnTo>
                    <a:lnTo>
                      <a:pt x="166" y="4"/>
                    </a:lnTo>
                    <a:lnTo>
                      <a:pt x="158" y="2"/>
                    </a:lnTo>
                    <a:lnTo>
                      <a:pt x="152" y="2"/>
                    </a:lnTo>
                    <a:lnTo>
                      <a:pt x="144" y="0"/>
                    </a:lnTo>
                    <a:lnTo>
                      <a:pt x="137" y="0"/>
                    </a:lnTo>
                    <a:lnTo>
                      <a:pt x="131" y="0"/>
                    </a:lnTo>
                    <a:lnTo>
                      <a:pt x="123" y="2"/>
                    </a:lnTo>
                    <a:lnTo>
                      <a:pt x="118" y="2"/>
                    </a:lnTo>
                    <a:lnTo>
                      <a:pt x="110" y="4"/>
                    </a:lnTo>
                    <a:lnTo>
                      <a:pt x="104" y="6"/>
                    </a:lnTo>
                    <a:lnTo>
                      <a:pt x="96" y="6"/>
                    </a:lnTo>
                    <a:lnTo>
                      <a:pt x="91" y="10"/>
                    </a:lnTo>
                    <a:lnTo>
                      <a:pt x="85" y="12"/>
                    </a:lnTo>
                    <a:lnTo>
                      <a:pt x="77" y="14"/>
                    </a:lnTo>
                    <a:lnTo>
                      <a:pt x="71" y="18"/>
                    </a:lnTo>
                    <a:lnTo>
                      <a:pt x="66" y="21"/>
                    </a:lnTo>
                    <a:lnTo>
                      <a:pt x="60" y="23"/>
                    </a:lnTo>
                    <a:lnTo>
                      <a:pt x="56" y="27"/>
                    </a:lnTo>
                    <a:lnTo>
                      <a:pt x="50" y="31"/>
                    </a:lnTo>
                    <a:lnTo>
                      <a:pt x="45" y="37"/>
                    </a:lnTo>
                    <a:lnTo>
                      <a:pt x="41" y="41"/>
                    </a:lnTo>
                    <a:lnTo>
                      <a:pt x="37" y="44"/>
                    </a:lnTo>
                    <a:lnTo>
                      <a:pt x="31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0" y="66"/>
                    </a:lnTo>
                    <a:lnTo>
                      <a:pt x="18" y="71"/>
                    </a:lnTo>
                    <a:lnTo>
                      <a:pt x="14" y="77"/>
                    </a:lnTo>
                    <a:lnTo>
                      <a:pt x="12" y="85"/>
                    </a:lnTo>
                    <a:lnTo>
                      <a:pt x="8" y="91"/>
                    </a:lnTo>
                    <a:lnTo>
                      <a:pt x="6" y="96"/>
                    </a:lnTo>
                    <a:lnTo>
                      <a:pt x="4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0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4" y="171"/>
                    </a:lnTo>
                    <a:lnTo>
                      <a:pt x="6" y="179"/>
                    </a:lnTo>
                    <a:lnTo>
                      <a:pt x="8" y="185"/>
                    </a:lnTo>
                    <a:lnTo>
                      <a:pt x="12" y="190"/>
                    </a:lnTo>
                    <a:lnTo>
                      <a:pt x="14" y="196"/>
                    </a:lnTo>
                    <a:lnTo>
                      <a:pt x="18" y="202"/>
                    </a:lnTo>
                    <a:lnTo>
                      <a:pt x="20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1" y="225"/>
                    </a:lnTo>
                    <a:lnTo>
                      <a:pt x="37" y="229"/>
                    </a:lnTo>
                    <a:lnTo>
                      <a:pt x="41" y="235"/>
                    </a:lnTo>
                    <a:lnTo>
                      <a:pt x="45" y="238"/>
                    </a:lnTo>
                    <a:lnTo>
                      <a:pt x="50" y="242"/>
                    </a:lnTo>
                    <a:lnTo>
                      <a:pt x="56" y="246"/>
                    </a:lnTo>
                    <a:lnTo>
                      <a:pt x="60" y="250"/>
                    </a:lnTo>
                    <a:lnTo>
                      <a:pt x="66" y="254"/>
                    </a:lnTo>
                    <a:lnTo>
                      <a:pt x="71" y="258"/>
                    </a:lnTo>
                    <a:lnTo>
                      <a:pt x="77" y="260"/>
                    </a:lnTo>
                    <a:lnTo>
                      <a:pt x="85" y="263"/>
                    </a:lnTo>
                    <a:lnTo>
                      <a:pt x="91" y="265"/>
                    </a:lnTo>
                    <a:lnTo>
                      <a:pt x="96" y="267"/>
                    </a:lnTo>
                    <a:lnTo>
                      <a:pt x="104" y="269"/>
                    </a:lnTo>
                    <a:lnTo>
                      <a:pt x="110" y="271"/>
                    </a:lnTo>
                    <a:lnTo>
                      <a:pt x="118" y="273"/>
                    </a:lnTo>
                    <a:lnTo>
                      <a:pt x="123" y="273"/>
                    </a:lnTo>
                    <a:lnTo>
                      <a:pt x="131" y="273"/>
                    </a:lnTo>
                    <a:lnTo>
                      <a:pt x="137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5756275" y="1843088"/>
                <a:ext cx="434975" cy="433388"/>
              </a:xfrm>
              <a:custGeom>
                <a:avLst/>
                <a:gdLst/>
                <a:ahLst/>
                <a:cxnLst>
                  <a:cxn ang="0">
                    <a:pos x="151" y="273"/>
                  </a:cxn>
                  <a:cxn ang="0">
                    <a:pos x="171" y="269"/>
                  </a:cxn>
                  <a:cxn ang="0">
                    <a:pos x="190" y="263"/>
                  </a:cxn>
                  <a:cxn ang="0">
                    <a:pos x="207" y="254"/>
                  </a:cxn>
                  <a:cxn ang="0">
                    <a:pos x="224" y="242"/>
                  </a:cxn>
                  <a:cxn ang="0">
                    <a:pos x="238" y="229"/>
                  </a:cxn>
                  <a:cxn ang="0">
                    <a:pos x="251" y="213"/>
                  </a:cxn>
                  <a:cxn ang="0">
                    <a:pos x="261" y="196"/>
                  </a:cxn>
                  <a:cxn ang="0">
                    <a:pos x="269" y="179"/>
                  </a:cxn>
                  <a:cxn ang="0">
                    <a:pos x="272" y="158"/>
                  </a:cxn>
                  <a:cxn ang="0">
                    <a:pos x="274" y="137"/>
                  </a:cxn>
                  <a:cxn ang="0">
                    <a:pos x="272" y="116"/>
                  </a:cxn>
                  <a:cxn ang="0">
                    <a:pos x="269" y="96"/>
                  </a:cxn>
                  <a:cxn ang="0">
                    <a:pos x="261" y="77"/>
                  </a:cxn>
                  <a:cxn ang="0">
                    <a:pos x="251" y="60"/>
                  </a:cxn>
                  <a:cxn ang="0">
                    <a:pos x="238" y="44"/>
                  </a:cxn>
                  <a:cxn ang="0">
                    <a:pos x="224" y="31"/>
                  </a:cxn>
                  <a:cxn ang="0">
                    <a:pos x="207" y="21"/>
                  </a:cxn>
                  <a:cxn ang="0">
                    <a:pos x="190" y="12"/>
                  </a:cxn>
                  <a:cxn ang="0">
                    <a:pos x="171" y="6"/>
                  </a:cxn>
                  <a:cxn ang="0">
                    <a:pos x="151" y="2"/>
                  </a:cxn>
                  <a:cxn ang="0">
                    <a:pos x="130" y="0"/>
                  </a:cxn>
                  <a:cxn ang="0">
                    <a:pos x="109" y="4"/>
                  </a:cxn>
                  <a:cxn ang="0">
                    <a:pos x="90" y="10"/>
                  </a:cxn>
                  <a:cxn ang="0">
                    <a:pos x="71" y="18"/>
                  </a:cxn>
                  <a:cxn ang="0">
                    <a:pos x="55" y="27"/>
                  </a:cxn>
                  <a:cxn ang="0">
                    <a:pos x="40" y="41"/>
                  </a:cxn>
                  <a:cxn ang="0">
                    <a:pos x="27" y="56"/>
                  </a:cxn>
                  <a:cxn ang="0">
                    <a:pos x="17" y="71"/>
                  </a:cxn>
                  <a:cxn ang="0">
                    <a:pos x="9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2" y="152"/>
                  </a:cxn>
                  <a:cxn ang="0">
                    <a:pos x="5" y="171"/>
                  </a:cxn>
                  <a:cxn ang="0">
                    <a:pos x="11" y="190"/>
                  </a:cxn>
                  <a:cxn ang="0">
                    <a:pos x="21" y="208"/>
                  </a:cxn>
                  <a:cxn ang="0">
                    <a:pos x="30" y="225"/>
                  </a:cxn>
                  <a:cxn ang="0">
                    <a:pos x="46" y="238"/>
                  </a:cxn>
                  <a:cxn ang="0">
                    <a:pos x="61" y="250"/>
                  </a:cxn>
                  <a:cxn ang="0">
                    <a:pos x="78" y="260"/>
                  </a:cxn>
                  <a:cxn ang="0">
                    <a:pos x="96" y="267"/>
                  </a:cxn>
                  <a:cxn ang="0">
                    <a:pos x="117" y="273"/>
                  </a:cxn>
                  <a:cxn ang="0">
                    <a:pos x="136" y="273"/>
                  </a:cxn>
                </a:cxnLst>
                <a:rect l="0" t="0" r="r" b="b"/>
                <a:pathLst>
                  <a:path w="274" h="273">
                    <a:moveTo>
                      <a:pt x="136" y="273"/>
                    </a:moveTo>
                    <a:lnTo>
                      <a:pt x="144" y="273"/>
                    </a:lnTo>
                    <a:lnTo>
                      <a:pt x="151" y="273"/>
                    </a:lnTo>
                    <a:lnTo>
                      <a:pt x="157" y="273"/>
                    </a:lnTo>
                    <a:lnTo>
                      <a:pt x="165" y="271"/>
                    </a:lnTo>
                    <a:lnTo>
                      <a:pt x="171" y="269"/>
                    </a:lnTo>
                    <a:lnTo>
                      <a:pt x="178" y="267"/>
                    </a:lnTo>
                    <a:lnTo>
                      <a:pt x="184" y="265"/>
                    </a:lnTo>
                    <a:lnTo>
                      <a:pt x="190" y="263"/>
                    </a:lnTo>
                    <a:lnTo>
                      <a:pt x="196" y="260"/>
                    </a:lnTo>
                    <a:lnTo>
                      <a:pt x="201" y="258"/>
                    </a:lnTo>
                    <a:lnTo>
                      <a:pt x="207" y="254"/>
                    </a:lnTo>
                    <a:lnTo>
                      <a:pt x="213" y="250"/>
                    </a:lnTo>
                    <a:lnTo>
                      <a:pt x="219" y="246"/>
                    </a:lnTo>
                    <a:lnTo>
                      <a:pt x="224" y="242"/>
                    </a:lnTo>
                    <a:lnTo>
                      <a:pt x="228" y="238"/>
                    </a:lnTo>
                    <a:lnTo>
                      <a:pt x="234" y="235"/>
                    </a:lnTo>
                    <a:lnTo>
                      <a:pt x="238" y="229"/>
                    </a:lnTo>
                    <a:lnTo>
                      <a:pt x="242" y="225"/>
                    </a:lnTo>
                    <a:lnTo>
                      <a:pt x="247" y="219"/>
                    </a:lnTo>
                    <a:lnTo>
                      <a:pt x="251" y="213"/>
                    </a:lnTo>
                    <a:lnTo>
                      <a:pt x="253" y="208"/>
                    </a:lnTo>
                    <a:lnTo>
                      <a:pt x="257" y="202"/>
                    </a:lnTo>
                    <a:lnTo>
                      <a:pt x="261" y="196"/>
                    </a:lnTo>
                    <a:lnTo>
                      <a:pt x="263" y="190"/>
                    </a:lnTo>
                    <a:lnTo>
                      <a:pt x="265" y="185"/>
                    </a:lnTo>
                    <a:lnTo>
                      <a:pt x="269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2" y="158"/>
                    </a:lnTo>
                    <a:lnTo>
                      <a:pt x="272" y="152"/>
                    </a:lnTo>
                    <a:lnTo>
                      <a:pt x="274" y="144"/>
                    </a:lnTo>
                    <a:lnTo>
                      <a:pt x="274" y="137"/>
                    </a:lnTo>
                    <a:lnTo>
                      <a:pt x="274" y="131"/>
                    </a:lnTo>
                    <a:lnTo>
                      <a:pt x="272" y="123"/>
                    </a:lnTo>
                    <a:lnTo>
                      <a:pt x="272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9" y="96"/>
                    </a:lnTo>
                    <a:lnTo>
                      <a:pt x="265" y="91"/>
                    </a:lnTo>
                    <a:lnTo>
                      <a:pt x="263" y="85"/>
                    </a:lnTo>
                    <a:lnTo>
                      <a:pt x="261" y="77"/>
                    </a:lnTo>
                    <a:lnTo>
                      <a:pt x="257" y="71"/>
                    </a:lnTo>
                    <a:lnTo>
                      <a:pt x="253" y="66"/>
                    </a:lnTo>
                    <a:lnTo>
                      <a:pt x="251" y="60"/>
                    </a:lnTo>
                    <a:lnTo>
                      <a:pt x="247" y="56"/>
                    </a:lnTo>
                    <a:lnTo>
                      <a:pt x="242" y="50"/>
                    </a:lnTo>
                    <a:lnTo>
                      <a:pt x="238" y="44"/>
                    </a:lnTo>
                    <a:lnTo>
                      <a:pt x="234" y="41"/>
                    </a:lnTo>
                    <a:lnTo>
                      <a:pt x="228" y="37"/>
                    </a:lnTo>
                    <a:lnTo>
                      <a:pt x="224" y="31"/>
                    </a:lnTo>
                    <a:lnTo>
                      <a:pt x="219" y="27"/>
                    </a:lnTo>
                    <a:lnTo>
                      <a:pt x="213" y="23"/>
                    </a:lnTo>
                    <a:lnTo>
                      <a:pt x="207" y="21"/>
                    </a:lnTo>
                    <a:lnTo>
                      <a:pt x="201" y="18"/>
                    </a:lnTo>
                    <a:lnTo>
                      <a:pt x="196" y="14"/>
                    </a:lnTo>
                    <a:lnTo>
                      <a:pt x="190" y="12"/>
                    </a:lnTo>
                    <a:lnTo>
                      <a:pt x="184" y="10"/>
                    </a:lnTo>
                    <a:lnTo>
                      <a:pt x="178" y="6"/>
                    </a:lnTo>
                    <a:lnTo>
                      <a:pt x="171" y="6"/>
                    </a:lnTo>
                    <a:lnTo>
                      <a:pt x="165" y="4"/>
                    </a:lnTo>
                    <a:lnTo>
                      <a:pt x="157" y="2"/>
                    </a:lnTo>
                    <a:lnTo>
                      <a:pt x="151" y="2"/>
                    </a:lnTo>
                    <a:lnTo>
                      <a:pt x="144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3" y="2"/>
                    </a:lnTo>
                    <a:lnTo>
                      <a:pt x="117" y="2"/>
                    </a:lnTo>
                    <a:lnTo>
                      <a:pt x="109" y="4"/>
                    </a:lnTo>
                    <a:lnTo>
                      <a:pt x="103" y="6"/>
                    </a:lnTo>
                    <a:lnTo>
                      <a:pt x="96" y="6"/>
                    </a:lnTo>
                    <a:lnTo>
                      <a:pt x="90" y="10"/>
                    </a:lnTo>
                    <a:lnTo>
                      <a:pt x="84" y="12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5" y="21"/>
                    </a:lnTo>
                    <a:lnTo>
                      <a:pt x="61" y="23"/>
                    </a:lnTo>
                    <a:lnTo>
                      <a:pt x="55" y="27"/>
                    </a:lnTo>
                    <a:lnTo>
                      <a:pt x="50" y="31"/>
                    </a:lnTo>
                    <a:lnTo>
                      <a:pt x="46" y="37"/>
                    </a:lnTo>
                    <a:lnTo>
                      <a:pt x="40" y="41"/>
                    </a:lnTo>
                    <a:lnTo>
                      <a:pt x="36" y="44"/>
                    </a:lnTo>
                    <a:lnTo>
                      <a:pt x="30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1" y="66"/>
                    </a:lnTo>
                    <a:lnTo>
                      <a:pt x="17" y="71"/>
                    </a:lnTo>
                    <a:lnTo>
                      <a:pt x="13" y="77"/>
                    </a:lnTo>
                    <a:lnTo>
                      <a:pt x="11" y="85"/>
                    </a:lnTo>
                    <a:lnTo>
                      <a:pt x="9" y="91"/>
                    </a:lnTo>
                    <a:lnTo>
                      <a:pt x="5" y="96"/>
                    </a:lnTo>
                    <a:lnTo>
                      <a:pt x="5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2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5" y="171"/>
                    </a:lnTo>
                    <a:lnTo>
                      <a:pt x="5" y="179"/>
                    </a:lnTo>
                    <a:lnTo>
                      <a:pt x="9" y="185"/>
                    </a:lnTo>
                    <a:lnTo>
                      <a:pt x="11" y="190"/>
                    </a:lnTo>
                    <a:lnTo>
                      <a:pt x="13" y="196"/>
                    </a:lnTo>
                    <a:lnTo>
                      <a:pt x="17" y="202"/>
                    </a:lnTo>
                    <a:lnTo>
                      <a:pt x="21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0" y="225"/>
                    </a:lnTo>
                    <a:lnTo>
                      <a:pt x="36" y="229"/>
                    </a:lnTo>
                    <a:lnTo>
                      <a:pt x="40" y="235"/>
                    </a:lnTo>
                    <a:lnTo>
                      <a:pt x="46" y="238"/>
                    </a:lnTo>
                    <a:lnTo>
                      <a:pt x="50" y="242"/>
                    </a:lnTo>
                    <a:lnTo>
                      <a:pt x="55" y="246"/>
                    </a:lnTo>
                    <a:lnTo>
                      <a:pt x="61" y="250"/>
                    </a:lnTo>
                    <a:lnTo>
                      <a:pt x="65" y="254"/>
                    </a:lnTo>
                    <a:lnTo>
                      <a:pt x="71" y="258"/>
                    </a:lnTo>
                    <a:lnTo>
                      <a:pt x="78" y="260"/>
                    </a:lnTo>
                    <a:lnTo>
                      <a:pt x="84" y="263"/>
                    </a:lnTo>
                    <a:lnTo>
                      <a:pt x="90" y="265"/>
                    </a:lnTo>
                    <a:lnTo>
                      <a:pt x="96" y="267"/>
                    </a:lnTo>
                    <a:lnTo>
                      <a:pt x="103" y="269"/>
                    </a:lnTo>
                    <a:lnTo>
                      <a:pt x="109" y="271"/>
                    </a:lnTo>
                    <a:lnTo>
                      <a:pt x="117" y="273"/>
                    </a:lnTo>
                    <a:lnTo>
                      <a:pt x="123" y="273"/>
                    </a:lnTo>
                    <a:lnTo>
                      <a:pt x="130" y="273"/>
                    </a:lnTo>
                    <a:lnTo>
                      <a:pt x="136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5621338" y="1166813"/>
                <a:ext cx="1881188" cy="893763"/>
              </a:xfrm>
              <a:custGeom>
                <a:avLst/>
                <a:gdLst/>
                <a:ahLst/>
                <a:cxnLst>
                  <a:cxn ang="0">
                    <a:pos x="81" y="563"/>
                  </a:cxn>
                  <a:cxn ang="0">
                    <a:pos x="71" y="563"/>
                  </a:cxn>
                  <a:cxn ang="0">
                    <a:pos x="62" y="563"/>
                  </a:cxn>
                  <a:cxn ang="0">
                    <a:pos x="52" y="563"/>
                  </a:cxn>
                  <a:cxn ang="0">
                    <a:pos x="41" y="563"/>
                  </a:cxn>
                  <a:cxn ang="0">
                    <a:pos x="31" y="561"/>
                  </a:cxn>
                  <a:cxn ang="0">
                    <a:pos x="21" y="557"/>
                  </a:cxn>
                  <a:cxn ang="0">
                    <a:pos x="14" y="549"/>
                  </a:cxn>
                  <a:cxn ang="0">
                    <a:pos x="6" y="540"/>
                  </a:cxn>
                  <a:cxn ang="0">
                    <a:pos x="2" y="528"/>
                  </a:cxn>
                  <a:cxn ang="0">
                    <a:pos x="0" y="517"/>
                  </a:cxn>
                  <a:cxn ang="0">
                    <a:pos x="0" y="367"/>
                  </a:cxn>
                  <a:cxn ang="0">
                    <a:pos x="4" y="355"/>
                  </a:cxn>
                  <a:cxn ang="0">
                    <a:pos x="10" y="344"/>
                  </a:cxn>
                  <a:cxn ang="0">
                    <a:pos x="17" y="332"/>
                  </a:cxn>
                  <a:cxn ang="0">
                    <a:pos x="29" y="324"/>
                  </a:cxn>
                  <a:cxn ang="0">
                    <a:pos x="39" y="317"/>
                  </a:cxn>
                  <a:cxn ang="0">
                    <a:pos x="248" y="271"/>
                  </a:cxn>
                  <a:cxn ang="0">
                    <a:pos x="261" y="267"/>
                  </a:cxn>
                  <a:cxn ang="0">
                    <a:pos x="273" y="259"/>
                  </a:cxn>
                  <a:cxn ang="0">
                    <a:pos x="286" y="251"/>
                  </a:cxn>
                  <a:cxn ang="0">
                    <a:pos x="300" y="242"/>
                  </a:cxn>
                  <a:cxn ang="0">
                    <a:pos x="309" y="232"/>
                  </a:cxn>
                  <a:cxn ang="0">
                    <a:pos x="319" y="221"/>
                  </a:cxn>
                  <a:cxn ang="0">
                    <a:pos x="430" y="38"/>
                  </a:cxn>
                  <a:cxn ang="0">
                    <a:pos x="440" y="29"/>
                  </a:cxn>
                  <a:cxn ang="0">
                    <a:pos x="452" y="19"/>
                  </a:cxn>
                  <a:cxn ang="0">
                    <a:pos x="463" y="11"/>
                  </a:cxn>
                  <a:cxn ang="0">
                    <a:pos x="477" y="4"/>
                  </a:cxn>
                  <a:cxn ang="0">
                    <a:pos x="490" y="0"/>
                  </a:cxn>
                  <a:cxn ang="0">
                    <a:pos x="503" y="0"/>
                  </a:cxn>
                  <a:cxn ang="0">
                    <a:pos x="786" y="0"/>
                  </a:cxn>
                  <a:cxn ang="0">
                    <a:pos x="799" y="4"/>
                  </a:cxn>
                  <a:cxn ang="0">
                    <a:pos x="813" y="9"/>
                  </a:cxn>
                  <a:cxn ang="0">
                    <a:pos x="824" y="17"/>
                  </a:cxn>
                  <a:cxn ang="0">
                    <a:pos x="836" y="25"/>
                  </a:cxn>
                  <a:cxn ang="0">
                    <a:pos x="845" y="36"/>
                  </a:cxn>
                  <a:cxn ang="0">
                    <a:pos x="961" y="215"/>
                  </a:cxn>
                  <a:cxn ang="0">
                    <a:pos x="968" y="226"/>
                  </a:cxn>
                  <a:cxn ang="0">
                    <a:pos x="980" y="238"/>
                  </a:cxn>
                  <a:cxn ang="0">
                    <a:pos x="991" y="250"/>
                  </a:cxn>
                  <a:cxn ang="0">
                    <a:pos x="1003" y="259"/>
                  </a:cxn>
                  <a:cxn ang="0">
                    <a:pos x="1016" y="267"/>
                  </a:cxn>
                  <a:cxn ang="0">
                    <a:pos x="1028" y="275"/>
                  </a:cxn>
                  <a:cxn ang="0">
                    <a:pos x="1145" y="326"/>
                  </a:cxn>
                  <a:cxn ang="0">
                    <a:pos x="1157" y="334"/>
                  </a:cxn>
                  <a:cxn ang="0">
                    <a:pos x="1166" y="346"/>
                  </a:cxn>
                  <a:cxn ang="0">
                    <a:pos x="1174" y="357"/>
                  </a:cxn>
                  <a:cxn ang="0">
                    <a:pos x="1180" y="369"/>
                  </a:cxn>
                  <a:cxn ang="0">
                    <a:pos x="1183" y="382"/>
                  </a:cxn>
                  <a:cxn ang="0">
                    <a:pos x="1185" y="513"/>
                  </a:cxn>
                  <a:cxn ang="0">
                    <a:pos x="1183" y="526"/>
                  </a:cxn>
                  <a:cxn ang="0">
                    <a:pos x="1180" y="538"/>
                  </a:cxn>
                  <a:cxn ang="0">
                    <a:pos x="1172" y="547"/>
                  </a:cxn>
                  <a:cxn ang="0">
                    <a:pos x="1162" y="555"/>
                  </a:cxn>
                  <a:cxn ang="0">
                    <a:pos x="1153" y="561"/>
                  </a:cxn>
                  <a:cxn ang="0">
                    <a:pos x="1139" y="563"/>
                  </a:cxn>
                </a:cxnLst>
                <a:rect l="0" t="0" r="r" b="b"/>
                <a:pathLst>
                  <a:path w="1185" h="563">
                    <a:moveTo>
                      <a:pt x="772" y="563"/>
                    </a:moveTo>
                    <a:lnTo>
                      <a:pt x="359" y="563"/>
                    </a:lnTo>
                    <a:lnTo>
                      <a:pt x="85" y="563"/>
                    </a:lnTo>
                    <a:lnTo>
                      <a:pt x="83" y="563"/>
                    </a:lnTo>
                    <a:lnTo>
                      <a:pt x="81" y="563"/>
                    </a:lnTo>
                    <a:lnTo>
                      <a:pt x="79" y="563"/>
                    </a:lnTo>
                    <a:lnTo>
                      <a:pt x="77" y="563"/>
                    </a:lnTo>
                    <a:lnTo>
                      <a:pt x="75" y="563"/>
                    </a:lnTo>
                    <a:lnTo>
                      <a:pt x="73" y="563"/>
                    </a:lnTo>
                    <a:lnTo>
                      <a:pt x="71" y="563"/>
                    </a:lnTo>
                    <a:lnTo>
                      <a:pt x="69" y="563"/>
                    </a:lnTo>
                    <a:lnTo>
                      <a:pt x="67" y="563"/>
                    </a:lnTo>
                    <a:lnTo>
                      <a:pt x="65" y="563"/>
                    </a:lnTo>
                    <a:lnTo>
                      <a:pt x="64" y="563"/>
                    </a:lnTo>
                    <a:lnTo>
                      <a:pt x="62" y="563"/>
                    </a:lnTo>
                    <a:lnTo>
                      <a:pt x="60" y="563"/>
                    </a:lnTo>
                    <a:lnTo>
                      <a:pt x="58" y="563"/>
                    </a:lnTo>
                    <a:lnTo>
                      <a:pt x="56" y="563"/>
                    </a:lnTo>
                    <a:lnTo>
                      <a:pt x="54" y="563"/>
                    </a:lnTo>
                    <a:lnTo>
                      <a:pt x="52" y="563"/>
                    </a:lnTo>
                    <a:lnTo>
                      <a:pt x="48" y="563"/>
                    </a:lnTo>
                    <a:lnTo>
                      <a:pt x="46" y="563"/>
                    </a:lnTo>
                    <a:lnTo>
                      <a:pt x="44" y="563"/>
                    </a:lnTo>
                    <a:lnTo>
                      <a:pt x="42" y="563"/>
                    </a:lnTo>
                    <a:lnTo>
                      <a:pt x="41" y="563"/>
                    </a:lnTo>
                    <a:lnTo>
                      <a:pt x="39" y="563"/>
                    </a:lnTo>
                    <a:lnTo>
                      <a:pt x="37" y="563"/>
                    </a:lnTo>
                    <a:lnTo>
                      <a:pt x="35" y="563"/>
                    </a:lnTo>
                    <a:lnTo>
                      <a:pt x="33" y="563"/>
                    </a:lnTo>
                    <a:lnTo>
                      <a:pt x="31" y="561"/>
                    </a:lnTo>
                    <a:lnTo>
                      <a:pt x="29" y="561"/>
                    </a:lnTo>
                    <a:lnTo>
                      <a:pt x="27" y="559"/>
                    </a:lnTo>
                    <a:lnTo>
                      <a:pt x="25" y="559"/>
                    </a:lnTo>
                    <a:lnTo>
                      <a:pt x="23" y="557"/>
                    </a:lnTo>
                    <a:lnTo>
                      <a:pt x="21" y="557"/>
                    </a:lnTo>
                    <a:lnTo>
                      <a:pt x="19" y="555"/>
                    </a:lnTo>
                    <a:lnTo>
                      <a:pt x="17" y="553"/>
                    </a:lnTo>
                    <a:lnTo>
                      <a:pt x="16" y="551"/>
                    </a:lnTo>
                    <a:lnTo>
                      <a:pt x="14" y="551"/>
                    </a:lnTo>
                    <a:lnTo>
                      <a:pt x="14" y="549"/>
                    </a:lnTo>
                    <a:lnTo>
                      <a:pt x="12" y="547"/>
                    </a:lnTo>
                    <a:lnTo>
                      <a:pt x="10" y="545"/>
                    </a:lnTo>
                    <a:lnTo>
                      <a:pt x="10" y="543"/>
                    </a:lnTo>
                    <a:lnTo>
                      <a:pt x="8" y="542"/>
                    </a:lnTo>
                    <a:lnTo>
                      <a:pt x="6" y="540"/>
                    </a:lnTo>
                    <a:lnTo>
                      <a:pt x="6" y="538"/>
                    </a:lnTo>
                    <a:lnTo>
                      <a:pt x="4" y="536"/>
                    </a:lnTo>
                    <a:lnTo>
                      <a:pt x="4" y="532"/>
                    </a:lnTo>
                    <a:lnTo>
                      <a:pt x="4" y="530"/>
                    </a:lnTo>
                    <a:lnTo>
                      <a:pt x="2" y="528"/>
                    </a:lnTo>
                    <a:lnTo>
                      <a:pt x="2" y="526"/>
                    </a:lnTo>
                    <a:lnTo>
                      <a:pt x="2" y="524"/>
                    </a:lnTo>
                    <a:lnTo>
                      <a:pt x="0" y="520"/>
                    </a:lnTo>
                    <a:lnTo>
                      <a:pt x="0" y="518"/>
                    </a:lnTo>
                    <a:lnTo>
                      <a:pt x="0" y="517"/>
                    </a:lnTo>
                    <a:lnTo>
                      <a:pt x="0" y="513"/>
                    </a:lnTo>
                    <a:lnTo>
                      <a:pt x="0" y="374"/>
                    </a:lnTo>
                    <a:lnTo>
                      <a:pt x="0" y="372"/>
                    </a:lnTo>
                    <a:lnTo>
                      <a:pt x="0" y="371"/>
                    </a:lnTo>
                    <a:lnTo>
                      <a:pt x="0" y="367"/>
                    </a:lnTo>
                    <a:lnTo>
                      <a:pt x="2" y="365"/>
                    </a:lnTo>
                    <a:lnTo>
                      <a:pt x="2" y="363"/>
                    </a:lnTo>
                    <a:lnTo>
                      <a:pt x="2" y="359"/>
                    </a:lnTo>
                    <a:lnTo>
                      <a:pt x="4" y="357"/>
                    </a:lnTo>
                    <a:lnTo>
                      <a:pt x="4" y="355"/>
                    </a:lnTo>
                    <a:lnTo>
                      <a:pt x="6" y="353"/>
                    </a:lnTo>
                    <a:lnTo>
                      <a:pt x="6" y="349"/>
                    </a:lnTo>
                    <a:lnTo>
                      <a:pt x="8" y="348"/>
                    </a:lnTo>
                    <a:lnTo>
                      <a:pt x="10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4" y="338"/>
                    </a:lnTo>
                    <a:lnTo>
                      <a:pt x="16" y="336"/>
                    </a:lnTo>
                    <a:lnTo>
                      <a:pt x="16" y="334"/>
                    </a:lnTo>
                    <a:lnTo>
                      <a:pt x="17" y="332"/>
                    </a:lnTo>
                    <a:lnTo>
                      <a:pt x="19" y="330"/>
                    </a:lnTo>
                    <a:lnTo>
                      <a:pt x="21" y="328"/>
                    </a:lnTo>
                    <a:lnTo>
                      <a:pt x="23" y="326"/>
                    </a:lnTo>
                    <a:lnTo>
                      <a:pt x="25" y="326"/>
                    </a:lnTo>
                    <a:lnTo>
                      <a:pt x="29" y="324"/>
                    </a:lnTo>
                    <a:lnTo>
                      <a:pt x="31" y="323"/>
                    </a:lnTo>
                    <a:lnTo>
                      <a:pt x="33" y="321"/>
                    </a:lnTo>
                    <a:lnTo>
                      <a:pt x="35" y="321"/>
                    </a:lnTo>
                    <a:lnTo>
                      <a:pt x="37" y="319"/>
                    </a:lnTo>
                    <a:lnTo>
                      <a:pt x="39" y="317"/>
                    </a:lnTo>
                    <a:lnTo>
                      <a:pt x="42" y="317"/>
                    </a:lnTo>
                    <a:lnTo>
                      <a:pt x="44" y="315"/>
                    </a:lnTo>
                    <a:lnTo>
                      <a:pt x="46" y="315"/>
                    </a:lnTo>
                    <a:lnTo>
                      <a:pt x="48" y="315"/>
                    </a:lnTo>
                    <a:lnTo>
                      <a:pt x="248" y="271"/>
                    </a:lnTo>
                    <a:lnTo>
                      <a:pt x="250" y="269"/>
                    </a:lnTo>
                    <a:lnTo>
                      <a:pt x="252" y="269"/>
                    </a:lnTo>
                    <a:lnTo>
                      <a:pt x="256" y="269"/>
                    </a:lnTo>
                    <a:lnTo>
                      <a:pt x="258" y="267"/>
                    </a:lnTo>
                    <a:lnTo>
                      <a:pt x="261" y="267"/>
                    </a:lnTo>
                    <a:lnTo>
                      <a:pt x="263" y="265"/>
                    </a:lnTo>
                    <a:lnTo>
                      <a:pt x="265" y="263"/>
                    </a:lnTo>
                    <a:lnTo>
                      <a:pt x="269" y="263"/>
                    </a:lnTo>
                    <a:lnTo>
                      <a:pt x="271" y="261"/>
                    </a:lnTo>
                    <a:lnTo>
                      <a:pt x="273" y="259"/>
                    </a:lnTo>
                    <a:lnTo>
                      <a:pt x="277" y="259"/>
                    </a:lnTo>
                    <a:lnTo>
                      <a:pt x="279" y="257"/>
                    </a:lnTo>
                    <a:lnTo>
                      <a:pt x="283" y="255"/>
                    </a:lnTo>
                    <a:lnTo>
                      <a:pt x="284" y="253"/>
                    </a:lnTo>
                    <a:lnTo>
                      <a:pt x="286" y="251"/>
                    </a:lnTo>
                    <a:lnTo>
                      <a:pt x="290" y="250"/>
                    </a:lnTo>
                    <a:lnTo>
                      <a:pt x="292" y="248"/>
                    </a:lnTo>
                    <a:lnTo>
                      <a:pt x="294" y="246"/>
                    </a:lnTo>
                    <a:lnTo>
                      <a:pt x="296" y="244"/>
                    </a:lnTo>
                    <a:lnTo>
                      <a:pt x="300" y="242"/>
                    </a:lnTo>
                    <a:lnTo>
                      <a:pt x="302" y="240"/>
                    </a:lnTo>
                    <a:lnTo>
                      <a:pt x="304" y="238"/>
                    </a:lnTo>
                    <a:lnTo>
                      <a:pt x="306" y="236"/>
                    </a:lnTo>
                    <a:lnTo>
                      <a:pt x="308" y="234"/>
                    </a:lnTo>
                    <a:lnTo>
                      <a:pt x="309" y="232"/>
                    </a:lnTo>
                    <a:lnTo>
                      <a:pt x="311" y="230"/>
                    </a:lnTo>
                    <a:lnTo>
                      <a:pt x="313" y="228"/>
                    </a:lnTo>
                    <a:lnTo>
                      <a:pt x="315" y="225"/>
                    </a:lnTo>
                    <a:lnTo>
                      <a:pt x="317" y="223"/>
                    </a:lnTo>
                    <a:lnTo>
                      <a:pt x="319" y="221"/>
                    </a:lnTo>
                    <a:lnTo>
                      <a:pt x="321" y="219"/>
                    </a:lnTo>
                    <a:lnTo>
                      <a:pt x="323" y="217"/>
                    </a:lnTo>
                    <a:lnTo>
                      <a:pt x="429" y="42"/>
                    </a:lnTo>
                    <a:lnTo>
                      <a:pt x="429" y="40"/>
                    </a:lnTo>
                    <a:lnTo>
                      <a:pt x="430" y="38"/>
                    </a:lnTo>
                    <a:lnTo>
                      <a:pt x="432" y="36"/>
                    </a:lnTo>
                    <a:lnTo>
                      <a:pt x="434" y="34"/>
                    </a:lnTo>
                    <a:lnTo>
                      <a:pt x="436" y="32"/>
                    </a:lnTo>
                    <a:lnTo>
                      <a:pt x="438" y="31"/>
                    </a:lnTo>
                    <a:lnTo>
                      <a:pt x="440" y="29"/>
                    </a:lnTo>
                    <a:lnTo>
                      <a:pt x="442" y="27"/>
                    </a:lnTo>
                    <a:lnTo>
                      <a:pt x="444" y="25"/>
                    </a:lnTo>
                    <a:lnTo>
                      <a:pt x="446" y="23"/>
                    </a:lnTo>
                    <a:lnTo>
                      <a:pt x="450" y="21"/>
                    </a:lnTo>
                    <a:lnTo>
                      <a:pt x="452" y="19"/>
                    </a:lnTo>
                    <a:lnTo>
                      <a:pt x="453" y="17"/>
                    </a:lnTo>
                    <a:lnTo>
                      <a:pt x="455" y="15"/>
                    </a:lnTo>
                    <a:lnTo>
                      <a:pt x="459" y="13"/>
                    </a:lnTo>
                    <a:lnTo>
                      <a:pt x="461" y="11"/>
                    </a:lnTo>
                    <a:lnTo>
                      <a:pt x="463" y="11"/>
                    </a:lnTo>
                    <a:lnTo>
                      <a:pt x="467" y="9"/>
                    </a:lnTo>
                    <a:lnTo>
                      <a:pt x="469" y="8"/>
                    </a:lnTo>
                    <a:lnTo>
                      <a:pt x="471" y="8"/>
                    </a:lnTo>
                    <a:lnTo>
                      <a:pt x="475" y="6"/>
                    </a:lnTo>
                    <a:lnTo>
                      <a:pt x="477" y="4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4" y="2"/>
                    </a:lnTo>
                    <a:lnTo>
                      <a:pt x="488" y="2"/>
                    </a:lnTo>
                    <a:lnTo>
                      <a:pt x="490" y="0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8" y="0"/>
                    </a:lnTo>
                    <a:lnTo>
                      <a:pt x="502" y="0"/>
                    </a:lnTo>
                    <a:lnTo>
                      <a:pt x="503" y="0"/>
                    </a:lnTo>
                    <a:lnTo>
                      <a:pt x="774" y="0"/>
                    </a:lnTo>
                    <a:lnTo>
                      <a:pt x="776" y="0"/>
                    </a:lnTo>
                    <a:lnTo>
                      <a:pt x="780" y="0"/>
                    </a:lnTo>
                    <a:lnTo>
                      <a:pt x="782" y="0"/>
                    </a:lnTo>
                    <a:lnTo>
                      <a:pt x="786" y="0"/>
                    </a:lnTo>
                    <a:lnTo>
                      <a:pt x="788" y="0"/>
                    </a:lnTo>
                    <a:lnTo>
                      <a:pt x="790" y="2"/>
                    </a:lnTo>
                    <a:lnTo>
                      <a:pt x="793" y="2"/>
                    </a:lnTo>
                    <a:lnTo>
                      <a:pt x="795" y="2"/>
                    </a:lnTo>
                    <a:lnTo>
                      <a:pt x="799" y="4"/>
                    </a:lnTo>
                    <a:lnTo>
                      <a:pt x="801" y="4"/>
                    </a:lnTo>
                    <a:lnTo>
                      <a:pt x="805" y="6"/>
                    </a:lnTo>
                    <a:lnTo>
                      <a:pt x="807" y="8"/>
                    </a:lnTo>
                    <a:lnTo>
                      <a:pt x="809" y="8"/>
                    </a:lnTo>
                    <a:lnTo>
                      <a:pt x="813" y="9"/>
                    </a:lnTo>
                    <a:lnTo>
                      <a:pt x="815" y="11"/>
                    </a:lnTo>
                    <a:lnTo>
                      <a:pt x="818" y="11"/>
                    </a:lnTo>
                    <a:lnTo>
                      <a:pt x="820" y="13"/>
                    </a:lnTo>
                    <a:lnTo>
                      <a:pt x="822" y="15"/>
                    </a:lnTo>
                    <a:lnTo>
                      <a:pt x="824" y="17"/>
                    </a:lnTo>
                    <a:lnTo>
                      <a:pt x="828" y="19"/>
                    </a:lnTo>
                    <a:lnTo>
                      <a:pt x="830" y="19"/>
                    </a:lnTo>
                    <a:lnTo>
                      <a:pt x="832" y="21"/>
                    </a:lnTo>
                    <a:lnTo>
                      <a:pt x="834" y="23"/>
                    </a:lnTo>
                    <a:lnTo>
                      <a:pt x="836" y="25"/>
                    </a:lnTo>
                    <a:lnTo>
                      <a:pt x="840" y="27"/>
                    </a:lnTo>
                    <a:lnTo>
                      <a:pt x="842" y="29"/>
                    </a:lnTo>
                    <a:lnTo>
                      <a:pt x="843" y="31"/>
                    </a:lnTo>
                    <a:lnTo>
                      <a:pt x="845" y="32"/>
                    </a:lnTo>
                    <a:lnTo>
                      <a:pt x="845" y="36"/>
                    </a:lnTo>
                    <a:lnTo>
                      <a:pt x="847" y="38"/>
                    </a:lnTo>
                    <a:lnTo>
                      <a:pt x="849" y="40"/>
                    </a:lnTo>
                    <a:lnTo>
                      <a:pt x="851" y="42"/>
                    </a:lnTo>
                    <a:lnTo>
                      <a:pt x="959" y="213"/>
                    </a:lnTo>
                    <a:lnTo>
                      <a:pt x="961" y="215"/>
                    </a:lnTo>
                    <a:lnTo>
                      <a:pt x="963" y="217"/>
                    </a:lnTo>
                    <a:lnTo>
                      <a:pt x="964" y="221"/>
                    </a:lnTo>
                    <a:lnTo>
                      <a:pt x="964" y="223"/>
                    </a:lnTo>
                    <a:lnTo>
                      <a:pt x="966" y="225"/>
                    </a:lnTo>
                    <a:lnTo>
                      <a:pt x="968" y="226"/>
                    </a:lnTo>
                    <a:lnTo>
                      <a:pt x="970" y="228"/>
                    </a:lnTo>
                    <a:lnTo>
                      <a:pt x="972" y="230"/>
                    </a:lnTo>
                    <a:lnTo>
                      <a:pt x="974" y="234"/>
                    </a:lnTo>
                    <a:lnTo>
                      <a:pt x="978" y="236"/>
                    </a:lnTo>
                    <a:lnTo>
                      <a:pt x="980" y="238"/>
                    </a:lnTo>
                    <a:lnTo>
                      <a:pt x="982" y="240"/>
                    </a:lnTo>
                    <a:lnTo>
                      <a:pt x="984" y="242"/>
                    </a:lnTo>
                    <a:lnTo>
                      <a:pt x="986" y="244"/>
                    </a:lnTo>
                    <a:lnTo>
                      <a:pt x="989" y="248"/>
                    </a:lnTo>
                    <a:lnTo>
                      <a:pt x="991" y="250"/>
                    </a:lnTo>
                    <a:lnTo>
                      <a:pt x="993" y="251"/>
                    </a:lnTo>
                    <a:lnTo>
                      <a:pt x="995" y="253"/>
                    </a:lnTo>
                    <a:lnTo>
                      <a:pt x="999" y="255"/>
                    </a:lnTo>
                    <a:lnTo>
                      <a:pt x="1001" y="257"/>
                    </a:lnTo>
                    <a:lnTo>
                      <a:pt x="1003" y="259"/>
                    </a:lnTo>
                    <a:lnTo>
                      <a:pt x="1007" y="261"/>
                    </a:lnTo>
                    <a:lnTo>
                      <a:pt x="1009" y="263"/>
                    </a:lnTo>
                    <a:lnTo>
                      <a:pt x="1011" y="265"/>
                    </a:lnTo>
                    <a:lnTo>
                      <a:pt x="1014" y="267"/>
                    </a:lnTo>
                    <a:lnTo>
                      <a:pt x="1016" y="267"/>
                    </a:lnTo>
                    <a:lnTo>
                      <a:pt x="1018" y="269"/>
                    </a:lnTo>
                    <a:lnTo>
                      <a:pt x="1020" y="271"/>
                    </a:lnTo>
                    <a:lnTo>
                      <a:pt x="1024" y="273"/>
                    </a:lnTo>
                    <a:lnTo>
                      <a:pt x="1026" y="273"/>
                    </a:lnTo>
                    <a:lnTo>
                      <a:pt x="1028" y="275"/>
                    </a:lnTo>
                    <a:lnTo>
                      <a:pt x="1030" y="275"/>
                    </a:lnTo>
                    <a:lnTo>
                      <a:pt x="1139" y="323"/>
                    </a:lnTo>
                    <a:lnTo>
                      <a:pt x="1141" y="324"/>
                    </a:lnTo>
                    <a:lnTo>
                      <a:pt x="1143" y="324"/>
                    </a:lnTo>
                    <a:lnTo>
                      <a:pt x="1145" y="326"/>
                    </a:lnTo>
                    <a:lnTo>
                      <a:pt x="1149" y="328"/>
                    </a:lnTo>
                    <a:lnTo>
                      <a:pt x="1151" y="330"/>
                    </a:lnTo>
                    <a:lnTo>
                      <a:pt x="1153" y="330"/>
                    </a:lnTo>
                    <a:lnTo>
                      <a:pt x="1155" y="332"/>
                    </a:lnTo>
                    <a:lnTo>
                      <a:pt x="1157" y="334"/>
                    </a:lnTo>
                    <a:lnTo>
                      <a:pt x="1158" y="336"/>
                    </a:lnTo>
                    <a:lnTo>
                      <a:pt x="1160" y="338"/>
                    </a:lnTo>
                    <a:lnTo>
                      <a:pt x="1162" y="340"/>
                    </a:lnTo>
                    <a:lnTo>
                      <a:pt x="1164" y="342"/>
                    </a:lnTo>
                    <a:lnTo>
                      <a:pt x="1166" y="346"/>
                    </a:lnTo>
                    <a:lnTo>
                      <a:pt x="1168" y="348"/>
                    </a:lnTo>
                    <a:lnTo>
                      <a:pt x="1170" y="349"/>
                    </a:lnTo>
                    <a:lnTo>
                      <a:pt x="1172" y="351"/>
                    </a:lnTo>
                    <a:lnTo>
                      <a:pt x="1174" y="353"/>
                    </a:lnTo>
                    <a:lnTo>
                      <a:pt x="1174" y="357"/>
                    </a:lnTo>
                    <a:lnTo>
                      <a:pt x="1176" y="359"/>
                    </a:lnTo>
                    <a:lnTo>
                      <a:pt x="1178" y="361"/>
                    </a:lnTo>
                    <a:lnTo>
                      <a:pt x="1178" y="365"/>
                    </a:lnTo>
                    <a:lnTo>
                      <a:pt x="1180" y="367"/>
                    </a:lnTo>
                    <a:lnTo>
                      <a:pt x="1180" y="369"/>
                    </a:lnTo>
                    <a:lnTo>
                      <a:pt x="1182" y="372"/>
                    </a:lnTo>
                    <a:lnTo>
                      <a:pt x="1182" y="374"/>
                    </a:lnTo>
                    <a:lnTo>
                      <a:pt x="1183" y="376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85" y="386"/>
                    </a:lnTo>
                    <a:lnTo>
                      <a:pt x="1185" y="388"/>
                    </a:lnTo>
                    <a:lnTo>
                      <a:pt x="1185" y="390"/>
                    </a:lnTo>
                    <a:lnTo>
                      <a:pt x="1185" y="394"/>
                    </a:lnTo>
                    <a:lnTo>
                      <a:pt x="1185" y="513"/>
                    </a:lnTo>
                    <a:lnTo>
                      <a:pt x="1185" y="517"/>
                    </a:lnTo>
                    <a:lnTo>
                      <a:pt x="1185" y="518"/>
                    </a:lnTo>
                    <a:lnTo>
                      <a:pt x="1185" y="520"/>
                    </a:lnTo>
                    <a:lnTo>
                      <a:pt x="1183" y="524"/>
                    </a:lnTo>
                    <a:lnTo>
                      <a:pt x="1183" y="526"/>
                    </a:lnTo>
                    <a:lnTo>
                      <a:pt x="1183" y="528"/>
                    </a:lnTo>
                    <a:lnTo>
                      <a:pt x="1182" y="530"/>
                    </a:lnTo>
                    <a:lnTo>
                      <a:pt x="1182" y="532"/>
                    </a:lnTo>
                    <a:lnTo>
                      <a:pt x="1180" y="536"/>
                    </a:lnTo>
                    <a:lnTo>
                      <a:pt x="1180" y="538"/>
                    </a:lnTo>
                    <a:lnTo>
                      <a:pt x="1178" y="540"/>
                    </a:lnTo>
                    <a:lnTo>
                      <a:pt x="1176" y="542"/>
                    </a:lnTo>
                    <a:lnTo>
                      <a:pt x="1176" y="543"/>
                    </a:lnTo>
                    <a:lnTo>
                      <a:pt x="1174" y="545"/>
                    </a:lnTo>
                    <a:lnTo>
                      <a:pt x="1172" y="547"/>
                    </a:lnTo>
                    <a:lnTo>
                      <a:pt x="1170" y="549"/>
                    </a:lnTo>
                    <a:lnTo>
                      <a:pt x="1168" y="551"/>
                    </a:lnTo>
                    <a:lnTo>
                      <a:pt x="1166" y="551"/>
                    </a:lnTo>
                    <a:lnTo>
                      <a:pt x="1164" y="553"/>
                    </a:lnTo>
                    <a:lnTo>
                      <a:pt x="1162" y="555"/>
                    </a:lnTo>
                    <a:lnTo>
                      <a:pt x="1160" y="557"/>
                    </a:lnTo>
                    <a:lnTo>
                      <a:pt x="1158" y="557"/>
                    </a:lnTo>
                    <a:lnTo>
                      <a:pt x="1157" y="559"/>
                    </a:lnTo>
                    <a:lnTo>
                      <a:pt x="1155" y="559"/>
                    </a:lnTo>
                    <a:lnTo>
                      <a:pt x="1153" y="561"/>
                    </a:lnTo>
                    <a:lnTo>
                      <a:pt x="1149" y="561"/>
                    </a:lnTo>
                    <a:lnTo>
                      <a:pt x="1147" y="563"/>
                    </a:lnTo>
                    <a:lnTo>
                      <a:pt x="1145" y="563"/>
                    </a:lnTo>
                    <a:lnTo>
                      <a:pt x="1143" y="563"/>
                    </a:lnTo>
                    <a:lnTo>
                      <a:pt x="1139" y="563"/>
                    </a:lnTo>
                    <a:lnTo>
                      <a:pt x="1137" y="563"/>
                    </a:lnTo>
                    <a:lnTo>
                      <a:pt x="1135" y="563"/>
                    </a:lnTo>
                    <a:lnTo>
                      <a:pt x="1045" y="563"/>
                    </a:lnTo>
                    <a:lnTo>
                      <a:pt x="772" y="5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5859463" y="1944688"/>
                <a:ext cx="228600" cy="231775"/>
              </a:xfrm>
              <a:custGeom>
                <a:avLst/>
                <a:gdLst/>
                <a:ahLst/>
                <a:cxnLst>
                  <a:cxn ang="0">
                    <a:pos x="79" y="146"/>
                  </a:cxn>
                  <a:cxn ang="0">
                    <a:pos x="90" y="144"/>
                  </a:cxn>
                  <a:cxn ang="0">
                    <a:pos x="100" y="140"/>
                  </a:cxn>
                  <a:cxn ang="0">
                    <a:pos x="109" y="136"/>
                  </a:cxn>
                  <a:cxn ang="0">
                    <a:pos x="119" y="130"/>
                  </a:cxn>
                  <a:cxn ang="0">
                    <a:pos x="127" y="123"/>
                  </a:cxn>
                  <a:cxn ang="0">
                    <a:pos x="133" y="115"/>
                  </a:cxn>
                  <a:cxn ang="0">
                    <a:pos x="138" y="105"/>
                  </a:cxn>
                  <a:cxn ang="0">
                    <a:pos x="142" y="96"/>
                  </a:cxn>
                  <a:cxn ang="0">
                    <a:pos x="144" y="84"/>
                  </a:cxn>
                  <a:cxn ang="0">
                    <a:pos x="144" y="73"/>
                  </a:cxn>
                  <a:cxn ang="0">
                    <a:pos x="144" y="63"/>
                  </a:cxn>
                  <a:cxn ang="0">
                    <a:pos x="142" y="52"/>
                  </a:cxn>
                  <a:cxn ang="0">
                    <a:pos x="138" y="42"/>
                  </a:cxn>
                  <a:cxn ang="0">
                    <a:pos x="133" y="32"/>
                  </a:cxn>
                  <a:cxn ang="0">
                    <a:pos x="127" y="25"/>
                  </a:cxn>
                  <a:cxn ang="0">
                    <a:pos x="119" y="17"/>
                  </a:cxn>
                  <a:cxn ang="0">
                    <a:pos x="109" y="11"/>
                  </a:cxn>
                  <a:cxn ang="0">
                    <a:pos x="100" y="5"/>
                  </a:cxn>
                  <a:cxn ang="0">
                    <a:pos x="90" y="2"/>
                  </a:cxn>
                  <a:cxn ang="0">
                    <a:pos x="79" y="0"/>
                  </a:cxn>
                  <a:cxn ang="0">
                    <a:pos x="67" y="0"/>
                  </a:cxn>
                  <a:cxn ang="0">
                    <a:pos x="58" y="2"/>
                  </a:cxn>
                  <a:cxn ang="0">
                    <a:pos x="46" y="5"/>
                  </a:cxn>
                  <a:cxn ang="0">
                    <a:pos x="36" y="9"/>
                  </a:cxn>
                  <a:cxn ang="0">
                    <a:pos x="29" y="15"/>
                  </a:cxn>
                  <a:cxn ang="0">
                    <a:pos x="21" y="21"/>
                  </a:cxn>
                  <a:cxn ang="0">
                    <a:pos x="13" y="30"/>
                  </a:cxn>
                  <a:cxn ang="0">
                    <a:pos x="8" y="38"/>
                  </a:cxn>
                  <a:cxn ang="0">
                    <a:pos x="4" y="48"/>
                  </a:cxn>
                  <a:cxn ang="0">
                    <a:pos x="0" y="59"/>
                  </a:cxn>
                  <a:cxn ang="0">
                    <a:pos x="0" y="69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6" y="101"/>
                  </a:cxn>
                  <a:cxn ang="0">
                    <a:pos x="10" y="111"/>
                  </a:cxn>
                  <a:cxn ang="0">
                    <a:pos x="15" y="119"/>
                  </a:cxn>
                  <a:cxn ang="0">
                    <a:pos x="23" y="126"/>
                  </a:cxn>
                  <a:cxn ang="0">
                    <a:pos x="31" y="134"/>
                  </a:cxn>
                  <a:cxn ang="0">
                    <a:pos x="40" y="138"/>
                  </a:cxn>
                  <a:cxn ang="0">
                    <a:pos x="50" y="142"/>
                  </a:cxn>
                  <a:cxn ang="0">
                    <a:pos x="61" y="146"/>
                  </a:cxn>
                  <a:cxn ang="0">
                    <a:pos x="71" y="146"/>
                  </a:cxn>
                </a:cxnLst>
                <a:rect l="0" t="0" r="r" b="b"/>
                <a:pathLst>
                  <a:path w="144" h="146">
                    <a:moveTo>
                      <a:pt x="71" y="146"/>
                    </a:moveTo>
                    <a:lnTo>
                      <a:pt x="75" y="146"/>
                    </a:lnTo>
                    <a:lnTo>
                      <a:pt x="79" y="146"/>
                    </a:lnTo>
                    <a:lnTo>
                      <a:pt x="83" y="146"/>
                    </a:lnTo>
                    <a:lnTo>
                      <a:pt x="86" y="144"/>
                    </a:lnTo>
                    <a:lnTo>
                      <a:pt x="90" y="144"/>
                    </a:lnTo>
                    <a:lnTo>
                      <a:pt x="94" y="142"/>
                    </a:lnTo>
                    <a:lnTo>
                      <a:pt x="96" y="142"/>
                    </a:lnTo>
                    <a:lnTo>
                      <a:pt x="100" y="140"/>
                    </a:lnTo>
                    <a:lnTo>
                      <a:pt x="104" y="138"/>
                    </a:lnTo>
                    <a:lnTo>
                      <a:pt x="106" y="138"/>
                    </a:lnTo>
                    <a:lnTo>
                      <a:pt x="109" y="136"/>
                    </a:lnTo>
                    <a:lnTo>
                      <a:pt x="113" y="134"/>
                    </a:lnTo>
                    <a:lnTo>
                      <a:pt x="115" y="132"/>
                    </a:lnTo>
                    <a:lnTo>
                      <a:pt x="119" y="130"/>
                    </a:lnTo>
                    <a:lnTo>
                      <a:pt x="121" y="126"/>
                    </a:lnTo>
                    <a:lnTo>
                      <a:pt x="123" y="125"/>
                    </a:lnTo>
                    <a:lnTo>
                      <a:pt x="127" y="123"/>
                    </a:lnTo>
                    <a:lnTo>
                      <a:pt x="129" y="119"/>
                    </a:lnTo>
                    <a:lnTo>
                      <a:pt x="131" y="117"/>
                    </a:lnTo>
                    <a:lnTo>
                      <a:pt x="133" y="115"/>
                    </a:lnTo>
                    <a:lnTo>
                      <a:pt x="134" y="111"/>
                    </a:lnTo>
                    <a:lnTo>
                      <a:pt x="136" y="107"/>
                    </a:lnTo>
                    <a:lnTo>
                      <a:pt x="138" y="105"/>
                    </a:lnTo>
                    <a:lnTo>
                      <a:pt x="138" y="101"/>
                    </a:lnTo>
                    <a:lnTo>
                      <a:pt x="140" y="98"/>
                    </a:lnTo>
                    <a:lnTo>
                      <a:pt x="142" y="96"/>
                    </a:lnTo>
                    <a:lnTo>
                      <a:pt x="142" y="92"/>
                    </a:lnTo>
                    <a:lnTo>
                      <a:pt x="144" y="88"/>
                    </a:lnTo>
                    <a:lnTo>
                      <a:pt x="144" y="84"/>
                    </a:lnTo>
                    <a:lnTo>
                      <a:pt x="144" y="80"/>
                    </a:lnTo>
                    <a:lnTo>
                      <a:pt x="144" y="76"/>
                    </a:lnTo>
                    <a:lnTo>
                      <a:pt x="144" y="73"/>
                    </a:lnTo>
                    <a:lnTo>
                      <a:pt x="144" y="69"/>
                    </a:lnTo>
                    <a:lnTo>
                      <a:pt x="144" y="65"/>
                    </a:lnTo>
                    <a:lnTo>
                      <a:pt x="144" y="63"/>
                    </a:lnTo>
                    <a:lnTo>
                      <a:pt x="144" y="59"/>
                    </a:lnTo>
                    <a:lnTo>
                      <a:pt x="142" y="55"/>
                    </a:lnTo>
                    <a:lnTo>
                      <a:pt x="142" y="52"/>
                    </a:lnTo>
                    <a:lnTo>
                      <a:pt x="140" y="48"/>
                    </a:lnTo>
                    <a:lnTo>
                      <a:pt x="138" y="46"/>
                    </a:lnTo>
                    <a:lnTo>
                      <a:pt x="138" y="42"/>
                    </a:lnTo>
                    <a:lnTo>
                      <a:pt x="136" y="38"/>
                    </a:lnTo>
                    <a:lnTo>
                      <a:pt x="134" y="36"/>
                    </a:lnTo>
                    <a:lnTo>
                      <a:pt x="133" y="32"/>
                    </a:lnTo>
                    <a:lnTo>
                      <a:pt x="131" y="30"/>
                    </a:lnTo>
                    <a:lnTo>
                      <a:pt x="129" y="27"/>
                    </a:lnTo>
                    <a:lnTo>
                      <a:pt x="127" y="25"/>
                    </a:lnTo>
                    <a:lnTo>
                      <a:pt x="123" y="21"/>
                    </a:lnTo>
                    <a:lnTo>
                      <a:pt x="121" y="19"/>
                    </a:lnTo>
                    <a:lnTo>
                      <a:pt x="119" y="17"/>
                    </a:lnTo>
                    <a:lnTo>
                      <a:pt x="115" y="15"/>
                    </a:lnTo>
                    <a:lnTo>
                      <a:pt x="113" y="13"/>
                    </a:lnTo>
                    <a:lnTo>
                      <a:pt x="109" y="11"/>
                    </a:lnTo>
                    <a:lnTo>
                      <a:pt x="106" y="9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6" y="5"/>
                    </a:lnTo>
                    <a:lnTo>
                      <a:pt x="94" y="4"/>
                    </a:lnTo>
                    <a:lnTo>
                      <a:pt x="90" y="2"/>
                    </a:lnTo>
                    <a:lnTo>
                      <a:pt x="86" y="2"/>
                    </a:lnTo>
                    <a:lnTo>
                      <a:pt x="83" y="2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50" y="4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0" y="7"/>
                    </a:lnTo>
                    <a:lnTo>
                      <a:pt x="36" y="9"/>
                    </a:lnTo>
                    <a:lnTo>
                      <a:pt x="35" y="11"/>
                    </a:lnTo>
                    <a:lnTo>
                      <a:pt x="31" y="13"/>
                    </a:lnTo>
                    <a:lnTo>
                      <a:pt x="29" y="15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5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6"/>
                    </a:lnTo>
                    <a:lnTo>
                      <a:pt x="4" y="98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8" y="107"/>
                    </a:lnTo>
                    <a:lnTo>
                      <a:pt x="10" y="111"/>
                    </a:lnTo>
                    <a:lnTo>
                      <a:pt x="12" y="115"/>
                    </a:lnTo>
                    <a:lnTo>
                      <a:pt x="13" y="117"/>
                    </a:lnTo>
                    <a:lnTo>
                      <a:pt x="15" y="119"/>
                    </a:lnTo>
                    <a:lnTo>
                      <a:pt x="17" y="123"/>
                    </a:lnTo>
                    <a:lnTo>
                      <a:pt x="21" y="125"/>
                    </a:lnTo>
                    <a:lnTo>
                      <a:pt x="23" y="126"/>
                    </a:lnTo>
                    <a:lnTo>
                      <a:pt x="25" y="130"/>
                    </a:lnTo>
                    <a:lnTo>
                      <a:pt x="29" y="132"/>
                    </a:lnTo>
                    <a:lnTo>
                      <a:pt x="31" y="134"/>
                    </a:lnTo>
                    <a:lnTo>
                      <a:pt x="35" y="136"/>
                    </a:lnTo>
                    <a:lnTo>
                      <a:pt x="36" y="138"/>
                    </a:lnTo>
                    <a:lnTo>
                      <a:pt x="40" y="138"/>
                    </a:lnTo>
                    <a:lnTo>
                      <a:pt x="44" y="140"/>
                    </a:lnTo>
                    <a:lnTo>
                      <a:pt x="46" y="142"/>
                    </a:lnTo>
                    <a:lnTo>
                      <a:pt x="50" y="142"/>
                    </a:lnTo>
                    <a:lnTo>
                      <a:pt x="54" y="144"/>
                    </a:lnTo>
                    <a:lnTo>
                      <a:pt x="58" y="144"/>
                    </a:lnTo>
                    <a:lnTo>
                      <a:pt x="61" y="146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71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6511925" y="984251"/>
                <a:ext cx="142875" cy="1825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5670550" y="1733551"/>
                <a:ext cx="1771650" cy="139700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6167438" y="1220788"/>
                <a:ext cx="942975" cy="363538"/>
              </a:xfrm>
              <a:custGeom>
                <a:avLst/>
                <a:gdLst/>
                <a:ahLst/>
                <a:cxnLst>
                  <a:cxn ang="0">
                    <a:pos x="580" y="229"/>
                  </a:cxn>
                  <a:cxn ang="0">
                    <a:pos x="584" y="229"/>
                  </a:cxn>
                  <a:cxn ang="0">
                    <a:pos x="588" y="227"/>
                  </a:cxn>
                  <a:cxn ang="0">
                    <a:pos x="590" y="225"/>
                  </a:cxn>
                  <a:cxn ang="0">
                    <a:pos x="592" y="221"/>
                  </a:cxn>
                  <a:cxn ang="0">
                    <a:pos x="594" y="217"/>
                  </a:cxn>
                  <a:cxn ang="0">
                    <a:pos x="592" y="216"/>
                  </a:cxn>
                  <a:cxn ang="0">
                    <a:pos x="592" y="212"/>
                  </a:cxn>
                  <a:cxn ang="0">
                    <a:pos x="590" y="210"/>
                  </a:cxn>
                  <a:cxn ang="0">
                    <a:pos x="476" y="22"/>
                  </a:cxn>
                  <a:cxn ang="0">
                    <a:pos x="474" y="20"/>
                  </a:cxn>
                  <a:cxn ang="0">
                    <a:pos x="471" y="16"/>
                  </a:cxn>
                  <a:cxn ang="0">
                    <a:pos x="467" y="12"/>
                  </a:cxn>
                  <a:cxn ang="0">
                    <a:pos x="465" y="10"/>
                  </a:cxn>
                  <a:cxn ang="0">
                    <a:pos x="461" y="8"/>
                  </a:cxn>
                  <a:cxn ang="0">
                    <a:pos x="457" y="6"/>
                  </a:cxn>
                  <a:cxn ang="0">
                    <a:pos x="453" y="4"/>
                  </a:cxn>
                  <a:cxn ang="0">
                    <a:pos x="449" y="2"/>
                  </a:cxn>
                  <a:cxn ang="0">
                    <a:pos x="446" y="2"/>
                  </a:cxn>
                  <a:cxn ang="0">
                    <a:pos x="442" y="0"/>
                  </a:cxn>
                  <a:cxn ang="0">
                    <a:pos x="438" y="0"/>
                  </a:cxn>
                  <a:cxn ang="0">
                    <a:pos x="152" y="0"/>
                  </a:cxn>
                  <a:cxn ang="0">
                    <a:pos x="148" y="2"/>
                  </a:cxn>
                  <a:cxn ang="0">
                    <a:pos x="144" y="2"/>
                  </a:cxn>
                  <a:cxn ang="0">
                    <a:pos x="140" y="2"/>
                  </a:cxn>
                  <a:cxn ang="0">
                    <a:pos x="138" y="4"/>
                  </a:cxn>
                  <a:cxn ang="0">
                    <a:pos x="136" y="6"/>
                  </a:cxn>
                  <a:cxn ang="0">
                    <a:pos x="133" y="6"/>
                  </a:cxn>
                  <a:cxn ang="0">
                    <a:pos x="131" y="8"/>
                  </a:cxn>
                  <a:cxn ang="0">
                    <a:pos x="129" y="10"/>
                  </a:cxn>
                  <a:cxn ang="0">
                    <a:pos x="125" y="12"/>
                  </a:cxn>
                  <a:cxn ang="0">
                    <a:pos x="121" y="16"/>
                  </a:cxn>
                  <a:cxn ang="0">
                    <a:pos x="117" y="20"/>
                  </a:cxn>
                  <a:cxn ang="0">
                    <a:pos x="115" y="22"/>
                  </a:cxn>
                  <a:cxn ang="0">
                    <a:pos x="4" y="210"/>
                  </a:cxn>
                  <a:cxn ang="0">
                    <a:pos x="2" y="212"/>
                  </a:cxn>
                  <a:cxn ang="0">
                    <a:pos x="2" y="216"/>
                  </a:cxn>
                  <a:cxn ang="0">
                    <a:pos x="0" y="219"/>
                  </a:cxn>
                  <a:cxn ang="0">
                    <a:pos x="2" y="221"/>
                  </a:cxn>
                  <a:cxn ang="0">
                    <a:pos x="4" y="225"/>
                  </a:cxn>
                  <a:cxn ang="0">
                    <a:pos x="8" y="229"/>
                  </a:cxn>
                  <a:cxn ang="0">
                    <a:pos x="12" y="229"/>
                  </a:cxn>
                  <a:cxn ang="0">
                    <a:pos x="15" y="229"/>
                  </a:cxn>
                </a:cxnLst>
                <a:rect l="0" t="0" r="r" b="b"/>
                <a:pathLst>
                  <a:path w="594" h="229">
                    <a:moveTo>
                      <a:pt x="578" y="229"/>
                    </a:moveTo>
                    <a:lnTo>
                      <a:pt x="580" y="229"/>
                    </a:lnTo>
                    <a:lnTo>
                      <a:pt x="582" y="229"/>
                    </a:lnTo>
                    <a:lnTo>
                      <a:pt x="584" y="229"/>
                    </a:lnTo>
                    <a:lnTo>
                      <a:pt x="586" y="229"/>
                    </a:lnTo>
                    <a:lnTo>
                      <a:pt x="588" y="227"/>
                    </a:lnTo>
                    <a:lnTo>
                      <a:pt x="590" y="227"/>
                    </a:lnTo>
                    <a:lnTo>
                      <a:pt x="590" y="225"/>
                    </a:lnTo>
                    <a:lnTo>
                      <a:pt x="592" y="223"/>
                    </a:lnTo>
                    <a:lnTo>
                      <a:pt x="592" y="221"/>
                    </a:lnTo>
                    <a:lnTo>
                      <a:pt x="594" y="219"/>
                    </a:lnTo>
                    <a:lnTo>
                      <a:pt x="594" y="217"/>
                    </a:lnTo>
                    <a:lnTo>
                      <a:pt x="594" y="216"/>
                    </a:lnTo>
                    <a:lnTo>
                      <a:pt x="592" y="216"/>
                    </a:lnTo>
                    <a:lnTo>
                      <a:pt x="592" y="214"/>
                    </a:lnTo>
                    <a:lnTo>
                      <a:pt x="592" y="212"/>
                    </a:lnTo>
                    <a:lnTo>
                      <a:pt x="592" y="210"/>
                    </a:lnTo>
                    <a:lnTo>
                      <a:pt x="590" y="210"/>
                    </a:lnTo>
                    <a:lnTo>
                      <a:pt x="590" y="208"/>
                    </a:lnTo>
                    <a:lnTo>
                      <a:pt x="476" y="22"/>
                    </a:lnTo>
                    <a:lnTo>
                      <a:pt x="474" y="22"/>
                    </a:lnTo>
                    <a:lnTo>
                      <a:pt x="474" y="20"/>
                    </a:lnTo>
                    <a:lnTo>
                      <a:pt x="473" y="18"/>
                    </a:lnTo>
                    <a:lnTo>
                      <a:pt x="471" y="16"/>
                    </a:lnTo>
                    <a:lnTo>
                      <a:pt x="469" y="14"/>
                    </a:lnTo>
                    <a:lnTo>
                      <a:pt x="467" y="12"/>
                    </a:lnTo>
                    <a:lnTo>
                      <a:pt x="465" y="12"/>
                    </a:lnTo>
                    <a:lnTo>
                      <a:pt x="465" y="10"/>
                    </a:lnTo>
                    <a:lnTo>
                      <a:pt x="463" y="10"/>
                    </a:lnTo>
                    <a:lnTo>
                      <a:pt x="461" y="8"/>
                    </a:lnTo>
                    <a:lnTo>
                      <a:pt x="459" y="8"/>
                    </a:lnTo>
                    <a:lnTo>
                      <a:pt x="457" y="6"/>
                    </a:lnTo>
                    <a:lnTo>
                      <a:pt x="455" y="6"/>
                    </a:lnTo>
                    <a:lnTo>
                      <a:pt x="453" y="4"/>
                    </a:lnTo>
                    <a:lnTo>
                      <a:pt x="451" y="4"/>
                    </a:lnTo>
                    <a:lnTo>
                      <a:pt x="449" y="2"/>
                    </a:lnTo>
                    <a:lnTo>
                      <a:pt x="448" y="2"/>
                    </a:lnTo>
                    <a:lnTo>
                      <a:pt x="446" y="2"/>
                    </a:lnTo>
                    <a:lnTo>
                      <a:pt x="444" y="2"/>
                    </a:lnTo>
                    <a:lnTo>
                      <a:pt x="442" y="0"/>
                    </a:lnTo>
                    <a:lnTo>
                      <a:pt x="440" y="0"/>
                    </a:lnTo>
                    <a:lnTo>
                      <a:pt x="438" y="0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40" y="2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6" y="4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5" y="12"/>
                    </a:lnTo>
                    <a:lnTo>
                      <a:pt x="123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20"/>
                    </a:lnTo>
                    <a:lnTo>
                      <a:pt x="117" y="22"/>
                    </a:lnTo>
                    <a:lnTo>
                      <a:pt x="115" y="22"/>
                    </a:lnTo>
                    <a:lnTo>
                      <a:pt x="4" y="208"/>
                    </a:lnTo>
                    <a:lnTo>
                      <a:pt x="4" y="210"/>
                    </a:lnTo>
                    <a:lnTo>
                      <a:pt x="2" y="210"/>
                    </a:lnTo>
                    <a:lnTo>
                      <a:pt x="2" y="212"/>
                    </a:lnTo>
                    <a:lnTo>
                      <a:pt x="2" y="214"/>
                    </a:lnTo>
                    <a:lnTo>
                      <a:pt x="2" y="216"/>
                    </a:lnTo>
                    <a:lnTo>
                      <a:pt x="0" y="217"/>
                    </a:lnTo>
                    <a:lnTo>
                      <a:pt x="0" y="219"/>
                    </a:lnTo>
                    <a:lnTo>
                      <a:pt x="2" y="219"/>
                    </a:lnTo>
                    <a:lnTo>
                      <a:pt x="2" y="221"/>
                    </a:lnTo>
                    <a:lnTo>
                      <a:pt x="2" y="223"/>
                    </a:lnTo>
                    <a:lnTo>
                      <a:pt x="4" y="225"/>
                    </a:lnTo>
                    <a:lnTo>
                      <a:pt x="6" y="227"/>
                    </a:lnTo>
                    <a:lnTo>
                      <a:pt x="8" y="229"/>
                    </a:lnTo>
                    <a:lnTo>
                      <a:pt x="10" y="229"/>
                    </a:lnTo>
                    <a:lnTo>
                      <a:pt x="12" y="229"/>
                    </a:lnTo>
                    <a:lnTo>
                      <a:pt x="13" y="229"/>
                    </a:lnTo>
                    <a:lnTo>
                      <a:pt x="15" y="229"/>
                    </a:lnTo>
                    <a:lnTo>
                      <a:pt x="578" y="2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6054725" y="1641476"/>
                <a:ext cx="238125" cy="263525"/>
              </a:xfrm>
              <a:custGeom>
                <a:avLst/>
                <a:gdLst/>
                <a:ahLst/>
                <a:cxnLst>
                  <a:cxn ang="0">
                    <a:pos x="96" y="39"/>
                  </a:cxn>
                  <a:cxn ang="0">
                    <a:pos x="96" y="166"/>
                  </a:cxn>
                  <a:cxn ang="0">
                    <a:pos x="54" y="166"/>
                  </a:cxn>
                  <a:cxn ang="0">
                    <a:pos x="54" y="39"/>
                  </a:cxn>
                  <a:cxn ang="0">
                    <a:pos x="0" y="39"/>
                  </a:cxn>
                  <a:cxn ang="0">
                    <a:pos x="0" y="0"/>
                  </a:cxn>
                  <a:cxn ang="0">
                    <a:pos x="150" y="0"/>
                  </a:cxn>
                  <a:cxn ang="0">
                    <a:pos x="150" y="39"/>
                  </a:cxn>
                  <a:cxn ang="0">
                    <a:pos x="96" y="39"/>
                  </a:cxn>
                </a:cxnLst>
                <a:rect l="0" t="0" r="r" b="b"/>
                <a:pathLst>
                  <a:path w="150" h="166">
                    <a:moveTo>
                      <a:pt x="96" y="39"/>
                    </a:moveTo>
                    <a:lnTo>
                      <a:pt x="96" y="166"/>
                    </a:lnTo>
                    <a:lnTo>
                      <a:pt x="54" y="166"/>
                    </a:lnTo>
                    <a:lnTo>
                      <a:pt x="54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50" y="0"/>
                    </a:lnTo>
                    <a:lnTo>
                      <a:pt x="150" y="39"/>
                    </a:lnTo>
                    <a:lnTo>
                      <a:pt x="96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6307138" y="1641476"/>
                <a:ext cx="280988" cy="263525"/>
              </a:xfrm>
              <a:custGeom>
                <a:avLst/>
                <a:gdLst/>
                <a:ahLst/>
                <a:cxnLst>
                  <a:cxn ang="0">
                    <a:pos x="177" y="166"/>
                  </a:cxn>
                  <a:cxn ang="0">
                    <a:pos x="131" y="166"/>
                  </a:cxn>
                  <a:cxn ang="0">
                    <a:pos x="119" y="135"/>
                  </a:cxn>
                  <a:cxn ang="0">
                    <a:pos x="60" y="135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62" y="0"/>
                  </a:cxn>
                  <a:cxn ang="0">
                    <a:pos x="118" y="0"/>
                  </a:cxn>
                  <a:cxn ang="0">
                    <a:pos x="177" y="166"/>
                  </a:cxn>
                </a:cxnLst>
                <a:rect l="0" t="0" r="r" b="b"/>
                <a:pathLst>
                  <a:path w="177" h="166">
                    <a:moveTo>
                      <a:pt x="177" y="166"/>
                    </a:moveTo>
                    <a:lnTo>
                      <a:pt x="131" y="166"/>
                    </a:lnTo>
                    <a:lnTo>
                      <a:pt x="119" y="135"/>
                    </a:lnTo>
                    <a:lnTo>
                      <a:pt x="60" y="135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62" y="0"/>
                    </a:lnTo>
                    <a:lnTo>
                      <a:pt x="118" y="0"/>
                    </a:lnTo>
                    <a:lnTo>
                      <a:pt x="177" y="1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6419850" y="1709738"/>
                <a:ext cx="58738" cy="87313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37" y="55"/>
                  </a:cxn>
                  <a:cxn ang="0">
                    <a:pos x="18" y="0"/>
                  </a:cxn>
                  <a:cxn ang="0">
                    <a:pos x="0" y="55"/>
                  </a:cxn>
                </a:cxnLst>
                <a:rect l="0" t="0" r="r" b="b"/>
                <a:pathLst>
                  <a:path w="37" h="55">
                    <a:moveTo>
                      <a:pt x="0" y="55"/>
                    </a:moveTo>
                    <a:lnTo>
                      <a:pt x="37" y="55"/>
                    </a:lnTo>
                    <a:lnTo>
                      <a:pt x="18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6604000" y="1641476"/>
                <a:ext cx="255588" cy="2635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80" y="54"/>
                  </a:cxn>
                  <a:cxn ang="0">
                    <a:pos x="109" y="0"/>
                  </a:cxn>
                  <a:cxn ang="0">
                    <a:pos x="157" y="0"/>
                  </a:cxn>
                  <a:cxn ang="0">
                    <a:pos x="107" y="81"/>
                  </a:cxn>
                  <a:cxn ang="0">
                    <a:pos x="161" y="166"/>
                  </a:cxn>
                  <a:cxn ang="0">
                    <a:pos x="111" y="166"/>
                  </a:cxn>
                  <a:cxn ang="0">
                    <a:pos x="80" y="110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53" y="81"/>
                  </a:cxn>
                  <a:cxn ang="0">
                    <a:pos x="2" y="0"/>
                  </a:cxn>
                  <a:cxn ang="0">
                    <a:pos x="52" y="0"/>
                  </a:cxn>
                </a:cxnLst>
                <a:rect l="0" t="0" r="r" b="b"/>
                <a:pathLst>
                  <a:path w="161" h="166">
                    <a:moveTo>
                      <a:pt x="52" y="0"/>
                    </a:moveTo>
                    <a:lnTo>
                      <a:pt x="80" y="54"/>
                    </a:lnTo>
                    <a:lnTo>
                      <a:pt x="109" y="0"/>
                    </a:lnTo>
                    <a:lnTo>
                      <a:pt x="157" y="0"/>
                    </a:lnTo>
                    <a:lnTo>
                      <a:pt x="107" y="81"/>
                    </a:lnTo>
                    <a:lnTo>
                      <a:pt x="161" y="166"/>
                    </a:lnTo>
                    <a:lnTo>
                      <a:pt x="111" y="166"/>
                    </a:lnTo>
                    <a:lnTo>
                      <a:pt x="80" y="110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53" y="81"/>
                    </a:lnTo>
                    <a:lnTo>
                      <a:pt x="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6896100" y="1641476"/>
                <a:ext cx="66675" cy="2635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6948488" y="1944688"/>
                <a:ext cx="231775" cy="231775"/>
              </a:xfrm>
              <a:custGeom>
                <a:avLst/>
                <a:gdLst/>
                <a:ahLst/>
                <a:cxnLst>
                  <a:cxn ang="0">
                    <a:pos x="80" y="146"/>
                  </a:cxn>
                  <a:cxn ang="0">
                    <a:pos x="92" y="144"/>
                  </a:cxn>
                  <a:cxn ang="0">
                    <a:pos x="102" y="140"/>
                  </a:cxn>
                  <a:cxn ang="0">
                    <a:pos x="111" y="136"/>
                  </a:cxn>
                  <a:cxn ang="0">
                    <a:pos x="121" y="130"/>
                  </a:cxn>
                  <a:cxn ang="0">
                    <a:pos x="127" y="123"/>
                  </a:cxn>
                  <a:cxn ang="0">
                    <a:pos x="134" y="115"/>
                  </a:cxn>
                  <a:cxn ang="0">
                    <a:pos x="140" y="105"/>
                  </a:cxn>
                  <a:cxn ang="0">
                    <a:pos x="144" y="96"/>
                  </a:cxn>
                  <a:cxn ang="0">
                    <a:pos x="146" y="84"/>
                  </a:cxn>
                  <a:cxn ang="0">
                    <a:pos x="146" y="73"/>
                  </a:cxn>
                  <a:cxn ang="0">
                    <a:pos x="146" y="63"/>
                  </a:cxn>
                  <a:cxn ang="0">
                    <a:pos x="144" y="52"/>
                  </a:cxn>
                  <a:cxn ang="0">
                    <a:pos x="140" y="42"/>
                  </a:cxn>
                  <a:cxn ang="0">
                    <a:pos x="134" y="32"/>
                  </a:cxn>
                  <a:cxn ang="0">
                    <a:pos x="127" y="25"/>
                  </a:cxn>
                  <a:cxn ang="0">
                    <a:pos x="121" y="17"/>
                  </a:cxn>
                  <a:cxn ang="0">
                    <a:pos x="111" y="11"/>
                  </a:cxn>
                  <a:cxn ang="0">
                    <a:pos x="102" y="5"/>
                  </a:cxn>
                  <a:cxn ang="0">
                    <a:pos x="92" y="2"/>
                  </a:cxn>
                  <a:cxn ang="0">
                    <a:pos x="80" y="0"/>
                  </a:cxn>
                  <a:cxn ang="0">
                    <a:pos x="69" y="0"/>
                  </a:cxn>
                  <a:cxn ang="0">
                    <a:pos x="59" y="2"/>
                  </a:cxn>
                  <a:cxn ang="0">
                    <a:pos x="48" y="5"/>
                  </a:cxn>
                  <a:cxn ang="0">
                    <a:pos x="38" y="9"/>
                  </a:cxn>
                  <a:cxn ang="0">
                    <a:pos x="30" y="15"/>
                  </a:cxn>
                  <a:cxn ang="0">
                    <a:pos x="23" y="21"/>
                  </a:cxn>
                  <a:cxn ang="0">
                    <a:pos x="15" y="30"/>
                  </a:cxn>
                  <a:cxn ang="0">
                    <a:pos x="9" y="38"/>
                  </a:cxn>
                  <a:cxn ang="0">
                    <a:pos x="6" y="48"/>
                  </a:cxn>
                  <a:cxn ang="0">
                    <a:pos x="2" y="59"/>
                  </a:cxn>
                  <a:cxn ang="0">
                    <a:pos x="0" y="69"/>
                  </a:cxn>
                  <a:cxn ang="0">
                    <a:pos x="2" y="80"/>
                  </a:cxn>
                  <a:cxn ang="0">
                    <a:pos x="4" y="92"/>
                  </a:cxn>
                  <a:cxn ang="0">
                    <a:pos x="6" y="101"/>
                  </a:cxn>
                  <a:cxn ang="0">
                    <a:pos x="11" y="111"/>
                  </a:cxn>
                  <a:cxn ang="0">
                    <a:pos x="17" y="119"/>
                  </a:cxn>
                  <a:cxn ang="0">
                    <a:pos x="25" y="126"/>
                  </a:cxn>
                  <a:cxn ang="0">
                    <a:pos x="32" y="134"/>
                  </a:cxn>
                  <a:cxn ang="0">
                    <a:pos x="42" y="138"/>
                  </a:cxn>
                  <a:cxn ang="0">
                    <a:pos x="52" y="142"/>
                  </a:cxn>
                  <a:cxn ang="0">
                    <a:pos x="63" y="146"/>
                  </a:cxn>
                  <a:cxn ang="0">
                    <a:pos x="73" y="146"/>
                  </a:cxn>
                </a:cxnLst>
                <a:rect l="0" t="0" r="r" b="b"/>
                <a:pathLst>
                  <a:path w="146" h="146">
                    <a:moveTo>
                      <a:pt x="73" y="146"/>
                    </a:moveTo>
                    <a:lnTo>
                      <a:pt x="77" y="146"/>
                    </a:lnTo>
                    <a:lnTo>
                      <a:pt x="80" y="146"/>
                    </a:lnTo>
                    <a:lnTo>
                      <a:pt x="84" y="146"/>
                    </a:lnTo>
                    <a:lnTo>
                      <a:pt x="88" y="144"/>
                    </a:lnTo>
                    <a:lnTo>
                      <a:pt x="92" y="144"/>
                    </a:lnTo>
                    <a:lnTo>
                      <a:pt x="96" y="142"/>
                    </a:lnTo>
                    <a:lnTo>
                      <a:pt x="98" y="142"/>
                    </a:lnTo>
                    <a:lnTo>
                      <a:pt x="102" y="140"/>
                    </a:lnTo>
                    <a:lnTo>
                      <a:pt x="105" y="138"/>
                    </a:lnTo>
                    <a:lnTo>
                      <a:pt x="109" y="138"/>
                    </a:lnTo>
                    <a:lnTo>
                      <a:pt x="111" y="136"/>
                    </a:lnTo>
                    <a:lnTo>
                      <a:pt x="115" y="134"/>
                    </a:lnTo>
                    <a:lnTo>
                      <a:pt x="117" y="132"/>
                    </a:lnTo>
                    <a:lnTo>
                      <a:pt x="121" y="130"/>
                    </a:lnTo>
                    <a:lnTo>
                      <a:pt x="123" y="126"/>
                    </a:lnTo>
                    <a:lnTo>
                      <a:pt x="125" y="125"/>
                    </a:lnTo>
                    <a:lnTo>
                      <a:pt x="127" y="123"/>
                    </a:lnTo>
                    <a:lnTo>
                      <a:pt x="130" y="119"/>
                    </a:lnTo>
                    <a:lnTo>
                      <a:pt x="132" y="117"/>
                    </a:lnTo>
                    <a:lnTo>
                      <a:pt x="134" y="115"/>
                    </a:lnTo>
                    <a:lnTo>
                      <a:pt x="136" y="111"/>
                    </a:lnTo>
                    <a:lnTo>
                      <a:pt x="138" y="107"/>
                    </a:lnTo>
                    <a:lnTo>
                      <a:pt x="140" y="105"/>
                    </a:lnTo>
                    <a:lnTo>
                      <a:pt x="140" y="101"/>
                    </a:lnTo>
                    <a:lnTo>
                      <a:pt x="142" y="98"/>
                    </a:lnTo>
                    <a:lnTo>
                      <a:pt x="144" y="96"/>
                    </a:lnTo>
                    <a:lnTo>
                      <a:pt x="144" y="92"/>
                    </a:lnTo>
                    <a:lnTo>
                      <a:pt x="144" y="88"/>
                    </a:lnTo>
                    <a:lnTo>
                      <a:pt x="146" y="84"/>
                    </a:lnTo>
                    <a:lnTo>
                      <a:pt x="146" y="80"/>
                    </a:lnTo>
                    <a:lnTo>
                      <a:pt x="146" y="76"/>
                    </a:lnTo>
                    <a:lnTo>
                      <a:pt x="146" y="73"/>
                    </a:lnTo>
                    <a:lnTo>
                      <a:pt x="146" y="69"/>
                    </a:lnTo>
                    <a:lnTo>
                      <a:pt x="146" y="65"/>
                    </a:lnTo>
                    <a:lnTo>
                      <a:pt x="146" y="63"/>
                    </a:lnTo>
                    <a:lnTo>
                      <a:pt x="144" y="59"/>
                    </a:lnTo>
                    <a:lnTo>
                      <a:pt x="144" y="55"/>
                    </a:lnTo>
                    <a:lnTo>
                      <a:pt x="144" y="52"/>
                    </a:lnTo>
                    <a:lnTo>
                      <a:pt x="142" y="48"/>
                    </a:lnTo>
                    <a:lnTo>
                      <a:pt x="140" y="46"/>
                    </a:lnTo>
                    <a:lnTo>
                      <a:pt x="140" y="42"/>
                    </a:lnTo>
                    <a:lnTo>
                      <a:pt x="138" y="38"/>
                    </a:lnTo>
                    <a:lnTo>
                      <a:pt x="136" y="36"/>
                    </a:lnTo>
                    <a:lnTo>
                      <a:pt x="134" y="32"/>
                    </a:lnTo>
                    <a:lnTo>
                      <a:pt x="132" y="30"/>
                    </a:lnTo>
                    <a:lnTo>
                      <a:pt x="130" y="27"/>
                    </a:lnTo>
                    <a:lnTo>
                      <a:pt x="127" y="25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1" y="17"/>
                    </a:lnTo>
                    <a:lnTo>
                      <a:pt x="117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109" y="9"/>
                    </a:lnTo>
                    <a:lnTo>
                      <a:pt x="105" y="7"/>
                    </a:lnTo>
                    <a:lnTo>
                      <a:pt x="102" y="5"/>
                    </a:lnTo>
                    <a:lnTo>
                      <a:pt x="98" y="5"/>
                    </a:lnTo>
                    <a:lnTo>
                      <a:pt x="96" y="4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4" y="2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3" y="0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3" y="2"/>
                    </a:lnTo>
                    <a:lnTo>
                      <a:pt x="59" y="2"/>
                    </a:lnTo>
                    <a:lnTo>
                      <a:pt x="55" y="2"/>
                    </a:lnTo>
                    <a:lnTo>
                      <a:pt x="52" y="4"/>
                    </a:lnTo>
                    <a:lnTo>
                      <a:pt x="48" y="5"/>
                    </a:lnTo>
                    <a:lnTo>
                      <a:pt x="46" y="5"/>
                    </a:lnTo>
                    <a:lnTo>
                      <a:pt x="42" y="7"/>
                    </a:lnTo>
                    <a:lnTo>
                      <a:pt x="38" y="9"/>
                    </a:lnTo>
                    <a:lnTo>
                      <a:pt x="36" y="11"/>
                    </a:lnTo>
                    <a:lnTo>
                      <a:pt x="32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5" y="30"/>
                    </a:lnTo>
                    <a:lnTo>
                      <a:pt x="13" y="32"/>
                    </a:lnTo>
                    <a:lnTo>
                      <a:pt x="11" y="36"/>
                    </a:lnTo>
                    <a:lnTo>
                      <a:pt x="9" y="38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4" y="52"/>
                    </a:lnTo>
                    <a:lnTo>
                      <a:pt x="4" y="55"/>
                    </a:lnTo>
                    <a:lnTo>
                      <a:pt x="2" y="59"/>
                    </a:lnTo>
                    <a:lnTo>
                      <a:pt x="2" y="63"/>
                    </a:lnTo>
                    <a:lnTo>
                      <a:pt x="2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2" y="84"/>
                    </a:lnTo>
                    <a:lnTo>
                      <a:pt x="2" y="88"/>
                    </a:lnTo>
                    <a:lnTo>
                      <a:pt x="4" y="92"/>
                    </a:lnTo>
                    <a:lnTo>
                      <a:pt x="4" y="96"/>
                    </a:lnTo>
                    <a:lnTo>
                      <a:pt x="6" y="98"/>
                    </a:lnTo>
                    <a:lnTo>
                      <a:pt x="6" y="101"/>
                    </a:lnTo>
                    <a:lnTo>
                      <a:pt x="7" y="105"/>
                    </a:lnTo>
                    <a:lnTo>
                      <a:pt x="9" y="107"/>
                    </a:lnTo>
                    <a:lnTo>
                      <a:pt x="11" y="111"/>
                    </a:lnTo>
                    <a:lnTo>
                      <a:pt x="13" y="115"/>
                    </a:lnTo>
                    <a:lnTo>
                      <a:pt x="15" y="117"/>
                    </a:lnTo>
                    <a:lnTo>
                      <a:pt x="17" y="119"/>
                    </a:lnTo>
                    <a:lnTo>
                      <a:pt x="19" y="123"/>
                    </a:lnTo>
                    <a:lnTo>
                      <a:pt x="23" y="125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30" y="132"/>
                    </a:lnTo>
                    <a:lnTo>
                      <a:pt x="32" y="134"/>
                    </a:lnTo>
                    <a:lnTo>
                      <a:pt x="36" y="136"/>
                    </a:lnTo>
                    <a:lnTo>
                      <a:pt x="38" y="138"/>
                    </a:lnTo>
                    <a:lnTo>
                      <a:pt x="42" y="138"/>
                    </a:lnTo>
                    <a:lnTo>
                      <a:pt x="46" y="140"/>
                    </a:lnTo>
                    <a:lnTo>
                      <a:pt x="48" y="142"/>
                    </a:lnTo>
                    <a:lnTo>
                      <a:pt x="52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69" y="146"/>
                    </a:lnTo>
                    <a:lnTo>
                      <a:pt x="73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36096" y="4653136"/>
              <a:ext cx="883116" cy="477423"/>
              <a:chOff x="4859338" y="3284538"/>
              <a:chExt cx="1817687" cy="982662"/>
            </a:xfrm>
          </p:grpSpPr>
          <p:sp>
            <p:nvSpPr>
              <p:cNvPr id="2108" name="Freeform 60"/>
              <p:cNvSpPr>
                <a:spLocks/>
              </p:cNvSpPr>
              <p:nvPr/>
            </p:nvSpPr>
            <p:spPr bwMode="auto">
              <a:xfrm>
                <a:off x="5491163" y="3284538"/>
                <a:ext cx="1047750" cy="404812"/>
              </a:xfrm>
              <a:custGeom>
                <a:avLst/>
                <a:gdLst/>
                <a:ahLst/>
                <a:cxnLst>
                  <a:cxn ang="0">
                    <a:pos x="1198" y="23"/>
                  </a:cxn>
                  <a:cxn ang="0">
                    <a:pos x="1139" y="11"/>
                  </a:cxn>
                  <a:cxn ang="0">
                    <a:pos x="1059" y="4"/>
                  </a:cxn>
                  <a:cxn ang="0">
                    <a:pos x="968" y="0"/>
                  </a:cxn>
                  <a:cxn ang="0">
                    <a:pos x="865" y="0"/>
                  </a:cxn>
                  <a:cxn ang="0">
                    <a:pos x="757" y="0"/>
                  </a:cxn>
                  <a:cxn ang="0">
                    <a:pos x="647" y="2"/>
                  </a:cxn>
                  <a:cxn ang="0">
                    <a:pos x="544" y="6"/>
                  </a:cxn>
                  <a:cxn ang="0">
                    <a:pos x="445" y="11"/>
                  </a:cxn>
                  <a:cxn ang="0">
                    <a:pos x="358" y="17"/>
                  </a:cxn>
                  <a:cxn ang="0">
                    <a:pos x="285" y="21"/>
                  </a:cxn>
                  <a:cxn ang="0">
                    <a:pos x="238" y="27"/>
                  </a:cxn>
                  <a:cxn ang="0">
                    <a:pos x="211" y="30"/>
                  </a:cxn>
                  <a:cxn ang="0">
                    <a:pos x="198" y="48"/>
                  </a:cxn>
                  <a:cxn ang="0">
                    <a:pos x="183" y="74"/>
                  </a:cxn>
                  <a:cxn ang="0">
                    <a:pos x="164" y="112"/>
                  </a:cxn>
                  <a:cxn ang="0">
                    <a:pos x="141" y="158"/>
                  </a:cxn>
                  <a:cxn ang="0">
                    <a:pos x="118" y="211"/>
                  </a:cxn>
                  <a:cxn ang="0">
                    <a:pos x="95" y="266"/>
                  </a:cxn>
                  <a:cxn ang="0">
                    <a:pos x="70" y="319"/>
                  </a:cxn>
                  <a:cxn ang="0">
                    <a:pos x="48" y="373"/>
                  </a:cxn>
                  <a:cxn ang="0">
                    <a:pos x="29" y="418"/>
                  </a:cxn>
                  <a:cxn ang="0">
                    <a:pos x="13" y="458"/>
                  </a:cxn>
                  <a:cxn ang="0">
                    <a:pos x="4" y="489"/>
                  </a:cxn>
                  <a:cxn ang="0">
                    <a:pos x="0" y="508"/>
                  </a:cxn>
                  <a:cxn ang="0">
                    <a:pos x="23" y="510"/>
                  </a:cxn>
                  <a:cxn ang="0">
                    <a:pos x="44" y="506"/>
                  </a:cxn>
                  <a:cxn ang="0">
                    <a:pos x="65" y="506"/>
                  </a:cxn>
                  <a:cxn ang="0">
                    <a:pos x="93" y="506"/>
                  </a:cxn>
                  <a:cxn ang="0">
                    <a:pos x="787" y="110"/>
                  </a:cxn>
                  <a:cxn ang="0">
                    <a:pos x="780" y="129"/>
                  </a:cxn>
                  <a:cxn ang="0">
                    <a:pos x="778" y="154"/>
                  </a:cxn>
                  <a:cxn ang="0">
                    <a:pos x="776" y="186"/>
                  </a:cxn>
                  <a:cxn ang="0">
                    <a:pos x="776" y="224"/>
                  </a:cxn>
                  <a:cxn ang="0">
                    <a:pos x="776" y="262"/>
                  </a:cxn>
                  <a:cxn ang="0">
                    <a:pos x="776" y="304"/>
                  </a:cxn>
                  <a:cxn ang="0">
                    <a:pos x="776" y="344"/>
                  </a:cxn>
                  <a:cxn ang="0">
                    <a:pos x="778" y="380"/>
                  </a:cxn>
                  <a:cxn ang="0">
                    <a:pos x="780" y="413"/>
                  </a:cxn>
                  <a:cxn ang="0">
                    <a:pos x="780" y="439"/>
                  </a:cxn>
                  <a:cxn ang="0">
                    <a:pos x="782" y="460"/>
                  </a:cxn>
                  <a:cxn ang="0">
                    <a:pos x="814" y="464"/>
                  </a:cxn>
                  <a:cxn ang="0">
                    <a:pos x="856" y="464"/>
                  </a:cxn>
                  <a:cxn ang="0">
                    <a:pos x="898" y="464"/>
                  </a:cxn>
                  <a:cxn ang="0">
                    <a:pos x="940" y="464"/>
                  </a:cxn>
                  <a:cxn ang="0">
                    <a:pos x="983" y="466"/>
                  </a:cxn>
                  <a:cxn ang="0">
                    <a:pos x="1025" y="466"/>
                  </a:cxn>
                  <a:cxn ang="0">
                    <a:pos x="1067" y="468"/>
                  </a:cxn>
                  <a:cxn ang="0">
                    <a:pos x="1111" y="468"/>
                  </a:cxn>
                  <a:cxn ang="0">
                    <a:pos x="1153" y="472"/>
                  </a:cxn>
                  <a:cxn ang="0">
                    <a:pos x="1194" y="472"/>
                  </a:cxn>
                  <a:cxn ang="0">
                    <a:pos x="1236" y="474"/>
                  </a:cxn>
                  <a:cxn ang="0">
                    <a:pos x="1278" y="474"/>
                  </a:cxn>
                  <a:cxn ang="0">
                    <a:pos x="1322" y="475"/>
                  </a:cxn>
                </a:cxnLst>
                <a:rect l="0" t="0" r="r" b="b"/>
                <a:pathLst>
                  <a:path w="1322" h="510">
                    <a:moveTo>
                      <a:pt x="1322" y="475"/>
                    </a:moveTo>
                    <a:lnTo>
                      <a:pt x="1225" y="32"/>
                    </a:lnTo>
                    <a:lnTo>
                      <a:pt x="1217" y="27"/>
                    </a:lnTo>
                    <a:lnTo>
                      <a:pt x="1208" y="25"/>
                    </a:lnTo>
                    <a:lnTo>
                      <a:pt x="1198" y="23"/>
                    </a:lnTo>
                    <a:lnTo>
                      <a:pt x="1189" y="19"/>
                    </a:lnTo>
                    <a:lnTo>
                      <a:pt x="1177" y="19"/>
                    </a:lnTo>
                    <a:lnTo>
                      <a:pt x="1164" y="15"/>
                    </a:lnTo>
                    <a:lnTo>
                      <a:pt x="1153" y="13"/>
                    </a:lnTo>
                    <a:lnTo>
                      <a:pt x="1139" y="11"/>
                    </a:lnTo>
                    <a:lnTo>
                      <a:pt x="1124" y="10"/>
                    </a:lnTo>
                    <a:lnTo>
                      <a:pt x="1109" y="8"/>
                    </a:lnTo>
                    <a:lnTo>
                      <a:pt x="1092" y="8"/>
                    </a:lnTo>
                    <a:lnTo>
                      <a:pt x="1077" y="6"/>
                    </a:lnTo>
                    <a:lnTo>
                      <a:pt x="1059" y="4"/>
                    </a:lnTo>
                    <a:lnTo>
                      <a:pt x="1042" y="4"/>
                    </a:lnTo>
                    <a:lnTo>
                      <a:pt x="1023" y="2"/>
                    </a:lnTo>
                    <a:lnTo>
                      <a:pt x="1006" y="2"/>
                    </a:lnTo>
                    <a:lnTo>
                      <a:pt x="987" y="0"/>
                    </a:lnTo>
                    <a:lnTo>
                      <a:pt x="968" y="0"/>
                    </a:lnTo>
                    <a:lnTo>
                      <a:pt x="947" y="0"/>
                    </a:lnTo>
                    <a:lnTo>
                      <a:pt x="928" y="0"/>
                    </a:lnTo>
                    <a:lnTo>
                      <a:pt x="905" y="0"/>
                    </a:lnTo>
                    <a:lnTo>
                      <a:pt x="884" y="0"/>
                    </a:lnTo>
                    <a:lnTo>
                      <a:pt x="865" y="0"/>
                    </a:lnTo>
                    <a:lnTo>
                      <a:pt x="843" y="0"/>
                    </a:lnTo>
                    <a:lnTo>
                      <a:pt x="822" y="0"/>
                    </a:lnTo>
                    <a:lnTo>
                      <a:pt x="799" y="0"/>
                    </a:lnTo>
                    <a:lnTo>
                      <a:pt x="778" y="0"/>
                    </a:lnTo>
                    <a:lnTo>
                      <a:pt x="757" y="0"/>
                    </a:lnTo>
                    <a:lnTo>
                      <a:pt x="734" y="0"/>
                    </a:lnTo>
                    <a:lnTo>
                      <a:pt x="713" y="0"/>
                    </a:lnTo>
                    <a:lnTo>
                      <a:pt x="692" y="2"/>
                    </a:lnTo>
                    <a:lnTo>
                      <a:pt x="670" y="2"/>
                    </a:lnTo>
                    <a:lnTo>
                      <a:pt x="647" y="2"/>
                    </a:lnTo>
                    <a:lnTo>
                      <a:pt x="628" y="4"/>
                    </a:lnTo>
                    <a:lnTo>
                      <a:pt x="605" y="4"/>
                    </a:lnTo>
                    <a:lnTo>
                      <a:pt x="584" y="4"/>
                    </a:lnTo>
                    <a:lnTo>
                      <a:pt x="563" y="4"/>
                    </a:lnTo>
                    <a:lnTo>
                      <a:pt x="544" y="6"/>
                    </a:lnTo>
                    <a:lnTo>
                      <a:pt x="523" y="8"/>
                    </a:lnTo>
                    <a:lnTo>
                      <a:pt x="504" y="8"/>
                    </a:lnTo>
                    <a:lnTo>
                      <a:pt x="483" y="8"/>
                    </a:lnTo>
                    <a:lnTo>
                      <a:pt x="462" y="10"/>
                    </a:lnTo>
                    <a:lnTo>
                      <a:pt x="445" y="11"/>
                    </a:lnTo>
                    <a:lnTo>
                      <a:pt x="426" y="11"/>
                    </a:lnTo>
                    <a:lnTo>
                      <a:pt x="407" y="11"/>
                    </a:lnTo>
                    <a:lnTo>
                      <a:pt x="390" y="15"/>
                    </a:lnTo>
                    <a:lnTo>
                      <a:pt x="375" y="15"/>
                    </a:lnTo>
                    <a:lnTo>
                      <a:pt x="358" y="17"/>
                    </a:lnTo>
                    <a:lnTo>
                      <a:pt x="342" y="17"/>
                    </a:lnTo>
                    <a:lnTo>
                      <a:pt x="327" y="19"/>
                    </a:lnTo>
                    <a:lnTo>
                      <a:pt x="312" y="19"/>
                    </a:lnTo>
                    <a:lnTo>
                      <a:pt x="301" y="19"/>
                    </a:lnTo>
                    <a:lnTo>
                      <a:pt x="285" y="21"/>
                    </a:lnTo>
                    <a:lnTo>
                      <a:pt x="274" y="23"/>
                    </a:lnTo>
                    <a:lnTo>
                      <a:pt x="263" y="23"/>
                    </a:lnTo>
                    <a:lnTo>
                      <a:pt x="255" y="25"/>
                    </a:lnTo>
                    <a:lnTo>
                      <a:pt x="245" y="27"/>
                    </a:lnTo>
                    <a:lnTo>
                      <a:pt x="238" y="27"/>
                    </a:lnTo>
                    <a:lnTo>
                      <a:pt x="230" y="27"/>
                    </a:lnTo>
                    <a:lnTo>
                      <a:pt x="223" y="29"/>
                    </a:lnTo>
                    <a:lnTo>
                      <a:pt x="219" y="30"/>
                    </a:lnTo>
                    <a:lnTo>
                      <a:pt x="215" y="30"/>
                    </a:lnTo>
                    <a:lnTo>
                      <a:pt x="211" y="30"/>
                    </a:lnTo>
                    <a:lnTo>
                      <a:pt x="209" y="32"/>
                    </a:lnTo>
                    <a:lnTo>
                      <a:pt x="207" y="34"/>
                    </a:lnTo>
                    <a:lnTo>
                      <a:pt x="202" y="40"/>
                    </a:lnTo>
                    <a:lnTo>
                      <a:pt x="200" y="42"/>
                    </a:lnTo>
                    <a:lnTo>
                      <a:pt x="198" y="48"/>
                    </a:lnTo>
                    <a:lnTo>
                      <a:pt x="194" y="51"/>
                    </a:lnTo>
                    <a:lnTo>
                      <a:pt x="192" y="57"/>
                    </a:lnTo>
                    <a:lnTo>
                      <a:pt x="188" y="61"/>
                    </a:lnTo>
                    <a:lnTo>
                      <a:pt x="186" y="67"/>
                    </a:lnTo>
                    <a:lnTo>
                      <a:pt x="183" y="74"/>
                    </a:lnTo>
                    <a:lnTo>
                      <a:pt x="179" y="82"/>
                    </a:lnTo>
                    <a:lnTo>
                      <a:pt x="175" y="87"/>
                    </a:lnTo>
                    <a:lnTo>
                      <a:pt x="171" y="95"/>
                    </a:lnTo>
                    <a:lnTo>
                      <a:pt x="167" y="103"/>
                    </a:lnTo>
                    <a:lnTo>
                      <a:pt x="164" y="112"/>
                    </a:lnTo>
                    <a:lnTo>
                      <a:pt x="160" y="122"/>
                    </a:lnTo>
                    <a:lnTo>
                      <a:pt x="154" y="129"/>
                    </a:lnTo>
                    <a:lnTo>
                      <a:pt x="150" y="139"/>
                    </a:lnTo>
                    <a:lnTo>
                      <a:pt x="146" y="148"/>
                    </a:lnTo>
                    <a:lnTo>
                      <a:pt x="141" y="158"/>
                    </a:lnTo>
                    <a:lnTo>
                      <a:pt x="137" y="167"/>
                    </a:lnTo>
                    <a:lnTo>
                      <a:pt x="131" y="177"/>
                    </a:lnTo>
                    <a:lnTo>
                      <a:pt x="127" y="188"/>
                    </a:lnTo>
                    <a:lnTo>
                      <a:pt x="124" y="200"/>
                    </a:lnTo>
                    <a:lnTo>
                      <a:pt x="118" y="211"/>
                    </a:lnTo>
                    <a:lnTo>
                      <a:pt x="112" y="221"/>
                    </a:lnTo>
                    <a:lnTo>
                      <a:pt x="108" y="232"/>
                    </a:lnTo>
                    <a:lnTo>
                      <a:pt x="105" y="242"/>
                    </a:lnTo>
                    <a:lnTo>
                      <a:pt x="99" y="255"/>
                    </a:lnTo>
                    <a:lnTo>
                      <a:pt x="95" y="266"/>
                    </a:lnTo>
                    <a:lnTo>
                      <a:pt x="89" y="278"/>
                    </a:lnTo>
                    <a:lnTo>
                      <a:pt x="86" y="287"/>
                    </a:lnTo>
                    <a:lnTo>
                      <a:pt x="80" y="299"/>
                    </a:lnTo>
                    <a:lnTo>
                      <a:pt x="76" y="308"/>
                    </a:lnTo>
                    <a:lnTo>
                      <a:pt x="70" y="319"/>
                    </a:lnTo>
                    <a:lnTo>
                      <a:pt x="67" y="331"/>
                    </a:lnTo>
                    <a:lnTo>
                      <a:pt x="61" y="340"/>
                    </a:lnTo>
                    <a:lnTo>
                      <a:pt x="57" y="352"/>
                    </a:lnTo>
                    <a:lnTo>
                      <a:pt x="53" y="361"/>
                    </a:lnTo>
                    <a:lnTo>
                      <a:pt x="48" y="373"/>
                    </a:lnTo>
                    <a:lnTo>
                      <a:pt x="44" y="382"/>
                    </a:lnTo>
                    <a:lnTo>
                      <a:pt x="40" y="392"/>
                    </a:lnTo>
                    <a:lnTo>
                      <a:pt x="36" y="401"/>
                    </a:lnTo>
                    <a:lnTo>
                      <a:pt x="30" y="409"/>
                    </a:lnTo>
                    <a:lnTo>
                      <a:pt x="29" y="418"/>
                    </a:lnTo>
                    <a:lnTo>
                      <a:pt x="25" y="428"/>
                    </a:lnTo>
                    <a:lnTo>
                      <a:pt x="23" y="437"/>
                    </a:lnTo>
                    <a:lnTo>
                      <a:pt x="19" y="445"/>
                    </a:lnTo>
                    <a:lnTo>
                      <a:pt x="15" y="453"/>
                    </a:lnTo>
                    <a:lnTo>
                      <a:pt x="13" y="458"/>
                    </a:lnTo>
                    <a:lnTo>
                      <a:pt x="11" y="466"/>
                    </a:lnTo>
                    <a:lnTo>
                      <a:pt x="10" y="472"/>
                    </a:lnTo>
                    <a:lnTo>
                      <a:pt x="8" y="479"/>
                    </a:lnTo>
                    <a:lnTo>
                      <a:pt x="6" y="483"/>
                    </a:lnTo>
                    <a:lnTo>
                      <a:pt x="4" y="489"/>
                    </a:lnTo>
                    <a:lnTo>
                      <a:pt x="2" y="494"/>
                    </a:lnTo>
                    <a:lnTo>
                      <a:pt x="0" y="498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0" y="508"/>
                    </a:lnTo>
                    <a:lnTo>
                      <a:pt x="0" y="510"/>
                    </a:lnTo>
                    <a:lnTo>
                      <a:pt x="2" y="510"/>
                    </a:lnTo>
                    <a:lnTo>
                      <a:pt x="8" y="510"/>
                    </a:lnTo>
                    <a:lnTo>
                      <a:pt x="15" y="510"/>
                    </a:lnTo>
                    <a:lnTo>
                      <a:pt x="23" y="510"/>
                    </a:lnTo>
                    <a:lnTo>
                      <a:pt x="25" y="508"/>
                    </a:lnTo>
                    <a:lnTo>
                      <a:pt x="30" y="508"/>
                    </a:lnTo>
                    <a:lnTo>
                      <a:pt x="34" y="506"/>
                    </a:lnTo>
                    <a:lnTo>
                      <a:pt x="38" y="506"/>
                    </a:lnTo>
                    <a:lnTo>
                      <a:pt x="44" y="506"/>
                    </a:lnTo>
                    <a:lnTo>
                      <a:pt x="48" y="506"/>
                    </a:lnTo>
                    <a:lnTo>
                      <a:pt x="53" y="506"/>
                    </a:lnTo>
                    <a:lnTo>
                      <a:pt x="57" y="506"/>
                    </a:lnTo>
                    <a:lnTo>
                      <a:pt x="61" y="506"/>
                    </a:lnTo>
                    <a:lnTo>
                      <a:pt x="65" y="506"/>
                    </a:lnTo>
                    <a:lnTo>
                      <a:pt x="69" y="506"/>
                    </a:lnTo>
                    <a:lnTo>
                      <a:pt x="74" y="506"/>
                    </a:lnTo>
                    <a:lnTo>
                      <a:pt x="80" y="506"/>
                    </a:lnTo>
                    <a:lnTo>
                      <a:pt x="88" y="506"/>
                    </a:lnTo>
                    <a:lnTo>
                      <a:pt x="93" y="506"/>
                    </a:lnTo>
                    <a:lnTo>
                      <a:pt x="97" y="506"/>
                    </a:lnTo>
                    <a:lnTo>
                      <a:pt x="101" y="506"/>
                    </a:lnTo>
                    <a:lnTo>
                      <a:pt x="103" y="506"/>
                    </a:lnTo>
                    <a:lnTo>
                      <a:pt x="245" y="116"/>
                    </a:lnTo>
                    <a:lnTo>
                      <a:pt x="787" y="110"/>
                    </a:lnTo>
                    <a:lnTo>
                      <a:pt x="786" y="110"/>
                    </a:lnTo>
                    <a:lnTo>
                      <a:pt x="784" y="114"/>
                    </a:lnTo>
                    <a:lnTo>
                      <a:pt x="782" y="118"/>
                    </a:lnTo>
                    <a:lnTo>
                      <a:pt x="780" y="126"/>
                    </a:lnTo>
                    <a:lnTo>
                      <a:pt x="780" y="129"/>
                    </a:lnTo>
                    <a:lnTo>
                      <a:pt x="780" y="133"/>
                    </a:lnTo>
                    <a:lnTo>
                      <a:pt x="778" y="139"/>
                    </a:lnTo>
                    <a:lnTo>
                      <a:pt x="778" y="145"/>
                    </a:lnTo>
                    <a:lnTo>
                      <a:pt x="778" y="148"/>
                    </a:lnTo>
                    <a:lnTo>
                      <a:pt x="778" y="154"/>
                    </a:lnTo>
                    <a:lnTo>
                      <a:pt x="778" y="160"/>
                    </a:lnTo>
                    <a:lnTo>
                      <a:pt x="778" y="167"/>
                    </a:lnTo>
                    <a:lnTo>
                      <a:pt x="776" y="173"/>
                    </a:lnTo>
                    <a:lnTo>
                      <a:pt x="776" y="179"/>
                    </a:lnTo>
                    <a:lnTo>
                      <a:pt x="776" y="186"/>
                    </a:lnTo>
                    <a:lnTo>
                      <a:pt x="776" y="194"/>
                    </a:lnTo>
                    <a:lnTo>
                      <a:pt x="776" y="200"/>
                    </a:lnTo>
                    <a:lnTo>
                      <a:pt x="776" y="207"/>
                    </a:lnTo>
                    <a:lnTo>
                      <a:pt x="776" y="215"/>
                    </a:lnTo>
                    <a:lnTo>
                      <a:pt x="776" y="224"/>
                    </a:lnTo>
                    <a:lnTo>
                      <a:pt x="776" y="232"/>
                    </a:lnTo>
                    <a:lnTo>
                      <a:pt x="776" y="240"/>
                    </a:lnTo>
                    <a:lnTo>
                      <a:pt x="776" y="247"/>
                    </a:lnTo>
                    <a:lnTo>
                      <a:pt x="776" y="255"/>
                    </a:lnTo>
                    <a:lnTo>
                      <a:pt x="776" y="262"/>
                    </a:lnTo>
                    <a:lnTo>
                      <a:pt x="776" y="272"/>
                    </a:lnTo>
                    <a:lnTo>
                      <a:pt x="776" y="280"/>
                    </a:lnTo>
                    <a:lnTo>
                      <a:pt x="776" y="289"/>
                    </a:lnTo>
                    <a:lnTo>
                      <a:pt x="776" y="297"/>
                    </a:lnTo>
                    <a:lnTo>
                      <a:pt x="776" y="304"/>
                    </a:lnTo>
                    <a:lnTo>
                      <a:pt x="776" y="312"/>
                    </a:lnTo>
                    <a:lnTo>
                      <a:pt x="776" y="321"/>
                    </a:lnTo>
                    <a:lnTo>
                      <a:pt x="776" y="329"/>
                    </a:lnTo>
                    <a:lnTo>
                      <a:pt x="776" y="337"/>
                    </a:lnTo>
                    <a:lnTo>
                      <a:pt x="776" y="344"/>
                    </a:lnTo>
                    <a:lnTo>
                      <a:pt x="778" y="352"/>
                    </a:lnTo>
                    <a:lnTo>
                      <a:pt x="778" y="359"/>
                    </a:lnTo>
                    <a:lnTo>
                      <a:pt x="778" y="367"/>
                    </a:lnTo>
                    <a:lnTo>
                      <a:pt x="778" y="373"/>
                    </a:lnTo>
                    <a:lnTo>
                      <a:pt x="778" y="380"/>
                    </a:lnTo>
                    <a:lnTo>
                      <a:pt x="778" y="388"/>
                    </a:lnTo>
                    <a:lnTo>
                      <a:pt x="778" y="396"/>
                    </a:lnTo>
                    <a:lnTo>
                      <a:pt x="778" y="401"/>
                    </a:lnTo>
                    <a:lnTo>
                      <a:pt x="780" y="409"/>
                    </a:lnTo>
                    <a:lnTo>
                      <a:pt x="780" y="413"/>
                    </a:lnTo>
                    <a:lnTo>
                      <a:pt x="780" y="418"/>
                    </a:lnTo>
                    <a:lnTo>
                      <a:pt x="780" y="424"/>
                    </a:lnTo>
                    <a:lnTo>
                      <a:pt x="780" y="430"/>
                    </a:lnTo>
                    <a:lnTo>
                      <a:pt x="780" y="434"/>
                    </a:lnTo>
                    <a:lnTo>
                      <a:pt x="780" y="439"/>
                    </a:lnTo>
                    <a:lnTo>
                      <a:pt x="780" y="443"/>
                    </a:lnTo>
                    <a:lnTo>
                      <a:pt x="780" y="449"/>
                    </a:lnTo>
                    <a:lnTo>
                      <a:pt x="780" y="455"/>
                    </a:lnTo>
                    <a:lnTo>
                      <a:pt x="782" y="458"/>
                    </a:lnTo>
                    <a:lnTo>
                      <a:pt x="782" y="460"/>
                    </a:lnTo>
                    <a:lnTo>
                      <a:pt x="782" y="464"/>
                    </a:lnTo>
                    <a:lnTo>
                      <a:pt x="789" y="464"/>
                    </a:lnTo>
                    <a:lnTo>
                      <a:pt x="799" y="464"/>
                    </a:lnTo>
                    <a:lnTo>
                      <a:pt x="806" y="464"/>
                    </a:lnTo>
                    <a:lnTo>
                      <a:pt x="814" y="464"/>
                    </a:lnTo>
                    <a:lnTo>
                      <a:pt x="822" y="464"/>
                    </a:lnTo>
                    <a:lnTo>
                      <a:pt x="831" y="464"/>
                    </a:lnTo>
                    <a:lnTo>
                      <a:pt x="839" y="464"/>
                    </a:lnTo>
                    <a:lnTo>
                      <a:pt x="848" y="464"/>
                    </a:lnTo>
                    <a:lnTo>
                      <a:pt x="856" y="464"/>
                    </a:lnTo>
                    <a:lnTo>
                      <a:pt x="865" y="464"/>
                    </a:lnTo>
                    <a:lnTo>
                      <a:pt x="873" y="464"/>
                    </a:lnTo>
                    <a:lnTo>
                      <a:pt x="883" y="464"/>
                    </a:lnTo>
                    <a:lnTo>
                      <a:pt x="890" y="464"/>
                    </a:lnTo>
                    <a:lnTo>
                      <a:pt x="898" y="464"/>
                    </a:lnTo>
                    <a:lnTo>
                      <a:pt x="907" y="464"/>
                    </a:lnTo>
                    <a:lnTo>
                      <a:pt x="917" y="464"/>
                    </a:lnTo>
                    <a:lnTo>
                      <a:pt x="924" y="464"/>
                    </a:lnTo>
                    <a:lnTo>
                      <a:pt x="932" y="464"/>
                    </a:lnTo>
                    <a:lnTo>
                      <a:pt x="940" y="464"/>
                    </a:lnTo>
                    <a:lnTo>
                      <a:pt x="949" y="464"/>
                    </a:lnTo>
                    <a:lnTo>
                      <a:pt x="957" y="464"/>
                    </a:lnTo>
                    <a:lnTo>
                      <a:pt x="966" y="464"/>
                    </a:lnTo>
                    <a:lnTo>
                      <a:pt x="974" y="464"/>
                    </a:lnTo>
                    <a:lnTo>
                      <a:pt x="983" y="466"/>
                    </a:lnTo>
                    <a:lnTo>
                      <a:pt x="991" y="466"/>
                    </a:lnTo>
                    <a:lnTo>
                      <a:pt x="1000" y="466"/>
                    </a:lnTo>
                    <a:lnTo>
                      <a:pt x="1008" y="466"/>
                    </a:lnTo>
                    <a:lnTo>
                      <a:pt x="1018" y="466"/>
                    </a:lnTo>
                    <a:lnTo>
                      <a:pt x="1025" y="466"/>
                    </a:lnTo>
                    <a:lnTo>
                      <a:pt x="1035" y="468"/>
                    </a:lnTo>
                    <a:lnTo>
                      <a:pt x="1042" y="468"/>
                    </a:lnTo>
                    <a:lnTo>
                      <a:pt x="1052" y="468"/>
                    </a:lnTo>
                    <a:lnTo>
                      <a:pt x="1059" y="468"/>
                    </a:lnTo>
                    <a:lnTo>
                      <a:pt x="1067" y="468"/>
                    </a:lnTo>
                    <a:lnTo>
                      <a:pt x="1075" y="468"/>
                    </a:lnTo>
                    <a:lnTo>
                      <a:pt x="1084" y="468"/>
                    </a:lnTo>
                    <a:lnTo>
                      <a:pt x="1094" y="468"/>
                    </a:lnTo>
                    <a:lnTo>
                      <a:pt x="1101" y="468"/>
                    </a:lnTo>
                    <a:lnTo>
                      <a:pt x="1111" y="468"/>
                    </a:lnTo>
                    <a:lnTo>
                      <a:pt x="1120" y="470"/>
                    </a:lnTo>
                    <a:lnTo>
                      <a:pt x="1128" y="470"/>
                    </a:lnTo>
                    <a:lnTo>
                      <a:pt x="1136" y="470"/>
                    </a:lnTo>
                    <a:lnTo>
                      <a:pt x="1145" y="470"/>
                    </a:lnTo>
                    <a:lnTo>
                      <a:pt x="1153" y="472"/>
                    </a:lnTo>
                    <a:lnTo>
                      <a:pt x="1162" y="472"/>
                    </a:lnTo>
                    <a:lnTo>
                      <a:pt x="1170" y="472"/>
                    </a:lnTo>
                    <a:lnTo>
                      <a:pt x="1179" y="472"/>
                    </a:lnTo>
                    <a:lnTo>
                      <a:pt x="1187" y="472"/>
                    </a:lnTo>
                    <a:lnTo>
                      <a:pt x="1194" y="472"/>
                    </a:lnTo>
                    <a:lnTo>
                      <a:pt x="1204" y="472"/>
                    </a:lnTo>
                    <a:lnTo>
                      <a:pt x="1212" y="472"/>
                    </a:lnTo>
                    <a:lnTo>
                      <a:pt x="1221" y="472"/>
                    </a:lnTo>
                    <a:lnTo>
                      <a:pt x="1229" y="472"/>
                    </a:lnTo>
                    <a:lnTo>
                      <a:pt x="1236" y="474"/>
                    </a:lnTo>
                    <a:lnTo>
                      <a:pt x="1244" y="474"/>
                    </a:lnTo>
                    <a:lnTo>
                      <a:pt x="1253" y="474"/>
                    </a:lnTo>
                    <a:lnTo>
                      <a:pt x="1261" y="474"/>
                    </a:lnTo>
                    <a:lnTo>
                      <a:pt x="1271" y="474"/>
                    </a:lnTo>
                    <a:lnTo>
                      <a:pt x="1278" y="474"/>
                    </a:lnTo>
                    <a:lnTo>
                      <a:pt x="1288" y="474"/>
                    </a:lnTo>
                    <a:lnTo>
                      <a:pt x="1297" y="474"/>
                    </a:lnTo>
                    <a:lnTo>
                      <a:pt x="1305" y="475"/>
                    </a:lnTo>
                    <a:lnTo>
                      <a:pt x="1312" y="475"/>
                    </a:lnTo>
                    <a:lnTo>
                      <a:pt x="1322" y="475"/>
                    </a:lnTo>
                    <a:lnTo>
                      <a:pt x="1322" y="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09" name="Freeform 61"/>
              <p:cNvSpPr>
                <a:spLocks/>
              </p:cNvSpPr>
              <p:nvPr/>
            </p:nvSpPr>
            <p:spPr bwMode="auto">
              <a:xfrm>
                <a:off x="6078538" y="3346450"/>
                <a:ext cx="65087" cy="330200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4"/>
                  </a:cxn>
                  <a:cxn ang="0">
                    <a:pos x="78" y="9"/>
                  </a:cxn>
                  <a:cxn ang="0">
                    <a:pos x="78" y="11"/>
                  </a:cxn>
                  <a:cxn ang="0">
                    <a:pos x="78" y="17"/>
                  </a:cxn>
                  <a:cxn ang="0">
                    <a:pos x="78" y="21"/>
                  </a:cxn>
                  <a:cxn ang="0">
                    <a:pos x="80" y="27"/>
                  </a:cxn>
                  <a:cxn ang="0">
                    <a:pos x="80" y="30"/>
                  </a:cxn>
                  <a:cxn ang="0">
                    <a:pos x="80" y="36"/>
                  </a:cxn>
                  <a:cxn ang="0">
                    <a:pos x="80" y="42"/>
                  </a:cxn>
                  <a:cxn ang="0">
                    <a:pos x="80" y="49"/>
                  </a:cxn>
                  <a:cxn ang="0">
                    <a:pos x="80" y="55"/>
                  </a:cxn>
                  <a:cxn ang="0">
                    <a:pos x="80" y="63"/>
                  </a:cxn>
                  <a:cxn ang="0">
                    <a:pos x="80" y="70"/>
                  </a:cxn>
                  <a:cxn ang="0">
                    <a:pos x="82" y="78"/>
                  </a:cxn>
                  <a:cxn ang="0">
                    <a:pos x="82" y="84"/>
                  </a:cxn>
                  <a:cxn ang="0">
                    <a:pos x="82" y="93"/>
                  </a:cxn>
                  <a:cxn ang="0">
                    <a:pos x="82" y="101"/>
                  </a:cxn>
                  <a:cxn ang="0">
                    <a:pos x="82" y="110"/>
                  </a:cxn>
                  <a:cxn ang="0">
                    <a:pos x="82" y="118"/>
                  </a:cxn>
                  <a:cxn ang="0">
                    <a:pos x="82" y="127"/>
                  </a:cxn>
                  <a:cxn ang="0">
                    <a:pos x="82" y="137"/>
                  </a:cxn>
                  <a:cxn ang="0">
                    <a:pos x="82" y="146"/>
                  </a:cxn>
                  <a:cxn ang="0">
                    <a:pos x="82" y="154"/>
                  </a:cxn>
                  <a:cxn ang="0">
                    <a:pos x="82" y="164"/>
                  </a:cxn>
                  <a:cxn ang="0">
                    <a:pos x="82" y="173"/>
                  </a:cxn>
                  <a:cxn ang="0">
                    <a:pos x="82" y="181"/>
                  </a:cxn>
                  <a:cxn ang="0">
                    <a:pos x="82" y="192"/>
                  </a:cxn>
                  <a:cxn ang="0">
                    <a:pos x="82" y="200"/>
                  </a:cxn>
                  <a:cxn ang="0">
                    <a:pos x="82" y="209"/>
                  </a:cxn>
                  <a:cxn ang="0">
                    <a:pos x="82" y="221"/>
                  </a:cxn>
                  <a:cxn ang="0">
                    <a:pos x="80" y="228"/>
                  </a:cxn>
                  <a:cxn ang="0">
                    <a:pos x="80" y="238"/>
                  </a:cxn>
                  <a:cxn ang="0">
                    <a:pos x="80" y="247"/>
                  </a:cxn>
                  <a:cxn ang="0">
                    <a:pos x="80" y="257"/>
                  </a:cxn>
                  <a:cxn ang="0">
                    <a:pos x="80" y="264"/>
                  </a:cxn>
                  <a:cxn ang="0">
                    <a:pos x="80" y="274"/>
                  </a:cxn>
                  <a:cxn ang="0">
                    <a:pos x="80" y="283"/>
                  </a:cxn>
                  <a:cxn ang="0">
                    <a:pos x="80" y="291"/>
                  </a:cxn>
                  <a:cxn ang="0">
                    <a:pos x="80" y="300"/>
                  </a:cxn>
                  <a:cxn ang="0">
                    <a:pos x="80" y="308"/>
                  </a:cxn>
                  <a:cxn ang="0">
                    <a:pos x="80" y="318"/>
                  </a:cxn>
                  <a:cxn ang="0">
                    <a:pos x="80" y="325"/>
                  </a:cxn>
                  <a:cxn ang="0">
                    <a:pos x="80" y="333"/>
                  </a:cxn>
                  <a:cxn ang="0">
                    <a:pos x="80" y="340"/>
                  </a:cxn>
                  <a:cxn ang="0">
                    <a:pos x="80" y="348"/>
                  </a:cxn>
                  <a:cxn ang="0">
                    <a:pos x="80" y="356"/>
                  </a:cxn>
                  <a:cxn ang="0">
                    <a:pos x="78" y="361"/>
                  </a:cxn>
                  <a:cxn ang="0">
                    <a:pos x="78" y="369"/>
                  </a:cxn>
                  <a:cxn ang="0">
                    <a:pos x="78" y="373"/>
                  </a:cxn>
                  <a:cxn ang="0">
                    <a:pos x="78" y="380"/>
                  </a:cxn>
                  <a:cxn ang="0">
                    <a:pos x="78" y="386"/>
                  </a:cxn>
                  <a:cxn ang="0">
                    <a:pos x="78" y="390"/>
                  </a:cxn>
                  <a:cxn ang="0">
                    <a:pos x="78" y="396"/>
                  </a:cxn>
                  <a:cxn ang="0">
                    <a:pos x="78" y="399"/>
                  </a:cxn>
                  <a:cxn ang="0">
                    <a:pos x="78" y="405"/>
                  </a:cxn>
                  <a:cxn ang="0">
                    <a:pos x="78" y="411"/>
                  </a:cxn>
                  <a:cxn ang="0">
                    <a:pos x="78" y="415"/>
                  </a:cxn>
                  <a:cxn ang="0">
                    <a:pos x="78" y="416"/>
                  </a:cxn>
                  <a:cxn ang="0">
                    <a:pos x="6" y="416"/>
                  </a:cxn>
                  <a:cxn ang="0">
                    <a:pos x="0" y="4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82" h="416">
                    <a:moveTo>
                      <a:pt x="78" y="0"/>
                    </a:moveTo>
                    <a:lnTo>
                      <a:pt x="78" y="4"/>
                    </a:lnTo>
                    <a:lnTo>
                      <a:pt x="78" y="9"/>
                    </a:lnTo>
                    <a:lnTo>
                      <a:pt x="78" y="11"/>
                    </a:lnTo>
                    <a:lnTo>
                      <a:pt x="78" y="17"/>
                    </a:lnTo>
                    <a:lnTo>
                      <a:pt x="78" y="21"/>
                    </a:lnTo>
                    <a:lnTo>
                      <a:pt x="80" y="27"/>
                    </a:lnTo>
                    <a:lnTo>
                      <a:pt x="80" y="30"/>
                    </a:lnTo>
                    <a:lnTo>
                      <a:pt x="80" y="36"/>
                    </a:lnTo>
                    <a:lnTo>
                      <a:pt x="80" y="42"/>
                    </a:lnTo>
                    <a:lnTo>
                      <a:pt x="80" y="49"/>
                    </a:lnTo>
                    <a:lnTo>
                      <a:pt x="80" y="55"/>
                    </a:lnTo>
                    <a:lnTo>
                      <a:pt x="80" y="63"/>
                    </a:lnTo>
                    <a:lnTo>
                      <a:pt x="80" y="70"/>
                    </a:lnTo>
                    <a:lnTo>
                      <a:pt x="82" y="78"/>
                    </a:lnTo>
                    <a:lnTo>
                      <a:pt x="82" y="84"/>
                    </a:lnTo>
                    <a:lnTo>
                      <a:pt x="82" y="93"/>
                    </a:lnTo>
                    <a:lnTo>
                      <a:pt x="82" y="101"/>
                    </a:lnTo>
                    <a:lnTo>
                      <a:pt x="82" y="110"/>
                    </a:lnTo>
                    <a:lnTo>
                      <a:pt x="82" y="118"/>
                    </a:lnTo>
                    <a:lnTo>
                      <a:pt x="82" y="127"/>
                    </a:lnTo>
                    <a:lnTo>
                      <a:pt x="82" y="137"/>
                    </a:lnTo>
                    <a:lnTo>
                      <a:pt x="82" y="146"/>
                    </a:lnTo>
                    <a:lnTo>
                      <a:pt x="82" y="154"/>
                    </a:lnTo>
                    <a:lnTo>
                      <a:pt x="82" y="164"/>
                    </a:lnTo>
                    <a:lnTo>
                      <a:pt x="82" y="173"/>
                    </a:lnTo>
                    <a:lnTo>
                      <a:pt x="82" y="181"/>
                    </a:lnTo>
                    <a:lnTo>
                      <a:pt x="82" y="192"/>
                    </a:lnTo>
                    <a:lnTo>
                      <a:pt x="82" y="200"/>
                    </a:lnTo>
                    <a:lnTo>
                      <a:pt x="82" y="209"/>
                    </a:lnTo>
                    <a:lnTo>
                      <a:pt x="82" y="221"/>
                    </a:lnTo>
                    <a:lnTo>
                      <a:pt x="80" y="228"/>
                    </a:lnTo>
                    <a:lnTo>
                      <a:pt x="80" y="238"/>
                    </a:lnTo>
                    <a:lnTo>
                      <a:pt x="80" y="247"/>
                    </a:lnTo>
                    <a:lnTo>
                      <a:pt x="80" y="257"/>
                    </a:lnTo>
                    <a:lnTo>
                      <a:pt x="80" y="264"/>
                    </a:lnTo>
                    <a:lnTo>
                      <a:pt x="80" y="274"/>
                    </a:lnTo>
                    <a:lnTo>
                      <a:pt x="80" y="283"/>
                    </a:lnTo>
                    <a:lnTo>
                      <a:pt x="80" y="291"/>
                    </a:lnTo>
                    <a:lnTo>
                      <a:pt x="80" y="300"/>
                    </a:lnTo>
                    <a:lnTo>
                      <a:pt x="80" y="308"/>
                    </a:lnTo>
                    <a:lnTo>
                      <a:pt x="80" y="318"/>
                    </a:lnTo>
                    <a:lnTo>
                      <a:pt x="80" y="325"/>
                    </a:lnTo>
                    <a:lnTo>
                      <a:pt x="80" y="333"/>
                    </a:lnTo>
                    <a:lnTo>
                      <a:pt x="80" y="340"/>
                    </a:lnTo>
                    <a:lnTo>
                      <a:pt x="80" y="348"/>
                    </a:lnTo>
                    <a:lnTo>
                      <a:pt x="80" y="356"/>
                    </a:lnTo>
                    <a:lnTo>
                      <a:pt x="78" y="361"/>
                    </a:lnTo>
                    <a:lnTo>
                      <a:pt x="78" y="369"/>
                    </a:lnTo>
                    <a:lnTo>
                      <a:pt x="78" y="373"/>
                    </a:lnTo>
                    <a:lnTo>
                      <a:pt x="78" y="380"/>
                    </a:lnTo>
                    <a:lnTo>
                      <a:pt x="78" y="386"/>
                    </a:lnTo>
                    <a:lnTo>
                      <a:pt x="78" y="390"/>
                    </a:lnTo>
                    <a:lnTo>
                      <a:pt x="78" y="396"/>
                    </a:lnTo>
                    <a:lnTo>
                      <a:pt x="78" y="399"/>
                    </a:lnTo>
                    <a:lnTo>
                      <a:pt x="78" y="405"/>
                    </a:lnTo>
                    <a:lnTo>
                      <a:pt x="78" y="411"/>
                    </a:lnTo>
                    <a:lnTo>
                      <a:pt x="78" y="415"/>
                    </a:lnTo>
                    <a:lnTo>
                      <a:pt x="78" y="416"/>
                    </a:lnTo>
                    <a:lnTo>
                      <a:pt x="6" y="416"/>
                    </a:lnTo>
                    <a:lnTo>
                      <a:pt x="0" y="4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0" name="Freeform 62"/>
              <p:cNvSpPr>
                <a:spLocks/>
              </p:cNvSpPr>
              <p:nvPr/>
            </p:nvSpPr>
            <p:spPr bwMode="auto">
              <a:xfrm>
                <a:off x="4975225" y="3629025"/>
                <a:ext cx="1701800" cy="473075"/>
              </a:xfrm>
              <a:custGeom>
                <a:avLst/>
                <a:gdLst/>
                <a:ahLst/>
                <a:cxnLst>
                  <a:cxn ang="0">
                    <a:pos x="1842" y="0"/>
                  </a:cxn>
                  <a:cxn ang="0">
                    <a:pos x="1688" y="0"/>
                  </a:cxn>
                  <a:cxn ang="0">
                    <a:pos x="1471" y="0"/>
                  </a:cxn>
                  <a:cxn ang="0">
                    <a:pos x="1214" y="1"/>
                  </a:cxn>
                  <a:cxn ang="0">
                    <a:pos x="938" y="3"/>
                  </a:cxn>
                  <a:cxn ang="0">
                    <a:pos x="674" y="7"/>
                  </a:cxn>
                  <a:cxn ang="0">
                    <a:pos x="442" y="13"/>
                  </a:cxn>
                  <a:cxn ang="0">
                    <a:pos x="267" y="19"/>
                  </a:cxn>
                  <a:cxn ang="0">
                    <a:pos x="175" y="26"/>
                  </a:cxn>
                  <a:cxn ang="0">
                    <a:pos x="153" y="53"/>
                  </a:cxn>
                  <a:cxn ang="0">
                    <a:pos x="141" y="97"/>
                  </a:cxn>
                  <a:cxn ang="0">
                    <a:pos x="139" y="148"/>
                  </a:cxn>
                  <a:cxn ang="0">
                    <a:pos x="141" y="188"/>
                  </a:cxn>
                  <a:cxn ang="0">
                    <a:pos x="134" y="205"/>
                  </a:cxn>
                  <a:cxn ang="0">
                    <a:pos x="105" y="237"/>
                  </a:cxn>
                  <a:cxn ang="0">
                    <a:pos x="75" y="273"/>
                  </a:cxn>
                  <a:cxn ang="0">
                    <a:pos x="48" y="313"/>
                  </a:cxn>
                  <a:cxn ang="0">
                    <a:pos x="19" y="369"/>
                  </a:cxn>
                  <a:cxn ang="0">
                    <a:pos x="8" y="420"/>
                  </a:cxn>
                  <a:cxn ang="0">
                    <a:pos x="2" y="456"/>
                  </a:cxn>
                  <a:cxn ang="0">
                    <a:pos x="252" y="479"/>
                  </a:cxn>
                  <a:cxn ang="0">
                    <a:pos x="271" y="439"/>
                  </a:cxn>
                  <a:cxn ang="0">
                    <a:pos x="307" y="389"/>
                  </a:cxn>
                  <a:cxn ang="0">
                    <a:pos x="337" y="363"/>
                  </a:cxn>
                  <a:cxn ang="0">
                    <a:pos x="375" y="338"/>
                  </a:cxn>
                  <a:cxn ang="0">
                    <a:pos x="423" y="319"/>
                  </a:cxn>
                  <a:cxn ang="0">
                    <a:pos x="482" y="311"/>
                  </a:cxn>
                  <a:cxn ang="0">
                    <a:pos x="546" y="317"/>
                  </a:cxn>
                  <a:cxn ang="0">
                    <a:pos x="603" y="334"/>
                  </a:cxn>
                  <a:cxn ang="0">
                    <a:pos x="651" y="369"/>
                  </a:cxn>
                  <a:cxn ang="0">
                    <a:pos x="689" y="410"/>
                  </a:cxn>
                  <a:cxn ang="0">
                    <a:pos x="719" y="456"/>
                  </a:cxn>
                  <a:cxn ang="0">
                    <a:pos x="740" y="502"/>
                  </a:cxn>
                  <a:cxn ang="0">
                    <a:pos x="757" y="542"/>
                  </a:cxn>
                  <a:cxn ang="0">
                    <a:pos x="767" y="578"/>
                  </a:cxn>
                  <a:cxn ang="0">
                    <a:pos x="1473" y="566"/>
                  </a:cxn>
                  <a:cxn ang="0">
                    <a:pos x="1480" y="524"/>
                  </a:cxn>
                  <a:cxn ang="0">
                    <a:pos x="1488" y="492"/>
                  </a:cxn>
                  <a:cxn ang="0">
                    <a:pos x="1501" y="458"/>
                  </a:cxn>
                  <a:cxn ang="0">
                    <a:pos x="1518" y="422"/>
                  </a:cxn>
                  <a:cxn ang="0">
                    <a:pos x="1543" y="389"/>
                  </a:cxn>
                  <a:cxn ang="0">
                    <a:pos x="1572" y="357"/>
                  </a:cxn>
                  <a:cxn ang="0">
                    <a:pos x="1608" y="330"/>
                  </a:cxn>
                  <a:cxn ang="0">
                    <a:pos x="1649" y="315"/>
                  </a:cxn>
                  <a:cxn ang="0">
                    <a:pos x="1693" y="304"/>
                  </a:cxn>
                  <a:cxn ang="0">
                    <a:pos x="1737" y="302"/>
                  </a:cxn>
                  <a:cxn ang="0">
                    <a:pos x="1779" y="304"/>
                  </a:cxn>
                  <a:cxn ang="0">
                    <a:pos x="1819" y="311"/>
                  </a:cxn>
                  <a:cxn ang="0">
                    <a:pos x="1853" y="321"/>
                  </a:cxn>
                  <a:cxn ang="0">
                    <a:pos x="1899" y="336"/>
                  </a:cxn>
                  <a:cxn ang="0">
                    <a:pos x="1923" y="357"/>
                  </a:cxn>
                  <a:cxn ang="0">
                    <a:pos x="1956" y="401"/>
                  </a:cxn>
                  <a:cxn ang="0">
                    <a:pos x="1998" y="454"/>
                  </a:cxn>
                  <a:cxn ang="0">
                    <a:pos x="2032" y="492"/>
                  </a:cxn>
                  <a:cxn ang="0">
                    <a:pos x="2068" y="496"/>
                  </a:cxn>
                  <a:cxn ang="0">
                    <a:pos x="2096" y="490"/>
                  </a:cxn>
                  <a:cxn ang="0">
                    <a:pos x="2140" y="485"/>
                  </a:cxn>
                </a:cxnLst>
                <a:rect l="0" t="0" r="r" b="b"/>
                <a:pathLst>
                  <a:path w="2144" h="597">
                    <a:moveTo>
                      <a:pt x="1904" y="0"/>
                    </a:moveTo>
                    <a:lnTo>
                      <a:pt x="1899" y="0"/>
                    </a:lnTo>
                    <a:lnTo>
                      <a:pt x="1891" y="0"/>
                    </a:lnTo>
                    <a:lnTo>
                      <a:pt x="1882" y="0"/>
                    </a:lnTo>
                    <a:lnTo>
                      <a:pt x="1870" y="0"/>
                    </a:lnTo>
                    <a:lnTo>
                      <a:pt x="1857" y="0"/>
                    </a:lnTo>
                    <a:lnTo>
                      <a:pt x="1842" y="0"/>
                    </a:lnTo>
                    <a:lnTo>
                      <a:pt x="1824" y="0"/>
                    </a:lnTo>
                    <a:lnTo>
                      <a:pt x="1807" y="0"/>
                    </a:lnTo>
                    <a:lnTo>
                      <a:pt x="1786" y="0"/>
                    </a:lnTo>
                    <a:lnTo>
                      <a:pt x="1764" y="0"/>
                    </a:lnTo>
                    <a:lnTo>
                      <a:pt x="1739" y="0"/>
                    </a:lnTo>
                    <a:lnTo>
                      <a:pt x="1716" y="0"/>
                    </a:lnTo>
                    <a:lnTo>
                      <a:pt x="1688" y="0"/>
                    </a:lnTo>
                    <a:lnTo>
                      <a:pt x="1661" y="0"/>
                    </a:lnTo>
                    <a:lnTo>
                      <a:pt x="1632" y="0"/>
                    </a:lnTo>
                    <a:lnTo>
                      <a:pt x="1602" y="0"/>
                    </a:lnTo>
                    <a:lnTo>
                      <a:pt x="1570" y="0"/>
                    </a:lnTo>
                    <a:lnTo>
                      <a:pt x="1539" y="0"/>
                    </a:lnTo>
                    <a:lnTo>
                      <a:pt x="1503" y="0"/>
                    </a:lnTo>
                    <a:lnTo>
                      <a:pt x="1471" y="0"/>
                    </a:lnTo>
                    <a:lnTo>
                      <a:pt x="1435" y="0"/>
                    </a:lnTo>
                    <a:lnTo>
                      <a:pt x="1400" y="0"/>
                    </a:lnTo>
                    <a:lnTo>
                      <a:pt x="1362" y="0"/>
                    </a:lnTo>
                    <a:lnTo>
                      <a:pt x="1326" y="1"/>
                    </a:lnTo>
                    <a:lnTo>
                      <a:pt x="1288" y="1"/>
                    </a:lnTo>
                    <a:lnTo>
                      <a:pt x="1252" y="1"/>
                    </a:lnTo>
                    <a:lnTo>
                      <a:pt x="1214" y="1"/>
                    </a:lnTo>
                    <a:lnTo>
                      <a:pt x="1174" y="1"/>
                    </a:lnTo>
                    <a:lnTo>
                      <a:pt x="1136" y="1"/>
                    </a:lnTo>
                    <a:lnTo>
                      <a:pt x="1096" y="1"/>
                    </a:lnTo>
                    <a:lnTo>
                      <a:pt x="1056" y="3"/>
                    </a:lnTo>
                    <a:lnTo>
                      <a:pt x="1018" y="3"/>
                    </a:lnTo>
                    <a:lnTo>
                      <a:pt x="978" y="3"/>
                    </a:lnTo>
                    <a:lnTo>
                      <a:pt x="938" y="3"/>
                    </a:lnTo>
                    <a:lnTo>
                      <a:pt x="900" y="3"/>
                    </a:lnTo>
                    <a:lnTo>
                      <a:pt x="862" y="5"/>
                    </a:lnTo>
                    <a:lnTo>
                      <a:pt x="822" y="5"/>
                    </a:lnTo>
                    <a:lnTo>
                      <a:pt x="784" y="5"/>
                    </a:lnTo>
                    <a:lnTo>
                      <a:pt x="746" y="7"/>
                    </a:lnTo>
                    <a:lnTo>
                      <a:pt x="710" y="7"/>
                    </a:lnTo>
                    <a:lnTo>
                      <a:pt x="674" y="7"/>
                    </a:lnTo>
                    <a:lnTo>
                      <a:pt x="638" y="7"/>
                    </a:lnTo>
                    <a:lnTo>
                      <a:pt x="601" y="7"/>
                    </a:lnTo>
                    <a:lnTo>
                      <a:pt x="567" y="9"/>
                    </a:lnTo>
                    <a:lnTo>
                      <a:pt x="535" y="9"/>
                    </a:lnTo>
                    <a:lnTo>
                      <a:pt x="503" y="9"/>
                    </a:lnTo>
                    <a:lnTo>
                      <a:pt x="472" y="11"/>
                    </a:lnTo>
                    <a:lnTo>
                      <a:pt x="442" y="13"/>
                    </a:lnTo>
                    <a:lnTo>
                      <a:pt x="411" y="13"/>
                    </a:lnTo>
                    <a:lnTo>
                      <a:pt x="385" y="15"/>
                    </a:lnTo>
                    <a:lnTo>
                      <a:pt x="358" y="15"/>
                    </a:lnTo>
                    <a:lnTo>
                      <a:pt x="333" y="15"/>
                    </a:lnTo>
                    <a:lnTo>
                      <a:pt x="309" y="17"/>
                    </a:lnTo>
                    <a:lnTo>
                      <a:pt x="288" y="17"/>
                    </a:lnTo>
                    <a:lnTo>
                      <a:pt x="267" y="19"/>
                    </a:lnTo>
                    <a:lnTo>
                      <a:pt x="250" y="21"/>
                    </a:lnTo>
                    <a:lnTo>
                      <a:pt x="231" y="21"/>
                    </a:lnTo>
                    <a:lnTo>
                      <a:pt x="215" y="22"/>
                    </a:lnTo>
                    <a:lnTo>
                      <a:pt x="202" y="24"/>
                    </a:lnTo>
                    <a:lnTo>
                      <a:pt x="191" y="24"/>
                    </a:lnTo>
                    <a:lnTo>
                      <a:pt x="181" y="26"/>
                    </a:lnTo>
                    <a:lnTo>
                      <a:pt x="175" y="26"/>
                    </a:lnTo>
                    <a:lnTo>
                      <a:pt x="170" y="30"/>
                    </a:lnTo>
                    <a:lnTo>
                      <a:pt x="168" y="30"/>
                    </a:lnTo>
                    <a:lnTo>
                      <a:pt x="162" y="34"/>
                    </a:lnTo>
                    <a:lnTo>
                      <a:pt x="160" y="38"/>
                    </a:lnTo>
                    <a:lnTo>
                      <a:pt x="156" y="41"/>
                    </a:lnTo>
                    <a:lnTo>
                      <a:pt x="155" y="47"/>
                    </a:lnTo>
                    <a:lnTo>
                      <a:pt x="153" y="53"/>
                    </a:lnTo>
                    <a:lnTo>
                      <a:pt x="149" y="57"/>
                    </a:lnTo>
                    <a:lnTo>
                      <a:pt x="149" y="62"/>
                    </a:lnTo>
                    <a:lnTo>
                      <a:pt x="147" y="70"/>
                    </a:lnTo>
                    <a:lnTo>
                      <a:pt x="145" y="76"/>
                    </a:lnTo>
                    <a:lnTo>
                      <a:pt x="143" y="83"/>
                    </a:lnTo>
                    <a:lnTo>
                      <a:pt x="141" y="89"/>
                    </a:lnTo>
                    <a:lnTo>
                      <a:pt x="141" y="97"/>
                    </a:lnTo>
                    <a:lnTo>
                      <a:pt x="141" y="104"/>
                    </a:lnTo>
                    <a:lnTo>
                      <a:pt x="141" y="112"/>
                    </a:lnTo>
                    <a:lnTo>
                      <a:pt x="141" y="119"/>
                    </a:lnTo>
                    <a:lnTo>
                      <a:pt x="141" y="127"/>
                    </a:lnTo>
                    <a:lnTo>
                      <a:pt x="139" y="135"/>
                    </a:lnTo>
                    <a:lnTo>
                      <a:pt x="139" y="142"/>
                    </a:lnTo>
                    <a:lnTo>
                      <a:pt x="139" y="148"/>
                    </a:lnTo>
                    <a:lnTo>
                      <a:pt x="139" y="156"/>
                    </a:lnTo>
                    <a:lnTo>
                      <a:pt x="139" y="161"/>
                    </a:lnTo>
                    <a:lnTo>
                      <a:pt x="139" y="167"/>
                    </a:lnTo>
                    <a:lnTo>
                      <a:pt x="139" y="173"/>
                    </a:lnTo>
                    <a:lnTo>
                      <a:pt x="141" y="178"/>
                    </a:lnTo>
                    <a:lnTo>
                      <a:pt x="141" y="184"/>
                    </a:lnTo>
                    <a:lnTo>
                      <a:pt x="141" y="188"/>
                    </a:lnTo>
                    <a:lnTo>
                      <a:pt x="141" y="192"/>
                    </a:lnTo>
                    <a:lnTo>
                      <a:pt x="141" y="195"/>
                    </a:lnTo>
                    <a:lnTo>
                      <a:pt x="141" y="199"/>
                    </a:lnTo>
                    <a:lnTo>
                      <a:pt x="141" y="201"/>
                    </a:lnTo>
                    <a:lnTo>
                      <a:pt x="141" y="201"/>
                    </a:lnTo>
                    <a:lnTo>
                      <a:pt x="137" y="205"/>
                    </a:lnTo>
                    <a:lnTo>
                      <a:pt x="134" y="205"/>
                    </a:lnTo>
                    <a:lnTo>
                      <a:pt x="132" y="209"/>
                    </a:lnTo>
                    <a:lnTo>
                      <a:pt x="128" y="213"/>
                    </a:lnTo>
                    <a:lnTo>
                      <a:pt x="124" y="218"/>
                    </a:lnTo>
                    <a:lnTo>
                      <a:pt x="118" y="222"/>
                    </a:lnTo>
                    <a:lnTo>
                      <a:pt x="113" y="230"/>
                    </a:lnTo>
                    <a:lnTo>
                      <a:pt x="109" y="232"/>
                    </a:lnTo>
                    <a:lnTo>
                      <a:pt x="105" y="237"/>
                    </a:lnTo>
                    <a:lnTo>
                      <a:pt x="101" y="241"/>
                    </a:lnTo>
                    <a:lnTo>
                      <a:pt x="99" y="247"/>
                    </a:lnTo>
                    <a:lnTo>
                      <a:pt x="94" y="251"/>
                    </a:lnTo>
                    <a:lnTo>
                      <a:pt x="90" y="256"/>
                    </a:lnTo>
                    <a:lnTo>
                      <a:pt x="86" y="262"/>
                    </a:lnTo>
                    <a:lnTo>
                      <a:pt x="80" y="270"/>
                    </a:lnTo>
                    <a:lnTo>
                      <a:pt x="75" y="273"/>
                    </a:lnTo>
                    <a:lnTo>
                      <a:pt x="71" y="281"/>
                    </a:lnTo>
                    <a:lnTo>
                      <a:pt x="67" y="285"/>
                    </a:lnTo>
                    <a:lnTo>
                      <a:pt x="65" y="289"/>
                    </a:lnTo>
                    <a:lnTo>
                      <a:pt x="63" y="294"/>
                    </a:lnTo>
                    <a:lnTo>
                      <a:pt x="59" y="298"/>
                    </a:lnTo>
                    <a:lnTo>
                      <a:pt x="54" y="304"/>
                    </a:lnTo>
                    <a:lnTo>
                      <a:pt x="48" y="313"/>
                    </a:lnTo>
                    <a:lnTo>
                      <a:pt x="44" y="321"/>
                    </a:lnTo>
                    <a:lnTo>
                      <a:pt x="38" y="330"/>
                    </a:lnTo>
                    <a:lnTo>
                      <a:pt x="35" y="336"/>
                    </a:lnTo>
                    <a:lnTo>
                      <a:pt x="31" y="346"/>
                    </a:lnTo>
                    <a:lnTo>
                      <a:pt x="27" y="353"/>
                    </a:lnTo>
                    <a:lnTo>
                      <a:pt x="25" y="361"/>
                    </a:lnTo>
                    <a:lnTo>
                      <a:pt x="19" y="369"/>
                    </a:lnTo>
                    <a:lnTo>
                      <a:pt x="19" y="376"/>
                    </a:lnTo>
                    <a:lnTo>
                      <a:pt x="16" y="384"/>
                    </a:lnTo>
                    <a:lnTo>
                      <a:pt x="14" y="391"/>
                    </a:lnTo>
                    <a:lnTo>
                      <a:pt x="12" y="399"/>
                    </a:lnTo>
                    <a:lnTo>
                      <a:pt x="10" y="405"/>
                    </a:lnTo>
                    <a:lnTo>
                      <a:pt x="8" y="412"/>
                    </a:lnTo>
                    <a:lnTo>
                      <a:pt x="8" y="420"/>
                    </a:lnTo>
                    <a:lnTo>
                      <a:pt x="6" y="426"/>
                    </a:lnTo>
                    <a:lnTo>
                      <a:pt x="4" y="431"/>
                    </a:lnTo>
                    <a:lnTo>
                      <a:pt x="4" y="437"/>
                    </a:lnTo>
                    <a:lnTo>
                      <a:pt x="4" y="443"/>
                    </a:lnTo>
                    <a:lnTo>
                      <a:pt x="2" y="446"/>
                    </a:lnTo>
                    <a:lnTo>
                      <a:pt x="2" y="452"/>
                    </a:lnTo>
                    <a:lnTo>
                      <a:pt x="2" y="456"/>
                    </a:lnTo>
                    <a:lnTo>
                      <a:pt x="2" y="462"/>
                    </a:lnTo>
                    <a:lnTo>
                      <a:pt x="0" y="467"/>
                    </a:lnTo>
                    <a:lnTo>
                      <a:pt x="0" y="473"/>
                    </a:lnTo>
                    <a:lnTo>
                      <a:pt x="0" y="477"/>
                    </a:lnTo>
                    <a:lnTo>
                      <a:pt x="2" y="477"/>
                    </a:lnTo>
                    <a:lnTo>
                      <a:pt x="252" y="481"/>
                    </a:lnTo>
                    <a:lnTo>
                      <a:pt x="252" y="479"/>
                    </a:lnTo>
                    <a:lnTo>
                      <a:pt x="255" y="473"/>
                    </a:lnTo>
                    <a:lnTo>
                      <a:pt x="255" y="467"/>
                    </a:lnTo>
                    <a:lnTo>
                      <a:pt x="259" y="464"/>
                    </a:lnTo>
                    <a:lnTo>
                      <a:pt x="259" y="458"/>
                    </a:lnTo>
                    <a:lnTo>
                      <a:pt x="263" y="452"/>
                    </a:lnTo>
                    <a:lnTo>
                      <a:pt x="267" y="446"/>
                    </a:lnTo>
                    <a:lnTo>
                      <a:pt x="271" y="439"/>
                    </a:lnTo>
                    <a:lnTo>
                      <a:pt x="274" y="431"/>
                    </a:lnTo>
                    <a:lnTo>
                      <a:pt x="278" y="426"/>
                    </a:lnTo>
                    <a:lnTo>
                      <a:pt x="284" y="416"/>
                    </a:lnTo>
                    <a:lnTo>
                      <a:pt x="290" y="408"/>
                    </a:lnTo>
                    <a:lnTo>
                      <a:pt x="297" y="401"/>
                    </a:lnTo>
                    <a:lnTo>
                      <a:pt x="305" y="393"/>
                    </a:lnTo>
                    <a:lnTo>
                      <a:pt x="307" y="389"/>
                    </a:lnTo>
                    <a:lnTo>
                      <a:pt x="310" y="386"/>
                    </a:lnTo>
                    <a:lnTo>
                      <a:pt x="314" y="382"/>
                    </a:lnTo>
                    <a:lnTo>
                      <a:pt x="318" y="378"/>
                    </a:lnTo>
                    <a:lnTo>
                      <a:pt x="322" y="374"/>
                    </a:lnTo>
                    <a:lnTo>
                      <a:pt x="328" y="370"/>
                    </a:lnTo>
                    <a:lnTo>
                      <a:pt x="331" y="367"/>
                    </a:lnTo>
                    <a:lnTo>
                      <a:pt x="337" y="363"/>
                    </a:lnTo>
                    <a:lnTo>
                      <a:pt x="341" y="357"/>
                    </a:lnTo>
                    <a:lnTo>
                      <a:pt x="347" y="355"/>
                    </a:lnTo>
                    <a:lnTo>
                      <a:pt x="352" y="351"/>
                    </a:lnTo>
                    <a:lnTo>
                      <a:pt x="358" y="348"/>
                    </a:lnTo>
                    <a:lnTo>
                      <a:pt x="364" y="344"/>
                    </a:lnTo>
                    <a:lnTo>
                      <a:pt x="369" y="340"/>
                    </a:lnTo>
                    <a:lnTo>
                      <a:pt x="375" y="338"/>
                    </a:lnTo>
                    <a:lnTo>
                      <a:pt x="383" y="334"/>
                    </a:lnTo>
                    <a:lnTo>
                      <a:pt x="388" y="332"/>
                    </a:lnTo>
                    <a:lnTo>
                      <a:pt x="394" y="330"/>
                    </a:lnTo>
                    <a:lnTo>
                      <a:pt x="402" y="327"/>
                    </a:lnTo>
                    <a:lnTo>
                      <a:pt x="409" y="325"/>
                    </a:lnTo>
                    <a:lnTo>
                      <a:pt x="415" y="323"/>
                    </a:lnTo>
                    <a:lnTo>
                      <a:pt x="423" y="319"/>
                    </a:lnTo>
                    <a:lnTo>
                      <a:pt x="430" y="317"/>
                    </a:lnTo>
                    <a:lnTo>
                      <a:pt x="440" y="317"/>
                    </a:lnTo>
                    <a:lnTo>
                      <a:pt x="447" y="315"/>
                    </a:lnTo>
                    <a:lnTo>
                      <a:pt x="457" y="315"/>
                    </a:lnTo>
                    <a:lnTo>
                      <a:pt x="465" y="311"/>
                    </a:lnTo>
                    <a:lnTo>
                      <a:pt x="474" y="311"/>
                    </a:lnTo>
                    <a:lnTo>
                      <a:pt x="482" y="311"/>
                    </a:lnTo>
                    <a:lnTo>
                      <a:pt x="493" y="311"/>
                    </a:lnTo>
                    <a:lnTo>
                      <a:pt x="501" y="311"/>
                    </a:lnTo>
                    <a:lnTo>
                      <a:pt x="512" y="311"/>
                    </a:lnTo>
                    <a:lnTo>
                      <a:pt x="522" y="311"/>
                    </a:lnTo>
                    <a:lnTo>
                      <a:pt x="529" y="313"/>
                    </a:lnTo>
                    <a:lnTo>
                      <a:pt x="539" y="315"/>
                    </a:lnTo>
                    <a:lnTo>
                      <a:pt x="546" y="317"/>
                    </a:lnTo>
                    <a:lnTo>
                      <a:pt x="554" y="317"/>
                    </a:lnTo>
                    <a:lnTo>
                      <a:pt x="563" y="319"/>
                    </a:lnTo>
                    <a:lnTo>
                      <a:pt x="573" y="323"/>
                    </a:lnTo>
                    <a:lnTo>
                      <a:pt x="581" y="327"/>
                    </a:lnTo>
                    <a:lnTo>
                      <a:pt x="588" y="329"/>
                    </a:lnTo>
                    <a:lnTo>
                      <a:pt x="596" y="332"/>
                    </a:lnTo>
                    <a:lnTo>
                      <a:pt x="603" y="334"/>
                    </a:lnTo>
                    <a:lnTo>
                      <a:pt x="611" y="340"/>
                    </a:lnTo>
                    <a:lnTo>
                      <a:pt x="617" y="344"/>
                    </a:lnTo>
                    <a:lnTo>
                      <a:pt x="624" y="348"/>
                    </a:lnTo>
                    <a:lnTo>
                      <a:pt x="632" y="353"/>
                    </a:lnTo>
                    <a:lnTo>
                      <a:pt x="640" y="359"/>
                    </a:lnTo>
                    <a:lnTo>
                      <a:pt x="643" y="363"/>
                    </a:lnTo>
                    <a:lnTo>
                      <a:pt x="651" y="369"/>
                    </a:lnTo>
                    <a:lnTo>
                      <a:pt x="657" y="374"/>
                    </a:lnTo>
                    <a:lnTo>
                      <a:pt x="662" y="380"/>
                    </a:lnTo>
                    <a:lnTo>
                      <a:pt x="668" y="386"/>
                    </a:lnTo>
                    <a:lnTo>
                      <a:pt x="674" y="391"/>
                    </a:lnTo>
                    <a:lnTo>
                      <a:pt x="679" y="397"/>
                    </a:lnTo>
                    <a:lnTo>
                      <a:pt x="685" y="405"/>
                    </a:lnTo>
                    <a:lnTo>
                      <a:pt x="689" y="410"/>
                    </a:lnTo>
                    <a:lnTo>
                      <a:pt x="695" y="416"/>
                    </a:lnTo>
                    <a:lnTo>
                      <a:pt x="698" y="422"/>
                    </a:lnTo>
                    <a:lnTo>
                      <a:pt x="702" y="429"/>
                    </a:lnTo>
                    <a:lnTo>
                      <a:pt x="706" y="437"/>
                    </a:lnTo>
                    <a:lnTo>
                      <a:pt x="712" y="443"/>
                    </a:lnTo>
                    <a:lnTo>
                      <a:pt x="716" y="450"/>
                    </a:lnTo>
                    <a:lnTo>
                      <a:pt x="719" y="456"/>
                    </a:lnTo>
                    <a:lnTo>
                      <a:pt x="723" y="462"/>
                    </a:lnTo>
                    <a:lnTo>
                      <a:pt x="725" y="469"/>
                    </a:lnTo>
                    <a:lnTo>
                      <a:pt x="729" y="475"/>
                    </a:lnTo>
                    <a:lnTo>
                      <a:pt x="733" y="483"/>
                    </a:lnTo>
                    <a:lnTo>
                      <a:pt x="735" y="488"/>
                    </a:lnTo>
                    <a:lnTo>
                      <a:pt x="738" y="494"/>
                    </a:lnTo>
                    <a:lnTo>
                      <a:pt x="740" y="502"/>
                    </a:lnTo>
                    <a:lnTo>
                      <a:pt x="744" y="507"/>
                    </a:lnTo>
                    <a:lnTo>
                      <a:pt x="746" y="513"/>
                    </a:lnTo>
                    <a:lnTo>
                      <a:pt x="748" y="519"/>
                    </a:lnTo>
                    <a:lnTo>
                      <a:pt x="750" y="524"/>
                    </a:lnTo>
                    <a:lnTo>
                      <a:pt x="754" y="532"/>
                    </a:lnTo>
                    <a:lnTo>
                      <a:pt x="754" y="536"/>
                    </a:lnTo>
                    <a:lnTo>
                      <a:pt x="757" y="542"/>
                    </a:lnTo>
                    <a:lnTo>
                      <a:pt x="757" y="547"/>
                    </a:lnTo>
                    <a:lnTo>
                      <a:pt x="761" y="551"/>
                    </a:lnTo>
                    <a:lnTo>
                      <a:pt x="761" y="557"/>
                    </a:lnTo>
                    <a:lnTo>
                      <a:pt x="763" y="561"/>
                    </a:lnTo>
                    <a:lnTo>
                      <a:pt x="763" y="564"/>
                    </a:lnTo>
                    <a:lnTo>
                      <a:pt x="765" y="570"/>
                    </a:lnTo>
                    <a:lnTo>
                      <a:pt x="767" y="578"/>
                    </a:lnTo>
                    <a:lnTo>
                      <a:pt x="769" y="583"/>
                    </a:lnTo>
                    <a:lnTo>
                      <a:pt x="771" y="587"/>
                    </a:lnTo>
                    <a:lnTo>
                      <a:pt x="771" y="593"/>
                    </a:lnTo>
                    <a:lnTo>
                      <a:pt x="773" y="595"/>
                    </a:lnTo>
                    <a:lnTo>
                      <a:pt x="773" y="597"/>
                    </a:lnTo>
                    <a:lnTo>
                      <a:pt x="1473" y="570"/>
                    </a:lnTo>
                    <a:lnTo>
                      <a:pt x="1473" y="566"/>
                    </a:lnTo>
                    <a:lnTo>
                      <a:pt x="1474" y="561"/>
                    </a:lnTo>
                    <a:lnTo>
                      <a:pt x="1474" y="555"/>
                    </a:lnTo>
                    <a:lnTo>
                      <a:pt x="1474" y="551"/>
                    </a:lnTo>
                    <a:lnTo>
                      <a:pt x="1476" y="543"/>
                    </a:lnTo>
                    <a:lnTo>
                      <a:pt x="1478" y="540"/>
                    </a:lnTo>
                    <a:lnTo>
                      <a:pt x="1478" y="532"/>
                    </a:lnTo>
                    <a:lnTo>
                      <a:pt x="1480" y="524"/>
                    </a:lnTo>
                    <a:lnTo>
                      <a:pt x="1480" y="519"/>
                    </a:lnTo>
                    <a:lnTo>
                      <a:pt x="1484" y="515"/>
                    </a:lnTo>
                    <a:lnTo>
                      <a:pt x="1484" y="511"/>
                    </a:lnTo>
                    <a:lnTo>
                      <a:pt x="1486" y="507"/>
                    </a:lnTo>
                    <a:lnTo>
                      <a:pt x="1486" y="502"/>
                    </a:lnTo>
                    <a:lnTo>
                      <a:pt x="1488" y="496"/>
                    </a:lnTo>
                    <a:lnTo>
                      <a:pt x="1488" y="492"/>
                    </a:lnTo>
                    <a:lnTo>
                      <a:pt x="1492" y="488"/>
                    </a:lnTo>
                    <a:lnTo>
                      <a:pt x="1492" y="483"/>
                    </a:lnTo>
                    <a:lnTo>
                      <a:pt x="1494" y="477"/>
                    </a:lnTo>
                    <a:lnTo>
                      <a:pt x="1495" y="473"/>
                    </a:lnTo>
                    <a:lnTo>
                      <a:pt x="1499" y="469"/>
                    </a:lnTo>
                    <a:lnTo>
                      <a:pt x="1499" y="464"/>
                    </a:lnTo>
                    <a:lnTo>
                      <a:pt x="1501" y="458"/>
                    </a:lnTo>
                    <a:lnTo>
                      <a:pt x="1503" y="452"/>
                    </a:lnTo>
                    <a:lnTo>
                      <a:pt x="1507" y="448"/>
                    </a:lnTo>
                    <a:lnTo>
                      <a:pt x="1509" y="443"/>
                    </a:lnTo>
                    <a:lnTo>
                      <a:pt x="1511" y="437"/>
                    </a:lnTo>
                    <a:lnTo>
                      <a:pt x="1514" y="433"/>
                    </a:lnTo>
                    <a:lnTo>
                      <a:pt x="1516" y="427"/>
                    </a:lnTo>
                    <a:lnTo>
                      <a:pt x="1518" y="422"/>
                    </a:lnTo>
                    <a:lnTo>
                      <a:pt x="1522" y="418"/>
                    </a:lnTo>
                    <a:lnTo>
                      <a:pt x="1524" y="412"/>
                    </a:lnTo>
                    <a:lnTo>
                      <a:pt x="1528" y="407"/>
                    </a:lnTo>
                    <a:lnTo>
                      <a:pt x="1532" y="403"/>
                    </a:lnTo>
                    <a:lnTo>
                      <a:pt x="1535" y="397"/>
                    </a:lnTo>
                    <a:lnTo>
                      <a:pt x="1539" y="393"/>
                    </a:lnTo>
                    <a:lnTo>
                      <a:pt x="1543" y="389"/>
                    </a:lnTo>
                    <a:lnTo>
                      <a:pt x="1547" y="384"/>
                    </a:lnTo>
                    <a:lnTo>
                      <a:pt x="1549" y="378"/>
                    </a:lnTo>
                    <a:lnTo>
                      <a:pt x="1554" y="374"/>
                    </a:lnTo>
                    <a:lnTo>
                      <a:pt x="1558" y="370"/>
                    </a:lnTo>
                    <a:lnTo>
                      <a:pt x="1562" y="365"/>
                    </a:lnTo>
                    <a:lnTo>
                      <a:pt x="1566" y="361"/>
                    </a:lnTo>
                    <a:lnTo>
                      <a:pt x="1572" y="357"/>
                    </a:lnTo>
                    <a:lnTo>
                      <a:pt x="1577" y="353"/>
                    </a:lnTo>
                    <a:lnTo>
                      <a:pt x="1581" y="348"/>
                    </a:lnTo>
                    <a:lnTo>
                      <a:pt x="1585" y="344"/>
                    </a:lnTo>
                    <a:lnTo>
                      <a:pt x="1591" y="340"/>
                    </a:lnTo>
                    <a:lnTo>
                      <a:pt x="1596" y="338"/>
                    </a:lnTo>
                    <a:lnTo>
                      <a:pt x="1602" y="332"/>
                    </a:lnTo>
                    <a:lnTo>
                      <a:pt x="1608" y="330"/>
                    </a:lnTo>
                    <a:lnTo>
                      <a:pt x="1613" y="329"/>
                    </a:lnTo>
                    <a:lnTo>
                      <a:pt x="1621" y="327"/>
                    </a:lnTo>
                    <a:lnTo>
                      <a:pt x="1625" y="323"/>
                    </a:lnTo>
                    <a:lnTo>
                      <a:pt x="1632" y="319"/>
                    </a:lnTo>
                    <a:lnTo>
                      <a:pt x="1638" y="317"/>
                    </a:lnTo>
                    <a:lnTo>
                      <a:pt x="1644" y="317"/>
                    </a:lnTo>
                    <a:lnTo>
                      <a:pt x="1649" y="315"/>
                    </a:lnTo>
                    <a:lnTo>
                      <a:pt x="1655" y="311"/>
                    </a:lnTo>
                    <a:lnTo>
                      <a:pt x="1661" y="310"/>
                    </a:lnTo>
                    <a:lnTo>
                      <a:pt x="1669" y="310"/>
                    </a:lnTo>
                    <a:lnTo>
                      <a:pt x="1674" y="308"/>
                    </a:lnTo>
                    <a:lnTo>
                      <a:pt x="1680" y="308"/>
                    </a:lnTo>
                    <a:lnTo>
                      <a:pt x="1688" y="304"/>
                    </a:lnTo>
                    <a:lnTo>
                      <a:pt x="1693" y="304"/>
                    </a:lnTo>
                    <a:lnTo>
                      <a:pt x="1699" y="304"/>
                    </a:lnTo>
                    <a:lnTo>
                      <a:pt x="1707" y="304"/>
                    </a:lnTo>
                    <a:lnTo>
                      <a:pt x="1712" y="304"/>
                    </a:lnTo>
                    <a:lnTo>
                      <a:pt x="1718" y="304"/>
                    </a:lnTo>
                    <a:lnTo>
                      <a:pt x="1724" y="302"/>
                    </a:lnTo>
                    <a:lnTo>
                      <a:pt x="1731" y="302"/>
                    </a:lnTo>
                    <a:lnTo>
                      <a:pt x="1737" y="302"/>
                    </a:lnTo>
                    <a:lnTo>
                      <a:pt x="1743" y="302"/>
                    </a:lnTo>
                    <a:lnTo>
                      <a:pt x="1748" y="302"/>
                    </a:lnTo>
                    <a:lnTo>
                      <a:pt x="1754" y="302"/>
                    </a:lnTo>
                    <a:lnTo>
                      <a:pt x="1762" y="304"/>
                    </a:lnTo>
                    <a:lnTo>
                      <a:pt x="1767" y="304"/>
                    </a:lnTo>
                    <a:lnTo>
                      <a:pt x="1773" y="304"/>
                    </a:lnTo>
                    <a:lnTo>
                      <a:pt x="1779" y="304"/>
                    </a:lnTo>
                    <a:lnTo>
                      <a:pt x="1785" y="306"/>
                    </a:lnTo>
                    <a:lnTo>
                      <a:pt x="1790" y="308"/>
                    </a:lnTo>
                    <a:lnTo>
                      <a:pt x="1796" y="308"/>
                    </a:lnTo>
                    <a:lnTo>
                      <a:pt x="1802" y="310"/>
                    </a:lnTo>
                    <a:lnTo>
                      <a:pt x="1807" y="310"/>
                    </a:lnTo>
                    <a:lnTo>
                      <a:pt x="1813" y="311"/>
                    </a:lnTo>
                    <a:lnTo>
                      <a:pt x="1819" y="311"/>
                    </a:lnTo>
                    <a:lnTo>
                      <a:pt x="1824" y="313"/>
                    </a:lnTo>
                    <a:lnTo>
                      <a:pt x="1828" y="315"/>
                    </a:lnTo>
                    <a:lnTo>
                      <a:pt x="1834" y="315"/>
                    </a:lnTo>
                    <a:lnTo>
                      <a:pt x="1838" y="317"/>
                    </a:lnTo>
                    <a:lnTo>
                      <a:pt x="1842" y="317"/>
                    </a:lnTo>
                    <a:lnTo>
                      <a:pt x="1847" y="319"/>
                    </a:lnTo>
                    <a:lnTo>
                      <a:pt x="1853" y="321"/>
                    </a:lnTo>
                    <a:lnTo>
                      <a:pt x="1861" y="323"/>
                    </a:lnTo>
                    <a:lnTo>
                      <a:pt x="1868" y="327"/>
                    </a:lnTo>
                    <a:lnTo>
                      <a:pt x="1876" y="327"/>
                    </a:lnTo>
                    <a:lnTo>
                      <a:pt x="1883" y="330"/>
                    </a:lnTo>
                    <a:lnTo>
                      <a:pt x="1889" y="332"/>
                    </a:lnTo>
                    <a:lnTo>
                      <a:pt x="1895" y="334"/>
                    </a:lnTo>
                    <a:lnTo>
                      <a:pt x="1899" y="336"/>
                    </a:lnTo>
                    <a:lnTo>
                      <a:pt x="1904" y="338"/>
                    </a:lnTo>
                    <a:lnTo>
                      <a:pt x="1908" y="340"/>
                    </a:lnTo>
                    <a:lnTo>
                      <a:pt x="1912" y="342"/>
                    </a:lnTo>
                    <a:lnTo>
                      <a:pt x="1912" y="344"/>
                    </a:lnTo>
                    <a:lnTo>
                      <a:pt x="1916" y="349"/>
                    </a:lnTo>
                    <a:lnTo>
                      <a:pt x="1918" y="351"/>
                    </a:lnTo>
                    <a:lnTo>
                      <a:pt x="1923" y="357"/>
                    </a:lnTo>
                    <a:lnTo>
                      <a:pt x="1925" y="361"/>
                    </a:lnTo>
                    <a:lnTo>
                      <a:pt x="1931" y="367"/>
                    </a:lnTo>
                    <a:lnTo>
                      <a:pt x="1935" y="372"/>
                    </a:lnTo>
                    <a:lnTo>
                      <a:pt x="1939" y="380"/>
                    </a:lnTo>
                    <a:lnTo>
                      <a:pt x="1944" y="386"/>
                    </a:lnTo>
                    <a:lnTo>
                      <a:pt x="1950" y="393"/>
                    </a:lnTo>
                    <a:lnTo>
                      <a:pt x="1956" y="401"/>
                    </a:lnTo>
                    <a:lnTo>
                      <a:pt x="1961" y="408"/>
                    </a:lnTo>
                    <a:lnTo>
                      <a:pt x="1967" y="416"/>
                    </a:lnTo>
                    <a:lnTo>
                      <a:pt x="1973" y="424"/>
                    </a:lnTo>
                    <a:lnTo>
                      <a:pt x="1979" y="431"/>
                    </a:lnTo>
                    <a:lnTo>
                      <a:pt x="1986" y="439"/>
                    </a:lnTo>
                    <a:lnTo>
                      <a:pt x="1990" y="446"/>
                    </a:lnTo>
                    <a:lnTo>
                      <a:pt x="1998" y="454"/>
                    </a:lnTo>
                    <a:lnTo>
                      <a:pt x="2001" y="460"/>
                    </a:lnTo>
                    <a:lnTo>
                      <a:pt x="2009" y="465"/>
                    </a:lnTo>
                    <a:lnTo>
                      <a:pt x="2013" y="473"/>
                    </a:lnTo>
                    <a:lnTo>
                      <a:pt x="2018" y="479"/>
                    </a:lnTo>
                    <a:lnTo>
                      <a:pt x="2024" y="485"/>
                    </a:lnTo>
                    <a:lnTo>
                      <a:pt x="2028" y="488"/>
                    </a:lnTo>
                    <a:lnTo>
                      <a:pt x="2032" y="492"/>
                    </a:lnTo>
                    <a:lnTo>
                      <a:pt x="2037" y="496"/>
                    </a:lnTo>
                    <a:lnTo>
                      <a:pt x="2043" y="502"/>
                    </a:lnTo>
                    <a:lnTo>
                      <a:pt x="2047" y="504"/>
                    </a:lnTo>
                    <a:lnTo>
                      <a:pt x="2049" y="502"/>
                    </a:lnTo>
                    <a:lnTo>
                      <a:pt x="2055" y="500"/>
                    </a:lnTo>
                    <a:lnTo>
                      <a:pt x="2060" y="498"/>
                    </a:lnTo>
                    <a:lnTo>
                      <a:pt x="2068" y="496"/>
                    </a:lnTo>
                    <a:lnTo>
                      <a:pt x="2072" y="496"/>
                    </a:lnTo>
                    <a:lnTo>
                      <a:pt x="2076" y="494"/>
                    </a:lnTo>
                    <a:lnTo>
                      <a:pt x="2079" y="494"/>
                    </a:lnTo>
                    <a:lnTo>
                      <a:pt x="2083" y="492"/>
                    </a:lnTo>
                    <a:lnTo>
                      <a:pt x="2087" y="492"/>
                    </a:lnTo>
                    <a:lnTo>
                      <a:pt x="2093" y="492"/>
                    </a:lnTo>
                    <a:lnTo>
                      <a:pt x="2096" y="490"/>
                    </a:lnTo>
                    <a:lnTo>
                      <a:pt x="2100" y="490"/>
                    </a:lnTo>
                    <a:lnTo>
                      <a:pt x="2108" y="488"/>
                    </a:lnTo>
                    <a:lnTo>
                      <a:pt x="2117" y="488"/>
                    </a:lnTo>
                    <a:lnTo>
                      <a:pt x="2123" y="486"/>
                    </a:lnTo>
                    <a:lnTo>
                      <a:pt x="2131" y="485"/>
                    </a:lnTo>
                    <a:lnTo>
                      <a:pt x="2136" y="485"/>
                    </a:lnTo>
                    <a:lnTo>
                      <a:pt x="2140" y="485"/>
                    </a:lnTo>
                    <a:lnTo>
                      <a:pt x="2144" y="485"/>
                    </a:lnTo>
                    <a:lnTo>
                      <a:pt x="2144" y="485"/>
                    </a:lnTo>
                    <a:lnTo>
                      <a:pt x="1977" y="254"/>
                    </a:lnTo>
                    <a:lnTo>
                      <a:pt x="1963" y="47"/>
                    </a:lnTo>
                    <a:lnTo>
                      <a:pt x="1904" y="0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1" name="Freeform 63"/>
              <p:cNvSpPr>
                <a:spLocks/>
              </p:cNvSpPr>
              <p:nvPr/>
            </p:nvSpPr>
            <p:spPr bwMode="auto">
              <a:xfrm>
                <a:off x="4859338" y="3998913"/>
                <a:ext cx="320675" cy="55562"/>
              </a:xfrm>
              <a:custGeom>
                <a:avLst/>
                <a:gdLst/>
                <a:ahLst/>
                <a:cxnLst>
                  <a:cxn ang="0">
                    <a:pos x="398" y="2"/>
                  </a:cxn>
                  <a:cxn ang="0">
                    <a:pos x="388" y="2"/>
                  </a:cxn>
                  <a:cxn ang="0">
                    <a:pos x="380" y="2"/>
                  </a:cxn>
                  <a:cxn ang="0">
                    <a:pos x="371" y="0"/>
                  </a:cxn>
                  <a:cxn ang="0">
                    <a:pos x="359" y="0"/>
                  </a:cxn>
                  <a:cxn ang="0">
                    <a:pos x="346" y="0"/>
                  </a:cxn>
                  <a:cxn ang="0">
                    <a:pos x="335" y="0"/>
                  </a:cxn>
                  <a:cxn ang="0">
                    <a:pos x="321" y="0"/>
                  </a:cxn>
                  <a:cxn ang="0">
                    <a:pos x="306" y="0"/>
                  </a:cxn>
                  <a:cxn ang="0">
                    <a:pos x="291" y="0"/>
                  </a:cxn>
                  <a:cxn ang="0">
                    <a:pos x="274" y="0"/>
                  </a:cxn>
                  <a:cxn ang="0">
                    <a:pos x="259" y="0"/>
                  </a:cxn>
                  <a:cxn ang="0">
                    <a:pos x="242" y="0"/>
                  </a:cxn>
                  <a:cxn ang="0">
                    <a:pos x="224" y="0"/>
                  </a:cxn>
                  <a:cxn ang="0">
                    <a:pos x="207" y="0"/>
                  </a:cxn>
                  <a:cxn ang="0">
                    <a:pos x="190" y="0"/>
                  </a:cxn>
                  <a:cxn ang="0">
                    <a:pos x="173" y="0"/>
                  </a:cxn>
                  <a:cxn ang="0">
                    <a:pos x="156" y="0"/>
                  </a:cxn>
                  <a:cxn ang="0">
                    <a:pos x="139" y="0"/>
                  </a:cxn>
                  <a:cxn ang="0">
                    <a:pos x="124" y="0"/>
                  </a:cxn>
                  <a:cxn ang="0">
                    <a:pos x="107" y="0"/>
                  </a:cxn>
                  <a:cxn ang="0">
                    <a:pos x="93" y="0"/>
                  </a:cxn>
                  <a:cxn ang="0">
                    <a:pos x="80" y="0"/>
                  </a:cxn>
                  <a:cxn ang="0">
                    <a:pos x="67" y="0"/>
                  </a:cxn>
                  <a:cxn ang="0">
                    <a:pos x="55" y="0"/>
                  </a:cxn>
                  <a:cxn ang="0">
                    <a:pos x="44" y="0"/>
                  </a:cxn>
                  <a:cxn ang="0">
                    <a:pos x="34" y="0"/>
                  </a:cxn>
                  <a:cxn ang="0">
                    <a:pos x="23" y="2"/>
                  </a:cxn>
                  <a:cxn ang="0">
                    <a:pos x="13" y="4"/>
                  </a:cxn>
                  <a:cxn ang="0">
                    <a:pos x="8" y="10"/>
                  </a:cxn>
                  <a:cxn ang="0">
                    <a:pos x="0" y="20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6"/>
                  </a:cxn>
                  <a:cxn ang="0">
                    <a:pos x="4" y="56"/>
                  </a:cxn>
                  <a:cxn ang="0">
                    <a:pos x="8" y="63"/>
                  </a:cxn>
                  <a:cxn ang="0">
                    <a:pos x="378" y="71"/>
                  </a:cxn>
                  <a:cxn ang="0">
                    <a:pos x="403" y="2"/>
                  </a:cxn>
                </a:cxnLst>
                <a:rect l="0" t="0" r="r" b="b"/>
                <a:pathLst>
                  <a:path w="403" h="71">
                    <a:moveTo>
                      <a:pt x="403" y="2"/>
                    </a:moveTo>
                    <a:lnTo>
                      <a:pt x="398" y="2"/>
                    </a:lnTo>
                    <a:lnTo>
                      <a:pt x="394" y="2"/>
                    </a:lnTo>
                    <a:lnTo>
                      <a:pt x="388" y="2"/>
                    </a:lnTo>
                    <a:lnTo>
                      <a:pt x="384" y="2"/>
                    </a:lnTo>
                    <a:lnTo>
                      <a:pt x="380" y="2"/>
                    </a:lnTo>
                    <a:lnTo>
                      <a:pt x="377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40" y="0"/>
                    </a:lnTo>
                    <a:lnTo>
                      <a:pt x="335" y="0"/>
                    </a:lnTo>
                    <a:lnTo>
                      <a:pt x="329" y="0"/>
                    </a:lnTo>
                    <a:lnTo>
                      <a:pt x="321" y="0"/>
                    </a:lnTo>
                    <a:lnTo>
                      <a:pt x="314" y="0"/>
                    </a:lnTo>
                    <a:lnTo>
                      <a:pt x="306" y="0"/>
                    </a:lnTo>
                    <a:lnTo>
                      <a:pt x="299" y="0"/>
                    </a:lnTo>
                    <a:lnTo>
                      <a:pt x="291" y="0"/>
                    </a:lnTo>
                    <a:lnTo>
                      <a:pt x="283" y="0"/>
                    </a:lnTo>
                    <a:lnTo>
                      <a:pt x="274" y="0"/>
                    </a:lnTo>
                    <a:lnTo>
                      <a:pt x="266" y="0"/>
                    </a:lnTo>
                    <a:lnTo>
                      <a:pt x="259" y="0"/>
                    </a:lnTo>
                    <a:lnTo>
                      <a:pt x="249" y="0"/>
                    </a:lnTo>
                    <a:lnTo>
                      <a:pt x="242" y="0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17" y="0"/>
                    </a:lnTo>
                    <a:lnTo>
                      <a:pt x="207" y="0"/>
                    </a:lnTo>
                    <a:lnTo>
                      <a:pt x="200" y="0"/>
                    </a:lnTo>
                    <a:lnTo>
                      <a:pt x="190" y="0"/>
                    </a:lnTo>
                    <a:lnTo>
                      <a:pt x="181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1" y="0"/>
                    </a:lnTo>
                    <a:lnTo>
                      <a:pt x="124" y="0"/>
                    </a:lnTo>
                    <a:lnTo>
                      <a:pt x="116" y="0"/>
                    </a:lnTo>
                    <a:lnTo>
                      <a:pt x="107" y="0"/>
                    </a:lnTo>
                    <a:lnTo>
                      <a:pt x="101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3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4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59"/>
                    </a:lnTo>
                    <a:lnTo>
                      <a:pt x="8" y="63"/>
                    </a:lnTo>
                    <a:lnTo>
                      <a:pt x="11" y="69"/>
                    </a:lnTo>
                    <a:lnTo>
                      <a:pt x="378" y="71"/>
                    </a:lnTo>
                    <a:lnTo>
                      <a:pt x="403" y="2"/>
                    </a:lnTo>
                    <a:lnTo>
                      <a:pt x="40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2" name="Freeform 64"/>
              <p:cNvSpPr>
                <a:spLocks/>
              </p:cNvSpPr>
              <p:nvPr/>
            </p:nvSpPr>
            <p:spPr bwMode="auto">
              <a:xfrm>
                <a:off x="4868863" y="3725863"/>
                <a:ext cx="60325" cy="293687"/>
              </a:xfrm>
              <a:custGeom>
                <a:avLst/>
                <a:gdLst/>
                <a:ahLst/>
                <a:cxnLst>
                  <a:cxn ang="0">
                    <a:pos x="75" y="348"/>
                  </a:cxn>
                  <a:cxn ang="0">
                    <a:pos x="75" y="337"/>
                  </a:cxn>
                  <a:cxn ang="0">
                    <a:pos x="75" y="324"/>
                  </a:cxn>
                  <a:cxn ang="0">
                    <a:pos x="75" y="306"/>
                  </a:cxn>
                  <a:cxn ang="0">
                    <a:pos x="75" y="289"/>
                  </a:cxn>
                  <a:cxn ang="0">
                    <a:pos x="75" y="268"/>
                  </a:cxn>
                  <a:cxn ang="0">
                    <a:pos x="75" y="248"/>
                  </a:cxn>
                  <a:cxn ang="0">
                    <a:pos x="73" y="225"/>
                  </a:cxn>
                  <a:cxn ang="0">
                    <a:pos x="73" y="202"/>
                  </a:cxn>
                  <a:cxn ang="0">
                    <a:pos x="73" y="179"/>
                  </a:cxn>
                  <a:cxn ang="0">
                    <a:pos x="71" y="156"/>
                  </a:cxn>
                  <a:cxn ang="0">
                    <a:pos x="71" y="132"/>
                  </a:cxn>
                  <a:cxn ang="0">
                    <a:pos x="71" y="109"/>
                  </a:cxn>
                  <a:cxn ang="0">
                    <a:pos x="67" y="88"/>
                  </a:cxn>
                  <a:cxn ang="0">
                    <a:pos x="67" y="69"/>
                  </a:cxn>
                  <a:cxn ang="0">
                    <a:pos x="63" y="50"/>
                  </a:cxn>
                  <a:cxn ang="0">
                    <a:pos x="61" y="35"/>
                  </a:cxn>
                  <a:cxn ang="0">
                    <a:pos x="59" y="21"/>
                  </a:cxn>
                  <a:cxn ang="0">
                    <a:pos x="56" y="8"/>
                  </a:cxn>
                  <a:cxn ang="0">
                    <a:pos x="46" y="2"/>
                  </a:cxn>
                  <a:cxn ang="0">
                    <a:pos x="35" y="2"/>
                  </a:cxn>
                  <a:cxn ang="0">
                    <a:pos x="19" y="2"/>
                  </a:cxn>
                  <a:cxn ang="0">
                    <a:pos x="12" y="14"/>
                  </a:cxn>
                  <a:cxn ang="0">
                    <a:pos x="8" y="25"/>
                  </a:cxn>
                  <a:cxn ang="0">
                    <a:pos x="6" y="42"/>
                  </a:cxn>
                  <a:cxn ang="0">
                    <a:pos x="6" y="57"/>
                  </a:cxn>
                  <a:cxn ang="0">
                    <a:pos x="4" y="76"/>
                  </a:cxn>
                  <a:cxn ang="0">
                    <a:pos x="4" y="95"/>
                  </a:cxn>
                  <a:cxn ang="0">
                    <a:pos x="2" y="116"/>
                  </a:cxn>
                  <a:cxn ang="0">
                    <a:pos x="2" y="139"/>
                  </a:cxn>
                  <a:cxn ang="0">
                    <a:pos x="0" y="164"/>
                  </a:cxn>
                  <a:cxn ang="0">
                    <a:pos x="0" y="189"/>
                  </a:cxn>
                  <a:cxn ang="0">
                    <a:pos x="0" y="211"/>
                  </a:cxn>
                  <a:cxn ang="0">
                    <a:pos x="0" y="236"/>
                  </a:cxn>
                  <a:cxn ang="0">
                    <a:pos x="0" y="261"/>
                  </a:cxn>
                  <a:cxn ang="0">
                    <a:pos x="0" y="282"/>
                  </a:cxn>
                  <a:cxn ang="0">
                    <a:pos x="0" y="301"/>
                  </a:cxn>
                  <a:cxn ang="0">
                    <a:pos x="0" y="320"/>
                  </a:cxn>
                  <a:cxn ang="0">
                    <a:pos x="0" y="337"/>
                  </a:cxn>
                  <a:cxn ang="0">
                    <a:pos x="2" y="350"/>
                  </a:cxn>
                  <a:cxn ang="0">
                    <a:pos x="4" y="365"/>
                  </a:cxn>
                  <a:cxn ang="0">
                    <a:pos x="10" y="369"/>
                  </a:cxn>
                  <a:cxn ang="0">
                    <a:pos x="23" y="369"/>
                  </a:cxn>
                  <a:cxn ang="0">
                    <a:pos x="40" y="365"/>
                  </a:cxn>
                  <a:cxn ang="0">
                    <a:pos x="57" y="362"/>
                  </a:cxn>
                  <a:cxn ang="0">
                    <a:pos x="73" y="356"/>
                  </a:cxn>
                </a:cxnLst>
                <a:rect l="0" t="0" r="r" b="b"/>
                <a:pathLst>
                  <a:path w="76" h="371">
                    <a:moveTo>
                      <a:pt x="76" y="356"/>
                    </a:moveTo>
                    <a:lnTo>
                      <a:pt x="75" y="352"/>
                    </a:lnTo>
                    <a:lnTo>
                      <a:pt x="75" y="348"/>
                    </a:lnTo>
                    <a:lnTo>
                      <a:pt x="75" y="344"/>
                    </a:lnTo>
                    <a:lnTo>
                      <a:pt x="75" y="341"/>
                    </a:lnTo>
                    <a:lnTo>
                      <a:pt x="75" y="337"/>
                    </a:lnTo>
                    <a:lnTo>
                      <a:pt x="75" y="333"/>
                    </a:lnTo>
                    <a:lnTo>
                      <a:pt x="75" y="327"/>
                    </a:lnTo>
                    <a:lnTo>
                      <a:pt x="75" y="324"/>
                    </a:lnTo>
                    <a:lnTo>
                      <a:pt x="75" y="318"/>
                    </a:lnTo>
                    <a:lnTo>
                      <a:pt x="75" y="312"/>
                    </a:lnTo>
                    <a:lnTo>
                      <a:pt x="75" y="306"/>
                    </a:lnTo>
                    <a:lnTo>
                      <a:pt x="75" y="301"/>
                    </a:lnTo>
                    <a:lnTo>
                      <a:pt x="75" y="295"/>
                    </a:lnTo>
                    <a:lnTo>
                      <a:pt x="75" y="289"/>
                    </a:lnTo>
                    <a:lnTo>
                      <a:pt x="75" y="282"/>
                    </a:lnTo>
                    <a:lnTo>
                      <a:pt x="75" y="276"/>
                    </a:lnTo>
                    <a:lnTo>
                      <a:pt x="75" y="268"/>
                    </a:lnTo>
                    <a:lnTo>
                      <a:pt x="75" y="263"/>
                    </a:lnTo>
                    <a:lnTo>
                      <a:pt x="75" y="255"/>
                    </a:lnTo>
                    <a:lnTo>
                      <a:pt x="75" y="248"/>
                    </a:lnTo>
                    <a:lnTo>
                      <a:pt x="75" y="240"/>
                    </a:lnTo>
                    <a:lnTo>
                      <a:pt x="75" y="232"/>
                    </a:lnTo>
                    <a:lnTo>
                      <a:pt x="73" y="225"/>
                    </a:lnTo>
                    <a:lnTo>
                      <a:pt x="73" y="217"/>
                    </a:lnTo>
                    <a:lnTo>
                      <a:pt x="73" y="209"/>
                    </a:lnTo>
                    <a:lnTo>
                      <a:pt x="73" y="202"/>
                    </a:lnTo>
                    <a:lnTo>
                      <a:pt x="73" y="194"/>
                    </a:lnTo>
                    <a:lnTo>
                      <a:pt x="73" y="187"/>
                    </a:lnTo>
                    <a:lnTo>
                      <a:pt x="73" y="179"/>
                    </a:lnTo>
                    <a:lnTo>
                      <a:pt x="73" y="171"/>
                    </a:lnTo>
                    <a:lnTo>
                      <a:pt x="73" y="164"/>
                    </a:lnTo>
                    <a:lnTo>
                      <a:pt x="71" y="156"/>
                    </a:lnTo>
                    <a:lnTo>
                      <a:pt x="71" y="147"/>
                    </a:lnTo>
                    <a:lnTo>
                      <a:pt x="71" y="139"/>
                    </a:lnTo>
                    <a:lnTo>
                      <a:pt x="71" y="132"/>
                    </a:lnTo>
                    <a:lnTo>
                      <a:pt x="71" y="124"/>
                    </a:lnTo>
                    <a:lnTo>
                      <a:pt x="71" y="116"/>
                    </a:lnTo>
                    <a:lnTo>
                      <a:pt x="71" y="109"/>
                    </a:lnTo>
                    <a:lnTo>
                      <a:pt x="69" y="101"/>
                    </a:lnTo>
                    <a:lnTo>
                      <a:pt x="69" y="93"/>
                    </a:lnTo>
                    <a:lnTo>
                      <a:pt x="67" y="88"/>
                    </a:lnTo>
                    <a:lnTo>
                      <a:pt x="67" y="80"/>
                    </a:lnTo>
                    <a:lnTo>
                      <a:pt x="67" y="74"/>
                    </a:lnTo>
                    <a:lnTo>
                      <a:pt x="67" y="69"/>
                    </a:lnTo>
                    <a:lnTo>
                      <a:pt x="65" y="61"/>
                    </a:lnTo>
                    <a:lnTo>
                      <a:pt x="65" y="57"/>
                    </a:lnTo>
                    <a:lnTo>
                      <a:pt x="63" y="50"/>
                    </a:lnTo>
                    <a:lnTo>
                      <a:pt x="63" y="46"/>
                    </a:lnTo>
                    <a:lnTo>
                      <a:pt x="63" y="40"/>
                    </a:lnTo>
                    <a:lnTo>
                      <a:pt x="61" y="35"/>
                    </a:lnTo>
                    <a:lnTo>
                      <a:pt x="59" y="31"/>
                    </a:lnTo>
                    <a:lnTo>
                      <a:pt x="59" y="27"/>
                    </a:lnTo>
                    <a:lnTo>
                      <a:pt x="59" y="21"/>
                    </a:lnTo>
                    <a:lnTo>
                      <a:pt x="59" y="19"/>
                    </a:lnTo>
                    <a:lnTo>
                      <a:pt x="56" y="12"/>
                    </a:lnTo>
                    <a:lnTo>
                      <a:pt x="56" y="8"/>
                    </a:lnTo>
                    <a:lnTo>
                      <a:pt x="52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27" y="0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6" y="4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8" y="33"/>
                    </a:lnTo>
                    <a:lnTo>
                      <a:pt x="8" y="36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6" y="52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4" y="88"/>
                    </a:lnTo>
                    <a:lnTo>
                      <a:pt x="4" y="95"/>
                    </a:lnTo>
                    <a:lnTo>
                      <a:pt x="4" y="101"/>
                    </a:lnTo>
                    <a:lnTo>
                      <a:pt x="2" y="109"/>
                    </a:lnTo>
                    <a:lnTo>
                      <a:pt x="2" y="116"/>
                    </a:lnTo>
                    <a:lnTo>
                      <a:pt x="2" y="124"/>
                    </a:lnTo>
                    <a:lnTo>
                      <a:pt x="2" y="133"/>
                    </a:lnTo>
                    <a:lnTo>
                      <a:pt x="2" y="139"/>
                    </a:lnTo>
                    <a:lnTo>
                      <a:pt x="2" y="149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6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0" y="251"/>
                    </a:lnTo>
                    <a:lnTo>
                      <a:pt x="0" y="261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2"/>
                    </a:lnTo>
                    <a:lnTo>
                      <a:pt x="0" y="289"/>
                    </a:lnTo>
                    <a:lnTo>
                      <a:pt x="0" y="295"/>
                    </a:lnTo>
                    <a:lnTo>
                      <a:pt x="0" y="301"/>
                    </a:lnTo>
                    <a:lnTo>
                      <a:pt x="0" y="308"/>
                    </a:lnTo>
                    <a:lnTo>
                      <a:pt x="0" y="316"/>
                    </a:lnTo>
                    <a:lnTo>
                      <a:pt x="0" y="320"/>
                    </a:lnTo>
                    <a:lnTo>
                      <a:pt x="0" y="325"/>
                    </a:lnTo>
                    <a:lnTo>
                      <a:pt x="0" y="331"/>
                    </a:lnTo>
                    <a:lnTo>
                      <a:pt x="0" y="337"/>
                    </a:lnTo>
                    <a:lnTo>
                      <a:pt x="0" y="341"/>
                    </a:lnTo>
                    <a:lnTo>
                      <a:pt x="0" y="344"/>
                    </a:lnTo>
                    <a:lnTo>
                      <a:pt x="2" y="350"/>
                    </a:lnTo>
                    <a:lnTo>
                      <a:pt x="2" y="354"/>
                    </a:lnTo>
                    <a:lnTo>
                      <a:pt x="2" y="360"/>
                    </a:lnTo>
                    <a:lnTo>
                      <a:pt x="4" y="365"/>
                    </a:lnTo>
                    <a:lnTo>
                      <a:pt x="4" y="367"/>
                    </a:lnTo>
                    <a:lnTo>
                      <a:pt x="8" y="371"/>
                    </a:lnTo>
                    <a:lnTo>
                      <a:pt x="10" y="369"/>
                    </a:lnTo>
                    <a:lnTo>
                      <a:pt x="14" y="369"/>
                    </a:lnTo>
                    <a:lnTo>
                      <a:pt x="18" y="369"/>
                    </a:lnTo>
                    <a:lnTo>
                      <a:pt x="23" y="369"/>
                    </a:lnTo>
                    <a:lnTo>
                      <a:pt x="29" y="367"/>
                    </a:lnTo>
                    <a:lnTo>
                      <a:pt x="35" y="367"/>
                    </a:lnTo>
                    <a:lnTo>
                      <a:pt x="40" y="365"/>
                    </a:lnTo>
                    <a:lnTo>
                      <a:pt x="46" y="364"/>
                    </a:lnTo>
                    <a:lnTo>
                      <a:pt x="52" y="362"/>
                    </a:lnTo>
                    <a:lnTo>
                      <a:pt x="57" y="362"/>
                    </a:lnTo>
                    <a:lnTo>
                      <a:pt x="61" y="360"/>
                    </a:lnTo>
                    <a:lnTo>
                      <a:pt x="67" y="360"/>
                    </a:lnTo>
                    <a:lnTo>
                      <a:pt x="73" y="356"/>
                    </a:lnTo>
                    <a:lnTo>
                      <a:pt x="76" y="356"/>
                    </a:lnTo>
                    <a:lnTo>
                      <a:pt x="76" y="3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3" name="Freeform 65"/>
              <p:cNvSpPr>
                <a:spLocks/>
              </p:cNvSpPr>
              <p:nvPr/>
            </p:nvSpPr>
            <p:spPr bwMode="auto">
              <a:xfrm>
                <a:off x="5051425" y="3683000"/>
                <a:ext cx="47625" cy="920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1" y="27"/>
                  </a:cxn>
                  <a:cxn ang="0">
                    <a:pos x="1" y="32"/>
                  </a:cxn>
                  <a:cxn ang="0">
                    <a:pos x="1" y="34"/>
                  </a:cxn>
                  <a:cxn ang="0">
                    <a:pos x="1" y="40"/>
                  </a:cxn>
                  <a:cxn ang="0">
                    <a:pos x="3" y="44"/>
                  </a:cxn>
                  <a:cxn ang="0">
                    <a:pos x="5" y="49"/>
                  </a:cxn>
                  <a:cxn ang="0">
                    <a:pos x="5" y="55"/>
                  </a:cxn>
                  <a:cxn ang="0">
                    <a:pos x="7" y="59"/>
                  </a:cxn>
                  <a:cxn ang="0">
                    <a:pos x="9" y="65"/>
                  </a:cxn>
                  <a:cxn ang="0">
                    <a:pos x="9" y="69"/>
                  </a:cxn>
                  <a:cxn ang="0">
                    <a:pos x="9" y="72"/>
                  </a:cxn>
                  <a:cxn ang="0">
                    <a:pos x="11" y="78"/>
                  </a:cxn>
                  <a:cxn ang="0">
                    <a:pos x="13" y="82"/>
                  </a:cxn>
                  <a:cxn ang="0">
                    <a:pos x="13" y="86"/>
                  </a:cxn>
                  <a:cxn ang="0">
                    <a:pos x="15" y="89"/>
                  </a:cxn>
                  <a:cxn ang="0">
                    <a:pos x="15" y="93"/>
                  </a:cxn>
                  <a:cxn ang="0">
                    <a:pos x="17" y="97"/>
                  </a:cxn>
                  <a:cxn ang="0">
                    <a:pos x="19" y="103"/>
                  </a:cxn>
                  <a:cxn ang="0">
                    <a:pos x="20" y="108"/>
                  </a:cxn>
                  <a:cxn ang="0">
                    <a:pos x="20" y="110"/>
                  </a:cxn>
                  <a:cxn ang="0">
                    <a:pos x="20" y="112"/>
                  </a:cxn>
                  <a:cxn ang="0">
                    <a:pos x="57" y="116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60" h="116">
                    <a:moveTo>
                      <a:pt x="60" y="0"/>
                    </a:moveTo>
                    <a:lnTo>
                      <a:pt x="1" y="6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40"/>
                    </a:lnTo>
                    <a:lnTo>
                      <a:pt x="3" y="44"/>
                    </a:lnTo>
                    <a:lnTo>
                      <a:pt x="5" y="49"/>
                    </a:lnTo>
                    <a:lnTo>
                      <a:pt x="5" y="55"/>
                    </a:lnTo>
                    <a:lnTo>
                      <a:pt x="7" y="59"/>
                    </a:lnTo>
                    <a:lnTo>
                      <a:pt x="9" y="65"/>
                    </a:lnTo>
                    <a:lnTo>
                      <a:pt x="9" y="69"/>
                    </a:lnTo>
                    <a:lnTo>
                      <a:pt x="9" y="72"/>
                    </a:lnTo>
                    <a:lnTo>
                      <a:pt x="11" y="78"/>
                    </a:lnTo>
                    <a:lnTo>
                      <a:pt x="13" y="82"/>
                    </a:lnTo>
                    <a:lnTo>
                      <a:pt x="13" y="86"/>
                    </a:lnTo>
                    <a:lnTo>
                      <a:pt x="15" y="89"/>
                    </a:lnTo>
                    <a:lnTo>
                      <a:pt x="15" y="93"/>
                    </a:lnTo>
                    <a:lnTo>
                      <a:pt x="17" y="97"/>
                    </a:lnTo>
                    <a:lnTo>
                      <a:pt x="19" y="103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0" y="112"/>
                    </a:lnTo>
                    <a:lnTo>
                      <a:pt x="57" y="116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4" name="Freeform 66"/>
              <p:cNvSpPr>
                <a:spLocks/>
              </p:cNvSpPr>
              <p:nvPr/>
            </p:nvSpPr>
            <p:spPr bwMode="auto">
              <a:xfrm>
                <a:off x="6503988" y="3533775"/>
                <a:ext cx="123825" cy="354012"/>
              </a:xfrm>
              <a:custGeom>
                <a:avLst/>
                <a:gdLst/>
                <a:ahLst/>
                <a:cxnLst>
                  <a:cxn ang="0">
                    <a:pos x="23" y="207"/>
                  </a:cxn>
                  <a:cxn ang="0">
                    <a:pos x="21" y="180"/>
                  </a:cxn>
                  <a:cxn ang="0">
                    <a:pos x="14" y="150"/>
                  </a:cxn>
                  <a:cxn ang="0">
                    <a:pos x="12" y="129"/>
                  </a:cxn>
                  <a:cxn ang="0">
                    <a:pos x="10" y="112"/>
                  </a:cxn>
                  <a:cxn ang="0">
                    <a:pos x="6" y="95"/>
                  </a:cxn>
                  <a:cxn ang="0">
                    <a:pos x="2" y="66"/>
                  </a:cxn>
                  <a:cxn ang="0">
                    <a:pos x="0" y="40"/>
                  </a:cxn>
                  <a:cxn ang="0">
                    <a:pos x="0" y="17"/>
                  </a:cxn>
                  <a:cxn ang="0">
                    <a:pos x="14" y="5"/>
                  </a:cxn>
                  <a:cxn ang="0">
                    <a:pos x="33" y="2"/>
                  </a:cxn>
                  <a:cxn ang="0">
                    <a:pos x="57" y="0"/>
                  </a:cxn>
                  <a:cxn ang="0">
                    <a:pos x="84" y="0"/>
                  </a:cxn>
                  <a:cxn ang="0">
                    <a:pos x="109" y="0"/>
                  </a:cxn>
                  <a:cxn ang="0">
                    <a:pos x="130" y="4"/>
                  </a:cxn>
                  <a:cxn ang="0">
                    <a:pos x="147" y="11"/>
                  </a:cxn>
                  <a:cxn ang="0">
                    <a:pos x="151" y="26"/>
                  </a:cxn>
                  <a:cxn ang="0">
                    <a:pos x="151" y="44"/>
                  </a:cxn>
                  <a:cxn ang="0">
                    <a:pos x="151" y="64"/>
                  </a:cxn>
                  <a:cxn ang="0">
                    <a:pos x="152" y="91"/>
                  </a:cxn>
                  <a:cxn ang="0">
                    <a:pos x="152" y="121"/>
                  </a:cxn>
                  <a:cxn ang="0">
                    <a:pos x="154" y="156"/>
                  </a:cxn>
                  <a:cxn ang="0">
                    <a:pos x="154" y="192"/>
                  </a:cxn>
                  <a:cxn ang="0">
                    <a:pos x="156" y="228"/>
                  </a:cxn>
                  <a:cxn ang="0">
                    <a:pos x="156" y="262"/>
                  </a:cxn>
                  <a:cxn ang="0">
                    <a:pos x="156" y="296"/>
                  </a:cxn>
                  <a:cxn ang="0">
                    <a:pos x="156" y="329"/>
                  </a:cxn>
                  <a:cxn ang="0">
                    <a:pos x="154" y="359"/>
                  </a:cxn>
                  <a:cxn ang="0">
                    <a:pos x="152" y="384"/>
                  </a:cxn>
                  <a:cxn ang="0">
                    <a:pos x="152" y="407"/>
                  </a:cxn>
                  <a:cxn ang="0">
                    <a:pos x="149" y="426"/>
                  </a:cxn>
                  <a:cxn ang="0">
                    <a:pos x="132" y="443"/>
                  </a:cxn>
                  <a:cxn ang="0">
                    <a:pos x="116" y="447"/>
                  </a:cxn>
                  <a:cxn ang="0">
                    <a:pos x="97" y="447"/>
                  </a:cxn>
                  <a:cxn ang="0">
                    <a:pos x="78" y="445"/>
                  </a:cxn>
                  <a:cxn ang="0">
                    <a:pos x="61" y="437"/>
                  </a:cxn>
                  <a:cxn ang="0">
                    <a:pos x="42" y="430"/>
                  </a:cxn>
                  <a:cxn ang="0">
                    <a:pos x="29" y="416"/>
                  </a:cxn>
                  <a:cxn ang="0">
                    <a:pos x="25" y="397"/>
                  </a:cxn>
                  <a:cxn ang="0">
                    <a:pos x="23" y="371"/>
                  </a:cxn>
                  <a:cxn ang="0">
                    <a:pos x="23" y="350"/>
                  </a:cxn>
                  <a:cxn ang="0">
                    <a:pos x="23" y="333"/>
                  </a:cxn>
                  <a:cxn ang="0">
                    <a:pos x="23" y="315"/>
                  </a:cxn>
                  <a:cxn ang="0">
                    <a:pos x="25" y="298"/>
                  </a:cxn>
                  <a:cxn ang="0">
                    <a:pos x="25" y="281"/>
                  </a:cxn>
                  <a:cxn ang="0">
                    <a:pos x="25" y="264"/>
                  </a:cxn>
                  <a:cxn ang="0">
                    <a:pos x="27" y="241"/>
                  </a:cxn>
                  <a:cxn ang="0">
                    <a:pos x="27" y="220"/>
                  </a:cxn>
                </a:cxnLst>
                <a:rect l="0" t="0" r="r" b="b"/>
                <a:pathLst>
                  <a:path w="156" h="447">
                    <a:moveTo>
                      <a:pt x="29" y="220"/>
                    </a:moveTo>
                    <a:lnTo>
                      <a:pt x="27" y="215"/>
                    </a:lnTo>
                    <a:lnTo>
                      <a:pt x="25" y="211"/>
                    </a:lnTo>
                    <a:lnTo>
                      <a:pt x="23" y="207"/>
                    </a:lnTo>
                    <a:lnTo>
                      <a:pt x="23" y="199"/>
                    </a:lnTo>
                    <a:lnTo>
                      <a:pt x="21" y="194"/>
                    </a:lnTo>
                    <a:lnTo>
                      <a:pt x="21" y="188"/>
                    </a:lnTo>
                    <a:lnTo>
                      <a:pt x="21" y="180"/>
                    </a:lnTo>
                    <a:lnTo>
                      <a:pt x="19" y="175"/>
                    </a:lnTo>
                    <a:lnTo>
                      <a:pt x="17" y="165"/>
                    </a:lnTo>
                    <a:lnTo>
                      <a:pt x="15" y="158"/>
                    </a:lnTo>
                    <a:lnTo>
                      <a:pt x="14" y="150"/>
                    </a:lnTo>
                    <a:lnTo>
                      <a:pt x="14" y="142"/>
                    </a:lnTo>
                    <a:lnTo>
                      <a:pt x="14" y="137"/>
                    </a:lnTo>
                    <a:lnTo>
                      <a:pt x="14" y="133"/>
                    </a:lnTo>
                    <a:lnTo>
                      <a:pt x="12" y="129"/>
                    </a:lnTo>
                    <a:lnTo>
                      <a:pt x="12" y="125"/>
                    </a:lnTo>
                    <a:lnTo>
                      <a:pt x="12" y="120"/>
                    </a:lnTo>
                    <a:lnTo>
                      <a:pt x="10" y="116"/>
                    </a:lnTo>
                    <a:lnTo>
                      <a:pt x="10" y="112"/>
                    </a:lnTo>
                    <a:lnTo>
                      <a:pt x="10" y="108"/>
                    </a:lnTo>
                    <a:lnTo>
                      <a:pt x="8" y="102"/>
                    </a:lnTo>
                    <a:lnTo>
                      <a:pt x="6" y="99"/>
                    </a:lnTo>
                    <a:lnTo>
                      <a:pt x="6" y="95"/>
                    </a:lnTo>
                    <a:lnTo>
                      <a:pt x="6" y="91"/>
                    </a:lnTo>
                    <a:lnTo>
                      <a:pt x="6" y="82"/>
                    </a:lnTo>
                    <a:lnTo>
                      <a:pt x="4" y="74"/>
                    </a:lnTo>
                    <a:lnTo>
                      <a:pt x="2" y="66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21" y="4"/>
                    </a:lnTo>
                    <a:lnTo>
                      <a:pt x="29" y="4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6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5" y="4"/>
                    </a:lnTo>
                    <a:lnTo>
                      <a:pt x="139" y="5"/>
                    </a:lnTo>
                    <a:lnTo>
                      <a:pt x="143" y="7"/>
                    </a:lnTo>
                    <a:lnTo>
                      <a:pt x="147" y="11"/>
                    </a:lnTo>
                    <a:lnTo>
                      <a:pt x="151" y="17"/>
                    </a:lnTo>
                    <a:lnTo>
                      <a:pt x="151" y="19"/>
                    </a:lnTo>
                    <a:lnTo>
                      <a:pt x="151" y="25"/>
                    </a:lnTo>
                    <a:lnTo>
                      <a:pt x="151" y="26"/>
                    </a:lnTo>
                    <a:lnTo>
                      <a:pt x="151" y="30"/>
                    </a:lnTo>
                    <a:lnTo>
                      <a:pt x="151" y="34"/>
                    </a:lnTo>
                    <a:lnTo>
                      <a:pt x="151" y="40"/>
                    </a:lnTo>
                    <a:lnTo>
                      <a:pt x="151" y="44"/>
                    </a:lnTo>
                    <a:lnTo>
                      <a:pt x="151" y="47"/>
                    </a:lnTo>
                    <a:lnTo>
                      <a:pt x="151" y="53"/>
                    </a:lnTo>
                    <a:lnTo>
                      <a:pt x="151" y="59"/>
                    </a:lnTo>
                    <a:lnTo>
                      <a:pt x="151" y="64"/>
                    </a:lnTo>
                    <a:lnTo>
                      <a:pt x="152" y="72"/>
                    </a:lnTo>
                    <a:lnTo>
                      <a:pt x="152" y="78"/>
                    </a:lnTo>
                    <a:lnTo>
                      <a:pt x="152" y="85"/>
                    </a:lnTo>
                    <a:lnTo>
                      <a:pt x="152" y="91"/>
                    </a:lnTo>
                    <a:lnTo>
                      <a:pt x="152" y="99"/>
                    </a:lnTo>
                    <a:lnTo>
                      <a:pt x="152" y="106"/>
                    </a:lnTo>
                    <a:lnTo>
                      <a:pt x="152" y="114"/>
                    </a:lnTo>
                    <a:lnTo>
                      <a:pt x="152" y="121"/>
                    </a:lnTo>
                    <a:lnTo>
                      <a:pt x="152" y="129"/>
                    </a:lnTo>
                    <a:lnTo>
                      <a:pt x="152" y="139"/>
                    </a:lnTo>
                    <a:lnTo>
                      <a:pt x="154" y="146"/>
                    </a:lnTo>
                    <a:lnTo>
                      <a:pt x="154" y="156"/>
                    </a:lnTo>
                    <a:lnTo>
                      <a:pt x="154" y="165"/>
                    </a:lnTo>
                    <a:lnTo>
                      <a:pt x="154" y="173"/>
                    </a:lnTo>
                    <a:lnTo>
                      <a:pt x="154" y="182"/>
                    </a:lnTo>
                    <a:lnTo>
                      <a:pt x="154" y="192"/>
                    </a:lnTo>
                    <a:lnTo>
                      <a:pt x="156" y="199"/>
                    </a:lnTo>
                    <a:lnTo>
                      <a:pt x="156" y="209"/>
                    </a:lnTo>
                    <a:lnTo>
                      <a:pt x="156" y="218"/>
                    </a:lnTo>
                    <a:lnTo>
                      <a:pt x="156" y="228"/>
                    </a:lnTo>
                    <a:lnTo>
                      <a:pt x="156" y="236"/>
                    </a:lnTo>
                    <a:lnTo>
                      <a:pt x="156" y="245"/>
                    </a:lnTo>
                    <a:lnTo>
                      <a:pt x="156" y="255"/>
                    </a:lnTo>
                    <a:lnTo>
                      <a:pt x="156" y="262"/>
                    </a:lnTo>
                    <a:lnTo>
                      <a:pt x="156" y="272"/>
                    </a:lnTo>
                    <a:lnTo>
                      <a:pt x="156" y="279"/>
                    </a:lnTo>
                    <a:lnTo>
                      <a:pt x="156" y="289"/>
                    </a:lnTo>
                    <a:lnTo>
                      <a:pt x="156" y="296"/>
                    </a:lnTo>
                    <a:lnTo>
                      <a:pt x="156" y="306"/>
                    </a:lnTo>
                    <a:lnTo>
                      <a:pt x="156" y="314"/>
                    </a:lnTo>
                    <a:lnTo>
                      <a:pt x="156" y="321"/>
                    </a:lnTo>
                    <a:lnTo>
                      <a:pt x="156" y="329"/>
                    </a:lnTo>
                    <a:lnTo>
                      <a:pt x="156" y="336"/>
                    </a:lnTo>
                    <a:lnTo>
                      <a:pt x="156" y="344"/>
                    </a:lnTo>
                    <a:lnTo>
                      <a:pt x="156" y="353"/>
                    </a:lnTo>
                    <a:lnTo>
                      <a:pt x="154" y="359"/>
                    </a:lnTo>
                    <a:lnTo>
                      <a:pt x="154" y="367"/>
                    </a:lnTo>
                    <a:lnTo>
                      <a:pt x="154" y="373"/>
                    </a:lnTo>
                    <a:lnTo>
                      <a:pt x="154" y="380"/>
                    </a:lnTo>
                    <a:lnTo>
                      <a:pt x="152" y="384"/>
                    </a:lnTo>
                    <a:lnTo>
                      <a:pt x="152" y="390"/>
                    </a:lnTo>
                    <a:lnTo>
                      <a:pt x="152" y="397"/>
                    </a:lnTo>
                    <a:lnTo>
                      <a:pt x="152" y="401"/>
                    </a:lnTo>
                    <a:lnTo>
                      <a:pt x="152" y="407"/>
                    </a:lnTo>
                    <a:lnTo>
                      <a:pt x="151" y="412"/>
                    </a:lnTo>
                    <a:lnTo>
                      <a:pt x="151" y="414"/>
                    </a:lnTo>
                    <a:lnTo>
                      <a:pt x="151" y="420"/>
                    </a:lnTo>
                    <a:lnTo>
                      <a:pt x="149" y="426"/>
                    </a:lnTo>
                    <a:lnTo>
                      <a:pt x="147" y="430"/>
                    </a:lnTo>
                    <a:lnTo>
                      <a:pt x="143" y="435"/>
                    </a:lnTo>
                    <a:lnTo>
                      <a:pt x="135" y="439"/>
                    </a:lnTo>
                    <a:lnTo>
                      <a:pt x="132" y="443"/>
                    </a:lnTo>
                    <a:lnTo>
                      <a:pt x="130" y="443"/>
                    </a:lnTo>
                    <a:lnTo>
                      <a:pt x="124" y="445"/>
                    </a:lnTo>
                    <a:lnTo>
                      <a:pt x="120" y="447"/>
                    </a:lnTo>
                    <a:lnTo>
                      <a:pt x="116" y="447"/>
                    </a:lnTo>
                    <a:lnTo>
                      <a:pt x="111" y="447"/>
                    </a:lnTo>
                    <a:lnTo>
                      <a:pt x="107" y="447"/>
                    </a:lnTo>
                    <a:lnTo>
                      <a:pt x="101" y="447"/>
                    </a:lnTo>
                    <a:lnTo>
                      <a:pt x="97" y="447"/>
                    </a:lnTo>
                    <a:lnTo>
                      <a:pt x="92" y="447"/>
                    </a:lnTo>
                    <a:lnTo>
                      <a:pt x="88" y="447"/>
                    </a:lnTo>
                    <a:lnTo>
                      <a:pt x="84" y="447"/>
                    </a:lnTo>
                    <a:lnTo>
                      <a:pt x="78" y="445"/>
                    </a:lnTo>
                    <a:lnTo>
                      <a:pt x="73" y="443"/>
                    </a:lnTo>
                    <a:lnTo>
                      <a:pt x="69" y="441"/>
                    </a:lnTo>
                    <a:lnTo>
                      <a:pt x="65" y="439"/>
                    </a:lnTo>
                    <a:lnTo>
                      <a:pt x="61" y="437"/>
                    </a:lnTo>
                    <a:lnTo>
                      <a:pt x="55" y="437"/>
                    </a:lnTo>
                    <a:lnTo>
                      <a:pt x="52" y="435"/>
                    </a:lnTo>
                    <a:lnTo>
                      <a:pt x="48" y="433"/>
                    </a:lnTo>
                    <a:lnTo>
                      <a:pt x="42" y="430"/>
                    </a:lnTo>
                    <a:lnTo>
                      <a:pt x="35" y="428"/>
                    </a:lnTo>
                    <a:lnTo>
                      <a:pt x="31" y="422"/>
                    </a:lnTo>
                    <a:lnTo>
                      <a:pt x="29" y="420"/>
                    </a:lnTo>
                    <a:lnTo>
                      <a:pt x="29" y="416"/>
                    </a:lnTo>
                    <a:lnTo>
                      <a:pt x="27" y="412"/>
                    </a:lnTo>
                    <a:lnTo>
                      <a:pt x="27" y="409"/>
                    </a:lnTo>
                    <a:lnTo>
                      <a:pt x="27" y="405"/>
                    </a:lnTo>
                    <a:lnTo>
                      <a:pt x="25" y="397"/>
                    </a:lnTo>
                    <a:lnTo>
                      <a:pt x="25" y="393"/>
                    </a:lnTo>
                    <a:lnTo>
                      <a:pt x="25" y="386"/>
                    </a:lnTo>
                    <a:lnTo>
                      <a:pt x="25" y="380"/>
                    </a:lnTo>
                    <a:lnTo>
                      <a:pt x="23" y="371"/>
                    </a:lnTo>
                    <a:lnTo>
                      <a:pt x="23" y="363"/>
                    </a:lnTo>
                    <a:lnTo>
                      <a:pt x="23" y="359"/>
                    </a:lnTo>
                    <a:lnTo>
                      <a:pt x="23" y="355"/>
                    </a:lnTo>
                    <a:lnTo>
                      <a:pt x="23" y="350"/>
                    </a:lnTo>
                    <a:lnTo>
                      <a:pt x="23" y="346"/>
                    </a:lnTo>
                    <a:lnTo>
                      <a:pt x="23" y="342"/>
                    </a:lnTo>
                    <a:lnTo>
                      <a:pt x="23" y="338"/>
                    </a:lnTo>
                    <a:lnTo>
                      <a:pt x="23" y="333"/>
                    </a:lnTo>
                    <a:lnTo>
                      <a:pt x="23" y="329"/>
                    </a:lnTo>
                    <a:lnTo>
                      <a:pt x="23" y="325"/>
                    </a:lnTo>
                    <a:lnTo>
                      <a:pt x="23" y="321"/>
                    </a:lnTo>
                    <a:lnTo>
                      <a:pt x="23" y="315"/>
                    </a:lnTo>
                    <a:lnTo>
                      <a:pt x="25" y="312"/>
                    </a:lnTo>
                    <a:lnTo>
                      <a:pt x="25" y="308"/>
                    </a:lnTo>
                    <a:lnTo>
                      <a:pt x="25" y="302"/>
                    </a:lnTo>
                    <a:lnTo>
                      <a:pt x="25" y="298"/>
                    </a:lnTo>
                    <a:lnTo>
                      <a:pt x="25" y="295"/>
                    </a:lnTo>
                    <a:lnTo>
                      <a:pt x="25" y="289"/>
                    </a:lnTo>
                    <a:lnTo>
                      <a:pt x="25" y="285"/>
                    </a:lnTo>
                    <a:lnTo>
                      <a:pt x="25" y="281"/>
                    </a:lnTo>
                    <a:lnTo>
                      <a:pt x="25" y="277"/>
                    </a:lnTo>
                    <a:lnTo>
                      <a:pt x="25" y="272"/>
                    </a:lnTo>
                    <a:lnTo>
                      <a:pt x="25" y="268"/>
                    </a:lnTo>
                    <a:lnTo>
                      <a:pt x="25" y="264"/>
                    </a:lnTo>
                    <a:lnTo>
                      <a:pt x="25" y="262"/>
                    </a:lnTo>
                    <a:lnTo>
                      <a:pt x="25" y="255"/>
                    </a:lnTo>
                    <a:lnTo>
                      <a:pt x="27" y="247"/>
                    </a:lnTo>
                    <a:lnTo>
                      <a:pt x="27" y="241"/>
                    </a:lnTo>
                    <a:lnTo>
                      <a:pt x="27" y="236"/>
                    </a:lnTo>
                    <a:lnTo>
                      <a:pt x="27" y="230"/>
                    </a:lnTo>
                    <a:lnTo>
                      <a:pt x="27" y="226"/>
                    </a:lnTo>
                    <a:lnTo>
                      <a:pt x="27" y="220"/>
                    </a:lnTo>
                    <a:lnTo>
                      <a:pt x="29" y="220"/>
                    </a:lnTo>
                    <a:lnTo>
                      <a:pt x="29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5" name="Freeform 67"/>
              <p:cNvSpPr>
                <a:spLocks/>
              </p:cNvSpPr>
              <p:nvPr/>
            </p:nvSpPr>
            <p:spPr bwMode="auto">
              <a:xfrm>
                <a:off x="5684838" y="3359150"/>
                <a:ext cx="50800" cy="312737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56" y="10"/>
                  </a:cxn>
                  <a:cxn ang="0">
                    <a:pos x="56" y="15"/>
                  </a:cxn>
                  <a:cxn ang="0">
                    <a:pos x="56" y="17"/>
                  </a:cxn>
                  <a:cxn ang="0">
                    <a:pos x="56" y="21"/>
                  </a:cxn>
                  <a:cxn ang="0">
                    <a:pos x="56" y="25"/>
                  </a:cxn>
                  <a:cxn ang="0">
                    <a:pos x="56" y="31"/>
                  </a:cxn>
                  <a:cxn ang="0">
                    <a:pos x="56" y="36"/>
                  </a:cxn>
                  <a:cxn ang="0">
                    <a:pos x="56" y="40"/>
                  </a:cxn>
                  <a:cxn ang="0">
                    <a:pos x="56" y="46"/>
                  </a:cxn>
                  <a:cxn ang="0">
                    <a:pos x="56" y="52"/>
                  </a:cxn>
                  <a:cxn ang="0">
                    <a:pos x="56" y="59"/>
                  </a:cxn>
                  <a:cxn ang="0">
                    <a:pos x="56" y="65"/>
                  </a:cxn>
                  <a:cxn ang="0">
                    <a:pos x="56" y="71"/>
                  </a:cxn>
                  <a:cxn ang="0">
                    <a:pos x="56" y="78"/>
                  </a:cxn>
                  <a:cxn ang="0">
                    <a:pos x="56" y="86"/>
                  </a:cxn>
                  <a:cxn ang="0">
                    <a:pos x="56" y="91"/>
                  </a:cxn>
                  <a:cxn ang="0">
                    <a:pos x="56" y="99"/>
                  </a:cxn>
                  <a:cxn ang="0">
                    <a:pos x="56" y="109"/>
                  </a:cxn>
                  <a:cxn ang="0">
                    <a:pos x="56" y="116"/>
                  </a:cxn>
                  <a:cxn ang="0">
                    <a:pos x="56" y="124"/>
                  </a:cxn>
                  <a:cxn ang="0">
                    <a:pos x="56" y="133"/>
                  </a:cxn>
                  <a:cxn ang="0">
                    <a:pos x="56" y="141"/>
                  </a:cxn>
                  <a:cxn ang="0">
                    <a:pos x="56" y="149"/>
                  </a:cxn>
                  <a:cxn ang="0">
                    <a:pos x="56" y="158"/>
                  </a:cxn>
                  <a:cxn ang="0">
                    <a:pos x="56" y="166"/>
                  </a:cxn>
                  <a:cxn ang="0">
                    <a:pos x="56" y="177"/>
                  </a:cxn>
                  <a:cxn ang="0">
                    <a:pos x="56" y="185"/>
                  </a:cxn>
                  <a:cxn ang="0">
                    <a:pos x="57" y="194"/>
                  </a:cxn>
                  <a:cxn ang="0">
                    <a:pos x="57" y="202"/>
                  </a:cxn>
                  <a:cxn ang="0">
                    <a:pos x="57" y="211"/>
                  </a:cxn>
                  <a:cxn ang="0">
                    <a:pos x="57" y="221"/>
                  </a:cxn>
                  <a:cxn ang="0">
                    <a:pos x="57" y="228"/>
                  </a:cxn>
                  <a:cxn ang="0">
                    <a:pos x="57" y="236"/>
                  </a:cxn>
                  <a:cxn ang="0">
                    <a:pos x="57" y="246"/>
                  </a:cxn>
                  <a:cxn ang="0">
                    <a:pos x="57" y="253"/>
                  </a:cxn>
                  <a:cxn ang="0">
                    <a:pos x="59" y="263"/>
                  </a:cxn>
                  <a:cxn ang="0">
                    <a:pos x="59" y="270"/>
                  </a:cxn>
                  <a:cxn ang="0">
                    <a:pos x="59" y="280"/>
                  </a:cxn>
                  <a:cxn ang="0">
                    <a:pos x="59" y="287"/>
                  </a:cxn>
                  <a:cxn ang="0">
                    <a:pos x="59" y="295"/>
                  </a:cxn>
                  <a:cxn ang="0">
                    <a:pos x="59" y="303"/>
                  </a:cxn>
                  <a:cxn ang="0">
                    <a:pos x="59" y="310"/>
                  </a:cxn>
                  <a:cxn ang="0">
                    <a:pos x="59" y="316"/>
                  </a:cxn>
                  <a:cxn ang="0">
                    <a:pos x="59" y="323"/>
                  </a:cxn>
                  <a:cxn ang="0">
                    <a:pos x="59" y="331"/>
                  </a:cxn>
                  <a:cxn ang="0">
                    <a:pos x="61" y="339"/>
                  </a:cxn>
                  <a:cxn ang="0">
                    <a:pos x="61" y="342"/>
                  </a:cxn>
                  <a:cxn ang="0">
                    <a:pos x="61" y="350"/>
                  </a:cxn>
                  <a:cxn ang="0">
                    <a:pos x="61" y="356"/>
                  </a:cxn>
                  <a:cxn ang="0">
                    <a:pos x="61" y="362"/>
                  </a:cxn>
                  <a:cxn ang="0">
                    <a:pos x="61" y="365"/>
                  </a:cxn>
                  <a:cxn ang="0">
                    <a:pos x="61" y="371"/>
                  </a:cxn>
                  <a:cxn ang="0">
                    <a:pos x="61" y="375"/>
                  </a:cxn>
                  <a:cxn ang="0">
                    <a:pos x="63" y="379"/>
                  </a:cxn>
                  <a:cxn ang="0">
                    <a:pos x="63" y="386"/>
                  </a:cxn>
                  <a:cxn ang="0">
                    <a:pos x="63" y="390"/>
                  </a:cxn>
                  <a:cxn ang="0">
                    <a:pos x="63" y="394"/>
                  </a:cxn>
                  <a:cxn ang="0">
                    <a:pos x="63" y="396"/>
                  </a:cxn>
                  <a:cxn ang="0">
                    <a:pos x="0" y="396"/>
                  </a:cxn>
                  <a:cxn ang="0">
                    <a:pos x="6" y="0"/>
                  </a:cxn>
                  <a:cxn ang="0">
                    <a:pos x="57" y="6"/>
                  </a:cxn>
                  <a:cxn ang="0">
                    <a:pos x="57" y="6"/>
                  </a:cxn>
                </a:cxnLst>
                <a:rect l="0" t="0" r="r" b="b"/>
                <a:pathLst>
                  <a:path w="63" h="396">
                    <a:moveTo>
                      <a:pt x="57" y="6"/>
                    </a:moveTo>
                    <a:lnTo>
                      <a:pt x="56" y="10"/>
                    </a:lnTo>
                    <a:lnTo>
                      <a:pt x="56" y="15"/>
                    </a:lnTo>
                    <a:lnTo>
                      <a:pt x="56" y="17"/>
                    </a:lnTo>
                    <a:lnTo>
                      <a:pt x="56" y="21"/>
                    </a:lnTo>
                    <a:lnTo>
                      <a:pt x="56" y="25"/>
                    </a:lnTo>
                    <a:lnTo>
                      <a:pt x="56" y="31"/>
                    </a:lnTo>
                    <a:lnTo>
                      <a:pt x="56" y="36"/>
                    </a:lnTo>
                    <a:lnTo>
                      <a:pt x="56" y="40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6" y="59"/>
                    </a:lnTo>
                    <a:lnTo>
                      <a:pt x="56" y="65"/>
                    </a:lnTo>
                    <a:lnTo>
                      <a:pt x="56" y="71"/>
                    </a:lnTo>
                    <a:lnTo>
                      <a:pt x="56" y="78"/>
                    </a:lnTo>
                    <a:lnTo>
                      <a:pt x="56" y="86"/>
                    </a:lnTo>
                    <a:lnTo>
                      <a:pt x="56" y="91"/>
                    </a:lnTo>
                    <a:lnTo>
                      <a:pt x="56" y="99"/>
                    </a:lnTo>
                    <a:lnTo>
                      <a:pt x="56" y="109"/>
                    </a:lnTo>
                    <a:lnTo>
                      <a:pt x="56" y="116"/>
                    </a:lnTo>
                    <a:lnTo>
                      <a:pt x="56" y="124"/>
                    </a:lnTo>
                    <a:lnTo>
                      <a:pt x="56" y="133"/>
                    </a:lnTo>
                    <a:lnTo>
                      <a:pt x="56" y="141"/>
                    </a:lnTo>
                    <a:lnTo>
                      <a:pt x="56" y="149"/>
                    </a:lnTo>
                    <a:lnTo>
                      <a:pt x="56" y="158"/>
                    </a:lnTo>
                    <a:lnTo>
                      <a:pt x="56" y="166"/>
                    </a:lnTo>
                    <a:lnTo>
                      <a:pt x="56" y="177"/>
                    </a:lnTo>
                    <a:lnTo>
                      <a:pt x="56" y="185"/>
                    </a:lnTo>
                    <a:lnTo>
                      <a:pt x="57" y="194"/>
                    </a:lnTo>
                    <a:lnTo>
                      <a:pt x="57" y="202"/>
                    </a:lnTo>
                    <a:lnTo>
                      <a:pt x="57" y="211"/>
                    </a:lnTo>
                    <a:lnTo>
                      <a:pt x="57" y="221"/>
                    </a:lnTo>
                    <a:lnTo>
                      <a:pt x="57" y="228"/>
                    </a:lnTo>
                    <a:lnTo>
                      <a:pt x="57" y="236"/>
                    </a:lnTo>
                    <a:lnTo>
                      <a:pt x="57" y="246"/>
                    </a:lnTo>
                    <a:lnTo>
                      <a:pt x="57" y="253"/>
                    </a:lnTo>
                    <a:lnTo>
                      <a:pt x="59" y="263"/>
                    </a:lnTo>
                    <a:lnTo>
                      <a:pt x="59" y="270"/>
                    </a:lnTo>
                    <a:lnTo>
                      <a:pt x="59" y="280"/>
                    </a:lnTo>
                    <a:lnTo>
                      <a:pt x="59" y="287"/>
                    </a:lnTo>
                    <a:lnTo>
                      <a:pt x="59" y="295"/>
                    </a:lnTo>
                    <a:lnTo>
                      <a:pt x="59" y="303"/>
                    </a:lnTo>
                    <a:lnTo>
                      <a:pt x="59" y="310"/>
                    </a:lnTo>
                    <a:lnTo>
                      <a:pt x="59" y="316"/>
                    </a:lnTo>
                    <a:lnTo>
                      <a:pt x="59" y="323"/>
                    </a:lnTo>
                    <a:lnTo>
                      <a:pt x="59" y="331"/>
                    </a:lnTo>
                    <a:lnTo>
                      <a:pt x="61" y="339"/>
                    </a:lnTo>
                    <a:lnTo>
                      <a:pt x="61" y="342"/>
                    </a:lnTo>
                    <a:lnTo>
                      <a:pt x="61" y="350"/>
                    </a:lnTo>
                    <a:lnTo>
                      <a:pt x="61" y="356"/>
                    </a:lnTo>
                    <a:lnTo>
                      <a:pt x="61" y="362"/>
                    </a:lnTo>
                    <a:lnTo>
                      <a:pt x="61" y="365"/>
                    </a:lnTo>
                    <a:lnTo>
                      <a:pt x="61" y="371"/>
                    </a:lnTo>
                    <a:lnTo>
                      <a:pt x="61" y="375"/>
                    </a:lnTo>
                    <a:lnTo>
                      <a:pt x="63" y="379"/>
                    </a:lnTo>
                    <a:lnTo>
                      <a:pt x="63" y="386"/>
                    </a:lnTo>
                    <a:lnTo>
                      <a:pt x="63" y="390"/>
                    </a:lnTo>
                    <a:lnTo>
                      <a:pt x="63" y="394"/>
                    </a:lnTo>
                    <a:lnTo>
                      <a:pt x="63" y="396"/>
                    </a:lnTo>
                    <a:lnTo>
                      <a:pt x="0" y="396"/>
                    </a:lnTo>
                    <a:lnTo>
                      <a:pt x="6" y="0"/>
                    </a:lnTo>
                    <a:lnTo>
                      <a:pt x="57" y="6"/>
                    </a:lnTo>
                    <a:lnTo>
                      <a:pt x="5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6" name="Freeform 68"/>
              <p:cNvSpPr>
                <a:spLocks/>
              </p:cNvSpPr>
              <p:nvPr/>
            </p:nvSpPr>
            <p:spPr bwMode="auto">
              <a:xfrm>
                <a:off x="5508625" y="3684588"/>
                <a:ext cx="584200" cy="339725"/>
              </a:xfrm>
              <a:custGeom>
                <a:avLst/>
                <a:gdLst/>
                <a:ahLst/>
                <a:cxnLst>
                  <a:cxn ang="0">
                    <a:pos x="13" y="25"/>
                  </a:cxn>
                  <a:cxn ang="0">
                    <a:pos x="34" y="46"/>
                  </a:cxn>
                  <a:cxn ang="0">
                    <a:pos x="49" y="61"/>
                  </a:cxn>
                  <a:cxn ang="0">
                    <a:pos x="61" y="74"/>
                  </a:cxn>
                  <a:cxn ang="0">
                    <a:pos x="70" y="86"/>
                  </a:cxn>
                  <a:cxn ang="0">
                    <a:pos x="82" y="101"/>
                  </a:cxn>
                  <a:cxn ang="0">
                    <a:pos x="93" y="114"/>
                  </a:cxn>
                  <a:cxn ang="0">
                    <a:pos x="104" y="127"/>
                  </a:cxn>
                  <a:cxn ang="0">
                    <a:pos x="116" y="143"/>
                  </a:cxn>
                  <a:cxn ang="0">
                    <a:pos x="123" y="156"/>
                  </a:cxn>
                  <a:cxn ang="0">
                    <a:pos x="133" y="171"/>
                  </a:cxn>
                  <a:cxn ang="0">
                    <a:pos x="143" y="186"/>
                  </a:cxn>
                  <a:cxn ang="0">
                    <a:pos x="150" y="200"/>
                  </a:cxn>
                  <a:cxn ang="0">
                    <a:pos x="160" y="215"/>
                  </a:cxn>
                  <a:cxn ang="0">
                    <a:pos x="165" y="230"/>
                  </a:cxn>
                  <a:cxn ang="0">
                    <a:pos x="171" y="245"/>
                  </a:cxn>
                  <a:cxn ang="0">
                    <a:pos x="179" y="259"/>
                  </a:cxn>
                  <a:cxn ang="0">
                    <a:pos x="182" y="272"/>
                  </a:cxn>
                  <a:cxn ang="0">
                    <a:pos x="186" y="285"/>
                  </a:cxn>
                  <a:cxn ang="0">
                    <a:pos x="190" y="302"/>
                  </a:cxn>
                  <a:cxn ang="0">
                    <a:pos x="194" y="325"/>
                  </a:cxn>
                  <a:cxn ang="0">
                    <a:pos x="198" y="346"/>
                  </a:cxn>
                  <a:cxn ang="0">
                    <a:pos x="200" y="365"/>
                  </a:cxn>
                  <a:cxn ang="0">
                    <a:pos x="201" y="380"/>
                  </a:cxn>
                  <a:cxn ang="0">
                    <a:pos x="203" y="395"/>
                  </a:cxn>
                  <a:cxn ang="0">
                    <a:pos x="205" y="415"/>
                  </a:cxn>
                  <a:cxn ang="0">
                    <a:pos x="207" y="426"/>
                  </a:cxn>
                  <a:cxn ang="0">
                    <a:pos x="650" y="418"/>
                  </a:cxn>
                  <a:cxn ang="0">
                    <a:pos x="650" y="409"/>
                  </a:cxn>
                  <a:cxn ang="0">
                    <a:pos x="650" y="397"/>
                  </a:cxn>
                  <a:cxn ang="0">
                    <a:pos x="650" y="382"/>
                  </a:cxn>
                  <a:cxn ang="0">
                    <a:pos x="650" y="365"/>
                  </a:cxn>
                  <a:cxn ang="0">
                    <a:pos x="650" y="344"/>
                  </a:cxn>
                  <a:cxn ang="0">
                    <a:pos x="652" y="323"/>
                  </a:cxn>
                  <a:cxn ang="0">
                    <a:pos x="654" y="302"/>
                  </a:cxn>
                  <a:cxn ang="0">
                    <a:pos x="660" y="281"/>
                  </a:cxn>
                  <a:cxn ang="0">
                    <a:pos x="666" y="262"/>
                  </a:cxn>
                  <a:cxn ang="0">
                    <a:pos x="673" y="245"/>
                  </a:cxn>
                  <a:cxn ang="0">
                    <a:pos x="679" y="230"/>
                  </a:cxn>
                  <a:cxn ang="0">
                    <a:pos x="688" y="215"/>
                  </a:cxn>
                  <a:cxn ang="0">
                    <a:pos x="696" y="203"/>
                  </a:cxn>
                  <a:cxn ang="0">
                    <a:pos x="704" y="192"/>
                  </a:cxn>
                  <a:cxn ang="0">
                    <a:pos x="719" y="173"/>
                  </a:cxn>
                  <a:cxn ang="0">
                    <a:pos x="730" y="162"/>
                  </a:cxn>
                  <a:cxn ang="0">
                    <a:pos x="734" y="0"/>
                  </a:cxn>
                </a:cxnLst>
                <a:rect l="0" t="0" r="r" b="b"/>
                <a:pathLst>
                  <a:path w="736" h="428">
                    <a:moveTo>
                      <a:pt x="0" y="15"/>
                    </a:moveTo>
                    <a:lnTo>
                      <a:pt x="6" y="19"/>
                    </a:lnTo>
                    <a:lnTo>
                      <a:pt x="13" y="25"/>
                    </a:lnTo>
                    <a:lnTo>
                      <a:pt x="19" y="32"/>
                    </a:lnTo>
                    <a:lnTo>
                      <a:pt x="26" y="38"/>
                    </a:lnTo>
                    <a:lnTo>
                      <a:pt x="34" y="46"/>
                    </a:lnTo>
                    <a:lnTo>
                      <a:pt x="42" y="53"/>
                    </a:lnTo>
                    <a:lnTo>
                      <a:pt x="46" y="57"/>
                    </a:lnTo>
                    <a:lnTo>
                      <a:pt x="49" y="61"/>
                    </a:lnTo>
                    <a:lnTo>
                      <a:pt x="53" y="65"/>
                    </a:lnTo>
                    <a:lnTo>
                      <a:pt x="57" y="70"/>
                    </a:lnTo>
                    <a:lnTo>
                      <a:pt x="61" y="74"/>
                    </a:lnTo>
                    <a:lnTo>
                      <a:pt x="65" y="78"/>
                    </a:lnTo>
                    <a:lnTo>
                      <a:pt x="66" y="82"/>
                    </a:lnTo>
                    <a:lnTo>
                      <a:pt x="70" y="86"/>
                    </a:lnTo>
                    <a:lnTo>
                      <a:pt x="74" y="91"/>
                    </a:lnTo>
                    <a:lnTo>
                      <a:pt x="78" y="95"/>
                    </a:lnTo>
                    <a:lnTo>
                      <a:pt x="82" y="101"/>
                    </a:lnTo>
                    <a:lnTo>
                      <a:pt x="85" y="105"/>
                    </a:lnTo>
                    <a:lnTo>
                      <a:pt x="89" y="108"/>
                    </a:lnTo>
                    <a:lnTo>
                      <a:pt x="93" y="114"/>
                    </a:lnTo>
                    <a:lnTo>
                      <a:pt x="97" y="118"/>
                    </a:lnTo>
                    <a:lnTo>
                      <a:pt x="101" y="124"/>
                    </a:lnTo>
                    <a:lnTo>
                      <a:pt x="104" y="127"/>
                    </a:lnTo>
                    <a:lnTo>
                      <a:pt x="108" y="133"/>
                    </a:lnTo>
                    <a:lnTo>
                      <a:pt x="112" y="137"/>
                    </a:lnTo>
                    <a:lnTo>
                      <a:pt x="116" y="143"/>
                    </a:lnTo>
                    <a:lnTo>
                      <a:pt x="118" y="146"/>
                    </a:lnTo>
                    <a:lnTo>
                      <a:pt x="122" y="152"/>
                    </a:lnTo>
                    <a:lnTo>
                      <a:pt x="123" y="156"/>
                    </a:lnTo>
                    <a:lnTo>
                      <a:pt x="127" y="162"/>
                    </a:lnTo>
                    <a:lnTo>
                      <a:pt x="129" y="165"/>
                    </a:lnTo>
                    <a:lnTo>
                      <a:pt x="133" y="171"/>
                    </a:lnTo>
                    <a:lnTo>
                      <a:pt x="137" y="177"/>
                    </a:lnTo>
                    <a:lnTo>
                      <a:pt x="141" y="181"/>
                    </a:lnTo>
                    <a:lnTo>
                      <a:pt x="143" y="186"/>
                    </a:lnTo>
                    <a:lnTo>
                      <a:pt x="144" y="190"/>
                    </a:lnTo>
                    <a:lnTo>
                      <a:pt x="148" y="196"/>
                    </a:lnTo>
                    <a:lnTo>
                      <a:pt x="150" y="200"/>
                    </a:lnTo>
                    <a:lnTo>
                      <a:pt x="152" y="205"/>
                    </a:lnTo>
                    <a:lnTo>
                      <a:pt x="156" y="209"/>
                    </a:lnTo>
                    <a:lnTo>
                      <a:pt x="160" y="215"/>
                    </a:lnTo>
                    <a:lnTo>
                      <a:pt x="162" y="221"/>
                    </a:lnTo>
                    <a:lnTo>
                      <a:pt x="163" y="224"/>
                    </a:lnTo>
                    <a:lnTo>
                      <a:pt x="165" y="230"/>
                    </a:lnTo>
                    <a:lnTo>
                      <a:pt x="167" y="234"/>
                    </a:lnTo>
                    <a:lnTo>
                      <a:pt x="171" y="240"/>
                    </a:lnTo>
                    <a:lnTo>
                      <a:pt x="171" y="245"/>
                    </a:lnTo>
                    <a:lnTo>
                      <a:pt x="175" y="249"/>
                    </a:lnTo>
                    <a:lnTo>
                      <a:pt x="177" y="253"/>
                    </a:lnTo>
                    <a:lnTo>
                      <a:pt x="179" y="259"/>
                    </a:lnTo>
                    <a:lnTo>
                      <a:pt x="179" y="262"/>
                    </a:lnTo>
                    <a:lnTo>
                      <a:pt x="182" y="268"/>
                    </a:lnTo>
                    <a:lnTo>
                      <a:pt x="182" y="272"/>
                    </a:lnTo>
                    <a:lnTo>
                      <a:pt x="184" y="278"/>
                    </a:lnTo>
                    <a:lnTo>
                      <a:pt x="186" y="281"/>
                    </a:lnTo>
                    <a:lnTo>
                      <a:pt x="186" y="285"/>
                    </a:lnTo>
                    <a:lnTo>
                      <a:pt x="188" y="291"/>
                    </a:lnTo>
                    <a:lnTo>
                      <a:pt x="190" y="295"/>
                    </a:lnTo>
                    <a:lnTo>
                      <a:pt x="190" y="302"/>
                    </a:lnTo>
                    <a:lnTo>
                      <a:pt x="192" y="310"/>
                    </a:lnTo>
                    <a:lnTo>
                      <a:pt x="192" y="318"/>
                    </a:lnTo>
                    <a:lnTo>
                      <a:pt x="194" y="325"/>
                    </a:lnTo>
                    <a:lnTo>
                      <a:pt x="194" y="333"/>
                    </a:lnTo>
                    <a:lnTo>
                      <a:pt x="196" y="340"/>
                    </a:lnTo>
                    <a:lnTo>
                      <a:pt x="198" y="346"/>
                    </a:lnTo>
                    <a:lnTo>
                      <a:pt x="200" y="354"/>
                    </a:lnTo>
                    <a:lnTo>
                      <a:pt x="200" y="359"/>
                    </a:lnTo>
                    <a:lnTo>
                      <a:pt x="200" y="365"/>
                    </a:lnTo>
                    <a:lnTo>
                      <a:pt x="200" y="371"/>
                    </a:lnTo>
                    <a:lnTo>
                      <a:pt x="200" y="376"/>
                    </a:lnTo>
                    <a:lnTo>
                      <a:pt x="201" y="380"/>
                    </a:lnTo>
                    <a:lnTo>
                      <a:pt x="201" y="384"/>
                    </a:lnTo>
                    <a:lnTo>
                      <a:pt x="203" y="390"/>
                    </a:lnTo>
                    <a:lnTo>
                      <a:pt x="203" y="395"/>
                    </a:lnTo>
                    <a:lnTo>
                      <a:pt x="203" y="401"/>
                    </a:lnTo>
                    <a:lnTo>
                      <a:pt x="205" y="409"/>
                    </a:lnTo>
                    <a:lnTo>
                      <a:pt x="205" y="415"/>
                    </a:lnTo>
                    <a:lnTo>
                      <a:pt x="207" y="418"/>
                    </a:lnTo>
                    <a:lnTo>
                      <a:pt x="207" y="422"/>
                    </a:lnTo>
                    <a:lnTo>
                      <a:pt x="207" y="426"/>
                    </a:lnTo>
                    <a:lnTo>
                      <a:pt x="207" y="428"/>
                    </a:lnTo>
                    <a:lnTo>
                      <a:pt x="207" y="428"/>
                    </a:lnTo>
                    <a:lnTo>
                      <a:pt x="650" y="418"/>
                    </a:lnTo>
                    <a:lnTo>
                      <a:pt x="650" y="416"/>
                    </a:lnTo>
                    <a:lnTo>
                      <a:pt x="650" y="413"/>
                    </a:lnTo>
                    <a:lnTo>
                      <a:pt x="650" y="409"/>
                    </a:lnTo>
                    <a:lnTo>
                      <a:pt x="650" y="405"/>
                    </a:lnTo>
                    <a:lnTo>
                      <a:pt x="650" y="401"/>
                    </a:lnTo>
                    <a:lnTo>
                      <a:pt x="650" y="397"/>
                    </a:lnTo>
                    <a:lnTo>
                      <a:pt x="650" y="392"/>
                    </a:lnTo>
                    <a:lnTo>
                      <a:pt x="650" y="388"/>
                    </a:lnTo>
                    <a:lnTo>
                      <a:pt x="650" y="382"/>
                    </a:lnTo>
                    <a:lnTo>
                      <a:pt x="650" y="376"/>
                    </a:lnTo>
                    <a:lnTo>
                      <a:pt x="650" y="371"/>
                    </a:lnTo>
                    <a:lnTo>
                      <a:pt x="650" y="365"/>
                    </a:lnTo>
                    <a:lnTo>
                      <a:pt x="650" y="357"/>
                    </a:lnTo>
                    <a:lnTo>
                      <a:pt x="650" y="352"/>
                    </a:lnTo>
                    <a:lnTo>
                      <a:pt x="650" y="344"/>
                    </a:lnTo>
                    <a:lnTo>
                      <a:pt x="650" y="337"/>
                    </a:lnTo>
                    <a:lnTo>
                      <a:pt x="652" y="329"/>
                    </a:lnTo>
                    <a:lnTo>
                      <a:pt x="652" y="323"/>
                    </a:lnTo>
                    <a:lnTo>
                      <a:pt x="652" y="316"/>
                    </a:lnTo>
                    <a:lnTo>
                      <a:pt x="654" y="308"/>
                    </a:lnTo>
                    <a:lnTo>
                      <a:pt x="654" y="302"/>
                    </a:lnTo>
                    <a:lnTo>
                      <a:pt x="658" y="295"/>
                    </a:lnTo>
                    <a:lnTo>
                      <a:pt x="658" y="289"/>
                    </a:lnTo>
                    <a:lnTo>
                      <a:pt x="660" y="281"/>
                    </a:lnTo>
                    <a:lnTo>
                      <a:pt x="662" y="274"/>
                    </a:lnTo>
                    <a:lnTo>
                      <a:pt x="664" y="268"/>
                    </a:lnTo>
                    <a:lnTo>
                      <a:pt x="666" y="262"/>
                    </a:lnTo>
                    <a:lnTo>
                      <a:pt x="667" y="257"/>
                    </a:lnTo>
                    <a:lnTo>
                      <a:pt x="669" y="249"/>
                    </a:lnTo>
                    <a:lnTo>
                      <a:pt x="673" y="245"/>
                    </a:lnTo>
                    <a:lnTo>
                      <a:pt x="675" y="240"/>
                    </a:lnTo>
                    <a:lnTo>
                      <a:pt x="677" y="234"/>
                    </a:lnTo>
                    <a:lnTo>
                      <a:pt x="679" y="230"/>
                    </a:lnTo>
                    <a:lnTo>
                      <a:pt x="683" y="224"/>
                    </a:lnTo>
                    <a:lnTo>
                      <a:pt x="685" y="219"/>
                    </a:lnTo>
                    <a:lnTo>
                      <a:pt x="688" y="215"/>
                    </a:lnTo>
                    <a:lnTo>
                      <a:pt x="690" y="211"/>
                    </a:lnTo>
                    <a:lnTo>
                      <a:pt x="694" y="207"/>
                    </a:lnTo>
                    <a:lnTo>
                      <a:pt x="696" y="203"/>
                    </a:lnTo>
                    <a:lnTo>
                      <a:pt x="698" y="200"/>
                    </a:lnTo>
                    <a:lnTo>
                      <a:pt x="702" y="194"/>
                    </a:lnTo>
                    <a:lnTo>
                      <a:pt x="704" y="192"/>
                    </a:lnTo>
                    <a:lnTo>
                      <a:pt x="709" y="184"/>
                    </a:lnTo>
                    <a:lnTo>
                      <a:pt x="715" y="179"/>
                    </a:lnTo>
                    <a:lnTo>
                      <a:pt x="719" y="173"/>
                    </a:lnTo>
                    <a:lnTo>
                      <a:pt x="723" y="167"/>
                    </a:lnTo>
                    <a:lnTo>
                      <a:pt x="726" y="163"/>
                    </a:lnTo>
                    <a:lnTo>
                      <a:pt x="730" y="162"/>
                    </a:lnTo>
                    <a:lnTo>
                      <a:pt x="734" y="156"/>
                    </a:lnTo>
                    <a:lnTo>
                      <a:pt x="736" y="156"/>
                    </a:lnTo>
                    <a:lnTo>
                      <a:pt x="734" y="0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7" name="Freeform 69"/>
              <p:cNvSpPr>
                <a:spLocks/>
              </p:cNvSpPr>
              <p:nvPr/>
            </p:nvSpPr>
            <p:spPr bwMode="auto">
              <a:xfrm>
                <a:off x="5600700" y="3730625"/>
                <a:ext cx="450850" cy="261937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9" y="25"/>
                  </a:cxn>
                  <a:cxn ang="0">
                    <a:pos x="27" y="34"/>
                  </a:cxn>
                  <a:cxn ang="0">
                    <a:pos x="36" y="44"/>
                  </a:cxn>
                  <a:cxn ang="0">
                    <a:pos x="46" y="57"/>
                  </a:cxn>
                  <a:cxn ang="0">
                    <a:pos x="55" y="68"/>
                  </a:cxn>
                  <a:cxn ang="0">
                    <a:pos x="65" y="82"/>
                  </a:cxn>
                  <a:cxn ang="0">
                    <a:pos x="74" y="97"/>
                  </a:cxn>
                  <a:cxn ang="0">
                    <a:pos x="84" y="112"/>
                  </a:cxn>
                  <a:cxn ang="0">
                    <a:pos x="91" y="127"/>
                  </a:cxn>
                  <a:cxn ang="0">
                    <a:pos x="99" y="141"/>
                  </a:cxn>
                  <a:cxn ang="0">
                    <a:pos x="106" y="156"/>
                  </a:cxn>
                  <a:cxn ang="0">
                    <a:pos x="112" y="171"/>
                  </a:cxn>
                  <a:cxn ang="0">
                    <a:pos x="116" y="186"/>
                  </a:cxn>
                  <a:cxn ang="0">
                    <a:pos x="122" y="200"/>
                  </a:cxn>
                  <a:cxn ang="0">
                    <a:pos x="124" y="213"/>
                  </a:cxn>
                  <a:cxn ang="0">
                    <a:pos x="125" y="224"/>
                  </a:cxn>
                  <a:cxn ang="0">
                    <a:pos x="129" y="238"/>
                  </a:cxn>
                  <a:cxn ang="0">
                    <a:pos x="129" y="249"/>
                  </a:cxn>
                  <a:cxn ang="0">
                    <a:pos x="131" y="259"/>
                  </a:cxn>
                  <a:cxn ang="0">
                    <a:pos x="133" y="270"/>
                  </a:cxn>
                  <a:cxn ang="0">
                    <a:pos x="135" y="279"/>
                  </a:cxn>
                  <a:cxn ang="0">
                    <a:pos x="135" y="289"/>
                  </a:cxn>
                  <a:cxn ang="0">
                    <a:pos x="137" y="300"/>
                  </a:cxn>
                  <a:cxn ang="0">
                    <a:pos x="137" y="314"/>
                  </a:cxn>
                  <a:cxn ang="0">
                    <a:pos x="139" y="323"/>
                  </a:cxn>
                  <a:cxn ang="0">
                    <a:pos x="139" y="327"/>
                  </a:cxn>
                  <a:cxn ang="0">
                    <a:pos x="481" y="325"/>
                  </a:cxn>
                  <a:cxn ang="0">
                    <a:pos x="481" y="317"/>
                  </a:cxn>
                  <a:cxn ang="0">
                    <a:pos x="479" y="310"/>
                  </a:cxn>
                  <a:cxn ang="0">
                    <a:pos x="479" y="300"/>
                  </a:cxn>
                  <a:cxn ang="0">
                    <a:pos x="479" y="289"/>
                  </a:cxn>
                  <a:cxn ang="0">
                    <a:pos x="479" y="278"/>
                  </a:cxn>
                  <a:cxn ang="0">
                    <a:pos x="479" y="262"/>
                  </a:cxn>
                  <a:cxn ang="0">
                    <a:pos x="481" y="249"/>
                  </a:cxn>
                  <a:cxn ang="0">
                    <a:pos x="481" y="232"/>
                  </a:cxn>
                  <a:cxn ang="0">
                    <a:pos x="483" y="217"/>
                  </a:cxn>
                  <a:cxn ang="0">
                    <a:pos x="483" y="201"/>
                  </a:cxn>
                  <a:cxn ang="0">
                    <a:pos x="485" y="186"/>
                  </a:cxn>
                  <a:cxn ang="0">
                    <a:pos x="489" y="171"/>
                  </a:cxn>
                  <a:cxn ang="0">
                    <a:pos x="492" y="160"/>
                  </a:cxn>
                  <a:cxn ang="0">
                    <a:pos x="496" y="148"/>
                  </a:cxn>
                  <a:cxn ang="0">
                    <a:pos x="500" y="141"/>
                  </a:cxn>
                  <a:cxn ang="0">
                    <a:pos x="512" y="125"/>
                  </a:cxn>
                  <a:cxn ang="0">
                    <a:pos x="523" y="114"/>
                  </a:cxn>
                  <a:cxn ang="0">
                    <a:pos x="534" y="104"/>
                  </a:cxn>
                  <a:cxn ang="0">
                    <a:pos x="546" y="97"/>
                  </a:cxn>
                  <a:cxn ang="0">
                    <a:pos x="553" y="91"/>
                  </a:cxn>
                  <a:cxn ang="0">
                    <a:pos x="559" y="89"/>
                  </a:cxn>
                  <a:cxn ang="0">
                    <a:pos x="567" y="85"/>
                  </a:cxn>
                  <a:cxn ang="0">
                    <a:pos x="0" y="11"/>
                  </a:cxn>
                </a:cxnLst>
                <a:rect l="0" t="0" r="r" b="b"/>
                <a:pathLst>
                  <a:path w="569" h="329">
                    <a:moveTo>
                      <a:pt x="0" y="11"/>
                    </a:moveTo>
                    <a:lnTo>
                      <a:pt x="7" y="15"/>
                    </a:lnTo>
                    <a:lnTo>
                      <a:pt x="15" y="21"/>
                    </a:lnTo>
                    <a:lnTo>
                      <a:pt x="19" y="25"/>
                    </a:lnTo>
                    <a:lnTo>
                      <a:pt x="23" y="30"/>
                    </a:lnTo>
                    <a:lnTo>
                      <a:pt x="27" y="34"/>
                    </a:lnTo>
                    <a:lnTo>
                      <a:pt x="32" y="40"/>
                    </a:lnTo>
                    <a:lnTo>
                      <a:pt x="36" y="44"/>
                    </a:lnTo>
                    <a:lnTo>
                      <a:pt x="40" y="49"/>
                    </a:lnTo>
                    <a:lnTo>
                      <a:pt x="46" y="57"/>
                    </a:lnTo>
                    <a:lnTo>
                      <a:pt x="49" y="63"/>
                    </a:lnTo>
                    <a:lnTo>
                      <a:pt x="55" y="68"/>
                    </a:lnTo>
                    <a:lnTo>
                      <a:pt x="59" y="76"/>
                    </a:lnTo>
                    <a:lnTo>
                      <a:pt x="65" y="82"/>
                    </a:lnTo>
                    <a:lnTo>
                      <a:pt x="70" y="89"/>
                    </a:lnTo>
                    <a:lnTo>
                      <a:pt x="74" y="97"/>
                    </a:lnTo>
                    <a:lnTo>
                      <a:pt x="78" y="104"/>
                    </a:lnTo>
                    <a:lnTo>
                      <a:pt x="84" y="112"/>
                    </a:lnTo>
                    <a:lnTo>
                      <a:pt x="87" y="120"/>
                    </a:lnTo>
                    <a:lnTo>
                      <a:pt x="91" y="127"/>
                    </a:lnTo>
                    <a:lnTo>
                      <a:pt x="95" y="135"/>
                    </a:lnTo>
                    <a:lnTo>
                      <a:pt x="99" y="141"/>
                    </a:lnTo>
                    <a:lnTo>
                      <a:pt x="103" y="150"/>
                    </a:lnTo>
                    <a:lnTo>
                      <a:pt x="106" y="156"/>
                    </a:lnTo>
                    <a:lnTo>
                      <a:pt x="108" y="165"/>
                    </a:lnTo>
                    <a:lnTo>
                      <a:pt x="112" y="171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20" y="194"/>
                    </a:lnTo>
                    <a:lnTo>
                      <a:pt x="122" y="200"/>
                    </a:lnTo>
                    <a:lnTo>
                      <a:pt x="124" y="207"/>
                    </a:lnTo>
                    <a:lnTo>
                      <a:pt x="124" y="213"/>
                    </a:lnTo>
                    <a:lnTo>
                      <a:pt x="125" y="219"/>
                    </a:lnTo>
                    <a:lnTo>
                      <a:pt x="125" y="224"/>
                    </a:lnTo>
                    <a:lnTo>
                      <a:pt x="127" y="232"/>
                    </a:lnTo>
                    <a:lnTo>
                      <a:pt x="129" y="238"/>
                    </a:lnTo>
                    <a:lnTo>
                      <a:pt x="129" y="243"/>
                    </a:lnTo>
                    <a:lnTo>
                      <a:pt x="129" y="249"/>
                    </a:lnTo>
                    <a:lnTo>
                      <a:pt x="131" y="255"/>
                    </a:lnTo>
                    <a:lnTo>
                      <a:pt x="131" y="259"/>
                    </a:lnTo>
                    <a:lnTo>
                      <a:pt x="131" y="264"/>
                    </a:lnTo>
                    <a:lnTo>
                      <a:pt x="133" y="270"/>
                    </a:lnTo>
                    <a:lnTo>
                      <a:pt x="133" y="274"/>
                    </a:lnTo>
                    <a:lnTo>
                      <a:pt x="135" y="279"/>
                    </a:lnTo>
                    <a:lnTo>
                      <a:pt x="135" y="283"/>
                    </a:lnTo>
                    <a:lnTo>
                      <a:pt x="135" y="289"/>
                    </a:lnTo>
                    <a:lnTo>
                      <a:pt x="137" y="293"/>
                    </a:lnTo>
                    <a:lnTo>
                      <a:pt x="137" y="300"/>
                    </a:lnTo>
                    <a:lnTo>
                      <a:pt x="137" y="308"/>
                    </a:lnTo>
                    <a:lnTo>
                      <a:pt x="137" y="314"/>
                    </a:lnTo>
                    <a:lnTo>
                      <a:pt x="139" y="319"/>
                    </a:lnTo>
                    <a:lnTo>
                      <a:pt x="139" y="323"/>
                    </a:lnTo>
                    <a:lnTo>
                      <a:pt x="139" y="325"/>
                    </a:lnTo>
                    <a:lnTo>
                      <a:pt x="139" y="327"/>
                    </a:lnTo>
                    <a:lnTo>
                      <a:pt x="139" y="329"/>
                    </a:lnTo>
                    <a:lnTo>
                      <a:pt x="481" y="325"/>
                    </a:lnTo>
                    <a:lnTo>
                      <a:pt x="481" y="323"/>
                    </a:lnTo>
                    <a:lnTo>
                      <a:pt x="481" y="317"/>
                    </a:lnTo>
                    <a:lnTo>
                      <a:pt x="479" y="314"/>
                    </a:lnTo>
                    <a:lnTo>
                      <a:pt x="479" y="310"/>
                    </a:lnTo>
                    <a:lnTo>
                      <a:pt x="479" y="306"/>
                    </a:lnTo>
                    <a:lnTo>
                      <a:pt x="479" y="300"/>
                    </a:lnTo>
                    <a:lnTo>
                      <a:pt x="479" y="295"/>
                    </a:lnTo>
                    <a:lnTo>
                      <a:pt x="479" y="289"/>
                    </a:lnTo>
                    <a:lnTo>
                      <a:pt x="479" y="283"/>
                    </a:lnTo>
                    <a:lnTo>
                      <a:pt x="479" y="278"/>
                    </a:lnTo>
                    <a:lnTo>
                      <a:pt x="479" y="270"/>
                    </a:lnTo>
                    <a:lnTo>
                      <a:pt x="479" y="262"/>
                    </a:lnTo>
                    <a:lnTo>
                      <a:pt x="479" y="255"/>
                    </a:lnTo>
                    <a:lnTo>
                      <a:pt x="481" y="249"/>
                    </a:lnTo>
                    <a:lnTo>
                      <a:pt x="481" y="240"/>
                    </a:lnTo>
                    <a:lnTo>
                      <a:pt x="481" y="232"/>
                    </a:lnTo>
                    <a:lnTo>
                      <a:pt x="481" y="224"/>
                    </a:lnTo>
                    <a:lnTo>
                      <a:pt x="483" y="217"/>
                    </a:lnTo>
                    <a:lnTo>
                      <a:pt x="483" y="207"/>
                    </a:lnTo>
                    <a:lnTo>
                      <a:pt x="483" y="201"/>
                    </a:lnTo>
                    <a:lnTo>
                      <a:pt x="483" y="194"/>
                    </a:lnTo>
                    <a:lnTo>
                      <a:pt x="485" y="186"/>
                    </a:lnTo>
                    <a:lnTo>
                      <a:pt x="487" y="179"/>
                    </a:lnTo>
                    <a:lnTo>
                      <a:pt x="489" y="171"/>
                    </a:lnTo>
                    <a:lnTo>
                      <a:pt x="491" y="165"/>
                    </a:lnTo>
                    <a:lnTo>
                      <a:pt x="492" y="160"/>
                    </a:lnTo>
                    <a:lnTo>
                      <a:pt x="494" y="152"/>
                    </a:lnTo>
                    <a:lnTo>
                      <a:pt x="496" y="148"/>
                    </a:lnTo>
                    <a:lnTo>
                      <a:pt x="498" y="143"/>
                    </a:lnTo>
                    <a:lnTo>
                      <a:pt x="500" y="141"/>
                    </a:lnTo>
                    <a:lnTo>
                      <a:pt x="506" y="133"/>
                    </a:lnTo>
                    <a:lnTo>
                      <a:pt x="512" y="125"/>
                    </a:lnTo>
                    <a:lnTo>
                      <a:pt x="517" y="118"/>
                    </a:lnTo>
                    <a:lnTo>
                      <a:pt x="523" y="114"/>
                    </a:lnTo>
                    <a:lnTo>
                      <a:pt x="529" y="108"/>
                    </a:lnTo>
                    <a:lnTo>
                      <a:pt x="534" y="104"/>
                    </a:lnTo>
                    <a:lnTo>
                      <a:pt x="538" y="99"/>
                    </a:lnTo>
                    <a:lnTo>
                      <a:pt x="546" y="97"/>
                    </a:lnTo>
                    <a:lnTo>
                      <a:pt x="550" y="93"/>
                    </a:lnTo>
                    <a:lnTo>
                      <a:pt x="553" y="91"/>
                    </a:lnTo>
                    <a:lnTo>
                      <a:pt x="557" y="89"/>
                    </a:lnTo>
                    <a:lnTo>
                      <a:pt x="559" y="89"/>
                    </a:lnTo>
                    <a:lnTo>
                      <a:pt x="563" y="85"/>
                    </a:lnTo>
                    <a:lnTo>
                      <a:pt x="567" y="85"/>
                    </a:lnTo>
                    <a:lnTo>
                      <a:pt x="569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8" name="Freeform 70"/>
              <p:cNvSpPr>
                <a:spLocks/>
              </p:cNvSpPr>
              <p:nvPr/>
            </p:nvSpPr>
            <p:spPr bwMode="auto">
              <a:xfrm>
                <a:off x="6070600" y="3663950"/>
                <a:ext cx="387350" cy="349250"/>
              </a:xfrm>
              <a:custGeom>
                <a:avLst/>
                <a:gdLst/>
                <a:ahLst/>
                <a:cxnLst>
                  <a:cxn ang="0">
                    <a:pos x="76" y="33"/>
                  </a:cxn>
                  <a:cxn ang="0">
                    <a:pos x="78" y="55"/>
                  </a:cxn>
                  <a:cxn ang="0">
                    <a:pos x="82" y="84"/>
                  </a:cxn>
                  <a:cxn ang="0">
                    <a:pos x="84" y="114"/>
                  </a:cxn>
                  <a:cxn ang="0">
                    <a:pos x="86" y="143"/>
                  </a:cxn>
                  <a:cxn ang="0">
                    <a:pos x="86" y="170"/>
                  </a:cxn>
                  <a:cxn ang="0">
                    <a:pos x="82" y="192"/>
                  </a:cxn>
                  <a:cxn ang="0">
                    <a:pos x="78" y="215"/>
                  </a:cxn>
                  <a:cxn ang="0">
                    <a:pos x="54" y="234"/>
                  </a:cxn>
                  <a:cxn ang="0">
                    <a:pos x="29" y="255"/>
                  </a:cxn>
                  <a:cxn ang="0">
                    <a:pos x="18" y="282"/>
                  </a:cxn>
                  <a:cxn ang="0">
                    <a:pos x="8" y="308"/>
                  </a:cxn>
                  <a:cxn ang="0">
                    <a:pos x="6" y="337"/>
                  </a:cxn>
                  <a:cxn ang="0">
                    <a:pos x="2" y="364"/>
                  </a:cxn>
                  <a:cxn ang="0">
                    <a:pos x="2" y="394"/>
                  </a:cxn>
                  <a:cxn ang="0">
                    <a:pos x="0" y="419"/>
                  </a:cxn>
                  <a:cxn ang="0">
                    <a:pos x="0" y="442"/>
                  </a:cxn>
                  <a:cxn ang="0">
                    <a:pos x="52" y="419"/>
                  </a:cxn>
                  <a:cxn ang="0">
                    <a:pos x="54" y="388"/>
                  </a:cxn>
                  <a:cxn ang="0">
                    <a:pos x="61" y="364"/>
                  </a:cxn>
                  <a:cxn ang="0">
                    <a:pos x="67" y="341"/>
                  </a:cxn>
                  <a:cxn ang="0">
                    <a:pos x="76" y="318"/>
                  </a:cxn>
                  <a:cxn ang="0">
                    <a:pos x="90" y="295"/>
                  </a:cxn>
                  <a:cxn ang="0">
                    <a:pos x="107" y="272"/>
                  </a:cxn>
                  <a:cxn ang="0">
                    <a:pos x="128" y="251"/>
                  </a:cxn>
                  <a:cxn ang="0">
                    <a:pos x="151" y="234"/>
                  </a:cxn>
                  <a:cxn ang="0">
                    <a:pos x="181" y="219"/>
                  </a:cxn>
                  <a:cxn ang="0">
                    <a:pos x="215" y="206"/>
                  </a:cxn>
                  <a:cxn ang="0">
                    <a:pos x="248" y="196"/>
                  </a:cxn>
                  <a:cxn ang="0">
                    <a:pos x="280" y="190"/>
                  </a:cxn>
                  <a:cxn ang="0">
                    <a:pos x="312" y="185"/>
                  </a:cxn>
                  <a:cxn ang="0">
                    <a:pos x="345" y="183"/>
                  </a:cxn>
                  <a:cxn ang="0">
                    <a:pos x="373" y="181"/>
                  </a:cxn>
                  <a:cxn ang="0">
                    <a:pos x="400" y="181"/>
                  </a:cxn>
                  <a:cxn ang="0">
                    <a:pos x="425" y="181"/>
                  </a:cxn>
                  <a:cxn ang="0">
                    <a:pos x="459" y="183"/>
                  </a:cxn>
                  <a:cxn ang="0">
                    <a:pos x="485" y="185"/>
                  </a:cxn>
                  <a:cxn ang="0">
                    <a:pos x="487" y="168"/>
                  </a:cxn>
                  <a:cxn ang="0">
                    <a:pos x="487" y="135"/>
                  </a:cxn>
                  <a:cxn ang="0">
                    <a:pos x="489" y="111"/>
                  </a:cxn>
                  <a:cxn ang="0">
                    <a:pos x="489" y="90"/>
                  </a:cxn>
                  <a:cxn ang="0">
                    <a:pos x="489" y="67"/>
                  </a:cxn>
                  <a:cxn ang="0">
                    <a:pos x="489" y="36"/>
                  </a:cxn>
                  <a:cxn ang="0">
                    <a:pos x="485" y="10"/>
                  </a:cxn>
                  <a:cxn ang="0">
                    <a:pos x="474" y="0"/>
                  </a:cxn>
                  <a:cxn ang="0">
                    <a:pos x="453" y="0"/>
                  </a:cxn>
                  <a:cxn ang="0">
                    <a:pos x="423" y="2"/>
                  </a:cxn>
                  <a:cxn ang="0">
                    <a:pos x="383" y="2"/>
                  </a:cxn>
                  <a:cxn ang="0">
                    <a:pos x="339" y="4"/>
                  </a:cxn>
                  <a:cxn ang="0">
                    <a:pos x="293" y="6"/>
                  </a:cxn>
                  <a:cxn ang="0">
                    <a:pos x="246" y="6"/>
                  </a:cxn>
                  <a:cxn ang="0">
                    <a:pos x="202" y="10"/>
                  </a:cxn>
                  <a:cxn ang="0">
                    <a:pos x="160" y="12"/>
                  </a:cxn>
                  <a:cxn ang="0">
                    <a:pos x="124" y="12"/>
                  </a:cxn>
                  <a:cxn ang="0">
                    <a:pos x="95" y="14"/>
                  </a:cxn>
                  <a:cxn ang="0">
                    <a:pos x="76" y="16"/>
                  </a:cxn>
                </a:cxnLst>
                <a:rect l="0" t="0" r="r" b="b"/>
                <a:pathLst>
                  <a:path w="489" h="442">
                    <a:moveTo>
                      <a:pt x="76" y="16"/>
                    </a:moveTo>
                    <a:lnTo>
                      <a:pt x="76" y="19"/>
                    </a:lnTo>
                    <a:lnTo>
                      <a:pt x="76" y="25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6"/>
                    </a:lnTo>
                    <a:lnTo>
                      <a:pt x="76" y="42"/>
                    </a:lnTo>
                    <a:lnTo>
                      <a:pt x="76" y="46"/>
                    </a:lnTo>
                    <a:lnTo>
                      <a:pt x="78" y="52"/>
                    </a:lnTo>
                    <a:lnTo>
                      <a:pt x="78" y="55"/>
                    </a:lnTo>
                    <a:lnTo>
                      <a:pt x="80" y="61"/>
                    </a:lnTo>
                    <a:lnTo>
                      <a:pt x="80" y="67"/>
                    </a:lnTo>
                    <a:lnTo>
                      <a:pt x="80" y="73"/>
                    </a:lnTo>
                    <a:lnTo>
                      <a:pt x="80" y="78"/>
                    </a:lnTo>
                    <a:lnTo>
                      <a:pt x="82" y="84"/>
                    </a:lnTo>
                    <a:lnTo>
                      <a:pt x="82" y="90"/>
                    </a:lnTo>
                    <a:lnTo>
                      <a:pt x="82" y="95"/>
                    </a:lnTo>
                    <a:lnTo>
                      <a:pt x="82" y="103"/>
                    </a:lnTo>
                    <a:lnTo>
                      <a:pt x="84" y="109"/>
                    </a:lnTo>
                    <a:lnTo>
                      <a:pt x="84" y="114"/>
                    </a:lnTo>
                    <a:lnTo>
                      <a:pt x="84" y="120"/>
                    </a:lnTo>
                    <a:lnTo>
                      <a:pt x="84" y="126"/>
                    </a:lnTo>
                    <a:lnTo>
                      <a:pt x="86" y="132"/>
                    </a:lnTo>
                    <a:lnTo>
                      <a:pt x="86" y="137"/>
                    </a:lnTo>
                    <a:lnTo>
                      <a:pt x="86" y="143"/>
                    </a:lnTo>
                    <a:lnTo>
                      <a:pt x="86" y="149"/>
                    </a:lnTo>
                    <a:lnTo>
                      <a:pt x="86" y="154"/>
                    </a:lnTo>
                    <a:lnTo>
                      <a:pt x="86" y="160"/>
                    </a:lnTo>
                    <a:lnTo>
                      <a:pt x="86" y="166"/>
                    </a:lnTo>
                    <a:lnTo>
                      <a:pt x="86" y="170"/>
                    </a:lnTo>
                    <a:lnTo>
                      <a:pt x="86" y="175"/>
                    </a:lnTo>
                    <a:lnTo>
                      <a:pt x="84" y="179"/>
                    </a:lnTo>
                    <a:lnTo>
                      <a:pt x="84" y="183"/>
                    </a:lnTo>
                    <a:lnTo>
                      <a:pt x="84" y="189"/>
                    </a:lnTo>
                    <a:lnTo>
                      <a:pt x="82" y="192"/>
                    </a:lnTo>
                    <a:lnTo>
                      <a:pt x="82" y="196"/>
                    </a:lnTo>
                    <a:lnTo>
                      <a:pt x="80" y="202"/>
                    </a:lnTo>
                    <a:lnTo>
                      <a:pt x="80" y="206"/>
                    </a:lnTo>
                    <a:lnTo>
                      <a:pt x="80" y="210"/>
                    </a:lnTo>
                    <a:lnTo>
                      <a:pt x="78" y="215"/>
                    </a:lnTo>
                    <a:lnTo>
                      <a:pt x="76" y="221"/>
                    </a:lnTo>
                    <a:lnTo>
                      <a:pt x="73" y="225"/>
                    </a:lnTo>
                    <a:lnTo>
                      <a:pt x="69" y="227"/>
                    </a:lnTo>
                    <a:lnTo>
                      <a:pt x="59" y="230"/>
                    </a:lnTo>
                    <a:lnTo>
                      <a:pt x="54" y="234"/>
                    </a:lnTo>
                    <a:lnTo>
                      <a:pt x="46" y="236"/>
                    </a:lnTo>
                    <a:lnTo>
                      <a:pt x="42" y="242"/>
                    </a:lnTo>
                    <a:lnTo>
                      <a:pt x="37" y="246"/>
                    </a:lnTo>
                    <a:lnTo>
                      <a:pt x="33" y="251"/>
                    </a:lnTo>
                    <a:lnTo>
                      <a:pt x="29" y="255"/>
                    </a:lnTo>
                    <a:lnTo>
                      <a:pt x="27" y="261"/>
                    </a:lnTo>
                    <a:lnTo>
                      <a:pt x="23" y="265"/>
                    </a:lnTo>
                    <a:lnTo>
                      <a:pt x="21" y="270"/>
                    </a:lnTo>
                    <a:lnTo>
                      <a:pt x="19" y="276"/>
                    </a:lnTo>
                    <a:lnTo>
                      <a:pt x="18" y="282"/>
                    </a:lnTo>
                    <a:lnTo>
                      <a:pt x="14" y="287"/>
                    </a:lnTo>
                    <a:lnTo>
                      <a:pt x="14" y="291"/>
                    </a:lnTo>
                    <a:lnTo>
                      <a:pt x="12" y="297"/>
                    </a:lnTo>
                    <a:lnTo>
                      <a:pt x="10" y="305"/>
                    </a:lnTo>
                    <a:lnTo>
                      <a:pt x="8" y="308"/>
                    </a:lnTo>
                    <a:lnTo>
                      <a:pt x="6" y="316"/>
                    </a:lnTo>
                    <a:lnTo>
                      <a:pt x="6" y="322"/>
                    </a:lnTo>
                    <a:lnTo>
                      <a:pt x="6" y="326"/>
                    </a:lnTo>
                    <a:lnTo>
                      <a:pt x="6" y="331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2" y="352"/>
                    </a:lnTo>
                    <a:lnTo>
                      <a:pt x="2" y="360"/>
                    </a:lnTo>
                    <a:lnTo>
                      <a:pt x="2" y="364"/>
                    </a:lnTo>
                    <a:lnTo>
                      <a:pt x="2" y="371"/>
                    </a:lnTo>
                    <a:lnTo>
                      <a:pt x="2" y="377"/>
                    </a:lnTo>
                    <a:lnTo>
                      <a:pt x="2" y="383"/>
                    </a:lnTo>
                    <a:lnTo>
                      <a:pt x="2" y="388"/>
                    </a:lnTo>
                    <a:lnTo>
                      <a:pt x="2" y="394"/>
                    </a:lnTo>
                    <a:lnTo>
                      <a:pt x="0" y="400"/>
                    </a:lnTo>
                    <a:lnTo>
                      <a:pt x="0" y="405"/>
                    </a:lnTo>
                    <a:lnTo>
                      <a:pt x="0" y="409"/>
                    </a:lnTo>
                    <a:lnTo>
                      <a:pt x="0" y="415"/>
                    </a:lnTo>
                    <a:lnTo>
                      <a:pt x="0" y="419"/>
                    </a:lnTo>
                    <a:lnTo>
                      <a:pt x="0" y="424"/>
                    </a:lnTo>
                    <a:lnTo>
                      <a:pt x="0" y="430"/>
                    </a:lnTo>
                    <a:lnTo>
                      <a:pt x="0" y="43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52" y="436"/>
                    </a:lnTo>
                    <a:lnTo>
                      <a:pt x="52" y="434"/>
                    </a:lnTo>
                    <a:lnTo>
                      <a:pt x="52" y="428"/>
                    </a:lnTo>
                    <a:lnTo>
                      <a:pt x="52" y="424"/>
                    </a:lnTo>
                    <a:lnTo>
                      <a:pt x="52" y="419"/>
                    </a:lnTo>
                    <a:lnTo>
                      <a:pt x="52" y="415"/>
                    </a:lnTo>
                    <a:lnTo>
                      <a:pt x="54" y="409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54" y="388"/>
                    </a:lnTo>
                    <a:lnTo>
                      <a:pt x="57" y="381"/>
                    </a:lnTo>
                    <a:lnTo>
                      <a:pt x="57" y="375"/>
                    </a:lnTo>
                    <a:lnTo>
                      <a:pt x="57" y="371"/>
                    </a:lnTo>
                    <a:lnTo>
                      <a:pt x="59" y="367"/>
                    </a:lnTo>
                    <a:lnTo>
                      <a:pt x="61" y="364"/>
                    </a:lnTo>
                    <a:lnTo>
                      <a:pt x="61" y="360"/>
                    </a:lnTo>
                    <a:lnTo>
                      <a:pt x="63" y="354"/>
                    </a:lnTo>
                    <a:lnTo>
                      <a:pt x="65" y="350"/>
                    </a:lnTo>
                    <a:lnTo>
                      <a:pt x="67" y="346"/>
                    </a:lnTo>
                    <a:lnTo>
                      <a:pt x="67" y="341"/>
                    </a:lnTo>
                    <a:lnTo>
                      <a:pt x="69" y="337"/>
                    </a:lnTo>
                    <a:lnTo>
                      <a:pt x="71" y="331"/>
                    </a:lnTo>
                    <a:lnTo>
                      <a:pt x="73" y="327"/>
                    </a:lnTo>
                    <a:lnTo>
                      <a:pt x="75" y="324"/>
                    </a:lnTo>
                    <a:lnTo>
                      <a:pt x="76" y="318"/>
                    </a:lnTo>
                    <a:lnTo>
                      <a:pt x="80" y="314"/>
                    </a:lnTo>
                    <a:lnTo>
                      <a:pt x="82" y="308"/>
                    </a:lnTo>
                    <a:lnTo>
                      <a:pt x="84" y="305"/>
                    </a:lnTo>
                    <a:lnTo>
                      <a:pt x="86" y="299"/>
                    </a:lnTo>
                    <a:lnTo>
                      <a:pt x="90" y="295"/>
                    </a:lnTo>
                    <a:lnTo>
                      <a:pt x="94" y="289"/>
                    </a:lnTo>
                    <a:lnTo>
                      <a:pt x="95" y="286"/>
                    </a:lnTo>
                    <a:lnTo>
                      <a:pt x="99" y="282"/>
                    </a:lnTo>
                    <a:lnTo>
                      <a:pt x="101" y="276"/>
                    </a:lnTo>
                    <a:lnTo>
                      <a:pt x="107" y="272"/>
                    </a:lnTo>
                    <a:lnTo>
                      <a:pt x="109" y="268"/>
                    </a:lnTo>
                    <a:lnTo>
                      <a:pt x="113" y="265"/>
                    </a:lnTo>
                    <a:lnTo>
                      <a:pt x="118" y="259"/>
                    </a:lnTo>
                    <a:lnTo>
                      <a:pt x="122" y="255"/>
                    </a:lnTo>
                    <a:lnTo>
                      <a:pt x="128" y="251"/>
                    </a:lnTo>
                    <a:lnTo>
                      <a:pt x="132" y="248"/>
                    </a:lnTo>
                    <a:lnTo>
                      <a:pt x="135" y="244"/>
                    </a:lnTo>
                    <a:lnTo>
                      <a:pt x="141" y="242"/>
                    </a:lnTo>
                    <a:lnTo>
                      <a:pt x="145" y="236"/>
                    </a:lnTo>
                    <a:lnTo>
                      <a:pt x="151" y="234"/>
                    </a:lnTo>
                    <a:lnTo>
                      <a:pt x="156" y="229"/>
                    </a:lnTo>
                    <a:lnTo>
                      <a:pt x="162" y="227"/>
                    </a:lnTo>
                    <a:lnTo>
                      <a:pt x="168" y="223"/>
                    </a:lnTo>
                    <a:lnTo>
                      <a:pt x="175" y="221"/>
                    </a:lnTo>
                    <a:lnTo>
                      <a:pt x="181" y="219"/>
                    </a:lnTo>
                    <a:lnTo>
                      <a:pt x="189" y="217"/>
                    </a:lnTo>
                    <a:lnTo>
                      <a:pt x="194" y="213"/>
                    </a:lnTo>
                    <a:lnTo>
                      <a:pt x="202" y="211"/>
                    </a:lnTo>
                    <a:lnTo>
                      <a:pt x="208" y="210"/>
                    </a:lnTo>
                    <a:lnTo>
                      <a:pt x="215" y="206"/>
                    </a:lnTo>
                    <a:lnTo>
                      <a:pt x="221" y="204"/>
                    </a:lnTo>
                    <a:lnTo>
                      <a:pt x="227" y="202"/>
                    </a:lnTo>
                    <a:lnTo>
                      <a:pt x="234" y="200"/>
                    </a:lnTo>
                    <a:lnTo>
                      <a:pt x="242" y="198"/>
                    </a:lnTo>
                    <a:lnTo>
                      <a:pt x="248" y="196"/>
                    </a:lnTo>
                    <a:lnTo>
                      <a:pt x="253" y="196"/>
                    </a:lnTo>
                    <a:lnTo>
                      <a:pt x="261" y="194"/>
                    </a:lnTo>
                    <a:lnTo>
                      <a:pt x="269" y="192"/>
                    </a:lnTo>
                    <a:lnTo>
                      <a:pt x="274" y="190"/>
                    </a:lnTo>
                    <a:lnTo>
                      <a:pt x="280" y="190"/>
                    </a:lnTo>
                    <a:lnTo>
                      <a:pt x="288" y="189"/>
                    </a:lnTo>
                    <a:lnTo>
                      <a:pt x="293" y="189"/>
                    </a:lnTo>
                    <a:lnTo>
                      <a:pt x="301" y="187"/>
                    </a:lnTo>
                    <a:lnTo>
                      <a:pt x="307" y="187"/>
                    </a:lnTo>
                    <a:lnTo>
                      <a:pt x="312" y="185"/>
                    </a:lnTo>
                    <a:lnTo>
                      <a:pt x="320" y="185"/>
                    </a:lnTo>
                    <a:lnTo>
                      <a:pt x="326" y="185"/>
                    </a:lnTo>
                    <a:lnTo>
                      <a:pt x="331" y="183"/>
                    </a:lnTo>
                    <a:lnTo>
                      <a:pt x="337" y="183"/>
                    </a:lnTo>
                    <a:lnTo>
                      <a:pt x="345" y="183"/>
                    </a:lnTo>
                    <a:lnTo>
                      <a:pt x="350" y="183"/>
                    </a:lnTo>
                    <a:lnTo>
                      <a:pt x="356" y="181"/>
                    </a:lnTo>
                    <a:lnTo>
                      <a:pt x="362" y="181"/>
                    </a:lnTo>
                    <a:lnTo>
                      <a:pt x="367" y="181"/>
                    </a:lnTo>
                    <a:lnTo>
                      <a:pt x="373" y="181"/>
                    </a:lnTo>
                    <a:lnTo>
                      <a:pt x="379" y="181"/>
                    </a:lnTo>
                    <a:lnTo>
                      <a:pt x="385" y="181"/>
                    </a:lnTo>
                    <a:lnTo>
                      <a:pt x="390" y="181"/>
                    </a:lnTo>
                    <a:lnTo>
                      <a:pt x="396" y="181"/>
                    </a:lnTo>
                    <a:lnTo>
                      <a:pt x="400" y="181"/>
                    </a:lnTo>
                    <a:lnTo>
                      <a:pt x="406" y="181"/>
                    </a:lnTo>
                    <a:lnTo>
                      <a:pt x="411" y="181"/>
                    </a:lnTo>
                    <a:lnTo>
                      <a:pt x="415" y="181"/>
                    </a:lnTo>
                    <a:lnTo>
                      <a:pt x="419" y="181"/>
                    </a:lnTo>
                    <a:lnTo>
                      <a:pt x="425" y="181"/>
                    </a:lnTo>
                    <a:lnTo>
                      <a:pt x="430" y="181"/>
                    </a:lnTo>
                    <a:lnTo>
                      <a:pt x="438" y="181"/>
                    </a:lnTo>
                    <a:lnTo>
                      <a:pt x="445" y="181"/>
                    </a:lnTo>
                    <a:lnTo>
                      <a:pt x="453" y="183"/>
                    </a:lnTo>
                    <a:lnTo>
                      <a:pt x="459" y="183"/>
                    </a:lnTo>
                    <a:lnTo>
                      <a:pt x="464" y="183"/>
                    </a:lnTo>
                    <a:lnTo>
                      <a:pt x="470" y="183"/>
                    </a:lnTo>
                    <a:lnTo>
                      <a:pt x="474" y="183"/>
                    </a:lnTo>
                    <a:lnTo>
                      <a:pt x="480" y="185"/>
                    </a:lnTo>
                    <a:lnTo>
                      <a:pt x="485" y="185"/>
                    </a:lnTo>
                    <a:lnTo>
                      <a:pt x="487" y="187"/>
                    </a:lnTo>
                    <a:lnTo>
                      <a:pt x="487" y="183"/>
                    </a:lnTo>
                    <a:lnTo>
                      <a:pt x="487" y="177"/>
                    </a:lnTo>
                    <a:lnTo>
                      <a:pt x="487" y="173"/>
                    </a:lnTo>
                    <a:lnTo>
                      <a:pt x="487" y="168"/>
                    </a:lnTo>
                    <a:lnTo>
                      <a:pt x="487" y="162"/>
                    </a:lnTo>
                    <a:lnTo>
                      <a:pt x="487" y="158"/>
                    </a:lnTo>
                    <a:lnTo>
                      <a:pt x="487" y="151"/>
                    </a:lnTo>
                    <a:lnTo>
                      <a:pt x="487" y="143"/>
                    </a:lnTo>
                    <a:lnTo>
                      <a:pt x="487" y="135"/>
                    </a:lnTo>
                    <a:lnTo>
                      <a:pt x="487" y="128"/>
                    </a:lnTo>
                    <a:lnTo>
                      <a:pt x="487" y="124"/>
                    </a:lnTo>
                    <a:lnTo>
                      <a:pt x="487" y="120"/>
                    </a:lnTo>
                    <a:lnTo>
                      <a:pt x="487" y="114"/>
                    </a:lnTo>
                    <a:lnTo>
                      <a:pt x="489" y="111"/>
                    </a:lnTo>
                    <a:lnTo>
                      <a:pt x="489" y="107"/>
                    </a:lnTo>
                    <a:lnTo>
                      <a:pt x="489" y="103"/>
                    </a:lnTo>
                    <a:lnTo>
                      <a:pt x="489" y="99"/>
                    </a:lnTo>
                    <a:lnTo>
                      <a:pt x="489" y="95"/>
                    </a:lnTo>
                    <a:lnTo>
                      <a:pt x="489" y="90"/>
                    </a:lnTo>
                    <a:lnTo>
                      <a:pt x="489" y="86"/>
                    </a:lnTo>
                    <a:lnTo>
                      <a:pt x="489" y="80"/>
                    </a:lnTo>
                    <a:lnTo>
                      <a:pt x="489" y="76"/>
                    </a:lnTo>
                    <a:lnTo>
                      <a:pt x="489" y="73"/>
                    </a:lnTo>
                    <a:lnTo>
                      <a:pt x="489" y="67"/>
                    </a:lnTo>
                    <a:lnTo>
                      <a:pt x="489" y="65"/>
                    </a:lnTo>
                    <a:lnTo>
                      <a:pt x="489" y="59"/>
                    </a:lnTo>
                    <a:lnTo>
                      <a:pt x="489" y="52"/>
                    </a:lnTo>
                    <a:lnTo>
                      <a:pt x="489" y="44"/>
                    </a:lnTo>
                    <a:lnTo>
                      <a:pt x="489" y="36"/>
                    </a:lnTo>
                    <a:lnTo>
                      <a:pt x="489" y="31"/>
                    </a:lnTo>
                    <a:lnTo>
                      <a:pt x="487" y="25"/>
                    </a:lnTo>
                    <a:lnTo>
                      <a:pt x="487" y="19"/>
                    </a:lnTo>
                    <a:lnTo>
                      <a:pt x="485" y="14"/>
                    </a:lnTo>
                    <a:lnTo>
                      <a:pt x="485" y="10"/>
                    </a:lnTo>
                    <a:lnTo>
                      <a:pt x="485" y="2"/>
                    </a:lnTo>
                    <a:lnTo>
                      <a:pt x="484" y="2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474" y="0"/>
                    </a:lnTo>
                    <a:lnTo>
                      <a:pt x="470" y="0"/>
                    </a:lnTo>
                    <a:lnTo>
                      <a:pt x="466" y="0"/>
                    </a:lnTo>
                    <a:lnTo>
                      <a:pt x="463" y="0"/>
                    </a:lnTo>
                    <a:lnTo>
                      <a:pt x="457" y="0"/>
                    </a:lnTo>
                    <a:lnTo>
                      <a:pt x="453" y="0"/>
                    </a:lnTo>
                    <a:lnTo>
                      <a:pt x="447" y="0"/>
                    </a:lnTo>
                    <a:lnTo>
                      <a:pt x="442" y="0"/>
                    </a:lnTo>
                    <a:lnTo>
                      <a:pt x="434" y="0"/>
                    </a:lnTo>
                    <a:lnTo>
                      <a:pt x="428" y="2"/>
                    </a:lnTo>
                    <a:lnTo>
                      <a:pt x="423" y="2"/>
                    </a:lnTo>
                    <a:lnTo>
                      <a:pt x="415" y="2"/>
                    </a:lnTo>
                    <a:lnTo>
                      <a:pt x="407" y="2"/>
                    </a:lnTo>
                    <a:lnTo>
                      <a:pt x="400" y="2"/>
                    </a:lnTo>
                    <a:lnTo>
                      <a:pt x="390" y="2"/>
                    </a:lnTo>
                    <a:lnTo>
                      <a:pt x="383" y="2"/>
                    </a:lnTo>
                    <a:lnTo>
                      <a:pt x="375" y="2"/>
                    </a:lnTo>
                    <a:lnTo>
                      <a:pt x="367" y="2"/>
                    </a:lnTo>
                    <a:lnTo>
                      <a:pt x="358" y="2"/>
                    </a:lnTo>
                    <a:lnTo>
                      <a:pt x="348" y="4"/>
                    </a:lnTo>
                    <a:lnTo>
                      <a:pt x="339" y="4"/>
                    </a:lnTo>
                    <a:lnTo>
                      <a:pt x="331" y="4"/>
                    </a:lnTo>
                    <a:lnTo>
                      <a:pt x="322" y="4"/>
                    </a:lnTo>
                    <a:lnTo>
                      <a:pt x="312" y="4"/>
                    </a:lnTo>
                    <a:lnTo>
                      <a:pt x="303" y="4"/>
                    </a:lnTo>
                    <a:lnTo>
                      <a:pt x="293" y="6"/>
                    </a:lnTo>
                    <a:lnTo>
                      <a:pt x="284" y="6"/>
                    </a:lnTo>
                    <a:lnTo>
                      <a:pt x="274" y="6"/>
                    </a:lnTo>
                    <a:lnTo>
                      <a:pt x="265" y="6"/>
                    </a:lnTo>
                    <a:lnTo>
                      <a:pt x="257" y="6"/>
                    </a:lnTo>
                    <a:lnTo>
                      <a:pt x="246" y="6"/>
                    </a:lnTo>
                    <a:lnTo>
                      <a:pt x="238" y="8"/>
                    </a:lnTo>
                    <a:lnTo>
                      <a:pt x="229" y="8"/>
                    </a:lnTo>
                    <a:lnTo>
                      <a:pt x="219" y="10"/>
                    </a:lnTo>
                    <a:lnTo>
                      <a:pt x="210" y="10"/>
                    </a:lnTo>
                    <a:lnTo>
                      <a:pt x="202" y="10"/>
                    </a:lnTo>
                    <a:lnTo>
                      <a:pt x="193" y="10"/>
                    </a:lnTo>
                    <a:lnTo>
                      <a:pt x="183" y="10"/>
                    </a:lnTo>
                    <a:lnTo>
                      <a:pt x="175" y="10"/>
                    </a:lnTo>
                    <a:lnTo>
                      <a:pt x="168" y="12"/>
                    </a:lnTo>
                    <a:lnTo>
                      <a:pt x="160" y="12"/>
                    </a:lnTo>
                    <a:lnTo>
                      <a:pt x="153" y="12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0" y="12"/>
                    </a:lnTo>
                    <a:lnTo>
                      <a:pt x="124" y="12"/>
                    </a:lnTo>
                    <a:lnTo>
                      <a:pt x="116" y="12"/>
                    </a:lnTo>
                    <a:lnTo>
                      <a:pt x="113" y="14"/>
                    </a:lnTo>
                    <a:lnTo>
                      <a:pt x="105" y="14"/>
                    </a:lnTo>
                    <a:lnTo>
                      <a:pt x="101" y="14"/>
                    </a:lnTo>
                    <a:lnTo>
                      <a:pt x="95" y="14"/>
                    </a:lnTo>
                    <a:lnTo>
                      <a:pt x="92" y="14"/>
                    </a:lnTo>
                    <a:lnTo>
                      <a:pt x="84" y="14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6" y="16"/>
                    </a:lnTo>
                    <a:lnTo>
                      <a:pt x="7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9" name="Freeform 71"/>
              <p:cNvSpPr>
                <a:spLocks/>
              </p:cNvSpPr>
              <p:nvPr/>
            </p:nvSpPr>
            <p:spPr bwMode="auto">
              <a:xfrm>
                <a:off x="6137275" y="3352800"/>
                <a:ext cx="296862" cy="133350"/>
              </a:xfrm>
              <a:custGeom>
                <a:avLst/>
                <a:gdLst/>
                <a:ahLst/>
                <a:cxnLst>
                  <a:cxn ang="0">
                    <a:pos x="76" y="3"/>
                  </a:cxn>
                  <a:cxn ang="0">
                    <a:pos x="91" y="3"/>
                  </a:cxn>
                  <a:cxn ang="0">
                    <a:pos x="103" y="3"/>
                  </a:cxn>
                  <a:cxn ang="0">
                    <a:pos x="116" y="3"/>
                  </a:cxn>
                  <a:cxn ang="0">
                    <a:pos x="131" y="3"/>
                  </a:cxn>
                  <a:cxn ang="0">
                    <a:pos x="147" y="3"/>
                  </a:cxn>
                  <a:cxn ang="0">
                    <a:pos x="164" y="3"/>
                  </a:cxn>
                  <a:cxn ang="0">
                    <a:pos x="181" y="3"/>
                  </a:cxn>
                  <a:cxn ang="0">
                    <a:pos x="198" y="5"/>
                  </a:cxn>
                  <a:cxn ang="0">
                    <a:pos x="215" y="5"/>
                  </a:cxn>
                  <a:cxn ang="0">
                    <a:pos x="232" y="7"/>
                  </a:cxn>
                  <a:cxn ang="0">
                    <a:pos x="247" y="7"/>
                  </a:cxn>
                  <a:cxn ang="0">
                    <a:pos x="263" y="7"/>
                  </a:cxn>
                  <a:cxn ang="0">
                    <a:pos x="278" y="9"/>
                  </a:cxn>
                  <a:cxn ang="0">
                    <a:pos x="293" y="11"/>
                  </a:cxn>
                  <a:cxn ang="0">
                    <a:pos x="316" y="13"/>
                  </a:cxn>
                  <a:cxn ang="0">
                    <a:pos x="333" y="17"/>
                  </a:cxn>
                  <a:cxn ang="0">
                    <a:pos x="341" y="20"/>
                  </a:cxn>
                  <a:cxn ang="0">
                    <a:pos x="348" y="36"/>
                  </a:cxn>
                  <a:cxn ang="0">
                    <a:pos x="354" y="53"/>
                  </a:cxn>
                  <a:cxn ang="0">
                    <a:pos x="360" y="72"/>
                  </a:cxn>
                  <a:cxn ang="0">
                    <a:pos x="363" y="95"/>
                  </a:cxn>
                  <a:cxn ang="0">
                    <a:pos x="369" y="114"/>
                  </a:cxn>
                  <a:cxn ang="0">
                    <a:pos x="371" y="133"/>
                  </a:cxn>
                  <a:cxn ang="0">
                    <a:pos x="375" y="150"/>
                  </a:cxn>
                  <a:cxn ang="0">
                    <a:pos x="375" y="161"/>
                  </a:cxn>
                  <a:cxn ang="0">
                    <a:pos x="375" y="169"/>
                  </a:cxn>
                  <a:cxn ang="0">
                    <a:pos x="369" y="156"/>
                  </a:cxn>
                  <a:cxn ang="0">
                    <a:pos x="365" y="142"/>
                  </a:cxn>
                  <a:cxn ang="0">
                    <a:pos x="358" y="127"/>
                  </a:cxn>
                  <a:cxn ang="0">
                    <a:pos x="354" y="110"/>
                  </a:cxn>
                  <a:cxn ang="0">
                    <a:pos x="346" y="93"/>
                  </a:cxn>
                  <a:cxn ang="0">
                    <a:pos x="341" y="76"/>
                  </a:cxn>
                  <a:cxn ang="0">
                    <a:pos x="333" y="60"/>
                  </a:cxn>
                  <a:cxn ang="0">
                    <a:pos x="327" y="47"/>
                  </a:cxn>
                  <a:cxn ang="0">
                    <a:pos x="318" y="36"/>
                  </a:cxn>
                  <a:cxn ang="0">
                    <a:pos x="306" y="34"/>
                  </a:cxn>
                  <a:cxn ang="0">
                    <a:pos x="287" y="32"/>
                  </a:cxn>
                  <a:cxn ang="0">
                    <a:pos x="274" y="30"/>
                  </a:cxn>
                  <a:cxn ang="0">
                    <a:pos x="257" y="30"/>
                  </a:cxn>
                  <a:cxn ang="0">
                    <a:pos x="240" y="28"/>
                  </a:cxn>
                  <a:cxn ang="0">
                    <a:pos x="219" y="26"/>
                  </a:cxn>
                  <a:cxn ang="0">
                    <a:pos x="198" y="26"/>
                  </a:cxn>
                  <a:cxn ang="0">
                    <a:pos x="177" y="24"/>
                  </a:cxn>
                  <a:cxn ang="0">
                    <a:pos x="156" y="22"/>
                  </a:cxn>
                  <a:cxn ang="0">
                    <a:pos x="135" y="22"/>
                  </a:cxn>
                  <a:cxn ang="0">
                    <a:pos x="112" y="20"/>
                  </a:cxn>
                  <a:cxn ang="0">
                    <a:pos x="91" y="19"/>
                  </a:cxn>
                  <a:cxn ang="0">
                    <a:pos x="72" y="17"/>
                  </a:cxn>
                  <a:cxn ang="0">
                    <a:pos x="53" y="15"/>
                  </a:cxn>
                  <a:cxn ang="0">
                    <a:pos x="38" y="15"/>
                  </a:cxn>
                  <a:cxn ang="0">
                    <a:pos x="25" y="13"/>
                  </a:cxn>
                  <a:cxn ang="0">
                    <a:pos x="8" y="11"/>
                  </a:cxn>
                  <a:cxn ang="0">
                    <a:pos x="0" y="7"/>
                  </a:cxn>
                  <a:cxn ang="0">
                    <a:pos x="10" y="3"/>
                  </a:cxn>
                  <a:cxn ang="0">
                    <a:pos x="25" y="0"/>
                  </a:cxn>
                  <a:cxn ang="0">
                    <a:pos x="42" y="1"/>
                  </a:cxn>
                  <a:cxn ang="0">
                    <a:pos x="55" y="3"/>
                  </a:cxn>
                  <a:cxn ang="0">
                    <a:pos x="69" y="5"/>
                  </a:cxn>
                </a:cxnLst>
                <a:rect l="0" t="0" r="r" b="b"/>
                <a:pathLst>
                  <a:path w="375" h="169">
                    <a:moveTo>
                      <a:pt x="69" y="5"/>
                    </a:moveTo>
                    <a:lnTo>
                      <a:pt x="70" y="3"/>
                    </a:lnTo>
                    <a:lnTo>
                      <a:pt x="76" y="3"/>
                    </a:lnTo>
                    <a:lnTo>
                      <a:pt x="82" y="3"/>
                    </a:lnTo>
                    <a:lnTo>
                      <a:pt x="88" y="3"/>
                    </a:lnTo>
                    <a:lnTo>
                      <a:pt x="91" y="3"/>
                    </a:lnTo>
                    <a:lnTo>
                      <a:pt x="95" y="3"/>
                    </a:lnTo>
                    <a:lnTo>
                      <a:pt x="99" y="3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2" y="3"/>
                    </a:lnTo>
                    <a:lnTo>
                      <a:pt x="116" y="3"/>
                    </a:lnTo>
                    <a:lnTo>
                      <a:pt x="122" y="3"/>
                    </a:lnTo>
                    <a:lnTo>
                      <a:pt x="126" y="3"/>
                    </a:lnTo>
                    <a:lnTo>
                      <a:pt x="131" y="3"/>
                    </a:lnTo>
                    <a:lnTo>
                      <a:pt x="135" y="3"/>
                    </a:lnTo>
                    <a:lnTo>
                      <a:pt x="141" y="3"/>
                    </a:lnTo>
                    <a:lnTo>
                      <a:pt x="147" y="3"/>
                    </a:lnTo>
                    <a:lnTo>
                      <a:pt x="152" y="3"/>
                    </a:lnTo>
                    <a:lnTo>
                      <a:pt x="158" y="3"/>
                    </a:lnTo>
                    <a:lnTo>
                      <a:pt x="164" y="3"/>
                    </a:lnTo>
                    <a:lnTo>
                      <a:pt x="169" y="3"/>
                    </a:lnTo>
                    <a:lnTo>
                      <a:pt x="175" y="3"/>
                    </a:lnTo>
                    <a:lnTo>
                      <a:pt x="181" y="3"/>
                    </a:lnTo>
                    <a:lnTo>
                      <a:pt x="186" y="3"/>
                    </a:lnTo>
                    <a:lnTo>
                      <a:pt x="190" y="3"/>
                    </a:lnTo>
                    <a:lnTo>
                      <a:pt x="198" y="5"/>
                    </a:lnTo>
                    <a:lnTo>
                      <a:pt x="202" y="5"/>
                    </a:lnTo>
                    <a:lnTo>
                      <a:pt x="209" y="5"/>
                    </a:lnTo>
                    <a:lnTo>
                      <a:pt x="215" y="5"/>
                    </a:lnTo>
                    <a:lnTo>
                      <a:pt x="221" y="5"/>
                    </a:lnTo>
                    <a:lnTo>
                      <a:pt x="225" y="5"/>
                    </a:lnTo>
                    <a:lnTo>
                      <a:pt x="232" y="7"/>
                    </a:lnTo>
                    <a:lnTo>
                      <a:pt x="236" y="7"/>
                    </a:lnTo>
                    <a:lnTo>
                      <a:pt x="242" y="7"/>
                    </a:lnTo>
                    <a:lnTo>
                      <a:pt x="247" y="7"/>
                    </a:lnTo>
                    <a:lnTo>
                      <a:pt x="253" y="7"/>
                    </a:lnTo>
                    <a:lnTo>
                      <a:pt x="259" y="7"/>
                    </a:lnTo>
                    <a:lnTo>
                      <a:pt x="263" y="7"/>
                    </a:lnTo>
                    <a:lnTo>
                      <a:pt x="268" y="7"/>
                    </a:lnTo>
                    <a:lnTo>
                      <a:pt x="274" y="9"/>
                    </a:lnTo>
                    <a:lnTo>
                      <a:pt x="278" y="9"/>
                    </a:lnTo>
                    <a:lnTo>
                      <a:pt x="283" y="9"/>
                    </a:lnTo>
                    <a:lnTo>
                      <a:pt x="289" y="9"/>
                    </a:lnTo>
                    <a:lnTo>
                      <a:pt x="293" y="11"/>
                    </a:lnTo>
                    <a:lnTo>
                      <a:pt x="301" y="11"/>
                    </a:lnTo>
                    <a:lnTo>
                      <a:pt x="308" y="11"/>
                    </a:lnTo>
                    <a:lnTo>
                      <a:pt x="316" y="13"/>
                    </a:lnTo>
                    <a:lnTo>
                      <a:pt x="323" y="13"/>
                    </a:lnTo>
                    <a:lnTo>
                      <a:pt x="327" y="15"/>
                    </a:lnTo>
                    <a:lnTo>
                      <a:pt x="333" y="17"/>
                    </a:lnTo>
                    <a:lnTo>
                      <a:pt x="335" y="17"/>
                    </a:lnTo>
                    <a:lnTo>
                      <a:pt x="339" y="19"/>
                    </a:lnTo>
                    <a:lnTo>
                      <a:pt x="341" y="20"/>
                    </a:lnTo>
                    <a:lnTo>
                      <a:pt x="344" y="28"/>
                    </a:lnTo>
                    <a:lnTo>
                      <a:pt x="346" y="32"/>
                    </a:lnTo>
                    <a:lnTo>
                      <a:pt x="348" y="36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4" y="53"/>
                    </a:lnTo>
                    <a:lnTo>
                      <a:pt x="356" y="59"/>
                    </a:lnTo>
                    <a:lnTo>
                      <a:pt x="358" y="66"/>
                    </a:lnTo>
                    <a:lnTo>
                      <a:pt x="360" y="72"/>
                    </a:lnTo>
                    <a:lnTo>
                      <a:pt x="361" y="79"/>
                    </a:lnTo>
                    <a:lnTo>
                      <a:pt x="361" y="87"/>
                    </a:lnTo>
                    <a:lnTo>
                      <a:pt x="363" y="95"/>
                    </a:lnTo>
                    <a:lnTo>
                      <a:pt x="365" y="102"/>
                    </a:lnTo>
                    <a:lnTo>
                      <a:pt x="367" y="108"/>
                    </a:lnTo>
                    <a:lnTo>
                      <a:pt x="369" y="114"/>
                    </a:lnTo>
                    <a:lnTo>
                      <a:pt x="369" y="121"/>
                    </a:lnTo>
                    <a:lnTo>
                      <a:pt x="371" y="129"/>
                    </a:lnTo>
                    <a:lnTo>
                      <a:pt x="371" y="133"/>
                    </a:lnTo>
                    <a:lnTo>
                      <a:pt x="373" y="140"/>
                    </a:lnTo>
                    <a:lnTo>
                      <a:pt x="373" y="146"/>
                    </a:lnTo>
                    <a:lnTo>
                      <a:pt x="375" y="150"/>
                    </a:lnTo>
                    <a:lnTo>
                      <a:pt x="375" y="156"/>
                    </a:lnTo>
                    <a:lnTo>
                      <a:pt x="375" y="157"/>
                    </a:lnTo>
                    <a:lnTo>
                      <a:pt x="375" y="161"/>
                    </a:lnTo>
                    <a:lnTo>
                      <a:pt x="375" y="165"/>
                    </a:lnTo>
                    <a:lnTo>
                      <a:pt x="375" y="169"/>
                    </a:lnTo>
                    <a:lnTo>
                      <a:pt x="375" y="169"/>
                    </a:lnTo>
                    <a:lnTo>
                      <a:pt x="373" y="165"/>
                    </a:lnTo>
                    <a:lnTo>
                      <a:pt x="371" y="157"/>
                    </a:lnTo>
                    <a:lnTo>
                      <a:pt x="369" y="156"/>
                    </a:lnTo>
                    <a:lnTo>
                      <a:pt x="367" y="150"/>
                    </a:lnTo>
                    <a:lnTo>
                      <a:pt x="365" y="146"/>
                    </a:lnTo>
                    <a:lnTo>
                      <a:pt x="365" y="142"/>
                    </a:lnTo>
                    <a:lnTo>
                      <a:pt x="361" y="138"/>
                    </a:lnTo>
                    <a:lnTo>
                      <a:pt x="361" y="133"/>
                    </a:lnTo>
                    <a:lnTo>
                      <a:pt x="358" y="127"/>
                    </a:lnTo>
                    <a:lnTo>
                      <a:pt x="358" y="121"/>
                    </a:lnTo>
                    <a:lnTo>
                      <a:pt x="354" y="117"/>
                    </a:lnTo>
                    <a:lnTo>
                      <a:pt x="354" y="110"/>
                    </a:lnTo>
                    <a:lnTo>
                      <a:pt x="350" y="104"/>
                    </a:lnTo>
                    <a:lnTo>
                      <a:pt x="350" y="98"/>
                    </a:lnTo>
                    <a:lnTo>
                      <a:pt x="346" y="93"/>
                    </a:lnTo>
                    <a:lnTo>
                      <a:pt x="344" y="87"/>
                    </a:lnTo>
                    <a:lnTo>
                      <a:pt x="342" y="81"/>
                    </a:lnTo>
                    <a:lnTo>
                      <a:pt x="341" y="76"/>
                    </a:lnTo>
                    <a:lnTo>
                      <a:pt x="339" y="70"/>
                    </a:lnTo>
                    <a:lnTo>
                      <a:pt x="335" y="64"/>
                    </a:lnTo>
                    <a:lnTo>
                      <a:pt x="333" y="60"/>
                    </a:lnTo>
                    <a:lnTo>
                      <a:pt x="331" y="55"/>
                    </a:lnTo>
                    <a:lnTo>
                      <a:pt x="329" y="51"/>
                    </a:lnTo>
                    <a:lnTo>
                      <a:pt x="327" y="47"/>
                    </a:lnTo>
                    <a:lnTo>
                      <a:pt x="323" y="43"/>
                    </a:lnTo>
                    <a:lnTo>
                      <a:pt x="322" y="41"/>
                    </a:lnTo>
                    <a:lnTo>
                      <a:pt x="318" y="36"/>
                    </a:lnTo>
                    <a:lnTo>
                      <a:pt x="314" y="36"/>
                    </a:lnTo>
                    <a:lnTo>
                      <a:pt x="310" y="34"/>
                    </a:lnTo>
                    <a:lnTo>
                      <a:pt x="306" y="34"/>
                    </a:lnTo>
                    <a:lnTo>
                      <a:pt x="299" y="32"/>
                    </a:lnTo>
                    <a:lnTo>
                      <a:pt x="291" y="32"/>
                    </a:lnTo>
                    <a:lnTo>
                      <a:pt x="287" y="32"/>
                    </a:lnTo>
                    <a:lnTo>
                      <a:pt x="283" y="32"/>
                    </a:lnTo>
                    <a:lnTo>
                      <a:pt x="278" y="30"/>
                    </a:lnTo>
                    <a:lnTo>
                      <a:pt x="274" y="30"/>
                    </a:lnTo>
                    <a:lnTo>
                      <a:pt x="268" y="30"/>
                    </a:lnTo>
                    <a:lnTo>
                      <a:pt x="263" y="30"/>
                    </a:lnTo>
                    <a:lnTo>
                      <a:pt x="257" y="30"/>
                    </a:lnTo>
                    <a:lnTo>
                      <a:pt x="253" y="30"/>
                    </a:lnTo>
                    <a:lnTo>
                      <a:pt x="245" y="28"/>
                    </a:lnTo>
                    <a:lnTo>
                      <a:pt x="240" y="28"/>
                    </a:lnTo>
                    <a:lnTo>
                      <a:pt x="232" y="28"/>
                    </a:lnTo>
                    <a:lnTo>
                      <a:pt x="226" y="28"/>
                    </a:lnTo>
                    <a:lnTo>
                      <a:pt x="219" y="26"/>
                    </a:lnTo>
                    <a:lnTo>
                      <a:pt x="213" y="26"/>
                    </a:lnTo>
                    <a:lnTo>
                      <a:pt x="206" y="26"/>
                    </a:lnTo>
                    <a:lnTo>
                      <a:pt x="198" y="26"/>
                    </a:lnTo>
                    <a:lnTo>
                      <a:pt x="190" y="24"/>
                    </a:lnTo>
                    <a:lnTo>
                      <a:pt x="185" y="24"/>
                    </a:lnTo>
                    <a:lnTo>
                      <a:pt x="177" y="24"/>
                    </a:lnTo>
                    <a:lnTo>
                      <a:pt x="169" y="24"/>
                    </a:lnTo>
                    <a:lnTo>
                      <a:pt x="162" y="24"/>
                    </a:lnTo>
                    <a:lnTo>
                      <a:pt x="156" y="22"/>
                    </a:lnTo>
                    <a:lnTo>
                      <a:pt x="148" y="22"/>
                    </a:lnTo>
                    <a:lnTo>
                      <a:pt x="143" y="22"/>
                    </a:lnTo>
                    <a:lnTo>
                      <a:pt x="135" y="22"/>
                    </a:lnTo>
                    <a:lnTo>
                      <a:pt x="128" y="20"/>
                    </a:lnTo>
                    <a:lnTo>
                      <a:pt x="120" y="20"/>
                    </a:lnTo>
                    <a:lnTo>
                      <a:pt x="112" y="20"/>
                    </a:lnTo>
                    <a:lnTo>
                      <a:pt x="107" y="20"/>
                    </a:lnTo>
                    <a:lnTo>
                      <a:pt x="99" y="19"/>
                    </a:lnTo>
                    <a:lnTo>
                      <a:pt x="91" y="19"/>
                    </a:lnTo>
                    <a:lnTo>
                      <a:pt x="86" y="19"/>
                    </a:lnTo>
                    <a:lnTo>
                      <a:pt x="78" y="17"/>
                    </a:lnTo>
                    <a:lnTo>
                      <a:pt x="72" y="17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3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38" y="15"/>
                    </a:lnTo>
                    <a:lnTo>
                      <a:pt x="32" y="13"/>
                    </a:lnTo>
                    <a:lnTo>
                      <a:pt x="29" y="13"/>
                    </a:lnTo>
                    <a:lnTo>
                      <a:pt x="25" y="13"/>
                    </a:lnTo>
                    <a:lnTo>
                      <a:pt x="21" y="13"/>
                    </a:lnTo>
                    <a:lnTo>
                      <a:pt x="13" y="11"/>
                    </a:lnTo>
                    <a:lnTo>
                      <a:pt x="8" y="11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0" y="3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2" y="1"/>
                    </a:lnTo>
                    <a:lnTo>
                      <a:pt x="46" y="1"/>
                    </a:lnTo>
                    <a:lnTo>
                      <a:pt x="51" y="1"/>
                    </a:lnTo>
                    <a:lnTo>
                      <a:pt x="55" y="3"/>
                    </a:lnTo>
                    <a:lnTo>
                      <a:pt x="61" y="3"/>
                    </a:lnTo>
                    <a:lnTo>
                      <a:pt x="67" y="3"/>
                    </a:lnTo>
                    <a:lnTo>
                      <a:pt x="69" y="5"/>
                    </a:lnTo>
                    <a:lnTo>
                      <a:pt x="6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0" name="Freeform 72"/>
              <p:cNvSpPr>
                <a:spLocks/>
              </p:cNvSpPr>
              <p:nvPr/>
            </p:nvSpPr>
            <p:spPr bwMode="auto">
              <a:xfrm>
                <a:off x="5753100" y="3409950"/>
                <a:ext cx="290512" cy="144462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21" y="2"/>
                  </a:cxn>
                  <a:cxn ang="0">
                    <a:pos x="36" y="0"/>
                  </a:cxn>
                  <a:cxn ang="0">
                    <a:pos x="53" y="0"/>
                  </a:cxn>
                  <a:cxn ang="0">
                    <a:pos x="72" y="0"/>
                  </a:cxn>
                  <a:cxn ang="0">
                    <a:pos x="93" y="0"/>
                  </a:cxn>
                  <a:cxn ang="0">
                    <a:pos x="116" y="0"/>
                  </a:cxn>
                  <a:cxn ang="0">
                    <a:pos x="139" y="0"/>
                  </a:cxn>
                  <a:cxn ang="0">
                    <a:pos x="164" y="0"/>
                  </a:cxn>
                  <a:cxn ang="0">
                    <a:pos x="188" y="0"/>
                  </a:cxn>
                  <a:cxn ang="0">
                    <a:pos x="213" y="0"/>
                  </a:cxn>
                  <a:cxn ang="0">
                    <a:pos x="236" y="0"/>
                  </a:cxn>
                  <a:cxn ang="0">
                    <a:pos x="259" y="2"/>
                  </a:cxn>
                  <a:cxn ang="0">
                    <a:pos x="280" y="2"/>
                  </a:cxn>
                  <a:cxn ang="0">
                    <a:pos x="299" y="2"/>
                  </a:cxn>
                  <a:cxn ang="0">
                    <a:pos x="316" y="4"/>
                  </a:cxn>
                  <a:cxn ang="0">
                    <a:pos x="333" y="4"/>
                  </a:cxn>
                  <a:cxn ang="0">
                    <a:pos x="344" y="4"/>
                  </a:cxn>
                  <a:cxn ang="0">
                    <a:pos x="361" y="4"/>
                  </a:cxn>
                  <a:cxn ang="0">
                    <a:pos x="363" y="6"/>
                  </a:cxn>
                  <a:cxn ang="0">
                    <a:pos x="363" y="21"/>
                  </a:cxn>
                  <a:cxn ang="0">
                    <a:pos x="361" y="40"/>
                  </a:cxn>
                  <a:cxn ang="0">
                    <a:pos x="361" y="63"/>
                  </a:cxn>
                  <a:cxn ang="0">
                    <a:pos x="361" y="76"/>
                  </a:cxn>
                  <a:cxn ang="0">
                    <a:pos x="361" y="89"/>
                  </a:cxn>
                  <a:cxn ang="0">
                    <a:pos x="359" y="103"/>
                  </a:cxn>
                  <a:cxn ang="0">
                    <a:pos x="359" y="116"/>
                  </a:cxn>
                  <a:cxn ang="0">
                    <a:pos x="358" y="139"/>
                  </a:cxn>
                  <a:cxn ang="0">
                    <a:pos x="358" y="160"/>
                  </a:cxn>
                  <a:cxn ang="0">
                    <a:pos x="354" y="175"/>
                  </a:cxn>
                  <a:cxn ang="0">
                    <a:pos x="352" y="179"/>
                  </a:cxn>
                  <a:cxn ang="0">
                    <a:pos x="348" y="163"/>
                  </a:cxn>
                  <a:cxn ang="0">
                    <a:pos x="344" y="148"/>
                  </a:cxn>
                  <a:cxn ang="0">
                    <a:pos x="344" y="129"/>
                  </a:cxn>
                  <a:cxn ang="0">
                    <a:pos x="340" y="110"/>
                  </a:cxn>
                  <a:cxn ang="0">
                    <a:pos x="339" y="91"/>
                  </a:cxn>
                  <a:cxn ang="0">
                    <a:pos x="335" y="70"/>
                  </a:cxn>
                  <a:cxn ang="0">
                    <a:pos x="331" y="55"/>
                  </a:cxn>
                  <a:cxn ang="0">
                    <a:pos x="329" y="42"/>
                  </a:cxn>
                  <a:cxn ang="0">
                    <a:pos x="323" y="32"/>
                  </a:cxn>
                  <a:cxn ang="0">
                    <a:pos x="312" y="30"/>
                  </a:cxn>
                  <a:cxn ang="0">
                    <a:pos x="299" y="26"/>
                  </a:cxn>
                  <a:cxn ang="0">
                    <a:pos x="285" y="26"/>
                  </a:cxn>
                  <a:cxn ang="0">
                    <a:pos x="268" y="25"/>
                  </a:cxn>
                  <a:cxn ang="0">
                    <a:pos x="251" y="23"/>
                  </a:cxn>
                  <a:cxn ang="0">
                    <a:pos x="232" y="21"/>
                  </a:cxn>
                  <a:cxn ang="0">
                    <a:pos x="209" y="19"/>
                  </a:cxn>
                  <a:cxn ang="0">
                    <a:pos x="188" y="19"/>
                  </a:cxn>
                  <a:cxn ang="0">
                    <a:pos x="165" y="15"/>
                  </a:cxn>
                  <a:cxn ang="0">
                    <a:pos x="143" y="15"/>
                  </a:cxn>
                  <a:cxn ang="0">
                    <a:pos x="122" y="13"/>
                  </a:cxn>
                  <a:cxn ang="0">
                    <a:pos x="99" y="11"/>
                  </a:cxn>
                  <a:cxn ang="0">
                    <a:pos x="78" y="9"/>
                  </a:cxn>
                  <a:cxn ang="0">
                    <a:pos x="59" y="7"/>
                  </a:cxn>
                  <a:cxn ang="0">
                    <a:pos x="44" y="7"/>
                  </a:cxn>
                  <a:cxn ang="0">
                    <a:pos x="29" y="6"/>
                  </a:cxn>
                  <a:cxn ang="0">
                    <a:pos x="15" y="4"/>
                  </a:cxn>
                  <a:cxn ang="0">
                    <a:pos x="4" y="4"/>
                  </a:cxn>
                </a:cxnLst>
                <a:rect l="0" t="0" r="r" b="b"/>
                <a:pathLst>
                  <a:path w="365" h="182">
                    <a:moveTo>
                      <a:pt x="0" y="4"/>
                    </a:moveTo>
                    <a:lnTo>
                      <a:pt x="4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1" y="0"/>
                    </a:lnTo>
                    <a:lnTo>
                      <a:pt x="139" y="0"/>
                    </a:lnTo>
                    <a:lnTo>
                      <a:pt x="146" y="0"/>
                    </a:lnTo>
                    <a:lnTo>
                      <a:pt x="156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1" y="0"/>
                    </a:lnTo>
                    <a:lnTo>
                      <a:pt x="188" y="0"/>
                    </a:lnTo>
                    <a:lnTo>
                      <a:pt x="198" y="0"/>
                    </a:lnTo>
                    <a:lnTo>
                      <a:pt x="205" y="0"/>
                    </a:lnTo>
                    <a:lnTo>
                      <a:pt x="213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3" y="0"/>
                    </a:lnTo>
                    <a:lnTo>
                      <a:pt x="251" y="0"/>
                    </a:lnTo>
                    <a:lnTo>
                      <a:pt x="259" y="2"/>
                    </a:lnTo>
                    <a:lnTo>
                      <a:pt x="266" y="2"/>
                    </a:lnTo>
                    <a:lnTo>
                      <a:pt x="272" y="2"/>
                    </a:lnTo>
                    <a:lnTo>
                      <a:pt x="280" y="2"/>
                    </a:lnTo>
                    <a:lnTo>
                      <a:pt x="287" y="2"/>
                    </a:lnTo>
                    <a:lnTo>
                      <a:pt x="291" y="2"/>
                    </a:lnTo>
                    <a:lnTo>
                      <a:pt x="299" y="2"/>
                    </a:lnTo>
                    <a:lnTo>
                      <a:pt x="304" y="2"/>
                    </a:lnTo>
                    <a:lnTo>
                      <a:pt x="312" y="4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7" y="4"/>
                    </a:lnTo>
                    <a:lnTo>
                      <a:pt x="333" y="4"/>
                    </a:lnTo>
                    <a:lnTo>
                      <a:pt x="337" y="4"/>
                    </a:lnTo>
                    <a:lnTo>
                      <a:pt x="342" y="4"/>
                    </a:lnTo>
                    <a:lnTo>
                      <a:pt x="344" y="4"/>
                    </a:lnTo>
                    <a:lnTo>
                      <a:pt x="350" y="4"/>
                    </a:lnTo>
                    <a:lnTo>
                      <a:pt x="356" y="4"/>
                    </a:lnTo>
                    <a:lnTo>
                      <a:pt x="361" y="4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3" y="6"/>
                    </a:lnTo>
                    <a:lnTo>
                      <a:pt x="363" y="11"/>
                    </a:lnTo>
                    <a:lnTo>
                      <a:pt x="363" y="15"/>
                    </a:lnTo>
                    <a:lnTo>
                      <a:pt x="363" y="21"/>
                    </a:lnTo>
                    <a:lnTo>
                      <a:pt x="363" y="26"/>
                    </a:lnTo>
                    <a:lnTo>
                      <a:pt x="363" y="34"/>
                    </a:lnTo>
                    <a:lnTo>
                      <a:pt x="361" y="40"/>
                    </a:lnTo>
                    <a:lnTo>
                      <a:pt x="361" y="47"/>
                    </a:lnTo>
                    <a:lnTo>
                      <a:pt x="361" y="55"/>
                    </a:lnTo>
                    <a:lnTo>
                      <a:pt x="361" y="63"/>
                    </a:lnTo>
                    <a:lnTo>
                      <a:pt x="361" y="68"/>
                    </a:lnTo>
                    <a:lnTo>
                      <a:pt x="361" y="72"/>
                    </a:lnTo>
                    <a:lnTo>
                      <a:pt x="361" y="76"/>
                    </a:lnTo>
                    <a:lnTo>
                      <a:pt x="361" y="82"/>
                    </a:lnTo>
                    <a:lnTo>
                      <a:pt x="361" y="85"/>
                    </a:lnTo>
                    <a:lnTo>
                      <a:pt x="361" y="89"/>
                    </a:lnTo>
                    <a:lnTo>
                      <a:pt x="361" y="93"/>
                    </a:lnTo>
                    <a:lnTo>
                      <a:pt x="361" y="99"/>
                    </a:lnTo>
                    <a:lnTo>
                      <a:pt x="359" y="103"/>
                    </a:lnTo>
                    <a:lnTo>
                      <a:pt x="359" y="108"/>
                    </a:lnTo>
                    <a:lnTo>
                      <a:pt x="359" y="112"/>
                    </a:lnTo>
                    <a:lnTo>
                      <a:pt x="359" y="116"/>
                    </a:lnTo>
                    <a:lnTo>
                      <a:pt x="358" y="123"/>
                    </a:lnTo>
                    <a:lnTo>
                      <a:pt x="358" y="131"/>
                    </a:lnTo>
                    <a:lnTo>
                      <a:pt x="358" y="139"/>
                    </a:lnTo>
                    <a:lnTo>
                      <a:pt x="358" y="146"/>
                    </a:lnTo>
                    <a:lnTo>
                      <a:pt x="358" y="154"/>
                    </a:lnTo>
                    <a:lnTo>
                      <a:pt x="358" y="160"/>
                    </a:lnTo>
                    <a:lnTo>
                      <a:pt x="356" y="165"/>
                    </a:lnTo>
                    <a:lnTo>
                      <a:pt x="356" y="171"/>
                    </a:lnTo>
                    <a:lnTo>
                      <a:pt x="354" y="175"/>
                    </a:lnTo>
                    <a:lnTo>
                      <a:pt x="354" y="179"/>
                    </a:lnTo>
                    <a:lnTo>
                      <a:pt x="354" y="182"/>
                    </a:lnTo>
                    <a:lnTo>
                      <a:pt x="352" y="179"/>
                    </a:lnTo>
                    <a:lnTo>
                      <a:pt x="350" y="173"/>
                    </a:lnTo>
                    <a:lnTo>
                      <a:pt x="348" y="167"/>
                    </a:lnTo>
                    <a:lnTo>
                      <a:pt x="348" y="163"/>
                    </a:lnTo>
                    <a:lnTo>
                      <a:pt x="346" y="160"/>
                    </a:lnTo>
                    <a:lnTo>
                      <a:pt x="346" y="154"/>
                    </a:lnTo>
                    <a:lnTo>
                      <a:pt x="344" y="148"/>
                    </a:lnTo>
                    <a:lnTo>
                      <a:pt x="344" y="142"/>
                    </a:lnTo>
                    <a:lnTo>
                      <a:pt x="344" y="137"/>
                    </a:lnTo>
                    <a:lnTo>
                      <a:pt x="344" y="129"/>
                    </a:lnTo>
                    <a:lnTo>
                      <a:pt x="342" y="123"/>
                    </a:lnTo>
                    <a:lnTo>
                      <a:pt x="342" y="116"/>
                    </a:lnTo>
                    <a:lnTo>
                      <a:pt x="340" y="110"/>
                    </a:lnTo>
                    <a:lnTo>
                      <a:pt x="340" y="104"/>
                    </a:lnTo>
                    <a:lnTo>
                      <a:pt x="339" y="97"/>
                    </a:lnTo>
                    <a:lnTo>
                      <a:pt x="339" y="91"/>
                    </a:lnTo>
                    <a:lnTo>
                      <a:pt x="337" y="84"/>
                    </a:lnTo>
                    <a:lnTo>
                      <a:pt x="337" y="78"/>
                    </a:lnTo>
                    <a:lnTo>
                      <a:pt x="335" y="70"/>
                    </a:lnTo>
                    <a:lnTo>
                      <a:pt x="335" y="66"/>
                    </a:lnTo>
                    <a:lnTo>
                      <a:pt x="333" y="61"/>
                    </a:lnTo>
                    <a:lnTo>
                      <a:pt x="331" y="55"/>
                    </a:lnTo>
                    <a:lnTo>
                      <a:pt x="331" y="49"/>
                    </a:lnTo>
                    <a:lnTo>
                      <a:pt x="329" y="45"/>
                    </a:lnTo>
                    <a:lnTo>
                      <a:pt x="329" y="42"/>
                    </a:lnTo>
                    <a:lnTo>
                      <a:pt x="329" y="40"/>
                    </a:lnTo>
                    <a:lnTo>
                      <a:pt x="327" y="34"/>
                    </a:lnTo>
                    <a:lnTo>
                      <a:pt x="323" y="32"/>
                    </a:lnTo>
                    <a:lnTo>
                      <a:pt x="321" y="30"/>
                    </a:lnTo>
                    <a:lnTo>
                      <a:pt x="320" y="30"/>
                    </a:lnTo>
                    <a:lnTo>
                      <a:pt x="312" y="30"/>
                    </a:lnTo>
                    <a:lnTo>
                      <a:pt x="306" y="28"/>
                    </a:lnTo>
                    <a:lnTo>
                      <a:pt x="302" y="28"/>
                    </a:lnTo>
                    <a:lnTo>
                      <a:pt x="299" y="26"/>
                    </a:lnTo>
                    <a:lnTo>
                      <a:pt x="295" y="26"/>
                    </a:lnTo>
                    <a:lnTo>
                      <a:pt x="291" y="26"/>
                    </a:lnTo>
                    <a:lnTo>
                      <a:pt x="285" y="26"/>
                    </a:lnTo>
                    <a:lnTo>
                      <a:pt x="280" y="26"/>
                    </a:lnTo>
                    <a:lnTo>
                      <a:pt x="276" y="25"/>
                    </a:lnTo>
                    <a:lnTo>
                      <a:pt x="268" y="25"/>
                    </a:lnTo>
                    <a:lnTo>
                      <a:pt x="262" y="25"/>
                    </a:lnTo>
                    <a:lnTo>
                      <a:pt x="257" y="23"/>
                    </a:lnTo>
                    <a:lnTo>
                      <a:pt x="251" y="23"/>
                    </a:lnTo>
                    <a:lnTo>
                      <a:pt x="245" y="23"/>
                    </a:lnTo>
                    <a:lnTo>
                      <a:pt x="238" y="23"/>
                    </a:lnTo>
                    <a:lnTo>
                      <a:pt x="232" y="21"/>
                    </a:lnTo>
                    <a:lnTo>
                      <a:pt x="224" y="21"/>
                    </a:lnTo>
                    <a:lnTo>
                      <a:pt x="217" y="21"/>
                    </a:lnTo>
                    <a:lnTo>
                      <a:pt x="209" y="19"/>
                    </a:lnTo>
                    <a:lnTo>
                      <a:pt x="202" y="19"/>
                    </a:lnTo>
                    <a:lnTo>
                      <a:pt x="194" y="19"/>
                    </a:lnTo>
                    <a:lnTo>
                      <a:pt x="188" y="19"/>
                    </a:lnTo>
                    <a:lnTo>
                      <a:pt x="181" y="17"/>
                    </a:lnTo>
                    <a:lnTo>
                      <a:pt x="173" y="17"/>
                    </a:lnTo>
                    <a:lnTo>
                      <a:pt x="165" y="15"/>
                    </a:lnTo>
                    <a:lnTo>
                      <a:pt x="160" y="15"/>
                    </a:lnTo>
                    <a:lnTo>
                      <a:pt x="150" y="15"/>
                    </a:lnTo>
                    <a:lnTo>
                      <a:pt x="143" y="15"/>
                    </a:lnTo>
                    <a:lnTo>
                      <a:pt x="135" y="13"/>
                    </a:lnTo>
                    <a:lnTo>
                      <a:pt x="129" y="13"/>
                    </a:lnTo>
                    <a:lnTo>
                      <a:pt x="122" y="13"/>
                    </a:lnTo>
                    <a:lnTo>
                      <a:pt x="114" y="11"/>
                    </a:lnTo>
                    <a:lnTo>
                      <a:pt x="106" y="11"/>
                    </a:lnTo>
                    <a:lnTo>
                      <a:pt x="99" y="11"/>
                    </a:lnTo>
                    <a:lnTo>
                      <a:pt x="91" y="11"/>
                    </a:lnTo>
                    <a:lnTo>
                      <a:pt x="86" y="9"/>
                    </a:lnTo>
                    <a:lnTo>
                      <a:pt x="78" y="9"/>
                    </a:lnTo>
                    <a:lnTo>
                      <a:pt x="72" y="9"/>
                    </a:lnTo>
                    <a:lnTo>
                      <a:pt x="65" y="7"/>
                    </a:lnTo>
                    <a:lnTo>
                      <a:pt x="59" y="7"/>
                    </a:lnTo>
                    <a:lnTo>
                      <a:pt x="53" y="7"/>
                    </a:lnTo>
                    <a:lnTo>
                      <a:pt x="49" y="7"/>
                    </a:lnTo>
                    <a:lnTo>
                      <a:pt x="44" y="7"/>
                    </a:lnTo>
                    <a:lnTo>
                      <a:pt x="38" y="6"/>
                    </a:lnTo>
                    <a:lnTo>
                      <a:pt x="32" y="6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1" name="Freeform 73"/>
              <p:cNvSpPr>
                <a:spLocks/>
              </p:cNvSpPr>
              <p:nvPr/>
            </p:nvSpPr>
            <p:spPr bwMode="auto">
              <a:xfrm>
                <a:off x="5619750" y="3514725"/>
                <a:ext cx="30162" cy="100012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6" y="4"/>
                  </a:cxn>
                  <a:cxn ang="0">
                    <a:pos x="34" y="8"/>
                  </a:cxn>
                  <a:cxn ang="0">
                    <a:pos x="34" y="11"/>
                  </a:cxn>
                  <a:cxn ang="0">
                    <a:pos x="32" y="17"/>
                  </a:cxn>
                  <a:cxn ang="0">
                    <a:pos x="30" y="21"/>
                  </a:cxn>
                  <a:cxn ang="0">
                    <a:pos x="28" y="27"/>
                  </a:cxn>
                  <a:cxn ang="0">
                    <a:pos x="26" y="30"/>
                  </a:cxn>
                  <a:cxn ang="0">
                    <a:pos x="26" y="36"/>
                  </a:cxn>
                  <a:cxn ang="0">
                    <a:pos x="24" y="42"/>
                  </a:cxn>
                  <a:cxn ang="0">
                    <a:pos x="22" y="46"/>
                  </a:cxn>
                  <a:cxn ang="0">
                    <a:pos x="21" y="51"/>
                  </a:cxn>
                  <a:cxn ang="0">
                    <a:pos x="19" y="57"/>
                  </a:cxn>
                  <a:cxn ang="0">
                    <a:pos x="17" y="61"/>
                  </a:cxn>
                  <a:cxn ang="0">
                    <a:pos x="15" y="67"/>
                  </a:cxn>
                  <a:cxn ang="0">
                    <a:pos x="15" y="72"/>
                  </a:cxn>
                  <a:cxn ang="0">
                    <a:pos x="13" y="78"/>
                  </a:cxn>
                  <a:cxn ang="0">
                    <a:pos x="11" y="82"/>
                  </a:cxn>
                  <a:cxn ang="0">
                    <a:pos x="11" y="87"/>
                  </a:cxn>
                  <a:cxn ang="0">
                    <a:pos x="7" y="91"/>
                  </a:cxn>
                  <a:cxn ang="0">
                    <a:pos x="7" y="97"/>
                  </a:cxn>
                  <a:cxn ang="0">
                    <a:pos x="5" y="101"/>
                  </a:cxn>
                  <a:cxn ang="0">
                    <a:pos x="5" y="105"/>
                  </a:cxn>
                  <a:cxn ang="0">
                    <a:pos x="3" y="108"/>
                  </a:cxn>
                  <a:cxn ang="0">
                    <a:pos x="3" y="112"/>
                  </a:cxn>
                  <a:cxn ang="0">
                    <a:pos x="0" y="118"/>
                  </a:cxn>
                  <a:cxn ang="0">
                    <a:pos x="0" y="122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36" y="122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125">
                    <a:moveTo>
                      <a:pt x="38" y="0"/>
                    </a:moveTo>
                    <a:lnTo>
                      <a:pt x="36" y="4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32" y="17"/>
                    </a:lnTo>
                    <a:lnTo>
                      <a:pt x="30" y="21"/>
                    </a:lnTo>
                    <a:lnTo>
                      <a:pt x="28" y="27"/>
                    </a:lnTo>
                    <a:lnTo>
                      <a:pt x="26" y="30"/>
                    </a:lnTo>
                    <a:lnTo>
                      <a:pt x="26" y="36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1" y="51"/>
                    </a:lnTo>
                    <a:lnTo>
                      <a:pt x="19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5" y="72"/>
                    </a:lnTo>
                    <a:lnTo>
                      <a:pt x="13" y="78"/>
                    </a:lnTo>
                    <a:lnTo>
                      <a:pt x="11" y="82"/>
                    </a:lnTo>
                    <a:lnTo>
                      <a:pt x="11" y="87"/>
                    </a:lnTo>
                    <a:lnTo>
                      <a:pt x="7" y="91"/>
                    </a:lnTo>
                    <a:lnTo>
                      <a:pt x="7" y="97"/>
                    </a:lnTo>
                    <a:lnTo>
                      <a:pt x="5" y="101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3" y="112"/>
                    </a:lnTo>
                    <a:lnTo>
                      <a:pt x="0" y="118"/>
                    </a:lnTo>
                    <a:lnTo>
                      <a:pt x="0" y="122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6" y="12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2" name="Freeform 74"/>
              <p:cNvSpPr>
                <a:spLocks/>
              </p:cNvSpPr>
              <p:nvPr/>
            </p:nvSpPr>
            <p:spPr bwMode="auto">
              <a:xfrm>
                <a:off x="5122863" y="3663950"/>
                <a:ext cx="336550" cy="82550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76"/>
                  </a:cxn>
                  <a:cxn ang="0">
                    <a:pos x="4" y="55"/>
                  </a:cxn>
                  <a:cxn ang="0">
                    <a:pos x="9" y="35"/>
                  </a:cxn>
                  <a:cxn ang="0">
                    <a:pos x="21" y="17"/>
                  </a:cxn>
                  <a:cxn ang="0">
                    <a:pos x="38" y="12"/>
                  </a:cxn>
                  <a:cxn ang="0">
                    <a:pos x="51" y="10"/>
                  </a:cxn>
                  <a:cxn ang="0">
                    <a:pos x="65" y="8"/>
                  </a:cxn>
                  <a:cxn ang="0">
                    <a:pos x="84" y="6"/>
                  </a:cxn>
                  <a:cxn ang="0">
                    <a:pos x="104" y="6"/>
                  </a:cxn>
                  <a:cxn ang="0">
                    <a:pos x="125" y="6"/>
                  </a:cxn>
                  <a:cxn ang="0">
                    <a:pos x="150" y="4"/>
                  </a:cxn>
                  <a:cxn ang="0">
                    <a:pos x="177" y="4"/>
                  </a:cxn>
                  <a:cxn ang="0">
                    <a:pos x="201" y="2"/>
                  </a:cxn>
                  <a:cxn ang="0">
                    <a:pos x="228" y="2"/>
                  </a:cxn>
                  <a:cxn ang="0">
                    <a:pos x="255" y="2"/>
                  </a:cxn>
                  <a:cxn ang="0">
                    <a:pos x="281" y="2"/>
                  </a:cxn>
                  <a:cxn ang="0">
                    <a:pos x="306" y="2"/>
                  </a:cxn>
                  <a:cxn ang="0">
                    <a:pos x="331" y="0"/>
                  </a:cxn>
                  <a:cxn ang="0">
                    <a:pos x="352" y="0"/>
                  </a:cxn>
                  <a:cxn ang="0">
                    <a:pos x="373" y="0"/>
                  </a:cxn>
                  <a:cxn ang="0">
                    <a:pos x="390" y="0"/>
                  </a:cxn>
                  <a:cxn ang="0">
                    <a:pos x="403" y="0"/>
                  </a:cxn>
                  <a:cxn ang="0">
                    <a:pos x="416" y="0"/>
                  </a:cxn>
                  <a:cxn ang="0">
                    <a:pos x="424" y="0"/>
                  </a:cxn>
                  <a:cxn ang="0">
                    <a:pos x="413" y="0"/>
                  </a:cxn>
                  <a:cxn ang="0">
                    <a:pos x="397" y="0"/>
                  </a:cxn>
                  <a:cxn ang="0">
                    <a:pos x="382" y="2"/>
                  </a:cxn>
                  <a:cxn ang="0">
                    <a:pos x="367" y="4"/>
                  </a:cxn>
                  <a:cxn ang="0">
                    <a:pos x="346" y="4"/>
                  </a:cxn>
                  <a:cxn ang="0">
                    <a:pos x="325" y="4"/>
                  </a:cxn>
                  <a:cxn ang="0">
                    <a:pos x="302" y="6"/>
                  </a:cxn>
                  <a:cxn ang="0">
                    <a:pos x="279" y="10"/>
                  </a:cxn>
                  <a:cxn ang="0">
                    <a:pos x="255" y="10"/>
                  </a:cxn>
                  <a:cxn ang="0">
                    <a:pos x="228" y="12"/>
                  </a:cxn>
                  <a:cxn ang="0">
                    <a:pos x="203" y="14"/>
                  </a:cxn>
                  <a:cxn ang="0">
                    <a:pos x="181" y="16"/>
                  </a:cxn>
                  <a:cxn ang="0">
                    <a:pos x="156" y="17"/>
                  </a:cxn>
                  <a:cxn ang="0">
                    <a:pos x="135" y="19"/>
                  </a:cxn>
                  <a:cxn ang="0">
                    <a:pos x="114" y="21"/>
                  </a:cxn>
                  <a:cxn ang="0">
                    <a:pos x="95" y="23"/>
                  </a:cxn>
                  <a:cxn ang="0">
                    <a:pos x="80" y="25"/>
                  </a:cxn>
                  <a:cxn ang="0">
                    <a:pos x="65" y="27"/>
                  </a:cxn>
                  <a:cxn ang="0">
                    <a:pos x="55" y="29"/>
                  </a:cxn>
                  <a:cxn ang="0">
                    <a:pos x="40" y="36"/>
                  </a:cxn>
                  <a:cxn ang="0">
                    <a:pos x="25" y="52"/>
                  </a:cxn>
                  <a:cxn ang="0">
                    <a:pos x="11" y="73"/>
                  </a:cxn>
                  <a:cxn ang="0">
                    <a:pos x="4" y="90"/>
                  </a:cxn>
                  <a:cxn ang="0">
                    <a:pos x="0" y="103"/>
                  </a:cxn>
                  <a:cxn ang="0">
                    <a:pos x="0" y="105"/>
                  </a:cxn>
                </a:cxnLst>
                <a:rect l="0" t="0" r="r" b="b"/>
                <a:pathLst>
                  <a:path w="424" h="105">
                    <a:moveTo>
                      <a:pt x="0" y="105"/>
                    </a:moveTo>
                    <a:lnTo>
                      <a:pt x="0" y="101"/>
                    </a:lnTo>
                    <a:lnTo>
                      <a:pt x="0" y="95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2" y="63"/>
                    </a:lnTo>
                    <a:lnTo>
                      <a:pt x="4" y="55"/>
                    </a:lnTo>
                    <a:lnTo>
                      <a:pt x="4" y="48"/>
                    </a:lnTo>
                    <a:lnTo>
                      <a:pt x="6" y="40"/>
                    </a:lnTo>
                    <a:lnTo>
                      <a:pt x="9" y="35"/>
                    </a:lnTo>
                    <a:lnTo>
                      <a:pt x="13" y="29"/>
                    </a:lnTo>
                    <a:lnTo>
                      <a:pt x="17" y="21"/>
                    </a:lnTo>
                    <a:lnTo>
                      <a:pt x="21" y="17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47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1" y="10"/>
                    </a:lnTo>
                    <a:lnTo>
                      <a:pt x="65" y="8"/>
                    </a:lnTo>
                    <a:lnTo>
                      <a:pt x="72" y="8"/>
                    </a:lnTo>
                    <a:lnTo>
                      <a:pt x="76" y="6"/>
                    </a:lnTo>
                    <a:lnTo>
                      <a:pt x="84" y="6"/>
                    </a:lnTo>
                    <a:lnTo>
                      <a:pt x="89" y="6"/>
                    </a:lnTo>
                    <a:lnTo>
                      <a:pt x="97" y="6"/>
                    </a:lnTo>
                    <a:lnTo>
                      <a:pt x="104" y="6"/>
                    </a:lnTo>
                    <a:lnTo>
                      <a:pt x="112" y="6"/>
                    </a:lnTo>
                    <a:lnTo>
                      <a:pt x="118" y="6"/>
                    </a:lnTo>
                    <a:lnTo>
                      <a:pt x="125" y="6"/>
                    </a:lnTo>
                    <a:lnTo>
                      <a:pt x="133" y="4"/>
                    </a:lnTo>
                    <a:lnTo>
                      <a:pt x="142" y="4"/>
                    </a:lnTo>
                    <a:lnTo>
                      <a:pt x="150" y="4"/>
                    </a:lnTo>
                    <a:lnTo>
                      <a:pt x="158" y="4"/>
                    </a:lnTo>
                    <a:lnTo>
                      <a:pt x="167" y="4"/>
                    </a:lnTo>
                    <a:lnTo>
                      <a:pt x="177" y="4"/>
                    </a:lnTo>
                    <a:lnTo>
                      <a:pt x="184" y="4"/>
                    </a:lnTo>
                    <a:lnTo>
                      <a:pt x="192" y="4"/>
                    </a:lnTo>
                    <a:lnTo>
                      <a:pt x="201" y="2"/>
                    </a:lnTo>
                    <a:lnTo>
                      <a:pt x="211" y="2"/>
                    </a:lnTo>
                    <a:lnTo>
                      <a:pt x="220" y="2"/>
                    </a:lnTo>
                    <a:lnTo>
                      <a:pt x="228" y="2"/>
                    </a:lnTo>
                    <a:lnTo>
                      <a:pt x="240" y="2"/>
                    </a:lnTo>
                    <a:lnTo>
                      <a:pt x="247" y="2"/>
                    </a:lnTo>
                    <a:lnTo>
                      <a:pt x="255" y="2"/>
                    </a:lnTo>
                    <a:lnTo>
                      <a:pt x="264" y="2"/>
                    </a:lnTo>
                    <a:lnTo>
                      <a:pt x="272" y="2"/>
                    </a:lnTo>
                    <a:lnTo>
                      <a:pt x="281" y="2"/>
                    </a:lnTo>
                    <a:lnTo>
                      <a:pt x="291" y="2"/>
                    </a:lnTo>
                    <a:lnTo>
                      <a:pt x="298" y="2"/>
                    </a:lnTo>
                    <a:lnTo>
                      <a:pt x="306" y="2"/>
                    </a:lnTo>
                    <a:lnTo>
                      <a:pt x="316" y="2"/>
                    </a:lnTo>
                    <a:lnTo>
                      <a:pt x="323" y="0"/>
                    </a:lnTo>
                    <a:lnTo>
                      <a:pt x="331" y="0"/>
                    </a:lnTo>
                    <a:lnTo>
                      <a:pt x="338" y="0"/>
                    </a:lnTo>
                    <a:lnTo>
                      <a:pt x="346" y="0"/>
                    </a:lnTo>
                    <a:lnTo>
                      <a:pt x="352" y="0"/>
                    </a:lnTo>
                    <a:lnTo>
                      <a:pt x="359" y="0"/>
                    </a:lnTo>
                    <a:lnTo>
                      <a:pt x="367" y="0"/>
                    </a:lnTo>
                    <a:lnTo>
                      <a:pt x="373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4" y="0"/>
                    </a:lnTo>
                    <a:lnTo>
                      <a:pt x="399" y="0"/>
                    </a:lnTo>
                    <a:lnTo>
                      <a:pt x="403" y="0"/>
                    </a:lnTo>
                    <a:lnTo>
                      <a:pt x="407" y="0"/>
                    </a:lnTo>
                    <a:lnTo>
                      <a:pt x="413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4" y="0"/>
                    </a:lnTo>
                    <a:lnTo>
                      <a:pt x="422" y="0"/>
                    </a:lnTo>
                    <a:lnTo>
                      <a:pt x="418" y="0"/>
                    </a:lnTo>
                    <a:lnTo>
                      <a:pt x="413" y="0"/>
                    </a:lnTo>
                    <a:lnTo>
                      <a:pt x="407" y="0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394" y="0"/>
                    </a:lnTo>
                    <a:lnTo>
                      <a:pt x="388" y="2"/>
                    </a:lnTo>
                    <a:lnTo>
                      <a:pt x="382" y="2"/>
                    </a:lnTo>
                    <a:lnTo>
                      <a:pt x="376" y="2"/>
                    </a:lnTo>
                    <a:lnTo>
                      <a:pt x="371" y="2"/>
                    </a:lnTo>
                    <a:lnTo>
                      <a:pt x="367" y="4"/>
                    </a:lnTo>
                    <a:lnTo>
                      <a:pt x="359" y="4"/>
                    </a:lnTo>
                    <a:lnTo>
                      <a:pt x="352" y="4"/>
                    </a:lnTo>
                    <a:lnTo>
                      <a:pt x="346" y="4"/>
                    </a:lnTo>
                    <a:lnTo>
                      <a:pt x="340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7" y="6"/>
                    </a:lnTo>
                    <a:lnTo>
                      <a:pt x="310" y="6"/>
                    </a:lnTo>
                    <a:lnTo>
                      <a:pt x="302" y="6"/>
                    </a:lnTo>
                    <a:lnTo>
                      <a:pt x="295" y="6"/>
                    </a:lnTo>
                    <a:lnTo>
                      <a:pt x="287" y="8"/>
                    </a:lnTo>
                    <a:lnTo>
                      <a:pt x="279" y="10"/>
                    </a:lnTo>
                    <a:lnTo>
                      <a:pt x="272" y="10"/>
                    </a:lnTo>
                    <a:lnTo>
                      <a:pt x="262" y="10"/>
                    </a:lnTo>
                    <a:lnTo>
                      <a:pt x="255" y="10"/>
                    </a:lnTo>
                    <a:lnTo>
                      <a:pt x="247" y="12"/>
                    </a:lnTo>
                    <a:lnTo>
                      <a:pt x="238" y="12"/>
                    </a:lnTo>
                    <a:lnTo>
                      <a:pt x="228" y="12"/>
                    </a:lnTo>
                    <a:lnTo>
                      <a:pt x="220" y="12"/>
                    </a:lnTo>
                    <a:lnTo>
                      <a:pt x="213" y="14"/>
                    </a:lnTo>
                    <a:lnTo>
                      <a:pt x="203" y="14"/>
                    </a:lnTo>
                    <a:lnTo>
                      <a:pt x="196" y="14"/>
                    </a:lnTo>
                    <a:lnTo>
                      <a:pt x="188" y="14"/>
                    </a:lnTo>
                    <a:lnTo>
                      <a:pt x="181" y="16"/>
                    </a:lnTo>
                    <a:lnTo>
                      <a:pt x="173" y="16"/>
                    </a:lnTo>
                    <a:lnTo>
                      <a:pt x="165" y="17"/>
                    </a:lnTo>
                    <a:lnTo>
                      <a:pt x="156" y="17"/>
                    </a:lnTo>
                    <a:lnTo>
                      <a:pt x="150" y="17"/>
                    </a:lnTo>
                    <a:lnTo>
                      <a:pt x="142" y="17"/>
                    </a:lnTo>
                    <a:lnTo>
                      <a:pt x="135" y="19"/>
                    </a:lnTo>
                    <a:lnTo>
                      <a:pt x="127" y="19"/>
                    </a:lnTo>
                    <a:lnTo>
                      <a:pt x="122" y="21"/>
                    </a:lnTo>
                    <a:lnTo>
                      <a:pt x="114" y="21"/>
                    </a:lnTo>
                    <a:lnTo>
                      <a:pt x="108" y="21"/>
                    </a:lnTo>
                    <a:lnTo>
                      <a:pt x="101" y="21"/>
                    </a:lnTo>
                    <a:lnTo>
                      <a:pt x="95" y="23"/>
                    </a:lnTo>
                    <a:lnTo>
                      <a:pt x="89" y="23"/>
                    </a:lnTo>
                    <a:lnTo>
                      <a:pt x="84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0" y="25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59" y="29"/>
                    </a:lnTo>
                    <a:lnTo>
                      <a:pt x="55" y="29"/>
                    </a:lnTo>
                    <a:lnTo>
                      <a:pt x="51" y="31"/>
                    </a:lnTo>
                    <a:lnTo>
                      <a:pt x="44" y="33"/>
                    </a:lnTo>
                    <a:lnTo>
                      <a:pt x="40" y="36"/>
                    </a:lnTo>
                    <a:lnTo>
                      <a:pt x="32" y="40"/>
                    </a:lnTo>
                    <a:lnTo>
                      <a:pt x="28" y="46"/>
                    </a:lnTo>
                    <a:lnTo>
                      <a:pt x="25" y="52"/>
                    </a:lnTo>
                    <a:lnTo>
                      <a:pt x="19" y="59"/>
                    </a:lnTo>
                    <a:lnTo>
                      <a:pt x="15" y="65"/>
                    </a:lnTo>
                    <a:lnTo>
                      <a:pt x="11" y="73"/>
                    </a:lnTo>
                    <a:lnTo>
                      <a:pt x="7" y="78"/>
                    </a:lnTo>
                    <a:lnTo>
                      <a:pt x="6" y="84"/>
                    </a:lnTo>
                    <a:lnTo>
                      <a:pt x="4" y="90"/>
                    </a:lnTo>
                    <a:lnTo>
                      <a:pt x="2" y="95"/>
                    </a:lnTo>
                    <a:lnTo>
                      <a:pt x="0" y="99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3" name="Freeform 75"/>
              <p:cNvSpPr>
                <a:spLocks/>
              </p:cNvSpPr>
              <p:nvPr/>
            </p:nvSpPr>
            <p:spPr bwMode="auto">
              <a:xfrm>
                <a:off x="4887913" y="3767138"/>
                <a:ext cx="9525" cy="23177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0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9"/>
                  </a:cxn>
                  <a:cxn ang="0">
                    <a:pos x="2" y="133"/>
                  </a:cxn>
                  <a:cxn ang="0">
                    <a:pos x="2" y="144"/>
                  </a:cxn>
                  <a:cxn ang="0">
                    <a:pos x="2" y="155"/>
                  </a:cxn>
                  <a:cxn ang="0">
                    <a:pos x="2" y="167"/>
                  </a:cxn>
                  <a:cxn ang="0">
                    <a:pos x="2" y="180"/>
                  </a:cxn>
                  <a:cxn ang="0">
                    <a:pos x="2" y="192"/>
                  </a:cxn>
                  <a:cxn ang="0">
                    <a:pos x="2" y="203"/>
                  </a:cxn>
                  <a:cxn ang="0">
                    <a:pos x="2" y="214"/>
                  </a:cxn>
                  <a:cxn ang="0">
                    <a:pos x="2" y="224"/>
                  </a:cxn>
                  <a:cxn ang="0">
                    <a:pos x="2" y="233"/>
                  </a:cxn>
                  <a:cxn ang="0">
                    <a:pos x="2" y="243"/>
                  </a:cxn>
                  <a:cxn ang="0">
                    <a:pos x="4" y="256"/>
                  </a:cxn>
                  <a:cxn ang="0">
                    <a:pos x="4" y="270"/>
                  </a:cxn>
                  <a:cxn ang="0">
                    <a:pos x="4" y="279"/>
                  </a:cxn>
                  <a:cxn ang="0">
                    <a:pos x="4" y="287"/>
                  </a:cxn>
                  <a:cxn ang="0">
                    <a:pos x="10" y="290"/>
                  </a:cxn>
                  <a:cxn ang="0">
                    <a:pos x="10" y="287"/>
                  </a:cxn>
                  <a:cxn ang="0">
                    <a:pos x="10" y="277"/>
                  </a:cxn>
                  <a:cxn ang="0">
                    <a:pos x="10" y="264"/>
                  </a:cxn>
                  <a:cxn ang="0">
                    <a:pos x="10" y="254"/>
                  </a:cxn>
                  <a:cxn ang="0">
                    <a:pos x="10" y="245"/>
                  </a:cxn>
                  <a:cxn ang="0">
                    <a:pos x="10" y="233"/>
                  </a:cxn>
                  <a:cxn ang="0">
                    <a:pos x="10" y="224"/>
                  </a:cxn>
                  <a:cxn ang="0">
                    <a:pos x="10" y="211"/>
                  </a:cxn>
                  <a:cxn ang="0">
                    <a:pos x="10" y="199"/>
                  </a:cxn>
                  <a:cxn ang="0">
                    <a:pos x="10" y="186"/>
                  </a:cxn>
                  <a:cxn ang="0">
                    <a:pos x="10" y="173"/>
                  </a:cxn>
                  <a:cxn ang="0">
                    <a:pos x="10" y="157"/>
                  </a:cxn>
                  <a:cxn ang="0">
                    <a:pos x="12" y="146"/>
                  </a:cxn>
                  <a:cxn ang="0">
                    <a:pos x="10" y="133"/>
                  </a:cxn>
                  <a:cxn ang="0">
                    <a:pos x="10" y="119"/>
                  </a:cxn>
                  <a:cxn ang="0">
                    <a:pos x="10" y="104"/>
                  </a:cxn>
                  <a:cxn ang="0">
                    <a:pos x="10" y="93"/>
                  </a:cxn>
                  <a:cxn ang="0">
                    <a:pos x="10" y="79"/>
                  </a:cxn>
                  <a:cxn ang="0">
                    <a:pos x="10" y="66"/>
                  </a:cxn>
                  <a:cxn ang="0">
                    <a:pos x="10" y="55"/>
                  </a:cxn>
                  <a:cxn ang="0">
                    <a:pos x="10" y="45"/>
                  </a:cxn>
                  <a:cxn ang="0">
                    <a:pos x="10" y="34"/>
                  </a:cxn>
                  <a:cxn ang="0">
                    <a:pos x="10" y="26"/>
                  </a:cxn>
                  <a:cxn ang="0">
                    <a:pos x="8" y="11"/>
                  </a:cxn>
                  <a:cxn ang="0">
                    <a:pos x="8" y="1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2" h="290">
                    <a:moveTo>
                      <a:pt x="0" y="17"/>
                    </a:moveTo>
                    <a:lnTo>
                      <a:pt x="0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2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2" y="119"/>
                    </a:lnTo>
                    <a:lnTo>
                      <a:pt x="2" y="125"/>
                    </a:lnTo>
                    <a:lnTo>
                      <a:pt x="2" y="133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" y="150"/>
                    </a:lnTo>
                    <a:lnTo>
                      <a:pt x="2" y="155"/>
                    </a:lnTo>
                    <a:lnTo>
                      <a:pt x="2" y="163"/>
                    </a:lnTo>
                    <a:lnTo>
                      <a:pt x="2" y="167"/>
                    </a:lnTo>
                    <a:lnTo>
                      <a:pt x="2" y="174"/>
                    </a:lnTo>
                    <a:lnTo>
                      <a:pt x="2" y="180"/>
                    </a:lnTo>
                    <a:lnTo>
                      <a:pt x="2" y="186"/>
                    </a:lnTo>
                    <a:lnTo>
                      <a:pt x="2" y="192"/>
                    </a:lnTo>
                    <a:lnTo>
                      <a:pt x="2" y="197"/>
                    </a:lnTo>
                    <a:lnTo>
                      <a:pt x="2" y="203"/>
                    </a:lnTo>
                    <a:lnTo>
                      <a:pt x="2" y="209"/>
                    </a:lnTo>
                    <a:lnTo>
                      <a:pt x="2" y="214"/>
                    </a:lnTo>
                    <a:lnTo>
                      <a:pt x="2" y="218"/>
                    </a:lnTo>
                    <a:lnTo>
                      <a:pt x="2" y="224"/>
                    </a:lnTo>
                    <a:lnTo>
                      <a:pt x="2" y="230"/>
                    </a:lnTo>
                    <a:lnTo>
                      <a:pt x="2" y="233"/>
                    </a:lnTo>
                    <a:lnTo>
                      <a:pt x="2" y="239"/>
                    </a:lnTo>
                    <a:lnTo>
                      <a:pt x="2" y="243"/>
                    </a:lnTo>
                    <a:lnTo>
                      <a:pt x="4" y="249"/>
                    </a:lnTo>
                    <a:lnTo>
                      <a:pt x="4" y="256"/>
                    </a:lnTo>
                    <a:lnTo>
                      <a:pt x="4" y="264"/>
                    </a:lnTo>
                    <a:lnTo>
                      <a:pt x="4" y="270"/>
                    </a:lnTo>
                    <a:lnTo>
                      <a:pt x="4" y="277"/>
                    </a:lnTo>
                    <a:lnTo>
                      <a:pt x="4" y="279"/>
                    </a:lnTo>
                    <a:lnTo>
                      <a:pt x="4" y="283"/>
                    </a:lnTo>
                    <a:lnTo>
                      <a:pt x="4" y="287"/>
                    </a:lnTo>
                    <a:lnTo>
                      <a:pt x="4" y="287"/>
                    </a:lnTo>
                    <a:lnTo>
                      <a:pt x="10" y="290"/>
                    </a:lnTo>
                    <a:lnTo>
                      <a:pt x="10" y="289"/>
                    </a:lnTo>
                    <a:lnTo>
                      <a:pt x="10" y="287"/>
                    </a:lnTo>
                    <a:lnTo>
                      <a:pt x="10" y="283"/>
                    </a:lnTo>
                    <a:lnTo>
                      <a:pt x="10" y="277"/>
                    </a:lnTo>
                    <a:lnTo>
                      <a:pt x="10" y="271"/>
                    </a:lnTo>
                    <a:lnTo>
                      <a:pt x="10" y="264"/>
                    </a:lnTo>
                    <a:lnTo>
                      <a:pt x="10" y="258"/>
                    </a:lnTo>
                    <a:lnTo>
                      <a:pt x="10" y="254"/>
                    </a:lnTo>
                    <a:lnTo>
                      <a:pt x="10" y="251"/>
                    </a:lnTo>
                    <a:lnTo>
                      <a:pt x="10" y="245"/>
                    </a:lnTo>
                    <a:lnTo>
                      <a:pt x="10" y="239"/>
                    </a:lnTo>
                    <a:lnTo>
                      <a:pt x="10" y="233"/>
                    </a:lnTo>
                    <a:lnTo>
                      <a:pt x="10" y="228"/>
                    </a:lnTo>
                    <a:lnTo>
                      <a:pt x="10" y="224"/>
                    </a:lnTo>
                    <a:lnTo>
                      <a:pt x="10" y="216"/>
                    </a:lnTo>
                    <a:lnTo>
                      <a:pt x="10" y="211"/>
                    </a:lnTo>
                    <a:lnTo>
                      <a:pt x="10" y="205"/>
                    </a:lnTo>
                    <a:lnTo>
                      <a:pt x="10" y="199"/>
                    </a:lnTo>
                    <a:lnTo>
                      <a:pt x="10" y="192"/>
                    </a:lnTo>
                    <a:lnTo>
                      <a:pt x="10" y="186"/>
                    </a:lnTo>
                    <a:lnTo>
                      <a:pt x="10" y="178"/>
                    </a:lnTo>
                    <a:lnTo>
                      <a:pt x="10" y="173"/>
                    </a:lnTo>
                    <a:lnTo>
                      <a:pt x="10" y="165"/>
                    </a:lnTo>
                    <a:lnTo>
                      <a:pt x="10" y="157"/>
                    </a:lnTo>
                    <a:lnTo>
                      <a:pt x="10" y="152"/>
                    </a:lnTo>
                    <a:lnTo>
                      <a:pt x="12" y="146"/>
                    </a:lnTo>
                    <a:lnTo>
                      <a:pt x="10" y="140"/>
                    </a:lnTo>
                    <a:lnTo>
                      <a:pt x="10" y="133"/>
                    </a:lnTo>
                    <a:lnTo>
                      <a:pt x="10" y="125"/>
                    </a:lnTo>
                    <a:lnTo>
                      <a:pt x="10" y="119"/>
                    </a:lnTo>
                    <a:lnTo>
                      <a:pt x="10" y="112"/>
                    </a:lnTo>
                    <a:lnTo>
                      <a:pt x="10" y="104"/>
                    </a:lnTo>
                    <a:lnTo>
                      <a:pt x="10" y="98"/>
                    </a:lnTo>
                    <a:lnTo>
                      <a:pt x="10" y="93"/>
                    </a:lnTo>
                    <a:lnTo>
                      <a:pt x="10" y="85"/>
                    </a:lnTo>
                    <a:lnTo>
                      <a:pt x="10" y="79"/>
                    </a:lnTo>
                    <a:lnTo>
                      <a:pt x="10" y="72"/>
                    </a:lnTo>
                    <a:lnTo>
                      <a:pt x="10" y="66"/>
                    </a:lnTo>
                    <a:lnTo>
                      <a:pt x="10" y="60"/>
                    </a:lnTo>
                    <a:lnTo>
                      <a:pt x="10" y="55"/>
                    </a:lnTo>
                    <a:lnTo>
                      <a:pt x="10" y="49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4"/>
                    </a:lnTo>
                    <a:lnTo>
                      <a:pt x="10" y="30"/>
                    </a:lnTo>
                    <a:lnTo>
                      <a:pt x="10" y="26"/>
                    </a:lnTo>
                    <a:lnTo>
                      <a:pt x="8" y="19"/>
                    </a:lnTo>
                    <a:lnTo>
                      <a:pt x="8" y="11"/>
                    </a:lnTo>
                    <a:lnTo>
                      <a:pt x="8" y="5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4" name="Freeform 76"/>
              <p:cNvSpPr>
                <a:spLocks/>
              </p:cNvSpPr>
              <p:nvPr/>
            </p:nvSpPr>
            <p:spPr bwMode="auto">
              <a:xfrm>
                <a:off x="6149975" y="3402013"/>
                <a:ext cx="279400" cy="242887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111" y="0"/>
                  </a:cxn>
                  <a:cxn ang="0">
                    <a:pos x="137" y="0"/>
                  </a:cxn>
                  <a:cxn ang="0">
                    <a:pos x="152" y="0"/>
                  </a:cxn>
                  <a:cxn ang="0">
                    <a:pos x="169" y="0"/>
                  </a:cxn>
                  <a:cxn ang="0">
                    <a:pos x="187" y="0"/>
                  </a:cxn>
                  <a:cxn ang="0">
                    <a:pos x="204" y="0"/>
                  </a:cxn>
                  <a:cxn ang="0">
                    <a:pos x="225" y="2"/>
                  </a:cxn>
                  <a:cxn ang="0">
                    <a:pos x="253" y="8"/>
                  </a:cxn>
                  <a:cxn ang="0">
                    <a:pos x="274" y="14"/>
                  </a:cxn>
                  <a:cxn ang="0">
                    <a:pos x="287" y="23"/>
                  </a:cxn>
                  <a:cxn ang="0">
                    <a:pos x="297" y="46"/>
                  </a:cxn>
                  <a:cxn ang="0">
                    <a:pos x="303" y="69"/>
                  </a:cxn>
                  <a:cxn ang="0">
                    <a:pos x="308" y="92"/>
                  </a:cxn>
                  <a:cxn ang="0">
                    <a:pos x="314" y="114"/>
                  </a:cxn>
                  <a:cxn ang="0">
                    <a:pos x="320" y="139"/>
                  </a:cxn>
                  <a:cxn ang="0">
                    <a:pos x="325" y="166"/>
                  </a:cxn>
                  <a:cxn ang="0">
                    <a:pos x="329" y="191"/>
                  </a:cxn>
                  <a:cxn ang="0">
                    <a:pos x="335" y="215"/>
                  </a:cxn>
                  <a:cxn ang="0">
                    <a:pos x="339" y="238"/>
                  </a:cxn>
                  <a:cxn ang="0">
                    <a:pos x="343" y="259"/>
                  </a:cxn>
                  <a:cxn ang="0">
                    <a:pos x="346" y="278"/>
                  </a:cxn>
                  <a:cxn ang="0">
                    <a:pos x="350" y="299"/>
                  </a:cxn>
                  <a:cxn ang="0">
                    <a:pos x="352" y="305"/>
                  </a:cxn>
                  <a:cxn ang="0">
                    <a:pos x="348" y="289"/>
                  </a:cxn>
                  <a:cxn ang="0">
                    <a:pos x="341" y="263"/>
                  </a:cxn>
                  <a:cxn ang="0">
                    <a:pos x="335" y="244"/>
                  </a:cxn>
                  <a:cxn ang="0">
                    <a:pos x="329" y="221"/>
                  </a:cxn>
                  <a:cxn ang="0">
                    <a:pos x="324" y="198"/>
                  </a:cxn>
                  <a:cxn ang="0">
                    <a:pos x="318" y="175"/>
                  </a:cxn>
                  <a:cxn ang="0">
                    <a:pos x="310" y="151"/>
                  </a:cxn>
                  <a:cxn ang="0">
                    <a:pos x="303" y="126"/>
                  </a:cxn>
                  <a:cxn ang="0">
                    <a:pos x="295" y="103"/>
                  </a:cxn>
                  <a:cxn ang="0">
                    <a:pos x="287" y="84"/>
                  </a:cxn>
                  <a:cxn ang="0">
                    <a:pos x="280" y="67"/>
                  </a:cxn>
                  <a:cxn ang="0">
                    <a:pos x="270" y="48"/>
                  </a:cxn>
                  <a:cxn ang="0">
                    <a:pos x="255" y="33"/>
                  </a:cxn>
                  <a:cxn ang="0">
                    <a:pos x="232" y="25"/>
                  </a:cxn>
                  <a:cxn ang="0">
                    <a:pos x="213" y="23"/>
                  </a:cxn>
                  <a:cxn ang="0">
                    <a:pos x="194" y="21"/>
                  </a:cxn>
                  <a:cxn ang="0">
                    <a:pos x="171" y="17"/>
                  </a:cxn>
                  <a:cxn ang="0">
                    <a:pos x="149" y="17"/>
                  </a:cxn>
                  <a:cxn ang="0">
                    <a:pos x="124" y="16"/>
                  </a:cxn>
                  <a:cxn ang="0">
                    <a:pos x="101" y="16"/>
                  </a:cxn>
                  <a:cxn ang="0">
                    <a:pos x="76" y="14"/>
                  </a:cxn>
                  <a:cxn ang="0">
                    <a:pos x="55" y="14"/>
                  </a:cxn>
                  <a:cxn ang="0">
                    <a:pos x="36" y="14"/>
                  </a:cxn>
                  <a:cxn ang="0">
                    <a:pos x="19" y="14"/>
                  </a:cxn>
                  <a:cxn ang="0">
                    <a:pos x="0" y="12"/>
                  </a:cxn>
                  <a:cxn ang="0">
                    <a:pos x="21" y="8"/>
                  </a:cxn>
                  <a:cxn ang="0">
                    <a:pos x="46" y="6"/>
                  </a:cxn>
                  <a:cxn ang="0">
                    <a:pos x="67" y="4"/>
                  </a:cxn>
                  <a:cxn ang="0">
                    <a:pos x="80" y="4"/>
                  </a:cxn>
                </a:cxnLst>
                <a:rect l="0" t="0" r="r" b="b"/>
                <a:pathLst>
                  <a:path w="352" h="307">
                    <a:moveTo>
                      <a:pt x="80" y="4"/>
                    </a:moveTo>
                    <a:lnTo>
                      <a:pt x="82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1" y="0"/>
                    </a:lnTo>
                    <a:lnTo>
                      <a:pt x="118" y="0"/>
                    </a:lnTo>
                    <a:lnTo>
                      <a:pt x="126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0"/>
                    </a:lnTo>
                    <a:lnTo>
                      <a:pt x="149" y="0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8" y="2"/>
                    </a:lnTo>
                    <a:lnTo>
                      <a:pt x="211" y="2"/>
                    </a:lnTo>
                    <a:lnTo>
                      <a:pt x="217" y="2"/>
                    </a:lnTo>
                    <a:lnTo>
                      <a:pt x="225" y="2"/>
                    </a:lnTo>
                    <a:lnTo>
                      <a:pt x="232" y="4"/>
                    </a:lnTo>
                    <a:lnTo>
                      <a:pt x="240" y="4"/>
                    </a:lnTo>
                    <a:lnTo>
                      <a:pt x="247" y="6"/>
                    </a:lnTo>
                    <a:lnTo>
                      <a:pt x="253" y="8"/>
                    </a:lnTo>
                    <a:lnTo>
                      <a:pt x="259" y="8"/>
                    </a:lnTo>
                    <a:lnTo>
                      <a:pt x="265" y="10"/>
                    </a:lnTo>
                    <a:lnTo>
                      <a:pt x="270" y="12"/>
                    </a:lnTo>
                    <a:lnTo>
                      <a:pt x="274" y="14"/>
                    </a:lnTo>
                    <a:lnTo>
                      <a:pt x="280" y="16"/>
                    </a:lnTo>
                    <a:lnTo>
                      <a:pt x="284" y="17"/>
                    </a:lnTo>
                    <a:lnTo>
                      <a:pt x="286" y="21"/>
                    </a:lnTo>
                    <a:lnTo>
                      <a:pt x="287" y="23"/>
                    </a:lnTo>
                    <a:lnTo>
                      <a:pt x="289" y="27"/>
                    </a:lnTo>
                    <a:lnTo>
                      <a:pt x="291" y="33"/>
                    </a:lnTo>
                    <a:lnTo>
                      <a:pt x="295" y="40"/>
                    </a:lnTo>
                    <a:lnTo>
                      <a:pt x="297" y="46"/>
                    </a:lnTo>
                    <a:lnTo>
                      <a:pt x="299" y="55"/>
                    </a:lnTo>
                    <a:lnTo>
                      <a:pt x="299" y="59"/>
                    </a:lnTo>
                    <a:lnTo>
                      <a:pt x="303" y="63"/>
                    </a:lnTo>
                    <a:lnTo>
                      <a:pt x="303" y="69"/>
                    </a:lnTo>
                    <a:lnTo>
                      <a:pt x="305" y="76"/>
                    </a:lnTo>
                    <a:lnTo>
                      <a:pt x="306" y="80"/>
                    </a:lnTo>
                    <a:lnTo>
                      <a:pt x="306" y="86"/>
                    </a:lnTo>
                    <a:lnTo>
                      <a:pt x="308" y="92"/>
                    </a:lnTo>
                    <a:lnTo>
                      <a:pt x="310" y="97"/>
                    </a:lnTo>
                    <a:lnTo>
                      <a:pt x="310" y="103"/>
                    </a:lnTo>
                    <a:lnTo>
                      <a:pt x="312" y="109"/>
                    </a:lnTo>
                    <a:lnTo>
                      <a:pt x="314" y="114"/>
                    </a:lnTo>
                    <a:lnTo>
                      <a:pt x="316" y="122"/>
                    </a:lnTo>
                    <a:lnTo>
                      <a:pt x="316" y="126"/>
                    </a:lnTo>
                    <a:lnTo>
                      <a:pt x="318" y="133"/>
                    </a:lnTo>
                    <a:lnTo>
                      <a:pt x="320" y="139"/>
                    </a:lnTo>
                    <a:lnTo>
                      <a:pt x="322" y="147"/>
                    </a:lnTo>
                    <a:lnTo>
                      <a:pt x="322" y="152"/>
                    </a:lnTo>
                    <a:lnTo>
                      <a:pt x="324" y="158"/>
                    </a:lnTo>
                    <a:lnTo>
                      <a:pt x="325" y="166"/>
                    </a:lnTo>
                    <a:lnTo>
                      <a:pt x="327" y="173"/>
                    </a:lnTo>
                    <a:lnTo>
                      <a:pt x="327" y="179"/>
                    </a:lnTo>
                    <a:lnTo>
                      <a:pt x="329" y="185"/>
                    </a:lnTo>
                    <a:lnTo>
                      <a:pt x="329" y="191"/>
                    </a:lnTo>
                    <a:lnTo>
                      <a:pt x="331" y="196"/>
                    </a:lnTo>
                    <a:lnTo>
                      <a:pt x="333" y="202"/>
                    </a:lnTo>
                    <a:lnTo>
                      <a:pt x="333" y="210"/>
                    </a:lnTo>
                    <a:lnTo>
                      <a:pt x="335" y="215"/>
                    </a:lnTo>
                    <a:lnTo>
                      <a:pt x="337" y="221"/>
                    </a:lnTo>
                    <a:lnTo>
                      <a:pt x="337" y="227"/>
                    </a:lnTo>
                    <a:lnTo>
                      <a:pt x="337" y="232"/>
                    </a:lnTo>
                    <a:lnTo>
                      <a:pt x="339" y="238"/>
                    </a:lnTo>
                    <a:lnTo>
                      <a:pt x="341" y="244"/>
                    </a:lnTo>
                    <a:lnTo>
                      <a:pt x="341" y="249"/>
                    </a:lnTo>
                    <a:lnTo>
                      <a:pt x="343" y="253"/>
                    </a:lnTo>
                    <a:lnTo>
                      <a:pt x="343" y="259"/>
                    </a:lnTo>
                    <a:lnTo>
                      <a:pt x="344" y="265"/>
                    </a:lnTo>
                    <a:lnTo>
                      <a:pt x="344" y="268"/>
                    </a:lnTo>
                    <a:lnTo>
                      <a:pt x="344" y="272"/>
                    </a:lnTo>
                    <a:lnTo>
                      <a:pt x="346" y="278"/>
                    </a:lnTo>
                    <a:lnTo>
                      <a:pt x="346" y="282"/>
                    </a:lnTo>
                    <a:lnTo>
                      <a:pt x="348" y="287"/>
                    </a:lnTo>
                    <a:lnTo>
                      <a:pt x="350" y="295"/>
                    </a:lnTo>
                    <a:lnTo>
                      <a:pt x="350" y="299"/>
                    </a:lnTo>
                    <a:lnTo>
                      <a:pt x="352" y="303"/>
                    </a:lnTo>
                    <a:lnTo>
                      <a:pt x="352" y="305"/>
                    </a:lnTo>
                    <a:lnTo>
                      <a:pt x="352" y="307"/>
                    </a:lnTo>
                    <a:lnTo>
                      <a:pt x="352" y="305"/>
                    </a:lnTo>
                    <a:lnTo>
                      <a:pt x="350" y="303"/>
                    </a:lnTo>
                    <a:lnTo>
                      <a:pt x="350" y="301"/>
                    </a:lnTo>
                    <a:lnTo>
                      <a:pt x="348" y="295"/>
                    </a:lnTo>
                    <a:lnTo>
                      <a:pt x="348" y="289"/>
                    </a:lnTo>
                    <a:lnTo>
                      <a:pt x="346" y="284"/>
                    </a:lnTo>
                    <a:lnTo>
                      <a:pt x="344" y="276"/>
                    </a:lnTo>
                    <a:lnTo>
                      <a:pt x="343" y="268"/>
                    </a:lnTo>
                    <a:lnTo>
                      <a:pt x="341" y="263"/>
                    </a:lnTo>
                    <a:lnTo>
                      <a:pt x="339" y="257"/>
                    </a:lnTo>
                    <a:lnTo>
                      <a:pt x="337" y="253"/>
                    </a:lnTo>
                    <a:lnTo>
                      <a:pt x="337" y="248"/>
                    </a:lnTo>
                    <a:lnTo>
                      <a:pt x="335" y="244"/>
                    </a:lnTo>
                    <a:lnTo>
                      <a:pt x="333" y="238"/>
                    </a:lnTo>
                    <a:lnTo>
                      <a:pt x="333" y="232"/>
                    </a:lnTo>
                    <a:lnTo>
                      <a:pt x="331" y="229"/>
                    </a:lnTo>
                    <a:lnTo>
                      <a:pt x="329" y="221"/>
                    </a:lnTo>
                    <a:lnTo>
                      <a:pt x="329" y="215"/>
                    </a:lnTo>
                    <a:lnTo>
                      <a:pt x="325" y="210"/>
                    </a:lnTo>
                    <a:lnTo>
                      <a:pt x="325" y="204"/>
                    </a:lnTo>
                    <a:lnTo>
                      <a:pt x="324" y="198"/>
                    </a:lnTo>
                    <a:lnTo>
                      <a:pt x="322" y="192"/>
                    </a:lnTo>
                    <a:lnTo>
                      <a:pt x="320" y="187"/>
                    </a:lnTo>
                    <a:lnTo>
                      <a:pt x="320" y="181"/>
                    </a:lnTo>
                    <a:lnTo>
                      <a:pt x="318" y="175"/>
                    </a:lnTo>
                    <a:lnTo>
                      <a:pt x="316" y="170"/>
                    </a:lnTo>
                    <a:lnTo>
                      <a:pt x="314" y="162"/>
                    </a:lnTo>
                    <a:lnTo>
                      <a:pt x="312" y="158"/>
                    </a:lnTo>
                    <a:lnTo>
                      <a:pt x="310" y="151"/>
                    </a:lnTo>
                    <a:lnTo>
                      <a:pt x="308" y="145"/>
                    </a:lnTo>
                    <a:lnTo>
                      <a:pt x="306" y="139"/>
                    </a:lnTo>
                    <a:lnTo>
                      <a:pt x="305" y="133"/>
                    </a:lnTo>
                    <a:lnTo>
                      <a:pt x="303" y="126"/>
                    </a:lnTo>
                    <a:lnTo>
                      <a:pt x="301" y="122"/>
                    </a:lnTo>
                    <a:lnTo>
                      <a:pt x="299" y="116"/>
                    </a:lnTo>
                    <a:lnTo>
                      <a:pt x="297" y="111"/>
                    </a:lnTo>
                    <a:lnTo>
                      <a:pt x="295" y="103"/>
                    </a:lnTo>
                    <a:lnTo>
                      <a:pt x="293" y="99"/>
                    </a:lnTo>
                    <a:lnTo>
                      <a:pt x="291" y="94"/>
                    </a:lnTo>
                    <a:lnTo>
                      <a:pt x="289" y="90"/>
                    </a:lnTo>
                    <a:lnTo>
                      <a:pt x="287" y="84"/>
                    </a:lnTo>
                    <a:lnTo>
                      <a:pt x="286" y="78"/>
                    </a:lnTo>
                    <a:lnTo>
                      <a:pt x="284" y="74"/>
                    </a:lnTo>
                    <a:lnTo>
                      <a:pt x="282" y="71"/>
                    </a:lnTo>
                    <a:lnTo>
                      <a:pt x="280" y="67"/>
                    </a:lnTo>
                    <a:lnTo>
                      <a:pt x="278" y="63"/>
                    </a:lnTo>
                    <a:lnTo>
                      <a:pt x="274" y="59"/>
                    </a:lnTo>
                    <a:lnTo>
                      <a:pt x="274" y="55"/>
                    </a:lnTo>
                    <a:lnTo>
                      <a:pt x="270" y="48"/>
                    </a:lnTo>
                    <a:lnTo>
                      <a:pt x="266" y="44"/>
                    </a:lnTo>
                    <a:lnTo>
                      <a:pt x="263" y="38"/>
                    </a:lnTo>
                    <a:lnTo>
                      <a:pt x="259" y="36"/>
                    </a:lnTo>
                    <a:lnTo>
                      <a:pt x="255" y="33"/>
                    </a:lnTo>
                    <a:lnTo>
                      <a:pt x="251" y="31"/>
                    </a:lnTo>
                    <a:lnTo>
                      <a:pt x="244" y="29"/>
                    </a:lnTo>
                    <a:lnTo>
                      <a:pt x="236" y="27"/>
                    </a:lnTo>
                    <a:lnTo>
                      <a:pt x="232" y="25"/>
                    </a:lnTo>
                    <a:lnTo>
                      <a:pt x="228" y="25"/>
                    </a:lnTo>
                    <a:lnTo>
                      <a:pt x="223" y="23"/>
                    </a:lnTo>
                    <a:lnTo>
                      <a:pt x="219" y="23"/>
                    </a:lnTo>
                    <a:lnTo>
                      <a:pt x="213" y="23"/>
                    </a:lnTo>
                    <a:lnTo>
                      <a:pt x="209" y="21"/>
                    </a:lnTo>
                    <a:lnTo>
                      <a:pt x="204" y="21"/>
                    </a:lnTo>
                    <a:lnTo>
                      <a:pt x="200" y="21"/>
                    </a:lnTo>
                    <a:lnTo>
                      <a:pt x="194" y="21"/>
                    </a:lnTo>
                    <a:lnTo>
                      <a:pt x="189" y="19"/>
                    </a:lnTo>
                    <a:lnTo>
                      <a:pt x="183" y="19"/>
                    </a:lnTo>
                    <a:lnTo>
                      <a:pt x="177" y="19"/>
                    </a:lnTo>
                    <a:lnTo>
                      <a:pt x="171" y="17"/>
                    </a:lnTo>
                    <a:lnTo>
                      <a:pt x="166" y="17"/>
                    </a:lnTo>
                    <a:lnTo>
                      <a:pt x="160" y="17"/>
                    </a:lnTo>
                    <a:lnTo>
                      <a:pt x="154" y="17"/>
                    </a:lnTo>
                    <a:lnTo>
                      <a:pt x="149" y="17"/>
                    </a:lnTo>
                    <a:lnTo>
                      <a:pt x="143" y="17"/>
                    </a:lnTo>
                    <a:lnTo>
                      <a:pt x="135" y="16"/>
                    </a:lnTo>
                    <a:lnTo>
                      <a:pt x="130" y="16"/>
                    </a:lnTo>
                    <a:lnTo>
                      <a:pt x="124" y="16"/>
                    </a:lnTo>
                    <a:lnTo>
                      <a:pt x="118" y="16"/>
                    </a:lnTo>
                    <a:lnTo>
                      <a:pt x="112" y="16"/>
                    </a:lnTo>
                    <a:lnTo>
                      <a:pt x="107" y="16"/>
                    </a:lnTo>
                    <a:lnTo>
                      <a:pt x="101" y="16"/>
                    </a:lnTo>
                    <a:lnTo>
                      <a:pt x="95" y="16"/>
                    </a:lnTo>
                    <a:lnTo>
                      <a:pt x="88" y="14"/>
                    </a:lnTo>
                    <a:lnTo>
                      <a:pt x="82" y="14"/>
                    </a:lnTo>
                    <a:lnTo>
                      <a:pt x="76" y="14"/>
                    </a:lnTo>
                    <a:lnTo>
                      <a:pt x="71" y="14"/>
                    </a:lnTo>
                    <a:lnTo>
                      <a:pt x="67" y="14"/>
                    </a:lnTo>
                    <a:lnTo>
                      <a:pt x="61" y="14"/>
                    </a:lnTo>
                    <a:lnTo>
                      <a:pt x="55" y="14"/>
                    </a:lnTo>
                    <a:lnTo>
                      <a:pt x="52" y="14"/>
                    </a:lnTo>
                    <a:lnTo>
                      <a:pt x="46" y="14"/>
                    </a:lnTo>
                    <a:lnTo>
                      <a:pt x="42" y="14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7" y="14"/>
                    </a:lnTo>
                    <a:lnTo>
                      <a:pt x="19" y="14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21" y="8"/>
                    </a:lnTo>
                    <a:lnTo>
                      <a:pt x="29" y="8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7" y="4"/>
                    </a:lnTo>
                    <a:lnTo>
                      <a:pt x="63" y="4"/>
                    </a:lnTo>
                    <a:lnTo>
                      <a:pt x="67" y="4"/>
                    </a:lnTo>
                    <a:lnTo>
                      <a:pt x="72" y="4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5" name="Freeform 77"/>
              <p:cNvSpPr>
                <a:spLocks/>
              </p:cNvSpPr>
              <p:nvPr/>
            </p:nvSpPr>
            <p:spPr bwMode="auto">
              <a:xfrm>
                <a:off x="5029200" y="3781425"/>
                <a:ext cx="608012" cy="246062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4" y="245"/>
                  </a:cxn>
                  <a:cxn ang="0">
                    <a:pos x="9" y="218"/>
                  </a:cxn>
                  <a:cxn ang="0">
                    <a:pos x="17" y="201"/>
                  </a:cxn>
                  <a:cxn ang="0">
                    <a:pos x="25" y="182"/>
                  </a:cxn>
                  <a:cxn ang="0">
                    <a:pos x="32" y="163"/>
                  </a:cxn>
                  <a:cxn ang="0">
                    <a:pos x="42" y="142"/>
                  </a:cxn>
                  <a:cxn ang="0">
                    <a:pos x="55" y="121"/>
                  </a:cxn>
                  <a:cxn ang="0">
                    <a:pos x="68" y="100"/>
                  </a:cxn>
                  <a:cxn ang="0">
                    <a:pos x="84" y="81"/>
                  </a:cxn>
                  <a:cxn ang="0">
                    <a:pos x="103" y="62"/>
                  </a:cxn>
                  <a:cxn ang="0">
                    <a:pos x="120" y="43"/>
                  </a:cxn>
                  <a:cxn ang="0">
                    <a:pos x="143" y="26"/>
                  </a:cxn>
                  <a:cxn ang="0">
                    <a:pos x="557" y="0"/>
                  </a:cxn>
                  <a:cxn ang="0">
                    <a:pos x="588" y="9"/>
                  </a:cxn>
                  <a:cxn ang="0">
                    <a:pos x="616" y="24"/>
                  </a:cxn>
                  <a:cxn ang="0">
                    <a:pos x="643" y="41"/>
                  </a:cxn>
                  <a:cxn ang="0">
                    <a:pos x="668" y="64"/>
                  </a:cxn>
                  <a:cxn ang="0">
                    <a:pos x="690" y="85"/>
                  </a:cxn>
                  <a:cxn ang="0">
                    <a:pos x="709" y="112"/>
                  </a:cxn>
                  <a:cxn ang="0">
                    <a:pos x="725" y="135"/>
                  </a:cxn>
                  <a:cxn ang="0">
                    <a:pos x="734" y="159"/>
                  </a:cxn>
                  <a:cxn ang="0">
                    <a:pos x="740" y="184"/>
                  </a:cxn>
                  <a:cxn ang="0">
                    <a:pos x="747" y="209"/>
                  </a:cxn>
                  <a:cxn ang="0">
                    <a:pos x="751" y="232"/>
                  </a:cxn>
                  <a:cxn ang="0">
                    <a:pos x="757" y="256"/>
                  </a:cxn>
                  <a:cxn ang="0">
                    <a:pos x="759" y="273"/>
                  </a:cxn>
                  <a:cxn ang="0">
                    <a:pos x="763" y="291"/>
                  </a:cxn>
                  <a:cxn ang="0">
                    <a:pos x="765" y="304"/>
                  </a:cxn>
                  <a:cxn ang="0">
                    <a:pos x="719" y="298"/>
                  </a:cxn>
                  <a:cxn ang="0">
                    <a:pos x="717" y="277"/>
                  </a:cxn>
                  <a:cxn ang="0">
                    <a:pos x="709" y="253"/>
                  </a:cxn>
                  <a:cxn ang="0">
                    <a:pos x="696" y="222"/>
                  </a:cxn>
                  <a:cxn ang="0">
                    <a:pos x="683" y="201"/>
                  </a:cxn>
                  <a:cxn ang="0">
                    <a:pos x="664" y="178"/>
                  </a:cxn>
                  <a:cxn ang="0">
                    <a:pos x="647" y="159"/>
                  </a:cxn>
                  <a:cxn ang="0">
                    <a:pos x="626" y="140"/>
                  </a:cxn>
                  <a:cxn ang="0">
                    <a:pos x="603" y="125"/>
                  </a:cxn>
                  <a:cxn ang="0">
                    <a:pos x="578" y="108"/>
                  </a:cxn>
                  <a:cxn ang="0">
                    <a:pos x="548" y="91"/>
                  </a:cxn>
                  <a:cxn ang="0">
                    <a:pos x="517" y="80"/>
                  </a:cxn>
                  <a:cxn ang="0">
                    <a:pos x="485" y="72"/>
                  </a:cxn>
                  <a:cxn ang="0">
                    <a:pos x="456" y="70"/>
                  </a:cxn>
                  <a:cxn ang="0">
                    <a:pos x="426" y="70"/>
                  </a:cxn>
                  <a:cxn ang="0">
                    <a:pos x="396" y="72"/>
                  </a:cxn>
                  <a:cxn ang="0">
                    <a:pos x="365" y="76"/>
                  </a:cxn>
                  <a:cxn ang="0">
                    <a:pos x="335" y="81"/>
                  </a:cxn>
                  <a:cxn ang="0">
                    <a:pos x="306" y="89"/>
                  </a:cxn>
                  <a:cxn ang="0">
                    <a:pos x="280" y="99"/>
                  </a:cxn>
                  <a:cxn ang="0">
                    <a:pos x="255" y="108"/>
                  </a:cxn>
                  <a:cxn ang="0">
                    <a:pos x="234" y="119"/>
                  </a:cxn>
                  <a:cxn ang="0">
                    <a:pos x="215" y="129"/>
                  </a:cxn>
                  <a:cxn ang="0">
                    <a:pos x="196" y="142"/>
                  </a:cxn>
                  <a:cxn ang="0">
                    <a:pos x="177" y="161"/>
                  </a:cxn>
                  <a:cxn ang="0">
                    <a:pos x="162" y="180"/>
                  </a:cxn>
                  <a:cxn ang="0">
                    <a:pos x="150" y="201"/>
                  </a:cxn>
                  <a:cxn ang="0">
                    <a:pos x="143" y="220"/>
                  </a:cxn>
                  <a:cxn ang="0">
                    <a:pos x="135" y="241"/>
                  </a:cxn>
                  <a:cxn ang="0">
                    <a:pos x="127" y="260"/>
                  </a:cxn>
                  <a:cxn ang="0">
                    <a:pos x="125" y="279"/>
                  </a:cxn>
                </a:cxnLst>
                <a:rect l="0" t="0" r="r" b="b"/>
                <a:pathLst>
                  <a:path w="765" h="310">
                    <a:moveTo>
                      <a:pt x="0" y="275"/>
                    </a:moveTo>
                    <a:lnTo>
                      <a:pt x="0" y="273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0" y="262"/>
                    </a:lnTo>
                    <a:lnTo>
                      <a:pt x="2" y="258"/>
                    </a:lnTo>
                    <a:lnTo>
                      <a:pt x="2" y="253"/>
                    </a:lnTo>
                    <a:lnTo>
                      <a:pt x="4" y="245"/>
                    </a:lnTo>
                    <a:lnTo>
                      <a:pt x="6" y="239"/>
                    </a:lnTo>
                    <a:lnTo>
                      <a:pt x="8" y="232"/>
                    </a:lnTo>
                    <a:lnTo>
                      <a:pt x="9" y="224"/>
                    </a:lnTo>
                    <a:lnTo>
                      <a:pt x="9" y="218"/>
                    </a:lnTo>
                    <a:lnTo>
                      <a:pt x="11" y="215"/>
                    </a:lnTo>
                    <a:lnTo>
                      <a:pt x="13" y="211"/>
                    </a:lnTo>
                    <a:lnTo>
                      <a:pt x="15" y="207"/>
                    </a:lnTo>
                    <a:lnTo>
                      <a:pt x="17" y="201"/>
                    </a:lnTo>
                    <a:lnTo>
                      <a:pt x="17" y="197"/>
                    </a:lnTo>
                    <a:lnTo>
                      <a:pt x="19" y="194"/>
                    </a:lnTo>
                    <a:lnTo>
                      <a:pt x="21" y="188"/>
                    </a:lnTo>
                    <a:lnTo>
                      <a:pt x="25" y="182"/>
                    </a:lnTo>
                    <a:lnTo>
                      <a:pt x="27" y="178"/>
                    </a:lnTo>
                    <a:lnTo>
                      <a:pt x="28" y="175"/>
                    </a:lnTo>
                    <a:lnTo>
                      <a:pt x="30" y="169"/>
                    </a:lnTo>
                    <a:lnTo>
                      <a:pt x="32" y="163"/>
                    </a:lnTo>
                    <a:lnTo>
                      <a:pt x="36" y="159"/>
                    </a:lnTo>
                    <a:lnTo>
                      <a:pt x="38" y="152"/>
                    </a:lnTo>
                    <a:lnTo>
                      <a:pt x="40" y="148"/>
                    </a:lnTo>
                    <a:lnTo>
                      <a:pt x="42" y="142"/>
                    </a:lnTo>
                    <a:lnTo>
                      <a:pt x="46" y="138"/>
                    </a:lnTo>
                    <a:lnTo>
                      <a:pt x="47" y="133"/>
                    </a:lnTo>
                    <a:lnTo>
                      <a:pt x="51" y="127"/>
                    </a:lnTo>
                    <a:lnTo>
                      <a:pt x="55" y="121"/>
                    </a:lnTo>
                    <a:lnTo>
                      <a:pt x="59" y="116"/>
                    </a:lnTo>
                    <a:lnTo>
                      <a:pt x="61" y="110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5"/>
                    </a:lnTo>
                    <a:lnTo>
                      <a:pt x="76" y="91"/>
                    </a:lnTo>
                    <a:lnTo>
                      <a:pt x="80" y="85"/>
                    </a:lnTo>
                    <a:lnTo>
                      <a:pt x="84" y="81"/>
                    </a:lnTo>
                    <a:lnTo>
                      <a:pt x="87" y="76"/>
                    </a:lnTo>
                    <a:lnTo>
                      <a:pt x="93" y="70"/>
                    </a:lnTo>
                    <a:lnTo>
                      <a:pt x="97" y="66"/>
                    </a:lnTo>
                    <a:lnTo>
                      <a:pt x="103" y="62"/>
                    </a:lnTo>
                    <a:lnTo>
                      <a:pt x="106" y="57"/>
                    </a:lnTo>
                    <a:lnTo>
                      <a:pt x="110" y="53"/>
                    </a:lnTo>
                    <a:lnTo>
                      <a:pt x="116" y="47"/>
                    </a:lnTo>
                    <a:lnTo>
                      <a:pt x="120" y="43"/>
                    </a:lnTo>
                    <a:lnTo>
                      <a:pt x="125" y="38"/>
                    </a:lnTo>
                    <a:lnTo>
                      <a:pt x="131" y="34"/>
                    </a:lnTo>
                    <a:lnTo>
                      <a:pt x="137" y="30"/>
                    </a:lnTo>
                    <a:lnTo>
                      <a:pt x="143" y="26"/>
                    </a:lnTo>
                    <a:lnTo>
                      <a:pt x="150" y="22"/>
                    </a:lnTo>
                    <a:lnTo>
                      <a:pt x="156" y="19"/>
                    </a:lnTo>
                    <a:lnTo>
                      <a:pt x="162" y="17"/>
                    </a:lnTo>
                    <a:lnTo>
                      <a:pt x="557" y="0"/>
                    </a:lnTo>
                    <a:lnTo>
                      <a:pt x="565" y="2"/>
                    </a:lnTo>
                    <a:lnTo>
                      <a:pt x="572" y="3"/>
                    </a:lnTo>
                    <a:lnTo>
                      <a:pt x="580" y="7"/>
                    </a:lnTo>
                    <a:lnTo>
                      <a:pt x="588" y="9"/>
                    </a:lnTo>
                    <a:lnTo>
                      <a:pt x="593" y="13"/>
                    </a:lnTo>
                    <a:lnTo>
                      <a:pt x="601" y="17"/>
                    </a:lnTo>
                    <a:lnTo>
                      <a:pt x="609" y="21"/>
                    </a:lnTo>
                    <a:lnTo>
                      <a:pt x="616" y="24"/>
                    </a:lnTo>
                    <a:lnTo>
                      <a:pt x="622" y="28"/>
                    </a:lnTo>
                    <a:lnTo>
                      <a:pt x="629" y="34"/>
                    </a:lnTo>
                    <a:lnTo>
                      <a:pt x="635" y="38"/>
                    </a:lnTo>
                    <a:lnTo>
                      <a:pt x="643" y="41"/>
                    </a:lnTo>
                    <a:lnTo>
                      <a:pt x="649" y="47"/>
                    </a:lnTo>
                    <a:lnTo>
                      <a:pt x="656" y="53"/>
                    </a:lnTo>
                    <a:lnTo>
                      <a:pt x="662" y="59"/>
                    </a:lnTo>
                    <a:lnTo>
                      <a:pt x="668" y="64"/>
                    </a:lnTo>
                    <a:lnTo>
                      <a:pt x="673" y="70"/>
                    </a:lnTo>
                    <a:lnTo>
                      <a:pt x="679" y="76"/>
                    </a:lnTo>
                    <a:lnTo>
                      <a:pt x="685" y="80"/>
                    </a:lnTo>
                    <a:lnTo>
                      <a:pt x="690" y="85"/>
                    </a:lnTo>
                    <a:lnTo>
                      <a:pt x="694" y="93"/>
                    </a:lnTo>
                    <a:lnTo>
                      <a:pt x="700" y="99"/>
                    </a:lnTo>
                    <a:lnTo>
                      <a:pt x="704" y="104"/>
                    </a:lnTo>
                    <a:lnTo>
                      <a:pt x="709" y="112"/>
                    </a:lnTo>
                    <a:lnTo>
                      <a:pt x="713" y="118"/>
                    </a:lnTo>
                    <a:lnTo>
                      <a:pt x="717" y="123"/>
                    </a:lnTo>
                    <a:lnTo>
                      <a:pt x="721" y="129"/>
                    </a:lnTo>
                    <a:lnTo>
                      <a:pt x="725" y="135"/>
                    </a:lnTo>
                    <a:lnTo>
                      <a:pt x="726" y="140"/>
                    </a:lnTo>
                    <a:lnTo>
                      <a:pt x="728" y="148"/>
                    </a:lnTo>
                    <a:lnTo>
                      <a:pt x="732" y="154"/>
                    </a:lnTo>
                    <a:lnTo>
                      <a:pt x="734" y="159"/>
                    </a:lnTo>
                    <a:lnTo>
                      <a:pt x="736" y="165"/>
                    </a:lnTo>
                    <a:lnTo>
                      <a:pt x="738" y="171"/>
                    </a:lnTo>
                    <a:lnTo>
                      <a:pt x="740" y="177"/>
                    </a:lnTo>
                    <a:lnTo>
                      <a:pt x="740" y="184"/>
                    </a:lnTo>
                    <a:lnTo>
                      <a:pt x="742" y="190"/>
                    </a:lnTo>
                    <a:lnTo>
                      <a:pt x="744" y="196"/>
                    </a:lnTo>
                    <a:lnTo>
                      <a:pt x="746" y="201"/>
                    </a:lnTo>
                    <a:lnTo>
                      <a:pt x="747" y="209"/>
                    </a:lnTo>
                    <a:lnTo>
                      <a:pt x="747" y="215"/>
                    </a:lnTo>
                    <a:lnTo>
                      <a:pt x="749" y="220"/>
                    </a:lnTo>
                    <a:lnTo>
                      <a:pt x="751" y="226"/>
                    </a:lnTo>
                    <a:lnTo>
                      <a:pt x="751" y="232"/>
                    </a:lnTo>
                    <a:lnTo>
                      <a:pt x="753" y="237"/>
                    </a:lnTo>
                    <a:lnTo>
                      <a:pt x="755" y="243"/>
                    </a:lnTo>
                    <a:lnTo>
                      <a:pt x="755" y="249"/>
                    </a:lnTo>
                    <a:lnTo>
                      <a:pt x="757" y="256"/>
                    </a:lnTo>
                    <a:lnTo>
                      <a:pt x="757" y="260"/>
                    </a:lnTo>
                    <a:lnTo>
                      <a:pt x="759" y="264"/>
                    </a:lnTo>
                    <a:lnTo>
                      <a:pt x="759" y="270"/>
                    </a:lnTo>
                    <a:lnTo>
                      <a:pt x="759" y="273"/>
                    </a:lnTo>
                    <a:lnTo>
                      <a:pt x="761" y="277"/>
                    </a:lnTo>
                    <a:lnTo>
                      <a:pt x="761" y="283"/>
                    </a:lnTo>
                    <a:lnTo>
                      <a:pt x="763" y="287"/>
                    </a:lnTo>
                    <a:lnTo>
                      <a:pt x="763" y="291"/>
                    </a:lnTo>
                    <a:lnTo>
                      <a:pt x="763" y="296"/>
                    </a:lnTo>
                    <a:lnTo>
                      <a:pt x="765" y="300"/>
                    </a:lnTo>
                    <a:lnTo>
                      <a:pt x="765" y="304"/>
                    </a:lnTo>
                    <a:lnTo>
                      <a:pt x="765" y="304"/>
                    </a:lnTo>
                    <a:lnTo>
                      <a:pt x="721" y="310"/>
                    </a:lnTo>
                    <a:lnTo>
                      <a:pt x="721" y="308"/>
                    </a:lnTo>
                    <a:lnTo>
                      <a:pt x="721" y="304"/>
                    </a:lnTo>
                    <a:lnTo>
                      <a:pt x="719" y="298"/>
                    </a:lnTo>
                    <a:lnTo>
                      <a:pt x="719" y="291"/>
                    </a:lnTo>
                    <a:lnTo>
                      <a:pt x="719" y="287"/>
                    </a:lnTo>
                    <a:lnTo>
                      <a:pt x="719" y="281"/>
                    </a:lnTo>
                    <a:lnTo>
                      <a:pt x="717" y="277"/>
                    </a:lnTo>
                    <a:lnTo>
                      <a:pt x="715" y="272"/>
                    </a:lnTo>
                    <a:lnTo>
                      <a:pt x="713" y="264"/>
                    </a:lnTo>
                    <a:lnTo>
                      <a:pt x="711" y="258"/>
                    </a:lnTo>
                    <a:lnTo>
                      <a:pt x="709" y="253"/>
                    </a:lnTo>
                    <a:lnTo>
                      <a:pt x="707" y="245"/>
                    </a:lnTo>
                    <a:lnTo>
                      <a:pt x="704" y="237"/>
                    </a:lnTo>
                    <a:lnTo>
                      <a:pt x="700" y="230"/>
                    </a:lnTo>
                    <a:lnTo>
                      <a:pt x="696" y="222"/>
                    </a:lnTo>
                    <a:lnTo>
                      <a:pt x="692" y="215"/>
                    </a:lnTo>
                    <a:lnTo>
                      <a:pt x="688" y="211"/>
                    </a:lnTo>
                    <a:lnTo>
                      <a:pt x="685" y="207"/>
                    </a:lnTo>
                    <a:lnTo>
                      <a:pt x="683" y="201"/>
                    </a:lnTo>
                    <a:lnTo>
                      <a:pt x="681" y="197"/>
                    </a:lnTo>
                    <a:lnTo>
                      <a:pt x="673" y="190"/>
                    </a:lnTo>
                    <a:lnTo>
                      <a:pt x="668" y="182"/>
                    </a:lnTo>
                    <a:lnTo>
                      <a:pt x="664" y="178"/>
                    </a:lnTo>
                    <a:lnTo>
                      <a:pt x="660" y="173"/>
                    </a:lnTo>
                    <a:lnTo>
                      <a:pt x="654" y="169"/>
                    </a:lnTo>
                    <a:lnTo>
                      <a:pt x="650" y="163"/>
                    </a:lnTo>
                    <a:lnTo>
                      <a:pt x="647" y="159"/>
                    </a:lnTo>
                    <a:lnTo>
                      <a:pt x="641" y="156"/>
                    </a:lnTo>
                    <a:lnTo>
                      <a:pt x="637" y="150"/>
                    </a:lnTo>
                    <a:lnTo>
                      <a:pt x="633" y="146"/>
                    </a:lnTo>
                    <a:lnTo>
                      <a:pt x="626" y="140"/>
                    </a:lnTo>
                    <a:lnTo>
                      <a:pt x="620" y="138"/>
                    </a:lnTo>
                    <a:lnTo>
                      <a:pt x="614" y="133"/>
                    </a:lnTo>
                    <a:lnTo>
                      <a:pt x="610" y="129"/>
                    </a:lnTo>
                    <a:lnTo>
                      <a:pt x="603" y="125"/>
                    </a:lnTo>
                    <a:lnTo>
                      <a:pt x="597" y="119"/>
                    </a:lnTo>
                    <a:lnTo>
                      <a:pt x="590" y="116"/>
                    </a:lnTo>
                    <a:lnTo>
                      <a:pt x="586" y="112"/>
                    </a:lnTo>
                    <a:lnTo>
                      <a:pt x="578" y="108"/>
                    </a:lnTo>
                    <a:lnTo>
                      <a:pt x="571" y="102"/>
                    </a:lnTo>
                    <a:lnTo>
                      <a:pt x="563" y="99"/>
                    </a:lnTo>
                    <a:lnTo>
                      <a:pt x="555" y="95"/>
                    </a:lnTo>
                    <a:lnTo>
                      <a:pt x="548" y="91"/>
                    </a:lnTo>
                    <a:lnTo>
                      <a:pt x="540" y="87"/>
                    </a:lnTo>
                    <a:lnTo>
                      <a:pt x="532" y="85"/>
                    </a:lnTo>
                    <a:lnTo>
                      <a:pt x="525" y="83"/>
                    </a:lnTo>
                    <a:lnTo>
                      <a:pt x="517" y="80"/>
                    </a:lnTo>
                    <a:lnTo>
                      <a:pt x="510" y="78"/>
                    </a:lnTo>
                    <a:lnTo>
                      <a:pt x="502" y="78"/>
                    </a:lnTo>
                    <a:lnTo>
                      <a:pt x="494" y="76"/>
                    </a:lnTo>
                    <a:lnTo>
                      <a:pt x="485" y="72"/>
                    </a:lnTo>
                    <a:lnTo>
                      <a:pt x="481" y="72"/>
                    </a:lnTo>
                    <a:lnTo>
                      <a:pt x="472" y="72"/>
                    </a:lnTo>
                    <a:lnTo>
                      <a:pt x="466" y="72"/>
                    </a:lnTo>
                    <a:lnTo>
                      <a:pt x="456" y="70"/>
                    </a:lnTo>
                    <a:lnTo>
                      <a:pt x="449" y="70"/>
                    </a:lnTo>
                    <a:lnTo>
                      <a:pt x="441" y="70"/>
                    </a:lnTo>
                    <a:lnTo>
                      <a:pt x="434" y="70"/>
                    </a:lnTo>
                    <a:lnTo>
                      <a:pt x="426" y="70"/>
                    </a:lnTo>
                    <a:lnTo>
                      <a:pt x="418" y="70"/>
                    </a:lnTo>
                    <a:lnTo>
                      <a:pt x="411" y="70"/>
                    </a:lnTo>
                    <a:lnTo>
                      <a:pt x="403" y="72"/>
                    </a:lnTo>
                    <a:lnTo>
                      <a:pt x="396" y="72"/>
                    </a:lnTo>
                    <a:lnTo>
                      <a:pt x="388" y="72"/>
                    </a:lnTo>
                    <a:lnTo>
                      <a:pt x="380" y="72"/>
                    </a:lnTo>
                    <a:lnTo>
                      <a:pt x="373" y="76"/>
                    </a:lnTo>
                    <a:lnTo>
                      <a:pt x="365" y="76"/>
                    </a:lnTo>
                    <a:lnTo>
                      <a:pt x="358" y="78"/>
                    </a:lnTo>
                    <a:lnTo>
                      <a:pt x="350" y="78"/>
                    </a:lnTo>
                    <a:lnTo>
                      <a:pt x="342" y="81"/>
                    </a:lnTo>
                    <a:lnTo>
                      <a:pt x="335" y="81"/>
                    </a:lnTo>
                    <a:lnTo>
                      <a:pt x="327" y="83"/>
                    </a:lnTo>
                    <a:lnTo>
                      <a:pt x="319" y="85"/>
                    </a:lnTo>
                    <a:lnTo>
                      <a:pt x="314" y="87"/>
                    </a:lnTo>
                    <a:lnTo>
                      <a:pt x="306" y="89"/>
                    </a:lnTo>
                    <a:lnTo>
                      <a:pt x="300" y="93"/>
                    </a:lnTo>
                    <a:lnTo>
                      <a:pt x="293" y="93"/>
                    </a:lnTo>
                    <a:lnTo>
                      <a:pt x="287" y="97"/>
                    </a:lnTo>
                    <a:lnTo>
                      <a:pt x="280" y="99"/>
                    </a:lnTo>
                    <a:lnTo>
                      <a:pt x="274" y="100"/>
                    </a:lnTo>
                    <a:lnTo>
                      <a:pt x="268" y="102"/>
                    </a:lnTo>
                    <a:lnTo>
                      <a:pt x="262" y="104"/>
                    </a:lnTo>
                    <a:lnTo>
                      <a:pt x="255" y="108"/>
                    </a:lnTo>
                    <a:lnTo>
                      <a:pt x="249" y="110"/>
                    </a:lnTo>
                    <a:lnTo>
                      <a:pt x="245" y="114"/>
                    </a:lnTo>
                    <a:lnTo>
                      <a:pt x="240" y="118"/>
                    </a:lnTo>
                    <a:lnTo>
                      <a:pt x="234" y="119"/>
                    </a:lnTo>
                    <a:lnTo>
                      <a:pt x="228" y="121"/>
                    </a:lnTo>
                    <a:lnTo>
                      <a:pt x="224" y="123"/>
                    </a:lnTo>
                    <a:lnTo>
                      <a:pt x="221" y="127"/>
                    </a:lnTo>
                    <a:lnTo>
                      <a:pt x="215" y="129"/>
                    </a:lnTo>
                    <a:lnTo>
                      <a:pt x="211" y="133"/>
                    </a:lnTo>
                    <a:lnTo>
                      <a:pt x="205" y="135"/>
                    </a:lnTo>
                    <a:lnTo>
                      <a:pt x="203" y="138"/>
                    </a:lnTo>
                    <a:lnTo>
                      <a:pt x="196" y="142"/>
                    </a:lnTo>
                    <a:lnTo>
                      <a:pt x="190" y="148"/>
                    </a:lnTo>
                    <a:lnTo>
                      <a:pt x="184" y="152"/>
                    </a:lnTo>
                    <a:lnTo>
                      <a:pt x="181" y="157"/>
                    </a:lnTo>
                    <a:lnTo>
                      <a:pt x="177" y="161"/>
                    </a:lnTo>
                    <a:lnTo>
                      <a:pt x="173" y="167"/>
                    </a:lnTo>
                    <a:lnTo>
                      <a:pt x="169" y="171"/>
                    </a:lnTo>
                    <a:lnTo>
                      <a:pt x="165" y="177"/>
                    </a:lnTo>
                    <a:lnTo>
                      <a:pt x="162" y="180"/>
                    </a:lnTo>
                    <a:lnTo>
                      <a:pt x="158" y="186"/>
                    </a:lnTo>
                    <a:lnTo>
                      <a:pt x="158" y="192"/>
                    </a:lnTo>
                    <a:lnTo>
                      <a:pt x="154" y="197"/>
                    </a:lnTo>
                    <a:lnTo>
                      <a:pt x="150" y="201"/>
                    </a:lnTo>
                    <a:lnTo>
                      <a:pt x="148" y="207"/>
                    </a:lnTo>
                    <a:lnTo>
                      <a:pt x="146" y="211"/>
                    </a:lnTo>
                    <a:lnTo>
                      <a:pt x="144" y="216"/>
                    </a:lnTo>
                    <a:lnTo>
                      <a:pt x="143" y="220"/>
                    </a:lnTo>
                    <a:lnTo>
                      <a:pt x="141" y="226"/>
                    </a:lnTo>
                    <a:lnTo>
                      <a:pt x="139" y="232"/>
                    </a:lnTo>
                    <a:lnTo>
                      <a:pt x="137" y="237"/>
                    </a:lnTo>
                    <a:lnTo>
                      <a:pt x="135" y="241"/>
                    </a:lnTo>
                    <a:lnTo>
                      <a:pt x="133" y="245"/>
                    </a:lnTo>
                    <a:lnTo>
                      <a:pt x="131" y="249"/>
                    </a:lnTo>
                    <a:lnTo>
                      <a:pt x="131" y="253"/>
                    </a:lnTo>
                    <a:lnTo>
                      <a:pt x="127" y="260"/>
                    </a:lnTo>
                    <a:lnTo>
                      <a:pt x="127" y="268"/>
                    </a:lnTo>
                    <a:lnTo>
                      <a:pt x="125" y="273"/>
                    </a:lnTo>
                    <a:lnTo>
                      <a:pt x="125" y="277"/>
                    </a:lnTo>
                    <a:lnTo>
                      <a:pt x="125" y="279"/>
                    </a:lnTo>
                    <a:lnTo>
                      <a:pt x="125" y="281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6" name="Freeform 78"/>
              <p:cNvSpPr>
                <a:spLocks/>
              </p:cNvSpPr>
              <p:nvPr/>
            </p:nvSpPr>
            <p:spPr bwMode="auto">
              <a:xfrm>
                <a:off x="6235700" y="3362325"/>
                <a:ext cx="171450" cy="206375"/>
              </a:xfrm>
              <a:custGeom>
                <a:avLst/>
                <a:gdLst/>
                <a:ahLst/>
                <a:cxnLst>
                  <a:cxn ang="0">
                    <a:pos x="182" y="11"/>
                  </a:cxn>
                  <a:cxn ang="0">
                    <a:pos x="167" y="23"/>
                  </a:cxn>
                  <a:cxn ang="0">
                    <a:pos x="156" y="34"/>
                  </a:cxn>
                  <a:cxn ang="0">
                    <a:pos x="148" y="44"/>
                  </a:cxn>
                  <a:cxn ang="0">
                    <a:pos x="138" y="53"/>
                  </a:cxn>
                  <a:cxn ang="0">
                    <a:pos x="131" y="63"/>
                  </a:cxn>
                  <a:cxn ang="0">
                    <a:pos x="121" y="74"/>
                  </a:cxn>
                  <a:cxn ang="0">
                    <a:pos x="114" y="85"/>
                  </a:cxn>
                  <a:cxn ang="0">
                    <a:pos x="104" y="97"/>
                  </a:cxn>
                  <a:cxn ang="0">
                    <a:pos x="95" y="108"/>
                  </a:cxn>
                  <a:cxn ang="0">
                    <a:pos x="87" y="120"/>
                  </a:cxn>
                  <a:cxn ang="0">
                    <a:pos x="78" y="133"/>
                  </a:cxn>
                  <a:cxn ang="0">
                    <a:pos x="68" y="143"/>
                  </a:cxn>
                  <a:cxn ang="0">
                    <a:pos x="60" y="156"/>
                  </a:cxn>
                  <a:cxn ang="0">
                    <a:pos x="53" y="167"/>
                  </a:cxn>
                  <a:cxn ang="0">
                    <a:pos x="45" y="179"/>
                  </a:cxn>
                  <a:cxn ang="0">
                    <a:pos x="38" y="188"/>
                  </a:cxn>
                  <a:cxn ang="0">
                    <a:pos x="32" y="200"/>
                  </a:cxn>
                  <a:cxn ang="0">
                    <a:pos x="24" y="209"/>
                  </a:cxn>
                  <a:cxn ang="0">
                    <a:pos x="19" y="219"/>
                  </a:cxn>
                  <a:cxn ang="0">
                    <a:pos x="13" y="226"/>
                  </a:cxn>
                  <a:cxn ang="0">
                    <a:pos x="9" y="236"/>
                  </a:cxn>
                  <a:cxn ang="0">
                    <a:pos x="3" y="243"/>
                  </a:cxn>
                  <a:cxn ang="0">
                    <a:pos x="0" y="253"/>
                  </a:cxn>
                  <a:cxn ang="0">
                    <a:pos x="0" y="259"/>
                  </a:cxn>
                  <a:cxn ang="0">
                    <a:pos x="9" y="249"/>
                  </a:cxn>
                  <a:cxn ang="0">
                    <a:pos x="19" y="238"/>
                  </a:cxn>
                  <a:cxn ang="0">
                    <a:pos x="28" y="226"/>
                  </a:cxn>
                  <a:cxn ang="0">
                    <a:pos x="34" y="217"/>
                  </a:cxn>
                  <a:cxn ang="0">
                    <a:pos x="43" y="209"/>
                  </a:cxn>
                  <a:cxn ang="0">
                    <a:pos x="51" y="200"/>
                  </a:cxn>
                  <a:cxn ang="0">
                    <a:pos x="59" y="188"/>
                  </a:cxn>
                  <a:cxn ang="0">
                    <a:pos x="68" y="179"/>
                  </a:cxn>
                  <a:cxn ang="0">
                    <a:pos x="76" y="167"/>
                  </a:cxn>
                  <a:cxn ang="0">
                    <a:pos x="85" y="156"/>
                  </a:cxn>
                  <a:cxn ang="0">
                    <a:pos x="95" y="144"/>
                  </a:cxn>
                  <a:cxn ang="0">
                    <a:pos x="104" y="135"/>
                  </a:cxn>
                  <a:cxn ang="0">
                    <a:pos x="114" y="122"/>
                  </a:cxn>
                  <a:cxn ang="0">
                    <a:pos x="123" y="112"/>
                  </a:cxn>
                  <a:cxn ang="0">
                    <a:pos x="133" y="101"/>
                  </a:cxn>
                  <a:cxn ang="0">
                    <a:pos x="142" y="89"/>
                  </a:cxn>
                  <a:cxn ang="0">
                    <a:pos x="150" y="78"/>
                  </a:cxn>
                  <a:cxn ang="0">
                    <a:pos x="157" y="66"/>
                  </a:cxn>
                  <a:cxn ang="0">
                    <a:pos x="167" y="57"/>
                  </a:cxn>
                  <a:cxn ang="0">
                    <a:pos x="175" y="46"/>
                  </a:cxn>
                  <a:cxn ang="0">
                    <a:pos x="182" y="38"/>
                  </a:cxn>
                  <a:cxn ang="0">
                    <a:pos x="190" y="28"/>
                  </a:cxn>
                  <a:cxn ang="0">
                    <a:pos x="199" y="17"/>
                  </a:cxn>
                  <a:cxn ang="0">
                    <a:pos x="209" y="4"/>
                  </a:cxn>
                  <a:cxn ang="0">
                    <a:pos x="188" y="7"/>
                  </a:cxn>
                </a:cxnLst>
                <a:rect l="0" t="0" r="r" b="b"/>
                <a:pathLst>
                  <a:path w="215" h="259">
                    <a:moveTo>
                      <a:pt x="188" y="7"/>
                    </a:moveTo>
                    <a:lnTo>
                      <a:pt x="182" y="11"/>
                    </a:lnTo>
                    <a:lnTo>
                      <a:pt x="175" y="17"/>
                    </a:lnTo>
                    <a:lnTo>
                      <a:pt x="167" y="23"/>
                    </a:lnTo>
                    <a:lnTo>
                      <a:pt x="159" y="30"/>
                    </a:lnTo>
                    <a:lnTo>
                      <a:pt x="156" y="34"/>
                    </a:lnTo>
                    <a:lnTo>
                      <a:pt x="152" y="40"/>
                    </a:lnTo>
                    <a:lnTo>
                      <a:pt x="148" y="44"/>
                    </a:lnTo>
                    <a:lnTo>
                      <a:pt x="142" y="49"/>
                    </a:lnTo>
                    <a:lnTo>
                      <a:pt x="138" y="53"/>
                    </a:lnTo>
                    <a:lnTo>
                      <a:pt x="135" y="59"/>
                    </a:lnTo>
                    <a:lnTo>
                      <a:pt x="131" y="63"/>
                    </a:lnTo>
                    <a:lnTo>
                      <a:pt x="127" y="70"/>
                    </a:lnTo>
                    <a:lnTo>
                      <a:pt x="121" y="74"/>
                    </a:lnTo>
                    <a:lnTo>
                      <a:pt x="118" y="80"/>
                    </a:lnTo>
                    <a:lnTo>
                      <a:pt x="114" y="85"/>
                    </a:lnTo>
                    <a:lnTo>
                      <a:pt x="108" y="91"/>
                    </a:lnTo>
                    <a:lnTo>
                      <a:pt x="104" y="97"/>
                    </a:lnTo>
                    <a:lnTo>
                      <a:pt x="99" y="103"/>
                    </a:lnTo>
                    <a:lnTo>
                      <a:pt x="95" y="108"/>
                    </a:lnTo>
                    <a:lnTo>
                      <a:pt x="91" y="114"/>
                    </a:lnTo>
                    <a:lnTo>
                      <a:pt x="87" y="120"/>
                    </a:lnTo>
                    <a:lnTo>
                      <a:pt x="81" y="125"/>
                    </a:lnTo>
                    <a:lnTo>
                      <a:pt x="78" y="133"/>
                    </a:lnTo>
                    <a:lnTo>
                      <a:pt x="74" y="137"/>
                    </a:lnTo>
                    <a:lnTo>
                      <a:pt x="68" y="143"/>
                    </a:lnTo>
                    <a:lnTo>
                      <a:pt x="64" y="150"/>
                    </a:lnTo>
                    <a:lnTo>
                      <a:pt x="60" y="156"/>
                    </a:lnTo>
                    <a:lnTo>
                      <a:pt x="59" y="163"/>
                    </a:lnTo>
                    <a:lnTo>
                      <a:pt x="53" y="167"/>
                    </a:lnTo>
                    <a:lnTo>
                      <a:pt x="49" y="173"/>
                    </a:lnTo>
                    <a:lnTo>
                      <a:pt x="45" y="179"/>
                    </a:lnTo>
                    <a:lnTo>
                      <a:pt x="41" y="184"/>
                    </a:lnTo>
                    <a:lnTo>
                      <a:pt x="38" y="188"/>
                    </a:lnTo>
                    <a:lnTo>
                      <a:pt x="36" y="194"/>
                    </a:lnTo>
                    <a:lnTo>
                      <a:pt x="32" y="200"/>
                    </a:lnTo>
                    <a:lnTo>
                      <a:pt x="28" y="205"/>
                    </a:lnTo>
                    <a:lnTo>
                      <a:pt x="24" y="209"/>
                    </a:lnTo>
                    <a:lnTo>
                      <a:pt x="21" y="215"/>
                    </a:lnTo>
                    <a:lnTo>
                      <a:pt x="19" y="219"/>
                    </a:lnTo>
                    <a:lnTo>
                      <a:pt x="17" y="222"/>
                    </a:lnTo>
                    <a:lnTo>
                      <a:pt x="13" y="226"/>
                    </a:lnTo>
                    <a:lnTo>
                      <a:pt x="11" y="232"/>
                    </a:lnTo>
                    <a:lnTo>
                      <a:pt x="9" y="236"/>
                    </a:lnTo>
                    <a:lnTo>
                      <a:pt x="7" y="240"/>
                    </a:lnTo>
                    <a:lnTo>
                      <a:pt x="3" y="243"/>
                    </a:lnTo>
                    <a:lnTo>
                      <a:pt x="2" y="249"/>
                    </a:lnTo>
                    <a:lnTo>
                      <a:pt x="0" y="253"/>
                    </a:lnTo>
                    <a:lnTo>
                      <a:pt x="0" y="257"/>
                    </a:lnTo>
                    <a:lnTo>
                      <a:pt x="0" y="259"/>
                    </a:lnTo>
                    <a:lnTo>
                      <a:pt x="5" y="255"/>
                    </a:lnTo>
                    <a:lnTo>
                      <a:pt x="9" y="249"/>
                    </a:lnTo>
                    <a:lnTo>
                      <a:pt x="13" y="243"/>
                    </a:lnTo>
                    <a:lnTo>
                      <a:pt x="19" y="238"/>
                    </a:lnTo>
                    <a:lnTo>
                      <a:pt x="24" y="230"/>
                    </a:lnTo>
                    <a:lnTo>
                      <a:pt x="28" y="226"/>
                    </a:lnTo>
                    <a:lnTo>
                      <a:pt x="32" y="222"/>
                    </a:lnTo>
                    <a:lnTo>
                      <a:pt x="34" y="217"/>
                    </a:lnTo>
                    <a:lnTo>
                      <a:pt x="40" y="213"/>
                    </a:lnTo>
                    <a:lnTo>
                      <a:pt x="43" y="209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88"/>
                    </a:lnTo>
                    <a:lnTo>
                      <a:pt x="62" y="182"/>
                    </a:lnTo>
                    <a:lnTo>
                      <a:pt x="68" y="179"/>
                    </a:lnTo>
                    <a:lnTo>
                      <a:pt x="72" y="173"/>
                    </a:lnTo>
                    <a:lnTo>
                      <a:pt x="76" y="167"/>
                    </a:lnTo>
                    <a:lnTo>
                      <a:pt x="81" y="163"/>
                    </a:lnTo>
                    <a:lnTo>
                      <a:pt x="85" y="156"/>
                    </a:lnTo>
                    <a:lnTo>
                      <a:pt x="91" y="152"/>
                    </a:lnTo>
                    <a:lnTo>
                      <a:pt x="95" y="144"/>
                    </a:lnTo>
                    <a:lnTo>
                      <a:pt x="99" y="141"/>
                    </a:lnTo>
                    <a:lnTo>
                      <a:pt x="104" y="135"/>
                    </a:lnTo>
                    <a:lnTo>
                      <a:pt x="108" y="129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3" y="112"/>
                    </a:lnTo>
                    <a:lnTo>
                      <a:pt x="127" y="106"/>
                    </a:lnTo>
                    <a:lnTo>
                      <a:pt x="133" y="101"/>
                    </a:lnTo>
                    <a:lnTo>
                      <a:pt x="137" y="95"/>
                    </a:lnTo>
                    <a:lnTo>
                      <a:pt x="142" y="89"/>
                    </a:lnTo>
                    <a:lnTo>
                      <a:pt x="146" y="84"/>
                    </a:lnTo>
                    <a:lnTo>
                      <a:pt x="150" y="78"/>
                    </a:lnTo>
                    <a:lnTo>
                      <a:pt x="154" y="72"/>
                    </a:lnTo>
                    <a:lnTo>
                      <a:pt x="157" y="66"/>
                    </a:lnTo>
                    <a:lnTo>
                      <a:pt x="163" y="63"/>
                    </a:lnTo>
                    <a:lnTo>
                      <a:pt x="167" y="57"/>
                    </a:lnTo>
                    <a:lnTo>
                      <a:pt x="171" y="51"/>
                    </a:lnTo>
                    <a:lnTo>
                      <a:pt x="175" y="46"/>
                    </a:lnTo>
                    <a:lnTo>
                      <a:pt x="180" y="42"/>
                    </a:lnTo>
                    <a:lnTo>
                      <a:pt x="182" y="38"/>
                    </a:lnTo>
                    <a:lnTo>
                      <a:pt x="186" y="32"/>
                    </a:lnTo>
                    <a:lnTo>
                      <a:pt x="190" y="28"/>
                    </a:lnTo>
                    <a:lnTo>
                      <a:pt x="194" y="25"/>
                    </a:lnTo>
                    <a:lnTo>
                      <a:pt x="199" y="17"/>
                    </a:lnTo>
                    <a:lnTo>
                      <a:pt x="205" y="9"/>
                    </a:lnTo>
                    <a:lnTo>
                      <a:pt x="209" y="4"/>
                    </a:lnTo>
                    <a:lnTo>
                      <a:pt x="215" y="0"/>
                    </a:lnTo>
                    <a:lnTo>
                      <a:pt x="188" y="7"/>
                    </a:lnTo>
                    <a:lnTo>
                      <a:pt x="18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7" name="Freeform 79"/>
              <p:cNvSpPr>
                <a:spLocks/>
              </p:cNvSpPr>
              <p:nvPr/>
            </p:nvSpPr>
            <p:spPr bwMode="auto">
              <a:xfrm>
                <a:off x="5884863" y="3797300"/>
                <a:ext cx="84137" cy="33337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96" y="1"/>
                  </a:cxn>
                  <a:cxn ang="0">
                    <a:pos x="90" y="1"/>
                  </a:cxn>
                  <a:cxn ang="0">
                    <a:pos x="82" y="0"/>
                  </a:cxn>
                  <a:cxn ang="0">
                    <a:pos x="77" y="0"/>
                  </a:cxn>
                  <a:cxn ang="0">
                    <a:pos x="71" y="0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2" y="0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27" y="1"/>
                  </a:cxn>
                  <a:cxn ang="0">
                    <a:pos x="21" y="1"/>
                  </a:cxn>
                  <a:cxn ang="0">
                    <a:pos x="16" y="3"/>
                  </a:cxn>
                  <a:cxn ang="0">
                    <a:pos x="8" y="5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10" y="41"/>
                  </a:cxn>
                  <a:cxn ang="0">
                    <a:pos x="105" y="41"/>
                  </a:cxn>
                  <a:cxn ang="0">
                    <a:pos x="107" y="36"/>
                  </a:cxn>
                  <a:cxn ang="0">
                    <a:pos x="107" y="30"/>
                  </a:cxn>
                  <a:cxn ang="0">
                    <a:pos x="107" y="24"/>
                  </a:cxn>
                  <a:cxn ang="0">
                    <a:pos x="107" y="17"/>
                  </a:cxn>
                  <a:cxn ang="0">
                    <a:pos x="103" y="11"/>
                  </a:cxn>
                  <a:cxn ang="0">
                    <a:pos x="103" y="7"/>
                  </a:cxn>
                  <a:cxn ang="0">
                    <a:pos x="101" y="5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7" h="41">
                    <a:moveTo>
                      <a:pt x="101" y="3"/>
                    </a:moveTo>
                    <a:lnTo>
                      <a:pt x="96" y="1"/>
                    </a:lnTo>
                    <a:lnTo>
                      <a:pt x="90" y="1"/>
                    </a:lnTo>
                    <a:lnTo>
                      <a:pt x="82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1" y="1"/>
                    </a:lnTo>
                    <a:lnTo>
                      <a:pt x="16" y="3"/>
                    </a:lnTo>
                    <a:lnTo>
                      <a:pt x="8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10" y="41"/>
                    </a:lnTo>
                    <a:lnTo>
                      <a:pt x="105" y="41"/>
                    </a:lnTo>
                    <a:lnTo>
                      <a:pt x="107" y="36"/>
                    </a:lnTo>
                    <a:lnTo>
                      <a:pt x="107" y="30"/>
                    </a:lnTo>
                    <a:lnTo>
                      <a:pt x="107" y="24"/>
                    </a:lnTo>
                    <a:lnTo>
                      <a:pt x="107" y="17"/>
                    </a:lnTo>
                    <a:lnTo>
                      <a:pt x="103" y="11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8" name="Freeform 80"/>
              <p:cNvSpPr>
                <a:spLocks/>
              </p:cNvSpPr>
              <p:nvPr/>
            </p:nvSpPr>
            <p:spPr bwMode="auto">
              <a:xfrm>
                <a:off x="6102350" y="3709988"/>
                <a:ext cx="252412" cy="244475"/>
              </a:xfrm>
              <a:custGeom>
                <a:avLst/>
                <a:gdLst/>
                <a:ahLst/>
                <a:cxnLst>
                  <a:cxn ang="0">
                    <a:pos x="0" y="253"/>
                  </a:cxn>
                  <a:cxn ang="0">
                    <a:pos x="6" y="236"/>
                  </a:cxn>
                  <a:cxn ang="0">
                    <a:pos x="12" y="221"/>
                  </a:cxn>
                  <a:cxn ang="0">
                    <a:pos x="19" y="208"/>
                  </a:cxn>
                  <a:cxn ang="0">
                    <a:pos x="36" y="190"/>
                  </a:cxn>
                  <a:cxn ang="0">
                    <a:pos x="54" y="173"/>
                  </a:cxn>
                  <a:cxn ang="0">
                    <a:pos x="67" y="166"/>
                  </a:cxn>
                  <a:cxn ang="0">
                    <a:pos x="73" y="0"/>
                  </a:cxn>
                  <a:cxn ang="0">
                    <a:pos x="82" y="0"/>
                  </a:cxn>
                  <a:cxn ang="0">
                    <a:pos x="99" y="0"/>
                  </a:cxn>
                  <a:cxn ang="0">
                    <a:pos x="113" y="0"/>
                  </a:cxn>
                  <a:cxn ang="0">
                    <a:pos x="126" y="0"/>
                  </a:cxn>
                  <a:cxn ang="0">
                    <a:pos x="143" y="0"/>
                  </a:cxn>
                  <a:cxn ang="0">
                    <a:pos x="158" y="0"/>
                  </a:cxn>
                  <a:cxn ang="0">
                    <a:pos x="177" y="0"/>
                  </a:cxn>
                  <a:cxn ang="0">
                    <a:pos x="194" y="0"/>
                  </a:cxn>
                  <a:cxn ang="0">
                    <a:pos x="213" y="2"/>
                  </a:cxn>
                  <a:cxn ang="0">
                    <a:pos x="230" y="2"/>
                  </a:cxn>
                  <a:cxn ang="0">
                    <a:pos x="248" y="2"/>
                  </a:cxn>
                  <a:cxn ang="0">
                    <a:pos x="265" y="2"/>
                  </a:cxn>
                  <a:cxn ang="0">
                    <a:pos x="278" y="2"/>
                  </a:cxn>
                  <a:cxn ang="0">
                    <a:pos x="297" y="2"/>
                  </a:cxn>
                  <a:cxn ang="0">
                    <a:pos x="314" y="4"/>
                  </a:cxn>
                  <a:cxn ang="0">
                    <a:pos x="320" y="4"/>
                  </a:cxn>
                  <a:cxn ang="0">
                    <a:pos x="314" y="4"/>
                  </a:cxn>
                  <a:cxn ang="0">
                    <a:pos x="299" y="6"/>
                  </a:cxn>
                  <a:cxn ang="0">
                    <a:pos x="278" y="8"/>
                  </a:cxn>
                  <a:cxn ang="0">
                    <a:pos x="265" y="8"/>
                  </a:cxn>
                  <a:cxn ang="0">
                    <a:pos x="250" y="10"/>
                  </a:cxn>
                  <a:cxn ang="0">
                    <a:pos x="234" y="12"/>
                  </a:cxn>
                  <a:cxn ang="0">
                    <a:pos x="219" y="14"/>
                  </a:cxn>
                  <a:cxn ang="0">
                    <a:pos x="204" y="14"/>
                  </a:cxn>
                  <a:cxn ang="0">
                    <a:pos x="187" y="15"/>
                  </a:cxn>
                  <a:cxn ang="0">
                    <a:pos x="172" y="17"/>
                  </a:cxn>
                  <a:cxn ang="0">
                    <a:pos x="158" y="17"/>
                  </a:cxn>
                  <a:cxn ang="0">
                    <a:pos x="143" y="19"/>
                  </a:cxn>
                  <a:cxn ang="0">
                    <a:pos x="130" y="21"/>
                  </a:cxn>
                  <a:cxn ang="0">
                    <a:pos x="114" y="21"/>
                  </a:cxn>
                  <a:cxn ang="0">
                    <a:pos x="99" y="25"/>
                  </a:cxn>
                  <a:cxn ang="0">
                    <a:pos x="90" y="170"/>
                  </a:cxn>
                  <a:cxn ang="0">
                    <a:pos x="82" y="175"/>
                  </a:cxn>
                  <a:cxn ang="0">
                    <a:pos x="71" y="183"/>
                  </a:cxn>
                  <a:cxn ang="0">
                    <a:pos x="57" y="192"/>
                  </a:cxn>
                  <a:cxn ang="0">
                    <a:pos x="42" y="208"/>
                  </a:cxn>
                  <a:cxn ang="0">
                    <a:pos x="27" y="228"/>
                  </a:cxn>
                  <a:cxn ang="0">
                    <a:pos x="17" y="251"/>
                  </a:cxn>
                  <a:cxn ang="0">
                    <a:pos x="12" y="265"/>
                  </a:cxn>
                  <a:cxn ang="0">
                    <a:pos x="8" y="284"/>
                  </a:cxn>
                  <a:cxn ang="0">
                    <a:pos x="4" y="301"/>
                  </a:cxn>
                  <a:cxn ang="0">
                    <a:pos x="4" y="308"/>
                  </a:cxn>
                </a:cxnLst>
                <a:rect l="0" t="0" r="r" b="b"/>
                <a:pathLst>
                  <a:path w="320" h="308">
                    <a:moveTo>
                      <a:pt x="0" y="265"/>
                    </a:moveTo>
                    <a:lnTo>
                      <a:pt x="0" y="257"/>
                    </a:lnTo>
                    <a:lnTo>
                      <a:pt x="0" y="253"/>
                    </a:lnTo>
                    <a:lnTo>
                      <a:pt x="2" y="246"/>
                    </a:lnTo>
                    <a:lnTo>
                      <a:pt x="4" y="242"/>
                    </a:lnTo>
                    <a:lnTo>
                      <a:pt x="6" y="236"/>
                    </a:lnTo>
                    <a:lnTo>
                      <a:pt x="8" y="230"/>
                    </a:lnTo>
                    <a:lnTo>
                      <a:pt x="10" y="225"/>
                    </a:lnTo>
                    <a:lnTo>
                      <a:pt x="12" y="221"/>
                    </a:lnTo>
                    <a:lnTo>
                      <a:pt x="14" y="217"/>
                    </a:lnTo>
                    <a:lnTo>
                      <a:pt x="17" y="213"/>
                    </a:lnTo>
                    <a:lnTo>
                      <a:pt x="19" y="208"/>
                    </a:lnTo>
                    <a:lnTo>
                      <a:pt x="23" y="204"/>
                    </a:lnTo>
                    <a:lnTo>
                      <a:pt x="29" y="196"/>
                    </a:lnTo>
                    <a:lnTo>
                      <a:pt x="36" y="190"/>
                    </a:lnTo>
                    <a:lnTo>
                      <a:pt x="42" y="183"/>
                    </a:lnTo>
                    <a:lnTo>
                      <a:pt x="48" y="179"/>
                    </a:lnTo>
                    <a:lnTo>
                      <a:pt x="54" y="173"/>
                    </a:lnTo>
                    <a:lnTo>
                      <a:pt x="59" y="170"/>
                    </a:lnTo>
                    <a:lnTo>
                      <a:pt x="63" y="168"/>
                    </a:lnTo>
                    <a:lnTo>
                      <a:pt x="67" y="166"/>
                    </a:lnTo>
                    <a:lnTo>
                      <a:pt x="69" y="164"/>
                    </a:lnTo>
                    <a:lnTo>
                      <a:pt x="69" y="16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5" y="0"/>
                    </a:lnTo>
                    <a:lnTo>
                      <a:pt x="143" y="0"/>
                    </a:lnTo>
                    <a:lnTo>
                      <a:pt x="147" y="0"/>
                    </a:lnTo>
                    <a:lnTo>
                      <a:pt x="154" y="0"/>
                    </a:lnTo>
                    <a:lnTo>
                      <a:pt x="158" y="0"/>
                    </a:lnTo>
                    <a:lnTo>
                      <a:pt x="166" y="0"/>
                    </a:lnTo>
                    <a:lnTo>
                      <a:pt x="172" y="0"/>
                    </a:lnTo>
                    <a:lnTo>
                      <a:pt x="177" y="0"/>
                    </a:lnTo>
                    <a:lnTo>
                      <a:pt x="183" y="0"/>
                    </a:lnTo>
                    <a:lnTo>
                      <a:pt x="189" y="0"/>
                    </a:lnTo>
                    <a:lnTo>
                      <a:pt x="194" y="0"/>
                    </a:lnTo>
                    <a:lnTo>
                      <a:pt x="202" y="2"/>
                    </a:lnTo>
                    <a:lnTo>
                      <a:pt x="208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5" y="2"/>
                    </a:lnTo>
                    <a:lnTo>
                      <a:pt x="230" y="2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78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7" y="2"/>
                    </a:lnTo>
                    <a:lnTo>
                      <a:pt x="305" y="2"/>
                    </a:lnTo>
                    <a:lnTo>
                      <a:pt x="308" y="2"/>
                    </a:lnTo>
                    <a:lnTo>
                      <a:pt x="314" y="4"/>
                    </a:lnTo>
                    <a:lnTo>
                      <a:pt x="318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18" y="4"/>
                    </a:lnTo>
                    <a:lnTo>
                      <a:pt x="314" y="4"/>
                    </a:lnTo>
                    <a:lnTo>
                      <a:pt x="310" y="4"/>
                    </a:lnTo>
                    <a:lnTo>
                      <a:pt x="305" y="6"/>
                    </a:lnTo>
                    <a:lnTo>
                      <a:pt x="299" y="6"/>
                    </a:lnTo>
                    <a:lnTo>
                      <a:pt x="293" y="6"/>
                    </a:lnTo>
                    <a:lnTo>
                      <a:pt x="286" y="6"/>
                    </a:lnTo>
                    <a:lnTo>
                      <a:pt x="278" y="8"/>
                    </a:lnTo>
                    <a:lnTo>
                      <a:pt x="272" y="8"/>
                    </a:lnTo>
                    <a:lnTo>
                      <a:pt x="269" y="8"/>
                    </a:lnTo>
                    <a:lnTo>
                      <a:pt x="265" y="8"/>
                    </a:lnTo>
                    <a:lnTo>
                      <a:pt x="259" y="8"/>
                    </a:lnTo>
                    <a:lnTo>
                      <a:pt x="253" y="8"/>
                    </a:lnTo>
                    <a:lnTo>
                      <a:pt x="250" y="10"/>
                    </a:lnTo>
                    <a:lnTo>
                      <a:pt x="244" y="10"/>
                    </a:lnTo>
                    <a:lnTo>
                      <a:pt x="240" y="12"/>
                    </a:lnTo>
                    <a:lnTo>
                      <a:pt x="234" y="12"/>
                    </a:lnTo>
                    <a:lnTo>
                      <a:pt x="229" y="12"/>
                    </a:lnTo>
                    <a:lnTo>
                      <a:pt x="225" y="12"/>
                    </a:lnTo>
                    <a:lnTo>
                      <a:pt x="219" y="14"/>
                    </a:lnTo>
                    <a:lnTo>
                      <a:pt x="213" y="14"/>
                    </a:lnTo>
                    <a:lnTo>
                      <a:pt x="210" y="14"/>
                    </a:lnTo>
                    <a:lnTo>
                      <a:pt x="204" y="14"/>
                    </a:lnTo>
                    <a:lnTo>
                      <a:pt x="198" y="15"/>
                    </a:lnTo>
                    <a:lnTo>
                      <a:pt x="192" y="15"/>
                    </a:lnTo>
                    <a:lnTo>
                      <a:pt x="187" y="15"/>
                    </a:lnTo>
                    <a:lnTo>
                      <a:pt x="183" y="15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8" y="17"/>
                    </a:lnTo>
                    <a:lnTo>
                      <a:pt x="162" y="17"/>
                    </a:lnTo>
                    <a:lnTo>
                      <a:pt x="158" y="17"/>
                    </a:lnTo>
                    <a:lnTo>
                      <a:pt x="153" y="17"/>
                    </a:lnTo>
                    <a:lnTo>
                      <a:pt x="149" y="19"/>
                    </a:lnTo>
                    <a:lnTo>
                      <a:pt x="143" y="19"/>
                    </a:lnTo>
                    <a:lnTo>
                      <a:pt x="139" y="19"/>
                    </a:lnTo>
                    <a:lnTo>
                      <a:pt x="135" y="19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4" y="21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3" y="23"/>
                    </a:lnTo>
                    <a:lnTo>
                      <a:pt x="99" y="25"/>
                    </a:lnTo>
                    <a:lnTo>
                      <a:pt x="92" y="25"/>
                    </a:lnTo>
                    <a:lnTo>
                      <a:pt x="90" y="25"/>
                    </a:lnTo>
                    <a:lnTo>
                      <a:pt x="90" y="170"/>
                    </a:lnTo>
                    <a:lnTo>
                      <a:pt x="90" y="170"/>
                    </a:lnTo>
                    <a:lnTo>
                      <a:pt x="88" y="171"/>
                    </a:lnTo>
                    <a:lnTo>
                      <a:pt x="82" y="175"/>
                    </a:lnTo>
                    <a:lnTo>
                      <a:pt x="78" y="179"/>
                    </a:lnTo>
                    <a:lnTo>
                      <a:pt x="75" y="181"/>
                    </a:lnTo>
                    <a:lnTo>
                      <a:pt x="71" y="183"/>
                    </a:lnTo>
                    <a:lnTo>
                      <a:pt x="67" y="187"/>
                    </a:lnTo>
                    <a:lnTo>
                      <a:pt x="63" y="190"/>
                    </a:lnTo>
                    <a:lnTo>
                      <a:pt x="57" y="192"/>
                    </a:lnTo>
                    <a:lnTo>
                      <a:pt x="54" y="198"/>
                    </a:lnTo>
                    <a:lnTo>
                      <a:pt x="48" y="202"/>
                    </a:lnTo>
                    <a:lnTo>
                      <a:pt x="42" y="208"/>
                    </a:lnTo>
                    <a:lnTo>
                      <a:pt x="36" y="213"/>
                    </a:lnTo>
                    <a:lnTo>
                      <a:pt x="33" y="221"/>
                    </a:lnTo>
                    <a:lnTo>
                      <a:pt x="27" y="228"/>
                    </a:lnTo>
                    <a:lnTo>
                      <a:pt x="23" y="236"/>
                    </a:lnTo>
                    <a:lnTo>
                      <a:pt x="19" y="244"/>
                    </a:lnTo>
                    <a:lnTo>
                      <a:pt x="17" y="251"/>
                    </a:lnTo>
                    <a:lnTo>
                      <a:pt x="14" y="255"/>
                    </a:lnTo>
                    <a:lnTo>
                      <a:pt x="14" y="261"/>
                    </a:lnTo>
                    <a:lnTo>
                      <a:pt x="12" y="265"/>
                    </a:lnTo>
                    <a:lnTo>
                      <a:pt x="12" y="268"/>
                    </a:lnTo>
                    <a:lnTo>
                      <a:pt x="10" y="276"/>
                    </a:lnTo>
                    <a:lnTo>
                      <a:pt x="8" y="284"/>
                    </a:lnTo>
                    <a:lnTo>
                      <a:pt x="6" y="289"/>
                    </a:lnTo>
                    <a:lnTo>
                      <a:pt x="6" y="295"/>
                    </a:lnTo>
                    <a:lnTo>
                      <a:pt x="4" y="301"/>
                    </a:lnTo>
                    <a:lnTo>
                      <a:pt x="4" y="305"/>
                    </a:lnTo>
                    <a:lnTo>
                      <a:pt x="4" y="306"/>
                    </a:lnTo>
                    <a:lnTo>
                      <a:pt x="4" y="308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9" name="Freeform 81"/>
              <p:cNvSpPr>
                <a:spLocks/>
              </p:cNvSpPr>
              <p:nvPr/>
            </p:nvSpPr>
            <p:spPr bwMode="auto">
              <a:xfrm>
                <a:off x="6267450" y="3711575"/>
                <a:ext cx="168275" cy="88900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0" y="0"/>
                  </a:cxn>
                  <a:cxn ang="0">
                    <a:pos x="161" y="0"/>
                  </a:cxn>
                  <a:cxn ang="0">
                    <a:pos x="173" y="0"/>
                  </a:cxn>
                  <a:cxn ang="0">
                    <a:pos x="184" y="2"/>
                  </a:cxn>
                  <a:cxn ang="0">
                    <a:pos x="195" y="2"/>
                  </a:cxn>
                  <a:cxn ang="0">
                    <a:pos x="205" y="2"/>
                  </a:cxn>
                  <a:cxn ang="0">
                    <a:pos x="209" y="2"/>
                  </a:cxn>
                  <a:cxn ang="0">
                    <a:pos x="205" y="95"/>
                  </a:cxn>
                  <a:cxn ang="0">
                    <a:pos x="199" y="93"/>
                  </a:cxn>
                  <a:cxn ang="0">
                    <a:pos x="192" y="93"/>
                  </a:cxn>
                  <a:cxn ang="0">
                    <a:pos x="182" y="93"/>
                  </a:cxn>
                  <a:cxn ang="0">
                    <a:pos x="167" y="93"/>
                  </a:cxn>
                  <a:cxn ang="0">
                    <a:pos x="159" y="93"/>
                  </a:cxn>
                  <a:cxn ang="0">
                    <a:pos x="150" y="95"/>
                  </a:cxn>
                  <a:cxn ang="0">
                    <a:pos x="140" y="95"/>
                  </a:cxn>
                  <a:cxn ang="0">
                    <a:pos x="129" y="95"/>
                  </a:cxn>
                  <a:cxn ang="0">
                    <a:pos x="117" y="97"/>
                  </a:cxn>
                  <a:cxn ang="0">
                    <a:pos x="102" y="97"/>
                  </a:cxn>
                  <a:cxn ang="0">
                    <a:pos x="89" y="97"/>
                  </a:cxn>
                  <a:cxn ang="0">
                    <a:pos x="76" y="99"/>
                  </a:cxn>
                  <a:cxn ang="0">
                    <a:pos x="64" y="101"/>
                  </a:cxn>
                  <a:cxn ang="0">
                    <a:pos x="53" y="103"/>
                  </a:cxn>
                  <a:cxn ang="0">
                    <a:pos x="41" y="105"/>
                  </a:cxn>
                  <a:cxn ang="0">
                    <a:pos x="32" y="107"/>
                  </a:cxn>
                  <a:cxn ang="0">
                    <a:pos x="22" y="107"/>
                  </a:cxn>
                  <a:cxn ang="0">
                    <a:pos x="15" y="110"/>
                  </a:cxn>
                  <a:cxn ang="0">
                    <a:pos x="1" y="112"/>
                  </a:cxn>
                  <a:cxn ang="0">
                    <a:pos x="5" y="107"/>
                  </a:cxn>
                  <a:cxn ang="0">
                    <a:pos x="19" y="101"/>
                  </a:cxn>
                  <a:cxn ang="0">
                    <a:pos x="30" y="97"/>
                  </a:cxn>
                  <a:cxn ang="0">
                    <a:pos x="40" y="93"/>
                  </a:cxn>
                  <a:cxn ang="0">
                    <a:pos x="49" y="90"/>
                  </a:cxn>
                  <a:cxn ang="0">
                    <a:pos x="59" y="88"/>
                  </a:cxn>
                  <a:cxn ang="0">
                    <a:pos x="68" y="86"/>
                  </a:cxn>
                  <a:cxn ang="0">
                    <a:pos x="79" y="84"/>
                  </a:cxn>
                  <a:cxn ang="0">
                    <a:pos x="91" y="82"/>
                  </a:cxn>
                  <a:cxn ang="0">
                    <a:pos x="102" y="82"/>
                  </a:cxn>
                  <a:cxn ang="0">
                    <a:pos x="110" y="80"/>
                  </a:cxn>
                  <a:cxn ang="0">
                    <a:pos x="119" y="78"/>
                  </a:cxn>
                  <a:cxn ang="0">
                    <a:pos x="133" y="78"/>
                  </a:cxn>
                  <a:cxn ang="0">
                    <a:pos x="148" y="76"/>
                  </a:cxn>
                  <a:cxn ang="0">
                    <a:pos x="161" y="76"/>
                  </a:cxn>
                  <a:cxn ang="0">
                    <a:pos x="169" y="74"/>
                  </a:cxn>
                  <a:cxn ang="0">
                    <a:pos x="178" y="74"/>
                  </a:cxn>
                  <a:cxn ang="0">
                    <a:pos x="182" y="12"/>
                  </a:cxn>
                  <a:cxn ang="0">
                    <a:pos x="142" y="0"/>
                  </a:cxn>
                </a:cxnLst>
                <a:rect l="0" t="0" r="r" b="b"/>
                <a:pathLst>
                  <a:path w="211" h="112">
                    <a:moveTo>
                      <a:pt x="142" y="0"/>
                    </a:moveTo>
                    <a:lnTo>
                      <a:pt x="142" y="0"/>
                    </a:lnTo>
                    <a:lnTo>
                      <a:pt x="146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80" y="2"/>
                    </a:lnTo>
                    <a:lnTo>
                      <a:pt x="184" y="2"/>
                    </a:lnTo>
                    <a:lnTo>
                      <a:pt x="190" y="2"/>
                    </a:lnTo>
                    <a:lnTo>
                      <a:pt x="195" y="2"/>
                    </a:lnTo>
                    <a:lnTo>
                      <a:pt x="201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9" y="2"/>
                    </a:lnTo>
                    <a:lnTo>
                      <a:pt x="211" y="2"/>
                    </a:lnTo>
                    <a:lnTo>
                      <a:pt x="205" y="95"/>
                    </a:lnTo>
                    <a:lnTo>
                      <a:pt x="203" y="93"/>
                    </a:lnTo>
                    <a:lnTo>
                      <a:pt x="199" y="93"/>
                    </a:lnTo>
                    <a:lnTo>
                      <a:pt x="195" y="93"/>
                    </a:lnTo>
                    <a:lnTo>
                      <a:pt x="192" y="93"/>
                    </a:lnTo>
                    <a:lnTo>
                      <a:pt x="186" y="93"/>
                    </a:lnTo>
                    <a:lnTo>
                      <a:pt x="182" y="93"/>
                    </a:lnTo>
                    <a:lnTo>
                      <a:pt x="175" y="93"/>
                    </a:lnTo>
                    <a:lnTo>
                      <a:pt x="167" y="93"/>
                    </a:lnTo>
                    <a:lnTo>
                      <a:pt x="163" y="93"/>
                    </a:lnTo>
                    <a:lnTo>
                      <a:pt x="159" y="93"/>
                    </a:lnTo>
                    <a:lnTo>
                      <a:pt x="154" y="93"/>
                    </a:lnTo>
                    <a:lnTo>
                      <a:pt x="150" y="95"/>
                    </a:lnTo>
                    <a:lnTo>
                      <a:pt x="146" y="95"/>
                    </a:lnTo>
                    <a:lnTo>
                      <a:pt x="140" y="95"/>
                    </a:lnTo>
                    <a:lnTo>
                      <a:pt x="135" y="95"/>
                    </a:lnTo>
                    <a:lnTo>
                      <a:pt x="129" y="95"/>
                    </a:lnTo>
                    <a:lnTo>
                      <a:pt x="123" y="95"/>
                    </a:lnTo>
                    <a:lnTo>
                      <a:pt x="117" y="97"/>
                    </a:lnTo>
                    <a:lnTo>
                      <a:pt x="110" y="97"/>
                    </a:lnTo>
                    <a:lnTo>
                      <a:pt x="102" y="97"/>
                    </a:lnTo>
                    <a:lnTo>
                      <a:pt x="95" y="97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76" y="99"/>
                    </a:lnTo>
                    <a:lnTo>
                      <a:pt x="70" y="99"/>
                    </a:lnTo>
                    <a:lnTo>
                      <a:pt x="64" y="101"/>
                    </a:lnTo>
                    <a:lnTo>
                      <a:pt x="59" y="101"/>
                    </a:lnTo>
                    <a:lnTo>
                      <a:pt x="53" y="103"/>
                    </a:lnTo>
                    <a:lnTo>
                      <a:pt x="47" y="103"/>
                    </a:lnTo>
                    <a:lnTo>
                      <a:pt x="41" y="105"/>
                    </a:lnTo>
                    <a:lnTo>
                      <a:pt x="36" y="105"/>
                    </a:lnTo>
                    <a:lnTo>
                      <a:pt x="32" y="107"/>
                    </a:lnTo>
                    <a:lnTo>
                      <a:pt x="28" y="107"/>
                    </a:lnTo>
                    <a:lnTo>
                      <a:pt x="22" y="107"/>
                    </a:lnTo>
                    <a:lnTo>
                      <a:pt x="19" y="109"/>
                    </a:lnTo>
                    <a:lnTo>
                      <a:pt x="15" y="110"/>
                    </a:lnTo>
                    <a:lnTo>
                      <a:pt x="7" y="110"/>
                    </a:lnTo>
                    <a:lnTo>
                      <a:pt x="1" y="112"/>
                    </a:lnTo>
                    <a:lnTo>
                      <a:pt x="0" y="110"/>
                    </a:lnTo>
                    <a:lnTo>
                      <a:pt x="5" y="107"/>
                    </a:lnTo>
                    <a:lnTo>
                      <a:pt x="11" y="105"/>
                    </a:lnTo>
                    <a:lnTo>
                      <a:pt x="19" y="101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4" y="95"/>
                    </a:lnTo>
                    <a:lnTo>
                      <a:pt x="40" y="93"/>
                    </a:lnTo>
                    <a:lnTo>
                      <a:pt x="43" y="93"/>
                    </a:lnTo>
                    <a:lnTo>
                      <a:pt x="49" y="90"/>
                    </a:lnTo>
                    <a:lnTo>
                      <a:pt x="53" y="90"/>
                    </a:lnTo>
                    <a:lnTo>
                      <a:pt x="59" y="88"/>
                    </a:lnTo>
                    <a:lnTo>
                      <a:pt x="64" y="88"/>
                    </a:lnTo>
                    <a:lnTo>
                      <a:pt x="68" y="86"/>
                    </a:lnTo>
                    <a:lnTo>
                      <a:pt x="74" y="86"/>
                    </a:lnTo>
                    <a:lnTo>
                      <a:pt x="79" y="84"/>
                    </a:lnTo>
                    <a:lnTo>
                      <a:pt x="87" y="84"/>
                    </a:lnTo>
                    <a:lnTo>
                      <a:pt x="91" y="82"/>
                    </a:lnTo>
                    <a:lnTo>
                      <a:pt x="95" y="82"/>
                    </a:lnTo>
                    <a:lnTo>
                      <a:pt x="102" y="82"/>
                    </a:lnTo>
                    <a:lnTo>
                      <a:pt x="106" y="82"/>
                    </a:lnTo>
                    <a:lnTo>
                      <a:pt x="110" y="80"/>
                    </a:lnTo>
                    <a:lnTo>
                      <a:pt x="116" y="80"/>
                    </a:lnTo>
                    <a:lnTo>
                      <a:pt x="119" y="78"/>
                    </a:lnTo>
                    <a:lnTo>
                      <a:pt x="125" y="78"/>
                    </a:lnTo>
                    <a:lnTo>
                      <a:pt x="133" y="78"/>
                    </a:lnTo>
                    <a:lnTo>
                      <a:pt x="142" y="78"/>
                    </a:lnTo>
                    <a:lnTo>
                      <a:pt x="148" y="76"/>
                    </a:lnTo>
                    <a:lnTo>
                      <a:pt x="156" y="76"/>
                    </a:lnTo>
                    <a:lnTo>
                      <a:pt x="161" y="76"/>
                    </a:lnTo>
                    <a:lnTo>
                      <a:pt x="165" y="74"/>
                    </a:lnTo>
                    <a:lnTo>
                      <a:pt x="169" y="74"/>
                    </a:lnTo>
                    <a:lnTo>
                      <a:pt x="175" y="74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2" y="12"/>
                    </a:lnTo>
                    <a:lnTo>
                      <a:pt x="142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0" name="Freeform 82"/>
              <p:cNvSpPr>
                <a:spLocks/>
              </p:cNvSpPr>
              <p:nvPr/>
            </p:nvSpPr>
            <p:spPr bwMode="auto">
              <a:xfrm>
                <a:off x="5060950" y="3798888"/>
                <a:ext cx="511175" cy="173037"/>
              </a:xfrm>
              <a:custGeom>
                <a:avLst/>
                <a:gdLst/>
                <a:ahLst/>
                <a:cxnLst>
                  <a:cxn ang="0">
                    <a:pos x="6" y="194"/>
                  </a:cxn>
                  <a:cxn ang="0">
                    <a:pos x="17" y="166"/>
                  </a:cxn>
                  <a:cxn ang="0">
                    <a:pos x="32" y="137"/>
                  </a:cxn>
                  <a:cxn ang="0">
                    <a:pos x="51" y="109"/>
                  </a:cxn>
                  <a:cxn ang="0">
                    <a:pos x="70" y="82"/>
                  </a:cxn>
                  <a:cxn ang="0">
                    <a:pos x="97" y="59"/>
                  </a:cxn>
                  <a:cxn ang="0">
                    <a:pos x="125" y="40"/>
                  </a:cxn>
                  <a:cxn ang="0">
                    <a:pos x="152" y="27"/>
                  </a:cxn>
                  <a:cxn ang="0">
                    <a:pos x="169" y="21"/>
                  </a:cxn>
                  <a:cxn ang="0">
                    <a:pos x="188" y="18"/>
                  </a:cxn>
                  <a:cxn ang="0">
                    <a:pos x="213" y="14"/>
                  </a:cxn>
                  <a:cxn ang="0">
                    <a:pos x="238" y="10"/>
                  </a:cxn>
                  <a:cxn ang="0">
                    <a:pos x="266" y="8"/>
                  </a:cxn>
                  <a:cxn ang="0">
                    <a:pos x="295" y="4"/>
                  </a:cxn>
                  <a:cxn ang="0">
                    <a:pos x="323" y="2"/>
                  </a:cxn>
                  <a:cxn ang="0">
                    <a:pos x="354" y="2"/>
                  </a:cxn>
                  <a:cxn ang="0">
                    <a:pos x="382" y="0"/>
                  </a:cxn>
                  <a:cxn ang="0">
                    <a:pos x="409" y="0"/>
                  </a:cxn>
                  <a:cxn ang="0">
                    <a:pos x="434" y="0"/>
                  </a:cxn>
                  <a:cxn ang="0">
                    <a:pos x="456" y="0"/>
                  </a:cxn>
                  <a:cxn ang="0">
                    <a:pos x="475" y="0"/>
                  </a:cxn>
                  <a:cxn ang="0">
                    <a:pos x="496" y="0"/>
                  </a:cxn>
                  <a:cxn ang="0">
                    <a:pos x="513" y="0"/>
                  </a:cxn>
                  <a:cxn ang="0">
                    <a:pos x="523" y="4"/>
                  </a:cxn>
                  <a:cxn ang="0">
                    <a:pos x="546" y="16"/>
                  </a:cxn>
                  <a:cxn ang="0">
                    <a:pos x="570" y="33"/>
                  </a:cxn>
                  <a:cxn ang="0">
                    <a:pos x="601" y="56"/>
                  </a:cxn>
                  <a:cxn ang="0">
                    <a:pos x="626" y="86"/>
                  </a:cxn>
                  <a:cxn ang="0">
                    <a:pos x="639" y="109"/>
                  </a:cxn>
                  <a:cxn ang="0">
                    <a:pos x="637" y="115"/>
                  </a:cxn>
                  <a:cxn ang="0">
                    <a:pos x="618" y="97"/>
                  </a:cxn>
                  <a:cxn ang="0">
                    <a:pos x="599" y="86"/>
                  </a:cxn>
                  <a:cxn ang="0">
                    <a:pos x="578" y="73"/>
                  </a:cxn>
                  <a:cxn ang="0">
                    <a:pos x="553" y="61"/>
                  </a:cxn>
                  <a:cxn ang="0">
                    <a:pos x="523" y="50"/>
                  </a:cxn>
                  <a:cxn ang="0">
                    <a:pos x="502" y="42"/>
                  </a:cxn>
                  <a:cxn ang="0">
                    <a:pos x="485" y="39"/>
                  </a:cxn>
                  <a:cxn ang="0">
                    <a:pos x="464" y="33"/>
                  </a:cxn>
                  <a:cxn ang="0">
                    <a:pos x="445" y="31"/>
                  </a:cxn>
                  <a:cxn ang="0">
                    <a:pos x="422" y="29"/>
                  </a:cxn>
                  <a:cxn ang="0">
                    <a:pos x="399" y="29"/>
                  </a:cxn>
                  <a:cxn ang="0">
                    <a:pos x="375" y="29"/>
                  </a:cxn>
                  <a:cxn ang="0">
                    <a:pos x="352" y="33"/>
                  </a:cxn>
                  <a:cxn ang="0">
                    <a:pos x="327" y="35"/>
                  </a:cxn>
                  <a:cxn ang="0">
                    <a:pos x="306" y="40"/>
                  </a:cxn>
                  <a:cxn ang="0">
                    <a:pos x="283" y="42"/>
                  </a:cxn>
                  <a:cxn ang="0">
                    <a:pos x="262" y="48"/>
                  </a:cxn>
                  <a:cxn ang="0">
                    <a:pos x="243" y="52"/>
                  </a:cxn>
                  <a:cxn ang="0">
                    <a:pos x="226" y="58"/>
                  </a:cxn>
                  <a:cxn ang="0">
                    <a:pos x="209" y="63"/>
                  </a:cxn>
                  <a:cxn ang="0">
                    <a:pos x="188" y="71"/>
                  </a:cxn>
                  <a:cxn ang="0">
                    <a:pos x="173" y="78"/>
                  </a:cxn>
                  <a:cxn ang="0">
                    <a:pos x="146" y="97"/>
                  </a:cxn>
                  <a:cxn ang="0">
                    <a:pos x="118" y="120"/>
                  </a:cxn>
                  <a:cxn ang="0">
                    <a:pos x="95" y="147"/>
                  </a:cxn>
                  <a:cxn ang="0">
                    <a:pos x="78" y="168"/>
                  </a:cxn>
                  <a:cxn ang="0">
                    <a:pos x="68" y="187"/>
                  </a:cxn>
                  <a:cxn ang="0">
                    <a:pos x="59" y="208"/>
                  </a:cxn>
                  <a:cxn ang="0">
                    <a:pos x="0" y="217"/>
                  </a:cxn>
                </a:cxnLst>
                <a:rect l="0" t="0" r="r" b="b"/>
                <a:pathLst>
                  <a:path w="643" h="217">
                    <a:moveTo>
                      <a:pt x="0" y="217"/>
                    </a:moveTo>
                    <a:lnTo>
                      <a:pt x="2" y="210"/>
                    </a:lnTo>
                    <a:lnTo>
                      <a:pt x="4" y="202"/>
                    </a:lnTo>
                    <a:lnTo>
                      <a:pt x="6" y="194"/>
                    </a:lnTo>
                    <a:lnTo>
                      <a:pt x="7" y="187"/>
                    </a:lnTo>
                    <a:lnTo>
                      <a:pt x="11" y="179"/>
                    </a:lnTo>
                    <a:lnTo>
                      <a:pt x="15" y="174"/>
                    </a:lnTo>
                    <a:lnTo>
                      <a:pt x="17" y="166"/>
                    </a:lnTo>
                    <a:lnTo>
                      <a:pt x="21" y="158"/>
                    </a:lnTo>
                    <a:lnTo>
                      <a:pt x="25" y="151"/>
                    </a:lnTo>
                    <a:lnTo>
                      <a:pt x="28" y="143"/>
                    </a:lnTo>
                    <a:lnTo>
                      <a:pt x="32" y="137"/>
                    </a:lnTo>
                    <a:lnTo>
                      <a:pt x="36" y="130"/>
                    </a:lnTo>
                    <a:lnTo>
                      <a:pt x="40" y="122"/>
                    </a:lnTo>
                    <a:lnTo>
                      <a:pt x="46" y="116"/>
                    </a:lnTo>
                    <a:lnTo>
                      <a:pt x="51" y="109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8"/>
                    </a:lnTo>
                    <a:lnTo>
                      <a:pt x="70" y="82"/>
                    </a:lnTo>
                    <a:lnTo>
                      <a:pt x="78" y="77"/>
                    </a:lnTo>
                    <a:lnTo>
                      <a:pt x="84" y="71"/>
                    </a:lnTo>
                    <a:lnTo>
                      <a:pt x="89" y="63"/>
                    </a:lnTo>
                    <a:lnTo>
                      <a:pt x="97" y="59"/>
                    </a:lnTo>
                    <a:lnTo>
                      <a:pt x="103" y="56"/>
                    </a:lnTo>
                    <a:lnTo>
                      <a:pt x="110" y="50"/>
                    </a:lnTo>
                    <a:lnTo>
                      <a:pt x="118" y="44"/>
                    </a:lnTo>
                    <a:lnTo>
                      <a:pt x="125" y="40"/>
                    </a:lnTo>
                    <a:lnTo>
                      <a:pt x="133" y="37"/>
                    </a:lnTo>
                    <a:lnTo>
                      <a:pt x="141" y="33"/>
                    </a:lnTo>
                    <a:lnTo>
                      <a:pt x="148" y="29"/>
                    </a:lnTo>
                    <a:lnTo>
                      <a:pt x="152" y="27"/>
                    </a:lnTo>
                    <a:lnTo>
                      <a:pt x="158" y="27"/>
                    </a:lnTo>
                    <a:lnTo>
                      <a:pt x="162" y="25"/>
                    </a:lnTo>
                    <a:lnTo>
                      <a:pt x="165" y="23"/>
                    </a:lnTo>
                    <a:lnTo>
                      <a:pt x="169" y="21"/>
                    </a:lnTo>
                    <a:lnTo>
                      <a:pt x="175" y="21"/>
                    </a:lnTo>
                    <a:lnTo>
                      <a:pt x="179" y="19"/>
                    </a:lnTo>
                    <a:lnTo>
                      <a:pt x="184" y="19"/>
                    </a:lnTo>
                    <a:lnTo>
                      <a:pt x="188" y="18"/>
                    </a:lnTo>
                    <a:lnTo>
                      <a:pt x="196" y="16"/>
                    </a:lnTo>
                    <a:lnTo>
                      <a:pt x="200" y="16"/>
                    </a:lnTo>
                    <a:lnTo>
                      <a:pt x="207" y="16"/>
                    </a:lnTo>
                    <a:lnTo>
                      <a:pt x="213" y="14"/>
                    </a:lnTo>
                    <a:lnTo>
                      <a:pt x="219" y="12"/>
                    </a:lnTo>
                    <a:lnTo>
                      <a:pt x="224" y="12"/>
                    </a:lnTo>
                    <a:lnTo>
                      <a:pt x="232" y="10"/>
                    </a:lnTo>
                    <a:lnTo>
                      <a:pt x="238" y="10"/>
                    </a:lnTo>
                    <a:lnTo>
                      <a:pt x="245" y="8"/>
                    </a:lnTo>
                    <a:lnTo>
                      <a:pt x="251" y="8"/>
                    </a:lnTo>
                    <a:lnTo>
                      <a:pt x="259" y="8"/>
                    </a:lnTo>
                    <a:lnTo>
                      <a:pt x="266" y="8"/>
                    </a:lnTo>
                    <a:lnTo>
                      <a:pt x="272" y="6"/>
                    </a:lnTo>
                    <a:lnTo>
                      <a:pt x="279" y="6"/>
                    </a:lnTo>
                    <a:lnTo>
                      <a:pt x="287" y="6"/>
                    </a:lnTo>
                    <a:lnTo>
                      <a:pt x="295" y="4"/>
                    </a:lnTo>
                    <a:lnTo>
                      <a:pt x="302" y="4"/>
                    </a:lnTo>
                    <a:lnTo>
                      <a:pt x="310" y="4"/>
                    </a:lnTo>
                    <a:lnTo>
                      <a:pt x="318" y="4"/>
                    </a:lnTo>
                    <a:lnTo>
                      <a:pt x="323" y="2"/>
                    </a:lnTo>
                    <a:lnTo>
                      <a:pt x="331" y="2"/>
                    </a:lnTo>
                    <a:lnTo>
                      <a:pt x="338" y="2"/>
                    </a:lnTo>
                    <a:lnTo>
                      <a:pt x="346" y="2"/>
                    </a:lnTo>
                    <a:lnTo>
                      <a:pt x="354" y="2"/>
                    </a:lnTo>
                    <a:lnTo>
                      <a:pt x="361" y="2"/>
                    </a:lnTo>
                    <a:lnTo>
                      <a:pt x="369" y="2"/>
                    </a:lnTo>
                    <a:lnTo>
                      <a:pt x="376" y="2"/>
                    </a:lnTo>
                    <a:lnTo>
                      <a:pt x="382" y="0"/>
                    </a:lnTo>
                    <a:lnTo>
                      <a:pt x="388" y="0"/>
                    </a:lnTo>
                    <a:lnTo>
                      <a:pt x="395" y="0"/>
                    </a:lnTo>
                    <a:lnTo>
                      <a:pt x="403" y="0"/>
                    </a:lnTo>
                    <a:lnTo>
                      <a:pt x="409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30" y="0"/>
                    </a:lnTo>
                    <a:lnTo>
                      <a:pt x="434" y="0"/>
                    </a:lnTo>
                    <a:lnTo>
                      <a:pt x="441" y="0"/>
                    </a:lnTo>
                    <a:lnTo>
                      <a:pt x="445" y="0"/>
                    </a:lnTo>
                    <a:lnTo>
                      <a:pt x="451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5" y="0"/>
                    </a:lnTo>
                    <a:lnTo>
                      <a:pt x="491" y="0"/>
                    </a:lnTo>
                    <a:lnTo>
                      <a:pt x="496" y="0"/>
                    </a:lnTo>
                    <a:lnTo>
                      <a:pt x="502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3" y="0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519" y="2"/>
                    </a:lnTo>
                    <a:lnTo>
                      <a:pt x="523" y="4"/>
                    </a:lnTo>
                    <a:lnTo>
                      <a:pt x="531" y="8"/>
                    </a:lnTo>
                    <a:lnTo>
                      <a:pt x="534" y="10"/>
                    </a:lnTo>
                    <a:lnTo>
                      <a:pt x="540" y="12"/>
                    </a:lnTo>
                    <a:lnTo>
                      <a:pt x="546" y="16"/>
                    </a:lnTo>
                    <a:lnTo>
                      <a:pt x="553" y="19"/>
                    </a:lnTo>
                    <a:lnTo>
                      <a:pt x="557" y="23"/>
                    </a:lnTo>
                    <a:lnTo>
                      <a:pt x="565" y="27"/>
                    </a:lnTo>
                    <a:lnTo>
                      <a:pt x="570" y="33"/>
                    </a:lnTo>
                    <a:lnTo>
                      <a:pt x="580" y="39"/>
                    </a:lnTo>
                    <a:lnTo>
                      <a:pt x="588" y="42"/>
                    </a:lnTo>
                    <a:lnTo>
                      <a:pt x="595" y="50"/>
                    </a:lnTo>
                    <a:lnTo>
                      <a:pt x="601" y="56"/>
                    </a:lnTo>
                    <a:lnTo>
                      <a:pt x="609" y="63"/>
                    </a:lnTo>
                    <a:lnTo>
                      <a:pt x="614" y="71"/>
                    </a:lnTo>
                    <a:lnTo>
                      <a:pt x="620" y="78"/>
                    </a:lnTo>
                    <a:lnTo>
                      <a:pt x="626" y="86"/>
                    </a:lnTo>
                    <a:lnTo>
                      <a:pt x="629" y="94"/>
                    </a:lnTo>
                    <a:lnTo>
                      <a:pt x="633" y="97"/>
                    </a:lnTo>
                    <a:lnTo>
                      <a:pt x="637" y="103"/>
                    </a:lnTo>
                    <a:lnTo>
                      <a:pt x="639" y="109"/>
                    </a:lnTo>
                    <a:lnTo>
                      <a:pt x="641" y="113"/>
                    </a:lnTo>
                    <a:lnTo>
                      <a:pt x="643" y="118"/>
                    </a:lnTo>
                    <a:lnTo>
                      <a:pt x="641" y="118"/>
                    </a:lnTo>
                    <a:lnTo>
                      <a:pt x="637" y="115"/>
                    </a:lnTo>
                    <a:lnTo>
                      <a:pt x="633" y="113"/>
                    </a:lnTo>
                    <a:lnTo>
                      <a:pt x="629" y="107"/>
                    </a:lnTo>
                    <a:lnTo>
                      <a:pt x="626" y="103"/>
                    </a:lnTo>
                    <a:lnTo>
                      <a:pt x="618" y="97"/>
                    </a:lnTo>
                    <a:lnTo>
                      <a:pt x="612" y="94"/>
                    </a:lnTo>
                    <a:lnTo>
                      <a:pt x="609" y="90"/>
                    </a:lnTo>
                    <a:lnTo>
                      <a:pt x="605" y="88"/>
                    </a:lnTo>
                    <a:lnTo>
                      <a:pt x="599" y="86"/>
                    </a:lnTo>
                    <a:lnTo>
                      <a:pt x="595" y="82"/>
                    </a:lnTo>
                    <a:lnTo>
                      <a:pt x="589" y="78"/>
                    </a:lnTo>
                    <a:lnTo>
                      <a:pt x="586" y="77"/>
                    </a:lnTo>
                    <a:lnTo>
                      <a:pt x="578" y="73"/>
                    </a:lnTo>
                    <a:lnTo>
                      <a:pt x="572" y="71"/>
                    </a:lnTo>
                    <a:lnTo>
                      <a:pt x="567" y="67"/>
                    </a:lnTo>
                    <a:lnTo>
                      <a:pt x="561" y="63"/>
                    </a:lnTo>
                    <a:lnTo>
                      <a:pt x="553" y="61"/>
                    </a:lnTo>
                    <a:lnTo>
                      <a:pt x="548" y="59"/>
                    </a:lnTo>
                    <a:lnTo>
                      <a:pt x="540" y="56"/>
                    </a:lnTo>
                    <a:lnTo>
                      <a:pt x="532" y="54"/>
                    </a:lnTo>
                    <a:lnTo>
                      <a:pt x="523" y="50"/>
                    </a:lnTo>
                    <a:lnTo>
                      <a:pt x="515" y="48"/>
                    </a:lnTo>
                    <a:lnTo>
                      <a:pt x="512" y="46"/>
                    </a:lnTo>
                    <a:lnTo>
                      <a:pt x="508" y="44"/>
                    </a:lnTo>
                    <a:lnTo>
                      <a:pt x="502" y="42"/>
                    </a:lnTo>
                    <a:lnTo>
                      <a:pt x="498" y="42"/>
                    </a:lnTo>
                    <a:lnTo>
                      <a:pt x="494" y="40"/>
                    </a:lnTo>
                    <a:lnTo>
                      <a:pt x="491" y="40"/>
                    </a:lnTo>
                    <a:lnTo>
                      <a:pt x="485" y="39"/>
                    </a:lnTo>
                    <a:lnTo>
                      <a:pt x="481" y="39"/>
                    </a:lnTo>
                    <a:lnTo>
                      <a:pt x="475" y="35"/>
                    </a:lnTo>
                    <a:lnTo>
                      <a:pt x="470" y="35"/>
                    </a:lnTo>
                    <a:lnTo>
                      <a:pt x="464" y="33"/>
                    </a:lnTo>
                    <a:lnTo>
                      <a:pt x="460" y="33"/>
                    </a:lnTo>
                    <a:lnTo>
                      <a:pt x="454" y="33"/>
                    </a:lnTo>
                    <a:lnTo>
                      <a:pt x="449" y="31"/>
                    </a:lnTo>
                    <a:lnTo>
                      <a:pt x="445" y="31"/>
                    </a:lnTo>
                    <a:lnTo>
                      <a:pt x="437" y="31"/>
                    </a:lnTo>
                    <a:lnTo>
                      <a:pt x="434" y="29"/>
                    </a:lnTo>
                    <a:lnTo>
                      <a:pt x="426" y="29"/>
                    </a:lnTo>
                    <a:lnTo>
                      <a:pt x="422" y="29"/>
                    </a:lnTo>
                    <a:lnTo>
                      <a:pt x="416" y="29"/>
                    </a:lnTo>
                    <a:lnTo>
                      <a:pt x="411" y="29"/>
                    </a:lnTo>
                    <a:lnTo>
                      <a:pt x="405" y="29"/>
                    </a:lnTo>
                    <a:lnTo>
                      <a:pt x="399" y="29"/>
                    </a:lnTo>
                    <a:lnTo>
                      <a:pt x="394" y="29"/>
                    </a:lnTo>
                    <a:lnTo>
                      <a:pt x="386" y="29"/>
                    </a:lnTo>
                    <a:lnTo>
                      <a:pt x="380" y="29"/>
                    </a:lnTo>
                    <a:lnTo>
                      <a:pt x="375" y="29"/>
                    </a:lnTo>
                    <a:lnTo>
                      <a:pt x="369" y="31"/>
                    </a:lnTo>
                    <a:lnTo>
                      <a:pt x="363" y="31"/>
                    </a:lnTo>
                    <a:lnTo>
                      <a:pt x="357" y="31"/>
                    </a:lnTo>
                    <a:lnTo>
                      <a:pt x="352" y="33"/>
                    </a:lnTo>
                    <a:lnTo>
                      <a:pt x="346" y="33"/>
                    </a:lnTo>
                    <a:lnTo>
                      <a:pt x="340" y="33"/>
                    </a:lnTo>
                    <a:lnTo>
                      <a:pt x="335" y="35"/>
                    </a:lnTo>
                    <a:lnTo>
                      <a:pt x="327" y="35"/>
                    </a:lnTo>
                    <a:lnTo>
                      <a:pt x="323" y="37"/>
                    </a:lnTo>
                    <a:lnTo>
                      <a:pt x="318" y="37"/>
                    </a:lnTo>
                    <a:lnTo>
                      <a:pt x="312" y="39"/>
                    </a:lnTo>
                    <a:lnTo>
                      <a:pt x="306" y="40"/>
                    </a:lnTo>
                    <a:lnTo>
                      <a:pt x="302" y="40"/>
                    </a:lnTo>
                    <a:lnTo>
                      <a:pt x="295" y="40"/>
                    </a:lnTo>
                    <a:lnTo>
                      <a:pt x="289" y="42"/>
                    </a:lnTo>
                    <a:lnTo>
                      <a:pt x="283" y="42"/>
                    </a:lnTo>
                    <a:lnTo>
                      <a:pt x="278" y="44"/>
                    </a:lnTo>
                    <a:lnTo>
                      <a:pt x="272" y="46"/>
                    </a:lnTo>
                    <a:lnTo>
                      <a:pt x="268" y="48"/>
                    </a:lnTo>
                    <a:lnTo>
                      <a:pt x="262" y="48"/>
                    </a:lnTo>
                    <a:lnTo>
                      <a:pt x="259" y="50"/>
                    </a:lnTo>
                    <a:lnTo>
                      <a:pt x="253" y="50"/>
                    </a:lnTo>
                    <a:lnTo>
                      <a:pt x="249" y="52"/>
                    </a:lnTo>
                    <a:lnTo>
                      <a:pt x="243" y="52"/>
                    </a:lnTo>
                    <a:lnTo>
                      <a:pt x="240" y="54"/>
                    </a:lnTo>
                    <a:lnTo>
                      <a:pt x="236" y="56"/>
                    </a:lnTo>
                    <a:lnTo>
                      <a:pt x="230" y="56"/>
                    </a:lnTo>
                    <a:lnTo>
                      <a:pt x="226" y="58"/>
                    </a:lnTo>
                    <a:lnTo>
                      <a:pt x="222" y="59"/>
                    </a:lnTo>
                    <a:lnTo>
                      <a:pt x="219" y="59"/>
                    </a:lnTo>
                    <a:lnTo>
                      <a:pt x="213" y="61"/>
                    </a:lnTo>
                    <a:lnTo>
                      <a:pt x="209" y="63"/>
                    </a:lnTo>
                    <a:lnTo>
                      <a:pt x="207" y="63"/>
                    </a:lnTo>
                    <a:lnTo>
                      <a:pt x="200" y="65"/>
                    </a:lnTo>
                    <a:lnTo>
                      <a:pt x="196" y="67"/>
                    </a:lnTo>
                    <a:lnTo>
                      <a:pt x="188" y="71"/>
                    </a:lnTo>
                    <a:lnTo>
                      <a:pt x="184" y="71"/>
                    </a:lnTo>
                    <a:lnTo>
                      <a:pt x="181" y="75"/>
                    </a:lnTo>
                    <a:lnTo>
                      <a:pt x="179" y="77"/>
                    </a:lnTo>
                    <a:lnTo>
                      <a:pt x="173" y="78"/>
                    </a:lnTo>
                    <a:lnTo>
                      <a:pt x="165" y="82"/>
                    </a:lnTo>
                    <a:lnTo>
                      <a:pt x="160" y="88"/>
                    </a:lnTo>
                    <a:lnTo>
                      <a:pt x="154" y="94"/>
                    </a:lnTo>
                    <a:lnTo>
                      <a:pt x="146" y="97"/>
                    </a:lnTo>
                    <a:lnTo>
                      <a:pt x="141" y="103"/>
                    </a:lnTo>
                    <a:lnTo>
                      <a:pt x="133" y="109"/>
                    </a:lnTo>
                    <a:lnTo>
                      <a:pt x="125" y="116"/>
                    </a:lnTo>
                    <a:lnTo>
                      <a:pt x="118" y="120"/>
                    </a:lnTo>
                    <a:lnTo>
                      <a:pt x="112" y="128"/>
                    </a:lnTo>
                    <a:lnTo>
                      <a:pt x="104" y="134"/>
                    </a:lnTo>
                    <a:lnTo>
                      <a:pt x="101" y="141"/>
                    </a:lnTo>
                    <a:lnTo>
                      <a:pt x="95" y="147"/>
                    </a:lnTo>
                    <a:lnTo>
                      <a:pt x="89" y="153"/>
                    </a:lnTo>
                    <a:lnTo>
                      <a:pt x="84" y="158"/>
                    </a:lnTo>
                    <a:lnTo>
                      <a:pt x="82" y="164"/>
                    </a:lnTo>
                    <a:lnTo>
                      <a:pt x="78" y="168"/>
                    </a:lnTo>
                    <a:lnTo>
                      <a:pt x="76" y="174"/>
                    </a:lnTo>
                    <a:lnTo>
                      <a:pt x="72" y="177"/>
                    </a:lnTo>
                    <a:lnTo>
                      <a:pt x="70" y="183"/>
                    </a:lnTo>
                    <a:lnTo>
                      <a:pt x="68" y="187"/>
                    </a:lnTo>
                    <a:lnTo>
                      <a:pt x="66" y="193"/>
                    </a:lnTo>
                    <a:lnTo>
                      <a:pt x="65" y="196"/>
                    </a:lnTo>
                    <a:lnTo>
                      <a:pt x="63" y="200"/>
                    </a:lnTo>
                    <a:lnTo>
                      <a:pt x="59" y="208"/>
                    </a:lnTo>
                    <a:lnTo>
                      <a:pt x="57" y="212"/>
                    </a:lnTo>
                    <a:lnTo>
                      <a:pt x="57" y="215"/>
                    </a:lnTo>
                    <a:lnTo>
                      <a:pt x="57" y="217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1" name="Freeform 83"/>
              <p:cNvSpPr>
                <a:spLocks/>
              </p:cNvSpPr>
              <p:nvPr/>
            </p:nvSpPr>
            <p:spPr bwMode="auto">
              <a:xfrm>
                <a:off x="5186363" y="3697288"/>
                <a:ext cx="303212" cy="14287"/>
              </a:xfrm>
              <a:custGeom>
                <a:avLst/>
                <a:gdLst/>
                <a:ahLst/>
                <a:cxnLst>
                  <a:cxn ang="0">
                    <a:pos x="34" y="12"/>
                  </a:cxn>
                  <a:cxn ang="0">
                    <a:pos x="42" y="10"/>
                  </a:cxn>
                  <a:cxn ang="0">
                    <a:pos x="53" y="8"/>
                  </a:cxn>
                  <a:cxn ang="0">
                    <a:pos x="64" y="6"/>
                  </a:cxn>
                  <a:cxn ang="0">
                    <a:pos x="78" y="4"/>
                  </a:cxn>
                  <a:cxn ang="0">
                    <a:pos x="91" y="2"/>
                  </a:cxn>
                  <a:cxn ang="0">
                    <a:pos x="104" y="2"/>
                  </a:cxn>
                  <a:cxn ang="0">
                    <a:pos x="120" y="2"/>
                  </a:cxn>
                  <a:cxn ang="0">
                    <a:pos x="135" y="2"/>
                  </a:cxn>
                  <a:cxn ang="0">
                    <a:pos x="152" y="0"/>
                  </a:cxn>
                  <a:cxn ang="0">
                    <a:pos x="167" y="0"/>
                  </a:cxn>
                  <a:cxn ang="0">
                    <a:pos x="184" y="0"/>
                  </a:cxn>
                  <a:cxn ang="0">
                    <a:pos x="199" y="0"/>
                  </a:cxn>
                  <a:cxn ang="0">
                    <a:pos x="218" y="0"/>
                  </a:cxn>
                  <a:cxn ang="0">
                    <a:pos x="234" y="0"/>
                  </a:cxn>
                  <a:cxn ang="0">
                    <a:pos x="251" y="0"/>
                  </a:cxn>
                  <a:cxn ang="0">
                    <a:pos x="266" y="0"/>
                  </a:cxn>
                  <a:cxn ang="0">
                    <a:pos x="279" y="0"/>
                  </a:cxn>
                  <a:cxn ang="0">
                    <a:pos x="293" y="0"/>
                  </a:cxn>
                  <a:cxn ang="0">
                    <a:pos x="308" y="0"/>
                  </a:cxn>
                  <a:cxn ang="0">
                    <a:pos x="319" y="0"/>
                  </a:cxn>
                  <a:cxn ang="0">
                    <a:pos x="333" y="0"/>
                  </a:cxn>
                  <a:cxn ang="0">
                    <a:pos x="342" y="0"/>
                  </a:cxn>
                  <a:cxn ang="0">
                    <a:pos x="352" y="0"/>
                  </a:cxn>
                  <a:cxn ang="0">
                    <a:pos x="365" y="2"/>
                  </a:cxn>
                  <a:cxn ang="0">
                    <a:pos x="376" y="2"/>
                  </a:cxn>
                  <a:cxn ang="0">
                    <a:pos x="380" y="2"/>
                  </a:cxn>
                  <a:cxn ang="0">
                    <a:pos x="373" y="4"/>
                  </a:cxn>
                  <a:cxn ang="0">
                    <a:pos x="365" y="4"/>
                  </a:cxn>
                  <a:cxn ang="0">
                    <a:pos x="357" y="4"/>
                  </a:cxn>
                  <a:cxn ang="0">
                    <a:pos x="348" y="4"/>
                  </a:cxn>
                  <a:cxn ang="0">
                    <a:pos x="338" y="4"/>
                  </a:cxn>
                  <a:cxn ang="0">
                    <a:pos x="325" y="4"/>
                  </a:cxn>
                  <a:cxn ang="0">
                    <a:pos x="314" y="6"/>
                  </a:cxn>
                  <a:cxn ang="0">
                    <a:pos x="300" y="6"/>
                  </a:cxn>
                  <a:cxn ang="0">
                    <a:pos x="287" y="8"/>
                  </a:cxn>
                  <a:cxn ang="0">
                    <a:pos x="272" y="8"/>
                  </a:cxn>
                  <a:cxn ang="0">
                    <a:pos x="255" y="8"/>
                  </a:cxn>
                  <a:cxn ang="0">
                    <a:pos x="239" y="10"/>
                  </a:cxn>
                  <a:cxn ang="0">
                    <a:pos x="222" y="10"/>
                  </a:cxn>
                  <a:cxn ang="0">
                    <a:pos x="205" y="10"/>
                  </a:cxn>
                  <a:cxn ang="0">
                    <a:pos x="188" y="12"/>
                  </a:cxn>
                  <a:cxn ang="0">
                    <a:pos x="171" y="12"/>
                  </a:cxn>
                  <a:cxn ang="0">
                    <a:pos x="156" y="13"/>
                  </a:cxn>
                  <a:cxn ang="0">
                    <a:pos x="137" y="13"/>
                  </a:cxn>
                  <a:cxn ang="0">
                    <a:pos x="121" y="15"/>
                  </a:cxn>
                  <a:cxn ang="0">
                    <a:pos x="104" y="15"/>
                  </a:cxn>
                  <a:cxn ang="0">
                    <a:pos x="89" y="15"/>
                  </a:cxn>
                  <a:cxn ang="0">
                    <a:pos x="74" y="15"/>
                  </a:cxn>
                  <a:cxn ang="0">
                    <a:pos x="59" y="17"/>
                  </a:cxn>
                  <a:cxn ang="0">
                    <a:pos x="45" y="17"/>
                  </a:cxn>
                  <a:cxn ang="0">
                    <a:pos x="34" y="17"/>
                  </a:cxn>
                  <a:cxn ang="0">
                    <a:pos x="23" y="17"/>
                  </a:cxn>
                  <a:cxn ang="0">
                    <a:pos x="13" y="19"/>
                  </a:cxn>
                  <a:cxn ang="0">
                    <a:pos x="0" y="19"/>
                  </a:cxn>
                  <a:cxn ang="0">
                    <a:pos x="30" y="13"/>
                  </a:cxn>
                </a:cxnLst>
                <a:rect l="0" t="0" r="r" b="b"/>
                <a:pathLst>
                  <a:path w="380" h="19">
                    <a:moveTo>
                      <a:pt x="30" y="13"/>
                    </a:moveTo>
                    <a:lnTo>
                      <a:pt x="34" y="12"/>
                    </a:lnTo>
                    <a:lnTo>
                      <a:pt x="38" y="10"/>
                    </a:lnTo>
                    <a:lnTo>
                      <a:pt x="42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9" y="8"/>
                    </a:lnTo>
                    <a:lnTo>
                      <a:pt x="64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5" y="4"/>
                    </a:lnTo>
                    <a:lnTo>
                      <a:pt x="91" y="2"/>
                    </a:lnTo>
                    <a:lnTo>
                      <a:pt x="99" y="2"/>
                    </a:lnTo>
                    <a:lnTo>
                      <a:pt x="104" y="2"/>
                    </a:lnTo>
                    <a:lnTo>
                      <a:pt x="112" y="2"/>
                    </a:lnTo>
                    <a:lnTo>
                      <a:pt x="120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44" y="2"/>
                    </a:lnTo>
                    <a:lnTo>
                      <a:pt x="152" y="0"/>
                    </a:lnTo>
                    <a:lnTo>
                      <a:pt x="160" y="0"/>
                    </a:lnTo>
                    <a:lnTo>
                      <a:pt x="167" y="0"/>
                    </a:lnTo>
                    <a:lnTo>
                      <a:pt x="177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199" y="0"/>
                    </a:lnTo>
                    <a:lnTo>
                      <a:pt x="209" y="0"/>
                    </a:lnTo>
                    <a:lnTo>
                      <a:pt x="218" y="0"/>
                    </a:lnTo>
                    <a:lnTo>
                      <a:pt x="226" y="0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2" y="0"/>
                    </a:lnTo>
                    <a:lnTo>
                      <a:pt x="279" y="0"/>
                    </a:lnTo>
                    <a:lnTo>
                      <a:pt x="287" y="0"/>
                    </a:lnTo>
                    <a:lnTo>
                      <a:pt x="293" y="0"/>
                    </a:lnTo>
                    <a:lnTo>
                      <a:pt x="300" y="0"/>
                    </a:lnTo>
                    <a:lnTo>
                      <a:pt x="308" y="0"/>
                    </a:lnTo>
                    <a:lnTo>
                      <a:pt x="314" y="0"/>
                    </a:lnTo>
                    <a:lnTo>
                      <a:pt x="319" y="0"/>
                    </a:lnTo>
                    <a:lnTo>
                      <a:pt x="325" y="0"/>
                    </a:lnTo>
                    <a:lnTo>
                      <a:pt x="333" y="0"/>
                    </a:lnTo>
                    <a:lnTo>
                      <a:pt x="338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7" y="2"/>
                    </a:lnTo>
                    <a:lnTo>
                      <a:pt x="365" y="2"/>
                    </a:lnTo>
                    <a:lnTo>
                      <a:pt x="373" y="2"/>
                    </a:lnTo>
                    <a:lnTo>
                      <a:pt x="376" y="2"/>
                    </a:lnTo>
                    <a:lnTo>
                      <a:pt x="380" y="2"/>
                    </a:lnTo>
                    <a:lnTo>
                      <a:pt x="380" y="2"/>
                    </a:lnTo>
                    <a:lnTo>
                      <a:pt x="378" y="2"/>
                    </a:lnTo>
                    <a:lnTo>
                      <a:pt x="373" y="4"/>
                    </a:lnTo>
                    <a:lnTo>
                      <a:pt x="369" y="4"/>
                    </a:lnTo>
                    <a:lnTo>
                      <a:pt x="365" y="4"/>
                    </a:lnTo>
                    <a:lnTo>
                      <a:pt x="361" y="4"/>
                    </a:lnTo>
                    <a:lnTo>
                      <a:pt x="357" y="4"/>
                    </a:lnTo>
                    <a:lnTo>
                      <a:pt x="354" y="4"/>
                    </a:lnTo>
                    <a:lnTo>
                      <a:pt x="348" y="4"/>
                    </a:lnTo>
                    <a:lnTo>
                      <a:pt x="344" y="4"/>
                    </a:lnTo>
                    <a:lnTo>
                      <a:pt x="338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9" y="4"/>
                    </a:lnTo>
                    <a:lnTo>
                      <a:pt x="314" y="6"/>
                    </a:lnTo>
                    <a:lnTo>
                      <a:pt x="306" y="6"/>
                    </a:lnTo>
                    <a:lnTo>
                      <a:pt x="300" y="6"/>
                    </a:lnTo>
                    <a:lnTo>
                      <a:pt x="293" y="8"/>
                    </a:lnTo>
                    <a:lnTo>
                      <a:pt x="287" y="8"/>
                    </a:lnTo>
                    <a:lnTo>
                      <a:pt x="279" y="8"/>
                    </a:lnTo>
                    <a:lnTo>
                      <a:pt x="272" y="8"/>
                    </a:lnTo>
                    <a:lnTo>
                      <a:pt x="262" y="8"/>
                    </a:lnTo>
                    <a:lnTo>
                      <a:pt x="255" y="8"/>
                    </a:lnTo>
                    <a:lnTo>
                      <a:pt x="247" y="8"/>
                    </a:lnTo>
                    <a:lnTo>
                      <a:pt x="239" y="10"/>
                    </a:lnTo>
                    <a:lnTo>
                      <a:pt x="230" y="10"/>
                    </a:lnTo>
                    <a:lnTo>
                      <a:pt x="222" y="10"/>
                    </a:lnTo>
                    <a:lnTo>
                      <a:pt x="215" y="10"/>
                    </a:lnTo>
                    <a:lnTo>
                      <a:pt x="205" y="10"/>
                    </a:lnTo>
                    <a:lnTo>
                      <a:pt x="198" y="10"/>
                    </a:lnTo>
                    <a:lnTo>
                      <a:pt x="188" y="12"/>
                    </a:lnTo>
                    <a:lnTo>
                      <a:pt x="180" y="12"/>
                    </a:lnTo>
                    <a:lnTo>
                      <a:pt x="171" y="12"/>
                    </a:lnTo>
                    <a:lnTo>
                      <a:pt x="163" y="13"/>
                    </a:lnTo>
                    <a:lnTo>
                      <a:pt x="156" y="13"/>
                    </a:lnTo>
                    <a:lnTo>
                      <a:pt x="146" y="13"/>
                    </a:lnTo>
                    <a:lnTo>
                      <a:pt x="137" y="13"/>
                    </a:lnTo>
                    <a:lnTo>
                      <a:pt x="129" y="13"/>
                    </a:lnTo>
                    <a:lnTo>
                      <a:pt x="121" y="15"/>
                    </a:lnTo>
                    <a:lnTo>
                      <a:pt x="112" y="15"/>
                    </a:lnTo>
                    <a:lnTo>
                      <a:pt x="104" y="15"/>
                    </a:lnTo>
                    <a:lnTo>
                      <a:pt x="97" y="15"/>
                    </a:lnTo>
                    <a:lnTo>
                      <a:pt x="89" y="15"/>
                    </a:lnTo>
                    <a:lnTo>
                      <a:pt x="82" y="15"/>
                    </a:lnTo>
                    <a:lnTo>
                      <a:pt x="74" y="15"/>
                    </a:lnTo>
                    <a:lnTo>
                      <a:pt x="66" y="15"/>
                    </a:lnTo>
                    <a:lnTo>
                      <a:pt x="59" y="17"/>
                    </a:lnTo>
                    <a:lnTo>
                      <a:pt x="53" y="17"/>
                    </a:lnTo>
                    <a:lnTo>
                      <a:pt x="45" y="17"/>
                    </a:lnTo>
                    <a:lnTo>
                      <a:pt x="40" y="17"/>
                    </a:lnTo>
                    <a:lnTo>
                      <a:pt x="34" y="17"/>
                    </a:lnTo>
                    <a:lnTo>
                      <a:pt x="28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3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30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2" name="Freeform 84"/>
              <p:cNvSpPr>
                <a:spLocks/>
              </p:cNvSpPr>
              <p:nvPr/>
            </p:nvSpPr>
            <p:spPr bwMode="auto">
              <a:xfrm>
                <a:off x="5746750" y="3448050"/>
                <a:ext cx="255587" cy="36512"/>
              </a:xfrm>
              <a:custGeom>
                <a:avLst/>
                <a:gdLst/>
                <a:ahLst/>
                <a:cxnLst>
                  <a:cxn ang="0">
                    <a:pos x="29" y="27"/>
                  </a:cxn>
                  <a:cxn ang="0">
                    <a:pos x="40" y="23"/>
                  </a:cxn>
                  <a:cxn ang="0">
                    <a:pos x="54" y="19"/>
                  </a:cxn>
                  <a:cxn ang="0">
                    <a:pos x="67" y="16"/>
                  </a:cxn>
                  <a:cxn ang="0">
                    <a:pos x="78" y="12"/>
                  </a:cxn>
                  <a:cxn ang="0">
                    <a:pos x="92" y="10"/>
                  </a:cxn>
                  <a:cxn ang="0">
                    <a:pos x="107" y="8"/>
                  </a:cxn>
                  <a:cxn ang="0">
                    <a:pos x="122" y="6"/>
                  </a:cxn>
                  <a:cxn ang="0">
                    <a:pos x="135" y="4"/>
                  </a:cxn>
                  <a:cxn ang="0">
                    <a:pos x="149" y="2"/>
                  </a:cxn>
                  <a:cxn ang="0">
                    <a:pos x="162" y="2"/>
                  </a:cxn>
                  <a:cxn ang="0">
                    <a:pos x="177" y="2"/>
                  </a:cxn>
                  <a:cxn ang="0">
                    <a:pos x="191" y="0"/>
                  </a:cxn>
                  <a:cxn ang="0">
                    <a:pos x="204" y="0"/>
                  </a:cxn>
                  <a:cxn ang="0">
                    <a:pos x="217" y="0"/>
                  </a:cxn>
                  <a:cxn ang="0">
                    <a:pos x="229" y="0"/>
                  </a:cxn>
                  <a:cxn ang="0">
                    <a:pos x="242" y="2"/>
                  </a:cxn>
                  <a:cxn ang="0">
                    <a:pos x="253" y="2"/>
                  </a:cxn>
                  <a:cxn ang="0">
                    <a:pos x="265" y="2"/>
                  </a:cxn>
                  <a:cxn ang="0">
                    <a:pos x="274" y="2"/>
                  </a:cxn>
                  <a:cxn ang="0">
                    <a:pos x="284" y="2"/>
                  </a:cxn>
                  <a:cxn ang="0">
                    <a:pos x="291" y="4"/>
                  </a:cxn>
                  <a:cxn ang="0">
                    <a:pos x="303" y="6"/>
                  </a:cxn>
                  <a:cxn ang="0">
                    <a:pos x="314" y="6"/>
                  </a:cxn>
                  <a:cxn ang="0">
                    <a:pos x="320" y="8"/>
                  </a:cxn>
                  <a:cxn ang="0">
                    <a:pos x="320" y="10"/>
                  </a:cxn>
                  <a:cxn ang="0">
                    <a:pos x="316" y="10"/>
                  </a:cxn>
                  <a:cxn ang="0">
                    <a:pos x="307" y="12"/>
                  </a:cxn>
                  <a:cxn ang="0">
                    <a:pos x="295" y="12"/>
                  </a:cxn>
                  <a:cxn ang="0">
                    <a:pos x="286" y="12"/>
                  </a:cxn>
                  <a:cxn ang="0">
                    <a:pos x="276" y="12"/>
                  </a:cxn>
                  <a:cxn ang="0">
                    <a:pos x="267" y="14"/>
                  </a:cxn>
                  <a:cxn ang="0">
                    <a:pos x="255" y="14"/>
                  </a:cxn>
                  <a:cxn ang="0">
                    <a:pos x="244" y="16"/>
                  </a:cxn>
                  <a:cxn ang="0">
                    <a:pos x="231" y="16"/>
                  </a:cxn>
                  <a:cxn ang="0">
                    <a:pos x="217" y="17"/>
                  </a:cxn>
                  <a:cxn ang="0">
                    <a:pos x="204" y="19"/>
                  </a:cxn>
                  <a:cxn ang="0">
                    <a:pos x="191" y="21"/>
                  </a:cxn>
                  <a:cxn ang="0">
                    <a:pos x="177" y="21"/>
                  </a:cxn>
                  <a:cxn ang="0">
                    <a:pos x="162" y="23"/>
                  </a:cxn>
                  <a:cxn ang="0">
                    <a:pos x="149" y="27"/>
                  </a:cxn>
                  <a:cxn ang="0">
                    <a:pos x="135" y="29"/>
                  </a:cxn>
                  <a:cxn ang="0">
                    <a:pos x="122" y="29"/>
                  </a:cxn>
                  <a:cxn ang="0">
                    <a:pos x="107" y="31"/>
                  </a:cxn>
                  <a:cxn ang="0">
                    <a:pos x="94" y="33"/>
                  </a:cxn>
                  <a:cxn ang="0">
                    <a:pos x="80" y="35"/>
                  </a:cxn>
                  <a:cxn ang="0">
                    <a:pos x="67" y="37"/>
                  </a:cxn>
                  <a:cxn ang="0">
                    <a:pos x="56" y="37"/>
                  </a:cxn>
                  <a:cxn ang="0">
                    <a:pos x="44" y="38"/>
                  </a:cxn>
                  <a:cxn ang="0">
                    <a:pos x="35" y="42"/>
                  </a:cxn>
                  <a:cxn ang="0">
                    <a:pos x="25" y="42"/>
                  </a:cxn>
                  <a:cxn ang="0">
                    <a:pos x="16" y="44"/>
                  </a:cxn>
                  <a:cxn ang="0">
                    <a:pos x="6" y="46"/>
                  </a:cxn>
                  <a:cxn ang="0">
                    <a:pos x="23" y="31"/>
                  </a:cxn>
                </a:cxnLst>
                <a:rect l="0" t="0" r="r" b="b"/>
                <a:pathLst>
                  <a:path w="322" h="46">
                    <a:moveTo>
                      <a:pt x="23" y="31"/>
                    </a:moveTo>
                    <a:lnTo>
                      <a:pt x="29" y="27"/>
                    </a:lnTo>
                    <a:lnTo>
                      <a:pt x="35" y="25"/>
                    </a:lnTo>
                    <a:lnTo>
                      <a:pt x="40" y="23"/>
                    </a:lnTo>
                    <a:lnTo>
                      <a:pt x="48" y="21"/>
                    </a:lnTo>
                    <a:lnTo>
                      <a:pt x="54" y="19"/>
                    </a:lnTo>
                    <a:lnTo>
                      <a:pt x="59" y="16"/>
                    </a:lnTo>
                    <a:lnTo>
                      <a:pt x="67" y="16"/>
                    </a:lnTo>
                    <a:lnTo>
                      <a:pt x="73" y="14"/>
                    </a:lnTo>
                    <a:lnTo>
                      <a:pt x="78" y="12"/>
                    </a:lnTo>
                    <a:lnTo>
                      <a:pt x="86" y="12"/>
                    </a:lnTo>
                    <a:lnTo>
                      <a:pt x="92" y="10"/>
                    </a:lnTo>
                    <a:lnTo>
                      <a:pt x="99" y="10"/>
                    </a:lnTo>
                    <a:lnTo>
                      <a:pt x="107" y="8"/>
                    </a:lnTo>
                    <a:lnTo>
                      <a:pt x="114" y="6"/>
                    </a:lnTo>
                    <a:lnTo>
                      <a:pt x="122" y="6"/>
                    </a:lnTo>
                    <a:lnTo>
                      <a:pt x="130" y="6"/>
                    </a:lnTo>
                    <a:lnTo>
                      <a:pt x="135" y="4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4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5" y="2"/>
                    </a:lnTo>
                    <a:lnTo>
                      <a:pt x="191" y="0"/>
                    </a:lnTo>
                    <a:lnTo>
                      <a:pt x="196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80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1" y="4"/>
                    </a:lnTo>
                    <a:lnTo>
                      <a:pt x="297" y="6"/>
                    </a:lnTo>
                    <a:lnTo>
                      <a:pt x="303" y="6"/>
                    </a:lnTo>
                    <a:lnTo>
                      <a:pt x="310" y="6"/>
                    </a:lnTo>
                    <a:lnTo>
                      <a:pt x="314" y="6"/>
                    </a:lnTo>
                    <a:lnTo>
                      <a:pt x="316" y="8"/>
                    </a:lnTo>
                    <a:lnTo>
                      <a:pt x="320" y="8"/>
                    </a:lnTo>
                    <a:lnTo>
                      <a:pt x="322" y="10"/>
                    </a:lnTo>
                    <a:lnTo>
                      <a:pt x="320" y="10"/>
                    </a:lnTo>
                    <a:lnTo>
                      <a:pt x="320" y="10"/>
                    </a:lnTo>
                    <a:lnTo>
                      <a:pt x="316" y="10"/>
                    </a:lnTo>
                    <a:lnTo>
                      <a:pt x="312" y="12"/>
                    </a:lnTo>
                    <a:lnTo>
                      <a:pt x="307" y="12"/>
                    </a:lnTo>
                    <a:lnTo>
                      <a:pt x="299" y="12"/>
                    </a:lnTo>
                    <a:lnTo>
                      <a:pt x="295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2" y="12"/>
                    </a:lnTo>
                    <a:lnTo>
                      <a:pt x="276" y="12"/>
                    </a:lnTo>
                    <a:lnTo>
                      <a:pt x="272" y="12"/>
                    </a:lnTo>
                    <a:lnTo>
                      <a:pt x="267" y="14"/>
                    </a:lnTo>
                    <a:lnTo>
                      <a:pt x="261" y="14"/>
                    </a:lnTo>
                    <a:lnTo>
                      <a:pt x="255" y="14"/>
                    </a:lnTo>
                    <a:lnTo>
                      <a:pt x="250" y="14"/>
                    </a:lnTo>
                    <a:lnTo>
                      <a:pt x="244" y="16"/>
                    </a:lnTo>
                    <a:lnTo>
                      <a:pt x="238" y="16"/>
                    </a:lnTo>
                    <a:lnTo>
                      <a:pt x="231" y="16"/>
                    </a:lnTo>
                    <a:lnTo>
                      <a:pt x="225" y="16"/>
                    </a:lnTo>
                    <a:lnTo>
                      <a:pt x="217" y="17"/>
                    </a:lnTo>
                    <a:lnTo>
                      <a:pt x="211" y="19"/>
                    </a:lnTo>
                    <a:lnTo>
                      <a:pt x="204" y="19"/>
                    </a:lnTo>
                    <a:lnTo>
                      <a:pt x="198" y="19"/>
                    </a:lnTo>
                    <a:lnTo>
                      <a:pt x="191" y="21"/>
                    </a:lnTo>
                    <a:lnTo>
                      <a:pt x="185" y="21"/>
                    </a:lnTo>
                    <a:lnTo>
                      <a:pt x="177" y="21"/>
                    </a:lnTo>
                    <a:lnTo>
                      <a:pt x="170" y="23"/>
                    </a:lnTo>
                    <a:lnTo>
                      <a:pt x="162" y="23"/>
                    </a:lnTo>
                    <a:lnTo>
                      <a:pt x="154" y="25"/>
                    </a:lnTo>
                    <a:lnTo>
                      <a:pt x="149" y="27"/>
                    </a:lnTo>
                    <a:lnTo>
                      <a:pt x="143" y="27"/>
                    </a:lnTo>
                    <a:lnTo>
                      <a:pt x="135" y="29"/>
                    </a:lnTo>
                    <a:lnTo>
                      <a:pt x="130" y="29"/>
                    </a:lnTo>
                    <a:lnTo>
                      <a:pt x="122" y="29"/>
                    </a:lnTo>
                    <a:lnTo>
                      <a:pt x="114" y="31"/>
                    </a:lnTo>
                    <a:lnTo>
                      <a:pt x="107" y="31"/>
                    </a:lnTo>
                    <a:lnTo>
                      <a:pt x="99" y="33"/>
                    </a:lnTo>
                    <a:lnTo>
                      <a:pt x="94" y="33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63" y="37"/>
                    </a:lnTo>
                    <a:lnTo>
                      <a:pt x="56" y="37"/>
                    </a:lnTo>
                    <a:lnTo>
                      <a:pt x="52" y="38"/>
                    </a:lnTo>
                    <a:lnTo>
                      <a:pt x="44" y="38"/>
                    </a:lnTo>
                    <a:lnTo>
                      <a:pt x="40" y="40"/>
                    </a:lnTo>
                    <a:lnTo>
                      <a:pt x="35" y="42"/>
                    </a:lnTo>
                    <a:lnTo>
                      <a:pt x="31" y="42"/>
                    </a:lnTo>
                    <a:lnTo>
                      <a:pt x="25" y="42"/>
                    </a:lnTo>
                    <a:lnTo>
                      <a:pt x="21" y="44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6" y="46"/>
                    </a:lnTo>
                    <a:lnTo>
                      <a:pt x="0" y="46"/>
                    </a:lnTo>
                    <a:lnTo>
                      <a:pt x="23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3" name="Freeform 85"/>
              <p:cNvSpPr>
                <a:spLocks/>
              </p:cNvSpPr>
              <p:nvPr/>
            </p:nvSpPr>
            <p:spPr bwMode="auto">
              <a:xfrm>
                <a:off x="4895850" y="4014788"/>
                <a:ext cx="163512" cy="19050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40" y="2"/>
                  </a:cxn>
                  <a:cxn ang="0">
                    <a:pos x="53" y="2"/>
                  </a:cxn>
                  <a:cxn ang="0">
                    <a:pos x="68" y="2"/>
                  </a:cxn>
                  <a:cxn ang="0">
                    <a:pos x="83" y="0"/>
                  </a:cxn>
                  <a:cxn ang="0">
                    <a:pos x="97" y="0"/>
                  </a:cxn>
                  <a:cxn ang="0">
                    <a:pos x="104" y="0"/>
                  </a:cxn>
                  <a:cxn ang="0">
                    <a:pos x="112" y="0"/>
                  </a:cxn>
                  <a:cxn ang="0">
                    <a:pos x="121" y="0"/>
                  </a:cxn>
                  <a:cxn ang="0">
                    <a:pos x="129" y="2"/>
                  </a:cxn>
                  <a:cxn ang="0">
                    <a:pos x="138" y="2"/>
                  </a:cxn>
                  <a:cxn ang="0">
                    <a:pos x="152" y="2"/>
                  </a:cxn>
                  <a:cxn ang="0">
                    <a:pos x="165" y="2"/>
                  </a:cxn>
                  <a:cxn ang="0">
                    <a:pos x="178" y="2"/>
                  </a:cxn>
                  <a:cxn ang="0">
                    <a:pos x="190" y="4"/>
                  </a:cxn>
                  <a:cxn ang="0">
                    <a:pos x="201" y="6"/>
                  </a:cxn>
                  <a:cxn ang="0">
                    <a:pos x="205" y="6"/>
                  </a:cxn>
                  <a:cxn ang="0">
                    <a:pos x="197" y="8"/>
                  </a:cxn>
                  <a:cxn ang="0">
                    <a:pos x="186" y="8"/>
                  </a:cxn>
                  <a:cxn ang="0">
                    <a:pos x="175" y="10"/>
                  </a:cxn>
                  <a:cxn ang="0">
                    <a:pos x="159" y="10"/>
                  </a:cxn>
                  <a:cxn ang="0">
                    <a:pos x="148" y="12"/>
                  </a:cxn>
                  <a:cxn ang="0">
                    <a:pos x="140" y="12"/>
                  </a:cxn>
                  <a:cxn ang="0">
                    <a:pos x="131" y="12"/>
                  </a:cxn>
                  <a:cxn ang="0">
                    <a:pos x="123" y="14"/>
                  </a:cxn>
                  <a:cxn ang="0">
                    <a:pos x="114" y="14"/>
                  </a:cxn>
                  <a:cxn ang="0">
                    <a:pos x="106" y="14"/>
                  </a:cxn>
                  <a:cxn ang="0">
                    <a:pos x="97" y="16"/>
                  </a:cxn>
                  <a:cxn ang="0">
                    <a:pos x="89" y="16"/>
                  </a:cxn>
                  <a:cxn ang="0">
                    <a:pos x="80" y="18"/>
                  </a:cxn>
                  <a:cxn ang="0">
                    <a:pos x="72" y="18"/>
                  </a:cxn>
                  <a:cxn ang="0">
                    <a:pos x="59" y="18"/>
                  </a:cxn>
                  <a:cxn ang="0">
                    <a:pos x="43" y="18"/>
                  </a:cxn>
                  <a:cxn ang="0">
                    <a:pos x="30" y="19"/>
                  </a:cxn>
                  <a:cxn ang="0">
                    <a:pos x="19" y="21"/>
                  </a:cxn>
                  <a:cxn ang="0">
                    <a:pos x="9" y="21"/>
                  </a:cxn>
                  <a:cxn ang="0">
                    <a:pos x="2" y="23"/>
                  </a:cxn>
                  <a:cxn ang="0">
                    <a:pos x="26" y="6"/>
                  </a:cxn>
                </a:cxnLst>
                <a:rect l="0" t="0" r="r" b="b"/>
                <a:pathLst>
                  <a:path w="205" h="23">
                    <a:moveTo>
                      <a:pt x="26" y="6"/>
                    </a:moveTo>
                    <a:lnTo>
                      <a:pt x="30" y="4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53" y="2"/>
                    </a:lnTo>
                    <a:lnTo>
                      <a:pt x="61" y="2"/>
                    </a:lnTo>
                    <a:lnTo>
                      <a:pt x="68" y="2"/>
                    </a:lnTo>
                    <a:lnTo>
                      <a:pt x="76" y="2"/>
                    </a:lnTo>
                    <a:lnTo>
                      <a:pt x="83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10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2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3" y="2"/>
                    </a:lnTo>
                    <a:lnTo>
                      <a:pt x="178" y="2"/>
                    </a:lnTo>
                    <a:lnTo>
                      <a:pt x="184" y="4"/>
                    </a:lnTo>
                    <a:lnTo>
                      <a:pt x="190" y="4"/>
                    </a:lnTo>
                    <a:lnTo>
                      <a:pt x="196" y="6"/>
                    </a:lnTo>
                    <a:lnTo>
                      <a:pt x="201" y="6"/>
                    </a:lnTo>
                    <a:lnTo>
                      <a:pt x="205" y="6"/>
                    </a:lnTo>
                    <a:lnTo>
                      <a:pt x="205" y="6"/>
                    </a:lnTo>
                    <a:lnTo>
                      <a:pt x="201" y="8"/>
                    </a:lnTo>
                    <a:lnTo>
                      <a:pt x="197" y="8"/>
                    </a:lnTo>
                    <a:lnTo>
                      <a:pt x="192" y="8"/>
                    </a:lnTo>
                    <a:lnTo>
                      <a:pt x="186" y="8"/>
                    </a:lnTo>
                    <a:lnTo>
                      <a:pt x="180" y="10"/>
                    </a:lnTo>
                    <a:lnTo>
                      <a:pt x="175" y="10"/>
                    </a:lnTo>
                    <a:lnTo>
                      <a:pt x="167" y="10"/>
                    </a:lnTo>
                    <a:lnTo>
                      <a:pt x="159" y="10"/>
                    </a:lnTo>
                    <a:lnTo>
                      <a:pt x="152" y="12"/>
                    </a:lnTo>
                    <a:lnTo>
                      <a:pt x="148" y="12"/>
                    </a:lnTo>
                    <a:lnTo>
                      <a:pt x="144" y="12"/>
                    </a:lnTo>
                    <a:lnTo>
                      <a:pt x="140" y="12"/>
                    </a:lnTo>
                    <a:lnTo>
                      <a:pt x="135" y="12"/>
                    </a:lnTo>
                    <a:lnTo>
                      <a:pt x="131" y="12"/>
                    </a:lnTo>
                    <a:lnTo>
                      <a:pt x="127" y="14"/>
                    </a:lnTo>
                    <a:lnTo>
                      <a:pt x="123" y="14"/>
                    </a:lnTo>
                    <a:lnTo>
                      <a:pt x="119" y="14"/>
                    </a:lnTo>
                    <a:lnTo>
                      <a:pt x="114" y="14"/>
                    </a:lnTo>
                    <a:lnTo>
                      <a:pt x="110" y="14"/>
                    </a:lnTo>
                    <a:lnTo>
                      <a:pt x="106" y="14"/>
                    </a:lnTo>
                    <a:lnTo>
                      <a:pt x="102" y="16"/>
                    </a:lnTo>
                    <a:lnTo>
                      <a:pt x="97" y="16"/>
                    </a:lnTo>
                    <a:lnTo>
                      <a:pt x="93" y="16"/>
                    </a:lnTo>
                    <a:lnTo>
                      <a:pt x="89" y="16"/>
                    </a:lnTo>
                    <a:lnTo>
                      <a:pt x="85" y="18"/>
                    </a:lnTo>
                    <a:lnTo>
                      <a:pt x="80" y="18"/>
                    </a:lnTo>
                    <a:lnTo>
                      <a:pt x="76" y="18"/>
                    </a:lnTo>
                    <a:lnTo>
                      <a:pt x="72" y="18"/>
                    </a:lnTo>
                    <a:lnTo>
                      <a:pt x="68" y="18"/>
                    </a:lnTo>
                    <a:lnTo>
                      <a:pt x="59" y="18"/>
                    </a:lnTo>
                    <a:lnTo>
                      <a:pt x="51" y="18"/>
                    </a:lnTo>
                    <a:lnTo>
                      <a:pt x="43" y="18"/>
                    </a:lnTo>
                    <a:lnTo>
                      <a:pt x="38" y="19"/>
                    </a:lnTo>
                    <a:lnTo>
                      <a:pt x="30" y="19"/>
                    </a:lnTo>
                    <a:lnTo>
                      <a:pt x="24" y="21"/>
                    </a:lnTo>
                    <a:lnTo>
                      <a:pt x="19" y="21"/>
                    </a:lnTo>
                    <a:lnTo>
                      <a:pt x="13" y="21"/>
                    </a:lnTo>
                    <a:lnTo>
                      <a:pt x="9" y="21"/>
                    </a:lnTo>
                    <a:lnTo>
                      <a:pt x="5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26" y="6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auto">
              <a:xfrm>
                <a:off x="5553075" y="3714750"/>
                <a:ext cx="184150" cy="76200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33" y="0"/>
                  </a:cxn>
                  <a:cxn ang="0">
                    <a:pos x="124" y="0"/>
                  </a:cxn>
                  <a:cxn ang="0">
                    <a:pos x="112" y="0"/>
                  </a:cxn>
                  <a:cxn ang="0">
                    <a:pos x="99" y="0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1" y="0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5" y="0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8" y="9"/>
                  </a:cxn>
                  <a:cxn ang="0">
                    <a:pos x="21" y="19"/>
                  </a:cxn>
                  <a:cxn ang="0">
                    <a:pos x="34" y="34"/>
                  </a:cxn>
                  <a:cxn ang="0">
                    <a:pos x="46" y="42"/>
                  </a:cxn>
                  <a:cxn ang="0">
                    <a:pos x="53" y="51"/>
                  </a:cxn>
                  <a:cxn ang="0">
                    <a:pos x="63" y="61"/>
                  </a:cxn>
                  <a:cxn ang="0">
                    <a:pos x="72" y="70"/>
                  </a:cxn>
                  <a:cxn ang="0">
                    <a:pos x="82" y="78"/>
                  </a:cxn>
                  <a:cxn ang="0">
                    <a:pos x="89" y="86"/>
                  </a:cxn>
                  <a:cxn ang="0">
                    <a:pos x="99" y="93"/>
                  </a:cxn>
                  <a:cxn ang="0">
                    <a:pos x="49" y="21"/>
                  </a:cxn>
                  <a:cxn ang="0">
                    <a:pos x="53" y="19"/>
                  </a:cxn>
                  <a:cxn ang="0">
                    <a:pos x="61" y="19"/>
                  </a:cxn>
                  <a:cxn ang="0">
                    <a:pos x="70" y="17"/>
                  </a:cxn>
                  <a:cxn ang="0">
                    <a:pos x="84" y="15"/>
                  </a:cxn>
                  <a:cxn ang="0">
                    <a:pos x="97" y="15"/>
                  </a:cxn>
                  <a:cxn ang="0">
                    <a:pos x="105" y="13"/>
                  </a:cxn>
                  <a:cxn ang="0">
                    <a:pos x="114" y="13"/>
                  </a:cxn>
                  <a:cxn ang="0">
                    <a:pos x="122" y="11"/>
                  </a:cxn>
                  <a:cxn ang="0">
                    <a:pos x="131" y="11"/>
                  </a:cxn>
                  <a:cxn ang="0">
                    <a:pos x="139" y="11"/>
                  </a:cxn>
                  <a:cxn ang="0">
                    <a:pos x="148" y="11"/>
                  </a:cxn>
                  <a:cxn ang="0">
                    <a:pos x="158" y="9"/>
                  </a:cxn>
                  <a:cxn ang="0">
                    <a:pos x="165" y="9"/>
                  </a:cxn>
                  <a:cxn ang="0">
                    <a:pos x="183" y="8"/>
                  </a:cxn>
                  <a:cxn ang="0">
                    <a:pos x="196" y="8"/>
                  </a:cxn>
                  <a:cxn ang="0">
                    <a:pos x="211" y="6"/>
                  </a:cxn>
                  <a:cxn ang="0">
                    <a:pos x="221" y="4"/>
                  </a:cxn>
                  <a:cxn ang="0">
                    <a:pos x="230" y="4"/>
                  </a:cxn>
                  <a:cxn ang="0">
                    <a:pos x="234" y="4"/>
                  </a:cxn>
                  <a:cxn ang="0">
                    <a:pos x="228" y="2"/>
                  </a:cxn>
                  <a:cxn ang="0">
                    <a:pos x="217" y="2"/>
                  </a:cxn>
                  <a:cxn ang="0">
                    <a:pos x="204" y="2"/>
                  </a:cxn>
                  <a:cxn ang="0">
                    <a:pos x="190" y="2"/>
                  </a:cxn>
                  <a:cxn ang="0">
                    <a:pos x="175" y="2"/>
                  </a:cxn>
                  <a:cxn ang="0">
                    <a:pos x="164" y="2"/>
                  </a:cxn>
                  <a:cxn ang="0">
                    <a:pos x="154" y="2"/>
                  </a:cxn>
                  <a:cxn ang="0">
                    <a:pos x="152" y="2"/>
                  </a:cxn>
                </a:cxnLst>
                <a:rect l="0" t="0" r="r" b="b"/>
                <a:pathLst>
                  <a:path w="234" h="97">
                    <a:moveTo>
                      <a:pt x="152" y="2"/>
                    </a:moveTo>
                    <a:lnTo>
                      <a:pt x="145" y="0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2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9"/>
                    </a:lnTo>
                    <a:lnTo>
                      <a:pt x="15" y="15"/>
                    </a:lnTo>
                    <a:lnTo>
                      <a:pt x="21" y="19"/>
                    </a:lnTo>
                    <a:lnTo>
                      <a:pt x="29" y="27"/>
                    </a:lnTo>
                    <a:lnTo>
                      <a:pt x="34" y="34"/>
                    </a:lnTo>
                    <a:lnTo>
                      <a:pt x="42" y="40"/>
                    </a:lnTo>
                    <a:lnTo>
                      <a:pt x="46" y="42"/>
                    </a:lnTo>
                    <a:lnTo>
                      <a:pt x="49" y="48"/>
                    </a:lnTo>
                    <a:lnTo>
                      <a:pt x="53" y="51"/>
                    </a:lnTo>
                    <a:lnTo>
                      <a:pt x="59" y="55"/>
                    </a:lnTo>
                    <a:lnTo>
                      <a:pt x="63" y="61"/>
                    </a:lnTo>
                    <a:lnTo>
                      <a:pt x="68" y="65"/>
                    </a:lnTo>
                    <a:lnTo>
                      <a:pt x="72" y="70"/>
                    </a:lnTo>
                    <a:lnTo>
                      <a:pt x="78" y="74"/>
                    </a:lnTo>
                    <a:lnTo>
                      <a:pt x="82" y="78"/>
                    </a:lnTo>
                    <a:lnTo>
                      <a:pt x="86" y="82"/>
                    </a:lnTo>
                    <a:lnTo>
                      <a:pt x="89" y="86"/>
                    </a:lnTo>
                    <a:lnTo>
                      <a:pt x="93" y="89"/>
                    </a:lnTo>
                    <a:lnTo>
                      <a:pt x="99" y="93"/>
                    </a:lnTo>
                    <a:lnTo>
                      <a:pt x="101" y="97"/>
                    </a:lnTo>
                    <a:lnTo>
                      <a:pt x="49" y="21"/>
                    </a:lnTo>
                    <a:lnTo>
                      <a:pt x="51" y="19"/>
                    </a:lnTo>
                    <a:lnTo>
                      <a:pt x="53" y="19"/>
                    </a:lnTo>
                    <a:lnTo>
                      <a:pt x="57" y="19"/>
                    </a:lnTo>
                    <a:lnTo>
                      <a:pt x="61" y="19"/>
                    </a:lnTo>
                    <a:lnTo>
                      <a:pt x="65" y="17"/>
                    </a:lnTo>
                    <a:lnTo>
                      <a:pt x="70" y="17"/>
                    </a:lnTo>
                    <a:lnTo>
                      <a:pt x="76" y="15"/>
                    </a:lnTo>
                    <a:lnTo>
                      <a:pt x="84" y="15"/>
                    </a:lnTo>
                    <a:lnTo>
                      <a:pt x="89" y="15"/>
                    </a:lnTo>
                    <a:lnTo>
                      <a:pt x="97" y="15"/>
                    </a:lnTo>
                    <a:lnTo>
                      <a:pt x="101" y="13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14" y="13"/>
                    </a:lnTo>
                    <a:lnTo>
                      <a:pt x="118" y="11"/>
                    </a:lnTo>
                    <a:lnTo>
                      <a:pt x="122" y="11"/>
                    </a:lnTo>
                    <a:lnTo>
                      <a:pt x="127" y="11"/>
                    </a:lnTo>
                    <a:lnTo>
                      <a:pt x="131" y="11"/>
                    </a:lnTo>
                    <a:lnTo>
                      <a:pt x="135" y="11"/>
                    </a:lnTo>
                    <a:lnTo>
                      <a:pt x="139" y="11"/>
                    </a:lnTo>
                    <a:lnTo>
                      <a:pt x="145" y="11"/>
                    </a:lnTo>
                    <a:lnTo>
                      <a:pt x="148" y="11"/>
                    </a:lnTo>
                    <a:lnTo>
                      <a:pt x="152" y="9"/>
                    </a:lnTo>
                    <a:lnTo>
                      <a:pt x="158" y="9"/>
                    </a:lnTo>
                    <a:lnTo>
                      <a:pt x="160" y="9"/>
                    </a:lnTo>
                    <a:lnTo>
                      <a:pt x="165" y="9"/>
                    </a:lnTo>
                    <a:lnTo>
                      <a:pt x="173" y="8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196" y="8"/>
                    </a:lnTo>
                    <a:lnTo>
                      <a:pt x="204" y="6"/>
                    </a:lnTo>
                    <a:lnTo>
                      <a:pt x="211" y="6"/>
                    </a:lnTo>
                    <a:lnTo>
                      <a:pt x="215" y="6"/>
                    </a:lnTo>
                    <a:lnTo>
                      <a:pt x="221" y="4"/>
                    </a:lnTo>
                    <a:lnTo>
                      <a:pt x="224" y="4"/>
                    </a:lnTo>
                    <a:lnTo>
                      <a:pt x="230" y="4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232" y="2"/>
                    </a:lnTo>
                    <a:lnTo>
                      <a:pt x="228" y="2"/>
                    </a:lnTo>
                    <a:lnTo>
                      <a:pt x="223" y="2"/>
                    </a:lnTo>
                    <a:lnTo>
                      <a:pt x="217" y="2"/>
                    </a:lnTo>
                    <a:lnTo>
                      <a:pt x="211" y="2"/>
                    </a:lnTo>
                    <a:lnTo>
                      <a:pt x="204" y="2"/>
                    </a:lnTo>
                    <a:lnTo>
                      <a:pt x="196" y="2"/>
                    </a:lnTo>
                    <a:lnTo>
                      <a:pt x="190" y="2"/>
                    </a:lnTo>
                    <a:lnTo>
                      <a:pt x="183" y="2"/>
                    </a:lnTo>
                    <a:lnTo>
                      <a:pt x="175" y="2"/>
                    </a:lnTo>
                    <a:lnTo>
                      <a:pt x="167" y="2"/>
                    </a:lnTo>
                    <a:lnTo>
                      <a:pt x="164" y="2"/>
                    </a:lnTo>
                    <a:lnTo>
                      <a:pt x="158" y="2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5" name="Freeform 87"/>
              <p:cNvSpPr>
                <a:spLocks/>
              </p:cNvSpPr>
              <p:nvPr/>
            </p:nvSpPr>
            <p:spPr bwMode="auto">
              <a:xfrm>
                <a:off x="5884863" y="3702050"/>
                <a:ext cx="187325" cy="587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5"/>
                  </a:cxn>
                  <a:cxn ang="0">
                    <a:pos x="59" y="5"/>
                  </a:cxn>
                  <a:cxn ang="0">
                    <a:pos x="73" y="5"/>
                  </a:cxn>
                  <a:cxn ang="0">
                    <a:pos x="88" y="4"/>
                  </a:cxn>
                  <a:cxn ang="0">
                    <a:pos x="99" y="4"/>
                  </a:cxn>
                  <a:cxn ang="0">
                    <a:pos x="107" y="4"/>
                  </a:cxn>
                  <a:cxn ang="0">
                    <a:pos x="116" y="4"/>
                  </a:cxn>
                  <a:cxn ang="0">
                    <a:pos x="124" y="4"/>
                  </a:cxn>
                  <a:cxn ang="0">
                    <a:pos x="134" y="4"/>
                  </a:cxn>
                  <a:cxn ang="0">
                    <a:pos x="141" y="4"/>
                  </a:cxn>
                  <a:cxn ang="0">
                    <a:pos x="151" y="2"/>
                  </a:cxn>
                  <a:cxn ang="0">
                    <a:pos x="158" y="2"/>
                  </a:cxn>
                  <a:cxn ang="0">
                    <a:pos x="170" y="2"/>
                  </a:cxn>
                  <a:cxn ang="0">
                    <a:pos x="187" y="2"/>
                  </a:cxn>
                  <a:cxn ang="0">
                    <a:pos x="200" y="2"/>
                  </a:cxn>
                  <a:cxn ang="0">
                    <a:pos x="213" y="0"/>
                  </a:cxn>
                  <a:cxn ang="0">
                    <a:pos x="223" y="0"/>
                  </a:cxn>
                  <a:cxn ang="0">
                    <a:pos x="232" y="0"/>
                  </a:cxn>
                  <a:cxn ang="0">
                    <a:pos x="236" y="74"/>
                  </a:cxn>
                  <a:cxn ang="0">
                    <a:pos x="232" y="66"/>
                  </a:cxn>
                  <a:cxn ang="0">
                    <a:pos x="231" y="59"/>
                  </a:cxn>
                  <a:cxn ang="0">
                    <a:pos x="229" y="51"/>
                  </a:cxn>
                  <a:cxn ang="0">
                    <a:pos x="225" y="42"/>
                  </a:cxn>
                  <a:cxn ang="0">
                    <a:pos x="221" y="34"/>
                  </a:cxn>
                  <a:cxn ang="0">
                    <a:pos x="217" y="23"/>
                  </a:cxn>
                  <a:cxn ang="0">
                    <a:pos x="213" y="21"/>
                  </a:cxn>
                  <a:cxn ang="0">
                    <a:pos x="206" y="21"/>
                  </a:cxn>
                  <a:cxn ang="0">
                    <a:pos x="196" y="19"/>
                  </a:cxn>
                  <a:cxn ang="0">
                    <a:pos x="181" y="19"/>
                  </a:cxn>
                  <a:cxn ang="0">
                    <a:pos x="172" y="17"/>
                  </a:cxn>
                  <a:cxn ang="0">
                    <a:pos x="162" y="17"/>
                  </a:cxn>
                  <a:cxn ang="0">
                    <a:pos x="155" y="17"/>
                  </a:cxn>
                  <a:cxn ang="0">
                    <a:pos x="143" y="17"/>
                  </a:cxn>
                  <a:cxn ang="0">
                    <a:pos x="134" y="17"/>
                  </a:cxn>
                  <a:cxn ang="0">
                    <a:pos x="124" y="17"/>
                  </a:cxn>
                  <a:cxn ang="0">
                    <a:pos x="115" y="17"/>
                  </a:cxn>
                  <a:cxn ang="0">
                    <a:pos x="103" y="17"/>
                  </a:cxn>
                  <a:cxn ang="0">
                    <a:pos x="94" y="17"/>
                  </a:cxn>
                  <a:cxn ang="0">
                    <a:pos x="84" y="17"/>
                  </a:cxn>
                  <a:cxn ang="0">
                    <a:pos x="73" y="17"/>
                  </a:cxn>
                  <a:cxn ang="0">
                    <a:pos x="63" y="17"/>
                  </a:cxn>
                  <a:cxn ang="0">
                    <a:pos x="54" y="15"/>
                  </a:cxn>
                  <a:cxn ang="0">
                    <a:pos x="44" y="15"/>
                  </a:cxn>
                  <a:cxn ang="0">
                    <a:pos x="37" y="15"/>
                  </a:cxn>
                  <a:cxn ang="0">
                    <a:pos x="29" y="15"/>
                  </a:cxn>
                  <a:cxn ang="0">
                    <a:pos x="16" y="15"/>
                  </a:cxn>
                  <a:cxn ang="0">
                    <a:pos x="6" y="15"/>
                  </a:cxn>
                  <a:cxn ang="0">
                    <a:pos x="2" y="11"/>
                  </a:cxn>
                  <a:cxn ang="0">
                    <a:pos x="16" y="9"/>
                  </a:cxn>
                  <a:cxn ang="0">
                    <a:pos x="29" y="7"/>
                  </a:cxn>
                  <a:cxn ang="0">
                    <a:pos x="38" y="7"/>
                  </a:cxn>
                  <a:cxn ang="0">
                    <a:pos x="40" y="7"/>
                  </a:cxn>
                </a:cxnLst>
                <a:rect l="0" t="0" r="r" b="b"/>
                <a:pathLst>
                  <a:path w="236" h="74">
                    <a:moveTo>
                      <a:pt x="40" y="7"/>
                    </a:moveTo>
                    <a:lnTo>
                      <a:pt x="42" y="7"/>
                    </a:lnTo>
                    <a:lnTo>
                      <a:pt x="46" y="7"/>
                    </a:lnTo>
                    <a:lnTo>
                      <a:pt x="50" y="5"/>
                    </a:lnTo>
                    <a:lnTo>
                      <a:pt x="56" y="5"/>
                    </a:lnTo>
                    <a:lnTo>
                      <a:pt x="59" y="5"/>
                    </a:lnTo>
                    <a:lnTo>
                      <a:pt x="67" y="5"/>
                    </a:lnTo>
                    <a:lnTo>
                      <a:pt x="73" y="5"/>
                    </a:lnTo>
                    <a:lnTo>
                      <a:pt x="80" y="5"/>
                    </a:lnTo>
                    <a:lnTo>
                      <a:pt x="88" y="4"/>
                    </a:lnTo>
                    <a:lnTo>
                      <a:pt x="96" y="4"/>
                    </a:lnTo>
                    <a:lnTo>
                      <a:pt x="99" y="4"/>
                    </a:lnTo>
                    <a:lnTo>
                      <a:pt x="103" y="4"/>
                    </a:lnTo>
                    <a:lnTo>
                      <a:pt x="107" y="4"/>
                    </a:lnTo>
                    <a:lnTo>
                      <a:pt x="111" y="4"/>
                    </a:lnTo>
                    <a:lnTo>
                      <a:pt x="116" y="4"/>
                    </a:lnTo>
                    <a:lnTo>
                      <a:pt x="120" y="4"/>
                    </a:lnTo>
                    <a:lnTo>
                      <a:pt x="124" y="4"/>
                    </a:lnTo>
                    <a:lnTo>
                      <a:pt x="128" y="4"/>
                    </a:lnTo>
                    <a:lnTo>
                      <a:pt x="134" y="4"/>
                    </a:lnTo>
                    <a:lnTo>
                      <a:pt x="137" y="4"/>
                    </a:lnTo>
                    <a:lnTo>
                      <a:pt x="141" y="4"/>
                    </a:lnTo>
                    <a:lnTo>
                      <a:pt x="147" y="4"/>
                    </a:lnTo>
                    <a:lnTo>
                      <a:pt x="151" y="2"/>
                    </a:lnTo>
                    <a:lnTo>
                      <a:pt x="155" y="2"/>
                    </a:lnTo>
                    <a:lnTo>
                      <a:pt x="158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9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8" y="2"/>
                    </a:lnTo>
                    <a:lnTo>
                      <a:pt x="213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7" y="0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6" y="74"/>
                    </a:lnTo>
                    <a:lnTo>
                      <a:pt x="234" y="72"/>
                    </a:lnTo>
                    <a:lnTo>
                      <a:pt x="232" y="66"/>
                    </a:lnTo>
                    <a:lnTo>
                      <a:pt x="231" y="63"/>
                    </a:lnTo>
                    <a:lnTo>
                      <a:pt x="231" y="59"/>
                    </a:lnTo>
                    <a:lnTo>
                      <a:pt x="229" y="55"/>
                    </a:lnTo>
                    <a:lnTo>
                      <a:pt x="229" y="51"/>
                    </a:lnTo>
                    <a:lnTo>
                      <a:pt x="225" y="45"/>
                    </a:lnTo>
                    <a:lnTo>
                      <a:pt x="225" y="42"/>
                    </a:lnTo>
                    <a:lnTo>
                      <a:pt x="223" y="36"/>
                    </a:lnTo>
                    <a:lnTo>
                      <a:pt x="221" y="34"/>
                    </a:lnTo>
                    <a:lnTo>
                      <a:pt x="219" y="26"/>
                    </a:lnTo>
                    <a:lnTo>
                      <a:pt x="217" y="23"/>
                    </a:lnTo>
                    <a:lnTo>
                      <a:pt x="217" y="23"/>
                    </a:lnTo>
                    <a:lnTo>
                      <a:pt x="213" y="21"/>
                    </a:lnTo>
                    <a:lnTo>
                      <a:pt x="210" y="21"/>
                    </a:lnTo>
                    <a:lnTo>
                      <a:pt x="206" y="21"/>
                    </a:lnTo>
                    <a:lnTo>
                      <a:pt x="202" y="19"/>
                    </a:lnTo>
                    <a:lnTo>
                      <a:pt x="196" y="19"/>
                    </a:lnTo>
                    <a:lnTo>
                      <a:pt x="189" y="19"/>
                    </a:lnTo>
                    <a:lnTo>
                      <a:pt x="181" y="19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6" y="17"/>
                    </a:lnTo>
                    <a:lnTo>
                      <a:pt x="162" y="17"/>
                    </a:lnTo>
                    <a:lnTo>
                      <a:pt x="156" y="17"/>
                    </a:lnTo>
                    <a:lnTo>
                      <a:pt x="155" y="17"/>
                    </a:lnTo>
                    <a:lnTo>
                      <a:pt x="147" y="17"/>
                    </a:lnTo>
                    <a:lnTo>
                      <a:pt x="143" y="17"/>
                    </a:lnTo>
                    <a:lnTo>
                      <a:pt x="139" y="17"/>
                    </a:lnTo>
                    <a:lnTo>
                      <a:pt x="134" y="17"/>
                    </a:lnTo>
                    <a:lnTo>
                      <a:pt x="128" y="17"/>
                    </a:lnTo>
                    <a:lnTo>
                      <a:pt x="124" y="17"/>
                    </a:lnTo>
                    <a:lnTo>
                      <a:pt x="118" y="17"/>
                    </a:lnTo>
                    <a:lnTo>
                      <a:pt x="115" y="17"/>
                    </a:lnTo>
                    <a:lnTo>
                      <a:pt x="109" y="17"/>
                    </a:lnTo>
                    <a:lnTo>
                      <a:pt x="103" y="17"/>
                    </a:lnTo>
                    <a:lnTo>
                      <a:pt x="99" y="17"/>
                    </a:lnTo>
                    <a:lnTo>
                      <a:pt x="94" y="17"/>
                    </a:lnTo>
                    <a:lnTo>
                      <a:pt x="88" y="17"/>
                    </a:lnTo>
                    <a:lnTo>
                      <a:pt x="84" y="17"/>
                    </a:lnTo>
                    <a:lnTo>
                      <a:pt x="78" y="17"/>
                    </a:lnTo>
                    <a:lnTo>
                      <a:pt x="73" y="17"/>
                    </a:lnTo>
                    <a:lnTo>
                      <a:pt x="67" y="17"/>
                    </a:lnTo>
                    <a:lnTo>
                      <a:pt x="63" y="17"/>
                    </a:lnTo>
                    <a:lnTo>
                      <a:pt x="58" y="15"/>
                    </a:lnTo>
                    <a:lnTo>
                      <a:pt x="54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40" y="15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5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8" y="9"/>
                    </a:lnTo>
                    <a:lnTo>
                      <a:pt x="16" y="9"/>
                    </a:lnTo>
                    <a:lnTo>
                      <a:pt x="23" y="7"/>
                    </a:lnTo>
                    <a:lnTo>
                      <a:pt x="29" y="7"/>
                    </a:lnTo>
                    <a:lnTo>
                      <a:pt x="35" y="7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6" name="Freeform 88"/>
              <p:cNvSpPr>
                <a:spLocks/>
              </p:cNvSpPr>
              <p:nvPr/>
            </p:nvSpPr>
            <p:spPr bwMode="auto">
              <a:xfrm>
                <a:off x="5902325" y="3808413"/>
                <a:ext cx="49212" cy="14287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7" y="0"/>
                  </a:cxn>
                  <a:cxn ang="0">
                    <a:pos x="31" y="0"/>
                  </a:cxn>
                  <a:cxn ang="0">
                    <a:pos x="36" y="0"/>
                  </a:cxn>
                  <a:cxn ang="0">
                    <a:pos x="40" y="0"/>
                  </a:cxn>
                  <a:cxn ang="0">
                    <a:pos x="48" y="0"/>
                  </a:cxn>
                  <a:cxn ang="0">
                    <a:pos x="55" y="0"/>
                  </a:cxn>
                  <a:cxn ang="0">
                    <a:pos x="59" y="0"/>
                  </a:cxn>
                  <a:cxn ang="0">
                    <a:pos x="61" y="2"/>
                  </a:cxn>
                  <a:cxn ang="0">
                    <a:pos x="61" y="17"/>
                  </a:cxn>
                  <a:cxn ang="0">
                    <a:pos x="0" y="15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1" h="17">
                    <a:moveTo>
                      <a:pt x="6" y="2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1" y="2"/>
                    </a:lnTo>
                    <a:lnTo>
                      <a:pt x="61" y="17"/>
                    </a:lnTo>
                    <a:lnTo>
                      <a:pt x="0" y="15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7" name="Freeform 89"/>
              <p:cNvSpPr>
                <a:spLocks/>
              </p:cNvSpPr>
              <p:nvPr/>
            </p:nvSpPr>
            <p:spPr bwMode="auto">
              <a:xfrm>
                <a:off x="5654675" y="3849688"/>
                <a:ext cx="98425" cy="157162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7" y="55"/>
                  </a:cxn>
                  <a:cxn ang="0">
                    <a:pos x="23" y="65"/>
                  </a:cxn>
                  <a:cxn ang="0">
                    <a:pos x="25" y="76"/>
                  </a:cxn>
                  <a:cxn ang="0">
                    <a:pos x="27" y="88"/>
                  </a:cxn>
                  <a:cxn ang="0">
                    <a:pos x="31" y="101"/>
                  </a:cxn>
                  <a:cxn ang="0">
                    <a:pos x="31" y="114"/>
                  </a:cxn>
                  <a:cxn ang="0">
                    <a:pos x="33" y="128"/>
                  </a:cxn>
                  <a:cxn ang="0">
                    <a:pos x="35" y="139"/>
                  </a:cxn>
                  <a:cxn ang="0">
                    <a:pos x="35" y="152"/>
                  </a:cxn>
                  <a:cxn ang="0">
                    <a:pos x="36" y="164"/>
                  </a:cxn>
                  <a:cxn ang="0">
                    <a:pos x="36" y="173"/>
                  </a:cxn>
                  <a:cxn ang="0">
                    <a:pos x="36" y="181"/>
                  </a:cxn>
                  <a:cxn ang="0">
                    <a:pos x="36" y="188"/>
                  </a:cxn>
                  <a:cxn ang="0">
                    <a:pos x="36" y="196"/>
                  </a:cxn>
                  <a:cxn ang="0">
                    <a:pos x="38" y="196"/>
                  </a:cxn>
                  <a:cxn ang="0">
                    <a:pos x="46" y="196"/>
                  </a:cxn>
                  <a:cxn ang="0">
                    <a:pos x="57" y="196"/>
                  </a:cxn>
                  <a:cxn ang="0">
                    <a:pos x="71" y="196"/>
                  </a:cxn>
                  <a:cxn ang="0">
                    <a:pos x="78" y="196"/>
                  </a:cxn>
                  <a:cxn ang="0">
                    <a:pos x="92" y="196"/>
                  </a:cxn>
                  <a:cxn ang="0">
                    <a:pos x="107" y="196"/>
                  </a:cxn>
                  <a:cxn ang="0">
                    <a:pos x="118" y="194"/>
                  </a:cxn>
                  <a:cxn ang="0">
                    <a:pos x="124" y="194"/>
                  </a:cxn>
                  <a:cxn ang="0">
                    <a:pos x="118" y="192"/>
                  </a:cxn>
                  <a:cxn ang="0">
                    <a:pos x="109" y="192"/>
                  </a:cxn>
                  <a:cxn ang="0">
                    <a:pos x="95" y="188"/>
                  </a:cxn>
                  <a:cxn ang="0">
                    <a:pos x="82" y="187"/>
                  </a:cxn>
                  <a:cxn ang="0">
                    <a:pos x="71" y="185"/>
                  </a:cxn>
                  <a:cxn ang="0">
                    <a:pos x="59" y="181"/>
                  </a:cxn>
                  <a:cxn ang="0">
                    <a:pos x="52" y="181"/>
                  </a:cxn>
                  <a:cxn ang="0">
                    <a:pos x="48" y="177"/>
                  </a:cxn>
                  <a:cxn ang="0">
                    <a:pos x="48" y="166"/>
                  </a:cxn>
                  <a:cxn ang="0">
                    <a:pos x="48" y="156"/>
                  </a:cxn>
                  <a:cxn ang="0">
                    <a:pos x="46" y="143"/>
                  </a:cxn>
                  <a:cxn ang="0">
                    <a:pos x="44" y="128"/>
                  </a:cxn>
                  <a:cxn ang="0">
                    <a:pos x="42" y="112"/>
                  </a:cxn>
                  <a:cxn ang="0">
                    <a:pos x="38" y="97"/>
                  </a:cxn>
                  <a:cxn ang="0">
                    <a:pos x="36" y="82"/>
                  </a:cxn>
                  <a:cxn ang="0">
                    <a:pos x="31" y="67"/>
                  </a:cxn>
                  <a:cxn ang="0">
                    <a:pos x="23" y="53"/>
                  </a:cxn>
                  <a:cxn ang="0">
                    <a:pos x="17" y="38"/>
                  </a:cxn>
                  <a:cxn ang="0">
                    <a:pos x="12" y="25"/>
                  </a:cxn>
                  <a:cxn ang="0">
                    <a:pos x="8" y="14"/>
                  </a:cxn>
                  <a:cxn ang="0">
                    <a:pos x="2" y="2"/>
                  </a:cxn>
                  <a:cxn ang="0">
                    <a:pos x="14" y="44"/>
                  </a:cxn>
                </a:cxnLst>
                <a:rect l="0" t="0" r="r" b="b"/>
                <a:pathLst>
                  <a:path w="124" h="198">
                    <a:moveTo>
                      <a:pt x="14" y="44"/>
                    </a:moveTo>
                    <a:lnTo>
                      <a:pt x="16" y="48"/>
                    </a:lnTo>
                    <a:lnTo>
                      <a:pt x="16" y="50"/>
                    </a:lnTo>
                    <a:lnTo>
                      <a:pt x="17" y="55"/>
                    </a:lnTo>
                    <a:lnTo>
                      <a:pt x="21" y="61"/>
                    </a:lnTo>
                    <a:lnTo>
                      <a:pt x="23" y="65"/>
                    </a:lnTo>
                    <a:lnTo>
                      <a:pt x="23" y="71"/>
                    </a:lnTo>
                    <a:lnTo>
                      <a:pt x="25" y="76"/>
                    </a:lnTo>
                    <a:lnTo>
                      <a:pt x="27" y="82"/>
                    </a:lnTo>
                    <a:lnTo>
                      <a:pt x="27" y="88"/>
                    </a:lnTo>
                    <a:lnTo>
                      <a:pt x="29" y="93"/>
                    </a:lnTo>
                    <a:lnTo>
                      <a:pt x="31" y="101"/>
                    </a:lnTo>
                    <a:lnTo>
                      <a:pt x="31" y="109"/>
                    </a:lnTo>
                    <a:lnTo>
                      <a:pt x="31" y="114"/>
                    </a:lnTo>
                    <a:lnTo>
                      <a:pt x="33" y="120"/>
                    </a:lnTo>
                    <a:lnTo>
                      <a:pt x="33" y="128"/>
                    </a:lnTo>
                    <a:lnTo>
                      <a:pt x="35" y="133"/>
                    </a:lnTo>
                    <a:lnTo>
                      <a:pt x="35" y="139"/>
                    </a:lnTo>
                    <a:lnTo>
                      <a:pt x="35" y="145"/>
                    </a:lnTo>
                    <a:lnTo>
                      <a:pt x="35" y="152"/>
                    </a:lnTo>
                    <a:lnTo>
                      <a:pt x="36" y="158"/>
                    </a:lnTo>
                    <a:lnTo>
                      <a:pt x="36" y="164"/>
                    </a:lnTo>
                    <a:lnTo>
                      <a:pt x="36" y="168"/>
                    </a:lnTo>
                    <a:lnTo>
                      <a:pt x="36" y="173"/>
                    </a:lnTo>
                    <a:lnTo>
                      <a:pt x="36" y="177"/>
                    </a:lnTo>
                    <a:lnTo>
                      <a:pt x="36" y="181"/>
                    </a:lnTo>
                    <a:lnTo>
                      <a:pt x="36" y="185"/>
                    </a:lnTo>
                    <a:lnTo>
                      <a:pt x="36" y="188"/>
                    </a:lnTo>
                    <a:lnTo>
                      <a:pt x="36" y="192"/>
                    </a:lnTo>
                    <a:lnTo>
                      <a:pt x="36" y="196"/>
                    </a:lnTo>
                    <a:lnTo>
                      <a:pt x="38" y="198"/>
                    </a:lnTo>
                    <a:lnTo>
                      <a:pt x="38" y="196"/>
                    </a:lnTo>
                    <a:lnTo>
                      <a:pt x="40" y="196"/>
                    </a:lnTo>
                    <a:lnTo>
                      <a:pt x="46" y="196"/>
                    </a:lnTo>
                    <a:lnTo>
                      <a:pt x="52" y="196"/>
                    </a:lnTo>
                    <a:lnTo>
                      <a:pt x="57" y="196"/>
                    </a:lnTo>
                    <a:lnTo>
                      <a:pt x="67" y="196"/>
                    </a:lnTo>
                    <a:lnTo>
                      <a:pt x="71" y="196"/>
                    </a:lnTo>
                    <a:lnTo>
                      <a:pt x="75" y="196"/>
                    </a:lnTo>
                    <a:lnTo>
                      <a:pt x="78" y="196"/>
                    </a:lnTo>
                    <a:lnTo>
                      <a:pt x="84" y="196"/>
                    </a:lnTo>
                    <a:lnTo>
                      <a:pt x="92" y="196"/>
                    </a:lnTo>
                    <a:lnTo>
                      <a:pt x="99" y="196"/>
                    </a:lnTo>
                    <a:lnTo>
                      <a:pt x="107" y="196"/>
                    </a:lnTo>
                    <a:lnTo>
                      <a:pt x="114" y="196"/>
                    </a:lnTo>
                    <a:lnTo>
                      <a:pt x="118" y="194"/>
                    </a:lnTo>
                    <a:lnTo>
                      <a:pt x="122" y="194"/>
                    </a:lnTo>
                    <a:lnTo>
                      <a:pt x="124" y="194"/>
                    </a:lnTo>
                    <a:lnTo>
                      <a:pt x="120" y="194"/>
                    </a:lnTo>
                    <a:lnTo>
                      <a:pt x="118" y="192"/>
                    </a:lnTo>
                    <a:lnTo>
                      <a:pt x="113" y="192"/>
                    </a:lnTo>
                    <a:lnTo>
                      <a:pt x="109" y="192"/>
                    </a:lnTo>
                    <a:lnTo>
                      <a:pt x="101" y="190"/>
                    </a:lnTo>
                    <a:lnTo>
                      <a:pt x="95" y="188"/>
                    </a:lnTo>
                    <a:lnTo>
                      <a:pt x="90" y="187"/>
                    </a:lnTo>
                    <a:lnTo>
                      <a:pt x="82" y="187"/>
                    </a:lnTo>
                    <a:lnTo>
                      <a:pt x="76" y="185"/>
                    </a:lnTo>
                    <a:lnTo>
                      <a:pt x="71" y="185"/>
                    </a:lnTo>
                    <a:lnTo>
                      <a:pt x="63" y="183"/>
                    </a:lnTo>
                    <a:lnTo>
                      <a:pt x="59" y="181"/>
                    </a:lnTo>
                    <a:lnTo>
                      <a:pt x="56" y="181"/>
                    </a:lnTo>
                    <a:lnTo>
                      <a:pt x="52" y="181"/>
                    </a:lnTo>
                    <a:lnTo>
                      <a:pt x="50" y="181"/>
                    </a:lnTo>
                    <a:lnTo>
                      <a:pt x="48" y="177"/>
                    </a:lnTo>
                    <a:lnTo>
                      <a:pt x="48" y="171"/>
                    </a:lnTo>
                    <a:lnTo>
                      <a:pt x="48" y="166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6" y="143"/>
                    </a:lnTo>
                    <a:lnTo>
                      <a:pt x="46" y="135"/>
                    </a:lnTo>
                    <a:lnTo>
                      <a:pt x="44" y="128"/>
                    </a:lnTo>
                    <a:lnTo>
                      <a:pt x="44" y="120"/>
                    </a:lnTo>
                    <a:lnTo>
                      <a:pt x="42" y="112"/>
                    </a:lnTo>
                    <a:lnTo>
                      <a:pt x="40" y="105"/>
                    </a:lnTo>
                    <a:lnTo>
                      <a:pt x="38" y="97"/>
                    </a:lnTo>
                    <a:lnTo>
                      <a:pt x="38" y="92"/>
                    </a:lnTo>
                    <a:lnTo>
                      <a:pt x="36" y="82"/>
                    </a:lnTo>
                    <a:lnTo>
                      <a:pt x="35" y="76"/>
                    </a:lnTo>
                    <a:lnTo>
                      <a:pt x="31" y="67"/>
                    </a:lnTo>
                    <a:lnTo>
                      <a:pt x="29" y="61"/>
                    </a:lnTo>
                    <a:lnTo>
                      <a:pt x="23" y="53"/>
                    </a:lnTo>
                    <a:lnTo>
                      <a:pt x="23" y="46"/>
                    </a:lnTo>
                    <a:lnTo>
                      <a:pt x="17" y="38"/>
                    </a:lnTo>
                    <a:lnTo>
                      <a:pt x="16" y="33"/>
                    </a:lnTo>
                    <a:lnTo>
                      <a:pt x="12" y="25"/>
                    </a:lnTo>
                    <a:lnTo>
                      <a:pt x="8" y="19"/>
                    </a:lnTo>
                    <a:lnTo>
                      <a:pt x="8" y="14"/>
                    </a:lnTo>
                    <a:lnTo>
                      <a:pt x="4" y="1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4" y="44"/>
                    </a:lnTo>
                    <a:lnTo>
                      <a:pt x="1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8" name="Freeform 90"/>
              <p:cNvSpPr>
                <a:spLocks/>
              </p:cNvSpPr>
              <p:nvPr/>
            </p:nvSpPr>
            <p:spPr bwMode="auto">
              <a:xfrm>
                <a:off x="5865813" y="3887788"/>
                <a:ext cx="152400" cy="120650"/>
              </a:xfrm>
              <a:custGeom>
                <a:avLst/>
                <a:gdLst/>
                <a:ahLst/>
                <a:cxnLst>
                  <a:cxn ang="0">
                    <a:pos x="26" y="152"/>
                  </a:cxn>
                  <a:cxn ang="0">
                    <a:pos x="38" y="152"/>
                  </a:cxn>
                  <a:cxn ang="0">
                    <a:pos x="47" y="152"/>
                  </a:cxn>
                  <a:cxn ang="0">
                    <a:pos x="60" y="152"/>
                  </a:cxn>
                  <a:cxn ang="0">
                    <a:pos x="74" y="152"/>
                  </a:cxn>
                  <a:cxn ang="0">
                    <a:pos x="87" y="152"/>
                  </a:cxn>
                  <a:cxn ang="0">
                    <a:pos x="102" y="152"/>
                  </a:cxn>
                  <a:cxn ang="0">
                    <a:pos x="116" y="152"/>
                  </a:cxn>
                  <a:cxn ang="0">
                    <a:pos x="129" y="152"/>
                  </a:cxn>
                  <a:cxn ang="0">
                    <a:pos x="142" y="150"/>
                  </a:cxn>
                  <a:cxn ang="0">
                    <a:pos x="154" y="150"/>
                  </a:cxn>
                  <a:cxn ang="0">
                    <a:pos x="163" y="150"/>
                  </a:cxn>
                  <a:cxn ang="0">
                    <a:pos x="169" y="150"/>
                  </a:cxn>
                  <a:cxn ang="0">
                    <a:pos x="178" y="148"/>
                  </a:cxn>
                  <a:cxn ang="0">
                    <a:pos x="178" y="144"/>
                  </a:cxn>
                  <a:cxn ang="0">
                    <a:pos x="178" y="133"/>
                  </a:cxn>
                  <a:cxn ang="0">
                    <a:pos x="178" y="125"/>
                  </a:cxn>
                  <a:cxn ang="0">
                    <a:pos x="178" y="116"/>
                  </a:cxn>
                  <a:cxn ang="0">
                    <a:pos x="178" y="106"/>
                  </a:cxn>
                  <a:cxn ang="0">
                    <a:pos x="178" y="95"/>
                  </a:cxn>
                  <a:cxn ang="0">
                    <a:pos x="178" y="83"/>
                  </a:cxn>
                  <a:cxn ang="0">
                    <a:pos x="178" y="72"/>
                  </a:cxn>
                  <a:cxn ang="0">
                    <a:pos x="178" y="61"/>
                  </a:cxn>
                  <a:cxn ang="0">
                    <a:pos x="180" y="47"/>
                  </a:cxn>
                  <a:cxn ang="0">
                    <a:pos x="184" y="32"/>
                  </a:cxn>
                  <a:cxn ang="0">
                    <a:pos x="186" y="19"/>
                  </a:cxn>
                  <a:cxn ang="0">
                    <a:pos x="188" y="7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184" y="7"/>
                  </a:cxn>
                  <a:cxn ang="0">
                    <a:pos x="180" y="15"/>
                  </a:cxn>
                  <a:cxn ang="0">
                    <a:pos x="177" y="26"/>
                  </a:cxn>
                  <a:cxn ang="0">
                    <a:pos x="171" y="36"/>
                  </a:cxn>
                  <a:cxn ang="0">
                    <a:pos x="169" y="47"/>
                  </a:cxn>
                  <a:cxn ang="0">
                    <a:pos x="165" y="61"/>
                  </a:cxn>
                  <a:cxn ang="0">
                    <a:pos x="165" y="74"/>
                  </a:cxn>
                  <a:cxn ang="0">
                    <a:pos x="165" y="87"/>
                  </a:cxn>
                  <a:cxn ang="0">
                    <a:pos x="163" y="100"/>
                  </a:cxn>
                  <a:cxn ang="0">
                    <a:pos x="161" y="114"/>
                  </a:cxn>
                  <a:cxn ang="0">
                    <a:pos x="161" y="123"/>
                  </a:cxn>
                  <a:cxn ang="0">
                    <a:pos x="161" y="135"/>
                  </a:cxn>
                  <a:cxn ang="0">
                    <a:pos x="0" y="146"/>
                  </a:cxn>
                  <a:cxn ang="0">
                    <a:pos x="22" y="152"/>
                  </a:cxn>
                </a:cxnLst>
                <a:rect l="0" t="0" r="r" b="b"/>
                <a:pathLst>
                  <a:path w="192" h="152">
                    <a:moveTo>
                      <a:pt x="22" y="152"/>
                    </a:moveTo>
                    <a:lnTo>
                      <a:pt x="26" y="152"/>
                    </a:lnTo>
                    <a:lnTo>
                      <a:pt x="34" y="152"/>
                    </a:lnTo>
                    <a:lnTo>
                      <a:pt x="38" y="152"/>
                    </a:lnTo>
                    <a:lnTo>
                      <a:pt x="41" y="152"/>
                    </a:lnTo>
                    <a:lnTo>
                      <a:pt x="47" y="152"/>
                    </a:lnTo>
                    <a:lnTo>
                      <a:pt x="55" y="152"/>
                    </a:lnTo>
                    <a:lnTo>
                      <a:pt x="60" y="152"/>
                    </a:lnTo>
                    <a:lnTo>
                      <a:pt x="66" y="152"/>
                    </a:lnTo>
                    <a:lnTo>
                      <a:pt x="74" y="152"/>
                    </a:lnTo>
                    <a:lnTo>
                      <a:pt x="81" y="152"/>
                    </a:lnTo>
                    <a:lnTo>
                      <a:pt x="87" y="152"/>
                    </a:lnTo>
                    <a:lnTo>
                      <a:pt x="95" y="152"/>
                    </a:lnTo>
                    <a:lnTo>
                      <a:pt x="102" y="152"/>
                    </a:lnTo>
                    <a:lnTo>
                      <a:pt x="110" y="152"/>
                    </a:lnTo>
                    <a:lnTo>
                      <a:pt x="116" y="152"/>
                    </a:lnTo>
                    <a:lnTo>
                      <a:pt x="123" y="152"/>
                    </a:lnTo>
                    <a:lnTo>
                      <a:pt x="129" y="152"/>
                    </a:lnTo>
                    <a:lnTo>
                      <a:pt x="137" y="152"/>
                    </a:lnTo>
                    <a:lnTo>
                      <a:pt x="142" y="150"/>
                    </a:lnTo>
                    <a:lnTo>
                      <a:pt x="148" y="150"/>
                    </a:lnTo>
                    <a:lnTo>
                      <a:pt x="154" y="150"/>
                    </a:lnTo>
                    <a:lnTo>
                      <a:pt x="159" y="150"/>
                    </a:lnTo>
                    <a:lnTo>
                      <a:pt x="163" y="150"/>
                    </a:lnTo>
                    <a:lnTo>
                      <a:pt x="169" y="150"/>
                    </a:lnTo>
                    <a:lnTo>
                      <a:pt x="169" y="150"/>
                    </a:lnTo>
                    <a:lnTo>
                      <a:pt x="173" y="150"/>
                    </a:lnTo>
                    <a:lnTo>
                      <a:pt x="178" y="148"/>
                    </a:lnTo>
                    <a:lnTo>
                      <a:pt x="180" y="148"/>
                    </a:lnTo>
                    <a:lnTo>
                      <a:pt x="178" y="144"/>
                    </a:lnTo>
                    <a:lnTo>
                      <a:pt x="178" y="138"/>
                    </a:lnTo>
                    <a:lnTo>
                      <a:pt x="178" y="133"/>
                    </a:lnTo>
                    <a:lnTo>
                      <a:pt x="178" y="129"/>
                    </a:lnTo>
                    <a:lnTo>
                      <a:pt x="178" y="125"/>
                    </a:lnTo>
                    <a:lnTo>
                      <a:pt x="178" y="121"/>
                    </a:lnTo>
                    <a:lnTo>
                      <a:pt x="178" y="116"/>
                    </a:lnTo>
                    <a:lnTo>
                      <a:pt x="178" y="110"/>
                    </a:lnTo>
                    <a:lnTo>
                      <a:pt x="178" y="106"/>
                    </a:lnTo>
                    <a:lnTo>
                      <a:pt x="178" y="100"/>
                    </a:lnTo>
                    <a:lnTo>
                      <a:pt x="178" y="95"/>
                    </a:lnTo>
                    <a:lnTo>
                      <a:pt x="178" y="89"/>
                    </a:lnTo>
                    <a:lnTo>
                      <a:pt x="178" y="83"/>
                    </a:lnTo>
                    <a:lnTo>
                      <a:pt x="178" y="80"/>
                    </a:lnTo>
                    <a:lnTo>
                      <a:pt x="178" y="72"/>
                    </a:lnTo>
                    <a:lnTo>
                      <a:pt x="178" y="66"/>
                    </a:lnTo>
                    <a:lnTo>
                      <a:pt x="178" y="61"/>
                    </a:lnTo>
                    <a:lnTo>
                      <a:pt x="180" y="55"/>
                    </a:lnTo>
                    <a:lnTo>
                      <a:pt x="180" y="47"/>
                    </a:lnTo>
                    <a:lnTo>
                      <a:pt x="184" y="40"/>
                    </a:lnTo>
                    <a:lnTo>
                      <a:pt x="184" y="32"/>
                    </a:lnTo>
                    <a:lnTo>
                      <a:pt x="186" y="26"/>
                    </a:lnTo>
                    <a:lnTo>
                      <a:pt x="186" y="19"/>
                    </a:lnTo>
                    <a:lnTo>
                      <a:pt x="188" y="13"/>
                    </a:lnTo>
                    <a:lnTo>
                      <a:pt x="188" y="7"/>
                    </a:lnTo>
                    <a:lnTo>
                      <a:pt x="192" y="3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8" y="0"/>
                    </a:lnTo>
                    <a:lnTo>
                      <a:pt x="186" y="3"/>
                    </a:lnTo>
                    <a:lnTo>
                      <a:pt x="184" y="7"/>
                    </a:lnTo>
                    <a:lnTo>
                      <a:pt x="182" y="13"/>
                    </a:lnTo>
                    <a:lnTo>
                      <a:pt x="180" y="15"/>
                    </a:lnTo>
                    <a:lnTo>
                      <a:pt x="178" y="21"/>
                    </a:lnTo>
                    <a:lnTo>
                      <a:pt x="177" y="26"/>
                    </a:lnTo>
                    <a:lnTo>
                      <a:pt x="173" y="32"/>
                    </a:lnTo>
                    <a:lnTo>
                      <a:pt x="171" y="36"/>
                    </a:lnTo>
                    <a:lnTo>
                      <a:pt x="169" y="43"/>
                    </a:lnTo>
                    <a:lnTo>
                      <a:pt x="169" y="47"/>
                    </a:lnTo>
                    <a:lnTo>
                      <a:pt x="169" y="55"/>
                    </a:lnTo>
                    <a:lnTo>
                      <a:pt x="165" y="61"/>
                    </a:lnTo>
                    <a:lnTo>
                      <a:pt x="165" y="66"/>
                    </a:lnTo>
                    <a:lnTo>
                      <a:pt x="165" y="74"/>
                    </a:lnTo>
                    <a:lnTo>
                      <a:pt x="165" y="80"/>
                    </a:lnTo>
                    <a:lnTo>
                      <a:pt x="165" y="87"/>
                    </a:lnTo>
                    <a:lnTo>
                      <a:pt x="163" y="95"/>
                    </a:lnTo>
                    <a:lnTo>
                      <a:pt x="163" y="100"/>
                    </a:lnTo>
                    <a:lnTo>
                      <a:pt x="163" y="108"/>
                    </a:lnTo>
                    <a:lnTo>
                      <a:pt x="161" y="114"/>
                    </a:lnTo>
                    <a:lnTo>
                      <a:pt x="161" y="119"/>
                    </a:lnTo>
                    <a:lnTo>
                      <a:pt x="161" y="123"/>
                    </a:lnTo>
                    <a:lnTo>
                      <a:pt x="161" y="127"/>
                    </a:lnTo>
                    <a:lnTo>
                      <a:pt x="161" y="135"/>
                    </a:lnTo>
                    <a:lnTo>
                      <a:pt x="161" y="137"/>
                    </a:lnTo>
                    <a:lnTo>
                      <a:pt x="0" y="146"/>
                    </a:lnTo>
                    <a:lnTo>
                      <a:pt x="22" y="152"/>
                    </a:lnTo>
                    <a:lnTo>
                      <a:pt x="22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9" name="Freeform 91"/>
              <p:cNvSpPr>
                <a:spLocks/>
              </p:cNvSpPr>
              <p:nvPr/>
            </p:nvSpPr>
            <p:spPr bwMode="auto">
              <a:xfrm>
                <a:off x="5678488" y="3773488"/>
                <a:ext cx="76200" cy="188912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21" y="31"/>
                  </a:cxn>
                  <a:cxn ang="0">
                    <a:pos x="28" y="42"/>
                  </a:cxn>
                  <a:cxn ang="0">
                    <a:pos x="36" y="53"/>
                  </a:cxn>
                  <a:cxn ang="0">
                    <a:pos x="40" y="63"/>
                  </a:cxn>
                  <a:cxn ang="0">
                    <a:pos x="44" y="71"/>
                  </a:cxn>
                  <a:cxn ang="0">
                    <a:pos x="47" y="80"/>
                  </a:cxn>
                  <a:cxn ang="0">
                    <a:pos x="51" y="88"/>
                  </a:cxn>
                  <a:cxn ang="0">
                    <a:pos x="55" y="99"/>
                  </a:cxn>
                  <a:cxn ang="0">
                    <a:pos x="59" y="109"/>
                  </a:cxn>
                  <a:cxn ang="0">
                    <a:pos x="63" y="118"/>
                  </a:cxn>
                  <a:cxn ang="0">
                    <a:pos x="66" y="128"/>
                  </a:cxn>
                  <a:cxn ang="0">
                    <a:pos x="68" y="139"/>
                  </a:cxn>
                  <a:cxn ang="0">
                    <a:pos x="72" y="150"/>
                  </a:cxn>
                  <a:cxn ang="0">
                    <a:pos x="74" y="158"/>
                  </a:cxn>
                  <a:cxn ang="0">
                    <a:pos x="76" y="169"/>
                  </a:cxn>
                  <a:cxn ang="0">
                    <a:pos x="80" y="177"/>
                  </a:cxn>
                  <a:cxn ang="0">
                    <a:pos x="82" y="190"/>
                  </a:cxn>
                  <a:cxn ang="0">
                    <a:pos x="87" y="207"/>
                  </a:cxn>
                  <a:cxn ang="0">
                    <a:pos x="89" y="221"/>
                  </a:cxn>
                  <a:cxn ang="0">
                    <a:pos x="93" y="230"/>
                  </a:cxn>
                  <a:cxn ang="0">
                    <a:pos x="95" y="238"/>
                  </a:cxn>
                  <a:cxn ang="0">
                    <a:pos x="95" y="232"/>
                  </a:cxn>
                  <a:cxn ang="0">
                    <a:pos x="95" y="223"/>
                  </a:cxn>
                  <a:cxn ang="0">
                    <a:pos x="95" y="215"/>
                  </a:cxn>
                  <a:cxn ang="0">
                    <a:pos x="95" y="206"/>
                  </a:cxn>
                  <a:cxn ang="0">
                    <a:pos x="95" y="196"/>
                  </a:cxn>
                  <a:cxn ang="0">
                    <a:pos x="95" y="185"/>
                  </a:cxn>
                  <a:cxn ang="0">
                    <a:pos x="95" y="173"/>
                  </a:cxn>
                  <a:cxn ang="0">
                    <a:pos x="95" y="160"/>
                  </a:cxn>
                  <a:cxn ang="0">
                    <a:pos x="93" y="148"/>
                  </a:cxn>
                  <a:cxn ang="0">
                    <a:pos x="93" y="135"/>
                  </a:cxn>
                  <a:cxn ang="0">
                    <a:pos x="91" y="122"/>
                  </a:cxn>
                  <a:cxn ang="0">
                    <a:pos x="89" y="112"/>
                  </a:cxn>
                  <a:cxn ang="0">
                    <a:pos x="85" y="99"/>
                  </a:cxn>
                  <a:cxn ang="0">
                    <a:pos x="82" y="90"/>
                  </a:cxn>
                  <a:cxn ang="0">
                    <a:pos x="76" y="82"/>
                  </a:cxn>
                  <a:cxn ang="0">
                    <a:pos x="68" y="71"/>
                  </a:cxn>
                  <a:cxn ang="0">
                    <a:pos x="55" y="53"/>
                  </a:cxn>
                  <a:cxn ang="0">
                    <a:pos x="42" y="38"/>
                  </a:cxn>
                  <a:cxn ang="0">
                    <a:pos x="28" y="25"/>
                  </a:cxn>
                  <a:cxn ang="0">
                    <a:pos x="15" y="12"/>
                  </a:cxn>
                  <a:cxn ang="0">
                    <a:pos x="4" y="2"/>
                  </a:cxn>
                  <a:cxn ang="0">
                    <a:pos x="7" y="19"/>
                  </a:cxn>
                </a:cxnLst>
                <a:rect l="0" t="0" r="r" b="b"/>
                <a:pathLst>
                  <a:path w="95" h="238">
                    <a:moveTo>
                      <a:pt x="7" y="19"/>
                    </a:moveTo>
                    <a:lnTo>
                      <a:pt x="11" y="23"/>
                    </a:lnTo>
                    <a:lnTo>
                      <a:pt x="15" y="27"/>
                    </a:lnTo>
                    <a:lnTo>
                      <a:pt x="21" y="31"/>
                    </a:lnTo>
                    <a:lnTo>
                      <a:pt x="25" y="36"/>
                    </a:lnTo>
                    <a:lnTo>
                      <a:pt x="28" y="42"/>
                    </a:lnTo>
                    <a:lnTo>
                      <a:pt x="32" y="50"/>
                    </a:lnTo>
                    <a:lnTo>
                      <a:pt x="36" y="53"/>
                    </a:lnTo>
                    <a:lnTo>
                      <a:pt x="38" y="57"/>
                    </a:lnTo>
                    <a:lnTo>
                      <a:pt x="40" y="63"/>
                    </a:lnTo>
                    <a:lnTo>
                      <a:pt x="42" y="67"/>
                    </a:lnTo>
                    <a:lnTo>
                      <a:pt x="44" y="71"/>
                    </a:lnTo>
                    <a:lnTo>
                      <a:pt x="45" y="74"/>
                    </a:lnTo>
                    <a:lnTo>
                      <a:pt x="47" y="80"/>
                    </a:lnTo>
                    <a:lnTo>
                      <a:pt x="49" y="84"/>
                    </a:lnTo>
                    <a:lnTo>
                      <a:pt x="51" y="88"/>
                    </a:lnTo>
                    <a:lnTo>
                      <a:pt x="53" y="93"/>
                    </a:lnTo>
                    <a:lnTo>
                      <a:pt x="55" y="99"/>
                    </a:lnTo>
                    <a:lnTo>
                      <a:pt x="57" y="103"/>
                    </a:lnTo>
                    <a:lnTo>
                      <a:pt x="59" y="109"/>
                    </a:lnTo>
                    <a:lnTo>
                      <a:pt x="61" y="112"/>
                    </a:lnTo>
                    <a:lnTo>
                      <a:pt x="63" y="118"/>
                    </a:lnTo>
                    <a:lnTo>
                      <a:pt x="64" y="124"/>
                    </a:lnTo>
                    <a:lnTo>
                      <a:pt x="66" y="128"/>
                    </a:lnTo>
                    <a:lnTo>
                      <a:pt x="66" y="135"/>
                    </a:lnTo>
                    <a:lnTo>
                      <a:pt x="68" y="139"/>
                    </a:lnTo>
                    <a:lnTo>
                      <a:pt x="70" y="145"/>
                    </a:lnTo>
                    <a:lnTo>
                      <a:pt x="72" y="150"/>
                    </a:lnTo>
                    <a:lnTo>
                      <a:pt x="74" y="154"/>
                    </a:lnTo>
                    <a:lnTo>
                      <a:pt x="74" y="158"/>
                    </a:lnTo>
                    <a:lnTo>
                      <a:pt x="76" y="164"/>
                    </a:lnTo>
                    <a:lnTo>
                      <a:pt x="76" y="169"/>
                    </a:lnTo>
                    <a:lnTo>
                      <a:pt x="78" y="173"/>
                    </a:lnTo>
                    <a:lnTo>
                      <a:pt x="80" y="177"/>
                    </a:lnTo>
                    <a:lnTo>
                      <a:pt x="82" y="183"/>
                    </a:lnTo>
                    <a:lnTo>
                      <a:pt x="82" y="190"/>
                    </a:lnTo>
                    <a:lnTo>
                      <a:pt x="85" y="200"/>
                    </a:lnTo>
                    <a:lnTo>
                      <a:pt x="87" y="207"/>
                    </a:lnTo>
                    <a:lnTo>
                      <a:pt x="89" y="213"/>
                    </a:lnTo>
                    <a:lnTo>
                      <a:pt x="89" y="221"/>
                    </a:lnTo>
                    <a:lnTo>
                      <a:pt x="91" y="225"/>
                    </a:lnTo>
                    <a:lnTo>
                      <a:pt x="93" y="230"/>
                    </a:lnTo>
                    <a:lnTo>
                      <a:pt x="93" y="234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95" y="232"/>
                    </a:lnTo>
                    <a:lnTo>
                      <a:pt x="95" y="226"/>
                    </a:lnTo>
                    <a:lnTo>
                      <a:pt x="95" y="223"/>
                    </a:lnTo>
                    <a:lnTo>
                      <a:pt x="95" y="219"/>
                    </a:lnTo>
                    <a:lnTo>
                      <a:pt x="95" y="215"/>
                    </a:lnTo>
                    <a:lnTo>
                      <a:pt x="95" y="211"/>
                    </a:lnTo>
                    <a:lnTo>
                      <a:pt x="95" y="206"/>
                    </a:lnTo>
                    <a:lnTo>
                      <a:pt x="95" y="200"/>
                    </a:lnTo>
                    <a:lnTo>
                      <a:pt x="95" y="196"/>
                    </a:lnTo>
                    <a:lnTo>
                      <a:pt x="95" y="190"/>
                    </a:lnTo>
                    <a:lnTo>
                      <a:pt x="95" y="185"/>
                    </a:lnTo>
                    <a:lnTo>
                      <a:pt x="95" y="179"/>
                    </a:lnTo>
                    <a:lnTo>
                      <a:pt x="95" y="173"/>
                    </a:lnTo>
                    <a:lnTo>
                      <a:pt x="95" y="167"/>
                    </a:lnTo>
                    <a:lnTo>
                      <a:pt x="95" y="160"/>
                    </a:lnTo>
                    <a:lnTo>
                      <a:pt x="95" y="154"/>
                    </a:lnTo>
                    <a:lnTo>
                      <a:pt x="93" y="148"/>
                    </a:lnTo>
                    <a:lnTo>
                      <a:pt x="93" y="143"/>
                    </a:lnTo>
                    <a:lnTo>
                      <a:pt x="93" y="135"/>
                    </a:lnTo>
                    <a:lnTo>
                      <a:pt x="91" y="129"/>
                    </a:lnTo>
                    <a:lnTo>
                      <a:pt x="91" y="122"/>
                    </a:lnTo>
                    <a:lnTo>
                      <a:pt x="89" y="118"/>
                    </a:lnTo>
                    <a:lnTo>
                      <a:pt x="89" y="112"/>
                    </a:lnTo>
                    <a:lnTo>
                      <a:pt x="87" y="107"/>
                    </a:lnTo>
                    <a:lnTo>
                      <a:pt x="85" y="99"/>
                    </a:lnTo>
                    <a:lnTo>
                      <a:pt x="83" y="95"/>
                    </a:lnTo>
                    <a:lnTo>
                      <a:pt x="82" y="90"/>
                    </a:lnTo>
                    <a:lnTo>
                      <a:pt x="78" y="86"/>
                    </a:lnTo>
                    <a:lnTo>
                      <a:pt x="76" y="82"/>
                    </a:lnTo>
                    <a:lnTo>
                      <a:pt x="74" y="78"/>
                    </a:lnTo>
                    <a:lnTo>
                      <a:pt x="68" y="71"/>
                    </a:lnTo>
                    <a:lnTo>
                      <a:pt x="63" y="63"/>
                    </a:lnTo>
                    <a:lnTo>
                      <a:pt x="55" y="53"/>
                    </a:lnTo>
                    <a:lnTo>
                      <a:pt x="49" y="46"/>
                    </a:lnTo>
                    <a:lnTo>
                      <a:pt x="42" y="38"/>
                    </a:lnTo>
                    <a:lnTo>
                      <a:pt x="36" y="32"/>
                    </a:lnTo>
                    <a:lnTo>
                      <a:pt x="28" y="25"/>
                    </a:lnTo>
                    <a:lnTo>
                      <a:pt x="23" y="19"/>
                    </a:lnTo>
                    <a:lnTo>
                      <a:pt x="15" y="12"/>
                    </a:lnTo>
                    <a:lnTo>
                      <a:pt x="9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7" y="19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0" name="Freeform 92"/>
              <p:cNvSpPr>
                <a:spLocks/>
              </p:cNvSpPr>
              <p:nvPr/>
            </p:nvSpPr>
            <p:spPr bwMode="auto">
              <a:xfrm>
                <a:off x="5670550" y="3790950"/>
                <a:ext cx="190500" cy="23812"/>
              </a:xfrm>
              <a:custGeom>
                <a:avLst/>
                <a:gdLst/>
                <a:ahLst/>
                <a:cxnLst>
                  <a:cxn ang="0">
                    <a:pos x="25" y="13"/>
                  </a:cxn>
                  <a:cxn ang="0">
                    <a:pos x="33" y="11"/>
                  </a:cxn>
                  <a:cxn ang="0">
                    <a:pos x="42" y="8"/>
                  </a:cxn>
                  <a:cxn ang="0">
                    <a:pos x="50" y="6"/>
                  </a:cxn>
                  <a:cxn ang="0">
                    <a:pos x="59" y="6"/>
                  </a:cxn>
                  <a:cxn ang="0">
                    <a:pos x="71" y="4"/>
                  </a:cxn>
                  <a:cxn ang="0">
                    <a:pos x="80" y="2"/>
                  </a:cxn>
                  <a:cxn ang="0">
                    <a:pos x="90" y="2"/>
                  </a:cxn>
                  <a:cxn ang="0">
                    <a:pos x="101" y="2"/>
                  </a:cxn>
                  <a:cxn ang="0">
                    <a:pos x="111" y="0"/>
                  </a:cxn>
                  <a:cxn ang="0">
                    <a:pos x="122" y="0"/>
                  </a:cxn>
                  <a:cxn ang="0">
                    <a:pos x="134" y="0"/>
                  </a:cxn>
                  <a:cxn ang="0">
                    <a:pos x="143" y="0"/>
                  </a:cxn>
                  <a:cxn ang="0">
                    <a:pos x="153" y="0"/>
                  </a:cxn>
                  <a:cxn ang="0">
                    <a:pos x="164" y="0"/>
                  </a:cxn>
                  <a:cxn ang="0">
                    <a:pos x="173" y="0"/>
                  </a:cxn>
                  <a:cxn ang="0">
                    <a:pos x="183" y="2"/>
                  </a:cxn>
                  <a:cxn ang="0">
                    <a:pos x="192" y="2"/>
                  </a:cxn>
                  <a:cxn ang="0">
                    <a:pos x="204" y="2"/>
                  </a:cxn>
                  <a:cxn ang="0">
                    <a:pos x="219" y="2"/>
                  </a:cxn>
                  <a:cxn ang="0">
                    <a:pos x="229" y="4"/>
                  </a:cxn>
                  <a:cxn ang="0">
                    <a:pos x="238" y="6"/>
                  </a:cxn>
                  <a:cxn ang="0">
                    <a:pos x="236" y="6"/>
                  </a:cxn>
                  <a:cxn ang="0">
                    <a:pos x="231" y="6"/>
                  </a:cxn>
                  <a:cxn ang="0">
                    <a:pos x="219" y="6"/>
                  </a:cxn>
                  <a:cxn ang="0">
                    <a:pos x="204" y="6"/>
                  </a:cxn>
                  <a:cxn ang="0">
                    <a:pos x="191" y="6"/>
                  </a:cxn>
                  <a:cxn ang="0">
                    <a:pos x="183" y="6"/>
                  </a:cxn>
                  <a:cxn ang="0">
                    <a:pos x="173" y="8"/>
                  </a:cxn>
                  <a:cxn ang="0">
                    <a:pos x="166" y="8"/>
                  </a:cxn>
                  <a:cxn ang="0">
                    <a:pos x="156" y="8"/>
                  </a:cxn>
                  <a:cxn ang="0">
                    <a:pos x="147" y="10"/>
                  </a:cxn>
                  <a:cxn ang="0">
                    <a:pos x="137" y="10"/>
                  </a:cxn>
                  <a:cxn ang="0">
                    <a:pos x="128" y="11"/>
                  </a:cxn>
                  <a:cxn ang="0">
                    <a:pos x="118" y="11"/>
                  </a:cxn>
                  <a:cxn ang="0">
                    <a:pos x="109" y="13"/>
                  </a:cxn>
                  <a:cxn ang="0">
                    <a:pos x="101" y="15"/>
                  </a:cxn>
                  <a:cxn ang="0">
                    <a:pos x="92" y="15"/>
                  </a:cxn>
                  <a:cxn ang="0">
                    <a:pos x="82" y="17"/>
                  </a:cxn>
                  <a:cxn ang="0">
                    <a:pos x="75" y="19"/>
                  </a:cxn>
                  <a:cxn ang="0">
                    <a:pos x="61" y="19"/>
                  </a:cxn>
                  <a:cxn ang="0">
                    <a:pos x="44" y="23"/>
                  </a:cxn>
                  <a:cxn ang="0">
                    <a:pos x="31" y="25"/>
                  </a:cxn>
                  <a:cxn ang="0">
                    <a:pos x="19" y="27"/>
                  </a:cxn>
                  <a:cxn ang="0">
                    <a:pos x="10" y="27"/>
                  </a:cxn>
                  <a:cxn ang="0">
                    <a:pos x="2" y="30"/>
                  </a:cxn>
                  <a:cxn ang="0">
                    <a:pos x="21" y="15"/>
                  </a:cxn>
                </a:cxnLst>
                <a:rect l="0" t="0" r="r" b="b"/>
                <a:pathLst>
                  <a:path w="240" h="30">
                    <a:moveTo>
                      <a:pt x="21" y="15"/>
                    </a:moveTo>
                    <a:lnTo>
                      <a:pt x="25" y="13"/>
                    </a:lnTo>
                    <a:lnTo>
                      <a:pt x="29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42" y="8"/>
                    </a:lnTo>
                    <a:lnTo>
                      <a:pt x="46" y="8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71" y="4"/>
                    </a:lnTo>
                    <a:lnTo>
                      <a:pt x="75" y="4"/>
                    </a:lnTo>
                    <a:lnTo>
                      <a:pt x="80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1" y="2"/>
                    </a:lnTo>
                    <a:lnTo>
                      <a:pt x="107" y="2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4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9" y="2"/>
                    </a:lnTo>
                    <a:lnTo>
                      <a:pt x="183" y="2"/>
                    </a:lnTo>
                    <a:lnTo>
                      <a:pt x="189" y="2"/>
                    </a:lnTo>
                    <a:lnTo>
                      <a:pt x="192" y="2"/>
                    </a:lnTo>
                    <a:lnTo>
                      <a:pt x="196" y="2"/>
                    </a:lnTo>
                    <a:lnTo>
                      <a:pt x="204" y="2"/>
                    </a:lnTo>
                    <a:lnTo>
                      <a:pt x="211" y="2"/>
                    </a:lnTo>
                    <a:lnTo>
                      <a:pt x="219" y="2"/>
                    </a:lnTo>
                    <a:lnTo>
                      <a:pt x="225" y="4"/>
                    </a:lnTo>
                    <a:lnTo>
                      <a:pt x="229" y="4"/>
                    </a:lnTo>
                    <a:lnTo>
                      <a:pt x="234" y="6"/>
                    </a:lnTo>
                    <a:lnTo>
                      <a:pt x="238" y="6"/>
                    </a:lnTo>
                    <a:lnTo>
                      <a:pt x="240" y="6"/>
                    </a:lnTo>
                    <a:lnTo>
                      <a:pt x="236" y="6"/>
                    </a:lnTo>
                    <a:lnTo>
                      <a:pt x="236" y="6"/>
                    </a:lnTo>
                    <a:lnTo>
                      <a:pt x="231" y="6"/>
                    </a:lnTo>
                    <a:lnTo>
                      <a:pt x="227" y="8"/>
                    </a:lnTo>
                    <a:lnTo>
                      <a:pt x="219" y="6"/>
                    </a:lnTo>
                    <a:lnTo>
                      <a:pt x="211" y="6"/>
                    </a:lnTo>
                    <a:lnTo>
                      <a:pt x="204" y="6"/>
                    </a:lnTo>
                    <a:lnTo>
                      <a:pt x="196" y="6"/>
                    </a:lnTo>
                    <a:lnTo>
                      <a:pt x="191" y="6"/>
                    </a:lnTo>
                    <a:lnTo>
                      <a:pt x="189" y="6"/>
                    </a:lnTo>
                    <a:lnTo>
                      <a:pt x="183" y="6"/>
                    </a:lnTo>
                    <a:lnTo>
                      <a:pt x="179" y="8"/>
                    </a:lnTo>
                    <a:lnTo>
                      <a:pt x="173" y="8"/>
                    </a:lnTo>
                    <a:lnTo>
                      <a:pt x="170" y="8"/>
                    </a:lnTo>
                    <a:lnTo>
                      <a:pt x="166" y="8"/>
                    </a:lnTo>
                    <a:lnTo>
                      <a:pt x="162" y="8"/>
                    </a:lnTo>
                    <a:lnTo>
                      <a:pt x="156" y="8"/>
                    </a:lnTo>
                    <a:lnTo>
                      <a:pt x="153" y="8"/>
                    </a:lnTo>
                    <a:lnTo>
                      <a:pt x="147" y="10"/>
                    </a:lnTo>
                    <a:lnTo>
                      <a:pt x="143" y="10"/>
                    </a:lnTo>
                    <a:lnTo>
                      <a:pt x="137" y="10"/>
                    </a:lnTo>
                    <a:lnTo>
                      <a:pt x="134" y="11"/>
                    </a:lnTo>
                    <a:lnTo>
                      <a:pt x="128" y="11"/>
                    </a:lnTo>
                    <a:lnTo>
                      <a:pt x="124" y="11"/>
                    </a:lnTo>
                    <a:lnTo>
                      <a:pt x="118" y="11"/>
                    </a:lnTo>
                    <a:lnTo>
                      <a:pt x="114" y="13"/>
                    </a:lnTo>
                    <a:lnTo>
                      <a:pt x="109" y="13"/>
                    </a:lnTo>
                    <a:lnTo>
                      <a:pt x="105" y="15"/>
                    </a:lnTo>
                    <a:lnTo>
                      <a:pt x="101" y="15"/>
                    </a:lnTo>
                    <a:lnTo>
                      <a:pt x="95" y="15"/>
                    </a:lnTo>
                    <a:lnTo>
                      <a:pt x="92" y="15"/>
                    </a:lnTo>
                    <a:lnTo>
                      <a:pt x="88" y="17"/>
                    </a:lnTo>
                    <a:lnTo>
                      <a:pt x="82" y="17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69" y="19"/>
                    </a:lnTo>
                    <a:lnTo>
                      <a:pt x="61" y="19"/>
                    </a:lnTo>
                    <a:lnTo>
                      <a:pt x="54" y="21"/>
                    </a:lnTo>
                    <a:lnTo>
                      <a:pt x="44" y="23"/>
                    </a:lnTo>
                    <a:lnTo>
                      <a:pt x="38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19" y="2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9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1" name="Freeform 93"/>
              <p:cNvSpPr>
                <a:spLocks/>
              </p:cNvSpPr>
              <p:nvPr/>
            </p:nvSpPr>
            <p:spPr bwMode="auto">
              <a:xfrm>
                <a:off x="5186363" y="3910013"/>
                <a:ext cx="360362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80" y="44"/>
                  </a:cxn>
                  <a:cxn ang="0">
                    <a:pos x="99" y="33"/>
                  </a:cxn>
                  <a:cxn ang="0">
                    <a:pos x="118" y="23"/>
                  </a:cxn>
                  <a:cxn ang="0">
                    <a:pos x="137" y="16"/>
                  </a:cxn>
                  <a:cxn ang="0">
                    <a:pos x="160" y="8"/>
                  </a:cxn>
                  <a:cxn ang="0">
                    <a:pos x="182" y="4"/>
                  </a:cxn>
                  <a:cxn ang="0">
                    <a:pos x="205" y="0"/>
                  </a:cxn>
                  <a:cxn ang="0">
                    <a:pos x="228" y="0"/>
                  </a:cxn>
                  <a:cxn ang="0">
                    <a:pos x="251" y="0"/>
                  </a:cxn>
                  <a:cxn ang="0">
                    <a:pos x="272" y="4"/>
                  </a:cxn>
                  <a:cxn ang="0">
                    <a:pos x="295" y="10"/>
                  </a:cxn>
                  <a:cxn ang="0">
                    <a:pos x="317" y="19"/>
                  </a:cxn>
                  <a:cxn ang="0">
                    <a:pos x="338" y="29"/>
                  </a:cxn>
                  <a:cxn ang="0">
                    <a:pos x="359" y="44"/>
                  </a:cxn>
                  <a:cxn ang="0">
                    <a:pos x="380" y="61"/>
                  </a:cxn>
                  <a:cxn ang="0">
                    <a:pos x="397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5"/>
                  </a:cxn>
                  <a:cxn ang="0">
                    <a:pos x="443" y="171"/>
                  </a:cxn>
                  <a:cxn ang="0">
                    <a:pos x="449" y="196"/>
                  </a:cxn>
                  <a:cxn ang="0">
                    <a:pos x="452" y="223"/>
                  </a:cxn>
                  <a:cxn ang="0">
                    <a:pos x="451" y="248"/>
                  </a:cxn>
                  <a:cxn ang="0">
                    <a:pos x="449" y="272"/>
                  </a:cxn>
                  <a:cxn ang="0">
                    <a:pos x="443" y="297"/>
                  </a:cxn>
                  <a:cxn ang="0">
                    <a:pos x="433" y="322"/>
                  </a:cxn>
                  <a:cxn ang="0">
                    <a:pos x="420" y="345"/>
                  </a:cxn>
                  <a:cxn ang="0">
                    <a:pos x="403" y="367"/>
                  </a:cxn>
                  <a:cxn ang="0">
                    <a:pos x="384" y="388"/>
                  </a:cxn>
                  <a:cxn ang="0">
                    <a:pos x="361" y="407"/>
                  </a:cxn>
                  <a:cxn ang="0">
                    <a:pos x="334" y="424"/>
                  </a:cxn>
                  <a:cxn ang="0">
                    <a:pos x="308" y="436"/>
                  </a:cxn>
                  <a:cxn ang="0">
                    <a:pos x="279" y="443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6" y="449"/>
                  </a:cxn>
                  <a:cxn ang="0">
                    <a:pos x="167" y="443"/>
                  </a:cxn>
                  <a:cxn ang="0">
                    <a:pos x="140" y="436"/>
                  </a:cxn>
                  <a:cxn ang="0">
                    <a:pos x="114" y="426"/>
                  </a:cxn>
                  <a:cxn ang="0">
                    <a:pos x="91" y="411"/>
                  </a:cxn>
                  <a:cxn ang="0">
                    <a:pos x="70" y="396"/>
                  </a:cxn>
                  <a:cxn ang="0">
                    <a:pos x="51" y="379"/>
                  </a:cxn>
                  <a:cxn ang="0">
                    <a:pos x="34" y="358"/>
                  </a:cxn>
                  <a:cxn ang="0">
                    <a:pos x="23" y="335"/>
                  </a:cxn>
                  <a:cxn ang="0">
                    <a:pos x="11" y="312"/>
                  </a:cxn>
                  <a:cxn ang="0">
                    <a:pos x="5" y="287"/>
                  </a:cxn>
                  <a:cxn ang="0">
                    <a:pos x="2" y="261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2" y="194"/>
                  </a:cxn>
                  <a:cxn ang="0">
                    <a:pos x="4" y="175"/>
                  </a:cxn>
                  <a:cxn ang="0">
                    <a:pos x="7" y="158"/>
                  </a:cxn>
                  <a:cxn ang="0">
                    <a:pos x="15" y="133"/>
                  </a:cxn>
                  <a:cxn ang="0">
                    <a:pos x="23" y="111"/>
                  </a:cxn>
                  <a:cxn ang="0">
                    <a:pos x="34" y="86"/>
                  </a:cxn>
                  <a:cxn ang="0">
                    <a:pos x="42" y="80"/>
                  </a:cxn>
                </a:cxnLst>
                <a:rect l="0" t="0" r="r" b="b"/>
                <a:pathLst>
                  <a:path w="452" h="451">
                    <a:moveTo>
                      <a:pt x="42" y="80"/>
                    </a:moveTo>
                    <a:lnTo>
                      <a:pt x="45" y="73"/>
                    </a:lnTo>
                    <a:lnTo>
                      <a:pt x="53" y="67"/>
                    </a:lnTo>
                    <a:lnTo>
                      <a:pt x="59" y="59"/>
                    </a:lnTo>
                    <a:lnTo>
                      <a:pt x="68" y="54"/>
                    </a:lnTo>
                    <a:lnTo>
                      <a:pt x="72" y="50"/>
                    </a:lnTo>
                    <a:lnTo>
                      <a:pt x="76" y="46"/>
                    </a:lnTo>
                    <a:lnTo>
                      <a:pt x="80" y="44"/>
                    </a:lnTo>
                    <a:lnTo>
                      <a:pt x="85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9" y="33"/>
                    </a:lnTo>
                    <a:lnTo>
                      <a:pt x="104" y="31"/>
                    </a:lnTo>
                    <a:lnTo>
                      <a:pt x="108" y="29"/>
                    </a:lnTo>
                    <a:lnTo>
                      <a:pt x="112" y="25"/>
                    </a:lnTo>
                    <a:lnTo>
                      <a:pt x="118" y="23"/>
                    </a:lnTo>
                    <a:lnTo>
                      <a:pt x="121" y="21"/>
                    </a:lnTo>
                    <a:lnTo>
                      <a:pt x="127" y="19"/>
                    </a:lnTo>
                    <a:lnTo>
                      <a:pt x="133" y="17"/>
                    </a:lnTo>
                    <a:lnTo>
                      <a:pt x="137" y="16"/>
                    </a:lnTo>
                    <a:lnTo>
                      <a:pt x="144" y="14"/>
                    </a:lnTo>
                    <a:lnTo>
                      <a:pt x="148" y="12"/>
                    </a:lnTo>
                    <a:lnTo>
                      <a:pt x="154" y="10"/>
                    </a:lnTo>
                    <a:lnTo>
                      <a:pt x="160" y="8"/>
                    </a:lnTo>
                    <a:lnTo>
                      <a:pt x="165" y="8"/>
                    </a:lnTo>
                    <a:lnTo>
                      <a:pt x="169" y="6"/>
                    </a:lnTo>
                    <a:lnTo>
                      <a:pt x="177" y="6"/>
                    </a:lnTo>
                    <a:lnTo>
                      <a:pt x="182" y="4"/>
                    </a:lnTo>
                    <a:lnTo>
                      <a:pt x="188" y="4"/>
                    </a:lnTo>
                    <a:lnTo>
                      <a:pt x="192" y="2"/>
                    </a:lnTo>
                    <a:lnTo>
                      <a:pt x="199" y="2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5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7" y="2"/>
                    </a:lnTo>
                    <a:lnTo>
                      <a:pt x="262" y="2"/>
                    </a:lnTo>
                    <a:lnTo>
                      <a:pt x="268" y="2"/>
                    </a:lnTo>
                    <a:lnTo>
                      <a:pt x="272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89" y="8"/>
                    </a:lnTo>
                    <a:lnTo>
                      <a:pt x="295" y="10"/>
                    </a:lnTo>
                    <a:lnTo>
                      <a:pt x="300" y="12"/>
                    </a:lnTo>
                    <a:lnTo>
                      <a:pt x="306" y="14"/>
                    </a:lnTo>
                    <a:lnTo>
                      <a:pt x="312" y="16"/>
                    </a:lnTo>
                    <a:lnTo>
                      <a:pt x="317" y="19"/>
                    </a:lnTo>
                    <a:lnTo>
                      <a:pt x="323" y="21"/>
                    </a:lnTo>
                    <a:lnTo>
                      <a:pt x="329" y="25"/>
                    </a:lnTo>
                    <a:lnTo>
                      <a:pt x="334" y="27"/>
                    </a:lnTo>
                    <a:lnTo>
                      <a:pt x="338" y="29"/>
                    </a:lnTo>
                    <a:lnTo>
                      <a:pt x="344" y="33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59" y="44"/>
                    </a:lnTo>
                    <a:lnTo>
                      <a:pt x="365" y="50"/>
                    </a:lnTo>
                    <a:lnTo>
                      <a:pt x="371" y="54"/>
                    </a:lnTo>
                    <a:lnTo>
                      <a:pt x="374" y="57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8" y="71"/>
                    </a:lnTo>
                    <a:lnTo>
                      <a:pt x="392" y="74"/>
                    </a:lnTo>
                    <a:lnTo>
                      <a:pt x="397" y="80"/>
                    </a:lnTo>
                    <a:lnTo>
                      <a:pt x="403" y="86"/>
                    </a:lnTo>
                    <a:lnTo>
                      <a:pt x="405" y="90"/>
                    </a:lnTo>
                    <a:lnTo>
                      <a:pt x="409" y="95"/>
                    </a:lnTo>
                    <a:lnTo>
                      <a:pt x="412" y="99"/>
                    </a:lnTo>
                    <a:lnTo>
                      <a:pt x="414" y="105"/>
                    </a:lnTo>
                    <a:lnTo>
                      <a:pt x="418" y="111"/>
                    </a:lnTo>
                    <a:lnTo>
                      <a:pt x="420" y="116"/>
                    </a:lnTo>
                    <a:lnTo>
                      <a:pt x="424" y="122"/>
                    </a:lnTo>
                    <a:lnTo>
                      <a:pt x="428" y="128"/>
                    </a:lnTo>
                    <a:lnTo>
                      <a:pt x="430" y="133"/>
                    </a:lnTo>
                    <a:lnTo>
                      <a:pt x="433" y="139"/>
                    </a:lnTo>
                    <a:lnTo>
                      <a:pt x="435" y="145"/>
                    </a:lnTo>
                    <a:lnTo>
                      <a:pt x="437" y="152"/>
                    </a:lnTo>
                    <a:lnTo>
                      <a:pt x="439" y="158"/>
                    </a:lnTo>
                    <a:lnTo>
                      <a:pt x="443" y="164"/>
                    </a:lnTo>
                    <a:lnTo>
                      <a:pt x="443" y="171"/>
                    </a:lnTo>
                    <a:lnTo>
                      <a:pt x="447" y="177"/>
                    </a:lnTo>
                    <a:lnTo>
                      <a:pt x="447" y="183"/>
                    </a:lnTo>
                    <a:lnTo>
                      <a:pt x="449" y="189"/>
                    </a:lnTo>
                    <a:lnTo>
                      <a:pt x="449" y="196"/>
                    </a:lnTo>
                    <a:lnTo>
                      <a:pt x="451" y="202"/>
                    </a:lnTo>
                    <a:lnTo>
                      <a:pt x="451" y="209"/>
                    </a:lnTo>
                    <a:lnTo>
                      <a:pt x="451" y="215"/>
                    </a:lnTo>
                    <a:lnTo>
                      <a:pt x="452" y="223"/>
                    </a:lnTo>
                    <a:lnTo>
                      <a:pt x="452" y="229"/>
                    </a:lnTo>
                    <a:lnTo>
                      <a:pt x="452" y="234"/>
                    </a:lnTo>
                    <a:lnTo>
                      <a:pt x="452" y="242"/>
                    </a:lnTo>
                    <a:lnTo>
                      <a:pt x="451" y="248"/>
                    </a:lnTo>
                    <a:lnTo>
                      <a:pt x="451" y="253"/>
                    </a:lnTo>
                    <a:lnTo>
                      <a:pt x="451" y="261"/>
                    </a:lnTo>
                    <a:lnTo>
                      <a:pt x="449" y="267"/>
                    </a:lnTo>
                    <a:lnTo>
                      <a:pt x="449" y="272"/>
                    </a:lnTo>
                    <a:lnTo>
                      <a:pt x="447" y="280"/>
                    </a:lnTo>
                    <a:lnTo>
                      <a:pt x="447" y="286"/>
                    </a:lnTo>
                    <a:lnTo>
                      <a:pt x="445" y="291"/>
                    </a:lnTo>
                    <a:lnTo>
                      <a:pt x="443" y="297"/>
                    </a:lnTo>
                    <a:lnTo>
                      <a:pt x="441" y="305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3" y="322"/>
                    </a:lnTo>
                    <a:lnTo>
                      <a:pt x="430" y="329"/>
                    </a:lnTo>
                    <a:lnTo>
                      <a:pt x="428" y="335"/>
                    </a:lnTo>
                    <a:lnTo>
                      <a:pt x="422" y="341"/>
                    </a:lnTo>
                    <a:lnTo>
                      <a:pt x="420" y="345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2"/>
                    </a:lnTo>
                    <a:lnTo>
                      <a:pt x="403" y="367"/>
                    </a:lnTo>
                    <a:lnTo>
                      <a:pt x="399" y="373"/>
                    </a:lnTo>
                    <a:lnTo>
                      <a:pt x="395" y="379"/>
                    </a:lnTo>
                    <a:lnTo>
                      <a:pt x="390" y="383"/>
                    </a:lnTo>
                    <a:lnTo>
                      <a:pt x="384" y="388"/>
                    </a:lnTo>
                    <a:lnTo>
                      <a:pt x="380" y="394"/>
                    </a:lnTo>
                    <a:lnTo>
                      <a:pt x="373" y="398"/>
                    </a:lnTo>
                    <a:lnTo>
                      <a:pt x="367" y="403"/>
                    </a:lnTo>
                    <a:lnTo>
                      <a:pt x="361" y="407"/>
                    </a:lnTo>
                    <a:lnTo>
                      <a:pt x="355" y="413"/>
                    </a:lnTo>
                    <a:lnTo>
                      <a:pt x="348" y="417"/>
                    </a:lnTo>
                    <a:lnTo>
                      <a:pt x="340" y="421"/>
                    </a:lnTo>
                    <a:lnTo>
                      <a:pt x="334" y="424"/>
                    </a:lnTo>
                    <a:lnTo>
                      <a:pt x="327" y="426"/>
                    </a:lnTo>
                    <a:lnTo>
                      <a:pt x="321" y="430"/>
                    </a:lnTo>
                    <a:lnTo>
                      <a:pt x="314" y="434"/>
                    </a:lnTo>
                    <a:lnTo>
                      <a:pt x="308" y="436"/>
                    </a:lnTo>
                    <a:lnTo>
                      <a:pt x="300" y="440"/>
                    </a:lnTo>
                    <a:lnTo>
                      <a:pt x="293" y="441"/>
                    </a:lnTo>
                    <a:lnTo>
                      <a:pt x="287" y="441"/>
                    </a:lnTo>
                    <a:lnTo>
                      <a:pt x="279" y="443"/>
                    </a:lnTo>
                    <a:lnTo>
                      <a:pt x="272" y="447"/>
                    </a:lnTo>
                    <a:lnTo>
                      <a:pt x="266" y="447"/>
                    </a:lnTo>
                    <a:lnTo>
                      <a:pt x="258" y="449"/>
                    </a:lnTo>
                    <a:lnTo>
                      <a:pt x="251" y="449"/>
                    </a:lnTo>
                    <a:lnTo>
                      <a:pt x="245" y="451"/>
                    </a:lnTo>
                    <a:lnTo>
                      <a:pt x="237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5" y="451"/>
                    </a:lnTo>
                    <a:lnTo>
                      <a:pt x="207" y="451"/>
                    </a:lnTo>
                    <a:lnTo>
                      <a:pt x="201" y="451"/>
                    </a:lnTo>
                    <a:lnTo>
                      <a:pt x="196" y="449"/>
                    </a:lnTo>
                    <a:lnTo>
                      <a:pt x="188" y="449"/>
                    </a:lnTo>
                    <a:lnTo>
                      <a:pt x="180" y="447"/>
                    </a:lnTo>
                    <a:lnTo>
                      <a:pt x="175" y="445"/>
                    </a:lnTo>
                    <a:lnTo>
                      <a:pt x="167" y="443"/>
                    </a:lnTo>
                    <a:lnTo>
                      <a:pt x="160" y="441"/>
                    </a:lnTo>
                    <a:lnTo>
                      <a:pt x="154" y="441"/>
                    </a:lnTo>
                    <a:lnTo>
                      <a:pt x="146" y="438"/>
                    </a:lnTo>
                    <a:lnTo>
                      <a:pt x="140" y="436"/>
                    </a:lnTo>
                    <a:lnTo>
                      <a:pt x="135" y="434"/>
                    </a:lnTo>
                    <a:lnTo>
                      <a:pt x="127" y="432"/>
                    </a:lnTo>
                    <a:lnTo>
                      <a:pt x="121" y="428"/>
                    </a:lnTo>
                    <a:lnTo>
                      <a:pt x="114" y="426"/>
                    </a:lnTo>
                    <a:lnTo>
                      <a:pt x="108" y="422"/>
                    </a:lnTo>
                    <a:lnTo>
                      <a:pt x="102" y="419"/>
                    </a:lnTo>
                    <a:lnTo>
                      <a:pt x="97" y="415"/>
                    </a:lnTo>
                    <a:lnTo>
                      <a:pt x="91" y="411"/>
                    </a:lnTo>
                    <a:lnTo>
                      <a:pt x="85" y="407"/>
                    </a:lnTo>
                    <a:lnTo>
                      <a:pt x="80" y="403"/>
                    </a:lnTo>
                    <a:lnTo>
                      <a:pt x="74" y="400"/>
                    </a:lnTo>
                    <a:lnTo>
                      <a:pt x="70" y="396"/>
                    </a:lnTo>
                    <a:lnTo>
                      <a:pt x="66" y="392"/>
                    </a:lnTo>
                    <a:lnTo>
                      <a:pt x="61" y="386"/>
                    </a:lnTo>
                    <a:lnTo>
                      <a:pt x="55" y="383"/>
                    </a:lnTo>
                    <a:lnTo>
                      <a:pt x="51" y="379"/>
                    </a:lnTo>
                    <a:lnTo>
                      <a:pt x="47" y="373"/>
                    </a:lnTo>
                    <a:lnTo>
                      <a:pt x="43" y="367"/>
                    </a:lnTo>
                    <a:lnTo>
                      <a:pt x="38" y="364"/>
                    </a:lnTo>
                    <a:lnTo>
                      <a:pt x="34" y="358"/>
                    </a:lnTo>
                    <a:lnTo>
                      <a:pt x="32" y="352"/>
                    </a:lnTo>
                    <a:lnTo>
                      <a:pt x="28" y="346"/>
                    </a:lnTo>
                    <a:lnTo>
                      <a:pt x="24" y="343"/>
                    </a:lnTo>
                    <a:lnTo>
                      <a:pt x="23" y="335"/>
                    </a:lnTo>
                    <a:lnTo>
                      <a:pt x="19" y="331"/>
                    </a:lnTo>
                    <a:lnTo>
                      <a:pt x="17" y="324"/>
                    </a:lnTo>
                    <a:lnTo>
                      <a:pt x="15" y="318"/>
                    </a:lnTo>
                    <a:lnTo>
                      <a:pt x="11" y="312"/>
                    </a:lnTo>
                    <a:lnTo>
                      <a:pt x="9" y="306"/>
                    </a:lnTo>
                    <a:lnTo>
                      <a:pt x="7" y="299"/>
                    </a:lnTo>
                    <a:lnTo>
                      <a:pt x="7" y="293"/>
                    </a:lnTo>
                    <a:lnTo>
                      <a:pt x="5" y="287"/>
                    </a:lnTo>
                    <a:lnTo>
                      <a:pt x="5" y="282"/>
                    </a:lnTo>
                    <a:lnTo>
                      <a:pt x="4" y="274"/>
                    </a:lnTo>
                    <a:lnTo>
                      <a:pt x="4" y="268"/>
                    </a:lnTo>
                    <a:lnTo>
                      <a:pt x="2" y="261"/>
                    </a:lnTo>
                    <a:lnTo>
                      <a:pt x="2" y="255"/>
                    </a:lnTo>
                    <a:lnTo>
                      <a:pt x="0" y="248"/>
                    </a:lnTo>
                    <a:lnTo>
                      <a:pt x="0" y="242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5"/>
                    </a:lnTo>
                    <a:lnTo>
                      <a:pt x="0" y="219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4" y="190"/>
                    </a:lnTo>
                    <a:lnTo>
                      <a:pt x="4" y="185"/>
                    </a:lnTo>
                    <a:lnTo>
                      <a:pt x="4" y="179"/>
                    </a:lnTo>
                    <a:lnTo>
                      <a:pt x="4" y="175"/>
                    </a:lnTo>
                    <a:lnTo>
                      <a:pt x="5" y="171"/>
                    </a:lnTo>
                    <a:lnTo>
                      <a:pt x="5" y="166"/>
                    </a:lnTo>
                    <a:lnTo>
                      <a:pt x="5" y="162"/>
                    </a:lnTo>
                    <a:lnTo>
                      <a:pt x="7" y="158"/>
                    </a:lnTo>
                    <a:lnTo>
                      <a:pt x="7" y="156"/>
                    </a:lnTo>
                    <a:lnTo>
                      <a:pt x="9" y="147"/>
                    </a:lnTo>
                    <a:lnTo>
                      <a:pt x="11" y="139"/>
                    </a:lnTo>
                    <a:lnTo>
                      <a:pt x="15" y="133"/>
                    </a:lnTo>
                    <a:lnTo>
                      <a:pt x="17" y="128"/>
                    </a:lnTo>
                    <a:lnTo>
                      <a:pt x="19" y="120"/>
                    </a:lnTo>
                    <a:lnTo>
                      <a:pt x="21" y="116"/>
                    </a:lnTo>
                    <a:lnTo>
                      <a:pt x="23" y="111"/>
                    </a:lnTo>
                    <a:lnTo>
                      <a:pt x="24" y="105"/>
                    </a:lnTo>
                    <a:lnTo>
                      <a:pt x="28" y="97"/>
                    </a:lnTo>
                    <a:lnTo>
                      <a:pt x="32" y="92"/>
                    </a:lnTo>
                    <a:lnTo>
                      <a:pt x="34" y="86"/>
                    </a:lnTo>
                    <a:lnTo>
                      <a:pt x="38" y="84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2" name="Freeform 94"/>
              <p:cNvSpPr>
                <a:spLocks/>
              </p:cNvSpPr>
              <p:nvPr/>
            </p:nvSpPr>
            <p:spPr bwMode="auto">
              <a:xfrm>
                <a:off x="5264150" y="3983038"/>
                <a:ext cx="200025" cy="203200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93" y="6"/>
                  </a:cxn>
                  <a:cxn ang="0">
                    <a:pos x="76" y="12"/>
                  </a:cxn>
                  <a:cxn ang="0">
                    <a:pos x="61" y="19"/>
                  </a:cxn>
                  <a:cxn ang="0">
                    <a:pos x="47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5"/>
                  </a:cxn>
                  <a:cxn ang="0">
                    <a:pos x="5" y="90"/>
                  </a:cxn>
                  <a:cxn ang="0">
                    <a:pos x="2" y="105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2" y="151"/>
                  </a:cxn>
                  <a:cxn ang="0">
                    <a:pos x="4" y="164"/>
                  </a:cxn>
                  <a:cxn ang="0">
                    <a:pos x="9" y="179"/>
                  </a:cxn>
                  <a:cxn ang="0">
                    <a:pos x="15" y="193"/>
                  </a:cxn>
                  <a:cxn ang="0">
                    <a:pos x="23" y="206"/>
                  </a:cxn>
                  <a:cxn ang="0">
                    <a:pos x="40" y="225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80" y="248"/>
                  </a:cxn>
                  <a:cxn ang="0">
                    <a:pos x="95" y="252"/>
                  </a:cxn>
                  <a:cxn ang="0">
                    <a:pos x="110" y="255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3" y="252"/>
                  </a:cxn>
                  <a:cxn ang="0">
                    <a:pos x="186" y="242"/>
                  </a:cxn>
                  <a:cxn ang="0">
                    <a:pos x="207" y="231"/>
                  </a:cxn>
                  <a:cxn ang="0">
                    <a:pos x="222" y="212"/>
                  </a:cxn>
                  <a:cxn ang="0">
                    <a:pos x="237" y="193"/>
                  </a:cxn>
                  <a:cxn ang="0">
                    <a:pos x="245" y="174"/>
                  </a:cxn>
                  <a:cxn ang="0">
                    <a:pos x="249" y="162"/>
                  </a:cxn>
                  <a:cxn ang="0">
                    <a:pos x="251" y="149"/>
                  </a:cxn>
                  <a:cxn ang="0">
                    <a:pos x="253" y="136"/>
                  </a:cxn>
                  <a:cxn ang="0">
                    <a:pos x="253" y="122"/>
                  </a:cxn>
                  <a:cxn ang="0">
                    <a:pos x="253" y="109"/>
                  </a:cxn>
                  <a:cxn ang="0">
                    <a:pos x="251" y="94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5"/>
                  </a:cxn>
                  <a:cxn ang="0">
                    <a:pos x="196" y="23"/>
                  </a:cxn>
                  <a:cxn ang="0">
                    <a:pos x="180" y="14"/>
                  </a:cxn>
                  <a:cxn ang="0">
                    <a:pos x="165" y="8"/>
                  </a:cxn>
                  <a:cxn ang="0">
                    <a:pos x="150" y="4"/>
                  </a:cxn>
                  <a:cxn ang="0">
                    <a:pos x="139" y="0"/>
                  </a:cxn>
                  <a:cxn ang="0">
                    <a:pos x="129" y="0"/>
                  </a:cxn>
                </a:cxnLst>
                <a:rect l="0" t="0" r="r" b="b"/>
                <a:pathLst>
                  <a:path w="253" h="255">
                    <a:moveTo>
                      <a:pt x="129" y="0"/>
                    </a:moveTo>
                    <a:lnTo>
                      <a:pt x="121" y="0"/>
                    </a:lnTo>
                    <a:lnTo>
                      <a:pt x="114" y="2"/>
                    </a:lnTo>
                    <a:lnTo>
                      <a:pt x="106" y="2"/>
                    </a:lnTo>
                    <a:lnTo>
                      <a:pt x="101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2" y="8"/>
                    </a:lnTo>
                    <a:lnTo>
                      <a:pt x="76" y="12"/>
                    </a:lnTo>
                    <a:lnTo>
                      <a:pt x="70" y="14"/>
                    </a:lnTo>
                    <a:lnTo>
                      <a:pt x="64" y="16"/>
                    </a:lnTo>
                    <a:lnTo>
                      <a:pt x="61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30" y="44"/>
                    </a:lnTo>
                    <a:lnTo>
                      <a:pt x="24" y="52"/>
                    </a:lnTo>
                    <a:lnTo>
                      <a:pt x="21" y="58"/>
                    </a:lnTo>
                    <a:lnTo>
                      <a:pt x="17" y="61"/>
                    </a:lnTo>
                    <a:lnTo>
                      <a:pt x="15" y="65"/>
                    </a:lnTo>
                    <a:lnTo>
                      <a:pt x="13" y="71"/>
                    </a:lnTo>
                    <a:lnTo>
                      <a:pt x="11" y="75"/>
                    </a:lnTo>
                    <a:lnTo>
                      <a:pt x="9" y="78"/>
                    </a:lnTo>
                    <a:lnTo>
                      <a:pt x="7" y="84"/>
                    </a:lnTo>
                    <a:lnTo>
                      <a:pt x="5" y="90"/>
                    </a:lnTo>
                    <a:lnTo>
                      <a:pt x="4" y="94"/>
                    </a:lnTo>
                    <a:lnTo>
                      <a:pt x="4" y="99"/>
                    </a:lnTo>
                    <a:lnTo>
                      <a:pt x="2" y="105"/>
                    </a:lnTo>
                    <a:lnTo>
                      <a:pt x="2" y="111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2" y="151"/>
                    </a:lnTo>
                    <a:lnTo>
                      <a:pt x="2" y="156"/>
                    </a:lnTo>
                    <a:lnTo>
                      <a:pt x="4" y="160"/>
                    </a:lnTo>
                    <a:lnTo>
                      <a:pt x="4" y="164"/>
                    </a:lnTo>
                    <a:lnTo>
                      <a:pt x="5" y="170"/>
                    </a:lnTo>
                    <a:lnTo>
                      <a:pt x="7" y="175"/>
                    </a:lnTo>
                    <a:lnTo>
                      <a:pt x="9" y="179"/>
                    </a:lnTo>
                    <a:lnTo>
                      <a:pt x="11" y="185"/>
                    </a:lnTo>
                    <a:lnTo>
                      <a:pt x="13" y="189"/>
                    </a:lnTo>
                    <a:lnTo>
                      <a:pt x="15" y="193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3" y="206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40" y="225"/>
                    </a:lnTo>
                    <a:lnTo>
                      <a:pt x="43" y="227"/>
                    </a:lnTo>
                    <a:lnTo>
                      <a:pt x="47" y="231"/>
                    </a:lnTo>
                    <a:lnTo>
                      <a:pt x="51" y="234"/>
                    </a:lnTo>
                    <a:lnTo>
                      <a:pt x="57" y="236"/>
                    </a:lnTo>
                    <a:lnTo>
                      <a:pt x="63" y="240"/>
                    </a:lnTo>
                    <a:lnTo>
                      <a:pt x="66" y="242"/>
                    </a:lnTo>
                    <a:lnTo>
                      <a:pt x="72" y="246"/>
                    </a:lnTo>
                    <a:lnTo>
                      <a:pt x="76" y="246"/>
                    </a:lnTo>
                    <a:lnTo>
                      <a:pt x="80" y="248"/>
                    </a:lnTo>
                    <a:lnTo>
                      <a:pt x="85" y="250"/>
                    </a:lnTo>
                    <a:lnTo>
                      <a:pt x="91" y="252"/>
                    </a:lnTo>
                    <a:lnTo>
                      <a:pt x="95" y="252"/>
                    </a:lnTo>
                    <a:lnTo>
                      <a:pt x="101" y="252"/>
                    </a:lnTo>
                    <a:lnTo>
                      <a:pt x="104" y="253"/>
                    </a:lnTo>
                    <a:lnTo>
                      <a:pt x="110" y="255"/>
                    </a:lnTo>
                    <a:lnTo>
                      <a:pt x="114" y="255"/>
                    </a:lnTo>
                    <a:lnTo>
                      <a:pt x="118" y="255"/>
                    </a:lnTo>
                    <a:lnTo>
                      <a:pt x="123" y="255"/>
                    </a:lnTo>
                    <a:lnTo>
                      <a:pt x="129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2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8" y="252"/>
                    </a:lnTo>
                    <a:lnTo>
                      <a:pt x="163" y="252"/>
                    </a:lnTo>
                    <a:lnTo>
                      <a:pt x="171" y="250"/>
                    </a:lnTo>
                    <a:lnTo>
                      <a:pt x="179" y="246"/>
                    </a:lnTo>
                    <a:lnTo>
                      <a:pt x="186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1"/>
                    </a:lnTo>
                    <a:lnTo>
                      <a:pt x="211" y="225"/>
                    </a:lnTo>
                    <a:lnTo>
                      <a:pt x="217" y="219"/>
                    </a:lnTo>
                    <a:lnTo>
                      <a:pt x="222" y="212"/>
                    </a:lnTo>
                    <a:lnTo>
                      <a:pt x="228" y="206"/>
                    </a:lnTo>
                    <a:lnTo>
                      <a:pt x="232" y="200"/>
                    </a:lnTo>
                    <a:lnTo>
                      <a:pt x="237" y="193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4"/>
                    </a:lnTo>
                    <a:lnTo>
                      <a:pt x="247" y="170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3"/>
                    </a:lnTo>
                    <a:lnTo>
                      <a:pt x="251" y="149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3" y="136"/>
                    </a:lnTo>
                    <a:lnTo>
                      <a:pt x="253" y="132"/>
                    </a:lnTo>
                    <a:lnTo>
                      <a:pt x="253" y="126"/>
                    </a:lnTo>
                    <a:lnTo>
                      <a:pt x="253" y="122"/>
                    </a:lnTo>
                    <a:lnTo>
                      <a:pt x="253" y="118"/>
                    </a:lnTo>
                    <a:lnTo>
                      <a:pt x="253" y="113"/>
                    </a:lnTo>
                    <a:lnTo>
                      <a:pt x="253" y="109"/>
                    </a:lnTo>
                    <a:lnTo>
                      <a:pt x="253" y="103"/>
                    </a:lnTo>
                    <a:lnTo>
                      <a:pt x="251" y="99"/>
                    </a:lnTo>
                    <a:lnTo>
                      <a:pt x="251" y="94"/>
                    </a:lnTo>
                    <a:lnTo>
                      <a:pt x="251" y="90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5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6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9"/>
                    </a:lnTo>
                    <a:lnTo>
                      <a:pt x="213" y="35"/>
                    </a:lnTo>
                    <a:lnTo>
                      <a:pt x="207" y="31"/>
                    </a:lnTo>
                    <a:lnTo>
                      <a:pt x="201" y="25"/>
                    </a:lnTo>
                    <a:lnTo>
                      <a:pt x="196" y="23"/>
                    </a:lnTo>
                    <a:lnTo>
                      <a:pt x="190" y="19"/>
                    </a:lnTo>
                    <a:lnTo>
                      <a:pt x="186" y="18"/>
                    </a:lnTo>
                    <a:lnTo>
                      <a:pt x="180" y="14"/>
                    </a:lnTo>
                    <a:lnTo>
                      <a:pt x="175" y="12"/>
                    </a:lnTo>
                    <a:lnTo>
                      <a:pt x="169" y="10"/>
                    </a:lnTo>
                    <a:lnTo>
                      <a:pt x="165" y="8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50" y="4"/>
                    </a:lnTo>
                    <a:lnTo>
                      <a:pt x="146" y="2"/>
                    </a:lnTo>
                    <a:lnTo>
                      <a:pt x="142" y="2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3" name="Freeform 95"/>
              <p:cNvSpPr>
                <a:spLocks/>
              </p:cNvSpPr>
              <p:nvPr/>
            </p:nvSpPr>
            <p:spPr bwMode="auto">
              <a:xfrm>
                <a:off x="5305425" y="4025900"/>
                <a:ext cx="117475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8" y="2"/>
                  </a:cxn>
                  <a:cxn ang="0">
                    <a:pos x="38" y="5"/>
                  </a:cxn>
                  <a:cxn ang="0">
                    <a:pos x="27" y="11"/>
                  </a:cxn>
                  <a:cxn ang="0">
                    <a:pos x="15" y="17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3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6"/>
                  </a:cxn>
                  <a:cxn ang="0">
                    <a:pos x="4" y="85"/>
                  </a:cxn>
                  <a:cxn ang="0">
                    <a:pos x="8" y="97"/>
                  </a:cxn>
                  <a:cxn ang="0">
                    <a:pos x="12" y="106"/>
                  </a:cxn>
                  <a:cxn ang="0">
                    <a:pos x="19" y="116"/>
                  </a:cxn>
                  <a:cxn ang="0">
                    <a:pos x="25" y="123"/>
                  </a:cxn>
                  <a:cxn ang="0">
                    <a:pos x="34" y="133"/>
                  </a:cxn>
                  <a:cxn ang="0">
                    <a:pos x="42" y="139"/>
                  </a:cxn>
                  <a:cxn ang="0">
                    <a:pos x="51" y="142"/>
                  </a:cxn>
                  <a:cxn ang="0">
                    <a:pos x="59" y="144"/>
                  </a:cxn>
                  <a:cxn ang="0">
                    <a:pos x="70" y="144"/>
                  </a:cxn>
                  <a:cxn ang="0">
                    <a:pos x="80" y="142"/>
                  </a:cxn>
                  <a:cxn ang="0">
                    <a:pos x="91" y="140"/>
                  </a:cxn>
                  <a:cxn ang="0">
                    <a:pos x="99" y="137"/>
                  </a:cxn>
                  <a:cxn ang="0">
                    <a:pos x="110" y="131"/>
                  </a:cxn>
                  <a:cxn ang="0">
                    <a:pos x="120" y="125"/>
                  </a:cxn>
                  <a:cxn ang="0">
                    <a:pos x="128" y="116"/>
                  </a:cxn>
                  <a:cxn ang="0">
                    <a:pos x="135" y="108"/>
                  </a:cxn>
                  <a:cxn ang="0">
                    <a:pos x="139" y="99"/>
                  </a:cxn>
                  <a:cxn ang="0">
                    <a:pos x="143" y="87"/>
                  </a:cxn>
                  <a:cxn ang="0">
                    <a:pos x="147" y="80"/>
                  </a:cxn>
                  <a:cxn ang="0">
                    <a:pos x="148" y="70"/>
                  </a:cxn>
                  <a:cxn ang="0">
                    <a:pos x="147" y="61"/>
                  </a:cxn>
                  <a:cxn ang="0">
                    <a:pos x="143" y="51"/>
                  </a:cxn>
                  <a:cxn ang="0">
                    <a:pos x="139" y="42"/>
                  </a:cxn>
                  <a:cxn ang="0">
                    <a:pos x="131" y="32"/>
                  </a:cxn>
                  <a:cxn ang="0">
                    <a:pos x="118" y="19"/>
                  </a:cxn>
                  <a:cxn ang="0">
                    <a:pos x="105" y="11"/>
                  </a:cxn>
                  <a:cxn ang="0">
                    <a:pos x="89" y="5"/>
                  </a:cxn>
                  <a:cxn ang="0">
                    <a:pos x="76" y="2"/>
                  </a:cxn>
                  <a:cxn ang="0">
                    <a:pos x="67" y="0"/>
                  </a:cxn>
                  <a:cxn ang="0">
                    <a:pos x="61" y="0"/>
                  </a:cxn>
                </a:cxnLst>
                <a:rect l="0" t="0" r="r" b="b"/>
                <a:pathLst>
                  <a:path w="148" h="144">
                    <a:moveTo>
                      <a:pt x="61" y="0"/>
                    </a:moveTo>
                    <a:lnTo>
                      <a:pt x="57" y="0"/>
                    </a:lnTo>
                    <a:lnTo>
                      <a:pt x="51" y="2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8" y="5"/>
                    </a:lnTo>
                    <a:lnTo>
                      <a:pt x="32" y="9"/>
                    </a:lnTo>
                    <a:lnTo>
                      <a:pt x="27" y="11"/>
                    </a:lnTo>
                    <a:lnTo>
                      <a:pt x="21" y="13"/>
                    </a:lnTo>
                    <a:lnTo>
                      <a:pt x="15" y="17"/>
                    </a:lnTo>
                    <a:lnTo>
                      <a:pt x="13" y="23"/>
                    </a:lnTo>
                    <a:lnTo>
                      <a:pt x="8" y="26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0" y="43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4" y="85"/>
                    </a:lnTo>
                    <a:lnTo>
                      <a:pt x="4" y="91"/>
                    </a:lnTo>
                    <a:lnTo>
                      <a:pt x="8" y="97"/>
                    </a:lnTo>
                    <a:lnTo>
                      <a:pt x="12" y="102"/>
                    </a:lnTo>
                    <a:lnTo>
                      <a:pt x="12" y="106"/>
                    </a:lnTo>
                    <a:lnTo>
                      <a:pt x="15" y="110"/>
                    </a:lnTo>
                    <a:lnTo>
                      <a:pt x="19" y="116"/>
                    </a:lnTo>
                    <a:lnTo>
                      <a:pt x="21" y="120"/>
                    </a:lnTo>
                    <a:lnTo>
                      <a:pt x="25" y="123"/>
                    </a:lnTo>
                    <a:lnTo>
                      <a:pt x="29" y="129"/>
                    </a:lnTo>
                    <a:lnTo>
                      <a:pt x="34" y="133"/>
                    </a:lnTo>
                    <a:lnTo>
                      <a:pt x="38" y="135"/>
                    </a:lnTo>
                    <a:lnTo>
                      <a:pt x="42" y="139"/>
                    </a:lnTo>
                    <a:lnTo>
                      <a:pt x="48" y="140"/>
                    </a:lnTo>
                    <a:lnTo>
                      <a:pt x="51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5" y="144"/>
                    </a:lnTo>
                    <a:lnTo>
                      <a:pt x="70" y="144"/>
                    </a:lnTo>
                    <a:lnTo>
                      <a:pt x="74" y="144"/>
                    </a:lnTo>
                    <a:lnTo>
                      <a:pt x="80" y="142"/>
                    </a:lnTo>
                    <a:lnTo>
                      <a:pt x="86" y="142"/>
                    </a:lnTo>
                    <a:lnTo>
                      <a:pt x="91" y="140"/>
                    </a:lnTo>
                    <a:lnTo>
                      <a:pt x="95" y="139"/>
                    </a:lnTo>
                    <a:lnTo>
                      <a:pt x="99" y="137"/>
                    </a:lnTo>
                    <a:lnTo>
                      <a:pt x="107" y="135"/>
                    </a:lnTo>
                    <a:lnTo>
                      <a:pt x="110" y="131"/>
                    </a:lnTo>
                    <a:lnTo>
                      <a:pt x="116" y="129"/>
                    </a:lnTo>
                    <a:lnTo>
                      <a:pt x="120" y="125"/>
                    </a:lnTo>
                    <a:lnTo>
                      <a:pt x="124" y="121"/>
                    </a:lnTo>
                    <a:lnTo>
                      <a:pt x="128" y="116"/>
                    </a:lnTo>
                    <a:lnTo>
                      <a:pt x="131" y="112"/>
                    </a:lnTo>
                    <a:lnTo>
                      <a:pt x="135" y="108"/>
                    </a:lnTo>
                    <a:lnTo>
                      <a:pt x="137" y="102"/>
                    </a:lnTo>
                    <a:lnTo>
                      <a:pt x="139" y="99"/>
                    </a:lnTo>
                    <a:lnTo>
                      <a:pt x="143" y="95"/>
                    </a:lnTo>
                    <a:lnTo>
                      <a:pt x="143" y="87"/>
                    </a:lnTo>
                    <a:lnTo>
                      <a:pt x="145" y="83"/>
                    </a:lnTo>
                    <a:lnTo>
                      <a:pt x="147" y="80"/>
                    </a:lnTo>
                    <a:lnTo>
                      <a:pt x="148" y="76"/>
                    </a:lnTo>
                    <a:lnTo>
                      <a:pt x="148" y="70"/>
                    </a:lnTo>
                    <a:lnTo>
                      <a:pt x="148" y="64"/>
                    </a:lnTo>
                    <a:lnTo>
                      <a:pt x="147" y="61"/>
                    </a:lnTo>
                    <a:lnTo>
                      <a:pt x="147" y="57"/>
                    </a:lnTo>
                    <a:lnTo>
                      <a:pt x="143" y="51"/>
                    </a:lnTo>
                    <a:lnTo>
                      <a:pt x="141" y="47"/>
                    </a:lnTo>
                    <a:lnTo>
                      <a:pt x="139" y="42"/>
                    </a:lnTo>
                    <a:lnTo>
                      <a:pt x="137" y="40"/>
                    </a:lnTo>
                    <a:lnTo>
                      <a:pt x="131" y="32"/>
                    </a:lnTo>
                    <a:lnTo>
                      <a:pt x="124" y="24"/>
                    </a:lnTo>
                    <a:lnTo>
                      <a:pt x="118" y="19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7" y="9"/>
                    </a:lnTo>
                    <a:lnTo>
                      <a:pt x="89" y="5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4" name="Freeform 96"/>
              <p:cNvSpPr>
                <a:spLocks/>
              </p:cNvSpPr>
              <p:nvPr/>
            </p:nvSpPr>
            <p:spPr bwMode="auto">
              <a:xfrm>
                <a:off x="5221288" y="3971925"/>
                <a:ext cx="53975" cy="201612"/>
              </a:xfrm>
              <a:custGeom>
                <a:avLst/>
                <a:gdLst/>
                <a:ahLst/>
                <a:cxnLst>
                  <a:cxn ang="0">
                    <a:pos x="58" y="6"/>
                  </a:cxn>
                  <a:cxn ang="0">
                    <a:pos x="44" y="19"/>
                  </a:cxn>
                  <a:cxn ang="0">
                    <a:pos x="35" y="33"/>
                  </a:cxn>
                  <a:cxn ang="0">
                    <a:pos x="25" y="46"/>
                  </a:cxn>
                  <a:cxn ang="0">
                    <a:pos x="18" y="57"/>
                  </a:cxn>
                  <a:cxn ang="0">
                    <a:pos x="12" y="71"/>
                  </a:cxn>
                  <a:cxn ang="0">
                    <a:pos x="8" y="82"/>
                  </a:cxn>
                  <a:cxn ang="0">
                    <a:pos x="4" y="95"/>
                  </a:cxn>
                  <a:cxn ang="0">
                    <a:pos x="0" y="109"/>
                  </a:cxn>
                  <a:cxn ang="0">
                    <a:pos x="0" y="120"/>
                  </a:cxn>
                  <a:cxn ang="0">
                    <a:pos x="0" y="131"/>
                  </a:cxn>
                  <a:cxn ang="0">
                    <a:pos x="0" y="143"/>
                  </a:cxn>
                  <a:cxn ang="0">
                    <a:pos x="2" y="154"/>
                  </a:cxn>
                  <a:cxn ang="0">
                    <a:pos x="4" y="166"/>
                  </a:cxn>
                  <a:cxn ang="0">
                    <a:pos x="8" y="175"/>
                  </a:cxn>
                  <a:cxn ang="0">
                    <a:pos x="12" y="187"/>
                  </a:cxn>
                  <a:cxn ang="0">
                    <a:pos x="16" y="196"/>
                  </a:cxn>
                  <a:cxn ang="0">
                    <a:pos x="19" y="204"/>
                  </a:cxn>
                  <a:cxn ang="0">
                    <a:pos x="27" y="219"/>
                  </a:cxn>
                  <a:cxn ang="0">
                    <a:pos x="33" y="230"/>
                  </a:cxn>
                  <a:cxn ang="0">
                    <a:pos x="39" y="242"/>
                  </a:cxn>
                  <a:cxn ang="0">
                    <a:pos x="46" y="251"/>
                  </a:cxn>
                  <a:cxn ang="0">
                    <a:pos x="48" y="255"/>
                  </a:cxn>
                  <a:cxn ang="0">
                    <a:pos x="46" y="249"/>
                  </a:cxn>
                  <a:cxn ang="0">
                    <a:pos x="42" y="238"/>
                  </a:cxn>
                  <a:cxn ang="0">
                    <a:pos x="39" y="228"/>
                  </a:cxn>
                  <a:cxn ang="0">
                    <a:pos x="37" y="219"/>
                  </a:cxn>
                  <a:cxn ang="0">
                    <a:pos x="33" y="209"/>
                  </a:cxn>
                  <a:cxn ang="0">
                    <a:pos x="31" y="198"/>
                  </a:cxn>
                  <a:cxn ang="0">
                    <a:pos x="27" y="187"/>
                  </a:cxn>
                  <a:cxn ang="0">
                    <a:pos x="23" y="175"/>
                  </a:cxn>
                  <a:cxn ang="0">
                    <a:pos x="21" y="162"/>
                  </a:cxn>
                  <a:cxn ang="0">
                    <a:pos x="19" y="149"/>
                  </a:cxn>
                  <a:cxn ang="0">
                    <a:pos x="18" y="139"/>
                  </a:cxn>
                  <a:cxn ang="0">
                    <a:pos x="18" y="126"/>
                  </a:cxn>
                  <a:cxn ang="0">
                    <a:pos x="18" y="116"/>
                  </a:cxn>
                  <a:cxn ang="0">
                    <a:pos x="19" y="109"/>
                  </a:cxn>
                  <a:cxn ang="0">
                    <a:pos x="19" y="97"/>
                  </a:cxn>
                  <a:cxn ang="0">
                    <a:pos x="21" y="88"/>
                  </a:cxn>
                  <a:cxn ang="0">
                    <a:pos x="23" y="78"/>
                  </a:cxn>
                  <a:cxn ang="0">
                    <a:pos x="29" y="69"/>
                  </a:cxn>
                  <a:cxn ang="0">
                    <a:pos x="33" y="59"/>
                  </a:cxn>
                  <a:cxn ang="0">
                    <a:pos x="37" y="50"/>
                  </a:cxn>
                  <a:cxn ang="0">
                    <a:pos x="42" y="40"/>
                  </a:cxn>
                  <a:cxn ang="0">
                    <a:pos x="46" y="33"/>
                  </a:cxn>
                  <a:cxn ang="0">
                    <a:pos x="50" y="23"/>
                  </a:cxn>
                  <a:cxn ang="0">
                    <a:pos x="56" y="17"/>
                  </a:cxn>
                  <a:cxn ang="0">
                    <a:pos x="63" y="6"/>
                  </a:cxn>
                  <a:cxn ang="0">
                    <a:pos x="63" y="0"/>
                  </a:cxn>
                </a:cxnLst>
                <a:rect l="0" t="0" r="r" b="b"/>
                <a:pathLst>
                  <a:path w="67" h="255">
                    <a:moveTo>
                      <a:pt x="63" y="0"/>
                    </a:moveTo>
                    <a:lnTo>
                      <a:pt x="58" y="6"/>
                    </a:lnTo>
                    <a:lnTo>
                      <a:pt x="50" y="14"/>
                    </a:lnTo>
                    <a:lnTo>
                      <a:pt x="44" y="19"/>
                    </a:lnTo>
                    <a:lnTo>
                      <a:pt x="39" y="25"/>
                    </a:lnTo>
                    <a:lnTo>
                      <a:pt x="35" y="33"/>
                    </a:lnTo>
                    <a:lnTo>
                      <a:pt x="29" y="38"/>
                    </a:lnTo>
                    <a:lnTo>
                      <a:pt x="25" y="46"/>
                    </a:lnTo>
                    <a:lnTo>
                      <a:pt x="21" y="52"/>
                    </a:lnTo>
                    <a:lnTo>
                      <a:pt x="18" y="57"/>
                    </a:lnTo>
                    <a:lnTo>
                      <a:pt x="14" y="63"/>
                    </a:lnTo>
                    <a:lnTo>
                      <a:pt x="12" y="71"/>
                    </a:lnTo>
                    <a:lnTo>
                      <a:pt x="10" y="76"/>
                    </a:lnTo>
                    <a:lnTo>
                      <a:pt x="8" y="82"/>
                    </a:lnTo>
                    <a:lnTo>
                      <a:pt x="4" y="90"/>
                    </a:lnTo>
                    <a:lnTo>
                      <a:pt x="4" y="95"/>
                    </a:lnTo>
                    <a:lnTo>
                      <a:pt x="2" y="101"/>
                    </a:lnTo>
                    <a:lnTo>
                      <a:pt x="0" y="109"/>
                    </a:lnTo>
                    <a:lnTo>
                      <a:pt x="0" y="112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3"/>
                    </a:lnTo>
                    <a:lnTo>
                      <a:pt x="0" y="149"/>
                    </a:lnTo>
                    <a:lnTo>
                      <a:pt x="2" y="154"/>
                    </a:lnTo>
                    <a:lnTo>
                      <a:pt x="4" y="160"/>
                    </a:lnTo>
                    <a:lnTo>
                      <a:pt x="4" y="166"/>
                    </a:lnTo>
                    <a:lnTo>
                      <a:pt x="6" y="171"/>
                    </a:lnTo>
                    <a:lnTo>
                      <a:pt x="8" y="175"/>
                    </a:lnTo>
                    <a:lnTo>
                      <a:pt x="10" y="181"/>
                    </a:lnTo>
                    <a:lnTo>
                      <a:pt x="12" y="187"/>
                    </a:lnTo>
                    <a:lnTo>
                      <a:pt x="14" y="190"/>
                    </a:lnTo>
                    <a:lnTo>
                      <a:pt x="16" y="196"/>
                    </a:lnTo>
                    <a:lnTo>
                      <a:pt x="18" y="200"/>
                    </a:lnTo>
                    <a:lnTo>
                      <a:pt x="19" y="204"/>
                    </a:lnTo>
                    <a:lnTo>
                      <a:pt x="23" y="211"/>
                    </a:lnTo>
                    <a:lnTo>
                      <a:pt x="27" y="219"/>
                    </a:lnTo>
                    <a:lnTo>
                      <a:pt x="29" y="227"/>
                    </a:lnTo>
                    <a:lnTo>
                      <a:pt x="33" y="230"/>
                    </a:lnTo>
                    <a:lnTo>
                      <a:pt x="35" y="236"/>
                    </a:lnTo>
                    <a:lnTo>
                      <a:pt x="39" y="242"/>
                    </a:lnTo>
                    <a:lnTo>
                      <a:pt x="42" y="247"/>
                    </a:lnTo>
                    <a:lnTo>
                      <a:pt x="46" y="251"/>
                    </a:lnTo>
                    <a:lnTo>
                      <a:pt x="46" y="253"/>
                    </a:lnTo>
                    <a:lnTo>
                      <a:pt x="48" y="255"/>
                    </a:lnTo>
                    <a:lnTo>
                      <a:pt x="48" y="253"/>
                    </a:lnTo>
                    <a:lnTo>
                      <a:pt x="46" y="249"/>
                    </a:lnTo>
                    <a:lnTo>
                      <a:pt x="44" y="246"/>
                    </a:lnTo>
                    <a:lnTo>
                      <a:pt x="42" y="238"/>
                    </a:lnTo>
                    <a:lnTo>
                      <a:pt x="40" y="234"/>
                    </a:lnTo>
                    <a:lnTo>
                      <a:pt x="39" y="228"/>
                    </a:lnTo>
                    <a:lnTo>
                      <a:pt x="39" y="225"/>
                    </a:lnTo>
                    <a:lnTo>
                      <a:pt x="37" y="219"/>
                    </a:lnTo>
                    <a:lnTo>
                      <a:pt x="35" y="215"/>
                    </a:lnTo>
                    <a:lnTo>
                      <a:pt x="33" y="209"/>
                    </a:lnTo>
                    <a:lnTo>
                      <a:pt x="31" y="204"/>
                    </a:lnTo>
                    <a:lnTo>
                      <a:pt x="31" y="198"/>
                    </a:lnTo>
                    <a:lnTo>
                      <a:pt x="29" y="192"/>
                    </a:lnTo>
                    <a:lnTo>
                      <a:pt x="27" y="187"/>
                    </a:lnTo>
                    <a:lnTo>
                      <a:pt x="25" y="179"/>
                    </a:lnTo>
                    <a:lnTo>
                      <a:pt x="23" y="175"/>
                    </a:lnTo>
                    <a:lnTo>
                      <a:pt x="23" y="168"/>
                    </a:lnTo>
                    <a:lnTo>
                      <a:pt x="21" y="162"/>
                    </a:lnTo>
                    <a:lnTo>
                      <a:pt x="19" y="156"/>
                    </a:lnTo>
                    <a:lnTo>
                      <a:pt x="19" y="149"/>
                    </a:lnTo>
                    <a:lnTo>
                      <a:pt x="19" y="143"/>
                    </a:lnTo>
                    <a:lnTo>
                      <a:pt x="18" y="139"/>
                    </a:lnTo>
                    <a:lnTo>
                      <a:pt x="18" y="131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6"/>
                    </a:lnTo>
                    <a:lnTo>
                      <a:pt x="18" y="111"/>
                    </a:lnTo>
                    <a:lnTo>
                      <a:pt x="19" y="109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19" y="93"/>
                    </a:lnTo>
                    <a:lnTo>
                      <a:pt x="21" y="88"/>
                    </a:lnTo>
                    <a:lnTo>
                      <a:pt x="23" y="82"/>
                    </a:lnTo>
                    <a:lnTo>
                      <a:pt x="23" y="78"/>
                    </a:lnTo>
                    <a:lnTo>
                      <a:pt x="27" y="73"/>
                    </a:lnTo>
                    <a:lnTo>
                      <a:pt x="29" y="69"/>
                    </a:lnTo>
                    <a:lnTo>
                      <a:pt x="31" y="63"/>
                    </a:lnTo>
                    <a:lnTo>
                      <a:pt x="33" y="59"/>
                    </a:lnTo>
                    <a:lnTo>
                      <a:pt x="35" y="54"/>
                    </a:lnTo>
                    <a:lnTo>
                      <a:pt x="37" y="50"/>
                    </a:lnTo>
                    <a:lnTo>
                      <a:pt x="39" y="46"/>
                    </a:lnTo>
                    <a:lnTo>
                      <a:pt x="42" y="40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8" y="27"/>
                    </a:lnTo>
                    <a:lnTo>
                      <a:pt x="50" y="23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0"/>
                    </a:lnTo>
                    <a:lnTo>
                      <a:pt x="63" y="6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5" name="Freeform 97"/>
              <p:cNvSpPr>
                <a:spLocks/>
              </p:cNvSpPr>
              <p:nvPr/>
            </p:nvSpPr>
            <p:spPr bwMode="auto">
              <a:xfrm>
                <a:off x="5362575" y="3981450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59"/>
                  </a:cxn>
                  <a:cxn ang="0">
                    <a:pos x="4" y="57"/>
                  </a:cxn>
                  <a:cxn ang="0">
                    <a:pos x="6" y="51"/>
                  </a:cxn>
                  <a:cxn ang="0">
                    <a:pos x="10" y="47"/>
                  </a:cxn>
                  <a:cxn ang="0">
                    <a:pos x="12" y="41"/>
                  </a:cxn>
                  <a:cxn ang="0">
                    <a:pos x="14" y="36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7" y="9"/>
                  </a:cxn>
                  <a:cxn ang="0">
                    <a:pos x="27" y="7"/>
                  </a:cxn>
                  <a:cxn ang="0">
                    <a:pos x="33" y="1"/>
                  </a:cxn>
                  <a:cxn ang="0">
                    <a:pos x="35" y="0"/>
                  </a:cxn>
                  <a:cxn ang="0">
                    <a:pos x="38" y="1"/>
                  </a:cxn>
                  <a:cxn ang="0">
                    <a:pos x="46" y="3"/>
                  </a:cxn>
                  <a:cxn ang="0">
                    <a:pos x="48" y="5"/>
                  </a:cxn>
                  <a:cxn ang="0">
                    <a:pos x="54" y="7"/>
                  </a:cxn>
                  <a:cxn ang="0">
                    <a:pos x="59" y="9"/>
                  </a:cxn>
                  <a:cxn ang="0">
                    <a:pos x="63" y="13"/>
                  </a:cxn>
                  <a:cxn ang="0">
                    <a:pos x="67" y="13"/>
                  </a:cxn>
                  <a:cxn ang="0">
                    <a:pos x="71" y="17"/>
                  </a:cxn>
                  <a:cxn ang="0">
                    <a:pos x="76" y="17"/>
                  </a:cxn>
                  <a:cxn ang="0">
                    <a:pos x="80" y="20"/>
                  </a:cxn>
                  <a:cxn ang="0">
                    <a:pos x="86" y="22"/>
                  </a:cxn>
                  <a:cxn ang="0">
                    <a:pos x="88" y="24"/>
                  </a:cxn>
                  <a:cxn ang="0">
                    <a:pos x="52" y="91"/>
                  </a:cxn>
                  <a:cxn ang="0">
                    <a:pos x="0" y="62"/>
                  </a:cxn>
                  <a:cxn ang="0">
                    <a:pos x="0" y="62"/>
                  </a:cxn>
                </a:cxnLst>
                <a:rect l="0" t="0" r="r" b="b"/>
                <a:pathLst>
                  <a:path w="88" h="91">
                    <a:moveTo>
                      <a:pt x="0" y="62"/>
                    </a:moveTo>
                    <a:lnTo>
                      <a:pt x="2" y="59"/>
                    </a:lnTo>
                    <a:lnTo>
                      <a:pt x="4" y="57"/>
                    </a:lnTo>
                    <a:lnTo>
                      <a:pt x="6" y="51"/>
                    </a:lnTo>
                    <a:lnTo>
                      <a:pt x="10" y="47"/>
                    </a:lnTo>
                    <a:lnTo>
                      <a:pt x="12" y="41"/>
                    </a:lnTo>
                    <a:lnTo>
                      <a:pt x="14" y="36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3" y="1"/>
                    </a:lnTo>
                    <a:lnTo>
                      <a:pt x="35" y="0"/>
                    </a:lnTo>
                    <a:lnTo>
                      <a:pt x="38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4" y="7"/>
                    </a:lnTo>
                    <a:lnTo>
                      <a:pt x="59" y="9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71" y="17"/>
                    </a:lnTo>
                    <a:lnTo>
                      <a:pt x="76" y="17"/>
                    </a:lnTo>
                    <a:lnTo>
                      <a:pt x="80" y="20"/>
                    </a:lnTo>
                    <a:lnTo>
                      <a:pt x="86" y="22"/>
                    </a:lnTo>
                    <a:lnTo>
                      <a:pt x="88" y="24"/>
                    </a:lnTo>
                    <a:lnTo>
                      <a:pt x="52" y="91"/>
                    </a:lnTo>
                    <a:lnTo>
                      <a:pt x="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6" name="Freeform 98"/>
              <p:cNvSpPr>
                <a:spLocks/>
              </p:cNvSpPr>
              <p:nvPr/>
            </p:nvSpPr>
            <p:spPr bwMode="auto">
              <a:xfrm>
                <a:off x="5257800" y="4027488"/>
                <a:ext cx="74612" cy="587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3" y="0"/>
                  </a:cxn>
                  <a:cxn ang="0">
                    <a:pos x="29" y="2"/>
                  </a:cxn>
                  <a:cxn ang="0">
                    <a:pos x="34" y="2"/>
                  </a:cxn>
                  <a:cxn ang="0">
                    <a:pos x="42" y="5"/>
                  </a:cxn>
                  <a:cxn ang="0">
                    <a:pos x="48" y="7"/>
                  </a:cxn>
                  <a:cxn ang="0">
                    <a:pos x="55" y="9"/>
                  </a:cxn>
                  <a:cxn ang="0">
                    <a:pos x="61" y="11"/>
                  </a:cxn>
                  <a:cxn ang="0">
                    <a:pos x="67" y="15"/>
                  </a:cxn>
                  <a:cxn ang="0">
                    <a:pos x="72" y="15"/>
                  </a:cxn>
                  <a:cxn ang="0">
                    <a:pos x="78" y="19"/>
                  </a:cxn>
                  <a:cxn ang="0">
                    <a:pos x="80" y="19"/>
                  </a:cxn>
                  <a:cxn ang="0">
                    <a:pos x="86" y="22"/>
                  </a:cxn>
                  <a:cxn ang="0">
                    <a:pos x="86" y="22"/>
                  </a:cxn>
                  <a:cxn ang="0">
                    <a:pos x="88" y="22"/>
                  </a:cxn>
                  <a:cxn ang="0">
                    <a:pos x="93" y="74"/>
                  </a:cxn>
                  <a:cxn ang="0">
                    <a:pos x="0" y="4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93" h="74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42" y="5"/>
                    </a:lnTo>
                    <a:lnTo>
                      <a:pt x="48" y="7"/>
                    </a:lnTo>
                    <a:lnTo>
                      <a:pt x="55" y="9"/>
                    </a:lnTo>
                    <a:lnTo>
                      <a:pt x="61" y="11"/>
                    </a:lnTo>
                    <a:lnTo>
                      <a:pt x="67" y="15"/>
                    </a:lnTo>
                    <a:lnTo>
                      <a:pt x="72" y="15"/>
                    </a:lnTo>
                    <a:lnTo>
                      <a:pt x="78" y="19"/>
                    </a:lnTo>
                    <a:lnTo>
                      <a:pt x="80" y="19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8" y="22"/>
                    </a:lnTo>
                    <a:lnTo>
                      <a:pt x="93" y="74"/>
                    </a:lnTo>
                    <a:lnTo>
                      <a:pt x="0" y="4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7" name="Freeform 99"/>
              <p:cNvSpPr>
                <a:spLocks/>
              </p:cNvSpPr>
              <p:nvPr/>
            </p:nvSpPr>
            <p:spPr bwMode="auto">
              <a:xfrm>
                <a:off x="5302250" y="4125913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8" y="0"/>
                  </a:cxn>
                  <a:cxn ang="0">
                    <a:pos x="88" y="15"/>
                  </a:cxn>
                  <a:cxn ang="0">
                    <a:pos x="61" y="9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88" h="93">
                    <a:moveTo>
                      <a:pt x="0" y="71"/>
                    </a:moveTo>
                    <a:lnTo>
                      <a:pt x="38" y="0"/>
                    </a:lnTo>
                    <a:lnTo>
                      <a:pt x="88" y="15"/>
                    </a:lnTo>
                    <a:lnTo>
                      <a:pt x="61" y="9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8" name="Freeform 100"/>
              <p:cNvSpPr>
                <a:spLocks/>
              </p:cNvSpPr>
              <p:nvPr/>
            </p:nvSpPr>
            <p:spPr bwMode="auto">
              <a:xfrm>
                <a:off x="5397500" y="4081463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3" y="2"/>
                  </a:cxn>
                  <a:cxn ang="0">
                    <a:pos x="27" y="2"/>
                  </a:cxn>
                  <a:cxn ang="0">
                    <a:pos x="34" y="6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7" y="13"/>
                  </a:cxn>
                  <a:cxn ang="0">
                    <a:pos x="65" y="17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5"/>
                  </a:cxn>
                  <a:cxn ang="0">
                    <a:pos x="91" y="27"/>
                  </a:cxn>
                  <a:cxn ang="0">
                    <a:pos x="97" y="29"/>
                  </a:cxn>
                  <a:cxn ang="0">
                    <a:pos x="101" y="31"/>
                  </a:cxn>
                  <a:cxn ang="0">
                    <a:pos x="103" y="32"/>
                  </a:cxn>
                  <a:cxn ang="0">
                    <a:pos x="105" y="32"/>
                  </a:cxn>
                  <a:cxn ang="0">
                    <a:pos x="88" y="91"/>
                  </a:cxn>
                  <a:cxn ang="0">
                    <a:pos x="0" y="46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19" y="0"/>
                    </a:lnTo>
                    <a:lnTo>
                      <a:pt x="23" y="2"/>
                    </a:lnTo>
                    <a:lnTo>
                      <a:pt x="27" y="2"/>
                    </a:lnTo>
                    <a:lnTo>
                      <a:pt x="34" y="6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7" y="13"/>
                    </a:lnTo>
                    <a:lnTo>
                      <a:pt x="65" y="17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5"/>
                    </a:lnTo>
                    <a:lnTo>
                      <a:pt x="91" y="27"/>
                    </a:lnTo>
                    <a:lnTo>
                      <a:pt x="97" y="29"/>
                    </a:lnTo>
                    <a:lnTo>
                      <a:pt x="101" y="31"/>
                    </a:lnTo>
                    <a:lnTo>
                      <a:pt x="103" y="32"/>
                    </a:lnTo>
                    <a:lnTo>
                      <a:pt x="105" y="32"/>
                    </a:lnTo>
                    <a:lnTo>
                      <a:pt x="88" y="91"/>
                    </a:lnTo>
                    <a:lnTo>
                      <a:pt x="0" y="46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9" name="Freeform 101"/>
              <p:cNvSpPr>
                <a:spLocks/>
              </p:cNvSpPr>
              <p:nvPr/>
            </p:nvSpPr>
            <p:spPr bwMode="auto">
              <a:xfrm>
                <a:off x="5461000" y="4051300"/>
                <a:ext cx="53975" cy="136525"/>
              </a:xfrm>
              <a:custGeom>
                <a:avLst/>
                <a:gdLst/>
                <a:ahLst/>
                <a:cxnLst>
                  <a:cxn ang="0">
                    <a:pos x="65" y="23"/>
                  </a:cxn>
                  <a:cxn ang="0">
                    <a:pos x="65" y="30"/>
                  </a:cxn>
                  <a:cxn ang="0">
                    <a:pos x="65" y="38"/>
                  </a:cxn>
                  <a:cxn ang="0">
                    <a:pos x="65" y="44"/>
                  </a:cxn>
                  <a:cxn ang="0">
                    <a:pos x="66" y="51"/>
                  </a:cxn>
                  <a:cxn ang="0">
                    <a:pos x="65" y="59"/>
                  </a:cxn>
                  <a:cxn ang="0">
                    <a:pos x="65" y="67"/>
                  </a:cxn>
                  <a:cxn ang="0">
                    <a:pos x="65" y="72"/>
                  </a:cxn>
                  <a:cxn ang="0">
                    <a:pos x="63" y="80"/>
                  </a:cxn>
                  <a:cxn ang="0">
                    <a:pos x="61" y="88"/>
                  </a:cxn>
                  <a:cxn ang="0">
                    <a:pos x="61" y="93"/>
                  </a:cxn>
                  <a:cxn ang="0">
                    <a:pos x="59" y="101"/>
                  </a:cxn>
                  <a:cxn ang="0">
                    <a:pos x="57" y="107"/>
                  </a:cxn>
                  <a:cxn ang="0">
                    <a:pos x="53" y="114"/>
                  </a:cxn>
                  <a:cxn ang="0">
                    <a:pos x="51" y="122"/>
                  </a:cxn>
                  <a:cxn ang="0">
                    <a:pos x="49" y="127"/>
                  </a:cxn>
                  <a:cxn ang="0">
                    <a:pos x="46" y="135"/>
                  </a:cxn>
                  <a:cxn ang="0">
                    <a:pos x="42" y="141"/>
                  </a:cxn>
                  <a:cxn ang="0">
                    <a:pos x="38" y="146"/>
                  </a:cxn>
                  <a:cxn ang="0">
                    <a:pos x="32" y="150"/>
                  </a:cxn>
                  <a:cxn ang="0">
                    <a:pos x="27" y="156"/>
                  </a:cxn>
                  <a:cxn ang="0">
                    <a:pos x="21" y="160"/>
                  </a:cxn>
                  <a:cxn ang="0">
                    <a:pos x="17" y="164"/>
                  </a:cxn>
                  <a:cxn ang="0">
                    <a:pos x="11" y="166"/>
                  </a:cxn>
                  <a:cxn ang="0">
                    <a:pos x="8" y="169"/>
                  </a:cxn>
                  <a:cxn ang="0">
                    <a:pos x="2" y="171"/>
                  </a:cxn>
                  <a:cxn ang="0">
                    <a:pos x="0" y="169"/>
                  </a:cxn>
                  <a:cxn ang="0">
                    <a:pos x="4" y="164"/>
                  </a:cxn>
                  <a:cxn ang="0">
                    <a:pos x="8" y="156"/>
                  </a:cxn>
                  <a:cxn ang="0">
                    <a:pos x="13" y="148"/>
                  </a:cxn>
                  <a:cxn ang="0">
                    <a:pos x="19" y="141"/>
                  </a:cxn>
                  <a:cxn ang="0">
                    <a:pos x="25" y="133"/>
                  </a:cxn>
                  <a:cxn ang="0">
                    <a:pos x="27" y="129"/>
                  </a:cxn>
                  <a:cxn ang="0">
                    <a:pos x="28" y="124"/>
                  </a:cxn>
                  <a:cxn ang="0">
                    <a:pos x="30" y="120"/>
                  </a:cxn>
                  <a:cxn ang="0">
                    <a:pos x="34" y="116"/>
                  </a:cxn>
                  <a:cxn ang="0">
                    <a:pos x="38" y="107"/>
                  </a:cxn>
                  <a:cxn ang="0">
                    <a:pos x="44" y="101"/>
                  </a:cxn>
                  <a:cxn ang="0">
                    <a:pos x="46" y="93"/>
                  </a:cxn>
                  <a:cxn ang="0">
                    <a:pos x="49" y="89"/>
                  </a:cxn>
                  <a:cxn ang="0">
                    <a:pos x="51" y="86"/>
                  </a:cxn>
                  <a:cxn ang="0">
                    <a:pos x="51" y="84"/>
                  </a:cxn>
                  <a:cxn ang="0">
                    <a:pos x="51" y="80"/>
                  </a:cxn>
                  <a:cxn ang="0">
                    <a:pos x="51" y="76"/>
                  </a:cxn>
                  <a:cxn ang="0">
                    <a:pos x="51" y="70"/>
                  </a:cxn>
                  <a:cxn ang="0">
                    <a:pos x="53" y="67"/>
                  </a:cxn>
                  <a:cxn ang="0">
                    <a:pos x="53" y="59"/>
                  </a:cxn>
                  <a:cxn ang="0">
                    <a:pos x="53" y="51"/>
                  </a:cxn>
                  <a:cxn ang="0">
                    <a:pos x="53" y="44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5"/>
                  </a:cxn>
                  <a:cxn ang="0">
                    <a:pos x="57" y="10"/>
                  </a:cxn>
                  <a:cxn ang="0">
                    <a:pos x="57" y="4"/>
                  </a:cxn>
                  <a:cxn ang="0">
                    <a:pos x="57" y="2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65" y="23"/>
                  </a:cxn>
                  <a:cxn ang="0">
                    <a:pos x="65" y="23"/>
                  </a:cxn>
                </a:cxnLst>
                <a:rect l="0" t="0" r="r" b="b"/>
                <a:pathLst>
                  <a:path w="66" h="171">
                    <a:moveTo>
                      <a:pt x="65" y="23"/>
                    </a:moveTo>
                    <a:lnTo>
                      <a:pt x="65" y="30"/>
                    </a:lnTo>
                    <a:lnTo>
                      <a:pt x="65" y="38"/>
                    </a:lnTo>
                    <a:lnTo>
                      <a:pt x="65" y="44"/>
                    </a:lnTo>
                    <a:lnTo>
                      <a:pt x="66" y="51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2"/>
                    </a:lnTo>
                    <a:lnTo>
                      <a:pt x="63" y="80"/>
                    </a:lnTo>
                    <a:lnTo>
                      <a:pt x="61" y="88"/>
                    </a:lnTo>
                    <a:lnTo>
                      <a:pt x="61" y="93"/>
                    </a:lnTo>
                    <a:lnTo>
                      <a:pt x="59" y="101"/>
                    </a:lnTo>
                    <a:lnTo>
                      <a:pt x="57" y="107"/>
                    </a:lnTo>
                    <a:lnTo>
                      <a:pt x="53" y="114"/>
                    </a:lnTo>
                    <a:lnTo>
                      <a:pt x="51" y="122"/>
                    </a:lnTo>
                    <a:lnTo>
                      <a:pt x="49" y="127"/>
                    </a:lnTo>
                    <a:lnTo>
                      <a:pt x="46" y="135"/>
                    </a:lnTo>
                    <a:lnTo>
                      <a:pt x="42" y="141"/>
                    </a:lnTo>
                    <a:lnTo>
                      <a:pt x="38" y="146"/>
                    </a:lnTo>
                    <a:lnTo>
                      <a:pt x="32" y="150"/>
                    </a:lnTo>
                    <a:lnTo>
                      <a:pt x="27" y="156"/>
                    </a:lnTo>
                    <a:lnTo>
                      <a:pt x="21" y="160"/>
                    </a:lnTo>
                    <a:lnTo>
                      <a:pt x="17" y="164"/>
                    </a:lnTo>
                    <a:lnTo>
                      <a:pt x="11" y="166"/>
                    </a:lnTo>
                    <a:lnTo>
                      <a:pt x="8" y="169"/>
                    </a:lnTo>
                    <a:lnTo>
                      <a:pt x="2" y="171"/>
                    </a:lnTo>
                    <a:lnTo>
                      <a:pt x="0" y="169"/>
                    </a:lnTo>
                    <a:lnTo>
                      <a:pt x="4" y="164"/>
                    </a:lnTo>
                    <a:lnTo>
                      <a:pt x="8" y="156"/>
                    </a:lnTo>
                    <a:lnTo>
                      <a:pt x="13" y="148"/>
                    </a:lnTo>
                    <a:lnTo>
                      <a:pt x="19" y="141"/>
                    </a:lnTo>
                    <a:lnTo>
                      <a:pt x="25" y="133"/>
                    </a:lnTo>
                    <a:lnTo>
                      <a:pt x="27" y="129"/>
                    </a:lnTo>
                    <a:lnTo>
                      <a:pt x="28" y="124"/>
                    </a:lnTo>
                    <a:lnTo>
                      <a:pt x="30" y="120"/>
                    </a:lnTo>
                    <a:lnTo>
                      <a:pt x="34" y="116"/>
                    </a:lnTo>
                    <a:lnTo>
                      <a:pt x="38" y="107"/>
                    </a:lnTo>
                    <a:lnTo>
                      <a:pt x="44" y="101"/>
                    </a:lnTo>
                    <a:lnTo>
                      <a:pt x="46" y="93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1" y="84"/>
                    </a:lnTo>
                    <a:lnTo>
                      <a:pt x="51" y="80"/>
                    </a:lnTo>
                    <a:lnTo>
                      <a:pt x="51" y="76"/>
                    </a:lnTo>
                    <a:lnTo>
                      <a:pt x="51" y="70"/>
                    </a:lnTo>
                    <a:lnTo>
                      <a:pt x="53" y="67"/>
                    </a:lnTo>
                    <a:lnTo>
                      <a:pt x="53" y="59"/>
                    </a:lnTo>
                    <a:lnTo>
                      <a:pt x="53" y="51"/>
                    </a:lnTo>
                    <a:lnTo>
                      <a:pt x="53" y="44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5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5" y="23"/>
                    </a:lnTo>
                    <a:lnTo>
                      <a:pt x="65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0" name="Freeform 102"/>
              <p:cNvSpPr>
                <a:spLocks/>
              </p:cNvSpPr>
              <p:nvPr/>
            </p:nvSpPr>
            <p:spPr bwMode="auto">
              <a:xfrm>
                <a:off x="5332413" y="4044950"/>
                <a:ext cx="28575" cy="6826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1" y="6"/>
                  </a:cxn>
                  <a:cxn ang="0">
                    <a:pos x="14" y="10"/>
                  </a:cxn>
                  <a:cxn ang="0">
                    <a:pos x="10" y="16"/>
                  </a:cxn>
                  <a:cxn ang="0">
                    <a:pos x="4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4" y="56"/>
                  </a:cxn>
                  <a:cxn ang="0">
                    <a:pos x="6" y="61"/>
                  </a:cxn>
                  <a:cxn ang="0">
                    <a:pos x="10" y="65"/>
                  </a:cxn>
                  <a:cxn ang="0">
                    <a:pos x="10" y="69"/>
                  </a:cxn>
                  <a:cxn ang="0">
                    <a:pos x="14" y="73"/>
                  </a:cxn>
                  <a:cxn ang="0">
                    <a:pos x="17" y="77"/>
                  </a:cxn>
                  <a:cxn ang="0">
                    <a:pos x="21" y="80"/>
                  </a:cxn>
                  <a:cxn ang="0">
                    <a:pos x="23" y="82"/>
                  </a:cxn>
                  <a:cxn ang="0">
                    <a:pos x="27" y="84"/>
                  </a:cxn>
                  <a:cxn ang="0">
                    <a:pos x="33" y="86"/>
                  </a:cxn>
                  <a:cxn ang="0">
                    <a:pos x="35" y="86"/>
                  </a:cxn>
                  <a:cxn ang="0">
                    <a:pos x="33" y="86"/>
                  </a:cxn>
                  <a:cxn ang="0">
                    <a:pos x="31" y="82"/>
                  </a:cxn>
                  <a:cxn ang="0">
                    <a:pos x="27" y="77"/>
                  </a:cxn>
                  <a:cxn ang="0">
                    <a:pos x="23" y="71"/>
                  </a:cxn>
                  <a:cxn ang="0">
                    <a:pos x="21" y="67"/>
                  </a:cxn>
                  <a:cxn ang="0">
                    <a:pos x="17" y="63"/>
                  </a:cxn>
                  <a:cxn ang="0">
                    <a:pos x="17" y="58"/>
                  </a:cxn>
                  <a:cxn ang="0">
                    <a:pos x="17" y="54"/>
                  </a:cxn>
                  <a:cxn ang="0">
                    <a:pos x="16" y="50"/>
                  </a:cxn>
                  <a:cxn ang="0">
                    <a:pos x="16" y="46"/>
                  </a:cxn>
                  <a:cxn ang="0">
                    <a:pos x="16" y="40"/>
                  </a:cxn>
                  <a:cxn ang="0">
                    <a:pos x="17" y="38"/>
                  </a:cxn>
                  <a:cxn ang="0">
                    <a:pos x="17" y="29"/>
                  </a:cxn>
                  <a:cxn ang="0">
                    <a:pos x="21" y="23"/>
                  </a:cxn>
                  <a:cxn ang="0">
                    <a:pos x="25" y="16"/>
                  </a:cxn>
                  <a:cxn ang="0">
                    <a:pos x="29" y="10"/>
                  </a:cxn>
                  <a:cxn ang="0">
                    <a:pos x="33" y="4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6" h="86">
                    <a:moveTo>
                      <a:pt x="33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14" y="10"/>
                    </a:lnTo>
                    <a:lnTo>
                      <a:pt x="10" y="16"/>
                    </a:lnTo>
                    <a:lnTo>
                      <a:pt x="4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61"/>
                    </a:lnTo>
                    <a:lnTo>
                      <a:pt x="10" y="65"/>
                    </a:lnTo>
                    <a:lnTo>
                      <a:pt x="10" y="69"/>
                    </a:lnTo>
                    <a:lnTo>
                      <a:pt x="14" y="73"/>
                    </a:lnTo>
                    <a:lnTo>
                      <a:pt x="17" y="77"/>
                    </a:lnTo>
                    <a:lnTo>
                      <a:pt x="21" y="80"/>
                    </a:lnTo>
                    <a:lnTo>
                      <a:pt x="23" y="82"/>
                    </a:lnTo>
                    <a:lnTo>
                      <a:pt x="27" y="84"/>
                    </a:lnTo>
                    <a:lnTo>
                      <a:pt x="33" y="86"/>
                    </a:lnTo>
                    <a:lnTo>
                      <a:pt x="35" y="86"/>
                    </a:lnTo>
                    <a:lnTo>
                      <a:pt x="33" y="86"/>
                    </a:lnTo>
                    <a:lnTo>
                      <a:pt x="31" y="82"/>
                    </a:lnTo>
                    <a:lnTo>
                      <a:pt x="27" y="77"/>
                    </a:lnTo>
                    <a:lnTo>
                      <a:pt x="23" y="71"/>
                    </a:lnTo>
                    <a:lnTo>
                      <a:pt x="21" y="67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7" y="54"/>
                    </a:lnTo>
                    <a:lnTo>
                      <a:pt x="16" y="50"/>
                    </a:lnTo>
                    <a:lnTo>
                      <a:pt x="16" y="46"/>
                    </a:lnTo>
                    <a:lnTo>
                      <a:pt x="16" y="40"/>
                    </a:lnTo>
                    <a:lnTo>
                      <a:pt x="17" y="38"/>
                    </a:lnTo>
                    <a:lnTo>
                      <a:pt x="17" y="29"/>
                    </a:lnTo>
                    <a:lnTo>
                      <a:pt x="21" y="23"/>
                    </a:lnTo>
                    <a:lnTo>
                      <a:pt x="25" y="16"/>
                    </a:lnTo>
                    <a:lnTo>
                      <a:pt x="29" y="10"/>
                    </a:lnTo>
                    <a:lnTo>
                      <a:pt x="33" y="4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1" name="Freeform 103"/>
              <p:cNvSpPr>
                <a:spLocks/>
              </p:cNvSpPr>
              <p:nvPr/>
            </p:nvSpPr>
            <p:spPr bwMode="auto">
              <a:xfrm>
                <a:off x="5267325" y="4046538"/>
                <a:ext cx="38100" cy="1428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3" y="2"/>
                  </a:cxn>
                  <a:cxn ang="0">
                    <a:pos x="20" y="6"/>
                  </a:cxn>
                  <a:cxn ang="0">
                    <a:pos x="28" y="8"/>
                  </a:cxn>
                  <a:cxn ang="0">
                    <a:pos x="36" y="12"/>
                  </a:cxn>
                  <a:cxn ang="0">
                    <a:pos x="43" y="14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3" y="17"/>
                  </a:cxn>
                  <a:cxn ang="0">
                    <a:pos x="36" y="16"/>
                  </a:cxn>
                  <a:cxn ang="0">
                    <a:pos x="28" y="14"/>
                  </a:cxn>
                  <a:cxn ang="0">
                    <a:pos x="20" y="14"/>
                  </a:cxn>
                  <a:cxn ang="0">
                    <a:pos x="17" y="10"/>
                  </a:cxn>
                  <a:cxn ang="0">
                    <a:pos x="11" y="10"/>
                  </a:cxn>
                  <a:cxn ang="0">
                    <a:pos x="7" y="10"/>
                  </a:cxn>
                  <a:cxn ang="0">
                    <a:pos x="5" y="8"/>
                  </a:cxn>
                  <a:cxn ang="0">
                    <a:pos x="1" y="8"/>
                  </a:cxn>
                  <a:cxn ang="0">
                    <a:pos x="0" y="8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47" h="17">
                    <a:moveTo>
                      <a:pt x="5" y="0"/>
                    </a:moveTo>
                    <a:lnTo>
                      <a:pt x="13" y="2"/>
                    </a:lnTo>
                    <a:lnTo>
                      <a:pt x="20" y="6"/>
                    </a:lnTo>
                    <a:lnTo>
                      <a:pt x="28" y="8"/>
                    </a:lnTo>
                    <a:lnTo>
                      <a:pt x="36" y="12"/>
                    </a:lnTo>
                    <a:lnTo>
                      <a:pt x="43" y="14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3" y="17"/>
                    </a:lnTo>
                    <a:lnTo>
                      <a:pt x="36" y="16"/>
                    </a:lnTo>
                    <a:lnTo>
                      <a:pt x="28" y="14"/>
                    </a:lnTo>
                    <a:lnTo>
                      <a:pt x="20" y="14"/>
                    </a:lnTo>
                    <a:lnTo>
                      <a:pt x="17" y="10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2" name="Freeform 104"/>
              <p:cNvSpPr>
                <a:spLocks/>
              </p:cNvSpPr>
              <p:nvPr/>
            </p:nvSpPr>
            <p:spPr bwMode="auto">
              <a:xfrm>
                <a:off x="5380038" y="3995738"/>
                <a:ext cx="25400" cy="412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3"/>
                  </a:cxn>
                  <a:cxn ang="0">
                    <a:pos x="19" y="7"/>
                  </a:cxn>
                  <a:cxn ang="0">
                    <a:pos x="17" y="11"/>
                  </a:cxn>
                  <a:cxn ang="0">
                    <a:pos x="15" y="15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10" y="30"/>
                  </a:cxn>
                  <a:cxn ang="0">
                    <a:pos x="8" y="34"/>
                  </a:cxn>
                  <a:cxn ang="0">
                    <a:pos x="4" y="38"/>
                  </a:cxn>
                  <a:cxn ang="0">
                    <a:pos x="4" y="42"/>
                  </a:cxn>
                  <a:cxn ang="0">
                    <a:pos x="2" y="45"/>
                  </a:cxn>
                  <a:cxn ang="0">
                    <a:pos x="2" y="49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2" y="49"/>
                  </a:cxn>
                  <a:cxn ang="0">
                    <a:pos x="6" y="42"/>
                  </a:cxn>
                  <a:cxn ang="0">
                    <a:pos x="12" y="34"/>
                  </a:cxn>
                  <a:cxn ang="0">
                    <a:pos x="17" y="26"/>
                  </a:cxn>
                  <a:cxn ang="0">
                    <a:pos x="23" y="19"/>
                  </a:cxn>
                  <a:cxn ang="0">
                    <a:pos x="29" y="13"/>
                  </a:cxn>
                  <a:cxn ang="0">
                    <a:pos x="33" y="7"/>
                  </a:cxn>
                  <a:cxn ang="0">
                    <a:pos x="33" y="7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33" h="51">
                    <a:moveTo>
                      <a:pt x="23" y="0"/>
                    </a:moveTo>
                    <a:lnTo>
                      <a:pt x="21" y="3"/>
                    </a:lnTo>
                    <a:lnTo>
                      <a:pt x="19" y="7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10" y="30"/>
                    </a:lnTo>
                    <a:lnTo>
                      <a:pt x="8" y="3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2" y="45"/>
                    </a:lnTo>
                    <a:lnTo>
                      <a:pt x="2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2" y="49"/>
                    </a:lnTo>
                    <a:lnTo>
                      <a:pt x="6" y="42"/>
                    </a:lnTo>
                    <a:lnTo>
                      <a:pt x="12" y="34"/>
                    </a:lnTo>
                    <a:lnTo>
                      <a:pt x="17" y="26"/>
                    </a:lnTo>
                    <a:lnTo>
                      <a:pt x="23" y="19"/>
                    </a:lnTo>
                    <a:lnTo>
                      <a:pt x="29" y="13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3" name="Freeform 105"/>
              <p:cNvSpPr>
                <a:spLocks/>
              </p:cNvSpPr>
              <p:nvPr/>
            </p:nvSpPr>
            <p:spPr bwMode="auto">
              <a:xfrm>
                <a:off x="5321300" y="4146550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10" y="25"/>
                  </a:cxn>
                  <a:cxn ang="0">
                    <a:pos x="13" y="19"/>
                  </a:cxn>
                  <a:cxn ang="0">
                    <a:pos x="19" y="11"/>
                  </a:cxn>
                  <a:cxn ang="0">
                    <a:pos x="23" y="6"/>
                  </a:cxn>
                  <a:cxn ang="0">
                    <a:pos x="25" y="2"/>
                  </a:cxn>
                  <a:cxn ang="0">
                    <a:pos x="27" y="0"/>
                  </a:cxn>
                  <a:cxn ang="0">
                    <a:pos x="13" y="47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7" h="47">
                    <a:moveTo>
                      <a:pt x="0" y="42"/>
                    </a:moveTo>
                    <a:lnTo>
                      <a:pt x="2" y="38"/>
                    </a:lnTo>
                    <a:lnTo>
                      <a:pt x="6" y="32"/>
                    </a:lnTo>
                    <a:lnTo>
                      <a:pt x="10" y="25"/>
                    </a:lnTo>
                    <a:lnTo>
                      <a:pt x="13" y="19"/>
                    </a:lnTo>
                    <a:lnTo>
                      <a:pt x="19" y="11"/>
                    </a:lnTo>
                    <a:lnTo>
                      <a:pt x="23" y="6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13" y="47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4" name="Freeform 106"/>
              <p:cNvSpPr>
                <a:spLocks/>
              </p:cNvSpPr>
              <p:nvPr/>
            </p:nvSpPr>
            <p:spPr bwMode="auto">
              <a:xfrm>
                <a:off x="5421313" y="4103688"/>
                <a:ext cx="39687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1" y="2"/>
                  </a:cxn>
                  <a:cxn ang="0">
                    <a:pos x="15" y="3"/>
                  </a:cxn>
                  <a:cxn ang="0">
                    <a:pos x="19" y="3"/>
                  </a:cxn>
                  <a:cxn ang="0">
                    <a:pos x="24" y="5"/>
                  </a:cxn>
                  <a:cxn ang="0">
                    <a:pos x="28" y="7"/>
                  </a:cxn>
                  <a:cxn ang="0">
                    <a:pos x="36" y="9"/>
                  </a:cxn>
                  <a:cxn ang="0">
                    <a:pos x="43" y="11"/>
                  </a:cxn>
                  <a:cxn ang="0">
                    <a:pos x="49" y="13"/>
                  </a:cxn>
                  <a:cxn ang="0">
                    <a:pos x="51" y="13"/>
                  </a:cxn>
                  <a:cxn ang="0">
                    <a:pos x="36" y="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" h="24">
                    <a:moveTo>
                      <a:pt x="0" y="0"/>
                    </a:moveTo>
                    <a:lnTo>
                      <a:pt x="3" y="0"/>
                    </a:lnTo>
                    <a:lnTo>
                      <a:pt x="11" y="2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4" y="5"/>
                    </a:lnTo>
                    <a:lnTo>
                      <a:pt x="28" y="7"/>
                    </a:lnTo>
                    <a:lnTo>
                      <a:pt x="36" y="9"/>
                    </a:lnTo>
                    <a:lnTo>
                      <a:pt x="43" y="11"/>
                    </a:lnTo>
                    <a:lnTo>
                      <a:pt x="49" y="13"/>
                    </a:lnTo>
                    <a:lnTo>
                      <a:pt x="51" y="13"/>
                    </a:lnTo>
                    <a:lnTo>
                      <a:pt x="36" y="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5" name="Freeform 107"/>
              <p:cNvSpPr>
                <a:spLocks/>
              </p:cNvSpPr>
              <p:nvPr/>
            </p:nvSpPr>
            <p:spPr bwMode="auto">
              <a:xfrm>
                <a:off x="6191250" y="3900488"/>
                <a:ext cx="358775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79" y="44"/>
                  </a:cxn>
                  <a:cxn ang="0">
                    <a:pos x="97" y="34"/>
                  </a:cxn>
                  <a:cxn ang="0">
                    <a:pos x="116" y="25"/>
                  </a:cxn>
                  <a:cxn ang="0">
                    <a:pos x="137" y="15"/>
                  </a:cxn>
                  <a:cxn ang="0">
                    <a:pos x="157" y="7"/>
                  </a:cxn>
                  <a:cxn ang="0">
                    <a:pos x="180" y="4"/>
                  </a:cxn>
                  <a:cxn ang="0">
                    <a:pos x="203" y="0"/>
                  </a:cxn>
                  <a:cxn ang="0">
                    <a:pos x="226" y="0"/>
                  </a:cxn>
                  <a:cxn ang="0">
                    <a:pos x="249" y="0"/>
                  </a:cxn>
                  <a:cxn ang="0">
                    <a:pos x="273" y="4"/>
                  </a:cxn>
                  <a:cxn ang="0">
                    <a:pos x="296" y="9"/>
                  </a:cxn>
                  <a:cxn ang="0">
                    <a:pos x="317" y="17"/>
                  </a:cxn>
                  <a:cxn ang="0">
                    <a:pos x="340" y="28"/>
                  </a:cxn>
                  <a:cxn ang="0">
                    <a:pos x="361" y="44"/>
                  </a:cxn>
                  <a:cxn ang="0">
                    <a:pos x="380" y="61"/>
                  </a:cxn>
                  <a:cxn ang="0">
                    <a:pos x="399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4"/>
                  </a:cxn>
                  <a:cxn ang="0">
                    <a:pos x="445" y="169"/>
                  </a:cxn>
                  <a:cxn ang="0">
                    <a:pos x="448" y="194"/>
                  </a:cxn>
                  <a:cxn ang="0">
                    <a:pos x="452" y="220"/>
                  </a:cxn>
                  <a:cxn ang="0">
                    <a:pos x="452" y="245"/>
                  </a:cxn>
                  <a:cxn ang="0">
                    <a:pos x="448" y="272"/>
                  </a:cxn>
                  <a:cxn ang="0">
                    <a:pos x="441" y="297"/>
                  </a:cxn>
                  <a:cxn ang="0">
                    <a:pos x="431" y="321"/>
                  </a:cxn>
                  <a:cxn ang="0">
                    <a:pos x="420" y="346"/>
                  </a:cxn>
                  <a:cxn ang="0">
                    <a:pos x="403" y="367"/>
                  </a:cxn>
                  <a:cxn ang="0">
                    <a:pos x="384" y="390"/>
                  </a:cxn>
                  <a:cxn ang="0">
                    <a:pos x="361" y="409"/>
                  </a:cxn>
                  <a:cxn ang="0">
                    <a:pos x="334" y="424"/>
                  </a:cxn>
                  <a:cxn ang="0">
                    <a:pos x="306" y="437"/>
                  </a:cxn>
                  <a:cxn ang="0">
                    <a:pos x="277" y="445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2" y="449"/>
                  </a:cxn>
                  <a:cxn ang="0">
                    <a:pos x="165" y="445"/>
                  </a:cxn>
                  <a:cxn ang="0">
                    <a:pos x="140" y="435"/>
                  </a:cxn>
                  <a:cxn ang="0">
                    <a:pos x="114" y="424"/>
                  </a:cxn>
                  <a:cxn ang="0">
                    <a:pos x="91" y="411"/>
                  </a:cxn>
                  <a:cxn ang="0">
                    <a:pos x="70" y="395"/>
                  </a:cxn>
                  <a:cxn ang="0">
                    <a:pos x="51" y="378"/>
                  </a:cxn>
                  <a:cxn ang="0">
                    <a:pos x="34" y="357"/>
                  </a:cxn>
                  <a:cxn ang="0">
                    <a:pos x="20" y="335"/>
                  </a:cxn>
                  <a:cxn ang="0">
                    <a:pos x="11" y="312"/>
                  </a:cxn>
                  <a:cxn ang="0">
                    <a:pos x="3" y="287"/>
                  </a:cxn>
                  <a:cxn ang="0">
                    <a:pos x="0" y="260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0" y="194"/>
                  </a:cxn>
                  <a:cxn ang="0">
                    <a:pos x="1" y="175"/>
                  </a:cxn>
                  <a:cxn ang="0">
                    <a:pos x="5" y="158"/>
                  </a:cxn>
                  <a:cxn ang="0">
                    <a:pos x="13" y="133"/>
                  </a:cxn>
                  <a:cxn ang="0">
                    <a:pos x="20" y="110"/>
                  </a:cxn>
                  <a:cxn ang="0">
                    <a:pos x="34" y="85"/>
                  </a:cxn>
                  <a:cxn ang="0">
                    <a:pos x="40" y="80"/>
                  </a:cxn>
                </a:cxnLst>
                <a:rect l="0" t="0" r="r" b="b"/>
                <a:pathLst>
                  <a:path w="452" h="451">
                    <a:moveTo>
                      <a:pt x="40" y="80"/>
                    </a:moveTo>
                    <a:lnTo>
                      <a:pt x="45" y="72"/>
                    </a:lnTo>
                    <a:lnTo>
                      <a:pt x="53" y="66"/>
                    </a:lnTo>
                    <a:lnTo>
                      <a:pt x="59" y="59"/>
                    </a:lnTo>
                    <a:lnTo>
                      <a:pt x="66" y="53"/>
                    </a:lnTo>
                    <a:lnTo>
                      <a:pt x="70" y="49"/>
                    </a:lnTo>
                    <a:lnTo>
                      <a:pt x="74" y="47"/>
                    </a:lnTo>
                    <a:lnTo>
                      <a:pt x="79" y="44"/>
                    </a:lnTo>
                    <a:lnTo>
                      <a:pt x="83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7" y="34"/>
                    </a:lnTo>
                    <a:lnTo>
                      <a:pt x="102" y="32"/>
                    </a:lnTo>
                    <a:lnTo>
                      <a:pt x="108" y="28"/>
                    </a:lnTo>
                    <a:lnTo>
                      <a:pt x="112" y="27"/>
                    </a:lnTo>
                    <a:lnTo>
                      <a:pt x="116" y="25"/>
                    </a:lnTo>
                    <a:lnTo>
                      <a:pt x="121" y="21"/>
                    </a:lnTo>
                    <a:lnTo>
                      <a:pt x="125" y="19"/>
                    </a:lnTo>
                    <a:lnTo>
                      <a:pt x="131" y="17"/>
                    </a:lnTo>
                    <a:lnTo>
                      <a:pt x="137" y="15"/>
                    </a:lnTo>
                    <a:lnTo>
                      <a:pt x="142" y="13"/>
                    </a:lnTo>
                    <a:lnTo>
                      <a:pt x="146" y="11"/>
                    </a:lnTo>
                    <a:lnTo>
                      <a:pt x="152" y="9"/>
                    </a:lnTo>
                    <a:lnTo>
                      <a:pt x="157" y="7"/>
                    </a:lnTo>
                    <a:lnTo>
                      <a:pt x="163" y="7"/>
                    </a:lnTo>
                    <a:lnTo>
                      <a:pt x="169" y="6"/>
                    </a:lnTo>
                    <a:lnTo>
                      <a:pt x="175" y="6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192" y="2"/>
                    </a:lnTo>
                    <a:lnTo>
                      <a:pt x="199" y="0"/>
                    </a:lnTo>
                    <a:lnTo>
                      <a:pt x="203" y="0"/>
                    </a:lnTo>
                    <a:lnTo>
                      <a:pt x="209" y="0"/>
                    </a:lnTo>
                    <a:lnTo>
                      <a:pt x="214" y="0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7" y="0"/>
                    </a:lnTo>
                    <a:lnTo>
                      <a:pt x="243" y="0"/>
                    </a:lnTo>
                    <a:lnTo>
                      <a:pt x="249" y="0"/>
                    </a:lnTo>
                    <a:lnTo>
                      <a:pt x="256" y="0"/>
                    </a:lnTo>
                    <a:lnTo>
                      <a:pt x="262" y="0"/>
                    </a:lnTo>
                    <a:lnTo>
                      <a:pt x="268" y="2"/>
                    </a:lnTo>
                    <a:lnTo>
                      <a:pt x="273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91" y="7"/>
                    </a:lnTo>
                    <a:lnTo>
                      <a:pt x="296" y="9"/>
                    </a:lnTo>
                    <a:lnTo>
                      <a:pt x="302" y="11"/>
                    </a:lnTo>
                    <a:lnTo>
                      <a:pt x="306" y="13"/>
                    </a:lnTo>
                    <a:lnTo>
                      <a:pt x="313" y="15"/>
                    </a:lnTo>
                    <a:lnTo>
                      <a:pt x="317" y="17"/>
                    </a:lnTo>
                    <a:lnTo>
                      <a:pt x="325" y="21"/>
                    </a:lnTo>
                    <a:lnTo>
                      <a:pt x="329" y="23"/>
                    </a:lnTo>
                    <a:lnTo>
                      <a:pt x="334" y="25"/>
                    </a:lnTo>
                    <a:lnTo>
                      <a:pt x="340" y="28"/>
                    </a:lnTo>
                    <a:lnTo>
                      <a:pt x="346" y="32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61" y="44"/>
                    </a:lnTo>
                    <a:lnTo>
                      <a:pt x="367" y="47"/>
                    </a:lnTo>
                    <a:lnTo>
                      <a:pt x="370" y="51"/>
                    </a:lnTo>
                    <a:lnTo>
                      <a:pt x="376" y="55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9" y="68"/>
                    </a:lnTo>
                    <a:lnTo>
                      <a:pt x="393" y="74"/>
                    </a:lnTo>
                    <a:lnTo>
                      <a:pt x="399" y="80"/>
                    </a:lnTo>
                    <a:lnTo>
                      <a:pt x="403" y="84"/>
                    </a:lnTo>
                    <a:lnTo>
                      <a:pt x="407" y="89"/>
                    </a:lnTo>
                    <a:lnTo>
                      <a:pt x="408" y="93"/>
                    </a:lnTo>
                    <a:lnTo>
                      <a:pt x="412" y="99"/>
                    </a:lnTo>
                    <a:lnTo>
                      <a:pt x="416" y="104"/>
                    </a:lnTo>
                    <a:lnTo>
                      <a:pt x="420" y="110"/>
                    </a:lnTo>
                    <a:lnTo>
                      <a:pt x="422" y="116"/>
                    </a:lnTo>
                    <a:lnTo>
                      <a:pt x="424" y="122"/>
                    </a:lnTo>
                    <a:lnTo>
                      <a:pt x="429" y="127"/>
                    </a:lnTo>
                    <a:lnTo>
                      <a:pt x="431" y="133"/>
                    </a:lnTo>
                    <a:lnTo>
                      <a:pt x="433" y="139"/>
                    </a:lnTo>
                    <a:lnTo>
                      <a:pt x="435" y="144"/>
                    </a:lnTo>
                    <a:lnTo>
                      <a:pt x="439" y="150"/>
                    </a:lnTo>
                    <a:lnTo>
                      <a:pt x="439" y="158"/>
                    </a:lnTo>
                    <a:lnTo>
                      <a:pt x="441" y="163"/>
                    </a:lnTo>
                    <a:lnTo>
                      <a:pt x="445" y="169"/>
                    </a:lnTo>
                    <a:lnTo>
                      <a:pt x="445" y="175"/>
                    </a:lnTo>
                    <a:lnTo>
                      <a:pt x="447" y="182"/>
                    </a:lnTo>
                    <a:lnTo>
                      <a:pt x="448" y="188"/>
                    </a:lnTo>
                    <a:lnTo>
                      <a:pt x="448" y="194"/>
                    </a:lnTo>
                    <a:lnTo>
                      <a:pt x="450" y="201"/>
                    </a:lnTo>
                    <a:lnTo>
                      <a:pt x="450" y="207"/>
                    </a:lnTo>
                    <a:lnTo>
                      <a:pt x="452" y="215"/>
                    </a:lnTo>
                    <a:lnTo>
                      <a:pt x="452" y="220"/>
                    </a:lnTo>
                    <a:lnTo>
                      <a:pt x="452" y="228"/>
                    </a:lnTo>
                    <a:lnTo>
                      <a:pt x="452" y="234"/>
                    </a:lnTo>
                    <a:lnTo>
                      <a:pt x="452" y="240"/>
                    </a:lnTo>
                    <a:lnTo>
                      <a:pt x="452" y="245"/>
                    </a:lnTo>
                    <a:lnTo>
                      <a:pt x="452" y="253"/>
                    </a:lnTo>
                    <a:lnTo>
                      <a:pt x="448" y="259"/>
                    </a:lnTo>
                    <a:lnTo>
                      <a:pt x="448" y="266"/>
                    </a:lnTo>
                    <a:lnTo>
                      <a:pt x="448" y="272"/>
                    </a:lnTo>
                    <a:lnTo>
                      <a:pt x="447" y="279"/>
                    </a:lnTo>
                    <a:lnTo>
                      <a:pt x="445" y="285"/>
                    </a:lnTo>
                    <a:lnTo>
                      <a:pt x="445" y="291"/>
                    </a:lnTo>
                    <a:lnTo>
                      <a:pt x="441" y="297"/>
                    </a:lnTo>
                    <a:lnTo>
                      <a:pt x="439" y="304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1" y="321"/>
                    </a:lnTo>
                    <a:lnTo>
                      <a:pt x="429" y="329"/>
                    </a:lnTo>
                    <a:lnTo>
                      <a:pt x="428" y="335"/>
                    </a:lnTo>
                    <a:lnTo>
                      <a:pt x="422" y="340"/>
                    </a:lnTo>
                    <a:lnTo>
                      <a:pt x="420" y="346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3"/>
                    </a:lnTo>
                    <a:lnTo>
                      <a:pt x="403" y="367"/>
                    </a:lnTo>
                    <a:lnTo>
                      <a:pt x="399" y="375"/>
                    </a:lnTo>
                    <a:lnTo>
                      <a:pt x="393" y="378"/>
                    </a:lnTo>
                    <a:lnTo>
                      <a:pt x="389" y="384"/>
                    </a:lnTo>
                    <a:lnTo>
                      <a:pt x="384" y="390"/>
                    </a:lnTo>
                    <a:lnTo>
                      <a:pt x="378" y="394"/>
                    </a:lnTo>
                    <a:lnTo>
                      <a:pt x="372" y="399"/>
                    </a:lnTo>
                    <a:lnTo>
                      <a:pt x="367" y="403"/>
                    </a:lnTo>
                    <a:lnTo>
                      <a:pt x="361" y="409"/>
                    </a:lnTo>
                    <a:lnTo>
                      <a:pt x="355" y="414"/>
                    </a:lnTo>
                    <a:lnTo>
                      <a:pt x="348" y="416"/>
                    </a:lnTo>
                    <a:lnTo>
                      <a:pt x="340" y="422"/>
                    </a:lnTo>
                    <a:lnTo>
                      <a:pt x="334" y="424"/>
                    </a:lnTo>
                    <a:lnTo>
                      <a:pt x="327" y="428"/>
                    </a:lnTo>
                    <a:lnTo>
                      <a:pt x="321" y="430"/>
                    </a:lnTo>
                    <a:lnTo>
                      <a:pt x="313" y="433"/>
                    </a:lnTo>
                    <a:lnTo>
                      <a:pt x="306" y="437"/>
                    </a:lnTo>
                    <a:lnTo>
                      <a:pt x="300" y="439"/>
                    </a:lnTo>
                    <a:lnTo>
                      <a:pt x="292" y="441"/>
                    </a:lnTo>
                    <a:lnTo>
                      <a:pt x="285" y="443"/>
                    </a:lnTo>
                    <a:lnTo>
                      <a:pt x="277" y="445"/>
                    </a:lnTo>
                    <a:lnTo>
                      <a:pt x="272" y="445"/>
                    </a:lnTo>
                    <a:lnTo>
                      <a:pt x="264" y="447"/>
                    </a:lnTo>
                    <a:lnTo>
                      <a:pt x="256" y="449"/>
                    </a:lnTo>
                    <a:lnTo>
                      <a:pt x="251" y="449"/>
                    </a:lnTo>
                    <a:lnTo>
                      <a:pt x="243" y="451"/>
                    </a:lnTo>
                    <a:lnTo>
                      <a:pt x="235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4" y="451"/>
                    </a:lnTo>
                    <a:lnTo>
                      <a:pt x="207" y="451"/>
                    </a:lnTo>
                    <a:lnTo>
                      <a:pt x="199" y="451"/>
                    </a:lnTo>
                    <a:lnTo>
                      <a:pt x="192" y="449"/>
                    </a:lnTo>
                    <a:lnTo>
                      <a:pt x="186" y="449"/>
                    </a:lnTo>
                    <a:lnTo>
                      <a:pt x="178" y="447"/>
                    </a:lnTo>
                    <a:lnTo>
                      <a:pt x="173" y="445"/>
                    </a:lnTo>
                    <a:lnTo>
                      <a:pt x="165" y="445"/>
                    </a:lnTo>
                    <a:lnTo>
                      <a:pt x="159" y="443"/>
                    </a:lnTo>
                    <a:lnTo>
                      <a:pt x="152" y="439"/>
                    </a:lnTo>
                    <a:lnTo>
                      <a:pt x="146" y="437"/>
                    </a:lnTo>
                    <a:lnTo>
                      <a:pt x="140" y="435"/>
                    </a:lnTo>
                    <a:lnTo>
                      <a:pt x="133" y="433"/>
                    </a:lnTo>
                    <a:lnTo>
                      <a:pt x="127" y="430"/>
                    </a:lnTo>
                    <a:lnTo>
                      <a:pt x="119" y="428"/>
                    </a:lnTo>
                    <a:lnTo>
                      <a:pt x="114" y="424"/>
                    </a:lnTo>
                    <a:lnTo>
                      <a:pt x="108" y="422"/>
                    </a:lnTo>
                    <a:lnTo>
                      <a:pt x="102" y="418"/>
                    </a:lnTo>
                    <a:lnTo>
                      <a:pt x="97" y="414"/>
                    </a:lnTo>
                    <a:lnTo>
                      <a:pt x="91" y="411"/>
                    </a:lnTo>
                    <a:lnTo>
                      <a:pt x="85" y="409"/>
                    </a:lnTo>
                    <a:lnTo>
                      <a:pt x="79" y="403"/>
                    </a:lnTo>
                    <a:lnTo>
                      <a:pt x="74" y="399"/>
                    </a:lnTo>
                    <a:lnTo>
                      <a:pt x="70" y="395"/>
                    </a:lnTo>
                    <a:lnTo>
                      <a:pt x="64" y="392"/>
                    </a:lnTo>
                    <a:lnTo>
                      <a:pt x="59" y="386"/>
                    </a:lnTo>
                    <a:lnTo>
                      <a:pt x="55" y="382"/>
                    </a:lnTo>
                    <a:lnTo>
                      <a:pt x="51" y="378"/>
                    </a:lnTo>
                    <a:lnTo>
                      <a:pt x="47" y="373"/>
                    </a:lnTo>
                    <a:lnTo>
                      <a:pt x="41" y="367"/>
                    </a:lnTo>
                    <a:lnTo>
                      <a:pt x="38" y="363"/>
                    </a:lnTo>
                    <a:lnTo>
                      <a:pt x="34" y="357"/>
                    </a:lnTo>
                    <a:lnTo>
                      <a:pt x="30" y="354"/>
                    </a:lnTo>
                    <a:lnTo>
                      <a:pt x="26" y="346"/>
                    </a:lnTo>
                    <a:lnTo>
                      <a:pt x="24" y="342"/>
                    </a:lnTo>
                    <a:lnTo>
                      <a:pt x="20" y="335"/>
                    </a:lnTo>
                    <a:lnTo>
                      <a:pt x="19" y="331"/>
                    </a:lnTo>
                    <a:lnTo>
                      <a:pt x="15" y="323"/>
                    </a:lnTo>
                    <a:lnTo>
                      <a:pt x="13" y="317"/>
                    </a:lnTo>
                    <a:lnTo>
                      <a:pt x="11" y="312"/>
                    </a:lnTo>
                    <a:lnTo>
                      <a:pt x="7" y="306"/>
                    </a:lnTo>
                    <a:lnTo>
                      <a:pt x="7" y="298"/>
                    </a:lnTo>
                    <a:lnTo>
                      <a:pt x="5" y="293"/>
                    </a:lnTo>
                    <a:lnTo>
                      <a:pt x="3" y="287"/>
                    </a:lnTo>
                    <a:lnTo>
                      <a:pt x="3" y="281"/>
                    </a:lnTo>
                    <a:lnTo>
                      <a:pt x="1" y="274"/>
                    </a:lnTo>
                    <a:lnTo>
                      <a:pt x="1" y="268"/>
                    </a:lnTo>
                    <a:lnTo>
                      <a:pt x="0" y="260"/>
                    </a:lnTo>
                    <a:lnTo>
                      <a:pt x="0" y="255"/>
                    </a:lnTo>
                    <a:lnTo>
                      <a:pt x="0" y="247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3"/>
                    </a:lnTo>
                    <a:lnTo>
                      <a:pt x="0" y="198"/>
                    </a:lnTo>
                    <a:lnTo>
                      <a:pt x="0" y="194"/>
                    </a:lnTo>
                    <a:lnTo>
                      <a:pt x="1" y="190"/>
                    </a:lnTo>
                    <a:lnTo>
                      <a:pt x="1" y="184"/>
                    </a:lnTo>
                    <a:lnTo>
                      <a:pt x="1" y="179"/>
                    </a:lnTo>
                    <a:lnTo>
                      <a:pt x="1" y="175"/>
                    </a:lnTo>
                    <a:lnTo>
                      <a:pt x="3" y="171"/>
                    </a:lnTo>
                    <a:lnTo>
                      <a:pt x="3" y="167"/>
                    </a:lnTo>
                    <a:lnTo>
                      <a:pt x="5" y="162"/>
                    </a:lnTo>
                    <a:lnTo>
                      <a:pt x="5" y="158"/>
                    </a:lnTo>
                    <a:lnTo>
                      <a:pt x="7" y="154"/>
                    </a:lnTo>
                    <a:lnTo>
                      <a:pt x="7" y="146"/>
                    </a:lnTo>
                    <a:lnTo>
                      <a:pt x="9" y="139"/>
                    </a:lnTo>
                    <a:lnTo>
                      <a:pt x="13" y="133"/>
                    </a:lnTo>
                    <a:lnTo>
                      <a:pt x="15" y="127"/>
                    </a:lnTo>
                    <a:lnTo>
                      <a:pt x="15" y="120"/>
                    </a:lnTo>
                    <a:lnTo>
                      <a:pt x="19" y="116"/>
                    </a:lnTo>
                    <a:lnTo>
                      <a:pt x="20" y="110"/>
                    </a:lnTo>
                    <a:lnTo>
                      <a:pt x="22" y="106"/>
                    </a:lnTo>
                    <a:lnTo>
                      <a:pt x="26" y="97"/>
                    </a:lnTo>
                    <a:lnTo>
                      <a:pt x="30" y="91"/>
                    </a:lnTo>
                    <a:lnTo>
                      <a:pt x="34" y="85"/>
                    </a:lnTo>
                    <a:lnTo>
                      <a:pt x="36" y="84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6" name="Freeform 108"/>
              <p:cNvSpPr>
                <a:spLocks/>
              </p:cNvSpPr>
              <p:nvPr/>
            </p:nvSpPr>
            <p:spPr bwMode="auto">
              <a:xfrm>
                <a:off x="6267450" y="3975100"/>
                <a:ext cx="203200" cy="201612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93" y="6"/>
                  </a:cxn>
                  <a:cxn ang="0">
                    <a:pos x="76" y="11"/>
                  </a:cxn>
                  <a:cxn ang="0">
                    <a:pos x="59" y="19"/>
                  </a:cxn>
                  <a:cxn ang="0">
                    <a:pos x="45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4"/>
                  </a:cxn>
                  <a:cxn ang="0">
                    <a:pos x="5" y="89"/>
                  </a:cxn>
                  <a:cxn ang="0">
                    <a:pos x="1" y="105"/>
                  </a:cxn>
                  <a:cxn ang="0">
                    <a:pos x="0" y="120"/>
                  </a:cxn>
                  <a:cxn ang="0">
                    <a:pos x="0" y="135"/>
                  </a:cxn>
                  <a:cxn ang="0">
                    <a:pos x="0" y="150"/>
                  </a:cxn>
                  <a:cxn ang="0">
                    <a:pos x="3" y="164"/>
                  </a:cxn>
                  <a:cxn ang="0">
                    <a:pos x="7" y="179"/>
                  </a:cxn>
                  <a:cxn ang="0">
                    <a:pos x="15" y="194"/>
                  </a:cxn>
                  <a:cxn ang="0">
                    <a:pos x="20" y="205"/>
                  </a:cxn>
                  <a:cxn ang="0">
                    <a:pos x="38" y="224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79" y="247"/>
                  </a:cxn>
                  <a:cxn ang="0">
                    <a:pos x="95" y="251"/>
                  </a:cxn>
                  <a:cxn ang="0">
                    <a:pos x="110" y="253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1" y="251"/>
                  </a:cxn>
                  <a:cxn ang="0">
                    <a:pos x="184" y="242"/>
                  </a:cxn>
                  <a:cxn ang="0">
                    <a:pos x="207" y="230"/>
                  </a:cxn>
                  <a:cxn ang="0">
                    <a:pos x="224" y="211"/>
                  </a:cxn>
                  <a:cxn ang="0">
                    <a:pos x="237" y="192"/>
                  </a:cxn>
                  <a:cxn ang="0">
                    <a:pos x="245" y="173"/>
                  </a:cxn>
                  <a:cxn ang="0">
                    <a:pos x="249" y="162"/>
                  </a:cxn>
                  <a:cxn ang="0">
                    <a:pos x="251" y="148"/>
                  </a:cxn>
                  <a:cxn ang="0">
                    <a:pos x="254" y="135"/>
                  </a:cxn>
                  <a:cxn ang="0">
                    <a:pos x="254" y="122"/>
                  </a:cxn>
                  <a:cxn ang="0">
                    <a:pos x="254" y="108"/>
                  </a:cxn>
                  <a:cxn ang="0">
                    <a:pos x="251" y="93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4"/>
                  </a:cxn>
                  <a:cxn ang="0">
                    <a:pos x="195" y="23"/>
                  </a:cxn>
                  <a:cxn ang="0">
                    <a:pos x="180" y="13"/>
                  </a:cxn>
                  <a:cxn ang="0">
                    <a:pos x="163" y="8"/>
                  </a:cxn>
                  <a:cxn ang="0">
                    <a:pos x="148" y="2"/>
                  </a:cxn>
                  <a:cxn ang="0">
                    <a:pos x="133" y="0"/>
                  </a:cxn>
                  <a:cxn ang="0">
                    <a:pos x="127" y="0"/>
                  </a:cxn>
                </a:cxnLst>
                <a:rect l="0" t="0" r="r" b="b"/>
                <a:pathLst>
                  <a:path w="254" h="255">
                    <a:moveTo>
                      <a:pt x="127" y="0"/>
                    </a:moveTo>
                    <a:lnTo>
                      <a:pt x="119" y="0"/>
                    </a:lnTo>
                    <a:lnTo>
                      <a:pt x="112" y="2"/>
                    </a:lnTo>
                    <a:lnTo>
                      <a:pt x="106" y="2"/>
                    </a:lnTo>
                    <a:lnTo>
                      <a:pt x="98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1" y="10"/>
                    </a:lnTo>
                    <a:lnTo>
                      <a:pt x="76" y="11"/>
                    </a:lnTo>
                    <a:lnTo>
                      <a:pt x="70" y="13"/>
                    </a:lnTo>
                    <a:lnTo>
                      <a:pt x="64" y="17"/>
                    </a:lnTo>
                    <a:lnTo>
                      <a:pt x="59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5" y="29"/>
                    </a:lnTo>
                    <a:lnTo>
                      <a:pt x="41" y="32"/>
                    </a:lnTo>
                    <a:lnTo>
                      <a:pt x="38" y="36"/>
                    </a:lnTo>
                    <a:lnTo>
                      <a:pt x="30" y="44"/>
                    </a:lnTo>
                    <a:lnTo>
                      <a:pt x="24" y="51"/>
                    </a:lnTo>
                    <a:lnTo>
                      <a:pt x="20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3" y="70"/>
                    </a:lnTo>
                    <a:lnTo>
                      <a:pt x="11" y="74"/>
                    </a:lnTo>
                    <a:lnTo>
                      <a:pt x="7" y="78"/>
                    </a:lnTo>
                    <a:lnTo>
                      <a:pt x="5" y="84"/>
                    </a:lnTo>
                    <a:lnTo>
                      <a:pt x="5" y="89"/>
                    </a:lnTo>
                    <a:lnTo>
                      <a:pt x="3" y="93"/>
                    </a:lnTo>
                    <a:lnTo>
                      <a:pt x="1" y="99"/>
                    </a:lnTo>
                    <a:lnTo>
                      <a:pt x="1" y="105"/>
                    </a:lnTo>
                    <a:lnTo>
                      <a:pt x="1" y="110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1" y="160"/>
                    </a:lnTo>
                    <a:lnTo>
                      <a:pt x="3" y="164"/>
                    </a:lnTo>
                    <a:lnTo>
                      <a:pt x="3" y="169"/>
                    </a:lnTo>
                    <a:lnTo>
                      <a:pt x="5" y="175"/>
                    </a:lnTo>
                    <a:lnTo>
                      <a:pt x="7" y="179"/>
                    </a:lnTo>
                    <a:lnTo>
                      <a:pt x="11" y="185"/>
                    </a:lnTo>
                    <a:lnTo>
                      <a:pt x="13" y="190"/>
                    </a:lnTo>
                    <a:lnTo>
                      <a:pt x="15" y="194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0" y="205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38" y="224"/>
                    </a:lnTo>
                    <a:lnTo>
                      <a:pt x="41" y="226"/>
                    </a:lnTo>
                    <a:lnTo>
                      <a:pt x="47" y="230"/>
                    </a:lnTo>
                    <a:lnTo>
                      <a:pt x="51" y="234"/>
                    </a:lnTo>
                    <a:lnTo>
                      <a:pt x="55" y="236"/>
                    </a:lnTo>
                    <a:lnTo>
                      <a:pt x="60" y="238"/>
                    </a:lnTo>
                    <a:lnTo>
                      <a:pt x="66" y="242"/>
                    </a:lnTo>
                    <a:lnTo>
                      <a:pt x="70" y="243"/>
                    </a:lnTo>
                    <a:lnTo>
                      <a:pt x="76" y="245"/>
                    </a:lnTo>
                    <a:lnTo>
                      <a:pt x="79" y="247"/>
                    </a:lnTo>
                    <a:lnTo>
                      <a:pt x="85" y="249"/>
                    </a:lnTo>
                    <a:lnTo>
                      <a:pt x="89" y="249"/>
                    </a:lnTo>
                    <a:lnTo>
                      <a:pt x="95" y="251"/>
                    </a:lnTo>
                    <a:lnTo>
                      <a:pt x="98" y="251"/>
                    </a:lnTo>
                    <a:lnTo>
                      <a:pt x="102" y="253"/>
                    </a:lnTo>
                    <a:lnTo>
                      <a:pt x="110" y="253"/>
                    </a:lnTo>
                    <a:lnTo>
                      <a:pt x="114" y="253"/>
                    </a:lnTo>
                    <a:lnTo>
                      <a:pt x="117" y="255"/>
                    </a:lnTo>
                    <a:lnTo>
                      <a:pt x="123" y="255"/>
                    </a:lnTo>
                    <a:lnTo>
                      <a:pt x="127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0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7" y="251"/>
                    </a:lnTo>
                    <a:lnTo>
                      <a:pt x="161" y="251"/>
                    </a:lnTo>
                    <a:lnTo>
                      <a:pt x="169" y="247"/>
                    </a:lnTo>
                    <a:lnTo>
                      <a:pt x="178" y="245"/>
                    </a:lnTo>
                    <a:lnTo>
                      <a:pt x="184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0"/>
                    </a:lnTo>
                    <a:lnTo>
                      <a:pt x="213" y="223"/>
                    </a:lnTo>
                    <a:lnTo>
                      <a:pt x="218" y="219"/>
                    </a:lnTo>
                    <a:lnTo>
                      <a:pt x="224" y="211"/>
                    </a:lnTo>
                    <a:lnTo>
                      <a:pt x="228" y="205"/>
                    </a:lnTo>
                    <a:lnTo>
                      <a:pt x="234" y="200"/>
                    </a:lnTo>
                    <a:lnTo>
                      <a:pt x="237" y="192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3"/>
                    </a:lnTo>
                    <a:lnTo>
                      <a:pt x="247" y="169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2"/>
                    </a:lnTo>
                    <a:lnTo>
                      <a:pt x="251" y="148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4" y="135"/>
                    </a:lnTo>
                    <a:lnTo>
                      <a:pt x="254" y="131"/>
                    </a:lnTo>
                    <a:lnTo>
                      <a:pt x="254" y="127"/>
                    </a:lnTo>
                    <a:lnTo>
                      <a:pt x="254" y="122"/>
                    </a:lnTo>
                    <a:lnTo>
                      <a:pt x="254" y="116"/>
                    </a:lnTo>
                    <a:lnTo>
                      <a:pt x="254" y="112"/>
                    </a:lnTo>
                    <a:lnTo>
                      <a:pt x="254" y="108"/>
                    </a:lnTo>
                    <a:lnTo>
                      <a:pt x="253" y="105"/>
                    </a:lnTo>
                    <a:lnTo>
                      <a:pt x="251" y="99"/>
                    </a:lnTo>
                    <a:lnTo>
                      <a:pt x="251" y="93"/>
                    </a:lnTo>
                    <a:lnTo>
                      <a:pt x="251" y="89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4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3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8"/>
                    </a:lnTo>
                    <a:lnTo>
                      <a:pt x="213" y="34"/>
                    </a:lnTo>
                    <a:lnTo>
                      <a:pt x="207" y="30"/>
                    </a:lnTo>
                    <a:lnTo>
                      <a:pt x="201" y="25"/>
                    </a:lnTo>
                    <a:lnTo>
                      <a:pt x="195" y="23"/>
                    </a:lnTo>
                    <a:lnTo>
                      <a:pt x="192" y="19"/>
                    </a:lnTo>
                    <a:lnTo>
                      <a:pt x="186" y="17"/>
                    </a:lnTo>
                    <a:lnTo>
                      <a:pt x="180" y="13"/>
                    </a:lnTo>
                    <a:lnTo>
                      <a:pt x="175" y="11"/>
                    </a:lnTo>
                    <a:lnTo>
                      <a:pt x="169" y="10"/>
                    </a:lnTo>
                    <a:lnTo>
                      <a:pt x="163" y="8"/>
                    </a:lnTo>
                    <a:lnTo>
                      <a:pt x="157" y="6"/>
                    </a:lnTo>
                    <a:lnTo>
                      <a:pt x="154" y="4"/>
                    </a:lnTo>
                    <a:lnTo>
                      <a:pt x="148" y="2"/>
                    </a:lnTo>
                    <a:lnTo>
                      <a:pt x="144" y="2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7" name="Freeform 109"/>
              <p:cNvSpPr>
                <a:spLocks/>
              </p:cNvSpPr>
              <p:nvPr/>
            </p:nvSpPr>
            <p:spPr bwMode="auto">
              <a:xfrm>
                <a:off x="6307138" y="4016375"/>
                <a:ext cx="119062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9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7" y="19"/>
                  </a:cxn>
                  <a:cxn ang="0">
                    <a:pos x="10" y="29"/>
                  </a:cxn>
                  <a:cxn ang="0">
                    <a:pos x="6" y="36"/>
                  </a:cxn>
                  <a:cxn ang="0">
                    <a:pos x="2" y="46"/>
                  </a:cxn>
                  <a:cxn ang="0">
                    <a:pos x="0" y="55"/>
                  </a:cxn>
                  <a:cxn ang="0">
                    <a:pos x="0" y="67"/>
                  </a:cxn>
                  <a:cxn ang="0">
                    <a:pos x="0" y="76"/>
                  </a:cxn>
                  <a:cxn ang="0">
                    <a:pos x="4" y="86"/>
                  </a:cxn>
                  <a:cxn ang="0">
                    <a:pos x="8" y="97"/>
                  </a:cxn>
                  <a:cxn ang="0">
                    <a:pos x="13" y="107"/>
                  </a:cxn>
                  <a:cxn ang="0">
                    <a:pos x="19" y="116"/>
                  </a:cxn>
                  <a:cxn ang="0">
                    <a:pos x="27" y="124"/>
                  </a:cxn>
                  <a:cxn ang="0">
                    <a:pos x="34" y="133"/>
                  </a:cxn>
                  <a:cxn ang="0">
                    <a:pos x="44" y="139"/>
                  </a:cxn>
                  <a:cxn ang="0">
                    <a:pos x="53" y="143"/>
                  </a:cxn>
                  <a:cxn ang="0">
                    <a:pos x="61" y="145"/>
                  </a:cxn>
                  <a:cxn ang="0">
                    <a:pos x="70" y="145"/>
                  </a:cxn>
                  <a:cxn ang="0">
                    <a:pos x="82" y="145"/>
                  </a:cxn>
                  <a:cxn ang="0">
                    <a:pos x="91" y="141"/>
                  </a:cxn>
                  <a:cxn ang="0">
                    <a:pos x="101" y="137"/>
                  </a:cxn>
                  <a:cxn ang="0">
                    <a:pos x="112" y="132"/>
                  </a:cxn>
                  <a:cxn ang="0">
                    <a:pos x="120" y="124"/>
                  </a:cxn>
                  <a:cxn ang="0">
                    <a:pos x="127" y="116"/>
                  </a:cxn>
                  <a:cxn ang="0">
                    <a:pos x="135" y="107"/>
                  </a:cxn>
                  <a:cxn ang="0">
                    <a:pos x="141" y="99"/>
                  </a:cxn>
                  <a:cxn ang="0">
                    <a:pos x="146" y="90"/>
                  </a:cxn>
                  <a:cxn ang="0">
                    <a:pos x="148" y="80"/>
                  </a:cxn>
                  <a:cxn ang="0">
                    <a:pos x="150" y="71"/>
                  </a:cxn>
                  <a:cxn ang="0">
                    <a:pos x="148" y="61"/>
                  </a:cxn>
                  <a:cxn ang="0">
                    <a:pos x="146" y="52"/>
                  </a:cxn>
                  <a:cxn ang="0">
                    <a:pos x="141" y="44"/>
                  </a:cxn>
                  <a:cxn ang="0">
                    <a:pos x="133" y="31"/>
                  </a:cxn>
                  <a:cxn ang="0">
                    <a:pos x="120" y="21"/>
                  </a:cxn>
                  <a:cxn ang="0">
                    <a:pos x="105" y="12"/>
                  </a:cxn>
                  <a:cxn ang="0">
                    <a:pos x="91" y="6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61" y="0"/>
                  </a:cxn>
                </a:cxnLst>
                <a:rect l="0" t="0" r="r" b="b"/>
                <a:pathLst>
                  <a:path w="150" h="145">
                    <a:moveTo>
                      <a:pt x="61" y="0"/>
                    </a:moveTo>
                    <a:lnTo>
                      <a:pt x="57" y="0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4"/>
                    </a:lnTo>
                    <a:lnTo>
                      <a:pt x="38" y="6"/>
                    </a:lnTo>
                    <a:lnTo>
                      <a:pt x="32" y="10"/>
                    </a:lnTo>
                    <a:lnTo>
                      <a:pt x="27" y="12"/>
                    </a:lnTo>
                    <a:lnTo>
                      <a:pt x="23" y="16"/>
                    </a:lnTo>
                    <a:lnTo>
                      <a:pt x="17" y="19"/>
                    </a:lnTo>
                    <a:lnTo>
                      <a:pt x="13" y="23"/>
                    </a:lnTo>
                    <a:lnTo>
                      <a:pt x="10" y="29"/>
                    </a:lnTo>
                    <a:lnTo>
                      <a:pt x="8" y="31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6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2" y="82"/>
                    </a:lnTo>
                    <a:lnTo>
                      <a:pt x="4" y="86"/>
                    </a:lnTo>
                    <a:lnTo>
                      <a:pt x="6" y="92"/>
                    </a:lnTo>
                    <a:lnTo>
                      <a:pt x="8" y="97"/>
                    </a:lnTo>
                    <a:lnTo>
                      <a:pt x="10" y="103"/>
                    </a:lnTo>
                    <a:lnTo>
                      <a:pt x="13" y="107"/>
                    </a:lnTo>
                    <a:lnTo>
                      <a:pt x="15" y="111"/>
                    </a:lnTo>
                    <a:lnTo>
                      <a:pt x="19" y="116"/>
                    </a:lnTo>
                    <a:lnTo>
                      <a:pt x="23" y="120"/>
                    </a:lnTo>
                    <a:lnTo>
                      <a:pt x="27" y="124"/>
                    </a:lnTo>
                    <a:lnTo>
                      <a:pt x="30" y="130"/>
                    </a:lnTo>
                    <a:lnTo>
                      <a:pt x="34" y="133"/>
                    </a:lnTo>
                    <a:lnTo>
                      <a:pt x="38" y="137"/>
                    </a:lnTo>
                    <a:lnTo>
                      <a:pt x="44" y="139"/>
                    </a:lnTo>
                    <a:lnTo>
                      <a:pt x="48" y="141"/>
                    </a:lnTo>
                    <a:lnTo>
                      <a:pt x="53" y="143"/>
                    </a:lnTo>
                    <a:lnTo>
                      <a:pt x="57" y="145"/>
                    </a:lnTo>
                    <a:lnTo>
                      <a:pt x="61" y="145"/>
                    </a:lnTo>
                    <a:lnTo>
                      <a:pt x="67" y="145"/>
                    </a:lnTo>
                    <a:lnTo>
                      <a:pt x="70" y="145"/>
                    </a:lnTo>
                    <a:lnTo>
                      <a:pt x="76" y="145"/>
                    </a:lnTo>
                    <a:lnTo>
                      <a:pt x="82" y="145"/>
                    </a:lnTo>
                    <a:lnTo>
                      <a:pt x="86" y="143"/>
                    </a:lnTo>
                    <a:lnTo>
                      <a:pt x="91" y="141"/>
                    </a:lnTo>
                    <a:lnTo>
                      <a:pt x="97" y="139"/>
                    </a:lnTo>
                    <a:lnTo>
                      <a:pt x="101" y="137"/>
                    </a:lnTo>
                    <a:lnTo>
                      <a:pt x="107" y="133"/>
                    </a:lnTo>
                    <a:lnTo>
                      <a:pt x="112" y="132"/>
                    </a:lnTo>
                    <a:lnTo>
                      <a:pt x="116" y="128"/>
                    </a:lnTo>
                    <a:lnTo>
                      <a:pt x="120" y="124"/>
                    </a:lnTo>
                    <a:lnTo>
                      <a:pt x="124" y="120"/>
                    </a:lnTo>
                    <a:lnTo>
                      <a:pt x="127" y="116"/>
                    </a:lnTo>
                    <a:lnTo>
                      <a:pt x="131" y="113"/>
                    </a:lnTo>
                    <a:lnTo>
                      <a:pt x="135" y="107"/>
                    </a:lnTo>
                    <a:lnTo>
                      <a:pt x="139" y="103"/>
                    </a:lnTo>
                    <a:lnTo>
                      <a:pt x="141" y="99"/>
                    </a:lnTo>
                    <a:lnTo>
                      <a:pt x="145" y="95"/>
                    </a:lnTo>
                    <a:lnTo>
                      <a:pt x="146" y="90"/>
                    </a:lnTo>
                    <a:lnTo>
                      <a:pt x="146" y="84"/>
                    </a:lnTo>
                    <a:lnTo>
                      <a:pt x="148" y="80"/>
                    </a:lnTo>
                    <a:lnTo>
                      <a:pt x="150" y="76"/>
                    </a:lnTo>
                    <a:lnTo>
                      <a:pt x="150" y="71"/>
                    </a:lnTo>
                    <a:lnTo>
                      <a:pt x="150" y="67"/>
                    </a:lnTo>
                    <a:lnTo>
                      <a:pt x="148" y="61"/>
                    </a:lnTo>
                    <a:lnTo>
                      <a:pt x="148" y="55"/>
                    </a:lnTo>
                    <a:lnTo>
                      <a:pt x="146" y="52"/>
                    </a:lnTo>
                    <a:lnTo>
                      <a:pt x="143" y="46"/>
                    </a:lnTo>
                    <a:lnTo>
                      <a:pt x="141" y="44"/>
                    </a:lnTo>
                    <a:lnTo>
                      <a:pt x="139" y="38"/>
                    </a:lnTo>
                    <a:lnTo>
                      <a:pt x="133" y="31"/>
                    </a:lnTo>
                    <a:lnTo>
                      <a:pt x="127" y="25"/>
                    </a:lnTo>
                    <a:lnTo>
                      <a:pt x="120" y="21"/>
                    </a:lnTo>
                    <a:lnTo>
                      <a:pt x="112" y="16"/>
                    </a:lnTo>
                    <a:lnTo>
                      <a:pt x="105" y="12"/>
                    </a:lnTo>
                    <a:lnTo>
                      <a:pt x="97" y="10"/>
                    </a:lnTo>
                    <a:lnTo>
                      <a:pt x="91" y="6"/>
                    </a:lnTo>
                    <a:lnTo>
                      <a:pt x="84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8" name="Freeform 110"/>
              <p:cNvSpPr>
                <a:spLocks/>
              </p:cNvSpPr>
              <p:nvPr/>
            </p:nvSpPr>
            <p:spPr bwMode="auto">
              <a:xfrm>
                <a:off x="6224588" y="3967163"/>
                <a:ext cx="50800" cy="196850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40" y="19"/>
                  </a:cxn>
                  <a:cxn ang="0">
                    <a:pos x="29" y="32"/>
                  </a:cxn>
                  <a:cxn ang="0">
                    <a:pos x="21" y="45"/>
                  </a:cxn>
                  <a:cxn ang="0">
                    <a:pos x="16" y="57"/>
                  </a:cxn>
                  <a:cxn ang="0">
                    <a:pos x="10" y="70"/>
                  </a:cxn>
                  <a:cxn ang="0">
                    <a:pos x="6" y="83"/>
                  </a:cxn>
                  <a:cxn ang="0">
                    <a:pos x="2" y="95"/>
                  </a:cxn>
                  <a:cxn ang="0">
                    <a:pos x="0" y="106"/>
                  </a:cxn>
                  <a:cxn ang="0">
                    <a:pos x="0" y="119"/>
                  </a:cxn>
                  <a:cxn ang="0">
                    <a:pos x="2" y="131"/>
                  </a:cxn>
                  <a:cxn ang="0">
                    <a:pos x="2" y="144"/>
                  </a:cxn>
                  <a:cxn ang="0">
                    <a:pos x="4" y="154"/>
                  </a:cxn>
                  <a:cxn ang="0">
                    <a:pos x="8" y="165"/>
                  </a:cxn>
                  <a:cxn ang="0">
                    <a:pos x="12" y="175"/>
                  </a:cxn>
                  <a:cxn ang="0">
                    <a:pos x="16" y="184"/>
                  </a:cxn>
                  <a:cxn ang="0">
                    <a:pos x="18" y="194"/>
                  </a:cxn>
                  <a:cxn ang="0">
                    <a:pos x="23" y="207"/>
                  </a:cxn>
                  <a:cxn ang="0">
                    <a:pos x="31" y="218"/>
                  </a:cxn>
                  <a:cxn ang="0">
                    <a:pos x="37" y="230"/>
                  </a:cxn>
                  <a:cxn ang="0">
                    <a:pos x="42" y="239"/>
                  </a:cxn>
                  <a:cxn ang="0">
                    <a:pos x="48" y="247"/>
                  </a:cxn>
                  <a:cxn ang="0">
                    <a:pos x="48" y="247"/>
                  </a:cxn>
                  <a:cxn ang="0">
                    <a:pos x="44" y="237"/>
                  </a:cxn>
                  <a:cxn ang="0">
                    <a:pos x="40" y="228"/>
                  </a:cxn>
                  <a:cxn ang="0">
                    <a:pos x="38" y="218"/>
                  </a:cxn>
                  <a:cxn ang="0">
                    <a:pos x="37" y="209"/>
                  </a:cxn>
                  <a:cxn ang="0">
                    <a:pos x="33" y="197"/>
                  </a:cxn>
                  <a:cxn ang="0">
                    <a:pos x="29" y="186"/>
                  </a:cxn>
                  <a:cxn ang="0">
                    <a:pos x="27" y="173"/>
                  </a:cxn>
                  <a:cxn ang="0">
                    <a:pos x="23" y="161"/>
                  </a:cxn>
                  <a:cxn ang="0">
                    <a:pos x="21" y="150"/>
                  </a:cxn>
                  <a:cxn ang="0">
                    <a:pos x="19" y="136"/>
                  </a:cxn>
                  <a:cxn ang="0">
                    <a:pos x="19" y="125"/>
                  </a:cxn>
                  <a:cxn ang="0">
                    <a:pos x="18" y="114"/>
                  </a:cxn>
                  <a:cxn ang="0">
                    <a:pos x="19" y="104"/>
                  </a:cxn>
                  <a:cxn ang="0">
                    <a:pos x="19" y="95"/>
                  </a:cxn>
                  <a:cxn ang="0">
                    <a:pos x="21" y="85"/>
                  </a:cxn>
                  <a:cxn ang="0">
                    <a:pos x="25" y="76"/>
                  </a:cxn>
                  <a:cxn ang="0">
                    <a:pos x="29" y="66"/>
                  </a:cxn>
                  <a:cxn ang="0">
                    <a:pos x="33" y="57"/>
                  </a:cxn>
                  <a:cxn ang="0">
                    <a:pos x="37" y="47"/>
                  </a:cxn>
                  <a:cxn ang="0">
                    <a:pos x="40" y="39"/>
                  </a:cxn>
                  <a:cxn ang="0">
                    <a:pos x="46" y="30"/>
                  </a:cxn>
                  <a:cxn ang="0">
                    <a:pos x="50" y="22"/>
                  </a:cxn>
                  <a:cxn ang="0">
                    <a:pos x="56" y="13"/>
                  </a:cxn>
                  <a:cxn ang="0">
                    <a:pos x="61" y="3"/>
                  </a:cxn>
                  <a:cxn ang="0">
                    <a:pos x="57" y="0"/>
                  </a:cxn>
                </a:cxnLst>
                <a:rect l="0" t="0" r="r" b="b"/>
                <a:pathLst>
                  <a:path w="65" h="249">
                    <a:moveTo>
                      <a:pt x="57" y="0"/>
                    </a:moveTo>
                    <a:lnTo>
                      <a:pt x="52" y="7"/>
                    </a:lnTo>
                    <a:lnTo>
                      <a:pt x="46" y="13"/>
                    </a:lnTo>
                    <a:lnTo>
                      <a:pt x="40" y="19"/>
                    </a:lnTo>
                    <a:lnTo>
                      <a:pt x="35" y="26"/>
                    </a:lnTo>
                    <a:lnTo>
                      <a:pt x="29" y="32"/>
                    </a:lnTo>
                    <a:lnTo>
                      <a:pt x="25" y="39"/>
                    </a:lnTo>
                    <a:lnTo>
                      <a:pt x="21" y="45"/>
                    </a:lnTo>
                    <a:lnTo>
                      <a:pt x="18" y="51"/>
                    </a:lnTo>
                    <a:lnTo>
                      <a:pt x="16" y="57"/>
                    </a:lnTo>
                    <a:lnTo>
                      <a:pt x="12" y="64"/>
                    </a:lnTo>
                    <a:lnTo>
                      <a:pt x="10" y="70"/>
                    </a:lnTo>
                    <a:lnTo>
                      <a:pt x="8" y="78"/>
                    </a:lnTo>
                    <a:lnTo>
                      <a:pt x="6" y="83"/>
                    </a:lnTo>
                    <a:lnTo>
                      <a:pt x="4" y="91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0" y="125"/>
                    </a:lnTo>
                    <a:lnTo>
                      <a:pt x="2" y="131"/>
                    </a:lnTo>
                    <a:lnTo>
                      <a:pt x="2" y="138"/>
                    </a:lnTo>
                    <a:lnTo>
                      <a:pt x="2" y="144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71"/>
                    </a:lnTo>
                    <a:lnTo>
                      <a:pt x="12" y="175"/>
                    </a:lnTo>
                    <a:lnTo>
                      <a:pt x="14" y="180"/>
                    </a:lnTo>
                    <a:lnTo>
                      <a:pt x="16" y="184"/>
                    </a:lnTo>
                    <a:lnTo>
                      <a:pt x="18" y="190"/>
                    </a:lnTo>
                    <a:lnTo>
                      <a:pt x="18" y="194"/>
                    </a:lnTo>
                    <a:lnTo>
                      <a:pt x="21" y="199"/>
                    </a:lnTo>
                    <a:lnTo>
                      <a:pt x="23" y="207"/>
                    </a:lnTo>
                    <a:lnTo>
                      <a:pt x="27" y="213"/>
                    </a:lnTo>
                    <a:lnTo>
                      <a:pt x="31" y="218"/>
                    </a:lnTo>
                    <a:lnTo>
                      <a:pt x="33" y="224"/>
                    </a:lnTo>
                    <a:lnTo>
                      <a:pt x="37" y="230"/>
                    </a:lnTo>
                    <a:lnTo>
                      <a:pt x="38" y="233"/>
                    </a:lnTo>
                    <a:lnTo>
                      <a:pt x="42" y="239"/>
                    </a:lnTo>
                    <a:lnTo>
                      <a:pt x="46" y="245"/>
                    </a:lnTo>
                    <a:lnTo>
                      <a:pt x="48" y="247"/>
                    </a:lnTo>
                    <a:lnTo>
                      <a:pt x="48" y="249"/>
                    </a:lnTo>
                    <a:lnTo>
                      <a:pt x="48" y="247"/>
                    </a:lnTo>
                    <a:lnTo>
                      <a:pt x="46" y="243"/>
                    </a:lnTo>
                    <a:lnTo>
                      <a:pt x="44" y="237"/>
                    </a:lnTo>
                    <a:lnTo>
                      <a:pt x="42" y="232"/>
                    </a:lnTo>
                    <a:lnTo>
                      <a:pt x="40" y="228"/>
                    </a:lnTo>
                    <a:lnTo>
                      <a:pt x="40" y="222"/>
                    </a:lnTo>
                    <a:lnTo>
                      <a:pt x="38" y="218"/>
                    </a:lnTo>
                    <a:lnTo>
                      <a:pt x="37" y="213"/>
                    </a:lnTo>
                    <a:lnTo>
                      <a:pt x="37" y="209"/>
                    </a:lnTo>
                    <a:lnTo>
                      <a:pt x="35" y="203"/>
                    </a:lnTo>
                    <a:lnTo>
                      <a:pt x="33" y="197"/>
                    </a:lnTo>
                    <a:lnTo>
                      <a:pt x="33" y="192"/>
                    </a:lnTo>
                    <a:lnTo>
                      <a:pt x="29" y="186"/>
                    </a:lnTo>
                    <a:lnTo>
                      <a:pt x="29" y="180"/>
                    </a:lnTo>
                    <a:lnTo>
                      <a:pt x="27" y="173"/>
                    </a:lnTo>
                    <a:lnTo>
                      <a:pt x="25" y="167"/>
                    </a:lnTo>
                    <a:lnTo>
                      <a:pt x="23" y="161"/>
                    </a:lnTo>
                    <a:lnTo>
                      <a:pt x="23" y="154"/>
                    </a:lnTo>
                    <a:lnTo>
                      <a:pt x="21" y="150"/>
                    </a:lnTo>
                    <a:lnTo>
                      <a:pt x="21" y="144"/>
                    </a:lnTo>
                    <a:lnTo>
                      <a:pt x="19" y="136"/>
                    </a:lnTo>
                    <a:lnTo>
                      <a:pt x="19" y="131"/>
                    </a:lnTo>
                    <a:lnTo>
                      <a:pt x="19" y="125"/>
                    </a:lnTo>
                    <a:lnTo>
                      <a:pt x="19" y="119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9" y="104"/>
                    </a:lnTo>
                    <a:lnTo>
                      <a:pt x="19" y="100"/>
                    </a:lnTo>
                    <a:lnTo>
                      <a:pt x="19" y="95"/>
                    </a:lnTo>
                    <a:lnTo>
                      <a:pt x="21" y="91"/>
                    </a:lnTo>
                    <a:lnTo>
                      <a:pt x="21" y="85"/>
                    </a:lnTo>
                    <a:lnTo>
                      <a:pt x="23" y="81"/>
                    </a:lnTo>
                    <a:lnTo>
                      <a:pt x="25" y="76"/>
                    </a:lnTo>
                    <a:lnTo>
                      <a:pt x="25" y="72"/>
                    </a:lnTo>
                    <a:lnTo>
                      <a:pt x="29" y="66"/>
                    </a:lnTo>
                    <a:lnTo>
                      <a:pt x="31" y="62"/>
                    </a:lnTo>
                    <a:lnTo>
                      <a:pt x="33" y="57"/>
                    </a:lnTo>
                    <a:lnTo>
                      <a:pt x="35" y="53"/>
                    </a:lnTo>
                    <a:lnTo>
                      <a:pt x="37" y="47"/>
                    </a:lnTo>
                    <a:lnTo>
                      <a:pt x="38" y="43"/>
                    </a:lnTo>
                    <a:lnTo>
                      <a:pt x="40" y="39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48" y="26"/>
                    </a:lnTo>
                    <a:lnTo>
                      <a:pt x="50" y="22"/>
                    </a:lnTo>
                    <a:lnTo>
                      <a:pt x="52" y="17"/>
                    </a:lnTo>
                    <a:lnTo>
                      <a:pt x="56" y="13"/>
                    </a:lnTo>
                    <a:lnTo>
                      <a:pt x="57" y="11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9" name="Freeform 111"/>
              <p:cNvSpPr>
                <a:spLocks/>
              </p:cNvSpPr>
              <p:nvPr/>
            </p:nvSpPr>
            <p:spPr bwMode="auto">
              <a:xfrm>
                <a:off x="6364288" y="3973513"/>
                <a:ext cx="73025" cy="71437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4" y="59"/>
                  </a:cxn>
                  <a:cxn ang="0">
                    <a:pos x="4" y="55"/>
                  </a:cxn>
                  <a:cxn ang="0">
                    <a:pos x="8" y="52"/>
                  </a:cxn>
                  <a:cxn ang="0">
                    <a:pos x="10" y="48"/>
                  </a:cxn>
                  <a:cxn ang="0">
                    <a:pos x="12" y="42"/>
                  </a:cxn>
                  <a:cxn ang="0">
                    <a:pos x="16" y="36"/>
                  </a:cxn>
                  <a:cxn ang="0">
                    <a:pos x="17" y="31"/>
                  </a:cxn>
                  <a:cxn ang="0">
                    <a:pos x="21" y="27"/>
                  </a:cxn>
                  <a:cxn ang="0">
                    <a:pos x="23" y="21"/>
                  </a:cxn>
                  <a:cxn ang="0">
                    <a:pos x="25" y="15"/>
                  </a:cxn>
                  <a:cxn ang="0">
                    <a:pos x="27" y="12"/>
                  </a:cxn>
                  <a:cxn ang="0">
                    <a:pos x="29" y="8"/>
                  </a:cxn>
                  <a:cxn ang="0">
                    <a:pos x="33" y="2"/>
                  </a:cxn>
                  <a:cxn ang="0">
                    <a:pos x="36" y="0"/>
                  </a:cxn>
                  <a:cxn ang="0">
                    <a:pos x="40" y="2"/>
                  </a:cxn>
                  <a:cxn ang="0">
                    <a:pos x="48" y="4"/>
                  </a:cxn>
                  <a:cxn ang="0">
                    <a:pos x="52" y="6"/>
                  </a:cxn>
                  <a:cxn ang="0">
                    <a:pos x="55" y="8"/>
                  </a:cxn>
                  <a:cxn ang="0">
                    <a:pos x="61" y="12"/>
                  </a:cxn>
                  <a:cxn ang="0">
                    <a:pos x="67" y="13"/>
                  </a:cxn>
                  <a:cxn ang="0">
                    <a:pos x="71" y="15"/>
                  </a:cxn>
                  <a:cxn ang="0">
                    <a:pos x="74" y="17"/>
                  </a:cxn>
                  <a:cxn ang="0">
                    <a:pos x="78" y="19"/>
                  </a:cxn>
                  <a:cxn ang="0">
                    <a:pos x="82" y="21"/>
                  </a:cxn>
                  <a:cxn ang="0">
                    <a:pos x="88" y="23"/>
                  </a:cxn>
                  <a:cxn ang="0">
                    <a:pos x="92" y="25"/>
                  </a:cxn>
                  <a:cxn ang="0">
                    <a:pos x="54" y="91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92" h="91">
                    <a:moveTo>
                      <a:pt x="0" y="63"/>
                    </a:moveTo>
                    <a:lnTo>
                      <a:pt x="4" y="59"/>
                    </a:lnTo>
                    <a:lnTo>
                      <a:pt x="4" y="55"/>
                    </a:lnTo>
                    <a:lnTo>
                      <a:pt x="8" y="52"/>
                    </a:lnTo>
                    <a:lnTo>
                      <a:pt x="10" y="48"/>
                    </a:lnTo>
                    <a:lnTo>
                      <a:pt x="12" y="42"/>
                    </a:lnTo>
                    <a:lnTo>
                      <a:pt x="16" y="36"/>
                    </a:lnTo>
                    <a:lnTo>
                      <a:pt x="17" y="31"/>
                    </a:lnTo>
                    <a:lnTo>
                      <a:pt x="21" y="27"/>
                    </a:lnTo>
                    <a:lnTo>
                      <a:pt x="23" y="21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8"/>
                    </a:lnTo>
                    <a:lnTo>
                      <a:pt x="33" y="2"/>
                    </a:lnTo>
                    <a:lnTo>
                      <a:pt x="36" y="0"/>
                    </a:lnTo>
                    <a:lnTo>
                      <a:pt x="40" y="2"/>
                    </a:lnTo>
                    <a:lnTo>
                      <a:pt x="48" y="4"/>
                    </a:lnTo>
                    <a:lnTo>
                      <a:pt x="52" y="6"/>
                    </a:lnTo>
                    <a:lnTo>
                      <a:pt x="55" y="8"/>
                    </a:lnTo>
                    <a:lnTo>
                      <a:pt x="61" y="12"/>
                    </a:lnTo>
                    <a:lnTo>
                      <a:pt x="67" y="13"/>
                    </a:lnTo>
                    <a:lnTo>
                      <a:pt x="71" y="15"/>
                    </a:lnTo>
                    <a:lnTo>
                      <a:pt x="74" y="17"/>
                    </a:lnTo>
                    <a:lnTo>
                      <a:pt x="78" y="19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2" y="25"/>
                    </a:lnTo>
                    <a:lnTo>
                      <a:pt x="54" y="91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0" name="Freeform 112"/>
              <p:cNvSpPr>
                <a:spLocks/>
              </p:cNvSpPr>
              <p:nvPr/>
            </p:nvSpPr>
            <p:spPr bwMode="auto">
              <a:xfrm>
                <a:off x="6261100" y="4016375"/>
                <a:ext cx="73025" cy="60325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5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30" y="4"/>
                  </a:cxn>
                  <a:cxn ang="0">
                    <a:pos x="36" y="4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5" y="12"/>
                  </a:cxn>
                  <a:cxn ang="0">
                    <a:pos x="61" y="14"/>
                  </a:cxn>
                  <a:cxn ang="0">
                    <a:pos x="69" y="16"/>
                  </a:cxn>
                  <a:cxn ang="0">
                    <a:pos x="72" y="17"/>
                  </a:cxn>
                  <a:cxn ang="0">
                    <a:pos x="78" y="21"/>
                  </a:cxn>
                  <a:cxn ang="0">
                    <a:pos x="82" y="21"/>
                  </a:cxn>
                  <a:cxn ang="0">
                    <a:pos x="86" y="23"/>
                  </a:cxn>
                  <a:cxn ang="0">
                    <a:pos x="88" y="23"/>
                  </a:cxn>
                  <a:cxn ang="0">
                    <a:pos x="89" y="25"/>
                  </a:cxn>
                  <a:cxn ang="0">
                    <a:pos x="93" y="76"/>
                  </a:cxn>
                  <a:cxn ang="0">
                    <a:pos x="0" y="52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93" h="76">
                    <a:moveTo>
                      <a:pt x="13" y="2"/>
                    </a:moveTo>
                    <a:lnTo>
                      <a:pt x="15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6" y="4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5" y="12"/>
                    </a:lnTo>
                    <a:lnTo>
                      <a:pt x="61" y="14"/>
                    </a:lnTo>
                    <a:lnTo>
                      <a:pt x="69" y="16"/>
                    </a:lnTo>
                    <a:lnTo>
                      <a:pt x="72" y="17"/>
                    </a:lnTo>
                    <a:lnTo>
                      <a:pt x="78" y="21"/>
                    </a:lnTo>
                    <a:lnTo>
                      <a:pt x="82" y="21"/>
                    </a:lnTo>
                    <a:lnTo>
                      <a:pt x="86" y="23"/>
                    </a:lnTo>
                    <a:lnTo>
                      <a:pt x="88" y="23"/>
                    </a:lnTo>
                    <a:lnTo>
                      <a:pt x="89" y="25"/>
                    </a:lnTo>
                    <a:lnTo>
                      <a:pt x="93" y="76"/>
                    </a:lnTo>
                    <a:lnTo>
                      <a:pt x="0" y="52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1" name="Freeform 113"/>
              <p:cNvSpPr>
                <a:spLocks/>
              </p:cNvSpPr>
              <p:nvPr/>
            </p:nvSpPr>
            <p:spPr bwMode="auto">
              <a:xfrm>
                <a:off x="6303963" y="4116388"/>
                <a:ext cx="71437" cy="74612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40" y="0"/>
                  </a:cxn>
                  <a:cxn ang="0">
                    <a:pos x="90" y="15"/>
                  </a:cxn>
                  <a:cxn ang="0">
                    <a:pos x="61" y="93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90" h="93">
                    <a:moveTo>
                      <a:pt x="0" y="70"/>
                    </a:moveTo>
                    <a:lnTo>
                      <a:pt x="40" y="0"/>
                    </a:lnTo>
                    <a:lnTo>
                      <a:pt x="90" y="15"/>
                    </a:lnTo>
                    <a:lnTo>
                      <a:pt x="61" y="93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2" name="Freeform 114"/>
              <p:cNvSpPr>
                <a:spLocks/>
              </p:cNvSpPr>
              <p:nvPr/>
            </p:nvSpPr>
            <p:spPr bwMode="auto">
              <a:xfrm>
                <a:off x="6400800" y="4071938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3"/>
                  </a:cxn>
                  <a:cxn ang="0">
                    <a:pos x="36" y="5"/>
                  </a:cxn>
                  <a:cxn ang="0">
                    <a:pos x="42" y="7"/>
                  </a:cxn>
                  <a:cxn ang="0">
                    <a:pos x="49" y="9"/>
                  </a:cxn>
                  <a:cxn ang="0">
                    <a:pos x="57" y="13"/>
                  </a:cxn>
                  <a:cxn ang="0">
                    <a:pos x="65" y="15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3"/>
                  </a:cxn>
                  <a:cxn ang="0">
                    <a:pos x="93" y="26"/>
                  </a:cxn>
                  <a:cxn ang="0">
                    <a:pos x="97" y="28"/>
                  </a:cxn>
                  <a:cxn ang="0">
                    <a:pos x="101" y="28"/>
                  </a:cxn>
                  <a:cxn ang="0">
                    <a:pos x="105" y="30"/>
                  </a:cxn>
                  <a:cxn ang="0">
                    <a:pos x="105" y="32"/>
                  </a:cxn>
                  <a:cxn ang="0">
                    <a:pos x="87" y="91"/>
                  </a:cxn>
                  <a:cxn ang="0">
                    <a:pos x="0" y="45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3"/>
                    </a:lnTo>
                    <a:lnTo>
                      <a:pt x="36" y="5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57" y="13"/>
                    </a:lnTo>
                    <a:lnTo>
                      <a:pt x="65" y="15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3"/>
                    </a:lnTo>
                    <a:lnTo>
                      <a:pt x="93" y="26"/>
                    </a:lnTo>
                    <a:lnTo>
                      <a:pt x="97" y="28"/>
                    </a:lnTo>
                    <a:lnTo>
                      <a:pt x="101" y="28"/>
                    </a:lnTo>
                    <a:lnTo>
                      <a:pt x="105" y="30"/>
                    </a:lnTo>
                    <a:lnTo>
                      <a:pt x="105" y="32"/>
                    </a:lnTo>
                    <a:lnTo>
                      <a:pt x="87" y="91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3" name="Freeform 115"/>
              <p:cNvSpPr>
                <a:spLocks/>
              </p:cNvSpPr>
              <p:nvPr/>
            </p:nvSpPr>
            <p:spPr bwMode="auto">
              <a:xfrm>
                <a:off x="6465888" y="4040188"/>
                <a:ext cx="52387" cy="138112"/>
              </a:xfrm>
              <a:custGeom>
                <a:avLst/>
                <a:gdLst/>
                <a:ahLst/>
                <a:cxnLst>
                  <a:cxn ang="0">
                    <a:pos x="64" y="24"/>
                  </a:cxn>
                  <a:cxn ang="0">
                    <a:pos x="64" y="30"/>
                  </a:cxn>
                  <a:cxn ang="0">
                    <a:pos x="66" y="38"/>
                  </a:cxn>
                  <a:cxn ang="0">
                    <a:pos x="66" y="45"/>
                  </a:cxn>
                  <a:cxn ang="0">
                    <a:pos x="66" y="53"/>
                  </a:cxn>
                  <a:cxn ang="0">
                    <a:pos x="66" y="61"/>
                  </a:cxn>
                  <a:cxn ang="0">
                    <a:pos x="66" y="66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2" y="87"/>
                  </a:cxn>
                  <a:cxn ang="0">
                    <a:pos x="61" y="95"/>
                  </a:cxn>
                  <a:cxn ang="0">
                    <a:pos x="59" y="102"/>
                  </a:cxn>
                  <a:cxn ang="0">
                    <a:pos x="57" y="108"/>
                  </a:cxn>
                  <a:cxn ang="0">
                    <a:pos x="53" y="116"/>
                  </a:cxn>
                  <a:cxn ang="0">
                    <a:pos x="53" y="121"/>
                  </a:cxn>
                  <a:cxn ang="0">
                    <a:pos x="49" y="129"/>
                  </a:cxn>
                  <a:cxn ang="0">
                    <a:pos x="45" y="137"/>
                  </a:cxn>
                  <a:cxn ang="0">
                    <a:pos x="42" y="142"/>
                  </a:cxn>
                  <a:cxn ang="0">
                    <a:pos x="38" y="148"/>
                  </a:cxn>
                  <a:cxn ang="0">
                    <a:pos x="32" y="152"/>
                  </a:cxn>
                  <a:cxn ang="0">
                    <a:pos x="28" y="158"/>
                  </a:cxn>
                  <a:cxn ang="0">
                    <a:pos x="23" y="161"/>
                  </a:cxn>
                  <a:cxn ang="0">
                    <a:pos x="17" y="165"/>
                  </a:cxn>
                  <a:cxn ang="0">
                    <a:pos x="13" y="167"/>
                  </a:cxn>
                  <a:cxn ang="0">
                    <a:pos x="7" y="171"/>
                  </a:cxn>
                  <a:cxn ang="0">
                    <a:pos x="4" y="173"/>
                  </a:cxn>
                  <a:cxn ang="0">
                    <a:pos x="0" y="171"/>
                  </a:cxn>
                  <a:cxn ang="0">
                    <a:pos x="5" y="165"/>
                  </a:cxn>
                  <a:cxn ang="0">
                    <a:pos x="9" y="158"/>
                  </a:cxn>
                  <a:cxn ang="0">
                    <a:pos x="13" y="150"/>
                  </a:cxn>
                  <a:cxn ang="0">
                    <a:pos x="19" y="142"/>
                  </a:cxn>
                  <a:cxn ang="0">
                    <a:pos x="24" y="135"/>
                  </a:cxn>
                  <a:cxn ang="0">
                    <a:pos x="26" y="131"/>
                  </a:cxn>
                  <a:cxn ang="0">
                    <a:pos x="28" y="125"/>
                  </a:cxn>
                  <a:cxn ang="0">
                    <a:pos x="30" y="121"/>
                  </a:cxn>
                  <a:cxn ang="0">
                    <a:pos x="34" y="118"/>
                  </a:cxn>
                  <a:cxn ang="0">
                    <a:pos x="38" y="110"/>
                  </a:cxn>
                  <a:cxn ang="0">
                    <a:pos x="43" y="102"/>
                  </a:cxn>
                  <a:cxn ang="0">
                    <a:pos x="45" y="95"/>
                  </a:cxn>
                  <a:cxn ang="0">
                    <a:pos x="49" y="91"/>
                  </a:cxn>
                  <a:cxn ang="0">
                    <a:pos x="51" y="87"/>
                  </a:cxn>
                  <a:cxn ang="0">
                    <a:pos x="53" y="85"/>
                  </a:cxn>
                  <a:cxn ang="0">
                    <a:pos x="53" y="82"/>
                  </a:cxn>
                  <a:cxn ang="0">
                    <a:pos x="53" y="78"/>
                  </a:cxn>
                  <a:cxn ang="0">
                    <a:pos x="53" y="72"/>
                  </a:cxn>
                  <a:cxn ang="0">
                    <a:pos x="53" y="68"/>
                  </a:cxn>
                  <a:cxn ang="0">
                    <a:pos x="53" y="61"/>
                  </a:cxn>
                  <a:cxn ang="0">
                    <a:pos x="53" y="53"/>
                  </a:cxn>
                  <a:cxn ang="0">
                    <a:pos x="53" y="45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7"/>
                  </a:cxn>
                  <a:cxn ang="0">
                    <a:pos x="55" y="11"/>
                  </a:cxn>
                  <a:cxn ang="0">
                    <a:pos x="55" y="5"/>
                  </a:cxn>
                  <a:cxn ang="0">
                    <a:pos x="55" y="2"/>
                  </a:cxn>
                  <a:cxn ang="0">
                    <a:pos x="55" y="0"/>
                  </a:cxn>
                  <a:cxn ang="0">
                    <a:pos x="57" y="0"/>
                  </a:cxn>
                  <a:cxn ang="0">
                    <a:pos x="64" y="24"/>
                  </a:cxn>
                  <a:cxn ang="0">
                    <a:pos x="64" y="24"/>
                  </a:cxn>
                </a:cxnLst>
                <a:rect l="0" t="0" r="r" b="b"/>
                <a:pathLst>
                  <a:path w="66" h="173">
                    <a:moveTo>
                      <a:pt x="64" y="24"/>
                    </a:moveTo>
                    <a:lnTo>
                      <a:pt x="64" y="30"/>
                    </a:lnTo>
                    <a:lnTo>
                      <a:pt x="66" y="38"/>
                    </a:lnTo>
                    <a:lnTo>
                      <a:pt x="66" y="45"/>
                    </a:lnTo>
                    <a:lnTo>
                      <a:pt x="66" y="53"/>
                    </a:lnTo>
                    <a:lnTo>
                      <a:pt x="66" y="61"/>
                    </a:lnTo>
                    <a:lnTo>
                      <a:pt x="66" y="66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2" y="87"/>
                    </a:lnTo>
                    <a:lnTo>
                      <a:pt x="61" y="95"/>
                    </a:lnTo>
                    <a:lnTo>
                      <a:pt x="59" y="102"/>
                    </a:lnTo>
                    <a:lnTo>
                      <a:pt x="57" y="108"/>
                    </a:lnTo>
                    <a:lnTo>
                      <a:pt x="53" y="116"/>
                    </a:lnTo>
                    <a:lnTo>
                      <a:pt x="53" y="121"/>
                    </a:lnTo>
                    <a:lnTo>
                      <a:pt x="49" y="129"/>
                    </a:lnTo>
                    <a:lnTo>
                      <a:pt x="45" y="137"/>
                    </a:lnTo>
                    <a:lnTo>
                      <a:pt x="42" y="142"/>
                    </a:lnTo>
                    <a:lnTo>
                      <a:pt x="38" y="148"/>
                    </a:lnTo>
                    <a:lnTo>
                      <a:pt x="32" y="152"/>
                    </a:lnTo>
                    <a:lnTo>
                      <a:pt x="28" y="158"/>
                    </a:lnTo>
                    <a:lnTo>
                      <a:pt x="23" y="161"/>
                    </a:lnTo>
                    <a:lnTo>
                      <a:pt x="17" y="165"/>
                    </a:lnTo>
                    <a:lnTo>
                      <a:pt x="13" y="167"/>
                    </a:lnTo>
                    <a:lnTo>
                      <a:pt x="7" y="171"/>
                    </a:lnTo>
                    <a:lnTo>
                      <a:pt x="4" y="173"/>
                    </a:lnTo>
                    <a:lnTo>
                      <a:pt x="0" y="171"/>
                    </a:lnTo>
                    <a:lnTo>
                      <a:pt x="5" y="165"/>
                    </a:lnTo>
                    <a:lnTo>
                      <a:pt x="9" y="158"/>
                    </a:lnTo>
                    <a:lnTo>
                      <a:pt x="13" y="150"/>
                    </a:lnTo>
                    <a:lnTo>
                      <a:pt x="19" y="142"/>
                    </a:lnTo>
                    <a:lnTo>
                      <a:pt x="24" y="135"/>
                    </a:lnTo>
                    <a:lnTo>
                      <a:pt x="26" y="131"/>
                    </a:lnTo>
                    <a:lnTo>
                      <a:pt x="28" y="125"/>
                    </a:lnTo>
                    <a:lnTo>
                      <a:pt x="30" y="121"/>
                    </a:lnTo>
                    <a:lnTo>
                      <a:pt x="34" y="118"/>
                    </a:lnTo>
                    <a:lnTo>
                      <a:pt x="38" y="110"/>
                    </a:lnTo>
                    <a:lnTo>
                      <a:pt x="43" y="102"/>
                    </a:lnTo>
                    <a:lnTo>
                      <a:pt x="45" y="95"/>
                    </a:lnTo>
                    <a:lnTo>
                      <a:pt x="49" y="91"/>
                    </a:lnTo>
                    <a:lnTo>
                      <a:pt x="51" y="87"/>
                    </a:lnTo>
                    <a:lnTo>
                      <a:pt x="53" y="85"/>
                    </a:lnTo>
                    <a:lnTo>
                      <a:pt x="53" y="82"/>
                    </a:lnTo>
                    <a:lnTo>
                      <a:pt x="53" y="78"/>
                    </a:lnTo>
                    <a:lnTo>
                      <a:pt x="53" y="72"/>
                    </a:lnTo>
                    <a:lnTo>
                      <a:pt x="53" y="68"/>
                    </a:lnTo>
                    <a:lnTo>
                      <a:pt x="53" y="61"/>
                    </a:lnTo>
                    <a:lnTo>
                      <a:pt x="53" y="53"/>
                    </a:lnTo>
                    <a:lnTo>
                      <a:pt x="53" y="45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5"/>
                    </a:lnTo>
                    <a:lnTo>
                      <a:pt x="55" y="2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4" y="24"/>
                    </a:lnTo>
                    <a:lnTo>
                      <a:pt x="6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4" name="Freeform 116"/>
              <p:cNvSpPr>
                <a:spLocks/>
              </p:cNvSpPr>
              <p:nvPr/>
            </p:nvSpPr>
            <p:spPr bwMode="auto">
              <a:xfrm>
                <a:off x="6334125" y="4035425"/>
                <a:ext cx="30162" cy="68262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9" y="2"/>
                  </a:cxn>
                  <a:cxn ang="0">
                    <a:pos x="25" y="6"/>
                  </a:cxn>
                  <a:cxn ang="0">
                    <a:pos x="21" y="6"/>
                  </a:cxn>
                  <a:cxn ang="0">
                    <a:pos x="14" y="12"/>
                  </a:cxn>
                  <a:cxn ang="0">
                    <a:pos x="10" y="17"/>
                  </a:cxn>
                  <a:cxn ang="0">
                    <a:pos x="4" y="21"/>
                  </a:cxn>
                  <a:cxn ang="0">
                    <a:pos x="4" y="27"/>
                  </a:cxn>
                  <a:cxn ang="0">
                    <a:pos x="2" y="32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2" y="48"/>
                  </a:cxn>
                  <a:cxn ang="0">
                    <a:pos x="4" y="53"/>
                  </a:cxn>
                  <a:cxn ang="0">
                    <a:pos x="4" y="59"/>
                  </a:cxn>
                  <a:cxn ang="0">
                    <a:pos x="6" y="61"/>
                  </a:cxn>
                  <a:cxn ang="0">
                    <a:pos x="10" y="67"/>
                  </a:cxn>
                  <a:cxn ang="0">
                    <a:pos x="12" y="69"/>
                  </a:cxn>
                  <a:cxn ang="0">
                    <a:pos x="14" y="72"/>
                  </a:cxn>
                  <a:cxn ang="0">
                    <a:pos x="17" y="76"/>
                  </a:cxn>
                  <a:cxn ang="0">
                    <a:pos x="19" y="80"/>
                  </a:cxn>
                  <a:cxn ang="0">
                    <a:pos x="25" y="84"/>
                  </a:cxn>
                  <a:cxn ang="0">
                    <a:pos x="27" y="86"/>
                  </a:cxn>
                  <a:cxn ang="0">
                    <a:pos x="34" y="88"/>
                  </a:cxn>
                  <a:cxn ang="0">
                    <a:pos x="31" y="84"/>
                  </a:cxn>
                  <a:cxn ang="0">
                    <a:pos x="27" y="76"/>
                  </a:cxn>
                  <a:cxn ang="0">
                    <a:pos x="23" y="72"/>
                  </a:cxn>
                  <a:cxn ang="0">
                    <a:pos x="21" y="69"/>
                  </a:cxn>
                  <a:cxn ang="0">
                    <a:pos x="19" y="65"/>
                  </a:cxn>
                  <a:cxn ang="0">
                    <a:pos x="17" y="59"/>
                  </a:cxn>
                  <a:cxn ang="0">
                    <a:pos x="17" y="55"/>
                  </a:cxn>
                  <a:cxn ang="0">
                    <a:pos x="15" y="48"/>
                  </a:cxn>
                  <a:cxn ang="0">
                    <a:pos x="17" y="40"/>
                  </a:cxn>
                  <a:cxn ang="0">
                    <a:pos x="17" y="36"/>
                  </a:cxn>
                  <a:cxn ang="0">
                    <a:pos x="19" y="31"/>
                  </a:cxn>
                  <a:cxn ang="0">
                    <a:pos x="19" y="27"/>
                  </a:cxn>
                  <a:cxn ang="0">
                    <a:pos x="21" y="23"/>
                  </a:cxn>
                  <a:cxn ang="0">
                    <a:pos x="27" y="15"/>
                  </a:cxn>
                  <a:cxn ang="0">
                    <a:pos x="31" y="10"/>
                  </a:cxn>
                  <a:cxn ang="0">
                    <a:pos x="34" y="6"/>
                  </a:cxn>
                  <a:cxn ang="0">
                    <a:pos x="38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38" h="88">
                    <a:moveTo>
                      <a:pt x="34" y="2"/>
                    </a:moveTo>
                    <a:lnTo>
                      <a:pt x="29" y="2"/>
                    </a:lnTo>
                    <a:lnTo>
                      <a:pt x="25" y="6"/>
                    </a:lnTo>
                    <a:lnTo>
                      <a:pt x="21" y="6"/>
                    </a:lnTo>
                    <a:lnTo>
                      <a:pt x="14" y="12"/>
                    </a:lnTo>
                    <a:lnTo>
                      <a:pt x="10" y="17"/>
                    </a:lnTo>
                    <a:lnTo>
                      <a:pt x="4" y="21"/>
                    </a:lnTo>
                    <a:lnTo>
                      <a:pt x="4" y="27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4" y="53"/>
                    </a:lnTo>
                    <a:lnTo>
                      <a:pt x="4" y="59"/>
                    </a:lnTo>
                    <a:lnTo>
                      <a:pt x="6" y="61"/>
                    </a:lnTo>
                    <a:lnTo>
                      <a:pt x="10" y="67"/>
                    </a:lnTo>
                    <a:lnTo>
                      <a:pt x="12" y="69"/>
                    </a:lnTo>
                    <a:lnTo>
                      <a:pt x="14" y="72"/>
                    </a:lnTo>
                    <a:lnTo>
                      <a:pt x="17" y="76"/>
                    </a:lnTo>
                    <a:lnTo>
                      <a:pt x="19" y="80"/>
                    </a:lnTo>
                    <a:lnTo>
                      <a:pt x="25" y="84"/>
                    </a:lnTo>
                    <a:lnTo>
                      <a:pt x="27" y="86"/>
                    </a:lnTo>
                    <a:lnTo>
                      <a:pt x="34" y="88"/>
                    </a:lnTo>
                    <a:lnTo>
                      <a:pt x="31" y="84"/>
                    </a:lnTo>
                    <a:lnTo>
                      <a:pt x="27" y="76"/>
                    </a:lnTo>
                    <a:lnTo>
                      <a:pt x="23" y="72"/>
                    </a:lnTo>
                    <a:lnTo>
                      <a:pt x="21" y="69"/>
                    </a:lnTo>
                    <a:lnTo>
                      <a:pt x="19" y="65"/>
                    </a:lnTo>
                    <a:lnTo>
                      <a:pt x="17" y="59"/>
                    </a:lnTo>
                    <a:lnTo>
                      <a:pt x="17" y="55"/>
                    </a:lnTo>
                    <a:lnTo>
                      <a:pt x="15" y="48"/>
                    </a:lnTo>
                    <a:lnTo>
                      <a:pt x="17" y="40"/>
                    </a:lnTo>
                    <a:lnTo>
                      <a:pt x="17" y="36"/>
                    </a:lnTo>
                    <a:lnTo>
                      <a:pt x="19" y="31"/>
                    </a:lnTo>
                    <a:lnTo>
                      <a:pt x="19" y="27"/>
                    </a:lnTo>
                    <a:lnTo>
                      <a:pt x="21" y="23"/>
                    </a:lnTo>
                    <a:lnTo>
                      <a:pt x="27" y="15"/>
                    </a:lnTo>
                    <a:lnTo>
                      <a:pt x="31" y="10"/>
                    </a:lnTo>
                    <a:lnTo>
                      <a:pt x="34" y="6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5" name="Freeform 117"/>
              <p:cNvSpPr>
                <a:spLocks/>
              </p:cNvSpPr>
              <p:nvPr/>
            </p:nvSpPr>
            <p:spPr bwMode="auto">
              <a:xfrm>
                <a:off x="6270625" y="4037013"/>
                <a:ext cx="38100" cy="142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27" y="8"/>
                  </a:cxn>
                  <a:cxn ang="0">
                    <a:pos x="37" y="11"/>
                  </a:cxn>
                  <a:cxn ang="0">
                    <a:pos x="42" y="15"/>
                  </a:cxn>
                  <a:cxn ang="0">
                    <a:pos x="46" y="19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2" y="19"/>
                  </a:cxn>
                  <a:cxn ang="0">
                    <a:pos x="37" y="15"/>
                  </a:cxn>
                  <a:cxn ang="0">
                    <a:pos x="27" y="15"/>
                  </a:cxn>
                  <a:cxn ang="0">
                    <a:pos x="19" y="13"/>
                  </a:cxn>
                  <a:cxn ang="0">
                    <a:pos x="12" y="11"/>
                  </a:cxn>
                  <a:cxn ang="0">
                    <a:pos x="6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48" h="19">
                    <a:moveTo>
                      <a:pt x="6" y="0"/>
                    </a:moveTo>
                    <a:lnTo>
                      <a:pt x="12" y="4"/>
                    </a:lnTo>
                    <a:lnTo>
                      <a:pt x="19" y="6"/>
                    </a:lnTo>
                    <a:lnTo>
                      <a:pt x="27" y="8"/>
                    </a:lnTo>
                    <a:lnTo>
                      <a:pt x="37" y="11"/>
                    </a:lnTo>
                    <a:lnTo>
                      <a:pt x="42" y="15"/>
                    </a:lnTo>
                    <a:lnTo>
                      <a:pt x="46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2" y="19"/>
                    </a:lnTo>
                    <a:lnTo>
                      <a:pt x="37" y="15"/>
                    </a:lnTo>
                    <a:lnTo>
                      <a:pt x="27" y="15"/>
                    </a:lnTo>
                    <a:lnTo>
                      <a:pt x="19" y="13"/>
                    </a:lnTo>
                    <a:lnTo>
                      <a:pt x="12" y="11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6" name="Freeform 118"/>
              <p:cNvSpPr>
                <a:spLocks/>
              </p:cNvSpPr>
              <p:nvPr/>
            </p:nvSpPr>
            <p:spPr bwMode="auto">
              <a:xfrm>
                <a:off x="6383338" y="3987800"/>
                <a:ext cx="28575" cy="412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2"/>
                  </a:cxn>
                  <a:cxn ang="0">
                    <a:pos x="19" y="6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2" y="23"/>
                  </a:cxn>
                  <a:cxn ang="0">
                    <a:pos x="10" y="27"/>
                  </a:cxn>
                  <a:cxn ang="0">
                    <a:pos x="8" y="33"/>
                  </a:cxn>
                  <a:cxn ang="0">
                    <a:pos x="6" y="36"/>
                  </a:cxn>
                  <a:cxn ang="0">
                    <a:pos x="4" y="40"/>
                  </a:cxn>
                  <a:cxn ang="0">
                    <a:pos x="2" y="44"/>
                  </a:cxn>
                  <a:cxn ang="0">
                    <a:pos x="2" y="48"/>
                  </a:cxn>
                  <a:cxn ang="0">
                    <a:pos x="0" y="52"/>
                  </a:cxn>
                  <a:cxn ang="0">
                    <a:pos x="2" y="52"/>
                  </a:cxn>
                  <a:cxn ang="0">
                    <a:pos x="2" y="48"/>
                  </a:cxn>
                  <a:cxn ang="0">
                    <a:pos x="6" y="40"/>
                  </a:cxn>
                  <a:cxn ang="0">
                    <a:pos x="12" y="33"/>
                  </a:cxn>
                  <a:cxn ang="0">
                    <a:pos x="19" y="25"/>
                  </a:cxn>
                  <a:cxn ang="0">
                    <a:pos x="25" y="17"/>
                  </a:cxn>
                  <a:cxn ang="0">
                    <a:pos x="31" y="12"/>
                  </a:cxn>
                  <a:cxn ang="0">
                    <a:pos x="34" y="6"/>
                  </a:cxn>
                  <a:cxn ang="0">
                    <a:pos x="36" y="6"/>
                  </a:cxn>
                  <a:cxn ang="0">
                    <a:pos x="25" y="0"/>
                  </a:cxn>
                  <a:cxn ang="0">
                    <a:pos x="25" y="0"/>
                  </a:cxn>
                </a:cxnLst>
                <a:rect l="0" t="0" r="r" b="b"/>
                <a:pathLst>
                  <a:path w="36" h="52">
                    <a:moveTo>
                      <a:pt x="25" y="0"/>
                    </a:moveTo>
                    <a:lnTo>
                      <a:pt x="21" y="2"/>
                    </a:lnTo>
                    <a:lnTo>
                      <a:pt x="19" y="6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8" y="33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48"/>
                    </a:lnTo>
                    <a:lnTo>
                      <a:pt x="6" y="40"/>
                    </a:lnTo>
                    <a:lnTo>
                      <a:pt x="12" y="33"/>
                    </a:lnTo>
                    <a:lnTo>
                      <a:pt x="19" y="25"/>
                    </a:lnTo>
                    <a:lnTo>
                      <a:pt x="25" y="17"/>
                    </a:lnTo>
                    <a:lnTo>
                      <a:pt x="31" y="12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7" name="Freeform 119"/>
              <p:cNvSpPr>
                <a:spLocks/>
              </p:cNvSpPr>
              <p:nvPr/>
            </p:nvSpPr>
            <p:spPr bwMode="auto">
              <a:xfrm>
                <a:off x="6324600" y="4137025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4" y="33"/>
                  </a:cxn>
                  <a:cxn ang="0">
                    <a:pos x="9" y="25"/>
                  </a:cxn>
                  <a:cxn ang="0">
                    <a:pos x="13" y="19"/>
                  </a:cxn>
                  <a:cxn ang="0">
                    <a:pos x="17" y="12"/>
                  </a:cxn>
                  <a:cxn ang="0">
                    <a:pos x="21" y="6"/>
                  </a:cxn>
                  <a:cxn ang="0">
                    <a:pos x="23" y="2"/>
                  </a:cxn>
                  <a:cxn ang="0">
                    <a:pos x="25" y="0"/>
                  </a:cxn>
                  <a:cxn ang="0">
                    <a:pos x="13" y="48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5" h="48">
                    <a:moveTo>
                      <a:pt x="0" y="42"/>
                    </a:moveTo>
                    <a:lnTo>
                      <a:pt x="2" y="38"/>
                    </a:lnTo>
                    <a:lnTo>
                      <a:pt x="4" y="33"/>
                    </a:lnTo>
                    <a:lnTo>
                      <a:pt x="9" y="25"/>
                    </a:lnTo>
                    <a:lnTo>
                      <a:pt x="13" y="19"/>
                    </a:lnTo>
                    <a:lnTo>
                      <a:pt x="17" y="12"/>
                    </a:lnTo>
                    <a:lnTo>
                      <a:pt x="21" y="6"/>
                    </a:lnTo>
                    <a:lnTo>
                      <a:pt x="23" y="2"/>
                    </a:lnTo>
                    <a:lnTo>
                      <a:pt x="25" y="0"/>
                    </a:lnTo>
                    <a:lnTo>
                      <a:pt x="13" y="48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8" name="Freeform 120"/>
              <p:cNvSpPr>
                <a:spLocks/>
              </p:cNvSpPr>
              <p:nvPr/>
            </p:nvSpPr>
            <p:spPr bwMode="auto">
              <a:xfrm>
                <a:off x="6424613" y="4094163"/>
                <a:ext cx="41275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9" y="6"/>
                  </a:cxn>
                  <a:cxn ang="0">
                    <a:pos x="25" y="8"/>
                  </a:cxn>
                  <a:cxn ang="0">
                    <a:pos x="29" y="10"/>
                  </a:cxn>
                  <a:cxn ang="0">
                    <a:pos x="37" y="12"/>
                  </a:cxn>
                  <a:cxn ang="0">
                    <a:pos x="44" y="14"/>
                  </a:cxn>
                  <a:cxn ang="0">
                    <a:pos x="50" y="16"/>
                  </a:cxn>
                  <a:cxn ang="0">
                    <a:pos x="52" y="16"/>
                  </a:cxn>
                  <a:cxn ang="0">
                    <a:pos x="38" y="2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27">
                    <a:moveTo>
                      <a:pt x="0" y="0"/>
                    </a:moveTo>
                    <a:lnTo>
                      <a:pt x="4" y="2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5" y="8"/>
                    </a:lnTo>
                    <a:lnTo>
                      <a:pt x="29" y="10"/>
                    </a:lnTo>
                    <a:lnTo>
                      <a:pt x="37" y="12"/>
                    </a:lnTo>
                    <a:lnTo>
                      <a:pt x="44" y="14"/>
                    </a:lnTo>
                    <a:lnTo>
                      <a:pt x="50" y="16"/>
                    </a:lnTo>
                    <a:lnTo>
                      <a:pt x="52" y="16"/>
                    </a:lnTo>
                    <a:lnTo>
                      <a:pt x="38" y="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9" name="Freeform 121"/>
              <p:cNvSpPr>
                <a:spLocks/>
              </p:cNvSpPr>
              <p:nvPr/>
            </p:nvSpPr>
            <p:spPr bwMode="auto">
              <a:xfrm>
                <a:off x="6532563" y="3576638"/>
                <a:ext cx="49212" cy="2571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0"/>
                  </a:cxn>
                  <a:cxn ang="0">
                    <a:pos x="0" y="51"/>
                  </a:cxn>
                  <a:cxn ang="0">
                    <a:pos x="0" y="72"/>
                  </a:cxn>
                  <a:cxn ang="0">
                    <a:pos x="0" y="91"/>
                  </a:cxn>
                  <a:cxn ang="0">
                    <a:pos x="2" y="114"/>
                  </a:cxn>
                  <a:cxn ang="0">
                    <a:pos x="2" y="135"/>
                  </a:cxn>
                  <a:cxn ang="0">
                    <a:pos x="2" y="154"/>
                  </a:cxn>
                  <a:cxn ang="0">
                    <a:pos x="6" y="175"/>
                  </a:cxn>
                  <a:cxn ang="0">
                    <a:pos x="6" y="194"/>
                  </a:cxn>
                  <a:cxn ang="0">
                    <a:pos x="10" y="213"/>
                  </a:cxn>
                  <a:cxn ang="0">
                    <a:pos x="10" y="228"/>
                  </a:cxn>
                  <a:cxn ang="0">
                    <a:pos x="10" y="245"/>
                  </a:cxn>
                  <a:cxn ang="0">
                    <a:pos x="12" y="260"/>
                  </a:cxn>
                  <a:cxn ang="0">
                    <a:pos x="14" y="276"/>
                  </a:cxn>
                  <a:cxn ang="0">
                    <a:pos x="16" y="287"/>
                  </a:cxn>
                  <a:cxn ang="0">
                    <a:pos x="18" y="304"/>
                  </a:cxn>
                  <a:cxn ang="0">
                    <a:pos x="19" y="319"/>
                  </a:cxn>
                  <a:cxn ang="0">
                    <a:pos x="19" y="323"/>
                  </a:cxn>
                  <a:cxn ang="0">
                    <a:pos x="59" y="318"/>
                  </a:cxn>
                  <a:cxn ang="0">
                    <a:pos x="59" y="302"/>
                  </a:cxn>
                  <a:cxn ang="0">
                    <a:pos x="59" y="291"/>
                  </a:cxn>
                  <a:cxn ang="0">
                    <a:pos x="59" y="276"/>
                  </a:cxn>
                  <a:cxn ang="0">
                    <a:pos x="61" y="259"/>
                  </a:cxn>
                  <a:cxn ang="0">
                    <a:pos x="61" y="240"/>
                  </a:cxn>
                  <a:cxn ang="0">
                    <a:pos x="61" y="219"/>
                  </a:cxn>
                  <a:cxn ang="0">
                    <a:pos x="61" y="198"/>
                  </a:cxn>
                  <a:cxn ang="0">
                    <a:pos x="61" y="175"/>
                  </a:cxn>
                  <a:cxn ang="0">
                    <a:pos x="61" y="154"/>
                  </a:cxn>
                  <a:cxn ang="0">
                    <a:pos x="61" y="133"/>
                  </a:cxn>
                  <a:cxn ang="0">
                    <a:pos x="61" y="110"/>
                  </a:cxn>
                  <a:cxn ang="0">
                    <a:pos x="61" y="89"/>
                  </a:cxn>
                  <a:cxn ang="0">
                    <a:pos x="61" y="70"/>
                  </a:cxn>
                  <a:cxn ang="0">
                    <a:pos x="61" y="53"/>
                  </a:cxn>
                  <a:cxn ang="0">
                    <a:pos x="59" y="36"/>
                  </a:cxn>
                  <a:cxn ang="0">
                    <a:pos x="57" y="23"/>
                  </a:cxn>
                  <a:cxn ang="0">
                    <a:pos x="57" y="11"/>
                  </a:cxn>
                  <a:cxn ang="0">
                    <a:pos x="54" y="6"/>
                  </a:cxn>
                  <a:cxn ang="0">
                    <a:pos x="40" y="6"/>
                  </a:cxn>
                  <a:cxn ang="0">
                    <a:pos x="29" y="4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</a:cxnLst>
                <a:rect l="0" t="0" r="r" b="b"/>
                <a:pathLst>
                  <a:path w="63" h="323">
                    <a:moveTo>
                      <a:pt x="2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9"/>
                    </a:lnTo>
                    <a:lnTo>
                      <a:pt x="2" y="106"/>
                    </a:lnTo>
                    <a:lnTo>
                      <a:pt x="2" y="114"/>
                    </a:lnTo>
                    <a:lnTo>
                      <a:pt x="2" y="120"/>
                    </a:lnTo>
                    <a:lnTo>
                      <a:pt x="2" y="127"/>
                    </a:lnTo>
                    <a:lnTo>
                      <a:pt x="2" y="135"/>
                    </a:lnTo>
                    <a:lnTo>
                      <a:pt x="2" y="141"/>
                    </a:lnTo>
                    <a:lnTo>
                      <a:pt x="2" y="148"/>
                    </a:lnTo>
                    <a:lnTo>
                      <a:pt x="2" y="154"/>
                    </a:lnTo>
                    <a:lnTo>
                      <a:pt x="4" y="162"/>
                    </a:lnTo>
                    <a:lnTo>
                      <a:pt x="4" y="167"/>
                    </a:lnTo>
                    <a:lnTo>
                      <a:pt x="6" y="175"/>
                    </a:lnTo>
                    <a:lnTo>
                      <a:pt x="6" y="181"/>
                    </a:lnTo>
                    <a:lnTo>
                      <a:pt x="6" y="188"/>
                    </a:lnTo>
                    <a:lnTo>
                      <a:pt x="6" y="194"/>
                    </a:lnTo>
                    <a:lnTo>
                      <a:pt x="8" y="200"/>
                    </a:lnTo>
                    <a:lnTo>
                      <a:pt x="8" y="205"/>
                    </a:lnTo>
                    <a:lnTo>
                      <a:pt x="10" y="213"/>
                    </a:lnTo>
                    <a:lnTo>
                      <a:pt x="10" y="217"/>
                    </a:lnTo>
                    <a:lnTo>
                      <a:pt x="10" y="224"/>
                    </a:lnTo>
                    <a:lnTo>
                      <a:pt x="10" y="228"/>
                    </a:lnTo>
                    <a:lnTo>
                      <a:pt x="10" y="236"/>
                    </a:lnTo>
                    <a:lnTo>
                      <a:pt x="10" y="240"/>
                    </a:lnTo>
                    <a:lnTo>
                      <a:pt x="10" y="245"/>
                    </a:lnTo>
                    <a:lnTo>
                      <a:pt x="12" y="251"/>
                    </a:lnTo>
                    <a:lnTo>
                      <a:pt x="12" y="257"/>
                    </a:lnTo>
                    <a:lnTo>
                      <a:pt x="12" y="260"/>
                    </a:lnTo>
                    <a:lnTo>
                      <a:pt x="12" y="266"/>
                    </a:lnTo>
                    <a:lnTo>
                      <a:pt x="12" y="270"/>
                    </a:lnTo>
                    <a:lnTo>
                      <a:pt x="14" y="276"/>
                    </a:lnTo>
                    <a:lnTo>
                      <a:pt x="14" y="279"/>
                    </a:lnTo>
                    <a:lnTo>
                      <a:pt x="16" y="283"/>
                    </a:lnTo>
                    <a:lnTo>
                      <a:pt x="16" y="287"/>
                    </a:lnTo>
                    <a:lnTo>
                      <a:pt x="16" y="291"/>
                    </a:lnTo>
                    <a:lnTo>
                      <a:pt x="16" y="298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9" y="314"/>
                    </a:lnTo>
                    <a:lnTo>
                      <a:pt x="19" y="319"/>
                    </a:lnTo>
                    <a:lnTo>
                      <a:pt x="19" y="321"/>
                    </a:lnTo>
                    <a:lnTo>
                      <a:pt x="19" y="323"/>
                    </a:lnTo>
                    <a:lnTo>
                      <a:pt x="19" y="323"/>
                    </a:lnTo>
                    <a:lnTo>
                      <a:pt x="59" y="321"/>
                    </a:lnTo>
                    <a:lnTo>
                      <a:pt x="59" y="319"/>
                    </a:lnTo>
                    <a:lnTo>
                      <a:pt x="59" y="318"/>
                    </a:lnTo>
                    <a:lnTo>
                      <a:pt x="59" y="312"/>
                    </a:lnTo>
                    <a:lnTo>
                      <a:pt x="59" y="306"/>
                    </a:lnTo>
                    <a:lnTo>
                      <a:pt x="59" y="302"/>
                    </a:lnTo>
                    <a:lnTo>
                      <a:pt x="59" y="298"/>
                    </a:lnTo>
                    <a:lnTo>
                      <a:pt x="59" y="295"/>
                    </a:lnTo>
                    <a:lnTo>
                      <a:pt x="59" y="291"/>
                    </a:lnTo>
                    <a:lnTo>
                      <a:pt x="59" y="285"/>
                    </a:lnTo>
                    <a:lnTo>
                      <a:pt x="59" y="279"/>
                    </a:lnTo>
                    <a:lnTo>
                      <a:pt x="59" y="276"/>
                    </a:lnTo>
                    <a:lnTo>
                      <a:pt x="61" y="270"/>
                    </a:lnTo>
                    <a:lnTo>
                      <a:pt x="61" y="264"/>
                    </a:lnTo>
                    <a:lnTo>
                      <a:pt x="61" y="259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1" y="240"/>
                    </a:lnTo>
                    <a:lnTo>
                      <a:pt x="61" y="232"/>
                    </a:lnTo>
                    <a:lnTo>
                      <a:pt x="61" y="224"/>
                    </a:lnTo>
                    <a:lnTo>
                      <a:pt x="61" y="219"/>
                    </a:lnTo>
                    <a:lnTo>
                      <a:pt x="61" y="211"/>
                    </a:lnTo>
                    <a:lnTo>
                      <a:pt x="61" y="205"/>
                    </a:lnTo>
                    <a:lnTo>
                      <a:pt x="61" y="198"/>
                    </a:lnTo>
                    <a:lnTo>
                      <a:pt x="61" y="190"/>
                    </a:lnTo>
                    <a:lnTo>
                      <a:pt x="61" y="182"/>
                    </a:lnTo>
                    <a:lnTo>
                      <a:pt x="61" y="175"/>
                    </a:lnTo>
                    <a:lnTo>
                      <a:pt x="61" y="167"/>
                    </a:lnTo>
                    <a:lnTo>
                      <a:pt x="63" y="162"/>
                    </a:lnTo>
                    <a:lnTo>
                      <a:pt x="61" y="154"/>
                    </a:lnTo>
                    <a:lnTo>
                      <a:pt x="61" y="146"/>
                    </a:lnTo>
                    <a:lnTo>
                      <a:pt x="61" y="139"/>
                    </a:lnTo>
                    <a:lnTo>
                      <a:pt x="61" y="133"/>
                    </a:lnTo>
                    <a:lnTo>
                      <a:pt x="61" y="125"/>
                    </a:lnTo>
                    <a:lnTo>
                      <a:pt x="61" y="118"/>
                    </a:lnTo>
                    <a:lnTo>
                      <a:pt x="61" y="110"/>
                    </a:lnTo>
                    <a:lnTo>
                      <a:pt x="61" y="103"/>
                    </a:lnTo>
                    <a:lnTo>
                      <a:pt x="61" y="95"/>
                    </a:lnTo>
                    <a:lnTo>
                      <a:pt x="61" y="89"/>
                    </a:lnTo>
                    <a:lnTo>
                      <a:pt x="61" y="82"/>
                    </a:lnTo>
                    <a:lnTo>
                      <a:pt x="61" y="76"/>
                    </a:lnTo>
                    <a:lnTo>
                      <a:pt x="61" y="70"/>
                    </a:lnTo>
                    <a:lnTo>
                      <a:pt x="61" y="65"/>
                    </a:lnTo>
                    <a:lnTo>
                      <a:pt x="61" y="57"/>
                    </a:lnTo>
                    <a:lnTo>
                      <a:pt x="61" y="53"/>
                    </a:lnTo>
                    <a:lnTo>
                      <a:pt x="61" y="47"/>
                    </a:lnTo>
                    <a:lnTo>
                      <a:pt x="59" y="42"/>
                    </a:lnTo>
                    <a:lnTo>
                      <a:pt x="59" y="36"/>
                    </a:lnTo>
                    <a:lnTo>
                      <a:pt x="59" y="32"/>
                    </a:lnTo>
                    <a:lnTo>
                      <a:pt x="59" y="28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7" y="11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0" y="6"/>
                    </a:lnTo>
                    <a:lnTo>
                      <a:pt x="46" y="6"/>
                    </a:lnTo>
                    <a:lnTo>
                      <a:pt x="40" y="6"/>
                    </a:lnTo>
                    <a:lnTo>
                      <a:pt x="37" y="6"/>
                    </a:lnTo>
                    <a:lnTo>
                      <a:pt x="33" y="4"/>
                    </a:lnTo>
                    <a:lnTo>
                      <a:pt x="29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70" name="Freeform 122"/>
              <p:cNvSpPr>
                <a:spLocks/>
              </p:cNvSpPr>
              <p:nvPr/>
            </p:nvSpPr>
            <p:spPr bwMode="auto">
              <a:xfrm>
                <a:off x="6546850" y="3606800"/>
                <a:ext cx="20637" cy="195262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0" y="17"/>
                  </a:cxn>
                  <a:cxn ang="0">
                    <a:pos x="0" y="28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0" y="57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0" y="86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6"/>
                  </a:cxn>
                  <a:cxn ang="0">
                    <a:pos x="4" y="127"/>
                  </a:cxn>
                  <a:cxn ang="0">
                    <a:pos x="4" y="137"/>
                  </a:cxn>
                  <a:cxn ang="0">
                    <a:pos x="4" y="148"/>
                  </a:cxn>
                  <a:cxn ang="0">
                    <a:pos x="4" y="158"/>
                  </a:cxn>
                  <a:cxn ang="0">
                    <a:pos x="4" y="169"/>
                  </a:cxn>
                  <a:cxn ang="0">
                    <a:pos x="6" y="179"/>
                  </a:cxn>
                  <a:cxn ang="0">
                    <a:pos x="6" y="186"/>
                  </a:cxn>
                  <a:cxn ang="0">
                    <a:pos x="6" y="196"/>
                  </a:cxn>
                  <a:cxn ang="0">
                    <a:pos x="8" y="205"/>
                  </a:cxn>
                  <a:cxn ang="0">
                    <a:pos x="10" y="217"/>
                  </a:cxn>
                  <a:cxn ang="0">
                    <a:pos x="10" y="228"/>
                  </a:cxn>
                  <a:cxn ang="0">
                    <a:pos x="14" y="238"/>
                  </a:cxn>
                  <a:cxn ang="0">
                    <a:pos x="16" y="243"/>
                  </a:cxn>
                  <a:cxn ang="0">
                    <a:pos x="18" y="243"/>
                  </a:cxn>
                  <a:cxn ang="0">
                    <a:pos x="21" y="238"/>
                  </a:cxn>
                  <a:cxn ang="0">
                    <a:pos x="21" y="228"/>
                  </a:cxn>
                  <a:cxn ang="0">
                    <a:pos x="23" y="215"/>
                  </a:cxn>
                  <a:cxn ang="0">
                    <a:pos x="25" y="202"/>
                  </a:cxn>
                  <a:cxn ang="0">
                    <a:pos x="25" y="194"/>
                  </a:cxn>
                  <a:cxn ang="0">
                    <a:pos x="25" y="183"/>
                  </a:cxn>
                  <a:cxn ang="0">
                    <a:pos x="25" y="173"/>
                  </a:cxn>
                  <a:cxn ang="0">
                    <a:pos x="25" y="162"/>
                  </a:cxn>
                  <a:cxn ang="0">
                    <a:pos x="25" y="150"/>
                  </a:cxn>
                  <a:cxn ang="0">
                    <a:pos x="25" y="139"/>
                  </a:cxn>
                  <a:cxn ang="0">
                    <a:pos x="25" y="129"/>
                  </a:cxn>
                  <a:cxn ang="0">
                    <a:pos x="23" y="116"/>
                  </a:cxn>
                  <a:cxn ang="0">
                    <a:pos x="23" y="106"/>
                  </a:cxn>
                  <a:cxn ang="0">
                    <a:pos x="21" y="95"/>
                  </a:cxn>
                  <a:cxn ang="0">
                    <a:pos x="21" y="82"/>
                  </a:cxn>
                  <a:cxn ang="0">
                    <a:pos x="21" y="72"/>
                  </a:cxn>
                  <a:cxn ang="0">
                    <a:pos x="21" y="61"/>
                  </a:cxn>
                  <a:cxn ang="0">
                    <a:pos x="21" y="51"/>
                  </a:cxn>
                  <a:cxn ang="0">
                    <a:pos x="21" y="42"/>
                  </a:cxn>
                  <a:cxn ang="0">
                    <a:pos x="21" y="34"/>
                  </a:cxn>
                  <a:cxn ang="0">
                    <a:pos x="21" y="25"/>
                  </a:cxn>
                  <a:cxn ang="0">
                    <a:pos x="21" y="15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4" y="6"/>
                  </a:cxn>
                </a:cxnLst>
                <a:rect l="0" t="0" r="r" b="b"/>
                <a:pathLst>
                  <a:path w="25" h="245">
                    <a:moveTo>
                      <a:pt x="4" y="6"/>
                    </a:moveTo>
                    <a:lnTo>
                      <a:pt x="2" y="8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0" y="53"/>
                    </a:lnTo>
                    <a:lnTo>
                      <a:pt x="0" y="57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4" y="127"/>
                    </a:lnTo>
                    <a:lnTo>
                      <a:pt x="4" y="133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4" y="158"/>
                    </a:lnTo>
                    <a:lnTo>
                      <a:pt x="4" y="164"/>
                    </a:lnTo>
                    <a:lnTo>
                      <a:pt x="4" y="169"/>
                    </a:lnTo>
                    <a:lnTo>
                      <a:pt x="6" y="173"/>
                    </a:lnTo>
                    <a:lnTo>
                      <a:pt x="6" y="179"/>
                    </a:lnTo>
                    <a:lnTo>
                      <a:pt x="6" y="183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6" y="196"/>
                    </a:lnTo>
                    <a:lnTo>
                      <a:pt x="6" y="200"/>
                    </a:lnTo>
                    <a:lnTo>
                      <a:pt x="8" y="205"/>
                    </a:lnTo>
                    <a:lnTo>
                      <a:pt x="8" y="209"/>
                    </a:lnTo>
                    <a:lnTo>
                      <a:pt x="10" y="217"/>
                    </a:lnTo>
                    <a:lnTo>
                      <a:pt x="10" y="222"/>
                    </a:lnTo>
                    <a:lnTo>
                      <a:pt x="10" y="228"/>
                    </a:lnTo>
                    <a:lnTo>
                      <a:pt x="14" y="234"/>
                    </a:lnTo>
                    <a:lnTo>
                      <a:pt x="14" y="238"/>
                    </a:lnTo>
                    <a:lnTo>
                      <a:pt x="14" y="241"/>
                    </a:lnTo>
                    <a:lnTo>
                      <a:pt x="16" y="243"/>
                    </a:lnTo>
                    <a:lnTo>
                      <a:pt x="18" y="245"/>
                    </a:lnTo>
                    <a:lnTo>
                      <a:pt x="18" y="243"/>
                    </a:lnTo>
                    <a:lnTo>
                      <a:pt x="19" y="241"/>
                    </a:lnTo>
                    <a:lnTo>
                      <a:pt x="21" y="238"/>
                    </a:lnTo>
                    <a:lnTo>
                      <a:pt x="21" y="236"/>
                    </a:lnTo>
                    <a:lnTo>
                      <a:pt x="21" y="228"/>
                    </a:lnTo>
                    <a:lnTo>
                      <a:pt x="21" y="222"/>
                    </a:lnTo>
                    <a:lnTo>
                      <a:pt x="23" y="215"/>
                    </a:lnTo>
                    <a:lnTo>
                      <a:pt x="25" y="207"/>
                    </a:lnTo>
                    <a:lnTo>
                      <a:pt x="25" y="202"/>
                    </a:lnTo>
                    <a:lnTo>
                      <a:pt x="25" y="198"/>
                    </a:lnTo>
                    <a:lnTo>
                      <a:pt x="25" y="194"/>
                    </a:lnTo>
                    <a:lnTo>
                      <a:pt x="25" y="188"/>
                    </a:lnTo>
                    <a:lnTo>
                      <a:pt x="25" y="183"/>
                    </a:lnTo>
                    <a:lnTo>
                      <a:pt x="25" y="179"/>
                    </a:lnTo>
                    <a:lnTo>
                      <a:pt x="25" y="173"/>
                    </a:lnTo>
                    <a:lnTo>
                      <a:pt x="25" y="169"/>
                    </a:lnTo>
                    <a:lnTo>
                      <a:pt x="25" y="162"/>
                    </a:lnTo>
                    <a:lnTo>
                      <a:pt x="25" y="158"/>
                    </a:lnTo>
                    <a:lnTo>
                      <a:pt x="25" y="150"/>
                    </a:lnTo>
                    <a:lnTo>
                      <a:pt x="25" y="146"/>
                    </a:lnTo>
                    <a:lnTo>
                      <a:pt x="25" y="139"/>
                    </a:lnTo>
                    <a:lnTo>
                      <a:pt x="25" y="135"/>
                    </a:lnTo>
                    <a:lnTo>
                      <a:pt x="25" y="129"/>
                    </a:lnTo>
                    <a:lnTo>
                      <a:pt x="25" y="124"/>
                    </a:lnTo>
                    <a:lnTo>
                      <a:pt x="23" y="116"/>
                    </a:lnTo>
                    <a:lnTo>
                      <a:pt x="23" y="112"/>
                    </a:lnTo>
                    <a:lnTo>
                      <a:pt x="23" y="106"/>
                    </a:lnTo>
                    <a:lnTo>
                      <a:pt x="23" y="99"/>
                    </a:lnTo>
                    <a:lnTo>
                      <a:pt x="21" y="95"/>
                    </a:lnTo>
                    <a:lnTo>
                      <a:pt x="21" y="89"/>
                    </a:lnTo>
                    <a:lnTo>
                      <a:pt x="21" y="82"/>
                    </a:lnTo>
                    <a:lnTo>
                      <a:pt x="21" y="76"/>
                    </a:lnTo>
                    <a:lnTo>
                      <a:pt x="21" y="72"/>
                    </a:lnTo>
                    <a:lnTo>
                      <a:pt x="21" y="67"/>
                    </a:lnTo>
                    <a:lnTo>
                      <a:pt x="21" y="61"/>
                    </a:lnTo>
                    <a:lnTo>
                      <a:pt x="21" y="57"/>
                    </a:lnTo>
                    <a:lnTo>
                      <a:pt x="21" y="51"/>
                    </a:lnTo>
                    <a:lnTo>
                      <a:pt x="21" y="46"/>
                    </a:lnTo>
                    <a:lnTo>
                      <a:pt x="21" y="42"/>
                    </a:lnTo>
                    <a:lnTo>
                      <a:pt x="21" y="38"/>
                    </a:lnTo>
                    <a:lnTo>
                      <a:pt x="21" y="34"/>
                    </a:lnTo>
                    <a:lnTo>
                      <a:pt x="21" y="28"/>
                    </a:lnTo>
                    <a:lnTo>
                      <a:pt x="21" y="25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21" y="9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463" name="그룹 462"/>
            <p:cNvGrpSpPr/>
            <p:nvPr/>
          </p:nvGrpSpPr>
          <p:grpSpPr>
            <a:xfrm>
              <a:off x="3851920" y="4725144"/>
              <a:ext cx="687426" cy="432780"/>
              <a:chOff x="5872163" y="4508500"/>
              <a:chExt cx="1825625" cy="1149350"/>
            </a:xfrm>
          </p:grpSpPr>
          <p:sp>
            <p:nvSpPr>
              <p:cNvPr id="2446" name="Freeform 398"/>
              <p:cNvSpPr>
                <a:spLocks/>
              </p:cNvSpPr>
              <p:nvPr/>
            </p:nvSpPr>
            <p:spPr bwMode="auto">
              <a:xfrm>
                <a:off x="5872163" y="4508500"/>
                <a:ext cx="1825625" cy="1149350"/>
              </a:xfrm>
              <a:custGeom>
                <a:avLst/>
                <a:gdLst/>
                <a:ahLst/>
                <a:cxnLst>
                  <a:cxn ang="0">
                    <a:pos x="2276" y="808"/>
                  </a:cxn>
                  <a:cxn ang="0">
                    <a:pos x="2151" y="696"/>
                  </a:cxn>
                  <a:cxn ang="0">
                    <a:pos x="1923" y="602"/>
                  </a:cxn>
                  <a:cxn ang="0">
                    <a:pos x="1631" y="536"/>
                  </a:cxn>
                  <a:cxn ang="0">
                    <a:pos x="1471" y="629"/>
                  </a:cxn>
                  <a:cxn ang="0">
                    <a:pos x="1442" y="637"/>
                  </a:cxn>
                  <a:cxn ang="0">
                    <a:pos x="1408" y="424"/>
                  </a:cxn>
                  <a:cxn ang="0">
                    <a:pos x="1458" y="332"/>
                  </a:cxn>
                  <a:cxn ang="0">
                    <a:pos x="1554" y="247"/>
                  </a:cxn>
                  <a:cxn ang="0">
                    <a:pos x="1496" y="227"/>
                  </a:cxn>
                  <a:cxn ang="0">
                    <a:pos x="1474" y="232"/>
                  </a:cxn>
                  <a:cxn ang="0">
                    <a:pos x="1453" y="143"/>
                  </a:cxn>
                  <a:cxn ang="0">
                    <a:pos x="1360" y="39"/>
                  </a:cxn>
                  <a:cxn ang="0">
                    <a:pos x="1230" y="0"/>
                  </a:cxn>
                  <a:cxn ang="0">
                    <a:pos x="1111" y="33"/>
                  </a:cxn>
                  <a:cxn ang="0">
                    <a:pos x="1033" y="123"/>
                  </a:cxn>
                  <a:cxn ang="0">
                    <a:pos x="963" y="248"/>
                  </a:cxn>
                  <a:cxn ang="0">
                    <a:pos x="846" y="408"/>
                  </a:cxn>
                  <a:cxn ang="0">
                    <a:pos x="885" y="442"/>
                  </a:cxn>
                  <a:cxn ang="0">
                    <a:pos x="965" y="460"/>
                  </a:cxn>
                  <a:cxn ang="0">
                    <a:pos x="1037" y="468"/>
                  </a:cxn>
                  <a:cxn ang="0">
                    <a:pos x="1052" y="579"/>
                  </a:cxn>
                  <a:cxn ang="0">
                    <a:pos x="1022" y="586"/>
                  </a:cxn>
                  <a:cxn ang="0">
                    <a:pos x="930" y="482"/>
                  </a:cxn>
                  <a:cxn ang="0">
                    <a:pos x="884" y="522"/>
                  </a:cxn>
                  <a:cxn ang="0">
                    <a:pos x="918" y="582"/>
                  </a:cxn>
                  <a:cxn ang="0">
                    <a:pos x="910" y="619"/>
                  </a:cxn>
                  <a:cxn ang="0">
                    <a:pos x="843" y="559"/>
                  </a:cxn>
                  <a:cxn ang="0">
                    <a:pos x="825" y="513"/>
                  </a:cxn>
                  <a:cxn ang="0">
                    <a:pos x="622" y="540"/>
                  </a:cxn>
                  <a:cxn ang="0">
                    <a:pos x="440" y="581"/>
                  </a:cxn>
                  <a:cxn ang="0">
                    <a:pos x="281" y="631"/>
                  </a:cxn>
                  <a:cxn ang="0">
                    <a:pos x="151" y="692"/>
                  </a:cxn>
                  <a:cxn ang="0">
                    <a:pos x="52" y="763"/>
                  </a:cxn>
                  <a:cxn ang="0">
                    <a:pos x="1" y="945"/>
                  </a:cxn>
                  <a:cxn ang="0">
                    <a:pos x="39" y="1087"/>
                  </a:cxn>
                  <a:cxn ang="0">
                    <a:pos x="136" y="1167"/>
                  </a:cxn>
                  <a:cxn ang="0">
                    <a:pos x="247" y="1241"/>
                  </a:cxn>
                  <a:cxn ang="0">
                    <a:pos x="325" y="1349"/>
                  </a:cxn>
                  <a:cxn ang="0">
                    <a:pos x="409" y="1409"/>
                  </a:cxn>
                  <a:cxn ang="0">
                    <a:pos x="505" y="1441"/>
                  </a:cxn>
                  <a:cxn ang="0">
                    <a:pos x="605" y="1447"/>
                  </a:cxn>
                  <a:cxn ang="0">
                    <a:pos x="701" y="1423"/>
                  </a:cxn>
                  <a:cxn ang="0">
                    <a:pos x="783" y="1372"/>
                  </a:cxn>
                  <a:cxn ang="0">
                    <a:pos x="850" y="1292"/>
                  </a:cxn>
                  <a:cxn ang="0">
                    <a:pos x="914" y="1229"/>
                  </a:cxn>
                  <a:cxn ang="0">
                    <a:pos x="1025" y="1227"/>
                  </a:cxn>
                  <a:cxn ang="0">
                    <a:pos x="1139" y="1226"/>
                  </a:cxn>
                  <a:cxn ang="0">
                    <a:pos x="1260" y="1227"/>
                  </a:cxn>
                  <a:cxn ang="0">
                    <a:pos x="1382" y="1230"/>
                  </a:cxn>
                  <a:cxn ang="0">
                    <a:pos x="1500" y="1235"/>
                  </a:cxn>
                  <a:cxn ang="0">
                    <a:pos x="1556" y="1322"/>
                  </a:cxn>
                  <a:cxn ang="0">
                    <a:pos x="1635" y="1392"/>
                  </a:cxn>
                  <a:cxn ang="0">
                    <a:pos x="1727" y="1434"/>
                  </a:cxn>
                  <a:cxn ang="0">
                    <a:pos x="1827" y="1448"/>
                  </a:cxn>
                  <a:cxn ang="0">
                    <a:pos x="1926" y="1434"/>
                  </a:cxn>
                  <a:cxn ang="0">
                    <a:pos x="2013" y="1392"/>
                  </a:cxn>
                  <a:cxn ang="0">
                    <a:pos x="2089" y="1317"/>
                  </a:cxn>
                  <a:cxn ang="0">
                    <a:pos x="2141" y="1206"/>
                  </a:cxn>
                  <a:cxn ang="0">
                    <a:pos x="2210" y="1174"/>
                  </a:cxn>
                  <a:cxn ang="0">
                    <a:pos x="2285" y="1067"/>
                  </a:cxn>
                </a:cxnLst>
                <a:rect l="0" t="0" r="r" b="b"/>
                <a:pathLst>
                  <a:path w="2299" h="1448">
                    <a:moveTo>
                      <a:pt x="2299" y="940"/>
                    </a:moveTo>
                    <a:lnTo>
                      <a:pt x="2298" y="913"/>
                    </a:lnTo>
                    <a:lnTo>
                      <a:pt x="2295" y="886"/>
                    </a:lnTo>
                    <a:lnTo>
                      <a:pt x="2291" y="858"/>
                    </a:lnTo>
                    <a:lnTo>
                      <a:pt x="2284" y="832"/>
                    </a:lnTo>
                    <a:lnTo>
                      <a:pt x="2276" y="808"/>
                    </a:lnTo>
                    <a:lnTo>
                      <a:pt x="2265" y="784"/>
                    </a:lnTo>
                    <a:lnTo>
                      <a:pt x="2253" y="766"/>
                    </a:lnTo>
                    <a:lnTo>
                      <a:pt x="2238" y="751"/>
                    </a:lnTo>
                    <a:lnTo>
                      <a:pt x="2211" y="733"/>
                    </a:lnTo>
                    <a:lnTo>
                      <a:pt x="2182" y="714"/>
                    </a:lnTo>
                    <a:lnTo>
                      <a:pt x="2151" y="696"/>
                    </a:lnTo>
                    <a:lnTo>
                      <a:pt x="2118" y="678"/>
                    </a:lnTo>
                    <a:lnTo>
                      <a:pt x="2083" y="662"/>
                    </a:lnTo>
                    <a:lnTo>
                      <a:pt x="2045" y="646"/>
                    </a:lnTo>
                    <a:lnTo>
                      <a:pt x="2006" y="631"/>
                    </a:lnTo>
                    <a:lnTo>
                      <a:pt x="1966" y="616"/>
                    </a:lnTo>
                    <a:lnTo>
                      <a:pt x="1923" y="602"/>
                    </a:lnTo>
                    <a:lnTo>
                      <a:pt x="1878" y="590"/>
                    </a:lnTo>
                    <a:lnTo>
                      <a:pt x="1832" y="577"/>
                    </a:lnTo>
                    <a:lnTo>
                      <a:pt x="1783" y="566"/>
                    </a:lnTo>
                    <a:lnTo>
                      <a:pt x="1734" y="555"/>
                    </a:lnTo>
                    <a:lnTo>
                      <a:pt x="1683" y="545"/>
                    </a:lnTo>
                    <a:lnTo>
                      <a:pt x="1631" y="536"/>
                    </a:lnTo>
                    <a:lnTo>
                      <a:pt x="1577" y="528"/>
                    </a:lnTo>
                    <a:lnTo>
                      <a:pt x="1577" y="528"/>
                    </a:lnTo>
                    <a:lnTo>
                      <a:pt x="1574" y="464"/>
                    </a:lnTo>
                    <a:lnTo>
                      <a:pt x="1466" y="464"/>
                    </a:lnTo>
                    <a:lnTo>
                      <a:pt x="1476" y="628"/>
                    </a:lnTo>
                    <a:lnTo>
                      <a:pt x="1471" y="629"/>
                    </a:lnTo>
                    <a:lnTo>
                      <a:pt x="1466" y="630"/>
                    </a:lnTo>
                    <a:lnTo>
                      <a:pt x="1462" y="631"/>
                    </a:lnTo>
                    <a:lnTo>
                      <a:pt x="1457" y="632"/>
                    </a:lnTo>
                    <a:lnTo>
                      <a:pt x="1453" y="635"/>
                    </a:lnTo>
                    <a:lnTo>
                      <a:pt x="1448" y="636"/>
                    </a:lnTo>
                    <a:lnTo>
                      <a:pt x="1442" y="637"/>
                    </a:lnTo>
                    <a:lnTo>
                      <a:pt x="1438" y="638"/>
                    </a:lnTo>
                    <a:lnTo>
                      <a:pt x="1447" y="634"/>
                    </a:lnTo>
                    <a:lnTo>
                      <a:pt x="1398" y="553"/>
                    </a:lnTo>
                    <a:lnTo>
                      <a:pt x="1386" y="446"/>
                    </a:lnTo>
                    <a:lnTo>
                      <a:pt x="1397" y="435"/>
                    </a:lnTo>
                    <a:lnTo>
                      <a:pt x="1408" y="424"/>
                    </a:lnTo>
                    <a:lnTo>
                      <a:pt x="1418" y="411"/>
                    </a:lnTo>
                    <a:lnTo>
                      <a:pt x="1427" y="397"/>
                    </a:lnTo>
                    <a:lnTo>
                      <a:pt x="1436" y="382"/>
                    </a:lnTo>
                    <a:lnTo>
                      <a:pt x="1444" y="366"/>
                    </a:lnTo>
                    <a:lnTo>
                      <a:pt x="1451" y="349"/>
                    </a:lnTo>
                    <a:lnTo>
                      <a:pt x="1458" y="332"/>
                    </a:lnTo>
                    <a:lnTo>
                      <a:pt x="1466" y="464"/>
                    </a:lnTo>
                    <a:lnTo>
                      <a:pt x="1574" y="464"/>
                    </a:lnTo>
                    <a:lnTo>
                      <a:pt x="1563" y="270"/>
                    </a:lnTo>
                    <a:lnTo>
                      <a:pt x="1562" y="261"/>
                    </a:lnTo>
                    <a:lnTo>
                      <a:pt x="1559" y="253"/>
                    </a:lnTo>
                    <a:lnTo>
                      <a:pt x="1554" y="247"/>
                    </a:lnTo>
                    <a:lnTo>
                      <a:pt x="1548" y="240"/>
                    </a:lnTo>
                    <a:lnTo>
                      <a:pt x="1541" y="234"/>
                    </a:lnTo>
                    <a:lnTo>
                      <a:pt x="1534" y="230"/>
                    </a:lnTo>
                    <a:lnTo>
                      <a:pt x="1525" y="228"/>
                    </a:lnTo>
                    <a:lnTo>
                      <a:pt x="1517" y="227"/>
                    </a:lnTo>
                    <a:lnTo>
                      <a:pt x="1496" y="227"/>
                    </a:lnTo>
                    <a:lnTo>
                      <a:pt x="1491" y="227"/>
                    </a:lnTo>
                    <a:lnTo>
                      <a:pt x="1485" y="228"/>
                    </a:lnTo>
                    <a:lnTo>
                      <a:pt x="1480" y="230"/>
                    </a:lnTo>
                    <a:lnTo>
                      <a:pt x="1474" y="233"/>
                    </a:lnTo>
                    <a:lnTo>
                      <a:pt x="1474" y="233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2" y="209"/>
                    </a:lnTo>
                    <a:lnTo>
                      <a:pt x="1467" y="185"/>
                    </a:lnTo>
                    <a:lnTo>
                      <a:pt x="1461" y="164"/>
                    </a:lnTo>
                    <a:lnTo>
                      <a:pt x="1453" y="143"/>
                    </a:lnTo>
                    <a:lnTo>
                      <a:pt x="1442" y="122"/>
                    </a:lnTo>
                    <a:lnTo>
                      <a:pt x="1429" y="104"/>
                    </a:lnTo>
                    <a:lnTo>
                      <a:pt x="1414" y="85"/>
                    </a:lnTo>
                    <a:lnTo>
                      <a:pt x="1398" y="68"/>
                    </a:lnTo>
                    <a:lnTo>
                      <a:pt x="1380" y="53"/>
                    </a:lnTo>
                    <a:lnTo>
                      <a:pt x="1360" y="39"/>
                    </a:lnTo>
                    <a:lnTo>
                      <a:pt x="1341" y="28"/>
                    </a:lnTo>
                    <a:lnTo>
                      <a:pt x="1320" y="17"/>
                    </a:lnTo>
                    <a:lnTo>
                      <a:pt x="1298" y="10"/>
                    </a:lnTo>
                    <a:lnTo>
                      <a:pt x="1276" y="5"/>
                    </a:lnTo>
                    <a:lnTo>
                      <a:pt x="1253" y="1"/>
                    </a:lnTo>
                    <a:lnTo>
                      <a:pt x="1230" y="0"/>
                    </a:lnTo>
                    <a:lnTo>
                      <a:pt x="1208" y="1"/>
                    </a:lnTo>
                    <a:lnTo>
                      <a:pt x="1187" y="3"/>
                    </a:lnTo>
                    <a:lnTo>
                      <a:pt x="1167" y="9"/>
                    </a:lnTo>
                    <a:lnTo>
                      <a:pt x="1147" y="15"/>
                    </a:lnTo>
                    <a:lnTo>
                      <a:pt x="1129" y="24"/>
                    </a:lnTo>
                    <a:lnTo>
                      <a:pt x="1111" y="33"/>
                    </a:lnTo>
                    <a:lnTo>
                      <a:pt x="1095" y="45"/>
                    </a:lnTo>
                    <a:lnTo>
                      <a:pt x="1080" y="59"/>
                    </a:lnTo>
                    <a:lnTo>
                      <a:pt x="1065" y="73"/>
                    </a:lnTo>
                    <a:lnTo>
                      <a:pt x="1054" y="89"/>
                    </a:lnTo>
                    <a:lnTo>
                      <a:pt x="1042" y="105"/>
                    </a:lnTo>
                    <a:lnTo>
                      <a:pt x="1033" y="123"/>
                    </a:lnTo>
                    <a:lnTo>
                      <a:pt x="1025" y="142"/>
                    </a:lnTo>
                    <a:lnTo>
                      <a:pt x="1019" y="161"/>
                    </a:lnTo>
                    <a:lnTo>
                      <a:pt x="1014" y="182"/>
                    </a:lnTo>
                    <a:lnTo>
                      <a:pt x="1012" y="204"/>
                    </a:lnTo>
                    <a:lnTo>
                      <a:pt x="989" y="223"/>
                    </a:lnTo>
                    <a:lnTo>
                      <a:pt x="963" y="248"/>
                    </a:lnTo>
                    <a:lnTo>
                      <a:pt x="934" y="275"/>
                    </a:lnTo>
                    <a:lnTo>
                      <a:pt x="906" y="304"/>
                    </a:lnTo>
                    <a:lnTo>
                      <a:pt x="881" y="333"/>
                    </a:lnTo>
                    <a:lnTo>
                      <a:pt x="861" y="361"/>
                    </a:lnTo>
                    <a:lnTo>
                      <a:pt x="848" y="386"/>
                    </a:lnTo>
                    <a:lnTo>
                      <a:pt x="846" y="408"/>
                    </a:lnTo>
                    <a:lnTo>
                      <a:pt x="848" y="416"/>
                    </a:lnTo>
                    <a:lnTo>
                      <a:pt x="852" y="423"/>
                    </a:lnTo>
                    <a:lnTo>
                      <a:pt x="858" y="429"/>
                    </a:lnTo>
                    <a:lnTo>
                      <a:pt x="865" y="433"/>
                    </a:lnTo>
                    <a:lnTo>
                      <a:pt x="875" y="438"/>
                    </a:lnTo>
                    <a:lnTo>
                      <a:pt x="885" y="442"/>
                    </a:lnTo>
                    <a:lnTo>
                      <a:pt x="898" y="446"/>
                    </a:lnTo>
                    <a:lnTo>
                      <a:pt x="911" y="449"/>
                    </a:lnTo>
                    <a:lnTo>
                      <a:pt x="923" y="453"/>
                    </a:lnTo>
                    <a:lnTo>
                      <a:pt x="937" y="455"/>
                    </a:lnTo>
                    <a:lnTo>
                      <a:pt x="951" y="458"/>
                    </a:lnTo>
                    <a:lnTo>
                      <a:pt x="965" y="460"/>
                    </a:lnTo>
                    <a:lnTo>
                      <a:pt x="978" y="462"/>
                    </a:lnTo>
                    <a:lnTo>
                      <a:pt x="991" y="463"/>
                    </a:lnTo>
                    <a:lnTo>
                      <a:pt x="1004" y="465"/>
                    </a:lnTo>
                    <a:lnTo>
                      <a:pt x="1016" y="467"/>
                    </a:lnTo>
                    <a:lnTo>
                      <a:pt x="1027" y="467"/>
                    </a:lnTo>
                    <a:lnTo>
                      <a:pt x="1037" y="468"/>
                    </a:lnTo>
                    <a:lnTo>
                      <a:pt x="1047" y="469"/>
                    </a:lnTo>
                    <a:lnTo>
                      <a:pt x="1055" y="469"/>
                    </a:lnTo>
                    <a:lnTo>
                      <a:pt x="1067" y="581"/>
                    </a:lnTo>
                    <a:lnTo>
                      <a:pt x="1067" y="584"/>
                    </a:lnTo>
                    <a:lnTo>
                      <a:pt x="1059" y="582"/>
                    </a:lnTo>
                    <a:lnTo>
                      <a:pt x="1052" y="579"/>
                    </a:lnTo>
                    <a:lnTo>
                      <a:pt x="1044" y="579"/>
                    </a:lnTo>
                    <a:lnTo>
                      <a:pt x="1036" y="582"/>
                    </a:lnTo>
                    <a:lnTo>
                      <a:pt x="1032" y="583"/>
                    </a:lnTo>
                    <a:lnTo>
                      <a:pt x="1028" y="584"/>
                    </a:lnTo>
                    <a:lnTo>
                      <a:pt x="1025" y="585"/>
                    </a:lnTo>
                    <a:lnTo>
                      <a:pt x="1022" y="586"/>
                    </a:lnTo>
                    <a:lnTo>
                      <a:pt x="956" y="494"/>
                    </a:lnTo>
                    <a:lnTo>
                      <a:pt x="954" y="493"/>
                    </a:lnTo>
                    <a:lnTo>
                      <a:pt x="950" y="490"/>
                    </a:lnTo>
                    <a:lnTo>
                      <a:pt x="944" y="486"/>
                    </a:lnTo>
                    <a:lnTo>
                      <a:pt x="938" y="484"/>
                    </a:lnTo>
                    <a:lnTo>
                      <a:pt x="930" y="482"/>
                    </a:lnTo>
                    <a:lnTo>
                      <a:pt x="923" y="482"/>
                    </a:lnTo>
                    <a:lnTo>
                      <a:pt x="915" y="484"/>
                    </a:lnTo>
                    <a:lnTo>
                      <a:pt x="907" y="486"/>
                    </a:lnTo>
                    <a:lnTo>
                      <a:pt x="899" y="492"/>
                    </a:lnTo>
                    <a:lnTo>
                      <a:pt x="888" y="507"/>
                    </a:lnTo>
                    <a:lnTo>
                      <a:pt x="884" y="522"/>
                    </a:lnTo>
                    <a:lnTo>
                      <a:pt x="886" y="536"/>
                    </a:lnTo>
                    <a:lnTo>
                      <a:pt x="891" y="546"/>
                    </a:lnTo>
                    <a:lnTo>
                      <a:pt x="893" y="549"/>
                    </a:lnTo>
                    <a:lnTo>
                      <a:pt x="899" y="556"/>
                    </a:lnTo>
                    <a:lnTo>
                      <a:pt x="907" y="568"/>
                    </a:lnTo>
                    <a:lnTo>
                      <a:pt x="918" y="582"/>
                    </a:lnTo>
                    <a:lnTo>
                      <a:pt x="928" y="596"/>
                    </a:lnTo>
                    <a:lnTo>
                      <a:pt x="939" y="611"/>
                    </a:lnTo>
                    <a:lnTo>
                      <a:pt x="949" y="623"/>
                    </a:lnTo>
                    <a:lnTo>
                      <a:pt x="957" y="634"/>
                    </a:lnTo>
                    <a:lnTo>
                      <a:pt x="931" y="627"/>
                    </a:lnTo>
                    <a:lnTo>
                      <a:pt x="910" y="619"/>
                    </a:lnTo>
                    <a:lnTo>
                      <a:pt x="890" y="609"/>
                    </a:lnTo>
                    <a:lnTo>
                      <a:pt x="874" y="600"/>
                    </a:lnTo>
                    <a:lnTo>
                      <a:pt x="861" y="591"/>
                    </a:lnTo>
                    <a:lnTo>
                      <a:pt x="851" y="581"/>
                    </a:lnTo>
                    <a:lnTo>
                      <a:pt x="845" y="570"/>
                    </a:lnTo>
                    <a:lnTo>
                      <a:pt x="843" y="559"/>
                    </a:lnTo>
                    <a:lnTo>
                      <a:pt x="841" y="551"/>
                    </a:lnTo>
                    <a:lnTo>
                      <a:pt x="841" y="544"/>
                    </a:lnTo>
                    <a:lnTo>
                      <a:pt x="841" y="537"/>
                    </a:lnTo>
                    <a:lnTo>
                      <a:pt x="843" y="530"/>
                    </a:lnTo>
                    <a:lnTo>
                      <a:pt x="844" y="510"/>
                    </a:lnTo>
                    <a:lnTo>
                      <a:pt x="825" y="513"/>
                    </a:lnTo>
                    <a:lnTo>
                      <a:pt x="791" y="516"/>
                    </a:lnTo>
                    <a:lnTo>
                      <a:pt x="756" y="521"/>
                    </a:lnTo>
                    <a:lnTo>
                      <a:pt x="722" y="524"/>
                    </a:lnTo>
                    <a:lnTo>
                      <a:pt x="688" y="530"/>
                    </a:lnTo>
                    <a:lnTo>
                      <a:pt x="655" y="535"/>
                    </a:lnTo>
                    <a:lnTo>
                      <a:pt x="622" y="540"/>
                    </a:lnTo>
                    <a:lnTo>
                      <a:pt x="591" y="546"/>
                    </a:lnTo>
                    <a:lnTo>
                      <a:pt x="559" y="552"/>
                    </a:lnTo>
                    <a:lnTo>
                      <a:pt x="529" y="559"/>
                    </a:lnTo>
                    <a:lnTo>
                      <a:pt x="499" y="566"/>
                    </a:lnTo>
                    <a:lnTo>
                      <a:pt x="469" y="573"/>
                    </a:lnTo>
                    <a:lnTo>
                      <a:pt x="440" y="581"/>
                    </a:lnTo>
                    <a:lnTo>
                      <a:pt x="411" y="587"/>
                    </a:lnTo>
                    <a:lnTo>
                      <a:pt x="385" y="596"/>
                    </a:lnTo>
                    <a:lnTo>
                      <a:pt x="357" y="605"/>
                    </a:lnTo>
                    <a:lnTo>
                      <a:pt x="332" y="613"/>
                    </a:lnTo>
                    <a:lnTo>
                      <a:pt x="307" y="622"/>
                    </a:lnTo>
                    <a:lnTo>
                      <a:pt x="281" y="631"/>
                    </a:lnTo>
                    <a:lnTo>
                      <a:pt x="258" y="640"/>
                    </a:lnTo>
                    <a:lnTo>
                      <a:pt x="235" y="651"/>
                    </a:lnTo>
                    <a:lnTo>
                      <a:pt x="212" y="661"/>
                    </a:lnTo>
                    <a:lnTo>
                      <a:pt x="191" y="672"/>
                    </a:lnTo>
                    <a:lnTo>
                      <a:pt x="171" y="682"/>
                    </a:lnTo>
                    <a:lnTo>
                      <a:pt x="151" y="692"/>
                    </a:lnTo>
                    <a:lnTo>
                      <a:pt x="132" y="704"/>
                    </a:lnTo>
                    <a:lnTo>
                      <a:pt x="114" y="715"/>
                    </a:lnTo>
                    <a:lnTo>
                      <a:pt x="97" y="727"/>
                    </a:lnTo>
                    <a:lnTo>
                      <a:pt x="81" y="738"/>
                    </a:lnTo>
                    <a:lnTo>
                      <a:pt x="66" y="751"/>
                    </a:lnTo>
                    <a:lnTo>
                      <a:pt x="52" y="763"/>
                    </a:lnTo>
                    <a:lnTo>
                      <a:pt x="39" y="775"/>
                    </a:lnTo>
                    <a:lnTo>
                      <a:pt x="26" y="788"/>
                    </a:lnTo>
                    <a:lnTo>
                      <a:pt x="8" y="824"/>
                    </a:lnTo>
                    <a:lnTo>
                      <a:pt x="0" y="870"/>
                    </a:lnTo>
                    <a:lnTo>
                      <a:pt x="0" y="913"/>
                    </a:lnTo>
                    <a:lnTo>
                      <a:pt x="1" y="945"/>
                    </a:lnTo>
                    <a:lnTo>
                      <a:pt x="3" y="969"/>
                    </a:lnTo>
                    <a:lnTo>
                      <a:pt x="8" y="994"/>
                    </a:lnTo>
                    <a:lnTo>
                      <a:pt x="14" y="1019"/>
                    </a:lnTo>
                    <a:lnTo>
                      <a:pt x="21" y="1044"/>
                    </a:lnTo>
                    <a:lnTo>
                      <a:pt x="29" y="1067"/>
                    </a:lnTo>
                    <a:lnTo>
                      <a:pt x="39" y="1087"/>
                    </a:lnTo>
                    <a:lnTo>
                      <a:pt x="51" y="1106"/>
                    </a:lnTo>
                    <a:lnTo>
                      <a:pt x="63" y="1120"/>
                    </a:lnTo>
                    <a:lnTo>
                      <a:pt x="79" y="1132"/>
                    </a:lnTo>
                    <a:lnTo>
                      <a:pt x="97" y="1145"/>
                    </a:lnTo>
                    <a:lnTo>
                      <a:pt x="116" y="1157"/>
                    </a:lnTo>
                    <a:lnTo>
                      <a:pt x="136" y="1167"/>
                    </a:lnTo>
                    <a:lnTo>
                      <a:pt x="158" y="1176"/>
                    </a:lnTo>
                    <a:lnTo>
                      <a:pt x="181" y="1185"/>
                    </a:lnTo>
                    <a:lnTo>
                      <a:pt x="205" y="1193"/>
                    </a:lnTo>
                    <a:lnTo>
                      <a:pt x="230" y="1200"/>
                    </a:lnTo>
                    <a:lnTo>
                      <a:pt x="239" y="1221"/>
                    </a:lnTo>
                    <a:lnTo>
                      <a:pt x="247" y="1241"/>
                    </a:lnTo>
                    <a:lnTo>
                      <a:pt x="257" y="1260"/>
                    </a:lnTo>
                    <a:lnTo>
                      <a:pt x="269" y="1280"/>
                    </a:lnTo>
                    <a:lnTo>
                      <a:pt x="281" y="1298"/>
                    </a:lnTo>
                    <a:lnTo>
                      <a:pt x="294" y="1316"/>
                    </a:lnTo>
                    <a:lnTo>
                      <a:pt x="309" y="1333"/>
                    </a:lnTo>
                    <a:lnTo>
                      <a:pt x="325" y="1349"/>
                    </a:lnTo>
                    <a:lnTo>
                      <a:pt x="338" y="1360"/>
                    </a:lnTo>
                    <a:lnTo>
                      <a:pt x="352" y="1372"/>
                    </a:lnTo>
                    <a:lnTo>
                      <a:pt x="365" y="1382"/>
                    </a:lnTo>
                    <a:lnTo>
                      <a:pt x="379" y="1392"/>
                    </a:lnTo>
                    <a:lnTo>
                      <a:pt x="394" y="1401"/>
                    </a:lnTo>
                    <a:lnTo>
                      <a:pt x="409" y="1409"/>
                    </a:lnTo>
                    <a:lnTo>
                      <a:pt x="424" y="1416"/>
                    </a:lnTo>
                    <a:lnTo>
                      <a:pt x="440" y="1423"/>
                    </a:lnTo>
                    <a:lnTo>
                      <a:pt x="455" y="1428"/>
                    </a:lnTo>
                    <a:lnTo>
                      <a:pt x="471" y="1434"/>
                    </a:lnTo>
                    <a:lnTo>
                      <a:pt x="488" y="1438"/>
                    </a:lnTo>
                    <a:lnTo>
                      <a:pt x="505" y="1441"/>
                    </a:lnTo>
                    <a:lnTo>
                      <a:pt x="521" y="1445"/>
                    </a:lnTo>
                    <a:lnTo>
                      <a:pt x="538" y="1447"/>
                    </a:lnTo>
                    <a:lnTo>
                      <a:pt x="554" y="1448"/>
                    </a:lnTo>
                    <a:lnTo>
                      <a:pt x="572" y="1448"/>
                    </a:lnTo>
                    <a:lnTo>
                      <a:pt x="589" y="1448"/>
                    </a:lnTo>
                    <a:lnTo>
                      <a:pt x="605" y="1447"/>
                    </a:lnTo>
                    <a:lnTo>
                      <a:pt x="622" y="1445"/>
                    </a:lnTo>
                    <a:lnTo>
                      <a:pt x="639" y="1441"/>
                    </a:lnTo>
                    <a:lnTo>
                      <a:pt x="655" y="1438"/>
                    </a:lnTo>
                    <a:lnTo>
                      <a:pt x="670" y="1434"/>
                    </a:lnTo>
                    <a:lnTo>
                      <a:pt x="686" y="1428"/>
                    </a:lnTo>
                    <a:lnTo>
                      <a:pt x="701" y="1423"/>
                    </a:lnTo>
                    <a:lnTo>
                      <a:pt x="716" y="1416"/>
                    </a:lnTo>
                    <a:lnTo>
                      <a:pt x="730" y="1409"/>
                    </a:lnTo>
                    <a:lnTo>
                      <a:pt x="744" y="1401"/>
                    </a:lnTo>
                    <a:lnTo>
                      <a:pt x="757" y="1392"/>
                    </a:lnTo>
                    <a:lnTo>
                      <a:pt x="770" y="1382"/>
                    </a:lnTo>
                    <a:lnTo>
                      <a:pt x="783" y="1372"/>
                    </a:lnTo>
                    <a:lnTo>
                      <a:pt x="795" y="1360"/>
                    </a:lnTo>
                    <a:lnTo>
                      <a:pt x="807" y="1349"/>
                    </a:lnTo>
                    <a:lnTo>
                      <a:pt x="818" y="1336"/>
                    </a:lnTo>
                    <a:lnTo>
                      <a:pt x="830" y="1322"/>
                    </a:lnTo>
                    <a:lnTo>
                      <a:pt x="839" y="1307"/>
                    </a:lnTo>
                    <a:lnTo>
                      <a:pt x="850" y="1292"/>
                    </a:lnTo>
                    <a:lnTo>
                      <a:pt x="858" y="1278"/>
                    </a:lnTo>
                    <a:lnTo>
                      <a:pt x="865" y="1263"/>
                    </a:lnTo>
                    <a:lnTo>
                      <a:pt x="871" y="1246"/>
                    </a:lnTo>
                    <a:lnTo>
                      <a:pt x="877" y="1230"/>
                    </a:lnTo>
                    <a:lnTo>
                      <a:pt x="896" y="1230"/>
                    </a:lnTo>
                    <a:lnTo>
                      <a:pt x="914" y="1229"/>
                    </a:lnTo>
                    <a:lnTo>
                      <a:pt x="933" y="1229"/>
                    </a:lnTo>
                    <a:lnTo>
                      <a:pt x="951" y="1229"/>
                    </a:lnTo>
                    <a:lnTo>
                      <a:pt x="969" y="1228"/>
                    </a:lnTo>
                    <a:lnTo>
                      <a:pt x="988" y="1228"/>
                    </a:lnTo>
                    <a:lnTo>
                      <a:pt x="1006" y="1228"/>
                    </a:lnTo>
                    <a:lnTo>
                      <a:pt x="1025" y="1227"/>
                    </a:lnTo>
                    <a:lnTo>
                      <a:pt x="1043" y="1227"/>
                    </a:lnTo>
                    <a:lnTo>
                      <a:pt x="1063" y="1227"/>
                    </a:lnTo>
                    <a:lnTo>
                      <a:pt x="1081" y="1227"/>
                    </a:lnTo>
                    <a:lnTo>
                      <a:pt x="1101" y="1226"/>
                    </a:lnTo>
                    <a:lnTo>
                      <a:pt x="1119" y="1226"/>
                    </a:lnTo>
                    <a:lnTo>
                      <a:pt x="1139" y="1226"/>
                    </a:lnTo>
                    <a:lnTo>
                      <a:pt x="1157" y="1226"/>
                    </a:lnTo>
                    <a:lnTo>
                      <a:pt x="1177" y="1226"/>
                    </a:lnTo>
                    <a:lnTo>
                      <a:pt x="1198" y="1226"/>
                    </a:lnTo>
                    <a:lnTo>
                      <a:pt x="1218" y="1226"/>
                    </a:lnTo>
                    <a:lnTo>
                      <a:pt x="1239" y="1226"/>
                    </a:lnTo>
                    <a:lnTo>
                      <a:pt x="1260" y="1227"/>
                    </a:lnTo>
                    <a:lnTo>
                      <a:pt x="1281" y="1227"/>
                    </a:lnTo>
                    <a:lnTo>
                      <a:pt x="1301" y="1227"/>
                    </a:lnTo>
                    <a:lnTo>
                      <a:pt x="1321" y="1228"/>
                    </a:lnTo>
                    <a:lnTo>
                      <a:pt x="1342" y="1228"/>
                    </a:lnTo>
                    <a:lnTo>
                      <a:pt x="1361" y="1229"/>
                    </a:lnTo>
                    <a:lnTo>
                      <a:pt x="1382" y="1230"/>
                    </a:lnTo>
                    <a:lnTo>
                      <a:pt x="1402" y="1230"/>
                    </a:lnTo>
                    <a:lnTo>
                      <a:pt x="1421" y="1231"/>
                    </a:lnTo>
                    <a:lnTo>
                      <a:pt x="1441" y="1233"/>
                    </a:lnTo>
                    <a:lnTo>
                      <a:pt x="1461" y="1234"/>
                    </a:lnTo>
                    <a:lnTo>
                      <a:pt x="1480" y="1234"/>
                    </a:lnTo>
                    <a:lnTo>
                      <a:pt x="1500" y="1235"/>
                    </a:lnTo>
                    <a:lnTo>
                      <a:pt x="1507" y="1251"/>
                    </a:lnTo>
                    <a:lnTo>
                      <a:pt x="1515" y="1266"/>
                    </a:lnTo>
                    <a:lnTo>
                      <a:pt x="1524" y="1281"/>
                    </a:lnTo>
                    <a:lnTo>
                      <a:pt x="1534" y="1295"/>
                    </a:lnTo>
                    <a:lnTo>
                      <a:pt x="1545" y="1310"/>
                    </a:lnTo>
                    <a:lnTo>
                      <a:pt x="1556" y="1322"/>
                    </a:lnTo>
                    <a:lnTo>
                      <a:pt x="1568" y="1336"/>
                    </a:lnTo>
                    <a:lnTo>
                      <a:pt x="1580" y="1349"/>
                    </a:lnTo>
                    <a:lnTo>
                      <a:pt x="1593" y="1360"/>
                    </a:lnTo>
                    <a:lnTo>
                      <a:pt x="1607" y="1372"/>
                    </a:lnTo>
                    <a:lnTo>
                      <a:pt x="1621" y="1382"/>
                    </a:lnTo>
                    <a:lnTo>
                      <a:pt x="1635" y="1392"/>
                    </a:lnTo>
                    <a:lnTo>
                      <a:pt x="1650" y="1401"/>
                    </a:lnTo>
                    <a:lnTo>
                      <a:pt x="1665" y="1409"/>
                    </a:lnTo>
                    <a:lnTo>
                      <a:pt x="1680" y="1416"/>
                    </a:lnTo>
                    <a:lnTo>
                      <a:pt x="1696" y="1423"/>
                    </a:lnTo>
                    <a:lnTo>
                      <a:pt x="1711" y="1428"/>
                    </a:lnTo>
                    <a:lnTo>
                      <a:pt x="1727" y="1434"/>
                    </a:lnTo>
                    <a:lnTo>
                      <a:pt x="1743" y="1438"/>
                    </a:lnTo>
                    <a:lnTo>
                      <a:pt x="1760" y="1441"/>
                    </a:lnTo>
                    <a:lnTo>
                      <a:pt x="1776" y="1445"/>
                    </a:lnTo>
                    <a:lnTo>
                      <a:pt x="1794" y="1447"/>
                    </a:lnTo>
                    <a:lnTo>
                      <a:pt x="1810" y="1448"/>
                    </a:lnTo>
                    <a:lnTo>
                      <a:pt x="1827" y="1448"/>
                    </a:lnTo>
                    <a:lnTo>
                      <a:pt x="1844" y="1448"/>
                    </a:lnTo>
                    <a:lnTo>
                      <a:pt x="1861" y="1447"/>
                    </a:lnTo>
                    <a:lnTo>
                      <a:pt x="1878" y="1445"/>
                    </a:lnTo>
                    <a:lnTo>
                      <a:pt x="1894" y="1441"/>
                    </a:lnTo>
                    <a:lnTo>
                      <a:pt x="1910" y="1438"/>
                    </a:lnTo>
                    <a:lnTo>
                      <a:pt x="1926" y="1434"/>
                    </a:lnTo>
                    <a:lnTo>
                      <a:pt x="1941" y="1428"/>
                    </a:lnTo>
                    <a:lnTo>
                      <a:pt x="1956" y="1423"/>
                    </a:lnTo>
                    <a:lnTo>
                      <a:pt x="1971" y="1416"/>
                    </a:lnTo>
                    <a:lnTo>
                      <a:pt x="1985" y="1409"/>
                    </a:lnTo>
                    <a:lnTo>
                      <a:pt x="2000" y="1401"/>
                    </a:lnTo>
                    <a:lnTo>
                      <a:pt x="2013" y="1392"/>
                    </a:lnTo>
                    <a:lnTo>
                      <a:pt x="2027" y="1382"/>
                    </a:lnTo>
                    <a:lnTo>
                      <a:pt x="2039" y="1372"/>
                    </a:lnTo>
                    <a:lnTo>
                      <a:pt x="2051" y="1360"/>
                    </a:lnTo>
                    <a:lnTo>
                      <a:pt x="2062" y="1349"/>
                    </a:lnTo>
                    <a:lnTo>
                      <a:pt x="2076" y="1334"/>
                    </a:lnTo>
                    <a:lnTo>
                      <a:pt x="2089" y="1317"/>
                    </a:lnTo>
                    <a:lnTo>
                      <a:pt x="2100" y="1301"/>
                    </a:lnTo>
                    <a:lnTo>
                      <a:pt x="2111" y="1282"/>
                    </a:lnTo>
                    <a:lnTo>
                      <a:pt x="2120" y="1264"/>
                    </a:lnTo>
                    <a:lnTo>
                      <a:pt x="2128" y="1245"/>
                    </a:lnTo>
                    <a:lnTo>
                      <a:pt x="2135" y="1226"/>
                    </a:lnTo>
                    <a:lnTo>
                      <a:pt x="2141" y="1206"/>
                    </a:lnTo>
                    <a:lnTo>
                      <a:pt x="2153" y="1201"/>
                    </a:lnTo>
                    <a:lnTo>
                      <a:pt x="2165" y="1196"/>
                    </a:lnTo>
                    <a:lnTo>
                      <a:pt x="2176" y="1191"/>
                    </a:lnTo>
                    <a:lnTo>
                      <a:pt x="2188" y="1185"/>
                    </a:lnTo>
                    <a:lnTo>
                      <a:pt x="2200" y="1180"/>
                    </a:lnTo>
                    <a:lnTo>
                      <a:pt x="2210" y="1174"/>
                    </a:lnTo>
                    <a:lnTo>
                      <a:pt x="2220" y="1168"/>
                    </a:lnTo>
                    <a:lnTo>
                      <a:pt x="2230" y="1161"/>
                    </a:lnTo>
                    <a:lnTo>
                      <a:pt x="2248" y="1144"/>
                    </a:lnTo>
                    <a:lnTo>
                      <a:pt x="2263" y="1122"/>
                    </a:lnTo>
                    <a:lnTo>
                      <a:pt x="2276" y="1096"/>
                    </a:lnTo>
                    <a:lnTo>
                      <a:pt x="2285" y="1067"/>
                    </a:lnTo>
                    <a:lnTo>
                      <a:pt x="2292" y="1036"/>
                    </a:lnTo>
                    <a:lnTo>
                      <a:pt x="2296" y="1003"/>
                    </a:lnTo>
                    <a:lnTo>
                      <a:pt x="2299" y="971"/>
                    </a:lnTo>
                    <a:lnTo>
                      <a:pt x="2299" y="9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7" name="Freeform 399"/>
              <p:cNvSpPr>
                <a:spLocks/>
              </p:cNvSpPr>
              <p:nvPr/>
            </p:nvSpPr>
            <p:spPr bwMode="auto">
              <a:xfrm>
                <a:off x="7135813" y="4953000"/>
                <a:ext cx="511175" cy="184150"/>
              </a:xfrm>
              <a:custGeom>
                <a:avLst/>
                <a:gdLst/>
                <a:ahLst/>
                <a:cxnLst>
                  <a:cxn ang="0">
                    <a:pos x="644" y="232"/>
                  </a:cxn>
                  <a:cxn ang="0">
                    <a:pos x="617" y="214"/>
                  </a:cxn>
                  <a:cxn ang="0">
                    <a:pos x="585" y="197"/>
                  </a:cxn>
                  <a:cxn ang="0">
                    <a:pos x="553" y="180"/>
                  </a:cxn>
                  <a:cxn ang="0">
                    <a:pos x="519" y="164"/>
                  </a:cxn>
                  <a:cxn ang="0">
                    <a:pos x="482" y="147"/>
                  </a:cxn>
                  <a:cxn ang="0">
                    <a:pos x="444" y="132"/>
                  </a:cxn>
                  <a:cxn ang="0">
                    <a:pos x="404" y="117"/>
                  </a:cxn>
                  <a:cxn ang="0">
                    <a:pos x="364" y="104"/>
                  </a:cxn>
                  <a:cxn ang="0">
                    <a:pos x="321" y="90"/>
                  </a:cxn>
                  <a:cxn ang="0">
                    <a:pos x="278" y="77"/>
                  </a:cxn>
                  <a:cxn ang="0">
                    <a:pos x="233" y="66"/>
                  </a:cxn>
                  <a:cxn ang="0">
                    <a:pos x="188" y="54"/>
                  </a:cxn>
                  <a:cxn ang="0">
                    <a:pos x="142" y="44"/>
                  </a:cxn>
                  <a:cxn ang="0">
                    <a:pos x="94" y="35"/>
                  </a:cxn>
                  <a:cxn ang="0">
                    <a:pos x="47" y="25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1" y="9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53" y="8"/>
                  </a:cxn>
                  <a:cxn ang="0">
                    <a:pos x="102" y="17"/>
                  </a:cxn>
                  <a:cxn ang="0">
                    <a:pos x="150" y="26"/>
                  </a:cxn>
                  <a:cxn ang="0">
                    <a:pos x="197" y="37"/>
                  </a:cxn>
                  <a:cxn ang="0">
                    <a:pos x="243" y="48"/>
                  </a:cxn>
                  <a:cxn ang="0">
                    <a:pos x="287" y="60"/>
                  </a:cxn>
                  <a:cxn ang="0">
                    <a:pos x="330" y="73"/>
                  </a:cxn>
                  <a:cxn ang="0">
                    <a:pos x="370" y="86"/>
                  </a:cxn>
                  <a:cxn ang="0">
                    <a:pos x="409" y="100"/>
                  </a:cxn>
                  <a:cxn ang="0">
                    <a:pos x="447" y="114"/>
                  </a:cxn>
                  <a:cxn ang="0">
                    <a:pos x="483" y="130"/>
                  </a:cxn>
                  <a:cxn ang="0">
                    <a:pos x="516" y="145"/>
                  </a:cxn>
                  <a:cxn ang="0">
                    <a:pos x="547" y="162"/>
                  </a:cxn>
                  <a:cxn ang="0">
                    <a:pos x="577" y="179"/>
                  </a:cxn>
                  <a:cxn ang="0">
                    <a:pos x="604" y="196"/>
                  </a:cxn>
                  <a:cxn ang="0">
                    <a:pos x="629" y="214"/>
                  </a:cxn>
                  <a:cxn ang="0">
                    <a:pos x="634" y="218"/>
                  </a:cxn>
                  <a:cxn ang="0">
                    <a:pos x="637" y="222"/>
                  </a:cxn>
                  <a:cxn ang="0">
                    <a:pos x="641" y="227"/>
                  </a:cxn>
                  <a:cxn ang="0">
                    <a:pos x="644" y="232"/>
                  </a:cxn>
                </a:cxnLst>
                <a:rect l="0" t="0" r="r" b="b"/>
                <a:pathLst>
                  <a:path w="644" h="232">
                    <a:moveTo>
                      <a:pt x="644" y="232"/>
                    </a:moveTo>
                    <a:lnTo>
                      <a:pt x="617" y="214"/>
                    </a:lnTo>
                    <a:lnTo>
                      <a:pt x="585" y="197"/>
                    </a:lnTo>
                    <a:lnTo>
                      <a:pt x="553" y="180"/>
                    </a:lnTo>
                    <a:lnTo>
                      <a:pt x="519" y="164"/>
                    </a:lnTo>
                    <a:lnTo>
                      <a:pt x="482" y="147"/>
                    </a:lnTo>
                    <a:lnTo>
                      <a:pt x="444" y="132"/>
                    </a:lnTo>
                    <a:lnTo>
                      <a:pt x="404" y="117"/>
                    </a:lnTo>
                    <a:lnTo>
                      <a:pt x="364" y="104"/>
                    </a:lnTo>
                    <a:lnTo>
                      <a:pt x="321" y="90"/>
                    </a:lnTo>
                    <a:lnTo>
                      <a:pt x="278" y="77"/>
                    </a:lnTo>
                    <a:lnTo>
                      <a:pt x="233" y="66"/>
                    </a:lnTo>
                    <a:lnTo>
                      <a:pt x="188" y="54"/>
                    </a:lnTo>
                    <a:lnTo>
                      <a:pt x="142" y="44"/>
                    </a:lnTo>
                    <a:lnTo>
                      <a:pt x="94" y="35"/>
                    </a:lnTo>
                    <a:lnTo>
                      <a:pt x="47" y="25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53" y="8"/>
                    </a:lnTo>
                    <a:lnTo>
                      <a:pt x="102" y="17"/>
                    </a:lnTo>
                    <a:lnTo>
                      <a:pt x="150" y="26"/>
                    </a:lnTo>
                    <a:lnTo>
                      <a:pt x="197" y="37"/>
                    </a:lnTo>
                    <a:lnTo>
                      <a:pt x="243" y="48"/>
                    </a:lnTo>
                    <a:lnTo>
                      <a:pt x="287" y="60"/>
                    </a:lnTo>
                    <a:lnTo>
                      <a:pt x="330" y="73"/>
                    </a:lnTo>
                    <a:lnTo>
                      <a:pt x="370" y="86"/>
                    </a:lnTo>
                    <a:lnTo>
                      <a:pt x="409" y="100"/>
                    </a:lnTo>
                    <a:lnTo>
                      <a:pt x="447" y="114"/>
                    </a:lnTo>
                    <a:lnTo>
                      <a:pt x="483" y="130"/>
                    </a:lnTo>
                    <a:lnTo>
                      <a:pt x="516" y="145"/>
                    </a:lnTo>
                    <a:lnTo>
                      <a:pt x="547" y="162"/>
                    </a:lnTo>
                    <a:lnTo>
                      <a:pt x="577" y="179"/>
                    </a:lnTo>
                    <a:lnTo>
                      <a:pt x="604" y="196"/>
                    </a:lnTo>
                    <a:lnTo>
                      <a:pt x="629" y="214"/>
                    </a:lnTo>
                    <a:lnTo>
                      <a:pt x="634" y="218"/>
                    </a:lnTo>
                    <a:lnTo>
                      <a:pt x="637" y="222"/>
                    </a:lnTo>
                    <a:lnTo>
                      <a:pt x="641" y="227"/>
                    </a:lnTo>
                    <a:lnTo>
                      <a:pt x="644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8" name="Freeform 400"/>
              <p:cNvSpPr>
                <a:spLocks/>
              </p:cNvSpPr>
              <p:nvPr/>
            </p:nvSpPr>
            <p:spPr bwMode="auto">
              <a:xfrm>
                <a:off x="7051675" y="4711700"/>
                <a:ext cx="50800" cy="2857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0"/>
                  </a:cxn>
                  <a:cxn ang="0">
                    <a:pos x="38" y="1"/>
                  </a:cxn>
                  <a:cxn ang="0">
                    <a:pos x="41" y="3"/>
                  </a:cxn>
                  <a:cxn ang="0">
                    <a:pos x="45" y="8"/>
                  </a:cxn>
                  <a:cxn ang="0">
                    <a:pos x="46" y="13"/>
                  </a:cxn>
                  <a:cxn ang="0">
                    <a:pos x="63" y="332"/>
                  </a:cxn>
                  <a:cxn ang="0">
                    <a:pos x="63" y="332"/>
                  </a:cxn>
                  <a:cxn ang="0">
                    <a:pos x="60" y="335"/>
                  </a:cxn>
                  <a:cxn ang="0">
                    <a:pos x="55" y="339"/>
                  </a:cxn>
                  <a:cxn ang="0">
                    <a:pos x="51" y="342"/>
                  </a:cxn>
                  <a:cxn ang="0">
                    <a:pos x="45" y="345"/>
                  </a:cxn>
                  <a:cxn ang="0">
                    <a:pos x="39" y="349"/>
                  </a:cxn>
                  <a:cxn ang="0">
                    <a:pos x="33" y="352"/>
                  </a:cxn>
                  <a:cxn ang="0">
                    <a:pos x="26" y="356"/>
                  </a:cxn>
                  <a:cxn ang="0">
                    <a:pos x="20" y="359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7" y="1"/>
                  </a:cxn>
                  <a:cxn ang="0">
                    <a:pos x="11" y="0"/>
                  </a:cxn>
                </a:cxnLst>
                <a:rect l="0" t="0" r="r" b="b"/>
                <a:pathLst>
                  <a:path w="63" h="359">
                    <a:moveTo>
                      <a:pt x="11" y="0"/>
                    </a:moveTo>
                    <a:lnTo>
                      <a:pt x="33" y="0"/>
                    </a:lnTo>
                    <a:lnTo>
                      <a:pt x="38" y="1"/>
                    </a:lnTo>
                    <a:lnTo>
                      <a:pt x="41" y="3"/>
                    </a:lnTo>
                    <a:lnTo>
                      <a:pt x="45" y="8"/>
                    </a:lnTo>
                    <a:lnTo>
                      <a:pt x="46" y="13"/>
                    </a:lnTo>
                    <a:lnTo>
                      <a:pt x="63" y="332"/>
                    </a:lnTo>
                    <a:lnTo>
                      <a:pt x="63" y="332"/>
                    </a:lnTo>
                    <a:lnTo>
                      <a:pt x="60" y="335"/>
                    </a:lnTo>
                    <a:lnTo>
                      <a:pt x="55" y="339"/>
                    </a:lnTo>
                    <a:lnTo>
                      <a:pt x="51" y="342"/>
                    </a:lnTo>
                    <a:lnTo>
                      <a:pt x="45" y="345"/>
                    </a:lnTo>
                    <a:lnTo>
                      <a:pt x="39" y="349"/>
                    </a:lnTo>
                    <a:lnTo>
                      <a:pt x="33" y="352"/>
                    </a:lnTo>
                    <a:lnTo>
                      <a:pt x="26" y="356"/>
                    </a:lnTo>
                    <a:lnTo>
                      <a:pt x="20" y="35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9" name="Freeform 401"/>
              <p:cNvSpPr>
                <a:spLocks/>
              </p:cNvSpPr>
              <p:nvPr/>
            </p:nvSpPr>
            <p:spPr bwMode="auto">
              <a:xfrm>
                <a:off x="6743700" y="4964113"/>
                <a:ext cx="254000" cy="69850"/>
              </a:xfrm>
              <a:custGeom>
                <a:avLst/>
                <a:gdLst/>
                <a:ahLst/>
                <a:cxnLst>
                  <a:cxn ang="0">
                    <a:pos x="40" y="86"/>
                  </a:cxn>
                  <a:cxn ang="0">
                    <a:pos x="36" y="81"/>
                  </a:cxn>
                  <a:cxn ang="0">
                    <a:pos x="33" y="76"/>
                  </a:cxn>
                  <a:cxn ang="0">
                    <a:pos x="29" y="69"/>
                  </a:cxn>
                  <a:cxn ang="0">
                    <a:pos x="25" y="62"/>
                  </a:cxn>
                  <a:cxn ang="0">
                    <a:pos x="19" y="54"/>
                  </a:cxn>
                  <a:cxn ang="0">
                    <a:pos x="13" y="46"/>
                  </a:cxn>
                  <a:cxn ang="0">
                    <a:pos x="7" y="39"/>
                  </a:cxn>
                  <a:cxn ang="0">
                    <a:pos x="0" y="31"/>
                  </a:cxn>
                  <a:cxn ang="0">
                    <a:pos x="0" y="20"/>
                  </a:cxn>
                  <a:cxn ang="0">
                    <a:pos x="278" y="0"/>
                  </a:cxn>
                  <a:cxn ang="0">
                    <a:pos x="321" y="69"/>
                  </a:cxn>
                  <a:cxn ang="0">
                    <a:pos x="309" y="71"/>
                  </a:cxn>
                  <a:cxn ang="0">
                    <a:pos x="298" y="73"/>
                  </a:cxn>
                  <a:cxn ang="0">
                    <a:pos x="286" y="76"/>
                  </a:cxn>
                  <a:cxn ang="0">
                    <a:pos x="274" y="77"/>
                  </a:cxn>
                  <a:cxn ang="0">
                    <a:pos x="261" y="79"/>
                  </a:cxn>
                  <a:cxn ang="0">
                    <a:pos x="248" y="80"/>
                  </a:cxn>
                  <a:cxn ang="0">
                    <a:pos x="236" y="81"/>
                  </a:cxn>
                  <a:cxn ang="0">
                    <a:pos x="223" y="84"/>
                  </a:cxn>
                  <a:cxn ang="0">
                    <a:pos x="209" y="85"/>
                  </a:cxn>
                  <a:cxn ang="0">
                    <a:pos x="195" y="86"/>
                  </a:cxn>
                  <a:cxn ang="0">
                    <a:pos x="181" y="86"/>
                  </a:cxn>
                  <a:cxn ang="0">
                    <a:pos x="168" y="87"/>
                  </a:cxn>
                  <a:cxn ang="0">
                    <a:pos x="154" y="87"/>
                  </a:cxn>
                  <a:cxn ang="0">
                    <a:pos x="139" y="88"/>
                  </a:cxn>
                  <a:cxn ang="0">
                    <a:pos x="125" y="88"/>
                  </a:cxn>
                  <a:cxn ang="0">
                    <a:pos x="110" y="88"/>
                  </a:cxn>
                  <a:cxn ang="0">
                    <a:pos x="101" y="88"/>
                  </a:cxn>
                  <a:cxn ang="0">
                    <a:pos x="92" y="88"/>
                  </a:cxn>
                  <a:cxn ang="0">
                    <a:pos x="82" y="88"/>
                  </a:cxn>
                  <a:cxn ang="0">
                    <a:pos x="74" y="87"/>
                  </a:cxn>
                  <a:cxn ang="0">
                    <a:pos x="65" y="87"/>
                  </a:cxn>
                  <a:cxn ang="0">
                    <a:pos x="57" y="87"/>
                  </a:cxn>
                  <a:cxn ang="0">
                    <a:pos x="48" y="86"/>
                  </a:cxn>
                  <a:cxn ang="0">
                    <a:pos x="40" y="86"/>
                  </a:cxn>
                </a:cxnLst>
                <a:rect l="0" t="0" r="r" b="b"/>
                <a:pathLst>
                  <a:path w="321" h="88">
                    <a:moveTo>
                      <a:pt x="40" y="86"/>
                    </a:moveTo>
                    <a:lnTo>
                      <a:pt x="36" y="81"/>
                    </a:lnTo>
                    <a:lnTo>
                      <a:pt x="33" y="76"/>
                    </a:lnTo>
                    <a:lnTo>
                      <a:pt x="29" y="69"/>
                    </a:lnTo>
                    <a:lnTo>
                      <a:pt x="25" y="62"/>
                    </a:lnTo>
                    <a:lnTo>
                      <a:pt x="19" y="54"/>
                    </a:lnTo>
                    <a:lnTo>
                      <a:pt x="13" y="46"/>
                    </a:lnTo>
                    <a:lnTo>
                      <a:pt x="7" y="39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278" y="0"/>
                    </a:lnTo>
                    <a:lnTo>
                      <a:pt x="321" y="69"/>
                    </a:lnTo>
                    <a:lnTo>
                      <a:pt x="309" y="71"/>
                    </a:lnTo>
                    <a:lnTo>
                      <a:pt x="298" y="73"/>
                    </a:lnTo>
                    <a:lnTo>
                      <a:pt x="286" y="76"/>
                    </a:lnTo>
                    <a:lnTo>
                      <a:pt x="274" y="77"/>
                    </a:lnTo>
                    <a:lnTo>
                      <a:pt x="261" y="79"/>
                    </a:lnTo>
                    <a:lnTo>
                      <a:pt x="248" y="80"/>
                    </a:lnTo>
                    <a:lnTo>
                      <a:pt x="236" y="81"/>
                    </a:lnTo>
                    <a:lnTo>
                      <a:pt x="223" y="84"/>
                    </a:lnTo>
                    <a:lnTo>
                      <a:pt x="209" y="85"/>
                    </a:lnTo>
                    <a:lnTo>
                      <a:pt x="195" y="86"/>
                    </a:lnTo>
                    <a:lnTo>
                      <a:pt x="181" y="86"/>
                    </a:lnTo>
                    <a:lnTo>
                      <a:pt x="168" y="87"/>
                    </a:lnTo>
                    <a:lnTo>
                      <a:pt x="154" y="87"/>
                    </a:lnTo>
                    <a:lnTo>
                      <a:pt x="139" y="88"/>
                    </a:lnTo>
                    <a:lnTo>
                      <a:pt x="125" y="88"/>
                    </a:lnTo>
                    <a:lnTo>
                      <a:pt x="110" y="88"/>
                    </a:lnTo>
                    <a:lnTo>
                      <a:pt x="101" y="88"/>
                    </a:lnTo>
                    <a:lnTo>
                      <a:pt x="92" y="88"/>
                    </a:lnTo>
                    <a:lnTo>
                      <a:pt x="82" y="88"/>
                    </a:lnTo>
                    <a:lnTo>
                      <a:pt x="74" y="87"/>
                    </a:lnTo>
                    <a:lnTo>
                      <a:pt x="65" y="87"/>
                    </a:lnTo>
                    <a:lnTo>
                      <a:pt x="57" y="87"/>
                    </a:lnTo>
                    <a:lnTo>
                      <a:pt x="48" y="86"/>
                    </a:lnTo>
                    <a:lnTo>
                      <a:pt x="40" y="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0" name="Freeform 402"/>
              <p:cNvSpPr>
                <a:spLocks/>
              </p:cNvSpPr>
              <p:nvPr/>
            </p:nvSpPr>
            <p:spPr bwMode="auto">
              <a:xfrm>
                <a:off x="6700838" y="4532313"/>
                <a:ext cx="319088" cy="322263"/>
              </a:xfrm>
              <a:custGeom>
                <a:avLst/>
                <a:gdLst/>
                <a:ahLst/>
                <a:cxnLst>
                  <a:cxn ang="0">
                    <a:pos x="209" y="1"/>
                  </a:cxn>
                  <a:cxn ang="0">
                    <a:pos x="248" y="9"/>
                  </a:cxn>
                  <a:cxn ang="0">
                    <a:pos x="285" y="24"/>
                  </a:cxn>
                  <a:cxn ang="0">
                    <a:pos x="318" y="46"/>
                  </a:cxn>
                  <a:cxn ang="0">
                    <a:pos x="348" y="75"/>
                  </a:cxn>
                  <a:cxn ang="0">
                    <a:pos x="373" y="107"/>
                  </a:cxn>
                  <a:cxn ang="0">
                    <a:pos x="390" y="144"/>
                  </a:cxn>
                  <a:cxn ang="0">
                    <a:pos x="399" y="182"/>
                  </a:cxn>
                  <a:cxn ang="0">
                    <a:pos x="400" y="229"/>
                  </a:cxn>
                  <a:cxn ang="0">
                    <a:pos x="388" y="288"/>
                  </a:cxn>
                  <a:cxn ang="0">
                    <a:pos x="363" y="342"/>
                  </a:cxn>
                  <a:cxn ang="0">
                    <a:pos x="331" y="385"/>
                  </a:cxn>
                  <a:cxn ang="0">
                    <a:pos x="306" y="402"/>
                  </a:cxn>
                  <a:cxn ang="0">
                    <a:pos x="294" y="405"/>
                  </a:cxn>
                  <a:cxn ang="0">
                    <a:pos x="282" y="407"/>
                  </a:cxn>
                  <a:cxn ang="0">
                    <a:pos x="270" y="403"/>
                  </a:cxn>
                  <a:cxn ang="0">
                    <a:pos x="241" y="382"/>
                  </a:cxn>
                  <a:cxn ang="0">
                    <a:pos x="209" y="328"/>
                  </a:cxn>
                  <a:cxn ang="0">
                    <a:pos x="193" y="272"/>
                  </a:cxn>
                  <a:cxn ang="0">
                    <a:pos x="186" y="233"/>
                  </a:cxn>
                  <a:cxn ang="0">
                    <a:pos x="184" y="215"/>
                  </a:cxn>
                  <a:cxn ang="0">
                    <a:pos x="174" y="193"/>
                  </a:cxn>
                  <a:cxn ang="0">
                    <a:pos x="162" y="181"/>
                  </a:cxn>
                  <a:cxn ang="0">
                    <a:pos x="151" y="174"/>
                  </a:cxn>
                  <a:cxn ang="0">
                    <a:pos x="141" y="169"/>
                  </a:cxn>
                  <a:cxn ang="0">
                    <a:pos x="129" y="167"/>
                  </a:cxn>
                  <a:cxn ang="0">
                    <a:pos x="0" y="167"/>
                  </a:cxn>
                  <a:cxn ang="0">
                    <a:pos x="7" y="132"/>
                  </a:cxn>
                  <a:cxn ang="0">
                    <a:pos x="21" y="100"/>
                  </a:cxn>
                  <a:cxn ang="0">
                    <a:pos x="39" y="73"/>
                  </a:cxn>
                  <a:cxn ang="0">
                    <a:pos x="61" y="47"/>
                  </a:cxn>
                  <a:cxn ang="0">
                    <a:pos x="89" y="28"/>
                  </a:cxn>
                  <a:cxn ang="0">
                    <a:pos x="119" y="13"/>
                  </a:cxn>
                  <a:cxn ang="0">
                    <a:pos x="152" y="3"/>
                  </a:cxn>
                  <a:cxn ang="0">
                    <a:pos x="188" y="0"/>
                  </a:cxn>
                </a:cxnLst>
                <a:rect l="0" t="0" r="r" b="b"/>
                <a:pathLst>
                  <a:path w="401" h="407">
                    <a:moveTo>
                      <a:pt x="188" y="0"/>
                    </a:moveTo>
                    <a:lnTo>
                      <a:pt x="209" y="1"/>
                    </a:lnTo>
                    <a:lnTo>
                      <a:pt x="229" y="3"/>
                    </a:lnTo>
                    <a:lnTo>
                      <a:pt x="248" y="9"/>
                    </a:lnTo>
                    <a:lnTo>
                      <a:pt x="267" y="16"/>
                    </a:lnTo>
                    <a:lnTo>
                      <a:pt x="285" y="24"/>
                    </a:lnTo>
                    <a:lnTo>
                      <a:pt x="302" y="35"/>
                    </a:lnTo>
                    <a:lnTo>
                      <a:pt x="318" y="46"/>
                    </a:lnTo>
                    <a:lnTo>
                      <a:pt x="335" y="60"/>
                    </a:lnTo>
                    <a:lnTo>
                      <a:pt x="348" y="75"/>
                    </a:lnTo>
                    <a:lnTo>
                      <a:pt x="361" y="91"/>
                    </a:lnTo>
                    <a:lnTo>
                      <a:pt x="373" y="107"/>
                    </a:lnTo>
                    <a:lnTo>
                      <a:pt x="382" y="126"/>
                    </a:lnTo>
                    <a:lnTo>
                      <a:pt x="390" y="144"/>
                    </a:lnTo>
                    <a:lnTo>
                      <a:pt x="396" y="162"/>
                    </a:lnTo>
                    <a:lnTo>
                      <a:pt x="399" y="182"/>
                    </a:lnTo>
                    <a:lnTo>
                      <a:pt x="401" y="202"/>
                    </a:lnTo>
                    <a:lnTo>
                      <a:pt x="400" y="229"/>
                    </a:lnTo>
                    <a:lnTo>
                      <a:pt x="396" y="259"/>
                    </a:lnTo>
                    <a:lnTo>
                      <a:pt x="388" y="288"/>
                    </a:lnTo>
                    <a:lnTo>
                      <a:pt x="377" y="316"/>
                    </a:lnTo>
                    <a:lnTo>
                      <a:pt x="363" y="342"/>
                    </a:lnTo>
                    <a:lnTo>
                      <a:pt x="348" y="365"/>
                    </a:lnTo>
                    <a:lnTo>
                      <a:pt x="331" y="385"/>
                    </a:lnTo>
                    <a:lnTo>
                      <a:pt x="313" y="399"/>
                    </a:lnTo>
                    <a:lnTo>
                      <a:pt x="306" y="402"/>
                    </a:lnTo>
                    <a:lnTo>
                      <a:pt x="300" y="404"/>
                    </a:lnTo>
                    <a:lnTo>
                      <a:pt x="294" y="405"/>
                    </a:lnTo>
                    <a:lnTo>
                      <a:pt x="288" y="407"/>
                    </a:lnTo>
                    <a:lnTo>
                      <a:pt x="282" y="407"/>
                    </a:lnTo>
                    <a:lnTo>
                      <a:pt x="276" y="405"/>
                    </a:lnTo>
                    <a:lnTo>
                      <a:pt x="270" y="403"/>
                    </a:lnTo>
                    <a:lnTo>
                      <a:pt x="264" y="401"/>
                    </a:lnTo>
                    <a:lnTo>
                      <a:pt x="241" y="382"/>
                    </a:lnTo>
                    <a:lnTo>
                      <a:pt x="223" y="357"/>
                    </a:lnTo>
                    <a:lnTo>
                      <a:pt x="209" y="328"/>
                    </a:lnTo>
                    <a:lnTo>
                      <a:pt x="200" y="299"/>
                    </a:lnTo>
                    <a:lnTo>
                      <a:pt x="193" y="272"/>
                    </a:lnTo>
                    <a:lnTo>
                      <a:pt x="188" y="249"/>
                    </a:lnTo>
                    <a:lnTo>
                      <a:pt x="186" y="233"/>
                    </a:lnTo>
                    <a:lnTo>
                      <a:pt x="186" y="227"/>
                    </a:lnTo>
                    <a:lnTo>
                      <a:pt x="184" y="215"/>
                    </a:lnTo>
                    <a:lnTo>
                      <a:pt x="180" y="204"/>
                    </a:lnTo>
                    <a:lnTo>
                      <a:pt x="174" y="193"/>
                    </a:lnTo>
                    <a:lnTo>
                      <a:pt x="166" y="184"/>
                    </a:lnTo>
                    <a:lnTo>
                      <a:pt x="162" y="181"/>
                    </a:lnTo>
                    <a:lnTo>
                      <a:pt x="156" y="177"/>
                    </a:lnTo>
                    <a:lnTo>
                      <a:pt x="151" y="174"/>
                    </a:lnTo>
                    <a:lnTo>
                      <a:pt x="146" y="172"/>
                    </a:lnTo>
                    <a:lnTo>
                      <a:pt x="141" y="169"/>
                    </a:lnTo>
                    <a:lnTo>
                      <a:pt x="135" y="168"/>
                    </a:lnTo>
                    <a:lnTo>
                      <a:pt x="129" y="167"/>
                    </a:lnTo>
                    <a:lnTo>
                      <a:pt x="124" y="167"/>
                    </a:lnTo>
                    <a:lnTo>
                      <a:pt x="0" y="167"/>
                    </a:lnTo>
                    <a:lnTo>
                      <a:pt x="4" y="150"/>
                    </a:lnTo>
                    <a:lnTo>
                      <a:pt x="7" y="132"/>
                    </a:lnTo>
                    <a:lnTo>
                      <a:pt x="13" y="116"/>
                    </a:lnTo>
                    <a:lnTo>
                      <a:pt x="21" y="100"/>
                    </a:lnTo>
                    <a:lnTo>
                      <a:pt x="29" y="86"/>
                    </a:lnTo>
                    <a:lnTo>
                      <a:pt x="39" y="73"/>
                    </a:lnTo>
                    <a:lnTo>
                      <a:pt x="50" y="60"/>
                    </a:lnTo>
                    <a:lnTo>
                      <a:pt x="61" y="47"/>
                    </a:lnTo>
                    <a:lnTo>
                      <a:pt x="75" y="37"/>
                    </a:lnTo>
                    <a:lnTo>
                      <a:pt x="89" y="28"/>
                    </a:lnTo>
                    <a:lnTo>
                      <a:pt x="104" y="20"/>
                    </a:lnTo>
                    <a:lnTo>
                      <a:pt x="119" y="13"/>
                    </a:lnTo>
                    <a:lnTo>
                      <a:pt x="135" y="7"/>
                    </a:lnTo>
                    <a:lnTo>
                      <a:pt x="152" y="3"/>
                    </a:lnTo>
                    <a:lnTo>
                      <a:pt x="170" y="1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1" name="Freeform 403"/>
              <p:cNvSpPr>
                <a:spLocks/>
              </p:cNvSpPr>
              <p:nvPr/>
            </p:nvSpPr>
            <p:spPr bwMode="auto">
              <a:xfrm>
                <a:off x="6569075" y="4689475"/>
                <a:ext cx="388938" cy="266700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" y="168"/>
                  </a:cxn>
                  <a:cxn ang="0">
                    <a:pos x="8" y="153"/>
                  </a:cxn>
                  <a:cxn ang="0">
                    <a:pos x="22" y="134"/>
                  </a:cxn>
                  <a:cxn ang="0">
                    <a:pos x="42" y="111"/>
                  </a:cxn>
                  <a:cxn ang="0">
                    <a:pos x="65" y="85"/>
                  </a:cxn>
                  <a:cxn ang="0">
                    <a:pos x="92" y="58"/>
                  </a:cxn>
                  <a:cxn ang="0">
                    <a:pos x="123" y="29"/>
                  </a:cxn>
                  <a:cxn ang="0">
                    <a:pos x="156" y="0"/>
                  </a:cxn>
                  <a:cxn ang="0">
                    <a:pos x="292" y="0"/>
                  </a:cxn>
                  <a:cxn ang="0">
                    <a:pos x="298" y="1"/>
                  </a:cxn>
                  <a:cxn ang="0">
                    <a:pos x="303" y="2"/>
                  </a:cxn>
                  <a:cxn ang="0">
                    <a:pos x="308" y="5"/>
                  </a:cxn>
                  <a:cxn ang="0">
                    <a:pos x="313" y="8"/>
                  </a:cxn>
                  <a:cxn ang="0">
                    <a:pos x="316" y="13"/>
                  </a:cxn>
                  <a:cxn ang="0">
                    <a:pos x="319" y="17"/>
                  </a:cxn>
                  <a:cxn ang="0">
                    <a:pos x="321" y="23"/>
                  </a:cxn>
                  <a:cxn ang="0">
                    <a:pos x="322" y="29"/>
                  </a:cxn>
                  <a:cxn ang="0">
                    <a:pos x="323" y="37"/>
                  </a:cxn>
                  <a:cxn ang="0">
                    <a:pos x="325" y="57"/>
                  </a:cxn>
                  <a:cxn ang="0">
                    <a:pos x="330" y="82"/>
                  </a:cxn>
                  <a:cxn ang="0">
                    <a:pos x="338" y="113"/>
                  </a:cxn>
                  <a:cxn ang="0">
                    <a:pos x="349" y="145"/>
                  </a:cxn>
                  <a:cxn ang="0">
                    <a:pos x="367" y="177"/>
                  </a:cxn>
                  <a:cxn ang="0">
                    <a:pos x="389" y="206"/>
                  </a:cxn>
                  <a:cxn ang="0">
                    <a:pos x="417" y="228"/>
                  </a:cxn>
                  <a:cxn ang="0">
                    <a:pos x="425" y="232"/>
                  </a:cxn>
                  <a:cxn ang="0">
                    <a:pos x="434" y="235"/>
                  </a:cxn>
                  <a:cxn ang="0">
                    <a:pos x="440" y="237"/>
                  </a:cxn>
                  <a:cxn ang="0">
                    <a:pos x="449" y="239"/>
                  </a:cxn>
                  <a:cxn ang="0">
                    <a:pos x="457" y="239"/>
                  </a:cxn>
                  <a:cxn ang="0">
                    <a:pos x="465" y="239"/>
                  </a:cxn>
                  <a:cxn ang="0">
                    <a:pos x="473" y="236"/>
                  </a:cxn>
                  <a:cxn ang="0">
                    <a:pos x="481" y="234"/>
                  </a:cxn>
                  <a:cxn ang="0">
                    <a:pos x="490" y="316"/>
                  </a:cxn>
                  <a:cxn ang="0">
                    <a:pos x="220" y="336"/>
                  </a:cxn>
                  <a:cxn ang="0">
                    <a:pos x="205" y="211"/>
                  </a:cxn>
                  <a:cxn ang="0">
                    <a:pos x="191" y="211"/>
                  </a:cxn>
                  <a:cxn ang="0">
                    <a:pos x="190" y="211"/>
                  </a:cxn>
                  <a:cxn ang="0">
                    <a:pos x="186" y="211"/>
                  </a:cxn>
                  <a:cxn ang="0">
                    <a:pos x="179" y="210"/>
                  </a:cxn>
                  <a:cxn ang="0">
                    <a:pos x="170" y="210"/>
                  </a:cxn>
                  <a:cxn ang="0">
                    <a:pos x="158" y="209"/>
                  </a:cxn>
                  <a:cxn ang="0">
                    <a:pos x="145" y="207"/>
                  </a:cxn>
                  <a:cxn ang="0">
                    <a:pos x="132" y="206"/>
                  </a:cxn>
                  <a:cxn ang="0">
                    <a:pos x="117" y="205"/>
                  </a:cxn>
                  <a:cxn ang="0">
                    <a:pos x="102" y="203"/>
                  </a:cxn>
                  <a:cxn ang="0">
                    <a:pos x="85" y="201"/>
                  </a:cxn>
                  <a:cxn ang="0">
                    <a:pos x="69" y="198"/>
                  </a:cxn>
                  <a:cxn ang="0">
                    <a:pos x="54" y="195"/>
                  </a:cxn>
                  <a:cxn ang="0">
                    <a:pos x="39" y="191"/>
                  </a:cxn>
                  <a:cxn ang="0">
                    <a:pos x="25" y="188"/>
                  </a:cxn>
                  <a:cxn ang="0">
                    <a:pos x="13" y="183"/>
                  </a:cxn>
                  <a:cxn ang="0">
                    <a:pos x="1" y="179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</a:cxnLst>
                <a:rect l="0" t="0" r="r" b="b"/>
                <a:pathLst>
                  <a:path w="490" h="336">
                    <a:moveTo>
                      <a:pt x="0" y="177"/>
                    </a:moveTo>
                    <a:lnTo>
                      <a:pt x="1" y="168"/>
                    </a:lnTo>
                    <a:lnTo>
                      <a:pt x="8" y="153"/>
                    </a:lnTo>
                    <a:lnTo>
                      <a:pt x="22" y="134"/>
                    </a:lnTo>
                    <a:lnTo>
                      <a:pt x="42" y="111"/>
                    </a:lnTo>
                    <a:lnTo>
                      <a:pt x="65" y="85"/>
                    </a:lnTo>
                    <a:lnTo>
                      <a:pt x="92" y="58"/>
                    </a:lnTo>
                    <a:lnTo>
                      <a:pt x="123" y="29"/>
                    </a:lnTo>
                    <a:lnTo>
                      <a:pt x="156" y="0"/>
                    </a:lnTo>
                    <a:lnTo>
                      <a:pt x="292" y="0"/>
                    </a:lnTo>
                    <a:lnTo>
                      <a:pt x="298" y="1"/>
                    </a:lnTo>
                    <a:lnTo>
                      <a:pt x="303" y="2"/>
                    </a:lnTo>
                    <a:lnTo>
                      <a:pt x="308" y="5"/>
                    </a:lnTo>
                    <a:lnTo>
                      <a:pt x="313" y="8"/>
                    </a:lnTo>
                    <a:lnTo>
                      <a:pt x="316" y="13"/>
                    </a:lnTo>
                    <a:lnTo>
                      <a:pt x="319" y="17"/>
                    </a:lnTo>
                    <a:lnTo>
                      <a:pt x="321" y="23"/>
                    </a:lnTo>
                    <a:lnTo>
                      <a:pt x="322" y="29"/>
                    </a:lnTo>
                    <a:lnTo>
                      <a:pt x="323" y="37"/>
                    </a:lnTo>
                    <a:lnTo>
                      <a:pt x="325" y="57"/>
                    </a:lnTo>
                    <a:lnTo>
                      <a:pt x="330" y="82"/>
                    </a:lnTo>
                    <a:lnTo>
                      <a:pt x="338" y="113"/>
                    </a:lnTo>
                    <a:lnTo>
                      <a:pt x="349" y="145"/>
                    </a:lnTo>
                    <a:lnTo>
                      <a:pt x="367" y="177"/>
                    </a:lnTo>
                    <a:lnTo>
                      <a:pt x="389" y="206"/>
                    </a:lnTo>
                    <a:lnTo>
                      <a:pt x="417" y="228"/>
                    </a:lnTo>
                    <a:lnTo>
                      <a:pt x="425" y="232"/>
                    </a:lnTo>
                    <a:lnTo>
                      <a:pt x="434" y="235"/>
                    </a:lnTo>
                    <a:lnTo>
                      <a:pt x="440" y="237"/>
                    </a:lnTo>
                    <a:lnTo>
                      <a:pt x="449" y="239"/>
                    </a:lnTo>
                    <a:lnTo>
                      <a:pt x="457" y="239"/>
                    </a:lnTo>
                    <a:lnTo>
                      <a:pt x="465" y="239"/>
                    </a:lnTo>
                    <a:lnTo>
                      <a:pt x="473" y="236"/>
                    </a:lnTo>
                    <a:lnTo>
                      <a:pt x="481" y="234"/>
                    </a:lnTo>
                    <a:lnTo>
                      <a:pt x="490" y="316"/>
                    </a:lnTo>
                    <a:lnTo>
                      <a:pt x="220" y="336"/>
                    </a:lnTo>
                    <a:lnTo>
                      <a:pt x="205" y="211"/>
                    </a:lnTo>
                    <a:lnTo>
                      <a:pt x="191" y="211"/>
                    </a:lnTo>
                    <a:lnTo>
                      <a:pt x="190" y="211"/>
                    </a:lnTo>
                    <a:lnTo>
                      <a:pt x="186" y="211"/>
                    </a:lnTo>
                    <a:lnTo>
                      <a:pt x="179" y="210"/>
                    </a:lnTo>
                    <a:lnTo>
                      <a:pt x="170" y="210"/>
                    </a:lnTo>
                    <a:lnTo>
                      <a:pt x="158" y="209"/>
                    </a:lnTo>
                    <a:lnTo>
                      <a:pt x="145" y="207"/>
                    </a:lnTo>
                    <a:lnTo>
                      <a:pt x="132" y="206"/>
                    </a:lnTo>
                    <a:lnTo>
                      <a:pt x="117" y="205"/>
                    </a:lnTo>
                    <a:lnTo>
                      <a:pt x="102" y="203"/>
                    </a:lnTo>
                    <a:lnTo>
                      <a:pt x="85" y="201"/>
                    </a:lnTo>
                    <a:lnTo>
                      <a:pt x="69" y="198"/>
                    </a:lnTo>
                    <a:lnTo>
                      <a:pt x="54" y="195"/>
                    </a:lnTo>
                    <a:lnTo>
                      <a:pt x="39" y="191"/>
                    </a:lnTo>
                    <a:lnTo>
                      <a:pt x="25" y="188"/>
                    </a:lnTo>
                    <a:lnTo>
                      <a:pt x="13" y="183"/>
                    </a:lnTo>
                    <a:lnTo>
                      <a:pt x="1" y="179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2" name="Freeform 404"/>
              <p:cNvSpPr>
                <a:spLocks/>
              </p:cNvSpPr>
              <p:nvPr/>
            </p:nvSpPr>
            <p:spPr bwMode="auto">
              <a:xfrm>
                <a:off x="6661150" y="4992688"/>
                <a:ext cx="84138" cy="3810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6" y="0"/>
                  </a:cxn>
                  <a:cxn ang="0">
                    <a:pos x="61" y="2"/>
                  </a:cxn>
                  <a:cxn ang="0">
                    <a:pos x="67" y="4"/>
                  </a:cxn>
                  <a:cxn ang="0">
                    <a:pos x="72" y="8"/>
                  </a:cxn>
                  <a:cxn ang="0">
                    <a:pos x="72" y="11"/>
                  </a:cxn>
                  <a:cxn ang="0">
                    <a:pos x="76" y="12"/>
                  </a:cxn>
                  <a:cxn ang="0">
                    <a:pos x="84" y="20"/>
                  </a:cxn>
                  <a:cxn ang="0">
                    <a:pos x="91" y="28"/>
                  </a:cxn>
                  <a:cxn ang="0">
                    <a:pos x="99" y="38"/>
                  </a:cxn>
                  <a:cxn ang="0">
                    <a:pos x="106" y="49"/>
                  </a:cxn>
                  <a:cxn ang="0">
                    <a:pos x="92" y="48"/>
                  </a:cxn>
                  <a:cxn ang="0">
                    <a:pos x="78" y="46"/>
                  </a:cxn>
                  <a:cxn ang="0">
                    <a:pos x="64" y="44"/>
                  </a:cxn>
                  <a:cxn ang="0">
                    <a:pos x="50" y="43"/>
                  </a:cxn>
                  <a:cxn ang="0">
                    <a:pos x="38" y="41"/>
                  </a:cxn>
                  <a:cxn ang="0">
                    <a:pos x="25" y="38"/>
                  </a:cxn>
                  <a:cxn ang="0">
                    <a:pos x="12" y="36"/>
                  </a:cxn>
                  <a:cxn ang="0">
                    <a:pos x="0" y="34"/>
                  </a:cxn>
                  <a:cxn ang="0">
                    <a:pos x="33" y="2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7" y="7"/>
                  </a:cxn>
                  <a:cxn ang="0">
                    <a:pos x="42" y="4"/>
                  </a:cxn>
                  <a:cxn ang="0">
                    <a:pos x="53" y="0"/>
                  </a:cxn>
                </a:cxnLst>
                <a:rect l="0" t="0" r="r" b="b"/>
                <a:pathLst>
                  <a:path w="106" h="49">
                    <a:moveTo>
                      <a:pt x="53" y="0"/>
                    </a:moveTo>
                    <a:lnTo>
                      <a:pt x="56" y="0"/>
                    </a:lnTo>
                    <a:lnTo>
                      <a:pt x="61" y="2"/>
                    </a:lnTo>
                    <a:lnTo>
                      <a:pt x="67" y="4"/>
                    </a:lnTo>
                    <a:lnTo>
                      <a:pt x="72" y="8"/>
                    </a:lnTo>
                    <a:lnTo>
                      <a:pt x="72" y="11"/>
                    </a:lnTo>
                    <a:lnTo>
                      <a:pt x="76" y="12"/>
                    </a:lnTo>
                    <a:lnTo>
                      <a:pt x="84" y="20"/>
                    </a:lnTo>
                    <a:lnTo>
                      <a:pt x="91" y="28"/>
                    </a:lnTo>
                    <a:lnTo>
                      <a:pt x="99" y="38"/>
                    </a:lnTo>
                    <a:lnTo>
                      <a:pt x="106" y="49"/>
                    </a:lnTo>
                    <a:lnTo>
                      <a:pt x="92" y="48"/>
                    </a:lnTo>
                    <a:lnTo>
                      <a:pt x="78" y="46"/>
                    </a:lnTo>
                    <a:lnTo>
                      <a:pt x="64" y="44"/>
                    </a:lnTo>
                    <a:lnTo>
                      <a:pt x="50" y="43"/>
                    </a:lnTo>
                    <a:lnTo>
                      <a:pt x="38" y="41"/>
                    </a:lnTo>
                    <a:lnTo>
                      <a:pt x="25" y="38"/>
                    </a:lnTo>
                    <a:lnTo>
                      <a:pt x="12" y="36"/>
                    </a:lnTo>
                    <a:lnTo>
                      <a:pt x="0" y="34"/>
                    </a:lnTo>
                    <a:lnTo>
                      <a:pt x="33" y="2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7" y="7"/>
                    </a:lnTo>
                    <a:lnTo>
                      <a:pt x="42" y="4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3" name="Freeform 405"/>
              <p:cNvSpPr>
                <a:spLocks/>
              </p:cNvSpPr>
              <p:nvPr/>
            </p:nvSpPr>
            <p:spPr bwMode="auto">
              <a:xfrm>
                <a:off x="6599238" y="4914900"/>
                <a:ext cx="66675" cy="82550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9" y="2"/>
                  </a:cxn>
                  <a:cxn ang="0">
                    <a:pos x="83" y="89"/>
                  </a:cxn>
                  <a:cxn ang="0">
                    <a:pos x="82" y="91"/>
                  </a:cxn>
                  <a:cxn ang="0">
                    <a:pos x="81" y="93"/>
                  </a:cxn>
                  <a:cxn ang="0">
                    <a:pos x="80" y="94"/>
                  </a:cxn>
                  <a:cxn ang="0">
                    <a:pos x="80" y="96"/>
                  </a:cxn>
                  <a:cxn ang="0">
                    <a:pos x="65" y="102"/>
                  </a:cxn>
                  <a:cxn ang="0">
                    <a:pos x="1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5" y="3"/>
                  </a:cxn>
                </a:cxnLst>
                <a:rect l="0" t="0" r="r" b="b"/>
                <a:pathLst>
                  <a:path w="83" h="102">
                    <a:moveTo>
                      <a:pt x="5" y="3"/>
                    </a:move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83" y="89"/>
                    </a:lnTo>
                    <a:lnTo>
                      <a:pt x="82" y="91"/>
                    </a:lnTo>
                    <a:lnTo>
                      <a:pt x="81" y="93"/>
                    </a:lnTo>
                    <a:lnTo>
                      <a:pt x="80" y="94"/>
                    </a:lnTo>
                    <a:lnTo>
                      <a:pt x="80" y="96"/>
                    </a:lnTo>
                    <a:lnTo>
                      <a:pt x="65" y="102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4" name="Freeform 406"/>
              <p:cNvSpPr>
                <a:spLocks/>
              </p:cNvSpPr>
              <p:nvPr/>
            </p:nvSpPr>
            <p:spPr bwMode="auto">
              <a:xfrm>
                <a:off x="5995988" y="4940300"/>
                <a:ext cx="522288" cy="144463"/>
              </a:xfrm>
              <a:custGeom>
                <a:avLst/>
                <a:gdLst/>
                <a:ahLst/>
                <a:cxnLst>
                  <a:cxn ang="0">
                    <a:pos x="657" y="18"/>
                  </a:cxn>
                  <a:cxn ang="0">
                    <a:pos x="605" y="24"/>
                  </a:cxn>
                  <a:cxn ang="0">
                    <a:pos x="554" y="31"/>
                  </a:cxn>
                  <a:cxn ang="0">
                    <a:pos x="506" y="38"/>
                  </a:cxn>
                  <a:cxn ang="0">
                    <a:pos x="457" y="46"/>
                  </a:cxn>
                  <a:cxn ang="0">
                    <a:pos x="411" y="54"/>
                  </a:cxn>
                  <a:cxn ang="0">
                    <a:pos x="366" y="63"/>
                  </a:cxn>
                  <a:cxn ang="0">
                    <a:pos x="322" y="72"/>
                  </a:cxn>
                  <a:cxn ang="0">
                    <a:pos x="280" y="83"/>
                  </a:cxn>
                  <a:cxn ang="0">
                    <a:pos x="239" y="93"/>
                  </a:cxn>
                  <a:cxn ang="0">
                    <a:pos x="200" y="104"/>
                  </a:cxn>
                  <a:cxn ang="0">
                    <a:pos x="163" y="116"/>
                  </a:cxn>
                  <a:cxn ang="0">
                    <a:pos x="126" y="128"/>
                  </a:cxn>
                  <a:cxn ang="0">
                    <a:pos x="93" y="140"/>
                  </a:cxn>
                  <a:cxn ang="0">
                    <a:pos x="59" y="154"/>
                  </a:cxn>
                  <a:cxn ang="0">
                    <a:pos x="28" y="168"/>
                  </a:cxn>
                  <a:cxn ang="0">
                    <a:pos x="0" y="182"/>
                  </a:cxn>
                  <a:cxn ang="0">
                    <a:pos x="28" y="166"/>
                  </a:cxn>
                  <a:cxn ang="0">
                    <a:pos x="58" y="150"/>
                  </a:cxn>
                  <a:cxn ang="0">
                    <a:pos x="91" y="135"/>
                  </a:cxn>
                  <a:cxn ang="0">
                    <a:pos x="125" y="121"/>
                  </a:cxn>
                  <a:cxn ang="0">
                    <a:pos x="161" y="107"/>
                  </a:cxn>
                  <a:cxn ang="0">
                    <a:pos x="198" y="93"/>
                  </a:cxn>
                  <a:cxn ang="0">
                    <a:pos x="237" y="82"/>
                  </a:cxn>
                  <a:cxn ang="0">
                    <a:pos x="279" y="69"/>
                  </a:cxn>
                  <a:cxn ang="0">
                    <a:pos x="321" y="59"/>
                  </a:cxn>
                  <a:cxn ang="0">
                    <a:pos x="365" y="47"/>
                  </a:cxn>
                  <a:cxn ang="0">
                    <a:pos x="410" y="38"/>
                  </a:cxn>
                  <a:cxn ang="0">
                    <a:pos x="456" y="29"/>
                  </a:cxn>
                  <a:cxn ang="0">
                    <a:pos x="504" y="21"/>
                  </a:cxn>
                  <a:cxn ang="0">
                    <a:pos x="554" y="13"/>
                  </a:cxn>
                  <a:cxn ang="0">
                    <a:pos x="604" y="6"/>
                  </a:cxn>
                  <a:cxn ang="0">
                    <a:pos x="656" y="0"/>
                  </a:cxn>
                  <a:cxn ang="0">
                    <a:pos x="656" y="4"/>
                  </a:cxn>
                  <a:cxn ang="0">
                    <a:pos x="656" y="9"/>
                  </a:cxn>
                  <a:cxn ang="0">
                    <a:pos x="656" y="14"/>
                  </a:cxn>
                  <a:cxn ang="0">
                    <a:pos x="657" y="18"/>
                  </a:cxn>
                </a:cxnLst>
                <a:rect l="0" t="0" r="r" b="b"/>
                <a:pathLst>
                  <a:path w="657" h="182">
                    <a:moveTo>
                      <a:pt x="657" y="18"/>
                    </a:moveTo>
                    <a:lnTo>
                      <a:pt x="605" y="24"/>
                    </a:lnTo>
                    <a:lnTo>
                      <a:pt x="554" y="31"/>
                    </a:lnTo>
                    <a:lnTo>
                      <a:pt x="506" y="38"/>
                    </a:lnTo>
                    <a:lnTo>
                      <a:pt x="457" y="46"/>
                    </a:lnTo>
                    <a:lnTo>
                      <a:pt x="411" y="54"/>
                    </a:lnTo>
                    <a:lnTo>
                      <a:pt x="366" y="63"/>
                    </a:lnTo>
                    <a:lnTo>
                      <a:pt x="322" y="72"/>
                    </a:lnTo>
                    <a:lnTo>
                      <a:pt x="280" y="83"/>
                    </a:lnTo>
                    <a:lnTo>
                      <a:pt x="239" y="93"/>
                    </a:lnTo>
                    <a:lnTo>
                      <a:pt x="200" y="104"/>
                    </a:lnTo>
                    <a:lnTo>
                      <a:pt x="163" y="116"/>
                    </a:lnTo>
                    <a:lnTo>
                      <a:pt x="126" y="128"/>
                    </a:lnTo>
                    <a:lnTo>
                      <a:pt x="93" y="140"/>
                    </a:lnTo>
                    <a:lnTo>
                      <a:pt x="59" y="154"/>
                    </a:lnTo>
                    <a:lnTo>
                      <a:pt x="28" y="168"/>
                    </a:lnTo>
                    <a:lnTo>
                      <a:pt x="0" y="182"/>
                    </a:lnTo>
                    <a:lnTo>
                      <a:pt x="28" y="166"/>
                    </a:lnTo>
                    <a:lnTo>
                      <a:pt x="58" y="150"/>
                    </a:lnTo>
                    <a:lnTo>
                      <a:pt x="91" y="135"/>
                    </a:lnTo>
                    <a:lnTo>
                      <a:pt x="125" y="121"/>
                    </a:lnTo>
                    <a:lnTo>
                      <a:pt x="161" y="107"/>
                    </a:lnTo>
                    <a:lnTo>
                      <a:pt x="198" y="93"/>
                    </a:lnTo>
                    <a:lnTo>
                      <a:pt x="237" y="82"/>
                    </a:lnTo>
                    <a:lnTo>
                      <a:pt x="279" y="69"/>
                    </a:lnTo>
                    <a:lnTo>
                      <a:pt x="321" y="59"/>
                    </a:lnTo>
                    <a:lnTo>
                      <a:pt x="365" y="47"/>
                    </a:lnTo>
                    <a:lnTo>
                      <a:pt x="410" y="38"/>
                    </a:lnTo>
                    <a:lnTo>
                      <a:pt x="456" y="29"/>
                    </a:lnTo>
                    <a:lnTo>
                      <a:pt x="504" y="21"/>
                    </a:lnTo>
                    <a:lnTo>
                      <a:pt x="554" y="13"/>
                    </a:lnTo>
                    <a:lnTo>
                      <a:pt x="604" y="6"/>
                    </a:lnTo>
                    <a:lnTo>
                      <a:pt x="656" y="0"/>
                    </a:lnTo>
                    <a:lnTo>
                      <a:pt x="656" y="4"/>
                    </a:lnTo>
                    <a:lnTo>
                      <a:pt x="656" y="9"/>
                    </a:lnTo>
                    <a:lnTo>
                      <a:pt x="656" y="14"/>
                    </a:lnTo>
                    <a:lnTo>
                      <a:pt x="657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5" name="Freeform 407"/>
              <p:cNvSpPr>
                <a:spLocks/>
              </p:cNvSpPr>
              <p:nvPr/>
            </p:nvSpPr>
            <p:spPr bwMode="auto">
              <a:xfrm>
                <a:off x="606583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3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2" y="602"/>
                  </a:cxn>
                  <a:cxn ang="0">
                    <a:pos x="193" y="590"/>
                  </a:cxn>
                  <a:cxn ang="0">
                    <a:pos x="166" y="576"/>
                  </a:cxn>
                  <a:cxn ang="0">
                    <a:pos x="140" y="559"/>
                  </a:cxn>
                  <a:cxn ang="0">
                    <a:pos x="114" y="539"/>
                  </a:cxn>
                  <a:cxn ang="0">
                    <a:pos x="81" y="506"/>
                  </a:cxn>
                  <a:cxn ang="0">
                    <a:pos x="44" y="455"/>
                  </a:cxn>
                  <a:cxn ang="0">
                    <a:pos x="19" y="400"/>
                  </a:cxn>
                  <a:cxn ang="0">
                    <a:pos x="4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8" y="165"/>
                  </a:cxn>
                  <a:cxn ang="0">
                    <a:pos x="59" y="114"/>
                  </a:cxn>
                  <a:cxn ang="0">
                    <a:pos x="89" y="81"/>
                  </a:cxn>
                  <a:cxn ang="0">
                    <a:pos x="112" y="61"/>
                  </a:cxn>
                  <a:cxn ang="0">
                    <a:pos x="136" y="44"/>
                  </a:cxn>
                  <a:cxn ang="0">
                    <a:pos x="162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7" y="4"/>
                  </a:cxn>
                  <a:cxn ang="0">
                    <a:pos x="278" y="0"/>
                  </a:cxn>
                  <a:cxn ang="0">
                    <a:pos x="308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8" y="30"/>
                  </a:cxn>
                  <a:cxn ang="0">
                    <a:pos x="454" y="44"/>
                  </a:cxn>
                  <a:cxn ang="0">
                    <a:pos x="481" y="61"/>
                  </a:cxn>
                  <a:cxn ang="0">
                    <a:pos x="506" y="81"/>
                  </a:cxn>
                  <a:cxn ang="0">
                    <a:pos x="540" y="114"/>
                  </a:cxn>
                  <a:cxn ang="0">
                    <a:pos x="575" y="165"/>
                  </a:cxn>
                  <a:cxn ang="0">
                    <a:pos x="602" y="220"/>
                  </a:cxn>
                  <a:cxn ang="0">
                    <a:pos x="617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3" y="582"/>
                  </a:cxn>
                  <a:cxn ang="0">
                    <a:pos x="419" y="606"/>
                  </a:cxn>
                  <a:cxn ang="0">
                    <a:pos x="359" y="619"/>
                  </a:cxn>
                </a:cxnLst>
                <a:rect l="0" t="0" r="r" b="b"/>
                <a:pathLst>
                  <a:path w="620" h="620">
                    <a:moveTo>
                      <a:pt x="328" y="620"/>
                    </a:moveTo>
                    <a:lnTo>
                      <a:pt x="313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7" y="606"/>
                    </a:lnTo>
                    <a:lnTo>
                      <a:pt x="222" y="602"/>
                    </a:lnTo>
                    <a:lnTo>
                      <a:pt x="208" y="597"/>
                    </a:lnTo>
                    <a:lnTo>
                      <a:pt x="193" y="590"/>
                    </a:lnTo>
                    <a:lnTo>
                      <a:pt x="179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40" y="559"/>
                    </a:lnTo>
                    <a:lnTo>
                      <a:pt x="127" y="550"/>
                    </a:lnTo>
                    <a:lnTo>
                      <a:pt x="114" y="539"/>
                    </a:lnTo>
                    <a:lnTo>
                      <a:pt x="103" y="529"/>
                    </a:lnTo>
                    <a:lnTo>
                      <a:pt x="81" y="506"/>
                    </a:lnTo>
                    <a:lnTo>
                      <a:pt x="61" y="482"/>
                    </a:lnTo>
                    <a:lnTo>
                      <a:pt x="44" y="455"/>
                    </a:lnTo>
                    <a:lnTo>
                      <a:pt x="30" y="429"/>
                    </a:lnTo>
                    <a:lnTo>
                      <a:pt x="19" y="400"/>
                    </a:lnTo>
                    <a:lnTo>
                      <a:pt x="9" y="371"/>
                    </a:lnTo>
                    <a:lnTo>
                      <a:pt x="4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8" y="165"/>
                    </a:lnTo>
                    <a:lnTo>
                      <a:pt x="43" y="139"/>
                    </a:lnTo>
                    <a:lnTo>
                      <a:pt x="59" y="114"/>
                    </a:lnTo>
                    <a:lnTo>
                      <a:pt x="79" y="91"/>
                    </a:lnTo>
                    <a:lnTo>
                      <a:pt x="89" y="81"/>
                    </a:lnTo>
                    <a:lnTo>
                      <a:pt x="100" y="71"/>
                    </a:lnTo>
                    <a:lnTo>
                      <a:pt x="112" y="61"/>
                    </a:lnTo>
                    <a:lnTo>
                      <a:pt x="124" y="52"/>
                    </a:lnTo>
                    <a:lnTo>
                      <a:pt x="136" y="44"/>
                    </a:lnTo>
                    <a:lnTo>
                      <a:pt x="149" y="37"/>
                    </a:lnTo>
                    <a:lnTo>
                      <a:pt x="162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2" y="6"/>
                    </a:lnTo>
                    <a:lnTo>
                      <a:pt x="247" y="4"/>
                    </a:lnTo>
                    <a:lnTo>
                      <a:pt x="262" y="1"/>
                    </a:lnTo>
                    <a:lnTo>
                      <a:pt x="278" y="0"/>
                    </a:lnTo>
                    <a:lnTo>
                      <a:pt x="293" y="0"/>
                    </a:lnTo>
                    <a:lnTo>
                      <a:pt x="308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3" y="23"/>
                    </a:lnTo>
                    <a:lnTo>
                      <a:pt x="428" y="30"/>
                    </a:lnTo>
                    <a:lnTo>
                      <a:pt x="442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1" y="61"/>
                    </a:lnTo>
                    <a:lnTo>
                      <a:pt x="494" y="71"/>
                    </a:lnTo>
                    <a:lnTo>
                      <a:pt x="506" y="81"/>
                    </a:lnTo>
                    <a:lnTo>
                      <a:pt x="518" y="91"/>
                    </a:lnTo>
                    <a:lnTo>
                      <a:pt x="540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2" y="220"/>
                    </a:lnTo>
                    <a:lnTo>
                      <a:pt x="611" y="249"/>
                    </a:lnTo>
                    <a:lnTo>
                      <a:pt x="617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7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7" y="483"/>
                    </a:lnTo>
                    <a:lnTo>
                      <a:pt x="560" y="507"/>
                    </a:lnTo>
                    <a:lnTo>
                      <a:pt x="542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3" y="582"/>
                    </a:lnTo>
                    <a:lnTo>
                      <a:pt x="446" y="596"/>
                    </a:lnTo>
                    <a:lnTo>
                      <a:pt x="419" y="606"/>
                    </a:lnTo>
                    <a:lnTo>
                      <a:pt x="390" y="614"/>
                    </a:lnTo>
                    <a:lnTo>
                      <a:pt x="359" y="619"/>
                    </a:lnTo>
                    <a:lnTo>
                      <a:pt x="328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6" name="Freeform 408"/>
              <p:cNvSpPr>
                <a:spLocks/>
              </p:cNvSpPr>
              <p:nvPr/>
            </p:nvSpPr>
            <p:spPr bwMode="auto">
              <a:xfrm>
                <a:off x="706278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2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1" y="602"/>
                  </a:cxn>
                  <a:cxn ang="0">
                    <a:pos x="192" y="590"/>
                  </a:cxn>
                  <a:cxn ang="0">
                    <a:pos x="166" y="576"/>
                  </a:cxn>
                  <a:cxn ang="0">
                    <a:pos x="139" y="559"/>
                  </a:cxn>
                  <a:cxn ang="0">
                    <a:pos x="114" y="539"/>
                  </a:cxn>
                  <a:cxn ang="0">
                    <a:pos x="80" y="506"/>
                  </a:cxn>
                  <a:cxn ang="0">
                    <a:pos x="45" y="455"/>
                  </a:cxn>
                  <a:cxn ang="0">
                    <a:pos x="18" y="400"/>
                  </a:cxn>
                  <a:cxn ang="0">
                    <a:pos x="3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7" y="165"/>
                  </a:cxn>
                  <a:cxn ang="0">
                    <a:pos x="58" y="114"/>
                  </a:cxn>
                  <a:cxn ang="0">
                    <a:pos x="88" y="81"/>
                  </a:cxn>
                  <a:cxn ang="0">
                    <a:pos x="111" y="61"/>
                  </a:cxn>
                  <a:cxn ang="0">
                    <a:pos x="136" y="44"/>
                  </a:cxn>
                  <a:cxn ang="0">
                    <a:pos x="161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6" y="4"/>
                  </a:cxn>
                  <a:cxn ang="0">
                    <a:pos x="277" y="0"/>
                  </a:cxn>
                  <a:cxn ang="0">
                    <a:pos x="307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7" y="30"/>
                  </a:cxn>
                  <a:cxn ang="0">
                    <a:pos x="454" y="44"/>
                  </a:cxn>
                  <a:cxn ang="0">
                    <a:pos x="480" y="61"/>
                  </a:cxn>
                  <a:cxn ang="0">
                    <a:pos x="506" y="81"/>
                  </a:cxn>
                  <a:cxn ang="0">
                    <a:pos x="539" y="114"/>
                  </a:cxn>
                  <a:cxn ang="0">
                    <a:pos x="575" y="165"/>
                  </a:cxn>
                  <a:cxn ang="0">
                    <a:pos x="601" y="220"/>
                  </a:cxn>
                  <a:cxn ang="0">
                    <a:pos x="616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2" y="582"/>
                  </a:cxn>
                  <a:cxn ang="0">
                    <a:pos x="418" y="606"/>
                  </a:cxn>
                  <a:cxn ang="0">
                    <a:pos x="358" y="619"/>
                  </a:cxn>
                </a:cxnLst>
                <a:rect l="0" t="0" r="r" b="b"/>
                <a:pathLst>
                  <a:path w="620" h="620">
                    <a:moveTo>
                      <a:pt x="327" y="620"/>
                    </a:moveTo>
                    <a:lnTo>
                      <a:pt x="312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6" y="606"/>
                    </a:lnTo>
                    <a:lnTo>
                      <a:pt x="221" y="602"/>
                    </a:lnTo>
                    <a:lnTo>
                      <a:pt x="207" y="597"/>
                    </a:lnTo>
                    <a:lnTo>
                      <a:pt x="192" y="590"/>
                    </a:lnTo>
                    <a:lnTo>
                      <a:pt x="178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39" y="559"/>
                    </a:lnTo>
                    <a:lnTo>
                      <a:pt x="126" y="550"/>
                    </a:lnTo>
                    <a:lnTo>
                      <a:pt x="114" y="539"/>
                    </a:lnTo>
                    <a:lnTo>
                      <a:pt x="102" y="529"/>
                    </a:lnTo>
                    <a:lnTo>
                      <a:pt x="80" y="506"/>
                    </a:lnTo>
                    <a:lnTo>
                      <a:pt x="61" y="482"/>
                    </a:lnTo>
                    <a:lnTo>
                      <a:pt x="45" y="455"/>
                    </a:lnTo>
                    <a:lnTo>
                      <a:pt x="30" y="429"/>
                    </a:lnTo>
                    <a:lnTo>
                      <a:pt x="18" y="400"/>
                    </a:lnTo>
                    <a:lnTo>
                      <a:pt x="9" y="371"/>
                    </a:lnTo>
                    <a:lnTo>
                      <a:pt x="3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7" y="165"/>
                    </a:lnTo>
                    <a:lnTo>
                      <a:pt x="42" y="139"/>
                    </a:lnTo>
                    <a:lnTo>
                      <a:pt x="58" y="114"/>
                    </a:lnTo>
                    <a:lnTo>
                      <a:pt x="78" y="91"/>
                    </a:lnTo>
                    <a:lnTo>
                      <a:pt x="88" y="81"/>
                    </a:lnTo>
                    <a:lnTo>
                      <a:pt x="100" y="71"/>
                    </a:lnTo>
                    <a:lnTo>
                      <a:pt x="111" y="61"/>
                    </a:lnTo>
                    <a:lnTo>
                      <a:pt x="123" y="52"/>
                    </a:lnTo>
                    <a:lnTo>
                      <a:pt x="136" y="44"/>
                    </a:lnTo>
                    <a:lnTo>
                      <a:pt x="148" y="37"/>
                    </a:lnTo>
                    <a:lnTo>
                      <a:pt x="161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1" y="6"/>
                    </a:lnTo>
                    <a:lnTo>
                      <a:pt x="246" y="4"/>
                    </a:lnTo>
                    <a:lnTo>
                      <a:pt x="261" y="1"/>
                    </a:lnTo>
                    <a:lnTo>
                      <a:pt x="277" y="0"/>
                    </a:lnTo>
                    <a:lnTo>
                      <a:pt x="292" y="0"/>
                    </a:lnTo>
                    <a:lnTo>
                      <a:pt x="307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2" y="23"/>
                    </a:lnTo>
                    <a:lnTo>
                      <a:pt x="427" y="30"/>
                    </a:lnTo>
                    <a:lnTo>
                      <a:pt x="441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0" y="61"/>
                    </a:lnTo>
                    <a:lnTo>
                      <a:pt x="493" y="71"/>
                    </a:lnTo>
                    <a:lnTo>
                      <a:pt x="506" y="81"/>
                    </a:lnTo>
                    <a:lnTo>
                      <a:pt x="517" y="91"/>
                    </a:lnTo>
                    <a:lnTo>
                      <a:pt x="539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1" y="220"/>
                    </a:lnTo>
                    <a:lnTo>
                      <a:pt x="611" y="249"/>
                    </a:lnTo>
                    <a:lnTo>
                      <a:pt x="616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6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6" y="483"/>
                    </a:lnTo>
                    <a:lnTo>
                      <a:pt x="560" y="507"/>
                    </a:lnTo>
                    <a:lnTo>
                      <a:pt x="541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2" y="582"/>
                    </a:lnTo>
                    <a:lnTo>
                      <a:pt x="446" y="596"/>
                    </a:lnTo>
                    <a:lnTo>
                      <a:pt x="418" y="606"/>
                    </a:lnTo>
                    <a:lnTo>
                      <a:pt x="389" y="614"/>
                    </a:lnTo>
                    <a:lnTo>
                      <a:pt x="358" y="619"/>
                    </a:lnTo>
                    <a:lnTo>
                      <a:pt x="327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7" name="Freeform 409"/>
              <p:cNvSpPr>
                <a:spLocks/>
              </p:cNvSpPr>
              <p:nvPr/>
            </p:nvSpPr>
            <p:spPr bwMode="auto">
              <a:xfrm>
                <a:off x="5895975" y="4979988"/>
                <a:ext cx="1778000" cy="484188"/>
              </a:xfrm>
              <a:custGeom>
                <a:avLst/>
                <a:gdLst/>
                <a:ahLst/>
                <a:cxnLst>
                  <a:cxn ang="0">
                    <a:pos x="2231" y="441"/>
                  </a:cxn>
                  <a:cxn ang="0">
                    <a:pos x="2194" y="530"/>
                  </a:cxn>
                  <a:cxn ang="0">
                    <a:pos x="2158" y="557"/>
                  </a:cxn>
                  <a:cxn ang="0">
                    <a:pos x="2126" y="574"/>
                  </a:cxn>
                  <a:cxn ang="0">
                    <a:pos x="2120" y="530"/>
                  </a:cxn>
                  <a:cxn ang="0">
                    <a:pos x="2099" y="416"/>
                  </a:cxn>
                  <a:cxn ang="0">
                    <a:pos x="2030" y="300"/>
                  </a:cxn>
                  <a:cxn ang="0">
                    <a:pos x="1967" y="241"/>
                  </a:cxn>
                  <a:cxn ang="0">
                    <a:pos x="1908" y="206"/>
                  </a:cxn>
                  <a:cxn ang="0">
                    <a:pos x="1844" y="185"/>
                  </a:cxn>
                  <a:cxn ang="0">
                    <a:pos x="1778" y="174"/>
                  </a:cxn>
                  <a:cxn ang="0">
                    <a:pos x="1660" y="189"/>
                  </a:cxn>
                  <a:cxn ang="0">
                    <a:pos x="1548" y="253"/>
                  </a:cxn>
                  <a:cxn ang="0">
                    <a:pos x="1470" y="353"/>
                  </a:cxn>
                  <a:cxn ang="0">
                    <a:pos x="1437" y="481"/>
                  </a:cxn>
                  <a:cxn ang="0">
                    <a:pos x="1450" y="588"/>
                  </a:cxn>
                  <a:cxn ang="0">
                    <a:pos x="1401" y="608"/>
                  </a:cxn>
                  <a:cxn ang="0">
                    <a:pos x="1325" y="605"/>
                  </a:cxn>
                  <a:cxn ang="0">
                    <a:pos x="1246" y="603"/>
                  </a:cxn>
                  <a:cxn ang="0">
                    <a:pos x="1165" y="602"/>
                  </a:cxn>
                  <a:cxn ang="0">
                    <a:pos x="1089" y="602"/>
                  </a:cxn>
                  <a:cxn ang="0">
                    <a:pos x="1017" y="603"/>
                  </a:cxn>
                  <a:cxn ang="0">
                    <a:pos x="945" y="604"/>
                  </a:cxn>
                  <a:cxn ang="0">
                    <a:pos x="874" y="606"/>
                  </a:cxn>
                  <a:cxn ang="0">
                    <a:pos x="865" y="538"/>
                  </a:cxn>
                  <a:cxn ang="0">
                    <a:pos x="844" y="416"/>
                  </a:cxn>
                  <a:cxn ang="0">
                    <a:pos x="775" y="300"/>
                  </a:cxn>
                  <a:cxn ang="0">
                    <a:pos x="710" y="241"/>
                  </a:cxn>
                  <a:cxn ang="0">
                    <a:pos x="651" y="206"/>
                  </a:cxn>
                  <a:cxn ang="0">
                    <a:pos x="589" y="185"/>
                  </a:cxn>
                  <a:cxn ang="0">
                    <a:pos x="522" y="174"/>
                  </a:cxn>
                  <a:cxn ang="0">
                    <a:pos x="405" y="189"/>
                  </a:cxn>
                  <a:cxn ang="0">
                    <a:pos x="293" y="253"/>
                  </a:cxn>
                  <a:cxn ang="0">
                    <a:pos x="214" y="353"/>
                  </a:cxn>
                  <a:cxn ang="0">
                    <a:pos x="182" y="481"/>
                  </a:cxn>
                  <a:cxn ang="0">
                    <a:pos x="188" y="559"/>
                  </a:cxn>
                  <a:cxn ang="0">
                    <a:pos x="131" y="552"/>
                  </a:cxn>
                  <a:cxn ang="0">
                    <a:pos x="67" y="514"/>
                  </a:cxn>
                  <a:cxn ang="0">
                    <a:pos x="28" y="464"/>
                  </a:cxn>
                  <a:cxn ang="0">
                    <a:pos x="5" y="377"/>
                  </a:cxn>
                  <a:cxn ang="0">
                    <a:pos x="2" y="278"/>
                  </a:cxn>
                  <a:cxn ang="0">
                    <a:pos x="28" y="234"/>
                  </a:cxn>
                  <a:cxn ang="0">
                    <a:pos x="86" y="191"/>
                  </a:cxn>
                  <a:cxn ang="0">
                    <a:pos x="161" y="151"/>
                  </a:cxn>
                  <a:cxn ang="0">
                    <a:pos x="249" y="114"/>
                  </a:cxn>
                  <a:cxn ang="0">
                    <a:pos x="352" y="81"/>
                  </a:cxn>
                  <a:cxn ang="0">
                    <a:pos x="464" y="52"/>
                  </a:cxn>
                  <a:cxn ang="0">
                    <a:pos x="589" y="28"/>
                  </a:cxn>
                  <a:cxn ang="0">
                    <a:pos x="724" y="8"/>
                  </a:cxn>
                  <a:cxn ang="0">
                    <a:pos x="802" y="11"/>
                  </a:cxn>
                  <a:cxn ang="0">
                    <a:pos x="825" y="30"/>
                  </a:cxn>
                  <a:cxn ang="0">
                    <a:pos x="905" y="66"/>
                  </a:cxn>
                  <a:cxn ang="0">
                    <a:pos x="1080" y="96"/>
                  </a:cxn>
                  <a:cxn ang="0">
                    <a:pos x="1278" y="96"/>
                  </a:cxn>
                  <a:cxn ang="0">
                    <a:pos x="1451" y="66"/>
                  </a:cxn>
                  <a:cxn ang="0">
                    <a:pos x="1531" y="27"/>
                  </a:cxn>
                  <a:cxn ang="0">
                    <a:pos x="1601" y="22"/>
                  </a:cxn>
                  <a:cxn ang="0">
                    <a:pos x="1801" y="65"/>
                  </a:cxn>
                  <a:cxn ang="0">
                    <a:pos x="1982" y="122"/>
                  </a:cxn>
                  <a:cxn ang="0">
                    <a:pos x="2134" y="191"/>
                  </a:cxn>
                  <a:cxn ang="0">
                    <a:pos x="2224" y="244"/>
                  </a:cxn>
                  <a:cxn ang="0">
                    <a:pos x="2239" y="346"/>
                  </a:cxn>
                </a:cxnLst>
                <a:rect l="0" t="0" r="r" b="b"/>
                <a:pathLst>
                  <a:path w="2239" h="611">
                    <a:moveTo>
                      <a:pt x="2239" y="346"/>
                    </a:moveTo>
                    <a:lnTo>
                      <a:pt x="2238" y="379"/>
                    </a:lnTo>
                    <a:lnTo>
                      <a:pt x="2235" y="411"/>
                    </a:lnTo>
                    <a:lnTo>
                      <a:pt x="2231" y="441"/>
                    </a:lnTo>
                    <a:lnTo>
                      <a:pt x="2224" y="468"/>
                    </a:lnTo>
                    <a:lnTo>
                      <a:pt x="2216" y="493"/>
                    </a:lnTo>
                    <a:lnTo>
                      <a:pt x="2205" y="514"/>
                    </a:lnTo>
                    <a:lnTo>
                      <a:pt x="2194" y="530"/>
                    </a:lnTo>
                    <a:lnTo>
                      <a:pt x="2181" y="543"/>
                    </a:lnTo>
                    <a:lnTo>
                      <a:pt x="2174" y="547"/>
                    </a:lnTo>
                    <a:lnTo>
                      <a:pt x="2166" y="552"/>
                    </a:lnTo>
                    <a:lnTo>
                      <a:pt x="2158" y="557"/>
                    </a:lnTo>
                    <a:lnTo>
                      <a:pt x="2151" y="561"/>
                    </a:lnTo>
                    <a:lnTo>
                      <a:pt x="2142" y="565"/>
                    </a:lnTo>
                    <a:lnTo>
                      <a:pt x="2134" y="569"/>
                    </a:lnTo>
                    <a:lnTo>
                      <a:pt x="2126" y="574"/>
                    </a:lnTo>
                    <a:lnTo>
                      <a:pt x="2117" y="577"/>
                    </a:lnTo>
                    <a:lnTo>
                      <a:pt x="2119" y="561"/>
                    </a:lnTo>
                    <a:lnTo>
                      <a:pt x="2120" y="546"/>
                    </a:lnTo>
                    <a:lnTo>
                      <a:pt x="2120" y="530"/>
                    </a:lnTo>
                    <a:lnTo>
                      <a:pt x="2119" y="515"/>
                    </a:lnTo>
                    <a:lnTo>
                      <a:pt x="2115" y="482"/>
                    </a:lnTo>
                    <a:lnTo>
                      <a:pt x="2108" y="448"/>
                    </a:lnTo>
                    <a:lnTo>
                      <a:pt x="2099" y="416"/>
                    </a:lnTo>
                    <a:lnTo>
                      <a:pt x="2087" y="385"/>
                    </a:lnTo>
                    <a:lnTo>
                      <a:pt x="2070" y="355"/>
                    </a:lnTo>
                    <a:lnTo>
                      <a:pt x="2052" y="326"/>
                    </a:lnTo>
                    <a:lnTo>
                      <a:pt x="2030" y="300"/>
                    </a:lnTo>
                    <a:lnTo>
                      <a:pt x="2006" y="274"/>
                    </a:lnTo>
                    <a:lnTo>
                      <a:pt x="1993" y="263"/>
                    </a:lnTo>
                    <a:lnTo>
                      <a:pt x="1979" y="251"/>
                    </a:lnTo>
                    <a:lnTo>
                      <a:pt x="1967" y="241"/>
                    </a:lnTo>
                    <a:lnTo>
                      <a:pt x="1952" y="232"/>
                    </a:lnTo>
                    <a:lnTo>
                      <a:pt x="1938" y="223"/>
                    </a:lnTo>
                    <a:lnTo>
                      <a:pt x="1923" y="215"/>
                    </a:lnTo>
                    <a:lnTo>
                      <a:pt x="1908" y="206"/>
                    </a:lnTo>
                    <a:lnTo>
                      <a:pt x="1892" y="200"/>
                    </a:lnTo>
                    <a:lnTo>
                      <a:pt x="1877" y="194"/>
                    </a:lnTo>
                    <a:lnTo>
                      <a:pt x="1861" y="189"/>
                    </a:lnTo>
                    <a:lnTo>
                      <a:pt x="1844" y="185"/>
                    </a:lnTo>
                    <a:lnTo>
                      <a:pt x="1827" y="181"/>
                    </a:lnTo>
                    <a:lnTo>
                      <a:pt x="1811" y="178"/>
                    </a:lnTo>
                    <a:lnTo>
                      <a:pt x="1794" y="175"/>
                    </a:lnTo>
                    <a:lnTo>
                      <a:pt x="1778" y="174"/>
                    </a:lnTo>
                    <a:lnTo>
                      <a:pt x="1760" y="174"/>
                    </a:lnTo>
                    <a:lnTo>
                      <a:pt x="1726" y="177"/>
                    </a:lnTo>
                    <a:lnTo>
                      <a:pt x="1692" y="181"/>
                    </a:lnTo>
                    <a:lnTo>
                      <a:pt x="1660" y="189"/>
                    </a:lnTo>
                    <a:lnTo>
                      <a:pt x="1629" y="201"/>
                    </a:lnTo>
                    <a:lnTo>
                      <a:pt x="1600" y="216"/>
                    </a:lnTo>
                    <a:lnTo>
                      <a:pt x="1572" y="233"/>
                    </a:lnTo>
                    <a:lnTo>
                      <a:pt x="1548" y="253"/>
                    </a:lnTo>
                    <a:lnTo>
                      <a:pt x="1525" y="274"/>
                    </a:lnTo>
                    <a:lnTo>
                      <a:pt x="1504" y="299"/>
                    </a:lnTo>
                    <a:lnTo>
                      <a:pt x="1486" y="325"/>
                    </a:lnTo>
                    <a:lnTo>
                      <a:pt x="1470" y="353"/>
                    </a:lnTo>
                    <a:lnTo>
                      <a:pt x="1457" y="383"/>
                    </a:lnTo>
                    <a:lnTo>
                      <a:pt x="1448" y="414"/>
                    </a:lnTo>
                    <a:lnTo>
                      <a:pt x="1441" y="446"/>
                    </a:lnTo>
                    <a:lnTo>
                      <a:pt x="1437" y="481"/>
                    </a:lnTo>
                    <a:lnTo>
                      <a:pt x="1437" y="515"/>
                    </a:lnTo>
                    <a:lnTo>
                      <a:pt x="1440" y="539"/>
                    </a:lnTo>
                    <a:lnTo>
                      <a:pt x="1444" y="564"/>
                    </a:lnTo>
                    <a:lnTo>
                      <a:pt x="1450" y="588"/>
                    </a:lnTo>
                    <a:lnTo>
                      <a:pt x="1457" y="611"/>
                    </a:lnTo>
                    <a:lnTo>
                      <a:pt x="1439" y="610"/>
                    </a:lnTo>
                    <a:lnTo>
                      <a:pt x="1420" y="610"/>
                    </a:lnTo>
                    <a:lnTo>
                      <a:pt x="1401" y="608"/>
                    </a:lnTo>
                    <a:lnTo>
                      <a:pt x="1382" y="607"/>
                    </a:lnTo>
                    <a:lnTo>
                      <a:pt x="1363" y="606"/>
                    </a:lnTo>
                    <a:lnTo>
                      <a:pt x="1343" y="606"/>
                    </a:lnTo>
                    <a:lnTo>
                      <a:pt x="1325" y="605"/>
                    </a:lnTo>
                    <a:lnTo>
                      <a:pt x="1305" y="604"/>
                    </a:lnTo>
                    <a:lnTo>
                      <a:pt x="1285" y="604"/>
                    </a:lnTo>
                    <a:lnTo>
                      <a:pt x="1266" y="603"/>
                    </a:lnTo>
                    <a:lnTo>
                      <a:pt x="1246" y="603"/>
                    </a:lnTo>
                    <a:lnTo>
                      <a:pt x="1225" y="603"/>
                    </a:lnTo>
                    <a:lnTo>
                      <a:pt x="1206" y="602"/>
                    </a:lnTo>
                    <a:lnTo>
                      <a:pt x="1186" y="602"/>
                    </a:lnTo>
                    <a:lnTo>
                      <a:pt x="1165" y="602"/>
                    </a:lnTo>
                    <a:lnTo>
                      <a:pt x="1146" y="602"/>
                    </a:lnTo>
                    <a:lnTo>
                      <a:pt x="1127" y="602"/>
                    </a:lnTo>
                    <a:lnTo>
                      <a:pt x="1109" y="602"/>
                    </a:lnTo>
                    <a:lnTo>
                      <a:pt x="1089" y="602"/>
                    </a:lnTo>
                    <a:lnTo>
                      <a:pt x="1071" y="602"/>
                    </a:lnTo>
                    <a:lnTo>
                      <a:pt x="1054" y="603"/>
                    </a:lnTo>
                    <a:lnTo>
                      <a:pt x="1035" y="603"/>
                    </a:lnTo>
                    <a:lnTo>
                      <a:pt x="1017" y="603"/>
                    </a:lnTo>
                    <a:lnTo>
                      <a:pt x="998" y="603"/>
                    </a:lnTo>
                    <a:lnTo>
                      <a:pt x="981" y="604"/>
                    </a:lnTo>
                    <a:lnTo>
                      <a:pt x="963" y="604"/>
                    </a:lnTo>
                    <a:lnTo>
                      <a:pt x="945" y="604"/>
                    </a:lnTo>
                    <a:lnTo>
                      <a:pt x="927" y="605"/>
                    </a:lnTo>
                    <a:lnTo>
                      <a:pt x="909" y="605"/>
                    </a:lnTo>
                    <a:lnTo>
                      <a:pt x="891" y="605"/>
                    </a:lnTo>
                    <a:lnTo>
                      <a:pt x="874" y="606"/>
                    </a:lnTo>
                    <a:lnTo>
                      <a:pt x="856" y="606"/>
                    </a:lnTo>
                    <a:lnTo>
                      <a:pt x="860" y="584"/>
                    </a:lnTo>
                    <a:lnTo>
                      <a:pt x="863" y="561"/>
                    </a:lnTo>
                    <a:lnTo>
                      <a:pt x="865" y="538"/>
                    </a:lnTo>
                    <a:lnTo>
                      <a:pt x="863" y="515"/>
                    </a:lnTo>
                    <a:lnTo>
                      <a:pt x="860" y="482"/>
                    </a:lnTo>
                    <a:lnTo>
                      <a:pt x="853" y="448"/>
                    </a:lnTo>
                    <a:lnTo>
                      <a:pt x="844" y="416"/>
                    </a:lnTo>
                    <a:lnTo>
                      <a:pt x="831" y="385"/>
                    </a:lnTo>
                    <a:lnTo>
                      <a:pt x="815" y="355"/>
                    </a:lnTo>
                    <a:lnTo>
                      <a:pt x="797" y="326"/>
                    </a:lnTo>
                    <a:lnTo>
                      <a:pt x="775" y="300"/>
                    </a:lnTo>
                    <a:lnTo>
                      <a:pt x="750" y="274"/>
                    </a:lnTo>
                    <a:lnTo>
                      <a:pt x="738" y="263"/>
                    </a:lnTo>
                    <a:lnTo>
                      <a:pt x="724" y="251"/>
                    </a:lnTo>
                    <a:lnTo>
                      <a:pt x="710" y="241"/>
                    </a:lnTo>
                    <a:lnTo>
                      <a:pt x="696" y="232"/>
                    </a:lnTo>
                    <a:lnTo>
                      <a:pt x="681" y="223"/>
                    </a:lnTo>
                    <a:lnTo>
                      <a:pt x="667" y="215"/>
                    </a:lnTo>
                    <a:lnTo>
                      <a:pt x="651" y="206"/>
                    </a:lnTo>
                    <a:lnTo>
                      <a:pt x="636" y="200"/>
                    </a:lnTo>
                    <a:lnTo>
                      <a:pt x="620" y="194"/>
                    </a:lnTo>
                    <a:lnTo>
                      <a:pt x="605" y="189"/>
                    </a:lnTo>
                    <a:lnTo>
                      <a:pt x="589" y="185"/>
                    </a:lnTo>
                    <a:lnTo>
                      <a:pt x="572" y="181"/>
                    </a:lnTo>
                    <a:lnTo>
                      <a:pt x="556" y="178"/>
                    </a:lnTo>
                    <a:lnTo>
                      <a:pt x="538" y="175"/>
                    </a:lnTo>
                    <a:lnTo>
                      <a:pt x="522" y="174"/>
                    </a:lnTo>
                    <a:lnTo>
                      <a:pt x="505" y="174"/>
                    </a:lnTo>
                    <a:lnTo>
                      <a:pt x="470" y="177"/>
                    </a:lnTo>
                    <a:lnTo>
                      <a:pt x="437" y="181"/>
                    </a:lnTo>
                    <a:lnTo>
                      <a:pt x="405" y="189"/>
                    </a:lnTo>
                    <a:lnTo>
                      <a:pt x="373" y="201"/>
                    </a:lnTo>
                    <a:lnTo>
                      <a:pt x="345" y="216"/>
                    </a:lnTo>
                    <a:lnTo>
                      <a:pt x="317" y="233"/>
                    </a:lnTo>
                    <a:lnTo>
                      <a:pt x="293" y="253"/>
                    </a:lnTo>
                    <a:lnTo>
                      <a:pt x="270" y="274"/>
                    </a:lnTo>
                    <a:lnTo>
                      <a:pt x="249" y="299"/>
                    </a:lnTo>
                    <a:lnTo>
                      <a:pt x="230" y="325"/>
                    </a:lnTo>
                    <a:lnTo>
                      <a:pt x="214" y="353"/>
                    </a:lnTo>
                    <a:lnTo>
                      <a:pt x="202" y="383"/>
                    </a:lnTo>
                    <a:lnTo>
                      <a:pt x="192" y="414"/>
                    </a:lnTo>
                    <a:lnTo>
                      <a:pt x="185" y="446"/>
                    </a:lnTo>
                    <a:lnTo>
                      <a:pt x="182" y="481"/>
                    </a:lnTo>
                    <a:lnTo>
                      <a:pt x="182" y="515"/>
                    </a:lnTo>
                    <a:lnTo>
                      <a:pt x="183" y="530"/>
                    </a:lnTo>
                    <a:lnTo>
                      <a:pt x="185" y="544"/>
                    </a:lnTo>
                    <a:lnTo>
                      <a:pt x="188" y="559"/>
                    </a:lnTo>
                    <a:lnTo>
                      <a:pt x="191" y="574"/>
                    </a:lnTo>
                    <a:lnTo>
                      <a:pt x="171" y="567"/>
                    </a:lnTo>
                    <a:lnTo>
                      <a:pt x="150" y="560"/>
                    </a:lnTo>
                    <a:lnTo>
                      <a:pt x="131" y="552"/>
                    </a:lnTo>
                    <a:lnTo>
                      <a:pt x="114" y="544"/>
                    </a:lnTo>
                    <a:lnTo>
                      <a:pt x="97" y="535"/>
                    </a:lnTo>
                    <a:lnTo>
                      <a:pt x="81" y="524"/>
                    </a:lnTo>
                    <a:lnTo>
                      <a:pt x="67" y="514"/>
                    </a:lnTo>
                    <a:lnTo>
                      <a:pt x="53" y="504"/>
                    </a:lnTo>
                    <a:lnTo>
                      <a:pt x="44" y="494"/>
                    </a:lnTo>
                    <a:lnTo>
                      <a:pt x="36" y="481"/>
                    </a:lnTo>
                    <a:lnTo>
                      <a:pt x="28" y="464"/>
                    </a:lnTo>
                    <a:lnTo>
                      <a:pt x="21" y="446"/>
                    </a:lnTo>
                    <a:lnTo>
                      <a:pt x="15" y="425"/>
                    </a:lnTo>
                    <a:lnTo>
                      <a:pt x="9" y="401"/>
                    </a:lnTo>
                    <a:lnTo>
                      <a:pt x="5" y="377"/>
                    </a:lnTo>
                    <a:lnTo>
                      <a:pt x="2" y="350"/>
                    </a:lnTo>
                    <a:lnTo>
                      <a:pt x="0" y="324"/>
                    </a:lnTo>
                    <a:lnTo>
                      <a:pt x="0" y="300"/>
                    </a:lnTo>
                    <a:lnTo>
                      <a:pt x="2" y="278"/>
                    </a:lnTo>
                    <a:lnTo>
                      <a:pt x="5" y="257"/>
                    </a:lnTo>
                    <a:lnTo>
                      <a:pt x="5" y="257"/>
                    </a:lnTo>
                    <a:lnTo>
                      <a:pt x="16" y="246"/>
                    </a:lnTo>
                    <a:lnTo>
                      <a:pt x="28" y="234"/>
                    </a:lnTo>
                    <a:lnTo>
                      <a:pt x="41" y="224"/>
                    </a:lnTo>
                    <a:lnTo>
                      <a:pt x="55" y="212"/>
                    </a:lnTo>
                    <a:lnTo>
                      <a:pt x="70" y="202"/>
                    </a:lnTo>
                    <a:lnTo>
                      <a:pt x="86" y="191"/>
                    </a:lnTo>
                    <a:lnTo>
                      <a:pt x="104" y="181"/>
                    </a:lnTo>
                    <a:lnTo>
                      <a:pt x="122" y="171"/>
                    </a:lnTo>
                    <a:lnTo>
                      <a:pt x="141" y="160"/>
                    </a:lnTo>
                    <a:lnTo>
                      <a:pt x="161" y="151"/>
                    </a:lnTo>
                    <a:lnTo>
                      <a:pt x="182" y="142"/>
                    </a:lnTo>
                    <a:lnTo>
                      <a:pt x="204" y="133"/>
                    </a:lnTo>
                    <a:lnTo>
                      <a:pt x="226" y="124"/>
                    </a:lnTo>
                    <a:lnTo>
                      <a:pt x="249" y="114"/>
                    </a:lnTo>
                    <a:lnTo>
                      <a:pt x="273" y="105"/>
                    </a:lnTo>
                    <a:lnTo>
                      <a:pt x="298" y="97"/>
                    </a:lnTo>
                    <a:lnTo>
                      <a:pt x="325" y="89"/>
                    </a:lnTo>
                    <a:lnTo>
                      <a:pt x="352" y="81"/>
                    </a:lnTo>
                    <a:lnTo>
                      <a:pt x="378" y="74"/>
                    </a:lnTo>
                    <a:lnTo>
                      <a:pt x="407" y="66"/>
                    </a:lnTo>
                    <a:lnTo>
                      <a:pt x="436" y="59"/>
                    </a:lnTo>
                    <a:lnTo>
                      <a:pt x="464" y="52"/>
                    </a:lnTo>
                    <a:lnTo>
                      <a:pt x="494" y="45"/>
                    </a:lnTo>
                    <a:lnTo>
                      <a:pt x="526" y="39"/>
                    </a:lnTo>
                    <a:lnTo>
                      <a:pt x="557" y="34"/>
                    </a:lnTo>
                    <a:lnTo>
                      <a:pt x="589" y="28"/>
                    </a:lnTo>
                    <a:lnTo>
                      <a:pt x="622" y="22"/>
                    </a:lnTo>
                    <a:lnTo>
                      <a:pt x="656" y="18"/>
                    </a:lnTo>
                    <a:lnTo>
                      <a:pt x="689" y="13"/>
                    </a:lnTo>
                    <a:lnTo>
                      <a:pt x="724" y="8"/>
                    </a:lnTo>
                    <a:lnTo>
                      <a:pt x="758" y="4"/>
                    </a:lnTo>
                    <a:lnTo>
                      <a:pt x="794" y="0"/>
                    </a:lnTo>
                    <a:lnTo>
                      <a:pt x="798" y="5"/>
                    </a:lnTo>
                    <a:lnTo>
                      <a:pt x="802" y="11"/>
                    </a:lnTo>
                    <a:lnTo>
                      <a:pt x="807" y="15"/>
                    </a:lnTo>
                    <a:lnTo>
                      <a:pt x="813" y="21"/>
                    </a:lnTo>
                    <a:lnTo>
                      <a:pt x="818" y="26"/>
                    </a:lnTo>
                    <a:lnTo>
                      <a:pt x="825" y="30"/>
                    </a:lnTo>
                    <a:lnTo>
                      <a:pt x="832" y="35"/>
                    </a:lnTo>
                    <a:lnTo>
                      <a:pt x="840" y="39"/>
                    </a:lnTo>
                    <a:lnTo>
                      <a:pt x="870" y="53"/>
                    </a:lnTo>
                    <a:lnTo>
                      <a:pt x="905" y="66"/>
                    </a:lnTo>
                    <a:lnTo>
                      <a:pt x="944" y="76"/>
                    </a:lnTo>
                    <a:lnTo>
                      <a:pt x="987" y="84"/>
                    </a:lnTo>
                    <a:lnTo>
                      <a:pt x="1033" y="90"/>
                    </a:lnTo>
                    <a:lnTo>
                      <a:pt x="1080" y="96"/>
                    </a:lnTo>
                    <a:lnTo>
                      <a:pt x="1130" y="98"/>
                    </a:lnTo>
                    <a:lnTo>
                      <a:pt x="1180" y="99"/>
                    </a:lnTo>
                    <a:lnTo>
                      <a:pt x="1230" y="98"/>
                    </a:lnTo>
                    <a:lnTo>
                      <a:pt x="1278" y="96"/>
                    </a:lnTo>
                    <a:lnTo>
                      <a:pt x="1326" y="90"/>
                    </a:lnTo>
                    <a:lnTo>
                      <a:pt x="1371" y="84"/>
                    </a:lnTo>
                    <a:lnTo>
                      <a:pt x="1413" y="76"/>
                    </a:lnTo>
                    <a:lnTo>
                      <a:pt x="1451" y="66"/>
                    </a:lnTo>
                    <a:lnTo>
                      <a:pt x="1485" y="53"/>
                    </a:lnTo>
                    <a:lnTo>
                      <a:pt x="1512" y="39"/>
                    </a:lnTo>
                    <a:lnTo>
                      <a:pt x="1522" y="34"/>
                    </a:lnTo>
                    <a:lnTo>
                      <a:pt x="1531" y="27"/>
                    </a:lnTo>
                    <a:lnTo>
                      <a:pt x="1538" y="21"/>
                    </a:lnTo>
                    <a:lnTo>
                      <a:pt x="1545" y="14"/>
                    </a:lnTo>
                    <a:lnTo>
                      <a:pt x="1550" y="14"/>
                    </a:lnTo>
                    <a:lnTo>
                      <a:pt x="1601" y="22"/>
                    </a:lnTo>
                    <a:lnTo>
                      <a:pt x="1652" y="31"/>
                    </a:lnTo>
                    <a:lnTo>
                      <a:pt x="1703" y="42"/>
                    </a:lnTo>
                    <a:lnTo>
                      <a:pt x="1752" y="53"/>
                    </a:lnTo>
                    <a:lnTo>
                      <a:pt x="1801" y="65"/>
                    </a:lnTo>
                    <a:lnTo>
                      <a:pt x="1848" y="79"/>
                    </a:lnTo>
                    <a:lnTo>
                      <a:pt x="1894" y="92"/>
                    </a:lnTo>
                    <a:lnTo>
                      <a:pt x="1938" y="107"/>
                    </a:lnTo>
                    <a:lnTo>
                      <a:pt x="1982" y="122"/>
                    </a:lnTo>
                    <a:lnTo>
                      <a:pt x="2022" y="140"/>
                    </a:lnTo>
                    <a:lnTo>
                      <a:pt x="2061" y="156"/>
                    </a:lnTo>
                    <a:lnTo>
                      <a:pt x="2098" y="174"/>
                    </a:lnTo>
                    <a:lnTo>
                      <a:pt x="2134" y="191"/>
                    </a:lnTo>
                    <a:lnTo>
                      <a:pt x="2165" y="210"/>
                    </a:lnTo>
                    <a:lnTo>
                      <a:pt x="2195" y="228"/>
                    </a:lnTo>
                    <a:lnTo>
                      <a:pt x="2221" y="248"/>
                    </a:lnTo>
                    <a:lnTo>
                      <a:pt x="2224" y="244"/>
                    </a:lnTo>
                    <a:lnTo>
                      <a:pt x="2229" y="266"/>
                    </a:lnTo>
                    <a:lnTo>
                      <a:pt x="2234" y="292"/>
                    </a:lnTo>
                    <a:lnTo>
                      <a:pt x="2238" y="318"/>
                    </a:lnTo>
                    <a:lnTo>
                      <a:pt x="2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8" name="Freeform 410"/>
              <p:cNvSpPr>
                <a:spLocks/>
              </p:cNvSpPr>
              <p:nvPr/>
            </p:nvSpPr>
            <p:spPr bwMode="auto">
              <a:xfrm>
                <a:off x="6657975" y="4732338"/>
                <a:ext cx="36513" cy="555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2" y="1"/>
                  </a:cxn>
                  <a:cxn ang="0">
                    <a:pos x="19" y="6"/>
                  </a:cxn>
                  <a:cxn ang="0">
                    <a:pos x="25" y="14"/>
                  </a:cxn>
                  <a:cxn ang="0">
                    <a:pos x="30" y="23"/>
                  </a:cxn>
                  <a:cxn ang="0">
                    <a:pos x="31" y="35"/>
                  </a:cxn>
                  <a:cxn ang="0">
                    <a:pos x="31" y="36"/>
                  </a:cxn>
                  <a:cxn ang="0">
                    <a:pos x="31" y="38"/>
                  </a:cxn>
                  <a:cxn ang="0">
                    <a:pos x="31" y="39"/>
                  </a:cxn>
                  <a:cxn ang="0">
                    <a:pos x="31" y="42"/>
                  </a:cxn>
                  <a:cxn ang="0">
                    <a:pos x="29" y="35"/>
                  </a:cxn>
                  <a:cxn ang="0">
                    <a:pos x="25" y="30"/>
                  </a:cxn>
                  <a:cxn ang="0">
                    <a:pos x="20" y="27"/>
                  </a:cxn>
                  <a:cxn ang="0">
                    <a:pos x="15" y="26"/>
                  </a:cxn>
                  <a:cxn ang="0">
                    <a:pos x="8" y="28"/>
                  </a:cxn>
                  <a:cxn ang="0">
                    <a:pos x="4" y="32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2" y="56"/>
                  </a:cxn>
                  <a:cxn ang="0">
                    <a:pos x="6" y="62"/>
                  </a:cxn>
                  <a:cxn ang="0">
                    <a:pos x="10" y="67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9" y="69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7"/>
                  </a:cxn>
                  <a:cxn ang="0">
                    <a:pos x="40" y="59"/>
                  </a:cxn>
                  <a:cxn ang="0">
                    <a:pos x="45" y="49"/>
                  </a:cxn>
                  <a:cxn ang="0">
                    <a:pos x="46" y="35"/>
                  </a:cxn>
                  <a:cxn ang="0">
                    <a:pos x="44" y="21"/>
                  </a:cxn>
                  <a:cxn ang="0">
                    <a:pos x="37" y="11"/>
                  </a:cxn>
                  <a:cxn ang="0">
                    <a:pos x="29" y="3"/>
                  </a:cxn>
                  <a:cxn ang="0">
                    <a:pos x="19" y="0"/>
                  </a:cxn>
                </a:cxnLst>
                <a:rect l="0" t="0" r="r" b="b"/>
                <a:pathLst>
                  <a:path w="46" h="69">
                    <a:moveTo>
                      <a:pt x="19" y="0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9" y="6"/>
                    </a:lnTo>
                    <a:lnTo>
                      <a:pt x="25" y="14"/>
                    </a:lnTo>
                    <a:lnTo>
                      <a:pt x="30" y="23"/>
                    </a:lnTo>
                    <a:lnTo>
                      <a:pt x="31" y="35"/>
                    </a:lnTo>
                    <a:lnTo>
                      <a:pt x="31" y="36"/>
                    </a:lnTo>
                    <a:lnTo>
                      <a:pt x="31" y="38"/>
                    </a:lnTo>
                    <a:lnTo>
                      <a:pt x="31" y="39"/>
                    </a:lnTo>
                    <a:lnTo>
                      <a:pt x="31" y="42"/>
                    </a:lnTo>
                    <a:lnTo>
                      <a:pt x="29" y="35"/>
                    </a:lnTo>
                    <a:lnTo>
                      <a:pt x="25" y="30"/>
                    </a:lnTo>
                    <a:lnTo>
                      <a:pt x="20" y="27"/>
                    </a:lnTo>
                    <a:lnTo>
                      <a:pt x="15" y="26"/>
                    </a:lnTo>
                    <a:lnTo>
                      <a:pt x="8" y="28"/>
                    </a:lnTo>
                    <a:lnTo>
                      <a:pt x="4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0" y="67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9" y="69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7"/>
                    </a:lnTo>
                    <a:lnTo>
                      <a:pt x="40" y="59"/>
                    </a:lnTo>
                    <a:lnTo>
                      <a:pt x="45" y="49"/>
                    </a:lnTo>
                    <a:lnTo>
                      <a:pt x="46" y="35"/>
                    </a:lnTo>
                    <a:lnTo>
                      <a:pt x="44" y="21"/>
                    </a:lnTo>
                    <a:lnTo>
                      <a:pt x="37" y="11"/>
                    </a:lnTo>
                    <a:lnTo>
                      <a:pt x="2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9" name="Freeform 411"/>
              <p:cNvSpPr>
                <a:spLocks/>
              </p:cNvSpPr>
              <p:nvPr/>
            </p:nvSpPr>
            <p:spPr bwMode="auto">
              <a:xfrm>
                <a:off x="6753225" y="4733925"/>
                <a:ext cx="34925" cy="55563"/>
              </a:xfrm>
              <a:custGeom>
                <a:avLst/>
                <a:gdLst/>
                <a:ahLst/>
                <a:cxnLst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8" y="67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6"/>
                  </a:cxn>
                  <a:cxn ang="0">
                    <a:pos x="39" y="58"/>
                  </a:cxn>
                  <a:cxn ang="0">
                    <a:pos x="44" y="47"/>
                  </a:cxn>
                  <a:cxn ang="0">
                    <a:pos x="45" y="34"/>
                  </a:cxn>
                  <a:cxn ang="0">
                    <a:pos x="43" y="20"/>
                  </a:cxn>
                  <a:cxn ang="0">
                    <a:pos x="37" y="10"/>
                  </a:cxn>
                  <a:cxn ang="0">
                    <a:pos x="29" y="2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18" y="5"/>
                  </a:cxn>
                  <a:cxn ang="0">
                    <a:pos x="25" y="13"/>
                  </a:cxn>
                  <a:cxn ang="0">
                    <a:pos x="30" y="23"/>
                  </a:cxn>
                  <a:cxn ang="0">
                    <a:pos x="31" y="34"/>
                  </a:cxn>
                  <a:cxn ang="0">
                    <a:pos x="32" y="35"/>
                  </a:cxn>
                  <a:cxn ang="0">
                    <a:pos x="32" y="38"/>
                  </a:cxn>
                  <a:cxn ang="0">
                    <a:pos x="32" y="39"/>
                  </a:cxn>
                  <a:cxn ang="0">
                    <a:pos x="31" y="40"/>
                  </a:cxn>
                  <a:cxn ang="0">
                    <a:pos x="29" y="34"/>
                  </a:cxn>
                  <a:cxn ang="0">
                    <a:pos x="25" y="29"/>
                  </a:cxn>
                  <a:cxn ang="0">
                    <a:pos x="21" y="26"/>
                  </a:cxn>
                  <a:cxn ang="0">
                    <a:pos x="15" y="25"/>
                  </a:cxn>
                  <a:cxn ang="0">
                    <a:pos x="9" y="26"/>
                  </a:cxn>
                  <a:cxn ang="0">
                    <a:pos x="5" y="31"/>
                  </a:cxn>
                  <a:cxn ang="0">
                    <a:pos x="1" y="38"/>
                  </a:cxn>
                  <a:cxn ang="0">
                    <a:pos x="0" y="47"/>
                  </a:cxn>
                  <a:cxn ang="0">
                    <a:pos x="2" y="55"/>
                  </a:cxn>
                  <a:cxn ang="0">
                    <a:pos x="6" y="62"/>
                  </a:cxn>
                  <a:cxn ang="0">
                    <a:pos x="10" y="66"/>
                  </a:cxn>
                  <a:cxn ang="0">
                    <a:pos x="17" y="67"/>
                  </a:cxn>
                </a:cxnLst>
                <a:rect l="0" t="0" r="r" b="b"/>
                <a:pathLst>
                  <a:path w="45" h="69">
                    <a:moveTo>
                      <a:pt x="17" y="67"/>
                    </a:moveTo>
                    <a:lnTo>
                      <a:pt x="17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6"/>
                    </a:lnTo>
                    <a:lnTo>
                      <a:pt x="39" y="58"/>
                    </a:lnTo>
                    <a:lnTo>
                      <a:pt x="44" y="47"/>
                    </a:lnTo>
                    <a:lnTo>
                      <a:pt x="45" y="34"/>
                    </a:lnTo>
                    <a:lnTo>
                      <a:pt x="43" y="20"/>
                    </a:lnTo>
                    <a:lnTo>
                      <a:pt x="37" y="10"/>
                    </a:lnTo>
                    <a:lnTo>
                      <a:pt x="29" y="2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18" y="5"/>
                    </a:lnTo>
                    <a:lnTo>
                      <a:pt x="25" y="13"/>
                    </a:lnTo>
                    <a:lnTo>
                      <a:pt x="30" y="23"/>
                    </a:lnTo>
                    <a:lnTo>
                      <a:pt x="31" y="34"/>
                    </a:lnTo>
                    <a:lnTo>
                      <a:pt x="32" y="35"/>
                    </a:lnTo>
                    <a:lnTo>
                      <a:pt x="32" y="38"/>
                    </a:lnTo>
                    <a:lnTo>
                      <a:pt x="32" y="39"/>
                    </a:lnTo>
                    <a:lnTo>
                      <a:pt x="31" y="40"/>
                    </a:lnTo>
                    <a:lnTo>
                      <a:pt x="29" y="34"/>
                    </a:lnTo>
                    <a:lnTo>
                      <a:pt x="25" y="29"/>
                    </a:lnTo>
                    <a:lnTo>
                      <a:pt x="21" y="26"/>
                    </a:lnTo>
                    <a:lnTo>
                      <a:pt x="15" y="25"/>
                    </a:lnTo>
                    <a:lnTo>
                      <a:pt x="9" y="26"/>
                    </a:lnTo>
                    <a:lnTo>
                      <a:pt x="5" y="31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2" y="55"/>
                    </a:lnTo>
                    <a:lnTo>
                      <a:pt x="6" y="62"/>
                    </a:lnTo>
                    <a:lnTo>
                      <a:pt x="10" y="66"/>
                    </a:lnTo>
                    <a:lnTo>
                      <a:pt x="17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0" name="Freeform 412"/>
              <p:cNvSpPr>
                <a:spLocks/>
              </p:cNvSpPr>
              <p:nvPr/>
            </p:nvSpPr>
            <p:spPr bwMode="auto">
              <a:xfrm>
                <a:off x="6149975" y="5227638"/>
                <a:ext cx="323850" cy="320675"/>
              </a:xfrm>
              <a:custGeom>
                <a:avLst/>
                <a:gdLst/>
                <a:ahLst/>
                <a:cxnLst>
                  <a:cxn ang="0">
                    <a:pos x="172" y="2"/>
                  </a:cxn>
                  <a:cxn ang="0">
                    <a:pos x="133" y="10"/>
                  </a:cxn>
                  <a:cxn ang="0">
                    <a:pos x="97" y="25"/>
                  </a:cxn>
                  <a:cxn ang="0">
                    <a:pos x="66" y="47"/>
                  </a:cxn>
                  <a:cxn ang="0">
                    <a:pos x="41" y="74"/>
                  </a:cxn>
                  <a:cxn ang="0">
                    <a:pos x="20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3" y="223"/>
                  </a:cxn>
                  <a:cxn ang="0">
                    <a:pos x="13" y="262"/>
                  </a:cxn>
                  <a:cxn ang="0">
                    <a:pos x="30" y="299"/>
                  </a:cxn>
                  <a:cxn ang="0">
                    <a:pos x="54" y="332"/>
                  </a:cxn>
                  <a:cxn ang="0">
                    <a:pos x="84" y="361"/>
                  </a:cxn>
                  <a:cxn ang="0">
                    <a:pos x="118" y="383"/>
                  </a:cxn>
                  <a:cxn ang="0">
                    <a:pos x="155" y="398"/>
                  </a:cxn>
                  <a:cxn ang="0">
                    <a:pos x="194" y="405"/>
                  </a:cxn>
                  <a:cxn ang="0">
                    <a:pos x="235" y="405"/>
                  </a:cxn>
                  <a:cxn ang="0">
                    <a:pos x="275" y="398"/>
                  </a:cxn>
                  <a:cxn ang="0">
                    <a:pos x="309" y="383"/>
                  </a:cxn>
                  <a:cxn ang="0">
                    <a:pos x="341" y="361"/>
                  </a:cxn>
                  <a:cxn ang="0">
                    <a:pos x="368" y="332"/>
                  </a:cxn>
                  <a:cxn ang="0">
                    <a:pos x="389" y="299"/>
                  </a:cxn>
                  <a:cxn ang="0">
                    <a:pos x="403" y="262"/>
                  </a:cxn>
                  <a:cxn ang="0">
                    <a:pos x="407" y="223"/>
                  </a:cxn>
                  <a:cxn ang="0">
                    <a:pos x="405" y="184"/>
                  </a:cxn>
                  <a:cxn ang="0">
                    <a:pos x="396" y="144"/>
                  </a:cxn>
                  <a:cxn ang="0">
                    <a:pos x="378" y="108"/>
                  </a:cxn>
                  <a:cxn ang="0">
                    <a:pos x="354" y="74"/>
                  </a:cxn>
                  <a:cxn ang="0">
                    <a:pos x="324" y="45"/>
                  </a:cxn>
                  <a:cxn ang="0">
                    <a:pos x="291" y="23"/>
                  </a:cxn>
                  <a:cxn ang="0">
                    <a:pos x="253" y="8"/>
                  </a:cxn>
                  <a:cxn ang="0">
                    <a:pos x="214" y="2"/>
                  </a:cxn>
                </a:cxnLst>
                <a:rect l="0" t="0" r="r" b="b"/>
                <a:pathLst>
                  <a:path w="407" h="406">
                    <a:moveTo>
                      <a:pt x="193" y="0"/>
                    </a:moveTo>
                    <a:lnTo>
                      <a:pt x="172" y="2"/>
                    </a:lnTo>
                    <a:lnTo>
                      <a:pt x="152" y="5"/>
                    </a:lnTo>
                    <a:lnTo>
                      <a:pt x="133" y="10"/>
                    </a:lnTo>
                    <a:lnTo>
                      <a:pt x="114" y="17"/>
                    </a:lnTo>
                    <a:lnTo>
                      <a:pt x="97" y="25"/>
                    </a:lnTo>
                    <a:lnTo>
                      <a:pt x="81" y="35"/>
                    </a:lnTo>
                    <a:lnTo>
                      <a:pt x="66" y="47"/>
                    </a:lnTo>
                    <a:lnTo>
                      <a:pt x="52" y="60"/>
                    </a:lnTo>
                    <a:lnTo>
                      <a:pt x="41" y="74"/>
                    </a:lnTo>
                    <a:lnTo>
                      <a:pt x="29" y="90"/>
                    </a:lnTo>
                    <a:lnTo>
                      <a:pt x="20" y="106"/>
                    </a:lnTo>
                    <a:lnTo>
                      <a:pt x="12" y="125"/>
                    </a:lnTo>
                    <a:lnTo>
                      <a:pt x="6" y="143"/>
                    </a:lnTo>
                    <a:lnTo>
                      <a:pt x="3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3" y="223"/>
                    </a:lnTo>
                    <a:lnTo>
                      <a:pt x="7" y="243"/>
                    </a:lnTo>
                    <a:lnTo>
                      <a:pt x="13" y="262"/>
                    </a:lnTo>
                    <a:lnTo>
                      <a:pt x="21" y="280"/>
                    </a:lnTo>
                    <a:lnTo>
                      <a:pt x="30" y="299"/>
                    </a:lnTo>
                    <a:lnTo>
                      <a:pt x="41" y="316"/>
                    </a:lnTo>
                    <a:lnTo>
                      <a:pt x="54" y="332"/>
                    </a:lnTo>
                    <a:lnTo>
                      <a:pt x="68" y="347"/>
                    </a:lnTo>
                    <a:lnTo>
                      <a:pt x="84" y="361"/>
                    </a:lnTo>
                    <a:lnTo>
                      <a:pt x="101" y="373"/>
                    </a:lnTo>
                    <a:lnTo>
                      <a:pt x="118" y="383"/>
                    </a:lnTo>
                    <a:lnTo>
                      <a:pt x="136" y="391"/>
                    </a:lnTo>
                    <a:lnTo>
                      <a:pt x="155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5" y="406"/>
                    </a:lnTo>
                    <a:lnTo>
                      <a:pt x="235" y="405"/>
                    </a:lnTo>
                    <a:lnTo>
                      <a:pt x="255" y="402"/>
                    </a:lnTo>
                    <a:lnTo>
                      <a:pt x="275" y="398"/>
                    </a:lnTo>
                    <a:lnTo>
                      <a:pt x="292" y="391"/>
                    </a:lnTo>
                    <a:lnTo>
                      <a:pt x="309" y="383"/>
                    </a:lnTo>
                    <a:lnTo>
                      <a:pt x="326" y="373"/>
                    </a:lnTo>
                    <a:lnTo>
                      <a:pt x="341" y="361"/>
                    </a:lnTo>
                    <a:lnTo>
                      <a:pt x="355" y="347"/>
                    </a:lnTo>
                    <a:lnTo>
                      <a:pt x="368" y="332"/>
                    </a:lnTo>
                    <a:lnTo>
                      <a:pt x="380" y="316"/>
                    </a:lnTo>
                    <a:lnTo>
                      <a:pt x="389" y="299"/>
                    </a:lnTo>
                    <a:lnTo>
                      <a:pt x="397" y="280"/>
                    </a:lnTo>
                    <a:lnTo>
                      <a:pt x="403" y="262"/>
                    </a:lnTo>
                    <a:lnTo>
                      <a:pt x="406" y="243"/>
                    </a:lnTo>
                    <a:lnTo>
                      <a:pt x="407" y="223"/>
                    </a:lnTo>
                    <a:lnTo>
                      <a:pt x="407" y="203"/>
                    </a:lnTo>
                    <a:lnTo>
                      <a:pt x="405" y="184"/>
                    </a:lnTo>
                    <a:lnTo>
                      <a:pt x="401" y="163"/>
                    </a:lnTo>
                    <a:lnTo>
                      <a:pt x="396" y="144"/>
                    </a:lnTo>
                    <a:lnTo>
                      <a:pt x="388" y="126"/>
                    </a:lnTo>
                    <a:lnTo>
                      <a:pt x="378" y="108"/>
                    </a:lnTo>
                    <a:lnTo>
                      <a:pt x="368" y="90"/>
                    </a:lnTo>
                    <a:lnTo>
                      <a:pt x="354" y="74"/>
                    </a:lnTo>
                    <a:lnTo>
                      <a:pt x="340" y="59"/>
                    </a:lnTo>
                    <a:lnTo>
                      <a:pt x="324" y="45"/>
                    </a:lnTo>
                    <a:lnTo>
                      <a:pt x="308" y="34"/>
                    </a:lnTo>
                    <a:lnTo>
                      <a:pt x="291" y="23"/>
                    </a:lnTo>
                    <a:lnTo>
                      <a:pt x="272" y="15"/>
                    </a:lnTo>
                    <a:lnTo>
                      <a:pt x="253" y="8"/>
                    </a:lnTo>
                    <a:lnTo>
                      <a:pt x="233" y="4"/>
                    </a:lnTo>
                    <a:lnTo>
                      <a:pt x="214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1" name="Freeform 413"/>
              <p:cNvSpPr>
                <a:spLocks/>
              </p:cNvSpPr>
              <p:nvPr/>
            </p:nvSpPr>
            <p:spPr bwMode="auto">
              <a:xfrm>
                <a:off x="6175375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3" y="346"/>
                  </a:cxn>
                  <a:cxn ang="0">
                    <a:pos x="165" y="345"/>
                  </a:cxn>
                  <a:cxn ang="0">
                    <a:pos x="148" y="343"/>
                  </a:cxn>
                  <a:cxn ang="0">
                    <a:pos x="132" y="338"/>
                  </a:cxn>
                  <a:cxn ang="0">
                    <a:pos x="116" y="332"/>
                  </a:cxn>
                  <a:cxn ang="0">
                    <a:pos x="101" y="325"/>
                  </a:cxn>
                  <a:cxn ang="0">
                    <a:pos x="86" y="317"/>
                  </a:cxn>
                  <a:cxn ang="0">
                    <a:pos x="72" y="307"/>
                  </a:cxn>
                  <a:cxn ang="0">
                    <a:pos x="58" y="295"/>
                  </a:cxn>
                  <a:cxn ang="0">
                    <a:pos x="45" y="283"/>
                  </a:cxn>
                  <a:cxn ang="0">
                    <a:pos x="35" y="269"/>
                  </a:cxn>
                  <a:cxn ang="0">
                    <a:pos x="26" y="255"/>
                  </a:cxn>
                  <a:cxn ang="0">
                    <a:pos x="18" y="239"/>
                  </a:cxn>
                  <a:cxn ang="0">
                    <a:pos x="11" y="224"/>
                  </a:cxn>
                  <a:cxn ang="0">
                    <a:pos x="5" y="207"/>
                  </a:cxn>
                  <a:cxn ang="0">
                    <a:pos x="2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2" y="139"/>
                  </a:cxn>
                  <a:cxn ang="0">
                    <a:pos x="5" y="122"/>
                  </a:cxn>
                  <a:cxn ang="0">
                    <a:pos x="10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4" y="64"/>
                  </a:cxn>
                  <a:cxn ang="0">
                    <a:pos x="44" y="51"/>
                  </a:cxn>
                  <a:cxn ang="0">
                    <a:pos x="57" y="40"/>
                  </a:cxn>
                  <a:cxn ang="0">
                    <a:pos x="70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1" y="4"/>
                  </a:cxn>
                  <a:cxn ang="0">
                    <a:pos x="147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9" y="4"/>
                  </a:cxn>
                  <a:cxn ang="0">
                    <a:pos x="215" y="8"/>
                  </a:cxn>
                  <a:cxn ang="0">
                    <a:pos x="231" y="13"/>
                  </a:cxn>
                  <a:cxn ang="0">
                    <a:pos x="246" y="21"/>
                  </a:cxn>
                  <a:cxn ang="0">
                    <a:pos x="261" y="29"/>
                  </a:cxn>
                  <a:cxn ang="0">
                    <a:pos x="275" y="40"/>
                  </a:cxn>
                  <a:cxn ang="0">
                    <a:pos x="289" y="51"/>
                  </a:cxn>
                  <a:cxn ang="0">
                    <a:pos x="301" y="64"/>
                  </a:cxn>
                  <a:cxn ang="0">
                    <a:pos x="312" y="78"/>
                  </a:cxn>
                  <a:cxn ang="0">
                    <a:pos x="321" y="91"/>
                  </a:cxn>
                  <a:cxn ang="0">
                    <a:pos x="329" y="106"/>
                  </a:cxn>
                  <a:cxn ang="0">
                    <a:pos x="336" y="122"/>
                  </a:cxn>
                  <a:cxn ang="0">
                    <a:pos x="340" y="139"/>
                  </a:cxn>
                  <a:cxn ang="0">
                    <a:pos x="344" y="156"/>
                  </a:cxn>
                  <a:cxn ang="0">
                    <a:pos x="346" y="173"/>
                  </a:cxn>
                  <a:cxn ang="0">
                    <a:pos x="344" y="208"/>
                  </a:cxn>
                  <a:cxn ang="0">
                    <a:pos x="336" y="240"/>
                  </a:cxn>
                  <a:cxn ang="0">
                    <a:pos x="322" y="270"/>
                  </a:cxn>
                  <a:cxn ang="0">
                    <a:pos x="302" y="295"/>
                  </a:cxn>
                  <a:cxn ang="0">
                    <a:pos x="277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3" y="346"/>
                  </a:cxn>
                </a:cxnLst>
                <a:rect l="0" t="0" r="r" b="b"/>
                <a:pathLst>
                  <a:path w="346" h="346">
                    <a:moveTo>
                      <a:pt x="183" y="346"/>
                    </a:moveTo>
                    <a:lnTo>
                      <a:pt x="165" y="345"/>
                    </a:lnTo>
                    <a:lnTo>
                      <a:pt x="148" y="343"/>
                    </a:lnTo>
                    <a:lnTo>
                      <a:pt x="132" y="338"/>
                    </a:lnTo>
                    <a:lnTo>
                      <a:pt x="116" y="332"/>
                    </a:lnTo>
                    <a:lnTo>
                      <a:pt x="101" y="325"/>
                    </a:lnTo>
                    <a:lnTo>
                      <a:pt x="86" y="317"/>
                    </a:lnTo>
                    <a:lnTo>
                      <a:pt x="72" y="307"/>
                    </a:lnTo>
                    <a:lnTo>
                      <a:pt x="58" y="295"/>
                    </a:lnTo>
                    <a:lnTo>
                      <a:pt x="45" y="283"/>
                    </a:lnTo>
                    <a:lnTo>
                      <a:pt x="35" y="269"/>
                    </a:lnTo>
                    <a:lnTo>
                      <a:pt x="26" y="255"/>
                    </a:lnTo>
                    <a:lnTo>
                      <a:pt x="18" y="239"/>
                    </a:lnTo>
                    <a:lnTo>
                      <a:pt x="11" y="224"/>
                    </a:lnTo>
                    <a:lnTo>
                      <a:pt x="5" y="207"/>
                    </a:lnTo>
                    <a:lnTo>
                      <a:pt x="2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2" y="139"/>
                    </a:lnTo>
                    <a:lnTo>
                      <a:pt x="5" y="122"/>
                    </a:lnTo>
                    <a:lnTo>
                      <a:pt x="10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4" y="64"/>
                    </a:lnTo>
                    <a:lnTo>
                      <a:pt x="44" y="51"/>
                    </a:lnTo>
                    <a:lnTo>
                      <a:pt x="57" y="40"/>
                    </a:lnTo>
                    <a:lnTo>
                      <a:pt x="70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1" y="4"/>
                    </a:lnTo>
                    <a:lnTo>
                      <a:pt x="147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9" y="4"/>
                    </a:lnTo>
                    <a:lnTo>
                      <a:pt x="215" y="8"/>
                    </a:lnTo>
                    <a:lnTo>
                      <a:pt x="231" y="13"/>
                    </a:lnTo>
                    <a:lnTo>
                      <a:pt x="246" y="21"/>
                    </a:lnTo>
                    <a:lnTo>
                      <a:pt x="261" y="29"/>
                    </a:lnTo>
                    <a:lnTo>
                      <a:pt x="275" y="40"/>
                    </a:lnTo>
                    <a:lnTo>
                      <a:pt x="289" y="51"/>
                    </a:lnTo>
                    <a:lnTo>
                      <a:pt x="301" y="64"/>
                    </a:lnTo>
                    <a:lnTo>
                      <a:pt x="312" y="78"/>
                    </a:lnTo>
                    <a:lnTo>
                      <a:pt x="321" y="91"/>
                    </a:lnTo>
                    <a:lnTo>
                      <a:pt x="329" y="106"/>
                    </a:lnTo>
                    <a:lnTo>
                      <a:pt x="336" y="122"/>
                    </a:lnTo>
                    <a:lnTo>
                      <a:pt x="340" y="139"/>
                    </a:lnTo>
                    <a:lnTo>
                      <a:pt x="344" y="156"/>
                    </a:lnTo>
                    <a:lnTo>
                      <a:pt x="346" y="173"/>
                    </a:lnTo>
                    <a:lnTo>
                      <a:pt x="344" y="208"/>
                    </a:lnTo>
                    <a:lnTo>
                      <a:pt x="336" y="240"/>
                    </a:lnTo>
                    <a:lnTo>
                      <a:pt x="322" y="270"/>
                    </a:lnTo>
                    <a:lnTo>
                      <a:pt x="302" y="295"/>
                    </a:lnTo>
                    <a:lnTo>
                      <a:pt x="277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3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2" name="Freeform 414"/>
              <p:cNvSpPr>
                <a:spLocks/>
              </p:cNvSpPr>
              <p:nvPr/>
            </p:nvSpPr>
            <p:spPr bwMode="auto">
              <a:xfrm>
                <a:off x="618966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14" y="3"/>
                  </a:cxn>
                  <a:cxn ang="0">
                    <a:pos x="86" y="13"/>
                  </a:cxn>
                  <a:cxn ang="0">
                    <a:pos x="61" y="26"/>
                  </a:cxn>
                  <a:cxn ang="0">
                    <a:pos x="39" y="45"/>
                  </a:cxn>
                  <a:cxn ang="0">
                    <a:pos x="22" y="68"/>
                  </a:cxn>
                  <a:cxn ang="0">
                    <a:pos x="9" y="93"/>
                  </a:cxn>
                  <a:cxn ang="0">
                    <a:pos x="1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5" y="183"/>
                  </a:cxn>
                  <a:cxn ang="0">
                    <a:pos x="9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0" y="250"/>
                  </a:cxn>
                  <a:cxn ang="0">
                    <a:pos x="51" y="261"/>
                  </a:cxn>
                  <a:cxn ang="0">
                    <a:pos x="62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6" y="299"/>
                  </a:cxn>
                  <a:cxn ang="0">
                    <a:pos x="131" y="303"/>
                  </a:cxn>
                  <a:cxn ang="0">
                    <a:pos x="146" y="304"/>
                  </a:cxn>
                  <a:cxn ang="0">
                    <a:pos x="161" y="305"/>
                  </a:cxn>
                  <a:cxn ang="0">
                    <a:pos x="176" y="304"/>
                  </a:cxn>
                  <a:cxn ang="0">
                    <a:pos x="191" y="303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4" y="280"/>
                  </a:cxn>
                  <a:cxn ang="0">
                    <a:pos x="257" y="272"/>
                  </a:cxn>
                  <a:cxn ang="0">
                    <a:pos x="267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7" y="212"/>
                  </a:cxn>
                  <a:cxn ang="0">
                    <a:pos x="302" y="198"/>
                  </a:cxn>
                  <a:cxn ang="0">
                    <a:pos x="304" y="183"/>
                  </a:cxn>
                  <a:cxn ang="0">
                    <a:pos x="305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6" y="108"/>
                  </a:cxn>
                  <a:cxn ang="0">
                    <a:pos x="290" y="94"/>
                  </a:cxn>
                  <a:cxn ang="0">
                    <a:pos x="284" y="81"/>
                  </a:cxn>
                  <a:cxn ang="0">
                    <a:pos x="275" y="68"/>
                  </a:cxn>
                  <a:cxn ang="0">
                    <a:pos x="266" y="56"/>
                  </a:cxn>
                  <a:cxn ang="0">
                    <a:pos x="255" y="45"/>
                  </a:cxn>
                  <a:cxn ang="0">
                    <a:pos x="243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0" y="7"/>
                  </a:cxn>
                  <a:cxn ang="0">
                    <a:pos x="175" y="3"/>
                  </a:cxn>
                  <a:cxn ang="0">
                    <a:pos x="160" y="1"/>
                  </a:cxn>
                  <a:cxn ang="0">
                    <a:pos x="145" y="0"/>
                  </a:cxn>
                </a:cxnLst>
                <a:rect l="0" t="0" r="r" b="b"/>
                <a:pathLst>
                  <a:path w="305" h="305">
                    <a:moveTo>
                      <a:pt x="145" y="0"/>
                    </a:moveTo>
                    <a:lnTo>
                      <a:pt x="114" y="3"/>
                    </a:lnTo>
                    <a:lnTo>
                      <a:pt x="86" y="13"/>
                    </a:lnTo>
                    <a:lnTo>
                      <a:pt x="61" y="26"/>
                    </a:lnTo>
                    <a:lnTo>
                      <a:pt x="39" y="45"/>
                    </a:lnTo>
                    <a:lnTo>
                      <a:pt x="22" y="68"/>
                    </a:lnTo>
                    <a:lnTo>
                      <a:pt x="9" y="93"/>
                    </a:lnTo>
                    <a:lnTo>
                      <a:pt x="1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5" y="183"/>
                    </a:lnTo>
                    <a:lnTo>
                      <a:pt x="9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0" y="250"/>
                    </a:lnTo>
                    <a:lnTo>
                      <a:pt x="51" y="261"/>
                    </a:lnTo>
                    <a:lnTo>
                      <a:pt x="62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6" y="299"/>
                    </a:lnTo>
                    <a:lnTo>
                      <a:pt x="131" y="303"/>
                    </a:lnTo>
                    <a:lnTo>
                      <a:pt x="146" y="304"/>
                    </a:lnTo>
                    <a:lnTo>
                      <a:pt x="161" y="305"/>
                    </a:lnTo>
                    <a:lnTo>
                      <a:pt x="176" y="304"/>
                    </a:lnTo>
                    <a:lnTo>
                      <a:pt x="191" y="303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4" y="280"/>
                    </a:lnTo>
                    <a:lnTo>
                      <a:pt x="257" y="272"/>
                    </a:lnTo>
                    <a:lnTo>
                      <a:pt x="267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7" y="212"/>
                    </a:lnTo>
                    <a:lnTo>
                      <a:pt x="302" y="198"/>
                    </a:lnTo>
                    <a:lnTo>
                      <a:pt x="304" y="183"/>
                    </a:lnTo>
                    <a:lnTo>
                      <a:pt x="305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6" y="108"/>
                    </a:lnTo>
                    <a:lnTo>
                      <a:pt x="290" y="94"/>
                    </a:lnTo>
                    <a:lnTo>
                      <a:pt x="284" y="81"/>
                    </a:lnTo>
                    <a:lnTo>
                      <a:pt x="275" y="68"/>
                    </a:lnTo>
                    <a:lnTo>
                      <a:pt x="266" y="56"/>
                    </a:lnTo>
                    <a:lnTo>
                      <a:pt x="255" y="45"/>
                    </a:lnTo>
                    <a:lnTo>
                      <a:pt x="243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0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3" name="Freeform 415"/>
              <p:cNvSpPr>
                <a:spLocks/>
              </p:cNvSpPr>
              <p:nvPr/>
            </p:nvSpPr>
            <p:spPr bwMode="auto">
              <a:xfrm>
                <a:off x="621506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7" y="243"/>
                  </a:cxn>
                  <a:cxn ang="0">
                    <a:pos x="105" y="242"/>
                  </a:cxn>
                  <a:cxn ang="0">
                    <a:pos x="92" y="239"/>
                  </a:cxn>
                  <a:cxn ang="0">
                    <a:pos x="82" y="235"/>
                  </a:cxn>
                  <a:cxn ang="0">
                    <a:pos x="70" y="230"/>
                  </a:cxn>
                  <a:cxn ang="0">
                    <a:pos x="60" y="224"/>
                  </a:cxn>
                  <a:cxn ang="0">
                    <a:pos x="50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2" y="168"/>
                  </a:cxn>
                  <a:cxn ang="0">
                    <a:pos x="7" y="158"/>
                  </a:cxn>
                  <a:cxn ang="0">
                    <a:pos x="4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9" y="21"/>
                  </a:cxn>
                  <a:cxn ang="0">
                    <a:pos x="59" y="14"/>
                  </a:cxn>
                  <a:cxn ang="0">
                    <a:pos x="69" y="9"/>
                  </a:cxn>
                  <a:cxn ang="0">
                    <a:pos x="81" y="6"/>
                  </a:cxn>
                  <a:cxn ang="0">
                    <a:pos x="91" y="2"/>
                  </a:cxn>
                  <a:cxn ang="0">
                    <a:pos x="104" y="1"/>
                  </a:cxn>
                  <a:cxn ang="0">
                    <a:pos x="115" y="0"/>
                  </a:cxn>
                  <a:cxn ang="0">
                    <a:pos x="127" y="1"/>
                  </a:cxn>
                  <a:cxn ang="0">
                    <a:pos x="140" y="2"/>
                  </a:cxn>
                  <a:cxn ang="0">
                    <a:pos x="151" y="6"/>
                  </a:cxn>
                  <a:cxn ang="0">
                    <a:pos x="163" y="9"/>
                  </a:cxn>
                  <a:cxn ang="0">
                    <a:pos x="173" y="14"/>
                  </a:cxn>
                  <a:cxn ang="0">
                    <a:pos x="185" y="21"/>
                  </a:cxn>
                  <a:cxn ang="0">
                    <a:pos x="195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3" y="75"/>
                  </a:cxn>
                  <a:cxn ang="0">
                    <a:pos x="238" y="86"/>
                  </a:cxn>
                  <a:cxn ang="0">
                    <a:pos x="241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8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7" y="243"/>
                    </a:lnTo>
                    <a:lnTo>
                      <a:pt x="105" y="242"/>
                    </a:lnTo>
                    <a:lnTo>
                      <a:pt x="92" y="239"/>
                    </a:lnTo>
                    <a:lnTo>
                      <a:pt x="82" y="235"/>
                    </a:lnTo>
                    <a:lnTo>
                      <a:pt x="70" y="230"/>
                    </a:lnTo>
                    <a:lnTo>
                      <a:pt x="60" y="224"/>
                    </a:lnTo>
                    <a:lnTo>
                      <a:pt x="50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2" y="168"/>
                    </a:lnTo>
                    <a:lnTo>
                      <a:pt x="7" y="158"/>
                    </a:lnTo>
                    <a:lnTo>
                      <a:pt x="4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9" y="21"/>
                    </a:lnTo>
                    <a:lnTo>
                      <a:pt x="59" y="14"/>
                    </a:lnTo>
                    <a:lnTo>
                      <a:pt x="69" y="9"/>
                    </a:lnTo>
                    <a:lnTo>
                      <a:pt x="81" y="6"/>
                    </a:lnTo>
                    <a:lnTo>
                      <a:pt x="91" y="2"/>
                    </a:lnTo>
                    <a:lnTo>
                      <a:pt x="104" y="1"/>
                    </a:lnTo>
                    <a:lnTo>
                      <a:pt x="115" y="0"/>
                    </a:lnTo>
                    <a:lnTo>
                      <a:pt x="127" y="1"/>
                    </a:lnTo>
                    <a:lnTo>
                      <a:pt x="140" y="2"/>
                    </a:lnTo>
                    <a:lnTo>
                      <a:pt x="151" y="6"/>
                    </a:lnTo>
                    <a:lnTo>
                      <a:pt x="163" y="9"/>
                    </a:lnTo>
                    <a:lnTo>
                      <a:pt x="173" y="14"/>
                    </a:lnTo>
                    <a:lnTo>
                      <a:pt x="185" y="21"/>
                    </a:lnTo>
                    <a:lnTo>
                      <a:pt x="195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3" y="75"/>
                    </a:lnTo>
                    <a:lnTo>
                      <a:pt x="238" y="86"/>
                    </a:lnTo>
                    <a:lnTo>
                      <a:pt x="241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8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4" name="Freeform 416"/>
              <p:cNvSpPr>
                <a:spLocks/>
              </p:cNvSpPr>
              <p:nvPr/>
            </p:nvSpPr>
            <p:spPr bwMode="auto">
              <a:xfrm>
                <a:off x="7146925" y="5227638"/>
                <a:ext cx="322263" cy="320675"/>
              </a:xfrm>
              <a:custGeom>
                <a:avLst/>
                <a:gdLst/>
                <a:ahLst/>
                <a:cxnLst>
                  <a:cxn ang="0">
                    <a:pos x="170" y="2"/>
                  </a:cxn>
                  <a:cxn ang="0">
                    <a:pos x="131" y="10"/>
                  </a:cxn>
                  <a:cxn ang="0">
                    <a:pos x="96" y="25"/>
                  </a:cxn>
                  <a:cxn ang="0">
                    <a:pos x="64" y="47"/>
                  </a:cxn>
                  <a:cxn ang="0">
                    <a:pos x="39" y="74"/>
                  </a:cxn>
                  <a:cxn ang="0">
                    <a:pos x="18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2" y="223"/>
                  </a:cxn>
                  <a:cxn ang="0">
                    <a:pos x="11" y="262"/>
                  </a:cxn>
                  <a:cxn ang="0">
                    <a:pos x="29" y="299"/>
                  </a:cxn>
                  <a:cxn ang="0">
                    <a:pos x="53" y="332"/>
                  </a:cxn>
                  <a:cxn ang="0">
                    <a:pos x="83" y="361"/>
                  </a:cxn>
                  <a:cxn ang="0">
                    <a:pos x="116" y="383"/>
                  </a:cxn>
                  <a:cxn ang="0">
                    <a:pos x="154" y="398"/>
                  </a:cxn>
                  <a:cxn ang="0">
                    <a:pos x="194" y="405"/>
                  </a:cxn>
                  <a:cxn ang="0">
                    <a:pos x="234" y="405"/>
                  </a:cxn>
                  <a:cxn ang="0">
                    <a:pos x="273" y="398"/>
                  </a:cxn>
                  <a:cxn ang="0">
                    <a:pos x="308" y="383"/>
                  </a:cxn>
                  <a:cxn ang="0">
                    <a:pos x="340" y="361"/>
                  </a:cxn>
                  <a:cxn ang="0">
                    <a:pos x="366" y="332"/>
                  </a:cxn>
                  <a:cxn ang="0">
                    <a:pos x="387" y="299"/>
                  </a:cxn>
                  <a:cxn ang="0">
                    <a:pos x="401" y="262"/>
                  </a:cxn>
                  <a:cxn ang="0">
                    <a:pos x="406" y="223"/>
                  </a:cxn>
                  <a:cxn ang="0">
                    <a:pos x="403" y="184"/>
                  </a:cxn>
                  <a:cxn ang="0">
                    <a:pos x="394" y="144"/>
                  </a:cxn>
                  <a:cxn ang="0">
                    <a:pos x="377" y="108"/>
                  </a:cxn>
                  <a:cxn ang="0">
                    <a:pos x="353" y="74"/>
                  </a:cxn>
                  <a:cxn ang="0">
                    <a:pos x="323" y="45"/>
                  </a:cxn>
                  <a:cxn ang="0">
                    <a:pos x="289" y="23"/>
                  </a:cxn>
                  <a:cxn ang="0">
                    <a:pos x="251" y="8"/>
                  </a:cxn>
                  <a:cxn ang="0">
                    <a:pos x="212" y="2"/>
                  </a:cxn>
                </a:cxnLst>
                <a:rect l="0" t="0" r="r" b="b"/>
                <a:pathLst>
                  <a:path w="406" h="406">
                    <a:moveTo>
                      <a:pt x="191" y="0"/>
                    </a:moveTo>
                    <a:lnTo>
                      <a:pt x="170" y="2"/>
                    </a:lnTo>
                    <a:lnTo>
                      <a:pt x="151" y="5"/>
                    </a:lnTo>
                    <a:lnTo>
                      <a:pt x="131" y="10"/>
                    </a:lnTo>
                    <a:lnTo>
                      <a:pt x="113" y="17"/>
                    </a:lnTo>
                    <a:lnTo>
                      <a:pt x="96" y="25"/>
                    </a:lnTo>
                    <a:lnTo>
                      <a:pt x="79" y="35"/>
                    </a:lnTo>
                    <a:lnTo>
                      <a:pt x="64" y="47"/>
                    </a:lnTo>
                    <a:lnTo>
                      <a:pt x="51" y="60"/>
                    </a:lnTo>
                    <a:lnTo>
                      <a:pt x="39" y="74"/>
                    </a:lnTo>
                    <a:lnTo>
                      <a:pt x="28" y="90"/>
                    </a:lnTo>
                    <a:lnTo>
                      <a:pt x="18" y="106"/>
                    </a:lnTo>
                    <a:lnTo>
                      <a:pt x="11" y="125"/>
                    </a:lnTo>
                    <a:lnTo>
                      <a:pt x="6" y="143"/>
                    </a:lnTo>
                    <a:lnTo>
                      <a:pt x="1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2" y="223"/>
                    </a:lnTo>
                    <a:lnTo>
                      <a:pt x="6" y="243"/>
                    </a:lnTo>
                    <a:lnTo>
                      <a:pt x="11" y="262"/>
                    </a:lnTo>
                    <a:lnTo>
                      <a:pt x="19" y="280"/>
                    </a:lnTo>
                    <a:lnTo>
                      <a:pt x="29" y="299"/>
                    </a:lnTo>
                    <a:lnTo>
                      <a:pt x="39" y="316"/>
                    </a:lnTo>
                    <a:lnTo>
                      <a:pt x="53" y="332"/>
                    </a:lnTo>
                    <a:lnTo>
                      <a:pt x="67" y="347"/>
                    </a:lnTo>
                    <a:lnTo>
                      <a:pt x="83" y="361"/>
                    </a:lnTo>
                    <a:lnTo>
                      <a:pt x="99" y="373"/>
                    </a:lnTo>
                    <a:lnTo>
                      <a:pt x="116" y="383"/>
                    </a:lnTo>
                    <a:lnTo>
                      <a:pt x="135" y="391"/>
                    </a:lnTo>
                    <a:lnTo>
                      <a:pt x="154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4" y="406"/>
                    </a:lnTo>
                    <a:lnTo>
                      <a:pt x="234" y="405"/>
                    </a:lnTo>
                    <a:lnTo>
                      <a:pt x="253" y="402"/>
                    </a:lnTo>
                    <a:lnTo>
                      <a:pt x="273" y="398"/>
                    </a:lnTo>
                    <a:lnTo>
                      <a:pt x="292" y="391"/>
                    </a:lnTo>
                    <a:lnTo>
                      <a:pt x="308" y="383"/>
                    </a:lnTo>
                    <a:lnTo>
                      <a:pt x="325" y="373"/>
                    </a:lnTo>
                    <a:lnTo>
                      <a:pt x="340" y="361"/>
                    </a:lnTo>
                    <a:lnTo>
                      <a:pt x="354" y="347"/>
                    </a:lnTo>
                    <a:lnTo>
                      <a:pt x="366" y="332"/>
                    </a:lnTo>
                    <a:lnTo>
                      <a:pt x="378" y="316"/>
                    </a:lnTo>
                    <a:lnTo>
                      <a:pt x="387" y="299"/>
                    </a:lnTo>
                    <a:lnTo>
                      <a:pt x="395" y="280"/>
                    </a:lnTo>
                    <a:lnTo>
                      <a:pt x="401" y="262"/>
                    </a:lnTo>
                    <a:lnTo>
                      <a:pt x="404" y="243"/>
                    </a:lnTo>
                    <a:lnTo>
                      <a:pt x="406" y="223"/>
                    </a:lnTo>
                    <a:lnTo>
                      <a:pt x="406" y="203"/>
                    </a:lnTo>
                    <a:lnTo>
                      <a:pt x="403" y="184"/>
                    </a:lnTo>
                    <a:lnTo>
                      <a:pt x="400" y="163"/>
                    </a:lnTo>
                    <a:lnTo>
                      <a:pt x="394" y="144"/>
                    </a:lnTo>
                    <a:lnTo>
                      <a:pt x="386" y="126"/>
                    </a:lnTo>
                    <a:lnTo>
                      <a:pt x="377" y="108"/>
                    </a:lnTo>
                    <a:lnTo>
                      <a:pt x="366" y="90"/>
                    </a:lnTo>
                    <a:lnTo>
                      <a:pt x="353" y="74"/>
                    </a:lnTo>
                    <a:lnTo>
                      <a:pt x="339" y="59"/>
                    </a:lnTo>
                    <a:lnTo>
                      <a:pt x="323" y="45"/>
                    </a:lnTo>
                    <a:lnTo>
                      <a:pt x="306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1" y="8"/>
                    </a:lnTo>
                    <a:lnTo>
                      <a:pt x="232" y="4"/>
                    </a:lnTo>
                    <a:lnTo>
                      <a:pt x="212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5" name="Freeform 417"/>
              <p:cNvSpPr>
                <a:spLocks/>
              </p:cNvSpPr>
              <p:nvPr/>
            </p:nvSpPr>
            <p:spPr bwMode="auto">
              <a:xfrm>
                <a:off x="7170738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2" y="346"/>
                  </a:cxn>
                  <a:cxn ang="0">
                    <a:pos x="165" y="345"/>
                  </a:cxn>
                  <a:cxn ang="0">
                    <a:pos x="147" y="343"/>
                  </a:cxn>
                  <a:cxn ang="0">
                    <a:pos x="131" y="338"/>
                  </a:cxn>
                  <a:cxn ang="0">
                    <a:pos x="115" y="332"/>
                  </a:cxn>
                  <a:cxn ang="0">
                    <a:pos x="100" y="325"/>
                  </a:cxn>
                  <a:cxn ang="0">
                    <a:pos x="85" y="317"/>
                  </a:cxn>
                  <a:cxn ang="0">
                    <a:pos x="71" y="307"/>
                  </a:cxn>
                  <a:cxn ang="0">
                    <a:pos x="57" y="295"/>
                  </a:cxn>
                  <a:cxn ang="0">
                    <a:pos x="45" y="283"/>
                  </a:cxn>
                  <a:cxn ang="0">
                    <a:pos x="34" y="269"/>
                  </a:cxn>
                  <a:cxn ang="0">
                    <a:pos x="25" y="255"/>
                  </a:cxn>
                  <a:cxn ang="0">
                    <a:pos x="17" y="239"/>
                  </a:cxn>
                  <a:cxn ang="0">
                    <a:pos x="10" y="224"/>
                  </a:cxn>
                  <a:cxn ang="0">
                    <a:pos x="4" y="207"/>
                  </a:cxn>
                  <a:cxn ang="0">
                    <a:pos x="1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1" y="139"/>
                  </a:cxn>
                  <a:cxn ang="0">
                    <a:pos x="4" y="122"/>
                  </a:cxn>
                  <a:cxn ang="0">
                    <a:pos x="9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3" y="64"/>
                  </a:cxn>
                  <a:cxn ang="0">
                    <a:pos x="44" y="51"/>
                  </a:cxn>
                  <a:cxn ang="0">
                    <a:pos x="56" y="40"/>
                  </a:cxn>
                  <a:cxn ang="0">
                    <a:pos x="69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0" y="4"/>
                  </a:cxn>
                  <a:cxn ang="0">
                    <a:pos x="146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8" y="4"/>
                  </a:cxn>
                  <a:cxn ang="0">
                    <a:pos x="214" y="8"/>
                  </a:cxn>
                  <a:cxn ang="0">
                    <a:pos x="230" y="13"/>
                  </a:cxn>
                  <a:cxn ang="0">
                    <a:pos x="245" y="21"/>
                  </a:cxn>
                  <a:cxn ang="0">
                    <a:pos x="260" y="29"/>
                  </a:cxn>
                  <a:cxn ang="0">
                    <a:pos x="274" y="40"/>
                  </a:cxn>
                  <a:cxn ang="0">
                    <a:pos x="288" y="51"/>
                  </a:cxn>
                  <a:cxn ang="0">
                    <a:pos x="301" y="64"/>
                  </a:cxn>
                  <a:cxn ang="0">
                    <a:pos x="311" y="78"/>
                  </a:cxn>
                  <a:cxn ang="0">
                    <a:pos x="320" y="91"/>
                  </a:cxn>
                  <a:cxn ang="0">
                    <a:pos x="328" y="106"/>
                  </a:cxn>
                  <a:cxn ang="0">
                    <a:pos x="335" y="122"/>
                  </a:cxn>
                  <a:cxn ang="0">
                    <a:pos x="340" y="139"/>
                  </a:cxn>
                  <a:cxn ang="0">
                    <a:pos x="343" y="156"/>
                  </a:cxn>
                  <a:cxn ang="0">
                    <a:pos x="346" y="173"/>
                  </a:cxn>
                  <a:cxn ang="0">
                    <a:pos x="343" y="208"/>
                  </a:cxn>
                  <a:cxn ang="0">
                    <a:pos x="335" y="240"/>
                  </a:cxn>
                  <a:cxn ang="0">
                    <a:pos x="321" y="270"/>
                  </a:cxn>
                  <a:cxn ang="0">
                    <a:pos x="302" y="295"/>
                  </a:cxn>
                  <a:cxn ang="0">
                    <a:pos x="276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2" y="346"/>
                  </a:cxn>
                </a:cxnLst>
                <a:rect l="0" t="0" r="r" b="b"/>
                <a:pathLst>
                  <a:path w="346" h="346">
                    <a:moveTo>
                      <a:pt x="182" y="346"/>
                    </a:moveTo>
                    <a:lnTo>
                      <a:pt x="165" y="345"/>
                    </a:lnTo>
                    <a:lnTo>
                      <a:pt x="147" y="343"/>
                    </a:lnTo>
                    <a:lnTo>
                      <a:pt x="131" y="338"/>
                    </a:lnTo>
                    <a:lnTo>
                      <a:pt x="115" y="332"/>
                    </a:lnTo>
                    <a:lnTo>
                      <a:pt x="100" y="325"/>
                    </a:lnTo>
                    <a:lnTo>
                      <a:pt x="85" y="317"/>
                    </a:lnTo>
                    <a:lnTo>
                      <a:pt x="71" y="307"/>
                    </a:lnTo>
                    <a:lnTo>
                      <a:pt x="57" y="295"/>
                    </a:lnTo>
                    <a:lnTo>
                      <a:pt x="45" y="283"/>
                    </a:lnTo>
                    <a:lnTo>
                      <a:pt x="34" y="269"/>
                    </a:lnTo>
                    <a:lnTo>
                      <a:pt x="25" y="255"/>
                    </a:lnTo>
                    <a:lnTo>
                      <a:pt x="17" y="239"/>
                    </a:lnTo>
                    <a:lnTo>
                      <a:pt x="10" y="224"/>
                    </a:lnTo>
                    <a:lnTo>
                      <a:pt x="4" y="207"/>
                    </a:lnTo>
                    <a:lnTo>
                      <a:pt x="1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1" y="139"/>
                    </a:lnTo>
                    <a:lnTo>
                      <a:pt x="4" y="122"/>
                    </a:lnTo>
                    <a:lnTo>
                      <a:pt x="9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3" y="64"/>
                    </a:lnTo>
                    <a:lnTo>
                      <a:pt x="44" y="51"/>
                    </a:lnTo>
                    <a:lnTo>
                      <a:pt x="56" y="40"/>
                    </a:lnTo>
                    <a:lnTo>
                      <a:pt x="69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8" y="4"/>
                    </a:lnTo>
                    <a:lnTo>
                      <a:pt x="214" y="8"/>
                    </a:lnTo>
                    <a:lnTo>
                      <a:pt x="230" y="13"/>
                    </a:lnTo>
                    <a:lnTo>
                      <a:pt x="245" y="21"/>
                    </a:lnTo>
                    <a:lnTo>
                      <a:pt x="260" y="29"/>
                    </a:lnTo>
                    <a:lnTo>
                      <a:pt x="274" y="40"/>
                    </a:lnTo>
                    <a:lnTo>
                      <a:pt x="288" y="51"/>
                    </a:lnTo>
                    <a:lnTo>
                      <a:pt x="301" y="64"/>
                    </a:lnTo>
                    <a:lnTo>
                      <a:pt x="311" y="78"/>
                    </a:lnTo>
                    <a:lnTo>
                      <a:pt x="320" y="91"/>
                    </a:lnTo>
                    <a:lnTo>
                      <a:pt x="328" y="106"/>
                    </a:lnTo>
                    <a:lnTo>
                      <a:pt x="335" y="122"/>
                    </a:lnTo>
                    <a:lnTo>
                      <a:pt x="340" y="139"/>
                    </a:lnTo>
                    <a:lnTo>
                      <a:pt x="343" y="156"/>
                    </a:lnTo>
                    <a:lnTo>
                      <a:pt x="346" y="173"/>
                    </a:lnTo>
                    <a:lnTo>
                      <a:pt x="343" y="208"/>
                    </a:lnTo>
                    <a:lnTo>
                      <a:pt x="335" y="240"/>
                    </a:lnTo>
                    <a:lnTo>
                      <a:pt x="321" y="270"/>
                    </a:lnTo>
                    <a:lnTo>
                      <a:pt x="302" y="295"/>
                    </a:lnTo>
                    <a:lnTo>
                      <a:pt x="276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2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6" name="Freeform 418"/>
              <p:cNvSpPr>
                <a:spLocks/>
              </p:cNvSpPr>
              <p:nvPr/>
            </p:nvSpPr>
            <p:spPr bwMode="auto">
              <a:xfrm>
                <a:off x="718661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15" y="3"/>
                  </a:cxn>
                  <a:cxn ang="0">
                    <a:pos x="87" y="13"/>
                  </a:cxn>
                  <a:cxn ang="0">
                    <a:pos x="62" y="26"/>
                  </a:cxn>
                  <a:cxn ang="0">
                    <a:pos x="40" y="45"/>
                  </a:cxn>
                  <a:cxn ang="0">
                    <a:pos x="22" y="68"/>
                  </a:cxn>
                  <a:cxn ang="0">
                    <a:pos x="10" y="93"/>
                  </a:cxn>
                  <a:cxn ang="0">
                    <a:pos x="2" y="122"/>
                  </a:cxn>
                  <a:cxn ang="0">
                    <a:pos x="0" y="153"/>
                  </a:cxn>
                  <a:cxn ang="0">
                    <a:pos x="2" y="168"/>
                  </a:cxn>
                  <a:cxn ang="0">
                    <a:pos x="5" y="183"/>
                  </a:cxn>
                  <a:cxn ang="0">
                    <a:pos x="10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1" y="250"/>
                  </a:cxn>
                  <a:cxn ang="0">
                    <a:pos x="51" y="261"/>
                  </a:cxn>
                  <a:cxn ang="0">
                    <a:pos x="63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7" y="299"/>
                  </a:cxn>
                  <a:cxn ang="0">
                    <a:pos x="132" y="303"/>
                  </a:cxn>
                  <a:cxn ang="0">
                    <a:pos x="147" y="304"/>
                  </a:cxn>
                  <a:cxn ang="0">
                    <a:pos x="162" y="305"/>
                  </a:cxn>
                  <a:cxn ang="0">
                    <a:pos x="177" y="304"/>
                  </a:cxn>
                  <a:cxn ang="0">
                    <a:pos x="192" y="303"/>
                  </a:cxn>
                  <a:cxn ang="0">
                    <a:pos x="206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5" y="280"/>
                  </a:cxn>
                  <a:cxn ang="0">
                    <a:pos x="257" y="272"/>
                  </a:cxn>
                  <a:cxn ang="0">
                    <a:pos x="268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8" y="212"/>
                  </a:cxn>
                  <a:cxn ang="0">
                    <a:pos x="302" y="198"/>
                  </a:cxn>
                  <a:cxn ang="0">
                    <a:pos x="305" y="183"/>
                  </a:cxn>
                  <a:cxn ang="0">
                    <a:pos x="306" y="168"/>
                  </a:cxn>
                  <a:cxn ang="0">
                    <a:pos x="306" y="153"/>
                  </a:cxn>
                  <a:cxn ang="0">
                    <a:pos x="305" y="138"/>
                  </a:cxn>
                  <a:cxn ang="0">
                    <a:pos x="301" y="123"/>
                  </a:cxn>
                  <a:cxn ang="0">
                    <a:pos x="297" y="108"/>
                  </a:cxn>
                  <a:cxn ang="0">
                    <a:pos x="291" y="94"/>
                  </a:cxn>
                  <a:cxn ang="0">
                    <a:pos x="284" y="81"/>
                  </a:cxn>
                  <a:cxn ang="0">
                    <a:pos x="276" y="68"/>
                  </a:cxn>
                  <a:cxn ang="0">
                    <a:pos x="267" y="56"/>
                  </a:cxn>
                  <a:cxn ang="0">
                    <a:pos x="255" y="45"/>
                  </a:cxn>
                  <a:cxn ang="0">
                    <a:pos x="244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1" y="7"/>
                  </a:cxn>
                  <a:cxn ang="0">
                    <a:pos x="176" y="3"/>
                  </a:cxn>
                  <a:cxn ang="0">
                    <a:pos x="161" y="1"/>
                  </a:cxn>
                  <a:cxn ang="0">
                    <a:pos x="146" y="0"/>
                  </a:cxn>
                </a:cxnLst>
                <a:rect l="0" t="0" r="r" b="b"/>
                <a:pathLst>
                  <a:path w="306" h="305">
                    <a:moveTo>
                      <a:pt x="146" y="0"/>
                    </a:moveTo>
                    <a:lnTo>
                      <a:pt x="115" y="3"/>
                    </a:lnTo>
                    <a:lnTo>
                      <a:pt x="87" y="13"/>
                    </a:lnTo>
                    <a:lnTo>
                      <a:pt x="62" y="26"/>
                    </a:lnTo>
                    <a:lnTo>
                      <a:pt x="40" y="45"/>
                    </a:lnTo>
                    <a:lnTo>
                      <a:pt x="22" y="68"/>
                    </a:lnTo>
                    <a:lnTo>
                      <a:pt x="10" y="93"/>
                    </a:lnTo>
                    <a:lnTo>
                      <a:pt x="2" y="122"/>
                    </a:lnTo>
                    <a:lnTo>
                      <a:pt x="0" y="153"/>
                    </a:lnTo>
                    <a:lnTo>
                      <a:pt x="2" y="168"/>
                    </a:lnTo>
                    <a:lnTo>
                      <a:pt x="5" y="183"/>
                    </a:lnTo>
                    <a:lnTo>
                      <a:pt x="10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1" y="250"/>
                    </a:lnTo>
                    <a:lnTo>
                      <a:pt x="51" y="261"/>
                    </a:lnTo>
                    <a:lnTo>
                      <a:pt x="63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7" y="299"/>
                    </a:lnTo>
                    <a:lnTo>
                      <a:pt x="132" y="303"/>
                    </a:lnTo>
                    <a:lnTo>
                      <a:pt x="147" y="304"/>
                    </a:lnTo>
                    <a:lnTo>
                      <a:pt x="162" y="305"/>
                    </a:lnTo>
                    <a:lnTo>
                      <a:pt x="177" y="304"/>
                    </a:lnTo>
                    <a:lnTo>
                      <a:pt x="192" y="303"/>
                    </a:lnTo>
                    <a:lnTo>
                      <a:pt x="206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5" y="280"/>
                    </a:lnTo>
                    <a:lnTo>
                      <a:pt x="257" y="272"/>
                    </a:lnTo>
                    <a:lnTo>
                      <a:pt x="268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8" y="212"/>
                    </a:lnTo>
                    <a:lnTo>
                      <a:pt x="302" y="198"/>
                    </a:lnTo>
                    <a:lnTo>
                      <a:pt x="305" y="183"/>
                    </a:lnTo>
                    <a:lnTo>
                      <a:pt x="306" y="168"/>
                    </a:lnTo>
                    <a:lnTo>
                      <a:pt x="306" y="153"/>
                    </a:lnTo>
                    <a:lnTo>
                      <a:pt x="305" y="138"/>
                    </a:lnTo>
                    <a:lnTo>
                      <a:pt x="301" y="123"/>
                    </a:lnTo>
                    <a:lnTo>
                      <a:pt x="297" y="108"/>
                    </a:lnTo>
                    <a:lnTo>
                      <a:pt x="291" y="94"/>
                    </a:lnTo>
                    <a:lnTo>
                      <a:pt x="284" y="81"/>
                    </a:lnTo>
                    <a:lnTo>
                      <a:pt x="276" y="68"/>
                    </a:lnTo>
                    <a:lnTo>
                      <a:pt x="267" y="56"/>
                    </a:lnTo>
                    <a:lnTo>
                      <a:pt x="255" y="45"/>
                    </a:lnTo>
                    <a:lnTo>
                      <a:pt x="244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1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7" name="Freeform 419"/>
              <p:cNvSpPr>
                <a:spLocks/>
              </p:cNvSpPr>
              <p:nvPr/>
            </p:nvSpPr>
            <p:spPr bwMode="auto">
              <a:xfrm>
                <a:off x="721201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6" y="243"/>
                  </a:cxn>
                  <a:cxn ang="0">
                    <a:pos x="104" y="242"/>
                  </a:cxn>
                  <a:cxn ang="0">
                    <a:pos x="92" y="239"/>
                  </a:cxn>
                  <a:cxn ang="0">
                    <a:pos x="81" y="235"/>
                  </a:cxn>
                  <a:cxn ang="0">
                    <a:pos x="70" y="230"/>
                  </a:cxn>
                  <a:cxn ang="0">
                    <a:pos x="59" y="224"/>
                  </a:cxn>
                  <a:cxn ang="0">
                    <a:pos x="49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1" y="168"/>
                  </a:cxn>
                  <a:cxn ang="0">
                    <a:pos x="6" y="158"/>
                  </a:cxn>
                  <a:cxn ang="0">
                    <a:pos x="3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6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9"/>
                  </a:cxn>
                  <a:cxn ang="0">
                    <a:pos x="80" y="6"/>
                  </a:cxn>
                  <a:cxn ang="0">
                    <a:pos x="91" y="2"/>
                  </a:cxn>
                  <a:cxn ang="0">
                    <a:pos x="103" y="1"/>
                  </a:cxn>
                  <a:cxn ang="0">
                    <a:pos x="115" y="0"/>
                  </a:cxn>
                  <a:cxn ang="0">
                    <a:pos x="126" y="1"/>
                  </a:cxn>
                  <a:cxn ang="0">
                    <a:pos x="139" y="2"/>
                  </a:cxn>
                  <a:cxn ang="0">
                    <a:pos x="151" y="6"/>
                  </a:cxn>
                  <a:cxn ang="0">
                    <a:pos x="162" y="9"/>
                  </a:cxn>
                  <a:cxn ang="0">
                    <a:pos x="174" y="14"/>
                  </a:cxn>
                  <a:cxn ang="0">
                    <a:pos x="184" y="21"/>
                  </a:cxn>
                  <a:cxn ang="0">
                    <a:pos x="194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2" y="75"/>
                  </a:cxn>
                  <a:cxn ang="0">
                    <a:pos x="237" y="86"/>
                  </a:cxn>
                  <a:cxn ang="0">
                    <a:pos x="240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7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6" y="243"/>
                    </a:lnTo>
                    <a:lnTo>
                      <a:pt x="104" y="242"/>
                    </a:lnTo>
                    <a:lnTo>
                      <a:pt x="92" y="239"/>
                    </a:lnTo>
                    <a:lnTo>
                      <a:pt x="81" y="235"/>
                    </a:lnTo>
                    <a:lnTo>
                      <a:pt x="70" y="230"/>
                    </a:lnTo>
                    <a:lnTo>
                      <a:pt x="59" y="224"/>
                    </a:lnTo>
                    <a:lnTo>
                      <a:pt x="49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1" y="168"/>
                    </a:lnTo>
                    <a:lnTo>
                      <a:pt x="6" y="158"/>
                    </a:lnTo>
                    <a:lnTo>
                      <a:pt x="3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6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9"/>
                    </a:lnTo>
                    <a:lnTo>
                      <a:pt x="80" y="6"/>
                    </a:lnTo>
                    <a:lnTo>
                      <a:pt x="91" y="2"/>
                    </a:lnTo>
                    <a:lnTo>
                      <a:pt x="103" y="1"/>
                    </a:lnTo>
                    <a:lnTo>
                      <a:pt x="115" y="0"/>
                    </a:lnTo>
                    <a:lnTo>
                      <a:pt x="126" y="1"/>
                    </a:lnTo>
                    <a:lnTo>
                      <a:pt x="139" y="2"/>
                    </a:lnTo>
                    <a:lnTo>
                      <a:pt x="151" y="6"/>
                    </a:lnTo>
                    <a:lnTo>
                      <a:pt x="162" y="9"/>
                    </a:lnTo>
                    <a:lnTo>
                      <a:pt x="174" y="14"/>
                    </a:lnTo>
                    <a:lnTo>
                      <a:pt x="184" y="21"/>
                    </a:lnTo>
                    <a:lnTo>
                      <a:pt x="194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2" y="75"/>
                    </a:lnTo>
                    <a:lnTo>
                      <a:pt x="237" y="86"/>
                    </a:lnTo>
                    <a:lnTo>
                      <a:pt x="240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7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8" name="Freeform 420"/>
              <p:cNvSpPr>
                <a:spLocks/>
              </p:cNvSpPr>
              <p:nvPr/>
            </p:nvSpPr>
            <p:spPr bwMode="auto">
              <a:xfrm>
                <a:off x="6678613" y="5141913"/>
                <a:ext cx="241300" cy="242888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14" y="4"/>
                  </a:cxn>
                  <a:cxn ang="0">
                    <a:pos x="86" y="13"/>
                  </a:cxn>
                  <a:cxn ang="0">
                    <a:pos x="61" y="27"/>
                  </a:cxn>
                  <a:cxn ang="0">
                    <a:pos x="39" y="45"/>
                  </a:cxn>
                  <a:cxn ang="0">
                    <a:pos x="21" y="68"/>
                  </a:cxn>
                  <a:cxn ang="0">
                    <a:pos x="9" y="94"/>
                  </a:cxn>
                  <a:cxn ang="0">
                    <a:pos x="1" y="122"/>
                  </a:cxn>
                  <a:cxn ang="0">
                    <a:pos x="0" y="154"/>
                  </a:cxn>
                  <a:cxn ang="0">
                    <a:pos x="1" y="168"/>
                  </a:cxn>
                  <a:cxn ang="0">
                    <a:pos x="4" y="183"/>
                  </a:cxn>
                  <a:cxn ang="0">
                    <a:pos x="9" y="197"/>
                  </a:cxn>
                  <a:cxn ang="0">
                    <a:pos x="15" y="211"/>
                  </a:cxn>
                  <a:cxn ang="0">
                    <a:pos x="21" y="225"/>
                  </a:cxn>
                  <a:cxn ang="0">
                    <a:pos x="30" y="238"/>
                  </a:cxn>
                  <a:cxn ang="0">
                    <a:pos x="40" y="249"/>
                  </a:cxn>
                  <a:cxn ang="0">
                    <a:pos x="50" y="261"/>
                  </a:cxn>
                  <a:cxn ang="0">
                    <a:pos x="62" y="271"/>
                  </a:cxn>
                  <a:cxn ang="0">
                    <a:pos x="75" y="280"/>
                  </a:cxn>
                  <a:cxn ang="0">
                    <a:pos x="88" y="287"/>
                  </a:cxn>
                  <a:cxn ang="0">
                    <a:pos x="102" y="294"/>
                  </a:cxn>
                  <a:cxn ang="0">
                    <a:pos x="116" y="299"/>
                  </a:cxn>
                  <a:cxn ang="0">
                    <a:pos x="131" y="302"/>
                  </a:cxn>
                  <a:cxn ang="0">
                    <a:pos x="145" y="304"/>
                  </a:cxn>
                  <a:cxn ang="0">
                    <a:pos x="160" y="306"/>
                  </a:cxn>
                  <a:cxn ang="0">
                    <a:pos x="175" y="304"/>
                  </a:cxn>
                  <a:cxn ang="0">
                    <a:pos x="190" y="302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1" y="287"/>
                  </a:cxn>
                  <a:cxn ang="0">
                    <a:pos x="244" y="280"/>
                  </a:cxn>
                  <a:cxn ang="0">
                    <a:pos x="256" y="271"/>
                  </a:cxn>
                  <a:cxn ang="0">
                    <a:pos x="266" y="261"/>
                  </a:cxn>
                  <a:cxn ang="0">
                    <a:pos x="275" y="249"/>
                  </a:cxn>
                  <a:cxn ang="0">
                    <a:pos x="283" y="238"/>
                  </a:cxn>
                  <a:cxn ang="0">
                    <a:pos x="290" y="225"/>
                  </a:cxn>
                  <a:cxn ang="0">
                    <a:pos x="296" y="211"/>
                  </a:cxn>
                  <a:cxn ang="0">
                    <a:pos x="300" y="197"/>
                  </a:cxn>
                  <a:cxn ang="0">
                    <a:pos x="303" y="183"/>
                  </a:cxn>
                  <a:cxn ang="0">
                    <a:pos x="304" y="168"/>
                  </a:cxn>
                  <a:cxn ang="0">
                    <a:pos x="304" y="154"/>
                  </a:cxn>
                  <a:cxn ang="0">
                    <a:pos x="303" y="139"/>
                  </a:cxn>
                  <a:cxn ang="0">
                    <a:pos x="299" y="124"/>
                  </a:cxn>
                  <a:cxn ang="0">
                    <a:pos x="295" y="109"/>
                  </a:cxn>
                  <a:cxn ang="0">
                    <a:pos x="289" y="95"/>
                  </a:cxn>
                  <a:cxn ang="0">
                    <a:pos x="282" y="81"/>
                  </a:cxn>
                  <a:cxn ang="0">
                    <a:pos x="274" y="68"/>
                  </a:cxn>
                  <a:cxn ang="0">
                    <a:pos x="265" y="57"/>
                  </a:cxn>
                  <a:cxn ang="0">
                    <a:pos x="253" y="45"/>
                  </a:cxn>
                  <a:cxn ang="0">
                    <a:pos x="242" y="35"/>
                  </a:cxn>
                  <a:cxn ang="0">
                    <a:pos x="229" y="26"/>
                  </a:cxn>
                  <a:cxn ang="0">
                    <a:pos x="216" y="19"/>
                  </a:cxn>
                  <a:cxn ang="0">
                    <a:pos x="202" y="12"/>
                  </a:cxn>
                  <a:cxn ang="0">
                    <a:pos x="189" y="7"/>
                  </a:cxn>
                  <a:cxn ang="0">
                    <a:pos x="174" y="4"/>
                  </a:cxn>
                  <a:cxn ang="0">
                    <a:pos x="159" y="1"/>
                  </a:cxn>
                  <a:cxn ang="0">
                    <a:pos x="144" y="0"/>
                  </a:cxn>
                </a:cxnLst>
                <a:rect l="0" t="0" r="r" b="b"/>
                <a:pathLst>
                  <a:path w="304" h="306">
                    <a:moveTo>
                      <a:pt x="144" y="0"/>
                    </a:moveTo>
                    <a:lnTo>
                      <a:pt x="114" y="4"/>
                    </a:lnTo>
                    <a:lnTo>
                      <a:pt x="86" y="13"/>
                    </a:lnTo>
                    <a:lnTo>
                      <a:pt x="61" y="27"/>
                    </a:lnTo>
                    <a:lnTo>
                      <a:pt x="39" y="45"/>
                    </a:lnTo>
                    <a:lnTo>
                      <a:pt x="21" y="68"/>
                    </a:lnTo>
                    <a:lnTo>
                      <a:pt x="9" y="94"/>
                    </a:lnTo>
                    <a:lnTo>
                      <a:pt x="1" y="122"/>
                    </a:lnTo>
                    <a:lnTo>
                      <a:pt x="0" y="154"/>
                    </a:lnTo>
                    <a:lnTo>
                      <a:pt x="1" y="168"/>
                    </a:lnTo>
                    <a:lnTo>
                      <a:pt x="4" y="183"/>
                    </a:lnTo>
                    <a:lnTo>
                      <a:pt x="9" y="197"/>
                    </a:lnTo>
                    <a:lnTo>
                      <a:pt x="15" y="211"/>
                    </a:lnTo>
                    <a:lnTo>
                      <a:pt x="21" y="225"/>
                    </a:lnTo>
                    <a:lnTo>
                      <a:pt x="30" y="238"/>
                    </a:lnTo>
                    <a:lnTo>
                      <a:pt x="40" y="249"/>
                    </a:lnTo>
                    <a:lnTo>
                      <a:pt x="50" y="261"/>
                    </a:lnTo>
                    <a:lnTo>
                      <a:pt x="62" y="271"/>
                    </a:lnTo>
                    <a:lnTo>
                      <a:pt x="75" y="280"/>
                    </a:lnTo>
                    <a:lnTo>
                      <a:pt x="88" y="287"/>
                    </a:lnTo>
                    <a:lnTo>
                      <a:pt x="102" y="294"/>
                    </a:lnTo>
                    <a:lnTo>
                      <a:pt x="116" y="299"/>
                    </a:lnTo>
                    <a:lnTo>
                      <a:pt x="131" y="302"/>
                    </a:lnTo>
                    <a:lnTo>
                      <a:pt x="145" y="304"/>
                    </a:lnTo>
                    <a:lnTo>
                      <a:pt x="160" y="306"/>
                    </a:lnTo>
                    <a:lnTo>
                      <a:pt x="175" y="304"/>
                    </a:lnTo>
                    <a:lnTo>
                      <a:pt x="190" y="302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1" y="287"/>
                    </a:lnTo>
                    <a:lnTo>
                      <a:pt x="244" y="280"/>
                    </a:lnTo>
                    <a:lnTo>
                      <a:pt x="256" y="271"/>
                    </a:lnTo>
                    <a:lnTo>
                      <a:pt x="266" y="261"/>
                    </a:lnTo>
                    <a:lnTo>
                      <a:pt x="275" y="249"/>
                    </a:lnTo>
                    <a:lnTo>
                      <a:pt x="283" y="238"/>
                    </a:lnTo>
                    <a:lnTo>
                      <a:pt x="290" y="225"/>
                    </a:lnTo>
                    <a:lnTo>
                      <a:pt x="296" y="211"/>
                    </a:lnTo>
                    <a:lnTo>
                      <a:pt x="300" y="197"/>
                    </a:lnTo>
                    <a:lnTo>
                      <a:pt x="303" y="183"/>
                    </a:lnTo>
                    <a:lnTo>
                      <a:pt x="304" y="168"/>
                    </a:lnTo>
                    <a:lnTo>
                      <a:pt x="304" y="154"/>
                    </a:lnTo>
                    <a:lnTo>
                      <a:pt x="303" y="139"/>
                    </a:lnTo>
                    <a:lnTo>
                      <a:pt x="299" y="124"/>
                    </a:lnTo>
                    <a:lnTo>
                      <a:pt x="295" y="109"/>
                    </a:lnTo>
                    <a:lnTo>
                      <a:pt x="289" y="95"/>
                    </a:lnTo>
                    <a:lnTo>
                      <a:pt x="282" y="81"/>
                    </a:lnTo>
                    <a:lnTo>
                      <a:pt x="274" y="68"/>
                    </a:lnTo>
                    <a:lnTo>
                      <a:pt x="265" y="57"/>
                    </a:lnTo>
                    <a:lnTo>
                      <a:pt x="253" y="45"/>
                    </a:lnTo>
                    <a:lnTo>
                      <a:pt x="242" y="35"/>
                    </a:lnTo>
                    <a:lnTo>
                      <a:pt x="229" y="26"/>
                    </a:lnTo>
                    <a:lnTo>
                      <a:pt x="216" y="19"/>
                    </a:lnTo>
                    <a:lnTo>
                      <a:pt x="202" y="12"/>
                    </a:lnTo>
                    <a:lnTo>
                      <a:pt x="189" y="7"/>
                    </a:lnTo>
                    <a:lnTo>
                      <a:pt x="174" y="4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9" name="Freeform 421"/>
              <p:cNvSpPr>
                <a:spLocks/>
              </p:cNvSpPr>
              <p:nvPr/>
            </p:nvSpPr>
            <p:spPr bwMode="auto">
              <a:xfrm>
                <a:off x="6704013" y="5167313"/>
                <a:ext cx="192088" cy="192088"/>
              </a:xfrm>
              <a:custGeom>
                <a:avLst/>
                <a:gdLst/>
                <a:ahLst/>
                <a:cxnLst>
                  <a:cxn ang="0">
                    <a:pos x="128" y="243"/>
                  </a:cxn>
                  <a:cxn ang="0">
                    <a:pos x="116" y="242"/>
                  </a:cxn>
                  <a:cxn ang="0">
                    <a:pos x="103" y="241"/>
                  </a:cxn>
                  <a:cxn ang="0">
                    <a:pos x="92" y="238"/>
                  </a:cxn>
                  <a:cxn ang="0">
                    <a:pos x="80" y="234"/>
                  </a:cxn>
                  <a:cxn ang="0">
                    <a:pos x="70" y="230"/>
                  </a:cxn>
                  <a:cxn ang="0">
                    <a:pos x="60" y="223"/>
                  </a:cxn>
                  <a:cxn ang="0">
                    <a:pos x="49" y="216"/>
                  </a:cxn>
                  <a:cxn ang="0">
                    <a:pos x="40" y="208"/>
                  </a:cxn>
                  <a:cxn ang="0">
                    <a:pos x="32" y="199"/>
                  </a:cxn>
                  <a:cxn ang="0">
                    <a:pos x="24" y="189"/>
                  </a:cxn>
                  <a:cxn ang="0">
                    <a:pos x="17" y="179"/>
                  </a:cxn>
                  <a:cxn ang="0">
                    <a:pos x="11" y="169"/>
                  </a:cxn>
                  <a:cxn ang="0">
                    <a:pos x="7" y="157"/>
                  </a:cxn>
                  <a:cxn ang="0">
                    <a:pos x="3" y="147"/>
                  </a:cxn>
                  <a:cxn ang="0">
                    <a:pos x="1" y="134"/>
                  </a:cxn>
                  <a:cxn ang="0">
                    <a:pos x="0" y="123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7" y="55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10"/>
                  </a:cxn>
                  <a:cxn ang="0">
                    <a:pos x="79" y="6"/>
                  </a:cxn>
                  <a:cxn ang="0">
                    <a:pos x="91" y="3"/>
                  </a:cxn>
                  <a:cxn ang="0">
                    <a:pos x="102" y="2"/>
                  </a:cxn>
                  <a:cxn ang="0">
                    <a:pos x="114" y="0"/>
                  </a:cxn>
                  <a:cxn ang="0">
                    <a:pos x="125" y="2"/>
                  </a:cxn>
                  <a:cxn ang="0">
                    <a:pos x="138" y="3"/>
                  </a:cxn>
                  <a:cxn ang="0">
                    <a:pos x="150" y="6"/>
                  </a:cxn>
                  <a:cxn ang="0">
                    <a:pos x="161" y="10"/>
                  </a:cxn>
                  <a:cxn ang="0">
                    <a:pos x="173" y="14"/>
                  </a:cxn>
                  <a:cxn ang="0">
                    <a:pos x="183" y="21"/>
                  </a:cxn>
                  <a:cxn ang="0">
                    <a:pos x="193" y="28"/>
                  </a:cxn>
                  <a:cxn ang="0">
                    <a:pos x="203" y="36"/>
                  </a:cxn>
                  <a:cxn ang="0">
                    <a:pos x="211" y="45"/>
                  </a:cxn>
                  <a:cxn ang="0">
                    <a:pos x="219" y="55"/>
                  </a:cxn>
                  <a:cxn ang="0">
                    <a:pos x="226" y="65"/>
                  </a:cxn>
                  <a:cxn ang="0">
                    <a:pos x="231" y="75"/>
                  </a:cxn>
                  <a:cxn ang="0">
                    <a:pos x="236" y="87"/>
                  </a:cxn>
                  <a:cxn ang="0">
                    <a:pos x="239" y="98"/>
                  </a:cxn>
                  <a:cxn ang="0">
                    <a:pos x="242" y="110"/>
                  </a:cxn>
                  <a:cxn ang="0">
                    <a:pos x="243" y="123"/>
                  </a:cxn>
                  <a:cxn ang="0">
                    <a:pos x="242" y="147"/>
                  </a:cxn>
                  <a:cxn ang="0">
                    <a:pos x="236" y="170"/>
                  </a:cxn>
                  <a:cxn ang="0">
                    <a:pos x="226" y="190"/>
                  </a:cxn>
                  <a:cxn ang="0">
                    <a:pos x="212" y="208"/>
                  </a:cxn>
                  <a:cxn ang="0">
                    <a:pos x="195" y="223"/>
                  </a:cxn>
                  <a:cxn ang="0">
                    <a:pos x="175" y="234"/>
                  </a:cxn>
                  <a:cxn ang="0">
                    <a:pos x="152" y="241"/>
                  </a:cxn>
                  <a:cxn ang="0">
                    <a:pos x="128" y="243"/>
                  </a:cxn>
                </a:cxnLst>
                <a:rect l="0" t="0" r="r" b="b"/>
                <a:pathLst>
                  <a:path w="243" h="243">
                    <a:moveTo>
                      <a:pt x="128" y="243"/>
                    </a:moveTo>
                    <a:lnTo>
                      <a:pt x="116" y="242"/>
                    </a:lnTo>
                    <a:lnTo>
                      <a:pt x="103" y="241"/>
                    </a:lnTo>
                    <a:lnTo>
                      <a:pt x="92" y="238"/>
                    </a:lnTo>
                    <a:lnTo>
                      <a:pt x="80" y="234"/>
                    </a:lnTo>
                    <a:lnTo>
                      <a:pt x="70" y="230"/>
                    </a:lnTo>
                    <a:lnTo>
                      <a:pt x="60" y="223"/>
                    </a:lnTo>
                    <a:lnTo>
                      <a:pt x="49" y="216"/>
                    </a:lnTo>
                    <a:lnTo>
                      <a:pt x="40" y="208"/>
                    </a:lnTo>
                    <a:lnTo>
                      <a:pt x="32" y="199"/>
                    </a:lnTo>
                    <a:lnTo>
                      <a:pt x="24" y="189"/>
                    </a:lnTo>
                    <a:lnTo>
                      <a:pt x="17" y="179"/>
                    </a:lnTo>
                    <a:lnTo>
                      <a:pt x="11" y="169"/>
                    </a:lnTo>
                    <a:lnTo>
                      <a:pt x="7" y="157"/>
                    </a:lnTo>
                    <a:lnTo>
                      <a:pt x="3" y="147"/>
                    </a:lnTo>
                    <a:lnTo>
                      <a:pt x="1" y="134"/>
                    </a:lnTo>
                    <a:lnTo>
                      <a:pt x="0" y="123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7" y="55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10"/>
                    </a:lnTo>
                    <a:lnTo>
                      <a:pt x="79" y="6"/>
                    </a:lnTo>
                    <a:lnTo>
                      <a:pt x="91" y="3"/>
                    </a:lnTo>
                    <a:lnTo>
                      <a:pt x="102" y="2"/>
                    </a:lnTo>
                    <a:lnTo>
                      <a:pt x="114" y="0"/>
                    </a:lnTo>
                    <a:lnTo>
                      <a:pt x="125" y="2"/>
                    </a:lnTo>
                    <a:lnTo>
                      <a:pt x="138" y="3"/>
                    </a:lnTo>
                    <a:lnTo>
                      <a:pt x="150" y="6"/>
                    </a:lnTo>
                    <a:lnTo>
                      <a:pt x="161" y="10"/>
                    </a:lnTo>
                    <a:lnTo>
                      <a:pt x="173" y="14"/>
                    </a:lnTo>
                    <a:lnTo>
                      <a:pt x="183" y="21"/>
                    </a:lnTo>
                    <a:lnTo>
                      <a:pt x="193" y="28"/>
                    </a:lnTo>
                    <a:lnTo>
                      <a:pt x="203" y="36"/>
                    </a:lnTo>
                    <a:lnTo>
                      <a:pt x="211" y="45"/>
                    </a:lnTo>
                    <a:lnTo>
                      <a:pt x="219" y="55"/>
                    </a:lnTo>
                    <a:lnTo>
                      <a:pt x="226" y="65"/>
                    </a:lnTo>
                    <a:lnTo>
                      <a:pt x="231" y="75"/>
                    </a:lnTo>
                    <a:lnTo>
                      <a:pt x="236" y="87"/>
                    </a:lnTo>
                    <a:lnTo>
                      <a:pt x="239" y="98"/>
                    </a:lnTo>
                    <a:lnTo>
                      <a:pt x="242" y="110"/>
                    </a:lnTo>
                    <a:lnTo>
                      <a:pt x="243" y="123"/>
                    </a:lnTo>
                    <a:lnTo>
                      <a:pt x="242" y="147"/>
                    </a:lnTo>
                    <a:lnTo>
                      <a:pt x="236" y="170"/>
                    </a:lnTo>
                    <a:lnTo>
                      <a:pt x="226" y="190"/>
                    </a:lnTo>
                    <a:lnTo>
                      <a:pt x="212" y="208"/>
                    </a:lnTo>
                    <a:lnTo>
                      <a:pt x="195" y="223"/>
                    </a:lnTo>
                    <a:lnTo>
                      <a:pt x="175" y="234"/>
                    </a:lnTo>
                    <a:lnTo>
                      <a:pt x="152" y="241"/>
                    </a:lnTo>
                    <a:lnTo>
                      <a:pt x="128" y="2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0" name="Freeform 422"/>
              <p:cNvSpPr>
                <a:spLocks/>
              </p:cNvSpPr>
              <p:nvPr/>
            </p:nvSpPr>
            <p:spPr bwMode="auto">
              <a:xfrm>
                <a:off x="6743700" y="5189538"/>
                <a:ext cx="92075" cy="144463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7" y="32"/>
                  </a:cxn>
                  <a:cxn ang="0">
                    <a:pos x="3" y="35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3" y="83"/>
                  </a:cxn>
                  <a:cxn ang="0">
                    <a:pos x="49" y="79"/>
                  </a:cxn>
                  <a:cxn ang="0">
                    <a:pos x="52" y="179"/>
                  </a:cxn>
                  <a:cxn ang="0">
                    <a:pos x="118" y="181"/>
                  </a:cxn>
                  <a:cxn ang="0">
                    <a:pos x="109" y="0"/>
                  </a:cxn>
                  <a:cxn ang="0">
                    <a:pos x="39" y="0"/>
                  </a:cxn>
                  <a:cxn ang="0">
                    <a:pos x="37" y="4"/>
                  </a:cxn>
                  <a:cxn ang="0">
                    <a:pos x="30" y="13"/>
                  </a:cxn>
                  <a:cxn ang="0">
                    <a:pos x="22" y="22"/>
                  </a:cxn>
                  <a:cxn ang="0">
                    <a:pos x="14" y="29"/>
                  </a:cxn>
                </a:cxnLst>
                <a:rect l="0" t="0" r="r" b="b"/>
                <a:pathLst>
                  <a:path w="118" h="181">
                    <a:moveTo>
                      <a:pt x="14" y="29"/>
                    </a:moveTo>
                    <a:lnTo>
                      <a:pt x="7" y="32"/>
                    </a:lnTo>
                    <a:lnTo>
                      <a:pt x="3" y="3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83"/>
                    </a:lnTo>
                    <a:lnTo>
                      <a:pt x="49" y="79"/>
                    </a:lnTo>
                    <a:lnTo>
                      <a:pt x="52" y="179"/>
                    </a:lnTo>
                    <a:lnTo>
                      <a:pt x="118" y="181"/>
                    </a:lnTo>
                    <a:lnTo>
                      <a:pt x="109" y="0"/>
                    </a:lnTo>
                    <a:lnTo>
                      <a:pt x="39" y="0"/>
                    </a:lnTo>
                    <a:lnTo>
                      <a:pt x="37" y="4"/>
                    </a:lnTo>
                    <a:lnTo>
                      <a:pt x="30" y="13"/>
                    </a:lnTo>
                    <a:lnTo>
                      <a:pt x="22" y="2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1" name="Freeform 423"/>
              <p:cNvSpPr>
                <a:spLocks/>
              </p:cNvSpPr>
              <p:nvPr/>
            </p:nvSpPr>
            <p:spPr bwMode="auto">
              <a:xfrm>
                <a:off x="6875463" y="4691063"/>
                <a:ext cx="106363" cy="10795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2"/>
                  </a:cxn>
                  <a:cxn ang="0">
                    <a:pos x="0" y="55"/>
                  </a:cxn>
                  <a:cxn ang="0">
                    <a:pos x="0" y="68"/>
                  </a:cxn>
                  <a:cxn ang="0">
                    <a:pos x="3" y="82"/>
                  </a:cxn>
                  <a:cxn ang="0">
                    <a:pos x="7" y="94"/>
                  </a:cxn>
                  <a:cxn ang="0">
                    <a:pos x="14" y="105"/>
                  </a:cxn>
                  <a:cxn ang="0">
                    <a:pos x="22" y="116"/>
                  </a:cxn>
                  <a:cxn ang="0">
                    <a:pos x="28" y="120"/>
                  </a:cxn>
                  <a:cxn ang="0">
                    <a:pos x="34" y="124"/>
                  </a:cxn>
                  <a:cxn ang="0">
                    <a:pos x="39" y="128"/>
                  </a:cxn>
                  <a:cxn ang="0">
                    <a:pos x="45" y="131"/>
                  </a:cxn>
                  <a:cxn ang="0">
                    <a:pos x="52" y="133"/>
                  </a:cxn>
                  <a:cxn ang="0">
                    <a:pos x="58" y="135"/>
                  </a:cxn>
                  <a:cxn ang="0">
                    <a:pos x="65" y="136"/>
                  </a:cxn>
                  <a:cxn ang="0">
                    <a:pos x="72" y="136"/>
                  </a:cxn>
                  <a:cxn ang="0">
                    <a:pos x="79" y="136"/>
                  </a:cxn>
                  <a:cxn ang="0">
                    <a:pos x="84" y="135"/>
                  </a:cxn>
                  <a:cxn ang="0">
                    <a:pos x="91" y="133"/>
                  </a:cxn>
                  <a:cxn ang="0">
                    <a:pos x="97" y="131"/>
                  </a:cxn>
                  <a:cxn ang="0">
                    <a:pos x="103" y="128"/>
                  </a:cxn>
                  <a:cxn ang="0">
                    <a:pos x="109" y="124"/>
                  </a:cxn>
                  <a:cxn ang="0">
                    <a:pos x="113" y="120"/>
                  </a:cxn>
                  <a:cxn ang="0">
                    <a:pos x="118" y="116"/>
                  </a:cxn>
                  <a:cxn ang="0">
                    <a:pos x="126" y="105"/>
                  </a:cxn>
                  <a:cxn ang="0">
                    <a:pos x="132" y="94"/>
                  </a:cxn>
                  <a:cxn ang="0">
                    <a:pos x="135" y="82"/>
                  </a:cxn>
                  <a:cxn ang="0">
                    <a:pos x="135" y="68"/>
                  </a:cxn>
                  <a:cxn ang="0">
                    <a:pos x="133" y="55"/>
                  </a:cxn>
                  <a:cxn ang="0">
                    <a:pos x="129" y="42"/>
                  </a:cxn>
                  <a:cxn ang="0">
                    <a:pos x="122" y="30"/>
                  </a:cxn>
                  <a:cxn ang="0">
                    <a:pos x="113" y="20"/>
                  </a:cxn>
                  <a:cxn ang="0">
                    <a:pos x="107" y="15"/>
                  </a:cxn>
                  <a:cxn ang="0">
                    <a:pos x="102" y="12"/>
                  </a:cxn>
                  <a:cxn ang="0">
                    <a:pos x="96" y="8"/>
                  </a:cxn>
                  <a:cxn ang="0">
                    <a:pos x="90" y="5"/>
                  </a:cxn>
                  <a:cxn ang="0">
                    <a:pos x="83" y="3"/>
                  </a:cxn>
                  <a:cxn ang="0">
                    <a:pos x="78" y="2"/>
                  </a:cxn>
                  <a:cxn ang="0">
                    <a:pos x="71" y="0"/>
                  </a:cxn>
                  <a:cxn ang="0">
                    <a:pos x="64" y="0"/>
                  </a:cxn>
                </a:cxnLst>
                <a:rect l="0" t="0" r="r" b="b"/>
                <a:pathLst>
                  <a:path w="135" h="136">
                    <a:moveTo>
                      <a:pt x="64" y="0"/>
                    </a:moveTo>
                    <a:lnTo>
                      <a:pt x="50" y="2"/>
                    </a:lnTo>
                    <a:lnTo>
                      <a:pt x="38" y="6"/>
                    </a:lnTo>
                    <a:lnTo>
                      <a:pt x="27" y="12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2"/>
                    </a:lnTo>
                    <a:lnTo>
                      <a:pt x="0" y="55"/>
                    </a:lnTo>
                    <a:lnTo>
                      <a:pt x="0" y="68"/>
                    </a:lnTo>
                    <a:lnTo>
                      <a:pt x="3" y="82"/>
                    </a:lnTo>
                    <a:lnTo>
                      <a:pt x="7" y="94"/>
                    </a:lnTo>
                    <a:lnTo>
                      <a:pt x="14" y="105"/>
                    </a:lnTo>
                    <a:lnTo>
                      <a:pt x="22" y="116"/>
                    </a:lnTo>
                    <a:lnTo>
                      <a:pt x="28" y="120"/>
                    </a:lnTo>
                    <a:lnTo>
                      <a:pt x="34" y="124"/>
                    </a:lnTo>
                    <a:lnTo>
                      <a:pt x="39" y="128"/>
                    </a:lnTo>
                    <a:lnTo>
                      <a:pt x="45" y="131"/>
                    </a:lnTo>
                    <a:lnTo>
                      <a:pt x="52" y="133"/>
                    </a:lnTo>
                    <a:lnTo>
                      <a:pt x="58" y="135"/>
                    </a:lnTo>
                    <a:lnTo>
                      <a:pt x="65" y="136"/>
                    </a:lnTo>
                    <a:lnTo>
                      <a:pt x="72" y="136"/>
                    </a:lnTo>
                    <a:lnTo>
                      <a:pt x="79" y="136"/>
                    </a:lnTo>
                    <a:lnTo>
                      <a:pt x="84" y="135"/>
                    </a:lnTo>
                    <a:lnTo>
                      <a:pt x="91" y="133"/>
                    </a:lnTo>
                    <a:lnTo>
                      <a:pt x="97" y="131"/>
                    </a:lnTo>
                    <a:lnTo>
                      <a:pt x="103" y="128"/>
                    </a:lnTo>
                    <a:lnTo>
                      <a:pt x="109" y="124"/>
                    </a:lnTo>
                    <a:lnTo>
                      <a:pt x="113" y="120"/>
                    </a:lnTo>
                    <a:lnTo>
                      <a:pt x="118" y="116"/>
                    </a:lnTo>
                    <a:lnTo>
                      <a:pt x="126" y="105"/>
                    </a:lnTo>
                    <a:lnTo>
                      <a:pt x="132" y="94"/>
                    </a:lnTo>
                    <a:lnTo>
                      <a:pt x="135" y="82"/>
                    </a:lnTo>
                    <a:lnTo>
                      <a:pt x="135" y="68"/>
                    </a:lnTo>
                    <a:lnTo>
                      <a:pt x="133" y="55"/>
                    </a:lnTo>
                    <a:lnTo>
                      <a:pt x="129" y="42"/>
                    </a:lnTo>
                    <a:lnTo>
                      <a:pt x="122" y="30"/>
                    </a:lnTo>
                    <a:lnTo>
                      <a:pt x="113" y="20"/>
                    </a:lnTo>
                    <a:lnTo>
                      <a:pt x="107" y="15"/>
                    </a:lnTo>
                    <a:lnTo>
                      <a:pt x="102" y="12"/>
                    </a:lnTo>
                    <a:lnTo>
                      <a:pt x="96" y="8"/>
                    </a:lnTo>
                    <a:lnTo>
                      <a:pt x="90" y="5"/>
                    </a:lnTo>
                    <a:lnTo>
                      <a:pt x="83" y="3"/>
                    </a:lnTo>
                    <a:lnTo>
                      <a:pt x="78" y="2"/>
                    </a:lnTo>
                    <a:lnTo>
                      <a:pt x="71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2" name="Freeform 424"/>
              <p:cNvSpPr>
                <a:spLocks/>
              </p:cNvSpPr>
              <p:nvPr/>
            </p:nvSpPr>
            <p:spPr bwMode="auto">
              <a:xfrm>
                <a:off x="6886575" y="4702175"/>
                <a:ext cx="84138" cy="85725"/>
              </a:xfrm>
              <a:custGeom>
                <a:avLst/>
                <a:gdLst/>
                <a:ahLst/>
                <a:cxnLst>
                  <a:cxn ang="0">
                    <a:pos x="57" y="108"/>
                  </a:cxn>
                  <a:cxn ang="0">
                    <a:pos x="52" y="108"/>
                  </a:cxn>
                  <a:cxn ang="0">
                    <a:pos x="46" y="107"/>
                  </a:cxn>
                  <a:cxn ang="0">
                    <a:pos x="42" y="106"/>
                  </a:cxn>
                  <a:cxn ang="0">
                    <a:pos x="36" y="104"/>
                  </a:cxn>
                  <a:cxn ang="0">
                    <a:pos x="31" y="102"/>
                  </a:cxn>
                  <a:cxn ang="0">
                    <a:pos x="27" y="99"/>
                  </a:cxn>
                  <a:cxn ang="0">
                    <a:pos x="22" y="96"/>
                  </a:cxn>
                  <a:cxn ang="0">
                    <a:pos x="17" y="92"/>
                  </a:cxn>
                  <a:cxn ang="0">
                    <a:pos x="10" y="84"/>
                  </a:cxn>
                  <a:cxn ang="0">
                    <a:pos x="5" y="75"/>
                  </a:cxn>
                  <a:cxn ang="0">
                    <a:pos x="1" y="65"/>
                  </a:cxn>
                  <a:cxn ang="0">
                    <a:pos x="0" y="54"/>
                  </a:cxn>
                  <a:cxn ang="0">
                    <a:pos x="0" y="44"/>
                  </a:cxn>
                  <a:cxn ang="0">
                    <a:pos x="2" y="34"/>
                  </a:cxn>
                  <a:cxn ang="0">
                    <a:pos x="7" y="24"/>
                  </a:cxn>
                  <a:cxn ang="0">
                    <a:pos x="14" y="16"/>
                  </a:cxn>
                  <a:cxn ang="0">
                    <a:pos x="17" y="13"/>
                  </a:cxn>
                  <a:cxn ang="0">
                    <a:pos x="22" y="9"/>
                  </a:cxn>
                  <a:cxn ang="0">
                    <a:pos x="25" y="7"/>
                  </a:cxn>
                  <a:cxn ang="0">
                    <a:pos x="30" y="5"/>
                  </a:cxn>
                  <a:cxn ang="0">
                    <a:pos x="35" y="3"/>
                  </a:cxn>
                  <a:cxn ang="0">
                    <a:pos x="40" y="1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2" y="1"/>
                  </a:cxn>
                  <a:cxn ang="0">
                    <a:pos x="67" y="3"/>
                  </a:cxn>
                  <a:cxn ang="0">
                    <a:pos x="73" y="5"/>
                  </a:cxn>
                  <a:cxn ang="0">
                    <a:pos x="77" y="7"/>
                  </a:cxn>
                  <a:cxn ang="0">
                    <a:pos x="82" y="9"/>
                  </a:cxn>
                  <a:cxn ang="0">
                    <a:pos x="85" y="13"/>
                  </a:cxn>
                  <a:cxn ang="0">
                    <a:pos x="90" y="16"/>
                  </a:cxn>
                  <a:cxn ang="0">
                    <a:pos x="97" y="24"/>
                  </a:cxn>
                  <a:cxn ang="0">
                    <a:pos x="103" y="34"/>
                  </a:cxn>
                  <a:cxn ang="0">
                    <a:pos x="106" y="44"/>
                  </a:cxn>
                  <a:cxn ang="0">
                    <a:pos x="107" y="54"/>
                  </a:cxn>
                  <a:cxn ang="0">
                    <a:pos x="107" y="65"/>
                  </a:cxn>
                  <a:cxn ang="0">
                    <a:pos x="105" y="75"/>
                  </a:cxn>
                  <a:cxn ang="0">
                    <a:pos x="100" y="84"/>
                  </a:cxn>
                  <a:cxn ang="0">
                    <a:pos x="95" y="92"/>
                  </a:cxn>
                  <a:cxn ang="0">
                    <a:pos x="87" y="99"/>
                  </a:cxn>
                  <a:cxn ang="0">
                    <a:pos x="77" y="104"/>
                  </a:cxn>
                  <a:cxn ang="0">
                    <a:pos x="67" y="107"/>
                  </a:cxn>
                  <a:cxn ang="0">
                    <a:pos x="57" y="108"/>
                  </a:cxn>
                </a:cxnLst>
                <a:rect l="0" t="0" r="r" b="b"/>
                <a:pathLst>
                  <a:path w="107" h="108">
                    <a:moveTo>
                      <a:pt x="57" y="108"/>
                    </a:moveTo>
                    <a:lnTo>
                      <a:pt x="52" y="108"/>
                    </a:lnTo>
                    <a:lnTo>
                      <a:pt x="46" y="107"/>
                    </a:lnTo>
                    <a:lnTo>
                      <a:pt x="42" y="106"/>
                    </a:lnTo>
                    <a:lnTo>
                      <a:pt x="36" y="104"/>
                    </a:lnTo>
                    <a:lnTo>
                      <a:pt x="31" y="102"/>
                    </a:lnTo>
                    <a:lnTo>
                      <a:pt x="27" y="99"/>
                    </a:lnTo>
                    <a:lnTo>
                      <a:pt x="22" y="96"/>
                    </a:lnTo>
                    <a:lnTo>
                      <a:pt x="17" y="92"/>
                    </a:lnTo>
                    <a:lnTo>
                      <a:pt x="10" y="84"/>
                    </a:lnTo>
                    <a:lnTo>
                      <a:pt x="5" y="75"/>
                    </a:lnTo>
                    <a:lnTo>
                      <a:pt x="1" y="65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17" y="13"/>
                    </a:lnTo>
                    <a:lnTo>
                      <a:pt x="22" y="9"/>
                    </a:lnTo>
                    <a:lnTo>
                      <a:pt x="25" y="7"/>
                    </a:lnTo>
                    <a:lnTo>
                      <a:pt x="30" y="5"/>
                    </a:lnTo>
                    <a:lnTo>
                      <a:pt x="35" y="3"/>
                    </a:lnTo>
                    <a:lnTo>
                      <a:pt x="40" y="1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2" y="1"/>
                    </a:lnTo>
                    <a:lnTo>
                      <a:pt x="67" y="3"/>
                    </a:lnTo>
                    <a:lnTo>
                      <a:pt x="73" y="5"/>
                    </a:lnTo>
                    <a:lnTo>
                      <a:pt x="77" y="7"/>
                    </a:lnTo>
                    <a:lnTo>
                      <a:pt x="82" y="9"/>
                    </a:lnTo>
                    <a:lnTo>
                      <a:pt x="85" y="13"/>
                    </a:lnTo>
                    <a:lnTo>
                      <a:pt x="90" y="16"/>
                    </a:lnTo>
                    <a:lnTo>
                      <a:pt x="97" y="24"/>
                    </a:lnTo>
                    <a:lnTo>
                      <a:pt x="103" y="34"/>
                    </a:lnTo>
                    <a:lnTo>
                      <a:pt x="106" y="44"/>
                    </a:lnTo>
                    <a:lnTo>
                      <a:pt x="107" y="54"/>
                    </a:lnTo>
                    <a:lnTo>
                      <a:pt x="107" y="65"/>
                    </a:lnTo>
                    <a:lnTo>
                      <a:pt x="105" y="75"/>
                    </a:lnTo>
                    <a:lnTo>
                      <a:pt x="100" y="84"/>
                    </a:lnTo>
                    <a:lnTo>
                      <a:pt x="95" y="92"/>
                    </a:lnTo>
                    <a:lnTo>
                      <a:pt x="87" y="99"/>
                    </a:lnTo>
                    <a:lnTo>
                      <a:pt x="77" y="104"/>
                    </a:lnTo>
                    <a:lnTo>
                      <a:pt x="67" y="107"/>
                    </a:lnTo>
                    <a:lnTo>
                      <a:pt x="57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3" name="Freeform 425"/>
              <p:cNvSpPr>
                <a:spLocks/>
              </p:cNvSpPr>
              <p:nvPr/>
            </p:nvSpPr>
            <p:spPr bwMode="auto">
              <a:xfrm>
                <a:off x="6904038" y="4711700"/>
                <a:ext cx="39688" cy="65088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3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" y="37"/>
                  </a:cxn>
                  <a:cxn ang="0">
                    <a:pos x="21" y="34"/>
                  </a:cxn>
                  <a:cxn ang="0">
                    <a:pos x="23" y="79"/>
                  </a:cxn>
                  <a:cxn ang="0">
                    <a:pos x="52" y="81"/>
                  </a:cxn>
                  <a:cxn ang="0">
                    <a:pos x="48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4" y="6"/>
                  </a:cxn>
                  <a:cxn ang="0">
                    <a:pos x="9" y="9"/>
                  </a:cxn>
                  <a:cxn ang="0">
                    <a:pos x="6" y="13"/>
                  </a:cxn>
                </a:cxnLst>
                <a:rect l="0" t="0" r="r" b="b"/>
                <a:pathLst>
                  <a:path w="52" h="81">
                    <a:moveTo>
                      <a:pt x="6" y="13"/>
                    </a:moveTo>
                    <a:lnTo>
                      <a:pt x="3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37"/>
                    </a:lnTo>
                    <a:lnTo>
                      <a:pt x="21" y="34"/>
                    </a:lnTo>
                    <a:lnTo>
                      <a:pt x="23" y="79"/>
                    </a:lnTo>
                    <a:lnTo>
                      <a:pt x="52" y="81"/>
                    </a:lnTo>
                    <a:lnTo>
                      <a:pt x="48" y="0"/>
                    </a:lnTo>
                    <a:lnTo>
                      <a:pt x="17" y="0"/>
                    </a:lnTo>
                    <a:lnTo>
                      <a:pt x="16" y="1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4" name="Freeform 426"/>
              <p:cNvSpPr>
                <a:spLocks/>
              </p:cNvSpPr>
              <p:nvPr/>
            </p:nvSpPr>
            <p:spPr bwMode="auto">
              <a:xfrm>
                <a:off x="6762750" y="4873625"/>
                <a:ext cx="60325" cy="4603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" y="24"/>
                  </a:cxn>
                  <a:cxn ang="0">
                    <a:pos x="4" y="25"/>
                  </a:cxn>
                  <a:cxn ang="0">
                    <a:pos x="10" y="27"/>
                  </a:cxn>
                  <a:cxn ang="0">
                    <a:pos x="17" y="29"/>
                  </a:cxn>
                  <a:cxn ang="0">
                    <a:pos x="25" y="29"/>
                  </a:cxn>
                  <a:cxn ang="0">
                    <a:pos x="33" y="29"/>
                  </a:cxn>
                  <a:cxn ang="0">
                    <a:pos x="41" y="27"/>
                  </a:cxn>
                  <a:cxn ang="0">
                    <a:pos x="48" y="24"/>
                  </a:cxn>
                  <a:cxn ang="0">
                    <a:pos x="60" y="15"/>
                  </a:cxn>
                  <a:cxn ang="0">
                    <a:pos x="68" y="8"/>
                  </a:cxn>
                  <a:cxn ang="0">
                    <a:pos x="73" y="2"/>
                  </a:cxn>
                  <a:cxn ang="0">
                    <a:pos x="75" y="0"/>
                  </a:cxn>
                  <a:cxn ang="0">
                    <a:pos x="73" y="9"/>
                  </a:cxn>
                  <a:cxn ang="0">
                    <a:pos x="70" y="30"/>
                  </a:cxn>
                  <a:cxn ang="0">
                    <a:pos x="62" y="49"/>
                  </a:cxn>
                  <a:cxn ang="0">
                    <a:pos x="47" y="57"/>
                  </a:cxn>
                  <a:cxn ang="0">
                    <a:pos x="38" y="55"/>
                  </a:cxn>
                  <a:cxn ang="0">
                    <a:pos x="30" y="52"/>
                  </a:cxn>
                  <a:cxn ang="0">
                    <a:pos x="22" y="46"/>
                  </a:cxn>
                  <a:cxn ang="0">
                    <a:pos x="15" y="40"/>
                  </a:cxn>
                  <a:cxn ang="0">
                    <a:pos x="8" y="34"/>
                  </a:cxn>
                  <a:cxn ang="0">
                    <a:pos x="3" y="29"/>
                  </a:cxn>
                  <a:cxn ang="0">
                    <a:pos x="1" y="25"/>
                  </a:cxn>
                  <a:cxn ang="0">
                    <a:pos x="0" y="24"/>
                  </a:cxn>
                </a:cxnLst>
                <a:rect l="0" t="0" r="r" b="b"/>
                <a:pathLst>
                  <a:path w="75" h="57">
                    <a:moveTo>
                      <a:pt x="0" y="24"/>
                    </a:moveTo>
                    <a:lnTo>
                      <a:pt x="1" y="24"/>
                    </a:lnTo>
                    <a:lnTo>
                      <a:pt x="4" y="25"/>
                    </a:lnTo>
                    <a:lnTo>
                      <a:pt x="10" y="27"/>
                    </a:lnTo>
                    <a:lnTo>
                      <a:pt x="17" y="29"/>
                    </a:lnTo>
                    <a:lnTo>
                      <a:pt x="25" y="29"/>
                    </a:lnTo>
                    <a:lnTo>
                      <a:pt x="33" y="29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0" y="15"/>
                    </a:lnTo>
                    <a:lnTo>
                      <a:pt x="68" y="8"/>
                    </a:lnTo>
                    <a:lnTo>
                      <a:pt x="73" y="2"/>
                    </a:lnTo>
                    <a:lnTo>
                      <a:pt x="75" y="0"/>
                    </a:lnTo>
                    <a:lnTo>
                      <a:pt x="73" y="9"/>
                    </a:lnTo>
                    <a:lnTo>
                      <a:pt x="70" y="30"/>
                    </a:lnTo>
                    <a:lnTo>
                      <a:pt x="62" y="49"/>
                    </a:lnTo>
                    <a:lnTo>
                      <a:pt x="47" y="57"/>
                    </a:lnTo>
                    <a:lnTo>
                      <a:pt x="38" y="55"/>
                    </a:lnTo>
                    <a:lnTo>
                      <a:pt x="30" y="52"/>
                    </a:lnTo>
                    <a:lnTo>
                      <a:pt x="22" y="46"/>
                    </a:lnTo>
                    <a:lnTo>
                      <a:pt x="15" y="40"/>
                    </a:lnTo>
                    <a:lnTo>
                      <a:pt x="8" y="34"/>
                    </a:lnTo>
                    <a:lnTo>
                      <a:pt x="3" y="29"/>
                    </a:lnTo>
                    <a:lnTo>
                      <a:pt x="1" y="2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62" name="그룹 1761"/>
            <p:cNvGrpSpPr/>
            <p:nvPr/>
          </p:nvGrpSpPr>
          <p:grpSpPr>
            <a:xfrm>
              <a:off x="6228184" y="3356992"/>
              <a:ext cx="1106304" cy="748632"/>
              <a:chOff x="6586930" y="2155801"/>
              <a:chExt cx="1318692" cy="892354"/>
            </a:xfrm>
          </p:grpSpPr>
          <p:sp>
            <p:nvSpPr>
              <p:cNvPr id="2798" name="Freeform 750"/>
              <p:cNvSpPr>
                <a:spLocks/>
              </p:cNvSpPr>
              <p:nvPr/>
            </p:nvSpPr>
            <p:spPr bwMode="auto">
              <a:xfrm rot="21062100">
                <a:off x="6586930" y="2161666"/>
                <a:ext cx="1318692" cy="886489"/>
              </a:xfrm>
              <a:custGeom>
                <a:avLst/>
                <a:gdLst/>
                <a:ahLst/>
                <a:cxnLst>
                  <a:cxn ang="0">
                    <a:pos x="10836" y="2278"/>
                  </a:cxn>
                  <a:cxn ang="0">
                    <a:pos x="9239" y="1227"/>
                  </a:cxn>
                  <a:cxn ang="0">
                    <a:pos x="7301" y="444"/>
                  </a:cxn>
                  <a:cxn ang="0">
                    <a:pos x="5959" y="107"/>
                  </a:cxn>
                  <a:cxn ang="0">
                    <a:pos x="4638" y="28"/>
                  </a:cxn>
                  <a:cxn ang="0">
                    <a:pos x="4195" y="102"/>
                  </a:cxn>
                  <a:cxn ang="0">
                    <a:pos x="4047" y="134"/>
                  </a:cxn>
                  <a:cxn ang="0">
                    <a:pos x="3889" y="100"/>
                  </a:cxn>
                  <a:cxn ang="0">
                    <a:pos x="3716" y="58"/>
                  </a:cxn>
                  <a:cxn ang="0">
                    <a:pos x="3572" y="109"/>
                  </a:cxn>
                  <a:cxn ang="0">
                    <a:pos x="3297" y="303"/>
                  </a:cxn>
                  <a:cxn ang="0">
                    <a:pos x="2455" y="432"/>
                  </a:cxn>
                  <a:cxn ang="0">
                    <a:pos x="1664" y="760"/>
                  </a:cxn>
                  <a:cxn ang="0">
                    <a:pos x="1205" y="1191"/>
                  </a:cxn>
                  <a:cxn ang="0">
                    <a:pos x="986" y="1598"/>
                  </a:cxn>
                  <a:cxn ang="0">
                    <a:pos x="789" y="1935"/>
                  </a:cxn>
                  <a:cxn ang="0">
                    <a:pos x="608" y="1890"/>
                  </a:cxn>
                  <a:cxn ang="0">
                    <a:pos x="387" y="1986"/>
                  </a:cxn>
                  <a:cxn ang="0">
                    <a:pos x="230" y="2236"/>
                  </a:cxn>
                  <a:cxn ang="0">
                    <a:pos x="142" y="2622"/>
                  </a:cxn>
                  <a:cxn ang="0">
                    <a:pos x="145" y="3006"/>
                  </a:cxn>
                  <a:cxn ang="0">
                    <a:pos x="247" y="3242"/>
                  </a:cxn>
                  <a:cxn ang="0">
                    <a:pos x="431" y="3367"/>
                  </a:cxn>
                  <a:cxn ang="0">
                    <a:pos x="659" y="3450"/>
                  </a:cxn>
                  <a:cxn ang="0">
                    <a:pos x="652" y="4134"/>
                  </a:cxn>
                  <a:cxn ang="0">
                    <a:pos x="344" y="4612"/>
                  </a:cxn>
                  <a:cxn ang="0">
                    <a:pos x="90" y="4886"/>
                  </a:cxn>
                  <a:cxn ang="0">
                    <a:pos x="3" y="5175"/>
                  </a:cxn>
                  <a:cxn ang="0">
                    <a:pos x="46" y="5810"/>
                  </a:cxn>
                  <a:cxn ang="0">
                    <a:pos x="208" y="6262"/>
                  </a:cxn>
                  <a:cxn ang="0">
                    <a:pos x="859" y="6563"/>
                  </a:cxn>
                  <a:cxn ang="0">
                    <a:pos x="1368" y="7037"/>
                  </a:cxn>
                  <a:cxn ang="0">
                    <a:pos x="1662" y="7396"/>
                  </a:cxn>
                  <a:cxn ang="0">
                    <a:pos x="2010" y="7554"/>
                  </a:cxn>
                  <a:cxn ang="0">
                    <a:pos x="2269" y="7532"/>
                  </a:cxn>
                  <a:cxn ang="0">
                    <a:pos x="2470" y="7437"/>
                  </a:cxn>
                  <a:cxn ang="0">
                    <a:pos x="2674" y="7244"/>
                  </a:cxn>
                  <a:cxn ang="0">
                    <a:pos x="3933" y="7573"/>
                  </a:cxn>
                  <a:cxn ang="0">
                    <a:pos x="5064" y="7734"/>
                  </a:cxn>
                  <a:cxn ang="0">
                    <a:pos x="5982" y="7764"/>
                  </a:cxn>
                  <a:cxn ang="0">
                    <a:pos x="6115" y="8027"/>
                  </a:cxn>
                  <a:cxn ang="0">
                    <a:pos x="6883" y="8377"/>
                  </a:cxn>
                  <a:cxn ang="0">
                    <a:pos x="7221" y="8426"/>
                  </a:cxn>
                  <a:cxn ang="0">
                    <a:pos x="7610" y="8281"/>
                  </a:cxn>
                  <a:cxn ang="0">
                    <a:pos x="8000" y="7955"/>
                  </a:cxn>
                  <a:cxn ang="0">
                    <a:pos x="8342" y="7488"/>
                  </a:cxn>
                  <a:cxn ang="0">
                    <a:pos x="8504" y="7159"/>
                  </a:cxn>
                  <a:cxn ang="0">
                    <a:pos x="8671" y="7181"/>
                  </a:cxn>
                  <a:cxn ang="0">
                    <a:pos x="8704" y="7469"/>
                  </a:cxn>
                  <a:cxn ang="0">
                    <a:pos x="8802" y="7676"/>
                  </a:cxn>
                  <a:cxn ang="0">
                    <a:pos x="9459" y="8000"/>
                  </a:cxn>
                  <a:cxn ang="0">
                    <a:pos x="9737" y="8040"/>
                  </a:cxn>
                  <a:cxn ang="0">
                    <a:pos x="10053" y="7923"/>
                  </a:cxn>
                  <a:cxn ang="0">
                    <a:pos x="10366" y="7662"/>
                  </a:cxn>
                  <a:cxn ang="0">
                    <a:pos x="10640" y="7289"/>
                  </a:cxn>
                  <a:cxn ang="0">
                    <a:pos x="10786" y="6981"/>
                  </a:cxn>
                  <a:cxn ang="0">
                    <a:pos x="11277" y="6741"/>
                  </a:cxn>
                  <a:cxn ang="0">
                    <a:pos x="12058" y="5376"/>
                  </a:cxn>
                  <a:cxn ang="0">
                    <a:pos x="12496" y="4429"/>
                  </a:cxn>
                  <a:cxn ang="0">
                    <a:pos x="12528" y="4119"/>
                  </a:cxn>
                  <a:cxn ang="0">
                    <a:pos x="12384" y="3731"/>
                  </a:cxn>
                  <a:cxn ang="0">
                    <a:pos x="11940" y="3201"/>
                  </a:cxn>
                </a:cxnLst>
                <a:rect l="0" t="0" r="r" b="b"/>
                <a:pathLst>
                  <a:path w="12536" h="8431">
                    <a:moveTo>
                      <a:pt x="11516" y="2864"/>
                    </a:moveTo>
                    <a:lnTo>
                      <a:pt x="11494" y="2843"/>
                    </a:lnTo>
                    <a:lnTo>
                      <a:pt x="11434" y="2786"/>
                    </a:lnTo>
                    <a:lnTo>
                      <a:pt x="11389" y="2745"/>
                    </a:lnTo>
                    <a:lnTo>
                      <a:pt x="11336" y="2696"/>
                    </a:lnTo>
                    <a:lnTo>
                      <a:pt x="11274" y="2642"/>
                    </a:lnTo>
                    <a:lnTo>
                      <a:pt x="11202" y="2580"/>
                    </a:lnTo>
                    <a:lnTo>
                      <a:pt x="11123" y="2512"/>
                    </a:lnTo>
                    <a:lnTo>
                      <a:pt x="11036" y="2439"/>
                    </a:lnTo>
                    <a:lnTo>
                      <a:pt x="10940" y="2360"/>
                    </a:lnTo>
                    <a:lnTo>
                      <a:pt x="10836" y="2278"/>
                    </a:lnTo>
                    <a:lnTo>
                      <a:pt x="10725" y="2192"/>
                    </a:lnTo>
                    <a:lnTo>
                      <a:pt x="10607" y="2102"/>
                    </a:lnTo>
                    <a:lnTo>
                      <a:pt x="10481" y="2010"/>
                    </a:lnTo>
                    <a:lnTo>
                      <a:pt x="10349" y="1915"/>
                    </a:lnTo>
                    <a:lnTo>
                      <a:pt x="10209" y="1818"/>
                    </a:lnTo>
                    <a:lnTo>
                      <a:pt x="10063" y="1720"/>
                    </a:lnTo>
                    <a:lnTo>
                      <a:pt x="9910" y="1621"/>
                    </a:lnTo>
                    <a:lnTo>
                      <a:pt x="9751" y="1522"/>
                    </a:lnTo>
                    <a:lnTo>
                      <a:pt x="9586" y="1423"/>
                    </a:lnTo>
                    <a:lnTo>
                      <a:pt x="9415" y="1323"/>
                    </a:lnTo>
                    <a:lnTo>
                      <a:pt x="9239" y="1227"/>
                    </a:lnTo>
                    <a:lnTo>
                      <a:pt x="9058" y="1131"/>
                    </a:lnTo>
                    <a:lnTo>
                      <a:pt x="8871" y="1038"/>
                    </a:lnTo>
                    <a:lnTo>
                      <a:pt x="8679" y="946"/>
                    </a:lnTo>
                    <a:lnTo>
                      <a:pt x="8483" y="859"/>
                    </a:lnTo>
                    <a:lnTo>
                      <a:pt x="8281" y="776"/>
                    </a:lnTo>
                    <a:lnTo>
                      <a:pt x="8076" y="696"/>
                    </a:lnTo>
                    <a:lnTo>
                      <a:pt x="7866" y="621"/>
                    </a:lnTo>
                    <a:lnTo>
                      <a:pt x="7653" y="551"/>
                    </a:lnTo>
                    <a:lnTo>
                      <a:pt x="7435" y="487"/>
                    </a:lnTo>
                    <a:lnTo>
                      <a:pt x="7391" y="473"/>
                    </a:lnTo>
                    <a:lnTo>
                      <a:pt x="7301" y="444"/>
                    </a:lnTo>
                    <a:lnTo>
                      <a:pt x="7167" y="405"/>
                    </a:lnTo>
                    <a:lnTo>
                      <a:pt x="7000" y="356"/>
                    </a:lnTo>
                    <a:lnTo>
                      <a:pt x="6904" y="329"/>
                    </a:lnTo>
                    <a:lnTo>
                      <a:pt x="6801" y="302"/>
                    </a:lnTo>
                    <a:lnTo>
                      <a:pt x="6694" y="273"/>
                    </a:lnTo>
                    <a:lnTo>
                      <a:pt x="6581" y="244"/>
                    </a:lnTo>
                    <a:lnTo>
                      <a:pt x="6462" y="215"/>
                    </a:lnTo>
                    <a:lnTo>
                      <a:pt x="6341" y="186"/>
                    </a:lnTo>
                    <a:lnTo>
                      <a:pt x="6215" y="159"/>
                    </a:lnTo>
                    <a:lnTo>
                      <a:pt x="6088" y="132"/>
                    </a:lnTo>
                    <a:lnTo>
                      <a:pt x="5959" y="107"/>
                    </a:lnTo>
                    <a:lnTo>
                      <a:pt x="5828" y="83"/>
                    </a:lnTo>
                    <a:lnTo>
                      <a:pt x="5698" y="62"/>
                    </a:lnTo>
                    <a:lnTo>
                      <a:pt x="5569" y="44"/>
                    </a:lnTo>
                    <a:lnTo>
                      <a:pt x="5440" y="28"/>
                    </a:lnTo>
                    <a:lnTo>
                      <a:pt x="5314" y="15"/>
                    </a:lnTo>
                    <a:lnTo>
                      <a:pt x="5190" y="6"/>
                    </a:lnTo>
                    <a:lnTo>
                      <a:pt x="5070" y="1"/>
                    </a:lnTo>
                    <a:lnTo>
                      <a:pt x="4954" y="0"/>
                    </a:lnTo>
                    <a:lnTo>
                      <a:pt x="4843" y="4"/>
                    </a:lnTo>
                    <a:lnTo>
                      <a:pt x="4737" y="13"/>
                    </a:lnTo>
                    <a:lnTo>
                      <a:pt x="4638" y="28"/>
                    </a:lnTo>
                    <a:lnTo>
                      <a:pt x="4545" y="47"/>
                    </a:lnTo>
                    <a:lnTo>
                      <a:pt x="4461" y="74"/>
                    </a:lnTo>
                    <a:lnTo>
                      <a:pt x="4384" y="107"/>
                    </a:lnTo>
                    <a:lnTo>
                      <a:pt x="4318" y="146"/>
                    </a:lnTo>
                    <a:lnTo>
                      <a:pt x="4301" y="137"/>
                    </a:lnTo>
                    <a:lnTo>
                      <a:pt x="4284" y="129"/>
                    </a:lnTo>
                    <a:lnTo>
                      <a:pt x="4267" y="121"/>
                    </a:lnTo>
                    <a:lnTo>
                      <a:pt x="4249" y="115"/>
                    </a:lnTo>
                    <a:lnTo>
                      <a:pt x="4231" y="109"/>
                    </a:lnTo>
                    <a:lnTo>
                      <a:pt x="4213" y="104"/>
                    </a:lnTo>
                    <a:lnTo>
                      <a:pt x="4195" y="102"/>
                    </a:lnTo>
                    <a:lnTo>
                      <a:pt x="4177" y="101"/>
                    </a:lnTo>
                    <a:lnTo>
                      <a:pt x="4162" y="101"/>
                    </a:lnTo>
                    <a:lnTo>
                      <a:pt x="4149" y="102"/>
                    </a:lnTo>
                    <a:lnTo>
                      <a:pt x="4135" y="104"/>
                    </a:lnTo>
                    <a:lnTo>
                      <a:pt x="4123" y="107"/>
                    </a:lnTo>
                    <a:lnTo>
                      <a:pt x="4109" y="110"/>
                    </a:lnTo>
                    <a:lnTo>
                      <a:pt x="4096" y="114"/>
                    </a:lnTo>
                    <a:lnTo>
                      <a:pt x="4083" y="118"/>
                    </a:lnTo>
                    <a:lnTo>
                      <a:pt x="4071" y="123"/>
                    </a:lnTo>
                    <a:lnTo>
                      <a:pt x="4059" y="129"/>
                    </a:lnTo>
                    <a:lnTo>
                      <a:pt x="4047" y="134"/>
                    </a:lnTo>
                    <a:lnTo>
                      <a:pt x="4035" y="141"/>
                    </a:lnTo>
                    <a:lnTo>
                      <a:pt x="4023" y="148"/>
                    </a:lnTo>
                    <a:lnTo>
                      <a:pt x="4001" y="163"/>
                    </a:lnTo>
                    <a:lnTo>
                      <a:pt x="3979" y="180"/>
                    </a:lnTo>
                    <a:lnTo>
                      <a:pt x="3968" y="167"/>
                    </a:lnTo>
                    <a:lnTo>
                      <a:pt x="3955" y="155"/>
                    </a:lnTo>
                    <a:lnTo>
                      <a:pt x="3943" y="142"/>
                    </a:lnTo>
                    <a:lnTo>
                      <a:pt x="3930" y="130"/>
                    </a:lnTo>
                    <a:lnTo>
                      <a:pt x="3917" y="119"/>
                    </a:lnTo>
                    <a:lnTo>
                      <a:pt x="3903" y="110"/>
                    </a:lnTo>
                    <a:lnTo>
                      <a:pt x="3889" y="100"/>
                    </a:lnTo>
                    <a:lnTo>
                      <a:pt x="3874" y="92"/>
                    </a:lnTo>
                    <a:lnTo>
                      <a:pt x="3859" y="84"/>
                    </a:lnTo>
                    <a:lnTo>
                      <a:pt x="3843" y="77"/>
                    </a:lnTo>
                    <a:lnTo>
                      <a:pt x="3828" y="71"/>
                    </a:lnTo>
                    <a:lnTo>
                      <a:pt x="3811" y="66"/>
                    </a:lnTo>
                    <a:lnTo>
                      <a:pt x="3795" y="62"/>
                    </a:lnTo>
                    <a:lnTo>
                      <a:pt x="3778" y="60"/>
                    </a:lnTo>
                    <a:lnTo>
                      <a:pt x="3760" y="58"/>
                    </a:lnTo>
                    <a:lnTo>
                      <a:pt x="3743" y="56"/>
                    </a:lnTo>
                    <a:lnTo>
                      <a:pt x="3729" y="58"/>
                    </a:lnTo>
                    <a:lnTo>
                      <a:pt x="3716" y="58"/>
                    </a:lnTo>
                    <a:lnTo>
                      <a:pt x="3702" y="60"/>
                    </a:lnTo>
                    <a:lnTo>
                      <a:pt x="3689" y="62"/>
                    </a:lnTo>
                    <a:lnTo>
                      <a:pt x="3677" y="64"/>
                    </a:lnTo>
                    <a:lnTo>
                      <a:pt x="3664" y="67"/>
                    </a:lnTo>
                    <a:lnTo>
                      <a:pt x="3652" y="70"/>
                    </a:lnTo>
                    <a:lnTo>
                      <a:pt x="3639" y="75"/>
                    </a:lnTo>
                    <a:lnTo>
                      <a:pt x="3628" y="79"/>
                    </a:lnTo>
                    <a:lnTo>
                      <a:pt x="3616" y="84"/>
                    </a:lnTo>
                    <a:lnTo>
                      <a:pt x="3604" y="90"/>
                    </a:lnTo>
                    <a:lnTo>
                      <a:pt x="3593" y="96"/>
                    </a:lnTo>
                    <a:lnTo>
                      <a:pt x="3572" y="109"/>
                    </a:lnTo>
                    <a:lnTo>
                      <a:pt x="3552" y="125"/>
                    </a:lnTo>
                    <a:lnTo>
                      <a:pt x="3533" y="141"/>
                    </a:lnTo>
                    <a:lnTo>
                      <a:pt x="3514" y="159"/>
                    </a:lnTo>
                    <a:lnTo>
                      <a:pt x="3498" y="179"/>
                    </a:lnTo>
                    <a:lnTo>
                      <a:pt x="3483" y="199"/>
                    </a:lnTo>
                    <a:lnTo>
                      <a:pt x="3471" y="222"/>
                    </a:lnTo>
                    <a:lnTo>
                      <a:pt x="3459" y="245"/>
                    </a:lnTo>
                    <a:lnTo>
                      <a:pt x="3449" y="270"/>
                    </a:lnTo>
                    <a:lnTo>
                      <a:pt x="3442" y="294"/>
                    </a:lnTo>
                    <a:lnTo>
                      <a:pt x="3370" y="298"/>
                    </a:lnTo>
                    <a:lnTo>
                      <a:pt x="3297" y="303"/>
                    </a:lnTo>
                    <a:lnTo>
                      <a:pt x="3223" y="308"/>
                    </a:lnTo>
                    <a:lnTo>
                      <a:pt x="3148" y="315"/>
                    </a:lnTo>
                    <a:lnTo>
                      <a:pt x="3073" y="323"/>
                    </a:lnTo>
                    <a:lnTo>
                      <a:pt x="2997" y="331"/>
                    </a:lnTo>
                    <a:lnTo>
                      <a:pt x="2920" y="342"/>
                    </a:lnTo>
                    <a:lnTo>
                      <a:pt x="2842" y="354"/>
                    </a:lnTo>
                    <a:lnTo>
                      <a:pt x="2765" y="367"/>
                    </a:lnTo>
                    <a:lnTo>
                      <a:pt x="2688" y="380"/>
                    </a:lnTo>
                    <a:lnTo>
                      <a:pt x="2610" y="396"/>
                    </a:lnTo>
                    <a:lnTo>
                      <a:pt x="2533" y="413"/>
                    </a:lnTo>
                    <a:lnTo>
                      <a:pt x="2455" y="432"/>
                    </a:lnTo>
                    <a:lnTo>
                      <a:pt x="2378" y="452"/>
                    </a:lnTo>
                    <a:lnTo>
                      <a:pt x="2302" y="474"/>
                    </a:lnTo>
                    <a:lnTo>
                      <a:pt x="2227" y="499"/>
                    </a:lnTo>
                    <a:lnTo>
                      <a:pt x="2152" y="524"/>
                    </a:lnTo>
                    <a:lnTo>
                      <a:pt x="2078" y="552"/>
                    </a:lnTo>
                    <a:lnTo>
                      <a:pt x="2006" y="581"/>
                    </a:lnTo>
                    <a:lnTo>
                      <a:pt x="1934" y="613"/>
                    </a:lnTo>
                    <a:lnTo>
                      <a:pt x="1865" y="647"/>
                    </a:lnTo>
                    <a:lnTo>
                      <a:pt x="1797" y="682"/>
                    </a:lnTo>
                    <a:lnTo>
                      <a:pt x="1730" y="720"/>
                    </a:lnTo>
                    <a:lnTo>
                      <a:pt x="1664" y="760"/>
                    </a:lnTo>
                    <a:lnTo>
                      <a:pt x="1602" y="802"/>
                    </a:lnTo>
                    <a:lnTo>
                      <a:pt x="1540" y="847"/>
                    </a:lnTo>
                    <a:lnTo>
                      <a:pt x="1481" y="895"/>
                    </a:lnTo>
                    <a:lnTo>
                      <a:pt x="1424" y="945"/>
                    </a:lnTo>
                    <a:lnTo>
                      <a:pt x="1370" y="997"/>
                    </a:lnTo>
                    <a:lnTo>
                      <a:pt x="1318" y="1052"/>
                    </a:lnTo>
                    <a:lnTo>
                      <a:pt x="1269" y="1110"/>
                    </a:lnTo>
                    <a:lnTo>
                      <a:pt x="1223" y="1170"/>
                    </a:lnTo>
                    <a:lnTo>
                      <a:pt x="1222" y="1172"/>
                    </a:lnTo>
                    <a:lnTo>
                      <a:pt x="1215" y="1179"/>
                    </a:lnTo>
                    <a:lnTo>
                      <a:pt x="1205" y="1191"/>
                    </a:lnTo>
                    <a:lnTo>
                      <a:pt x="1191" y="1209"/>
                    </a:lnTo>
                    <a:lnTo>
                      <a:pt x="1174" y="1234"/>
                    </a:lnTo>
                    <a:lnTo>
                      <a:pt x="1152" y="1265"/>
                    </a:lnTo>
                    <a:lnTo>
                      <a:pt x="1130" y="1302"/>
                    </a:lnTo>
                    <a:lnTo>
                      <a:pt x="1104" y="1347"/>
                    </a:lnTo>
                    <a:lnTo>
                      <a:pt x="1077" y="1398"/>
                    </a:lnTo>
                    <a:lnTo>
                      <a:pt x="1048" y="1458"/>
                    </a:lnTo>
                    <a:lnTo>
                      <a:pt x="1032" y="1490"/>
                    </a:lnTo>
                    <a:lnTo>
                      <a:pt x="1017" y="1524"/>
                    </a:lnTo>
                    <a:lnTo>
                      <a:pt x="1002" y="1560"/>
                    </a:lnTo>
                    <a:lnTo>
                      <a:pt x="986" y="1598"/>
                    </a:lnTo>
                    <a:lnTo>
                      <a:pt x="970" y="1639"/>
                    </a:lnTo>
                    <a:lnTo>
                      <a:pt x="954" y="1682"/>
                    </a:lnTo>
                    <a:lnTo>
                      <a:pt x="938" y="1726"/>
                    </a:lnTo>
                    <a:lnTo>
                      <a:pt x="922" y="1773"/>
                    </a:lnTo>
                    <a:lnTo>
                      <a:pt x="906" y="1823"/>
                    </a:lnTo>
                    <a:lnTo>
                      <a:pt x="890" y="1874"/>
                    </a:lnTo>
                    <a:lnTo>
                      <a:pt x="874" y="1928"/>
                    </a:lnTo>
                    <a:lnTo>
                      <a:pt x="859" y="1984"/>
                    </a:lnTo>
                    <a:lnTo>
                      <a:pt x="831" y="1963"/>
                    </a:lnTo>
                    <a:lnTo>
                      <a:pt x="803" y="1945"/>
                    </a:lnTo>
                    <a:lnTo>
                      <a:pt x="789" y="1935"/>
                    </a:lnTo>
                    <a:lnTo>
                      <a:pt x="774" y="1928"/>
                    </a:lnTo>
                    <a:lnTo>
                      <a:pt x="759" y="1919"/>
                    </a:lnTo>
                    <a:lnTo>
                      <a:pt x="744" y="1913"/>
                    </a:lnTo>
                    <a:lnTo>
                      <a:pt x="728" y="1906"/>
                    </a:lnTo>
                    <a:lnTo>
                      <a:pt x="712" y="1901"/>
                    </a:lnTo>
                    <a:lnTo>
                      <a:pt x="696" y="1897"/>
                    </a:lnTo>
                    <a:lnTo>
                      <a:pt x="679" y="1894"/>
                    </a:lnTo>
                    <a:lnTo>
                      <a:pt x="662" y="1890"/>
                    </a:lnTo>
                    <a:lnTo>
                      <a:pt x="645" y="1889"/>
                    </a:lnTo>
                    <a:lnTo>
                      <a:pt x="626" y="1889"/>
                    </a:lnTo>
                    <a:lnTo>
                      <a:pt x="608" y="1890"/>
                    </a:lnTo>
                    <a:lnTo>
                      <a:pt x="586" y="1893"/>
                    </a:lnTo>
                    <a:lnTo>
                      <a:pt x="565" y="1897"/>
                    </a:lnTo>
                    <a:lnTo>
                      <a:pt x="543" y="1902"/>
                    </a:lnTo>
                    <a:lnTo>
                      <a:pt x="522" y="1909"/>
                    </a:lnTo>
                    <a:lnTo>
                      <a:pt x="502" y="1916"/>
                    </a:lnTo>
                    <a:lnTo>
                      <a:pt x="481" y="1924"/>
                    </a:lnTo>
                    <a:lnTo>
                      <a:pt x="461" y="1935"/>
                    </a:lnTo>
                    <a:lnTo>
                      <a:pt x="442" y="1946"/>
                    </a:lnTo>
                    <a:lnTo>
                      <a:pt x="424" y="1959"/>
                    </a:lnTo>
                    <a:lnTo>
                      <a:pt x="406" y="1972"/>
                    </a:lnTo>
                    <a:lnTo>
                      <a:pt x="387" y="1986"/>
                    </a:lnTo>
                    <a:lnTo>
                      <a:pt x="370" y="2002"/>
                    </a:lnTo>
                    <a:lnTo>
                      <a:pt x="354" y="2019"/>
                    </a:lnTo>
                    <a:lnTo>
                      <a:pt x="338" y="2037"/>
                    </a:lnTo>
                    <a:lnTo>
                      <a:pt x="323" y="2057"/>
                    </a:lnTo>
                    <a:lnTo>
                      <a:pt x="308" y="2077"/>
                    </a:lnTo>
                    <a:lnTo>
                      <a:pt x="294" y="2099"/>
                    </a:lnTo>
                    <a:lnTo>
                      <a:pt x="280" y="2124"/>
                    </a:lnTo>
                    <a:lnTo>
                      <a:pt x="267" y="2149"/>
                    </a:lnTo>
                    <a:lnTo>
                      <a:pt x="254" y="2177"/>
                    </a:lnTo>
                    <a:lnTo>
                      <a:pt x="241" y="2206"/>
                    </a:lnTo>
                    <a:lnTo>
                      <a:pt x="230" y="2236"/>
                    </a:lnTo>
                    <a:lnTo>
                      <a:pt x="218" y="2268"/>
                    </a:lnTo>
                    <a:lnTo>
                      <a:pt x="208" y="2300"/>
                    </a:lnTo>
                    <a:lnTo>
                      <a:pt x="198" y="2333"/>
                    </a:lnTo>
                    <a:lnTo>
                      <a:pt x="188" y="2368"/>
                    </a:lnTo>
                    <a:lnTo>
                      <a:pt x="179" y="2403"/>
                    </a:lnTo>
                    <a:lnTo>
                      <a:pt x="172" y="2438"/>
                    </a:lnTo>
                    <a:lnTo>
                      <a:pt x="164" y="2474"/>
                    </a:lnTo>
                    <a:lnTo>
                      <a:pt x="158" y="2512"/>
                    </a:lnTo>
                    <a:lnTo>
                      <a:pt x="152" y="2548"/>
                    </a:lnTo>
                    <a:lnTo>
                      <a:pt x="146" y="2585"/>
                    </a:lnTo>
                    <a:lnTo>
                      <a:pt x="142" y="2622"/>
                    </a:lnTo>
                    <a:lnTo>
                      <a:pt x="138" y="2660"/>
                    </a:lnTo>
                    <a:lnTo>
                      <a:pt x="135" y="2697"/>
                    </a:lnTo>
                    <a:lnTo>
                      <a:pt x="132" y="2734"/>
                    </a:lnTo>
                    <a:lnTo>
                      <a:pt x="131" y="2771"/>
                    </a:lnTo>
                    <a:lnTo>
                      <a:pt x="130" y="2807"/>
                    </a:lnTo>
                    <a:lnTo>
                      <a:pt x="131" y="2842"/>
                    </a:lnTo>
                    <a:lnTo>
                      <a:pt x="132" y="2876"/>
                    </a:lnTo>
                    <a:lnTo>
                      <a:pt x="133" y="2910"/>
                    </a:lnTo>
                    <a:lnTo>
                      <a:pt x="137" y="2943"/>
                    </a:lnTo>
                    <a:lnTo>
                      <a:pt x="140" y="2975"/>
                    </a:lnTo>
                    <a:lnTo>
                      <a:pt x="145" y="3006"/>
                    </a:lnTo>
                    <a:lnTo>
                      <a:pt x="151" y="3035"/>
                    </a:lnTo>
                    <a:lnTo>
                      <a:pt x="157" y="3064"/>
                    </a:lnTo>
                    <a:lnTo>
                      <a:pt x="163" y="3089"/>
                    </a:lnTo>
                    <a:lnTo>
                      <a:pt x="172" y="3115"/>
                    </a:lnTo>
                    <a:lnTo>
                      <a:pt x="180" y="3135"/>
                    </a:lnTo>
                    <a:lnTo>
                      <a:pt x="189" y="3154"/>
                    </a:lnTo>
                    <a:lnTo>
                      <a:pt x="199" y="3173"/>
                    </a:lnTo>
                    <a:lnTo>
                      <a:pt x="209" y="3192"/>
                    </a:lnTo>
                    <a:lnTo>
                      <a:pt x="221" y="3209"/>
                    </a:lnTo>
                    <a:lnTo>
                      <a:pt x="233" y="3226"/>
                    </a:lnTo>
                    <a:lnTo>
                      <a:pt x="247" y="3242"/>
                    </a:lnTo>
                    <a:lnTo>
                      <a:pt x="260" y="3258"/>
                    </a:lnTo>
                    <a:lnTo>
                      <a:pt x="275" y="3272"/>
                    </a:lnTo>
                    <a:lnTo>
                      <a:pt x="290" y="3286"/>
                    </a:lnTo>
                    <a:lnTo>
                      <a:pt x="307" y="3300"/>
                    </a:lnTo>
                    <a:lnTo>
                      <a:pt x="324" y="3313"/>
                    </a:lnTo>
                    <a:lnTo>
                      <a:pt x="343" y="3325"/>
                    </a:lnTo>
                    <a:lnTo>
                      <a:pt x="361" y="3335"/>
                    </a:lnTo>
                    <a:lnTo>
                      <a:pt x="380" y="3346"/>
                    </a:lnTo>
                    <a:lnTo>
                      <a:pt x="400" y="3356"/>
                    </a:lnTo>
                    <a:lnTo>
                      <a:pt x="415" y="3362"/>
                    </a:lnTo>
                    <a:lnTo>
                      <a:pt x="431" y="3367"/>
                    </a:lnTo>
                    <a:lnTo>
                      <a:pt x="446" y="3373"/>
                    </a:lnTo>
                    <a:lnTo>
                      <a:pt x="462" y="3377"/>
                    </a:lnTo>
                    <a:lnTo>
                      <a:pt x="478" y="3381"/>
                    </a:lnTo>
                    <a:lnTo>
                      <a:pt x="494" y="3384"/>
                    </a:lnTo>
                    <a:lnTo>
                      <a:pt x="510" y="3388"/>
                    </a:lnTo>
                    <a:lnTo>
                      <a:pt x="527" y="3390"/>
                    </a:lnTo>
                    <a:lnTo>
                      <a:pt x="560" y="3393"/>
                    </a:lnTo>
                    <a:lnTo>
                      <a:pt x="593" y="3394"/>
                    </a:lnTo>
                    <a:lnTo>
                      <a:pt x="627" y="3393"/>
                    </a:lnTo>
                    <a:lnTo>
                      <a:pt x="662" y="3390"/>
                    </a:lnTo>
                    <a:lnTo>
                      <a:pt x="659" y="3450"/>
                    </a:lnTo>
                    <a:lnTo>
                      <a:pt x="657" y="3512"/>
                    </a:lnTo>
                    <a:lnTo>
                      <a:pt x="655" y="3575"/>
                    </a:lnTo>
                    <a:lnTo>
                      <a:pt x="653" y="3637"/>
                    </a:lnTo>
                    <a:lnTo>
                      <a:pt x="651" y="3701"/>
                    </a:lnTo>
                    <a:lnTo>
                      <a:pt x="650" y="3765"/>
                    </a:lnTo>
                    <a:lnTo>
                      <a:pt x="650" y="3829"/>
                    </a:lnTo>
                    <a:lnTo>
                      <a:pt x="650" y="3894"/>
                    </a:lnTo>
                    <a:lnTo>
                      <a:pt x="650" y="3953"/>
                    </a:lnTo>
                    <a:lnTo>
                      <a:pt x="650" y="4013"/>
                    </a:lnTo>
                    <a:lnTo>
                      <a:pt x="651" y="4073"/>
                    </a:lnTo>
                    <a:lnTo>
                      <a:pt x="652" y="4134"/>
                    </a:lnTo>
                    <a:lnTo>
                      <a:pt x="653" y="4194"/>
                    </a:lnTo>
                    <a:lnTo>
                      <a:pt x="655" y="4255"/>
                    </a:lnTo>
                    <a:lnTo>
                      <a:pt x="657" y="4317"/>
                    </a:lnTo>
                    <a:lnTo>
                      <a:pt x="659" y="4379"/>
                    </a:lnTo>
                    <a:lnTo>
                      <a:pt x="621" y="4403"/>
                    </a:lnTo>
                    <a:lnTo>
                      <a:pt x="581" y="4431"/>
                    </a:lnTo>
                    <a:lnTo>
                      <a:pt x="536" y="4462"/>
                    </a:lnTo>
                    <a:lnTo>
                      <a:pt x="490" y="4496"/>
                    </a:lnTo>
                    <a:lnTo>
                      <a:pt x="441" y="4532"/>
                    </a:lnTo>
                    <a:lnTo>
                      <a:pt x="393" y="4571"/>
                    </a:lnTo>
                    <a:lnTo>
                      <a:pt x="344" y="4612"/>
                    </a:lnTo>
                    <a:lnTo>
                      <a:pt x="295" y="4655"/>
                    </a:lnTo>
                    <a:lnTo>
                      <a:pt x="271" y="4676"/>
                    </a:lnTo>
                    <a:lnTo>
                      <a:pt x="248" y="4698"/>
                    </a:lnTo>
                    <a:lnTo>
                      <a:pt x="225" y="4721"/>
                    </a:lnTo>
                    <a:lnTo>
                      <a:pt x="203" y="4744"/>
                    </a:lnTo>
                    <a:lnTo>
                      <a:pt x="181" y="4766"/>
                    </a:lnTo>
                    <a:lnTo>
                      <a:pt x="161" y="4790"/>
                    </a:lnTo>
                    <a:lnTo>
                      <a:pt x="142" y="4813"/>
                    </a:lnTo>
                    <a:lnTo>
                      <a:pt x="124" y="4838"/>
                    </a:lnTo>
                    <a:lnTo>
                      <a:pt x="106" y="4861"/>
                    </a:lnTo>
                    <a:lnTo>
                      <a:pt x="90" y="4886"/>
                    </a:lnTo>
                    <a:lnTo>
                      <a:pt x="75" y="4909"/>
                    </a:lnTo>
                    <a:lnTo>
                      <a:pt x="62" y="4934"/>
                    </a:lnTo>
                    <a:lnTo>
                      <a:pt x="50" y="4958"/>
                    </a:lnTo>
                    <a:lnTo>
                      <a:pt x="40" y="4982"/>
                    </a:lnTo>
                    <a:lnTo>
                      <a:pt x="31" y="5006"/>
                    </a:lnTo>
                    <a:lnTo>
                      <a:pt x="24" y="5030"/>
                    </a:lnTo>
                    <a:lnTo>
                      <a:pt x="18" y="5055"/>
                    </a:lnTo>
                    <a:lnTo>
                      <a:pt x="13" y="5083"/>
                    </a:lnTo>
                    <a:lnTo>
                      <a:pt x="10" y="5113"/>
                    </a:lnTo>
                    <a:lnTo>
                      <a:pt x="7" y="5143"/>
                    </a:lnTo>
                    <a:lnTo>
                      <a:pt x="3" y="5175"/>
                    </a:lnTo>
                    <a:lnTo>
                      <a:pt x="2" y="5209"/>
                    </a:lnTo>
                    <a:lnTo>
                      <a:pt x="1" y="5243"/>
                    </a:lnTo>
                    <a:lnTo>
                      <a:pt x="0" y="5278"/>
                    </a:lnTo>
                    <a:lnTo>
                      <a:pt x="1" y="5342"/>
                    </a:lnTo>
                    <a:lnTo>
                      <a:pt x="4" y="5408"/>
                    </a:lnTo>
                    <a:lnTo>
                      <a:pt x="9" y="5476"/>
                    </a:lnTo>
                    <a:lnTo>
                      <a:pt x="14" y="5543"/>
                    </a:lnTo>
                    <a:lnTo>
                      <a:pt x="20" y="5612"/>
                    </a:lnTo>
                    <a:lnTo>
                      <a:pt x="29" y="5680"/>
                    </a:lnTo>
                    <a:lnTo>
                      <a:pt x="36" y="5746"/>
                    </a:lnTo>
                    <a:lnTo>
                      <a:pt x="46" y="5810"/>
                    </a:lnTo>
                    <a:lnTo>
                      <a:pt x="56" y="5872"/>
                    </a:lnTo>
                    <a:lnTo>
                      <a:pt x="65" y="5929"/>
                    </a:lnTo>
                    <a:lnTo>
                      <a:pt x="74" y="5983"/>
                    </a:lnTo>
                    <a:lnTo>
                      <a:pt x="83" y="6032"/>
                    </a:lnTo>
                    <a:lnTo>
                      <a:pt x="92" y="6077"/>
                    </a:lnTo>
                    <a:lnTo>
                      <a:pt x="100" y="6114"/>
                    </a:lnTo>
                    <a:lnTo>
                      <a:pt x="108" y="6146"/>
                    </a:lnTo>
                    <a:lnTo>
                      <a:pt x="114" y="6171"/>
                    </a:lnTo>
                    <a:lnTo>
                      <a:pt x="129" y="6223"/>
                    </a:lnTo>
                    <a:lnTo>
                      <a:pt x="178" y="6247"/>
                    </a:lnTo>
                    <a:lnTo>
                      <a:pt x="208" y="6262"/>
                    </a:lnTo>
                    <a:lnTo>
                      <a:pt x="243" y="6279"/>
                    </a:lnTo>
                    <a:lnTo>
                      <a:pt x="284" y="6299"/>
                    </a:lnTo>
                    <a:lnTo>
                      <a:pt x="329" y="6320"/>
                    </a:lnTo>
                    <a:lnTo>
                      <a:pt x="380" y="6345"/>
                    </a:lnTo>
                    <a:lnTo>
                      <a:pt x="434" y="6370"/>
                    </a:lnTo>
                    <a:lnTo>
                      <a:pt x="494" y="6399"/>
                    </a:lnTo>
                    <a:lnTo>
                      <a:pt x="558" y="6428"/>
                    </a:lnTo>
                    <a:lnTo>
                      <a:pt x="627" y="6460"/>
                    </a:lnTo>
                    <a:lnTo>
                      <a:pt x="700" y="6493"/>
                    </a:lnTo>
                    <a:lnTo>
                      <a:pt x="778" y="6527"/>
                    </a:lnTo>
                    <a:lnTo>
                      <a:pt x="859" y="6563"/>
                    </a:lnTo>
                    <a:lnTo>
                      <a:pt x="944" y="6600"/>
                    </a:lnTo>
                    <a:lnTo>
                      <a:pt x="1033" y="6639"/>
                    </a:lnTo>
                    <a:lnTo>
                      <a:pt x="1126" y="6678"/>
                    </a:lnTo>
                    <a:lnTo>
                      <a:pt x="1223" y="6718"/>
                    </a:lnTo>
                    <a:lnTo>
                      <a:pt x="1241" y="6768"/>
                    </a:lnTo>
                    <a:lnTo>
                      <a:pt x="1260" y="6816"/>
                    </a:lnTo>
                    <a:lnTo>
                      <a:pt x="1280" y="6863"/>
                    </a:lnTo>
                    <a:lnTo>
                      <a:pt x="1301" y="6908"/>
                    </a:lnTo>
                    <a:lnTo>
                      <a:pt x="1323" y="6953"/>
                    </a:lnTo>
                    <a:lnTo>
                      <a:pt x="1345" y="6996"/>
                    </a:lnTo>
                    <a:lnTo>
                      <a:pt x="1368" y="7037"/>
                    </a:lnTo>
                    <a:lnTo>
                      <a:pt x="1392" y="7078"/>
                    </a:lnTo>
                    <a:lnTo>
                      <a:pt x="1417" y="7116"/>
                    </a:lnTo>
                    <a:lnTo>
                      <a:pt x="1441" y="7153"/>
                    </a:lnTo>
                    <a:lnTo>
                      <a:pt x="1467" y="7190"/>
                    </a:lnTo>
                    <a:lnTo>
                      <a:pt x="1494" y="7224"/>
                    </a:lnTo>
                    <a:lnTo>
                      <a:pt x="1520" y="7257"/>
                    </a:lnTo>
                    <a:lnTo>
                      <a:pt x="1548" y="7288"/>
                    </a:lnTo>
                    <a:lnTo>
                      <a:pt x="1576" y="7318"/>
                    </a:lnTo>
                    <a:lnTo>
                      <a:pt x="1605" y="7345"/>
                    </a:lnTo>
                    <a:lnTo>
                      <a:pt x="1634" y="7372"/>
                    </a:lnTo>
                    <a:lnTo>
                      <a:pt x="1662" y="7396"/>
                    </a:lnTo>
                    <a:lnTo>
                      <a:pt x="1692" y="7420"/>
                    </a:lnTo>
                    <a:lnTo>
                      <a:pt x="1723" y="7441"/>
                    </a:lnTo>
                    <a:lnTo>
                      <a:pt x="1753" y="7460"/>
                    </a:lnTo>
                    <a:lnTo>
                      <a:pt x="1784" y="7478"/>
                    </a:lnTo>
                    <a:lnTo>
                      <a:pt x="1816" y="7496"/>
                    </a:lnTo>
                    <a:lnTo>
                      <a:pt x="1848" y="7509"/>
                    </a:lnTo>
                    <a:lnTo>
                      <a:pt x="1880" y="7522"/>
                    </a:lnTo>
                    <a:lnTo>
                      <a:pt x="1912" y="7533"/>
                    </a:lnTo>
                    <a:lnTo>
                      <a:pt x="1944" y="7542"/>
                    </a:lnTo>
                    <a:lnTo>
                      <a:pt x="1977" y="7549"/>
                    </a:lnTo>
                    <a:lnTo>
                      <a:pt x="2010" y="7554"/>
                    </a:lnTo>
                    <a:lnTo>
                      <a:pt x="2043" y="7557"/>
                    </a:lnTo>
                    <a:lnTo>
                      <a:pt x="2076" y="7558"/>
                    </a:lnTo>
                    <a:lnTo>
                      <a:pt x="2109" y="7558"/>
                    </a:lnTo>
                    <a:lnTo>
                      <a:pt x="2131" y="7557"/>
                    </a:lnTo>
                    <a:lnTo>
                      <a:pt x="2151" y="7555"/>
                    </a:lnTo>
                    <a:lnTo>
                      <a:pt x="2171" y="7553"/>
                    </a:lnTo>
                    <a:lnTo>
                      <a:pt x="2191" y="7550"/>
                    </a:lnTo>
                    <a:lnTo>
                      <a:pt x="2211" y="7546"/>
                    </a:lnTo>
                    <a:lnTo>
                      <a:pt x="2231" y="7541"/>
                    </a:lnTo>
                    <a:lnTo>
                      <a:pt x="2250" y="7537"/>
                    </a:lnTo>
                    <a:lnTo>
                      <a:pt x="2269" y="7532"/>
                    </a:lnTo>
                    <a:lnTo>
                      <a:pt x="2289" y="7526"/>
                    </a:lnTo>
                    <a:lnTo>
                      <a:pt x="2308" y="7520"/>
                    </a:lnTo>
                    <a:lnTo>
                      <a:pt x="2327" y="7513"/>
                    </a:lnTo>
                    <a:lnTo>
                      <a:pt x="2345" y="7505"/>
                    </a:lnTo>
                    <a:lnTo>
                      <a:pt x="2364" y="7497"/>
                    </a:lnTo>
                    <a:lnTo>
                      <a:pt x="2382" y="7488"/>
                    </a:lnTo>
                    <a:lnTo>
                      <a:pt x="2401" y="7480"/>
                    </a:lnTo>
                    <a:lnTo>
                      <a:pt x="2418" y="7470"/>
                    </a:lnTo>
                    <a:lnTo>
                      <a:pt x="2436" y="7459"/>
                    </a:lnTo>
                    <a:lnTo>
                      <a:pt x="2453" y="7449"/>
                    </a:lnTo>
                    <a:lnTo>
                      <a:pt x="2470" y="7437"/>
                    </a:lnTo>
                    <a:lnTo>
                      <a:pt x="2487" y="7425"/>
                    </a:lnTo>
                    <a:lnTo>
                      <a:pt x="2504" y="7413"/>
                    </a:lnTo>
                    <a:lnTo>
                      <a:pt x="2521" y="7401"/>
                    </a:lnTo>
                    <a:lnTo>
                      <a:pt x="2537" y="7387"/>
                    </a:lnTo>
                    <a:lnTo>
                      <a:pt x="2553" y="7373"/>
                    </a:lnTo>
                    <a:lnTo>
                      <a:pt x="2569" y="7359"/>
                    </a:lnTo>
                    <a:lnTo>
                      <a:pt x="2585" y="7344"/>
                    </a:lnTo>
                    <a:lnTo>
                      <a:pt x="2600" y="7328"/>
                    </a:lnTo>
                    <a:lnTo>
                      <a:pt x="2615" y="7312"/>
                    </a:lnTo>
                    <a:lnTo>
                      <a:pt x="2645" y="7279"/>
                    </a:lnTo>
                    <a:lnTo>
                      <a:pt x="2674" y="7244"/>
                    </a:lnTo>
                    <a:lnTo>
                      <a:pt x="2793" y="7280"/>
                    </a:lnTo>
                    <a:lnTo>
                      <a:pt x="2912" y="7316"/>
                    </a:lnTo>
                    <a:lnTo>
                      <a:pt x="3029" y="7351"/>
                    </a:lnTo>
                    <a:lnTo>
                      <a:pt x="3146" y="7383"/>
                    </a:lnTo>
                    <a:lnTo>
                      <a:pt x="3262" y="7415"/>
                    </a:lnTo>
                    <a:lnTo>
                      <a:pt x="3376" y="7444"/>
                    </a:lnTo>
                    <a:lnTo>
                      <a:pt x="3489" y="7472"/>
                    </a:lnTo>
                    <a:lnTo>
                      <a:pt x="3602" y="7500"/>
                    </a:lnTo>
                    <a:lnTo>
                      <a:pt x="3713" y="7525"/>
                    </a:lnTo>
                    <a:lnTo>
                      <a:pt x="3824" y="7550"/>
                    </a:lnTo>
                    <a:lnTo>
                      <a:pt x="3933" y="7573"/>
                    </a:lnTo>
                    <a:lnTo>
                      <a:pt x="4040" y="7595"/>
                    </a:lnTo>
                    <a:lnTo>
                      <a:pt x="4148" y="7615"/>
                    </a:lnTo>
                    <a:lnTo>
                      <a:pt x="4254" y="7633"/>
                    </a:lnTo>
                    <a:lnTo>
                      <a:pt x="4359" y="7651"/>
                    </a:lnTo>
                    <a:lnTo>
                      <a:pt x="4463" y="7667"/>
                    </a:lnTo>
                    <a:lnTo>
                      <a:pt x="4565" y="7682"/>
                    </a:lnTo>
                    <a:lnTo>
                      <a:pt x="4668" y="7695"/>
                    </a:lnTo>
                    <a:lnTo>
                      <a:pt x="4768" y="7707"/>
                    </a:lnTo>
                    <a:lnTo>
                      <a:pt x="4867" y="7717"/>
                    </a:lnTo>
                    <a:lnTo>
                      <a:pt x="4965" y="7726"/>
                    </a:lnTo>
                    <a:lnTo>
                      <a:pt x="5064" y="7734"/>
                    </a:lnTo>
                    <a:lnTo>
                      <a:pt x="5160" y="7741"/>
                    </a:lnTo>
                    <a:lnTo>
                      <a:pt x="5254" y="7745"/>
                    </a:lnTo>
                    <a:lnTo>
                      <a:pt x="5348" y="7748"/>
                    </a:lnTo>
                    <a:lnTo>
                      <a:pt x="5441" y="7750"/>
                    </a:lnTo>
                    <a:lnTo>
                      <a:pt x="5533" y="7751"/>
                    </a:lnTo>
                    <a:lnTo>
                      <a:pt x="5624" y="7750"/>
                    </a:lnTo>
                    <a:lnTo>
                      <a:pt x="5712" y="7748"/>
                    </a:lnTo>
                    <a:lnTo>
                      <a:pt x="5801" y="7745"/>
                    </a:lnTo>
                    <a:lnTo>
                      <a:pt x="5887" y="7740"/>
                    </a:lnTo>
                    <a:lnTo>
                      <a:pt x="5974" y="7733"/>
                    </a:lnTo>
                    <a:lnTo>
                      <a:pt x="5982" y="7764"/>
                    </a:lnTo>
                    <a:lnTo>
                      <a:pt x="5992" y="7794"/>
                    </a:lnTo>
                    <a:lnTo>
                      <a:pt x="6002" y="7824"/>
                    </a:lnTo>
                    <a:lnTo>
                      <a:pt x="6013" y="7852"/>
                    </a:lnTo>
                    <a:lnTo>
                      <a:pt x="6024" y="7880"/>
                    </a:lnTo>
                    <a:lnTo>
                      <a:pt x="6037" y="7908"/>
                    </a:lnTo>
                    <a:lnTo>
                      <a:pt x="6049" y="7933"/>
                    </a:lnTo>
                    <a:lnTo>
                      <a:pt x="6064" y="7959"/>
                    </a:lnTo>
                    <a:lnTo>
                      <a:pt x="6080" y="7982"/>
                    </a:lnTo>
                    <a:lnTo>
                      <a:pt x="6097" y="8006"/>
                    </a:lnTo>
                    <a:lnTo>
                      <a:pt x="6106" y="8017"/>
                    </a:lnTo>
                    <a:lnTo>
                      <a:pt x="6115" y="8027"/>
                    </a:lnTo>
                    <a:lnTo>
                      <a:pt x="6125" y="8038"/>
                    </a:lnTo>
                    <a:lnTo>
                      <a:pt x="6136" y="8049"/>
                    </a:lnTo>
                    <a:lnTo>
                      <a:pt x="6146" y="8058"/>
                    </a:lnTo>
                    <a:lnTo>
                      <a:pt x="6158" y="8068"/>
                    </a:lnTo>
                    <a:lnTo>
                      <a:pt x="6170" y="8076"/>
                    </a:lnTo>
                    <a:lnTo>
                      <a:pt x="6182" y="8085"/>
                    </a:lnTo>
                    <a:lnTo>
                      <a:pt x="6194" y="8093"/>
                    </a:lnTo>
                    <a:lnTo>
                      <a:pt x="6207" y="8102"/>
                    </a:lnTo>
                    <a:lnTo>
                      <a:pt x="6221" y="8109"/>
                    </a:lnTo>
                    <a:lnTo>
                      <a:pt x="6236" y="8117"/>
                    </a:lnTo>
                    <a:lnTo>
                      <a:pt x="6883" y="8377"/>
                    </a:lnTo>
                    <a:lnTo>
                      <a:pt x="6910" y="8388"/>
                    </a:lnTo>
                    <a:lnTo>
                      <a:pt x="6939" y="8399"/>
                    </a:lnTo>
                    <a:lnTo>
                      <a:pt x="6968" y="8409"/>
                    </a:lnTo>
                    <a:lnTo>
                      <a:pt x="6998" y="8416"/>
                    </a:lnTo>
                    <a:lnTo>
                      <a:pt x="7029" y="8423"/>
                    </a:lnTo>
                    <a:lnTo>
                      <a:pt x="7059" y="8427"/>
                    </a:lnTo>
                    <a:lnTo>
                      <a:pt x="7091" y="8430"/>
                    </a:lnTo>
                    <a:lnTo>
                      <a:pt x="7123" y="8431"/>
                    </a:lnTo>
                    <a:lnTo>
                      <a:pt x="7155" y="8431"/>
                    </a:lnTo>
                    <a:lnTo>
                      <a:pt x="7188" y="8429"/>
                    </a:lnTo>
                    <a:lnTo>
                      <a:pt x="7221" y="8426"/>
                    </a:lnTo>
                    <a:lnTo>
                      <a:pt x="7254" y="8420"/>
                    </a:lnTo>
                    <a:lnTo>
                      <a:pt x="7288" y="8414"/>
                    </a:lnTo>
                    <a:lnTo>
                      <a:pt x="7322" y="8406"/>
                    </a:lnTo>
                    <a:lnTo>
                      <a:pt x="7356" y="8396"/>
                    </a:lnTo>
                    <a:lnTo>
                      <a:pt x="7391" y="8385"/>
                    </a:lnTo>
                    <a:lnTo>
                      <a:pt x="7428" y="8371"/>
                    </a:lnTo>
                    <a:lnTo>
                      <a:pt x="7464" y="8357"/>
                    </a:lnTo>
                    <a:lnTo>
                      <a:pt x="7501" y="8341"/>
                    </a:lnTo>
                    <a:lnTo>
                      <a:pt x="7538" y="8322"/>
                    </a:lnTo>
                    <a:lnTo>
                      <a:pt x="7574" y="8302"/>
                    </a:lnTo>
                    <a:lnTo>
                      <a:pt x="7610" y="8281"/>
                    </a:lnTo>
                    <a:lnTo>
                      <a:pt x="7646" y="8258"/>
                    </a:lnTo>
                    <a:lnTo>
                      <a:pt x="7683" y="8234"/>
                    </a:lnTo>
                    <a:lnTo>
                      <a:pt x="7719" y="8208"/>
                    </a:lnTo>
                    <a:lnTo>
                      <a:pt x="7755" y="8181"/>
                    </a:lnTo>
                    <a:lnTo>
                      <a:pt x="7790" y="8153"/>
                    </a:lnTo>
                    <a:lnTo>
                      <a:pt x="7827" y="8123"/>
                    </a:lnTo>
                    <a:lnTo>
                      <a:pt x="7862" y="8092"/>
                    </a:lnTo>
                    <a:lnTo>
                      <a:pt x="7897" y="8059"/>
                    </a:lnTo>
                    <a:lnTo>
                      <a:pt x="7931" y="8026"/>
                    </a:lnTo>
                    <a:lnTo>
                      <a:pt x="7966" y="7991"/>
                    </a:lnTo>
                    <a:lnTo>
                      <a:pt x="8000" y="7955"/>
                    </a:lnTo>
                    <a:lnTo>
                      <a:pt x="8034" y="7917"/>
                    </a:lnTo>
                    <a:lnTo>
                      <a:pt x="8067" y="7879"/>
                    </a:lnTo>
                    <a:lnTo>
                      <a:pt x="8100" y="7840"/>
                    </a:lnTo>
                    <a:lnTo>
                      <a:pt x="8132" y="7799"/>
                    </a:lnTo>
                    <a:lnTo>
                      <a:pt x="8164" y="7758"/>
                    </a:lnTo>
                    <a:lnTo>
                      <a:pt x="8195" y="7715"/>
                    </a:lnTo>
                    <a:lnTo>
                      <a:pt x="8226" y="7671"/>
                    </a:lnTo>
                    <a:lnTo>
                      <a:pt x="8256" y="7627"/>
                    </a:lnTo>
                    <a:lnTo>
                      <a:pt x="8284" y="7582"/>
                    </a:lnTo>
                    <a:lnTo>
                      <a:pt x="8313" y="7535"/>
                    </a:lnTo>
                    <a:lnTo>
                      <a:pt x="8342" y="7488"/>
                    </a:lnTo>
                    <a:lnTo>
                      <a:pt x="8370" y="7440"/>
                    </a:lnTo>
                    <a:lnTo>
                      <a:pt x="8396" y="7391"/>
                    </a:lnTo>
                    <a:lnTo>
                      <a:pt x="8422" y="7342"/>
                    </a:lnTo>
                    <a:lnTo>
                      <a:pt x="8447" y="7291"/>
                    </a:lnTo>
                    <a:lnTo>
                      <a:pt x="8449" y="7288"/>
                    </a:lnTo>
                    <a:lnTo>
                      <a:pt x="8453" y="7276"/>
                    </a:lnTo>
                    <a:lnTo>
                      <a:pt x="8460" y="7260"/>
                    </a:lnTo>
                    <a:lnTo>
                      <a:pt x="8470" y="7239"/>
                    </a:lnTo>
                    <a:lnTo>
                      <a:pt x="8481" y="7213"/>
                    </a:lnTo>
                    <a:lnTo>
                      <a:pt x="8492" y="7186"/>
                    </a:lnTo>
                    <a:lnTo>
                      <a:pt x="8504" y="7159"/>
                    </a:lnTo>
                    <a:lnTo>
                      <a:pt x="8516" y="7132"/>
                    </a:lnTo>
                    <a:lnTo>
                      <a:pt x="8524" y="7142"/>
                    </a:lnTo>
                    <a:lnTo>
                      <a:pt x="8530" y="7148"/>
                    </a:lnTo>
                    <a:lnTo>
                      <a:pt x="8545" y="7147"/>
                    </a:lnTo>
                    <a:lnTo>
                      <a:pt x="8582" y="7146"/>
                    </a:lnTo>
                    <a:lnTo>
                      <a:pt x="8628" y="7144"/>
                    </a:lnTo>
                    <a:lnTo>
                      <a:pt x="8672" y="7141"/>
                    </a:lnTo>
                    <a:lnTo>
                      <a:pt x="8672" y="7151"/>
                    </a:lnTo>
                    <a:lnTo>
                      <a:pt x="8672" y="7162"/>
                    </a:lnTo>
                    <a:lnTo>
                      <a:pt x="8671" y="7172"/>
                    </a:lnTo>
                    <a:lnTo>
                      <a:pt x="8671" y="7181"/>
                    </a:lnTo>
                    <a:lnTo>
                      <a:pt x="8672" y="7211"/>
                    </a:lnTo>
                    <a:lnTo>
                      <a:pt x="8672" y="7240"/>
                    </a:lnTo>
                    <a:lnTo>
                      <a:pt x="8674" y="7267"/>
                    </a:lnTo>
                    <a:lnTo>
                      <a:pt x="8675" y="7295"/>
                    </a:lnTo>
                    <a:lnTo>
                      <a:pt x="8678" y="7322"/>
                    </a:lnTo>
                    <a:lnTo>
                      <a:pt x="8680" y="7348"/>
                    </a:lnTo>
                    <a:lnTo>
                      <a:pt x="8684" y="7374"/>
                    </a:lnTo>
                    <a:lnTo>
                      <a:pt x="8689" y="7399"/>
                    </a:lnTo>
                    <a:lnTo>
                      <a:pt x="8693" y="7423"/>
                    </a:lnTo>
                    <a:lnTo>
                      <a:pt x="8698" y="7446"/>
                    </a:lnTo>
                    <a:lnTo>
                      <a:pt x="8704" y="7469"/>
                    </a:lnTo>
                    <a:lnTo>
                      <a:pt x="8710" y="7491"/>
                    </a:lnTo>
                    <a:lnTo>
                      <a:pt x="8716" y="7513"/>
                    </a:lnTo>
                    <a:lnTo>
                      <a:pt x="8724" y="7534"/>
                    </a:lnTo>
                    <a:lnTo>
                      <a:pt x="8733" y="7554"/>
                    </a:lnTo>
                    <a:lnTo>
                      <a:pt x="8740" y="7573"/>
                    </a:lnTo>
                    <a:lnTo>
                      <a:pt x="8750" y="7591"/>
                    </a:lnTo>
                    <a:lnTo>
                      <a:pt x="8759" y="7611"/>
                    </a:lnTo>
                    <a:lnTo>
                      <a:pt x="8769" y="7628"/>
                    </a:lnTo>
                    <a:lnTo>
                      <a:pt x="8779" y="7645"/>
                    </a:lnTo>
                    <a:lnTo>
                      <a:pt x="8790" y="7661"/>
                    </a:lnTo>
                    <a:lnTo>
                      <a:pt x="8802" y="7676"/>
                    </a:lnTo>
                    <a:lnTo>
                      <a:pt x="8815" y="7691"/>
                    </a:lnTo>
                    <a:lnTo>
                      <a:pt x="8827" y="7705"/>
                    </a:lnTo>
                    <a:lnTo>
                      <a:pt x="8840" y="7718"/>
                    </a:lnTo>
                    <a:lnTo>
                      <a:pt x="8854" y="7731"/>
                    </a:lnTo>
                    <a:lnTo>
                      <a:pt x="8868" y="7744"/>
                    </a:lnTo>
                    <a:lnTo>
                      <a:pt x="8883" y="7754"/>
                    </a:lnTo>
                    <a:lnTo>
                      <a:pt x="8899" y="7765"/>
                    </a:lnTo>
                    <a:lnTo>
                      <a:pt x="8915" y="7776"/>
                    </a:lnTo>
                    <a:lnTo>
                      <a:pt x="8931" y="7785"/>
                    </a:lnTo>
                    <a:lnTo>
                      <a:pt x="8948" y="7794"/>
                    </a:lnTo>
                    <a:lnTo>
                      <a:pt x="9459" y="8000"/>
                    </a:lnTo>
                    <a:lnTo>
                      <a:pt x="9481" y="8009"/>
                    </a:lnTo>
                    <a:lnTo>
                      <a:pt x="9505" y="8018"/>
                    </a:lnTo>
                    <a:lnTo>
                      <a:pt x="9529" y="8025"/>
                    </a:lnTo>
                    <a:lnTo>
                      <a:pt x="9554" y="8032"/>
                    </a:lnTo>
                    <a:lnTo>
                      <a:pt x="9579" y="8037"/>
                    </a:lnTo>
                    <a:lnTo>
                      <a:pt x="9604" y="8040"/>
                    </a:lnTo>
                    <a:lnTo>
                      <a:pt x="9631" y="8042"/>
                    </a:lnTo>
                    <a:lnTo>
                      <a:pt x="9656" y="8044"/>
                    </a:lnTo>
                    <a:lnTo>
                      <a:pt x="9683" y="8043"/>
                    </a:lnTo>
                    <a:lnTo>
                      <a:pt x="9711" y="8042"/>
                    </a:lnTo>
                    <a:lnTo>
                      <a:pt x="9737" y="8040"/>
                    </a:lnTo>
                    <a:lnTo>
                      <a:pt x="9765" y="8036"/>
                    </a:lnTo>
                    <a:lnTo>
                      <a:pt x="9793" y="8030"/>
                    </a:lnTo>
                    <a:lnTo>
                      <a:pt x="9821" y="8024"/>
                    </a:lnTo>
                    <a:lnTo>
                      <a:pt x="9850" y="8016"/>
                    </a:lnTo>
                    <a:lnTo>
                      <a:pt x="9878" y="8006"/>
                    </a:lnTo>
                    <a:lnTo>
                      <a:pt x="9907" y="7995"/>
                    </a:lnTo>
                    <a:lnTo>
                      <a:pt x="9936" y="7984"/>
                    </a:lnTo>
                    <a:lnTo>
                      <a:pt x="9966" y="7971"/>
                    </a:lnTo>
                    <a:lnTo>
                      <a:pt x="9995" y="7956"/>
                    </a:lnTo>
                    <a:lnTo>
                      <a:pt x="10024" y="7940"/>
                    </a:lnTo>
                    <a:lnTo>
                      <a:pt x="10053" y="7923"/>
                    </a:lnTo>
                    <a:lnTo>
                      <a:pt x="10083" y="7905"/>
                    </a:lnTo>
                    <a:lnTo>
                      <a:pt x="10112" y="7886"/>
                    </a:lnTo>
                    <a:lnTo>
                      <a:pt x="10141" y="7864"/>
                    </a:lnTo>
                    <a:lnTo>
                      <a:pt x="10170" y="7843"/>
                    </a:lnTo>
                    <a:lnTo>
                      <a:pt x="10198" y="7821"/>
                    </a:lnTo>
                    <a:lnTo>
                      <a:pt x="10227" y="7796"/>
                    </a:lnTo>
                    <a:lnTo>
                      <a:pt x="10255" y="7772"/>
                    </a:lnTo>
                    <a:lnTo>
                      <a:pt x="10284" y="7746"/>
                    </a:lnTo>
                    <a:lnTo>
                      <a:pt x="10311" y="7718"/>
                    </a:lnTo>
                    <a:lnTo>
                      <a:pt x="10339" y="7691"/>
                    </a:lnTo>
                    <a:lnTo>
                      <a:pt x="10366" y="7662"/>
                    </a:lnTo>
                    <a:lnTo>
                      <a:pt x="10393" y="7632"/>
                    </a:lnTo>
                    <a:lnTo>
                      <a:pt x="10419" y="7602"/>
                    </a:lnTo>
                    <a:lnTo>
                      <a:pt x="10446" y="7570"/>
                    </a:lnTo>
                    <a:lnTo>
                      <a:pt x="10472" y="7538"/>
                    </a:lnTo>
                    <a:lnTo>
                      <a:pt x="10497" y="7504"/>
                    </a:lnTo>
                    <a:lnTo>
                      <a:pt x="10522" y="7471"/>
                    </a:lnTo>
                    <a:lnTo>
                      <a:pt x="10546" y="7436"/>
                    </a:lnTo>
                    <a:lnTo>
                      <a:pt x="10571" y="7401"/>
                    </a:lnTo>
                    <a:lnTo>
                      <a:pt x="10594" y="7363"/>
                    </a:lnTo>
                    <a:lnTo>
                      <a:pt x="10618" y="7327"/>
                    </a:lnTo>
                    <a:lnTo>
                      <a:pt x="10640" y="7289"/>
                    </a:lnTo>
                    <a:lnTo>
                      <a:pt x="10661" y="7250"/>
                    </a:lnTo>
                    <a:lnTo>
                      <a:pt x="10683" y="7212"/>
                    </a:lnTo>
                    <a:lnTo>
                      <a:pt x="10703" y="7173"/>
                    </a:lnTo>
                    <a:lnTo>
                      <a:pt x="10723" y="7132"/>
                    </a:lnTo>
                    <a:lnTo>
                      <a:pt x="10725" y="7128"/>
                    </a:lnTo>
                    <a:lnTo>
                      <a:pt x="10731" y="7114"/>
                    </a:lnTo>
                    <a:lnTo>
                      <a:pt x="10739" y="7094"/>
                    </a:lnTo>
                    <a:lnTo>
                      <a:pt x="10750" y="7069"/>
                    </a:lnTo>
                    <a:lnTo>
                      <a:pt x="10762" y="7040"/>
                    </a:lnTo>
                    <a:lnTo>
                      <a:pt x="10775" y="7011"/>
                    </a:lnTo>
                    <a:lnTo>
                      <a:pt x="10786" y="6981"/>
                    </a:lnTo>
                    <a:lnTo>
                      <a:pt x="10798" y="6953"/>
                    </a:lnTo>
                    <a:lnTo>
                      <a:pt x="10819" y="6947"/>
                    </a:lnTo>
                    <a:lnTo>
                      <a:pt x="10871" y="6931"/>
                    </a:lnTo>
                    <a:lnTo>
                      <a:pt x="10942" y="6908"/>
                    </a:lnTo>
                    <a:lnTo>
                      <a:pt x="11023" y="6884"/>
                    </a:lnTo>
                    <a:lnTo>
                      <a:pt x="11103" y="6858"/>
                    </a:lnTo>
                    <a:lnTo>
                      <a:pt x="11174" y="6837"/>
                    </a:lnTo>
                    <a:lnTo>
                      <a:pt x="11223" y="6822"/>
                    </a:lnTo>
                    <a:lnTo>
                      <a:pt x="11242" y="6816"/>
                    </a:lnTo>
                    <a:lnTo>
                      <a:pt x="11259" y="6772"/>
                    </a:lnTo>
                    <a:lnTo>
                      <a:pt x="11277" y="6741"/>
                    </a:lnTo>
                    <a:lnTo>
                      <a:pt x="11318" y="6674"/>
                    </a:lnTo>
                    <a:lnTo>
                      <a:pt x="11376" y="6577"/>
                    </a:lnTo>
                    <a:lnTo>
                      <a:pt x="11450" y="6453"/>
                    </a:lnTo>
                    <a:lnTo>
                      <a:pt x="11536" y="6306"/>
                    </a:lnTo>
                    <a:lnTo>
                      <a:pt x="11632" y="6141"/>
                    </a:lnTo>
                    <a:lnTo>
                      <a:pt x="11735" y="5961"/>
                    </a:lnTo>
                    <a:lnTo>
                      <a:pt x="11842" y="5771"/>
                    </a:lnTo>
                    <a:lnTo>
                      <a:pt x="11897" y="5673"/>
                    </a:lnTo>
                    <a:lnTo>
                      <a:pt x="11951" y="5574"/>
                    </a:lnTo>
                    <a:lnTo>
                      <a:pt x="12005" y="5475"/>
                    </a:lnTo>
                    <a:lnTo>
                      <a:pt x="12058" y="5376"/>
                    </a:lnTo>
                    <a:lnTo>
                      <a:pt x="12110" y="5277"/>
                    </a:lnTo>
                    <a:lnTo>
                      <a:pt x="12161" y="5180"/>
                    </a:lnTo>
                    <a:lnTo>
                      <a:pt x="12211" y="5083"/>
                    </a:lnTo>
                    <a:lnTo>
                      <a:pt x="12257" y="4989"/>
                    </a:lnTo>
                    <a:lnTo>
                      <a:pt x="12301" y="4898"/>
                    </a:lnTo>
                    <a:lnTo>
                      <a:pt x="12343" y="4808"/>
                    </a:lnTo>
                    <a:lnTo>
                      <a:pt x="12381" y="4724"/>
                    </a:lnTo>
                    <a:lnTo>
                      <a:pt x="12416" y="4643"/>
                    </a:lnTo>
                    <a:lnTo>
                      <a:pt x="12447" y="4566"/>
                    </a:lnTo>
                    <a:lnTo>
                      <a:pt x="12474" y="4495"/>
                    </a:lnTo>
                    <a:lnTo>
                      <a:pt x="12496" y="4429"/>
                    </a:lnTo>
                    <a:lnTo>
                      <a:pt x="12514" y="4370"/>
                    </a:lnTo>
                    <a:lnTo>
                      <a:pt x="12518" y="4357"/>
                    </a:lnTo>
                    <a:lnTo>
                      <a:pt x="12525" y="4327"/>
                    </a:lnTo>
                    <a:lnTo>
                      <a:pt x="12530" y="4306"/>
                    </a:lnTo>
                    <a:lnTo>
                      <a:pt x="12533" y="4281"/>
                    </a:lnTo>
                    <a:lnTo>
                      <a:pt x="12535" y="4252"/>
                    </a:lnTo>
                    <a:lnTo>
                      <a:pt x="12536" y="4219"/>
                    </a:lnTo>
                    <a:lnTo>
                      <a:pt x="12536" y="4195"/>
                    </a:lnTo>
                    <a:lnTo>
                      <a:pt x="12534" y="4171"/>
                    </a:lnTo>
                    <a:lnTo>
                      <a:pt x="12532" y="4145"/>
                    </a:lnTo>
                    <a:lnTo>
                      <a:pt x="12528" y="4119"/>
                    </a:lnTo>
                    <a:lnTo>
                      <a:pt x="12524" y="4090"/>
                    </a:lnTo>
                    <a:lnTo>
                      <a:pt x="12518" y="4060"/>
                    </a:lnTo>
                    <a:lnTo>
                      <a:pt x="12510" y="4028"/>
                    </a:lnTo>
                    <a:lnTo>
                      <a:pt x="12502" y="3995"/>
                    </a:lnTo>
                    <a:lnTo>
                      <a:pt x="12491" y="3961"/>
                    </a:lnTo>
                    <a:lnTo>
                      <a:pt x="12478" y="3926"/>
                    </a:lnTo>
                    <a:lnTo>
                      <a:pt x="12463" y="3889"/>
                    </a:lnTo>
                    <a:lnTo>
                      <a:pt x="12447" y="3851"/>
                    </a:lnTo>
                    <a:lnTo>
                      <a:pt x="12429" y="3812"/>
                    </a:lnTo>
                    <a:lnTo>
                      <a:pt x="12408" y="3772"/>
                    </a:lnTo>
                    <a:lnTo>
                      <a:pt x="12384" y="3731"/>
                    </a:lnTo>
                    <a:lnTo>
                      <a:pt x="12359" y="3687"/>
                    </a:lnTo>
                    <a:lnTo>
                      <a:pt x="12331" y="3643"/>
                    </a:lnTo>
                    <a:lnTo>
                      <a:pt x="12300" y="3599"/>
                    </a:lnTo>
                    <a:lnTo>
                      <a:pt x="12266" y="3553"/>
                    </a:lnTo>
                    <a:lnTo>
                      <a:pt x="12229" y="3506"/>
                    </a:lnTo>
                    <a:lnTo>
                      <a:pt x="12189" y="3457"/>
                    </a:lnTo>
                    <a:lnTo>
                      <a:pt x="12147" y="3408"/>
                    </a:lnTo>
                    <a:lnTo>
                      <a:pt x="12100" y="3358"/>
                    </a:lnTo>
                    <a:lnTo>
                      <a:pt x="12050" y="3307"/>
                    </a:lnTo>
                    <a:lnTo>
                      <a:pt x="11997" y="3254"/>
                    </a:lnTo>
                    <a:lnTo>
                      <a:pt x="11940" y="3201"/>
                    </a:lnTo>
                    <a:lnTo>
                      <a:pt x="11879" y="3148"/>
                    </a:lnTo>
                    <a:lnTo>
                      <a:pt x="11815" y="3092"/>
                    </a:lnTo>
                    <a:lnTo>
                      <a:pt x="11746" y="3037"/>
                    </a:lnTo>
                    <a:lnTo>
                      <a:pt x="11674" y="2979"/>
                    </a:lnTo>
                    <a:lnTo>
                      <a:pt x="11597" y="2923"/>
                    </a:lnTo>
                    <a:lnTo>
                      <a:pt x="11516" y="28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99" name="Freeform 751"/>
              <p:cNvSpPr>
                <a:spLocks/>
              </p:cNvSpPr>
              <p:nvPr/>
            </p:nvSpPr>
            <p:spPr bwMode="auto">
              <a:xfrm rot="21062100">
                <a:off x="6870383" y="2641177"/>
                <a:ext cx="228721" cy="225566"/>
              </a:xfrm>
              <a:custGeom>
                <a:avLst/>
                <a:gdLst/>
                <a:ahLst/>
                <a:cxnLst>
                  <a:cxn ang="0">
                    <a:pos x="1924" y="404"/>
                  </a:cxn>
                  <a:cxn ang="0">
                    <a:pos x="1950" y="417"/>
                  </a:cxn>
                  <a:cxn ang="0">
                    <a:pos x="1975" y="433"/>
                  </a:cxn>
                  <a:cxn ang="0">
                    <a:pos x="2003" y="457"/>
                  </a:cxn>
                  <a:cxn ang="0">
                    <a:pos x="2033" y="489"/>
                  </a:cxn>
                  <a:cxn ang="0">
                    <a:pos x="2065" y="529"/>
                  </a:cxn>
                  <a:cxn ang="0">
                    <a:pos x="2096" y="579"/>
                  </a:cxn>
                  <a:cxn ang="0">
                    <a:pos x="2120" y="630"/>
                  </a:cxn>
                  <a:cxn ang="0">
                    <a:pos x="2137" y="677"/>
                  </a:cxn>
                  <a:cxn ang="0">
                    <a:pos x="2152" y="730"/>
                  </a:cxn>
                  <a:cxn ang="0">
                    <a:pos x="2165" y="787"/>
                  </a:cxn>
                  <a:cxn ang="0">
                    <a:pos x="2174" y="852"/>
                  </a:cxn>
                  <a:cxn ang="0">
                    <a:pos x="2181" y="922"/>
                  </a:cxn>
                  <a:cxn ang="0">
                    <a:pos x="2183" y="1001"/>
                  </a:cxn>
                  <a:cxn ang="0">
                    <a:pos x="2181" y="1086"/>
                  </a:cxn>
                  <a:cxn ang="0">
                    <a:pos x="2174" y="1179"/>
                  </a:cxn>
                  <a:cxn ang="0">
                    <a:pos x="2162" y="1279"/>
                  </a:cxn>
                  <a:cxn ang="0">
                    <a:pos x="2142" y="1388"/>
                  </a:cxn>
                  <a:cxn ang="0">
                    <a:pos x="2118" y="1505"/>
                  </a:cxn>
                  <a:cxn ang="0">
                    <a:pos x="2086" y="1631"/>
                  </a:cxn>
                  <a:cxn ang="0">
                    <a:pos x="2047" y="1766"/>
                  </a:cxn>
                  <a:cxn ang="0">
                    <a:pos x="1999" y="1910"/>
                  </a:cxn>
                  <a:cxn ang="0">
                    <a:pos x="1945" y="2064"/>
                  </a:cxn>
                  <a:cxn ang="0">
                    <a:pos x="1802" y="2119"/>
                  </a:cxn>
                  <a:cxn ang="0">
                    <a:pos x="1573" y="2065"/>
                  </a:cxn>
                  <a:cxn ang="0">
                    <a:pos x="1336" y="2007"/>
                  </a:cxn>
                  <a:cxn ang="0">
                    <a:pos x="1094" y="1947"/>
                  </a:cxn>
                  <a:cxn ang="0">
                    <a:pos x="848" y="1886"/>
                  </a:cxn>
                  <a:cxn ang="0">
                    <a:pos x="602" y="1822"/>
                  </a:cxn>
                  <a:cxn ang="0">
                    <a:pos x="357" y="1757"/>
                  </a:cxn>
                  <a:cxn ang="0">
                    <a:pos x="117" y="1691"/>
                  </a:cxn>
                  <a:cxn ang="0">
                    <a:pos x="4" y="1534"/>
                  </a:cxn>
                  <a:cxn ang="0">
                    <a:pos x="21" y="1304"/>
                  </a:cxn>
                  <a:cxn ang="0">
                    <a:pos x="46" y="1098"/>
                  </a:cxn>
                  <a:cxn ang="0">
                    <a:pos x="78" y="915"/>
                  </a:cxn>
                  <a:cxn ang="0">
                    <a:pos x="115" y="753"/>
                  </a:cxn>
                  <a:cxn ang="0">
                    <a:pos x="157" y="611"/>
                  </a:cxn>
                  <a:cxn ang="0">
                    <a:pos x="203" y="488"/>
                  </a:cxn>
                  <a:cxn ang="0">
                    <a:pos x="251" y="382"/>
                  </a:cxn>
                  <a:cxn ang="0">
                    <a:pos x="300" y="293"/>
                  </a:cxn>
                  <a:cxn ang="0">
                    <a:pos x="350" y="218"/>
                  </a:cxn>
                  <a:cxn ang="0">
                    <a:pos x="399" y="156"/>
                  </a:cxn>
                  <a:cxn ang="0">
                    <a:pos x="446" y="107"/>
                  </a:cxn>
                  <a:cxn ang="0">
                    <a:pos x="491" y="69"/>
                  </a:cxn>
                  <a:cxn ang="0">
                    <a:pos x="531" y="39"/>
                  </a:cxn>
                  <a:cxn ang="0">
                    <a:pos x="568" y="19"/>
                  </a:cxn>
                  <a:cxn ang="0">
                    <a:pos x="596" y="5"/>
                  </a:cxn>
                  <a:cxn ang="0">
                    <a:pos x="683" y="14"/>
                  </a:cxn>
                  <a:cxn ang="0">
                    <a:pos x="834" y="49"/>
                  </a:cxn>
                  <a:cxn ang="0">
                    <a:pos x="993" y="87"/>
                  </a:cxn>
                  <a:cxn ang="0">
                    <a:pos x="1157" y="131"/>
                  </a:cxn>
                  <a:cxn ang="0">
                    <a:pos x="1323" y="180"/>
                  </a:cxn>
                  <a:cxn ang="0">
                    <a:pos x="1492" y="235"/>
                  </a:cxn>
                  <a:cxn ang="0">
                    <a:pos x="1661" y="296"/>
                  </a:cxn>
                  <a:cxn ang="0">
                    <a:pos x="1831" y="364"/>
                  </a:cxn>
                </a:cxnLst>
                <a:rect l="0" t="0" r="r" b="b"/>
                <a:pathLst>
                  <a:path w="2183" h="2145">
                    <a:moveTo>
                      <a:pt x="1915" y="400"/>
                    </a:moveTo>
                    <a:lnTo>
                      <a:pt x="1924" y="404"/>
                    </a:lnTo>
                    <a:lnTo>
                      <a:pt x="1940" y="412"/>
                    </a:lnTo>
                    <a:lnTo>
                      <a:pt x="1950" y="417"/>
                    </a:lnTo>
                    <a:lnTo>
                      <a:pt x="1962" y="425"/>
                    </a:lnTo>
                    <a:lnTo>
                      <a:pt x="1975" y="433"/>
                    </a:lnTo>
                    <a:lnTo>
                      <a:pt x="1989" y="444"/>
                    </a:lnTo>
                    <a:lnTo>
                      <a:pt x="2003" y="457"/>
                    </a:lnTo>
                    <a:lnTo>
                      <a:pt x="2019" y="472"/>
                    </a:lnTo>
                    <a:lnTo>
                      <a:pt x="2033" y="489"/>
                    </a:lnTo>
                    <a:lnTo>
                      <a:pt x="2049" y="507"/>
                    </a:lnTo>
                    <a:lnTo>
                      <a:pt x="2065" y="529"/>
                    </a:lnTo>
                    <a:lnTo>
                      <a:pt x="2080" y="553"/>
                    </a:lnTo>
                    <a:lnTo>
                      <a:pt x="2096" y="579"/>
                    </a:lnTo>
                    <a:lnTo>
                      <a:pt x="2110" y="609"/>
                    </a:lnTo>
                    <a:lnTo>
                      <a:pt x="2120" y="630"/>
                    </a:lnTo>
                    <a:lnTo>
                      <a:pt x="2128" y="653"/>
                    </a:lnTo>
                    <a:lnTo>
                      <a:pt x="2137" y="677"/>
                    </a:lnTo>
                    <a:lnTo>
                      <a:pt x="2146" y="702"/>
                    </a:lnTo>
                    <a:lnTo>
                      <a:pt x="2152" y="730"/>
                    </a:lnTo>
                    <a:lnTo>
                      <a:pt x="2159" y="757"/>
                    </a:lnTo>
                    <a:lnTo>
                      <a:pt x="2165" y="787"/>
                    </a:lnTo>
                    <a:lnTo>
                      <a:pt x="2170" y="819"/>
                    </a:lnTo>
                    <a:lnTo>
                      <a:pt x="2174" y="852"/>
                    </a:lnTo>
                    <a:lnTo>
                      <a:pt x="2179" y="886"/>
                    </a:lnTo>
                    <a:lnTo>
                      <a:pt x="2181" y="922"/>
                    </a:lnTo>
                    <a:lnTo>
                      <a:pt x="2183" y="961"/>
                    </a:lnTo>
                    <a:lnTo>
                      <a:pt x="2183" y="1001"/>
                    </a:lnTo>
                    <a:lnTo>
                      <a:pt x="2183" y="1043"/>
                    </a:lnTo>
                    <a:lnTo>
                      <a:pt x="2181" y="1086"/>
                    </a:lnTo>
                    <a:lnTo>
                      <a:pt x="2179" y="1131"/>
                    </a:lnTo>
                    <a:lnTo>
                      <a:pt x="2174" y="1179"/>
                    </a:lnTo>
                    <a:lnTo>
                      <a:pt x="2168" y="1228"/>
                    </a:lnTo>
                    <a:lnTo>
                      <a:pt x="2162" y="1279"/>
                    </a:lnTo>
                    <a:lnTo>
                      <a:pt x="2153" y="1333"/>
                    </a:lnTo>
                    <a:lnTo>
                      <a:pt x="2142" y="1388"/>
                    </a:lnTo>
                    <a:lnTo>
                      <a:pt x="2132" y="1446"/>
                    </a:lnTo>
                    <a:lnTo>
                      <a:pt x="2118" y="1505"/>
                    </a:lnTo>
                    <a:lnTo>
                      <a:pt x="2103" y="1567"/>
                    </a:lnTo>
                    <a:lnTo>
                      <a:pt x="2086" y="1631"/>
                    </a:lnTo>
                    <a:lnTo>
                      <a:pt x="2068" y="1697"/>
                    </a:lnTo>
                    <a:lnTo>
                      <a:pt x="2047" y="1766"/>
                    </a:lnTo>
                    <a:lnTo>
                      <a:pt x="2024" y="1837"/>
                    </a:lnTo>
                    <a:lnTo>
                      <a:pt x="1999" y="1910"/>
                    </a:lnTo>
                    <a:lnTo>
                      <a:pt x="1973" y="1986"/>
                    </a:lnTo>
                    <a:lnTo>
                      <a:pt x="1945" y="2064"/>
                    </a:lnTo>
                    <a:lnTo>
                      <a:pt x="1914" y="2145"/>
                    </a:lnTo>
                    <a:lnTo>
                      <a:pt x="1802" y="2119"/>
                    </a:lnTo>
                    <a:lnTo>
                      <a:pt x="1689" y="2092"/>
                    </a:lnTo>
                    <a:lnTo>
                      <a:pt x="1573" y="2065"/>
                    </a:lnTo>
                    <a:lnTo>
                      <a:pt x="1455" y="2036"/>
                    </a:lnTo>
                    <a:lnTo>
                      <a:pt x="1336" y="2007"/>
                    </a:lnTo>
                    <a:lnTo>
                      <a:pt x="1215" y="1977"/>
                    </a:lnTo>
                    <a:lnTo>
                      <a:pt x="1094" y="1947"/>
                    </a:lnTo>
                    <a:lnTo>
                      <a:pt x="971" y="1917"/>
                    </a:lnTo>
                    <a:lnTo>
                      <a:pt x="848" y="1886"/>
                    </a:lnTo>
                    <a:lnTo>
                      <a:pt x="724" y="1854"/>
                    </a:lnTo>
                    <a:lnTo>
                      <a:pt x="602" y="1822"/>
                    </a:lnTo>
                    <a:lnTo>
                      <a:pt x="479" y="1789"/>
                    </a:lnTo>
                    <a:lnTo>
                      <a:pt x="357" y="1757"/>
                    </a:lnTo>
                    <a:lnTo>
                      <a:pt x="237" y="1724"/>
                    </a:lnTo>
                    <a:lnTo>
                      <a:pt x="117" y="1691"/>
                    </a:lnTo>
                    <a:lnTo>
                      <a:pt x="0" y="1659"/>
                    </a:lnTo>
                    <a:lnTo>
                      <a:pt x="4" y="1534"/>
                    </a:lnTo>
                    <a:lnTo>
                      <a:pt x="12" y="1416"/>
                    </a:lnTo>
                    <a:lnTo>
                      <a:pt x="21" y="1304"/>
                    </a:lnTo>
                    <a:lnTo>
                      <a:pt x="33" y="1198"/>
                    </a:lnTo>
                    <a:lnTo>
                      <a:pt x="46" y="1098"/>
                    </a:lnTo>
                    <a:lnTo>
                      <a:pt x="62" y="1003"/>
                    </a:lnTo>
                    <a:lnTo>
                      <a:pt x="78" y="915"/>
                    </a:lnTo>
                    <a:lnTo>
                      <a:pt x="96" y="832"/>
                    </a:lnTo>
                    <a:lnTo>
                      <a:pt x="115" y="753"/>
                    </a:lnTo>
                    <a:lnTo>
                      <a:pt x="136" y="679"/>
                    </a:lnTo>
                    <a:lnTo>
                      <a:pt x="157" y="611"/>
                    </a:lnTo>
                    <a:lnTo>
                      <a:pt x="179" y="547"/>
                    </a:lnTo>
                    <a:lnTo>
                      <a:pt x="203" y="488"/>
                    </a:lnTo>
                    <a:lnTo>
                      <a:pt x="226" y="433"/>
                    </a:lnTo>
                    <a:lnTo>
                      <a:pt x="251" y="382"/>
                    </a:lnTo>
                    <a:lnTo>
                      <a:pt x="275" y="335"/>
                    </a:lnTo>
                    <a:lnTo>
                      <a:pt x="300" y="293"/>
                    </a:lnTo>
                    <a:lnTo>
                      <a:pt x="325" y="253"/>
                    </a:lnTo>
                    <a:lnTo>
                      <a:pt x="350" y="218"/>
                    </a:lnTo>
                    <a:lnTo>
                      <a:pt x="374" y="185"/>
                    </a:lnTo>
                    <a:lnTo>
                      <a:pt x="399" y="156"/>
                    </a:lnTo>
                    <a:lnTo>
                      <a:pt x="423" y="130"/>
                    </a:lnTo>
                    <a:lnTo>
                      <a:pt x="446" y="107"/>
                    </a:lnTo>
                    <a:lnTo>
                      <a:pt x="469" y="86"/>
                    </a:lnTo>
                    <a:lnTo>
                      <a:pt x="491" y="69"/>
                    </a:lnTo>
                    <a:lnTo>
                      <a:pt x="512" y="53"/>
                    </a:lnTo>
                    <a:lnTo>
                      <a:pt x="531" y="39"/>
                    </a:lnTo>
                    <a:lnTo>
                      <a:pt x="551" y="28"/>
                    </a:lnTo>
                    <a:lnTo>
                      <a:pt x="568" y="19"/>
                    </a:lnTo>
                    <a:lnTo>
                      <a:pt x="583" y="11"/>
                    </a:lnTo>
                    <a:lnTo>
                      <a:pt x="596" y="5"/>
                    </a:lnTo>
                    <a:lnTo>
                      <a:pt x="609" y="0"/>
                    </a:lnTo>
                    <a:lnTo>
                      <a:pt x="683" y="14"/>
                    </a:lnTo>
                    <a:lnTo>
                      <a:pt x="757" y="32"/>
                    </a:lnTo>
                    <a:lnTo>
                      <a:pt x="834" y="49"/>
                    </a:lnTo>
                    <a:lnTo>
                      <a:pt x="913" y="67"/>
                    </a:lnTo>
                    <a:lnTo>
                      <a:pt x="993" y="87"/>
                    </a:lnTo>
                    <a:lnTo>
                      <a:pt x="1074" y="108"/>
                    </a:lnTo>
                    <a:lnTo>
                      <a:pt x="1157" y="131"/>
                    </a:lnTo>
                    <a:lnTo>
                      <a:pt x="1240" y="154"/>
                    </a:lnTo>
                    <a:lnTo>
                      <a:pt x="1323" y="180"/>
                    </a:lnTo>
                    <a:lnTo>
                      <a:pt x="1407" y="206"/>
                    </a:lnTo>
                    <a:lnTo>
                      <a:pt x="1492" y="235"/>
                    </a:lnTo>
                    <a:lnTo>
                      <a:pt x="1577" y="265"/>
                    </a:lnTo>
                    <a:lnTo>
                      <a:pt x="1661" y="296"/>
                    </a:lnTo>
                    <a:lnTo>
                      <a:pt x="1746" y="329"/>
                    </a:lnTo>
                    <a:lnTo>
                      <a:pt x="1831" y="364"/>
                    </a:lnTo>
                    <a:lnTo>
                      <a:pt x="1915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0" name="Freeform 752"/>
              <p:cNvSpPr>
                <a:spLocks/>
              </p:cNvSpPr>
              <p:nvPr/>
            </p:nvSpPr>
            <p:spPr bwMode="auto">
              <a:xfrm rot="21062100">
                <a:off x="6776875" y="2650481"/>
                <a:ext cx="132500" cy="182976"/>
              </a:xfrm>
              <a:custGeom>
                <a:avLst/>
                <a:gdLst/>
                <a:ahLst/>
                <a:cxnLst>
                  <a:cxn ang="0">
                    <a:pos x="619" y="1715"/>
                  </a:cxn>
                  <a:cxn ang="0">
                    <a:pos x="430" y="1659"/>
                  </a:cxn>
                  <a:cxn ang="0">
                    <a:pos x="251" y="1606"/>
                  </a:cxn>
                  <a:cxn ang="0">
                    <a:pos x="81" y="1553"/>
                  </a:cxn>
                  <a:cxn ang="0">
                    <a:pos x="4" y="1456"/>
                  </a:cxn>
                  <a:cxn ang="0">
                    <a:pos x="14" y="1318"/>
                  </a:cxn>
                  <a:cxn ang="0">
                    <a:pos x="26" y="1187"/>
                  </a:cxn>
                  <a:cxn ang="0">
                    <a:pos x="41" y="1061"/>
                  </a:cxn>
                  <a:cxn ang="0">
                    <a:pos x="57" y="942"/>
                  </a:cxn>
                  <a:cxn ang="0">
                    <a:pos x="76" y="830"/>
                  </a:cxn>
                  <a:cxn ang="0">
                    <a:pos x="96" y="724"/>
                  </a:cxn>
                  <a:cxn ang="0">
                    <a:pos x="118" y="625"/>
                  </a:cxn>
                  <a:cxn ang="0">
                    <a:pos x="143" y="532"/>
                  </a:cxn>
                  <a:cxn ang="0">
                    <a:pos x="171" y="447"/>
                  </a:cxn>
                  <a:cxn ang="0">
                    <a:pos x="199" y="368"/>
                  </a:cxn>
                  <a:cxn ang="0">
                    <a:pos x="229" y="296"/>
                  </a:cxn>
                  <a:cxn ang="0">
                    <a:pos x="262" y="232"/>
                  </a:cxn>
                  <a:cxn ang="0">
                    <a:pos x="297" y="176"/>
                  </a:cxn>
                  <a:cxn ang="0">
                    <a:pos x="333" y="127"/>
                  </a:cxn>
                  <a:cxn ang="0">
                    <a:pos x="371" y="86"/>
                  </a:cxn>
                  <a:cxn ang="0">
                    <a:pos x="404" y="59"/>
                  </a:cxn>
                  <a:cxn ang="0">
                    <a:pos x="430" y="41"/>
                  </a:cxn>
                  <a:cxn ang="0">
                    <a:pos x="456" y="27"/>
                  </a:cxn>
                  <a:cxn ang="0">
                    <a:pos x="483" y="15"/>
                  </a:cxn>
                  <a:cxn ang="0">
                    <a:pos x="511" y="7"/>
                  </a:cxn>
                  <a:cxn ang="0">
                    <a:pos x="540" y="2"/>
                  </a:cxn>
                  <a:cxn ang="0">
                    <a:pos x="570" y="0"/>
                  </a:cxn>
                  <a:cxn ang="0">
                    <a:pos x="601" y="1"/>
                  </a:cxn>
                  <a:cxn ang="0">
                    <a:pos x="631" y="4"/>
                  </a:cxn>
                  <a:cxn ang="0">
                    <a:pos x="723" y="12"/>
                  </a:cxn>
                  <a:cxn ang="0">
                    <a:pos x="891" y="31"/>
                  </a:cxn>
                  <a:cxn ang="0">
                    <a:pos x="1121" y="63"/>
                  </a:cxn>
                  <a:cxn ang="0">
                    <a:pos x="1236" y="100"/>
                  </a:cxn>
                  <a:cxn ang="0">
                    <a:pos x="1195" y="138"/>
                  </a:cxn>
                  <a:cxn ang="0">
                    <a:pos x="1153" y="181"/>
                  </a:cxn>
                  <a:cxn ang="0">
                    <a:pos x="1111" y="232"/>
                  </a:cxn>
                  <a:cxn ang="0">
                    <a:pos x="1067" y="291"/>
                  </a:cxn>
                  <a:cxn ang="0">
                    <a:pos x="1024" y="359"/>
                  </a:cxn>
                  <a:cxn ang="0">
                    <a:pos x="983" y="436"/>
                  </a:cxn>
                  <a:cxn ang="0">
                    <a:pos x="942" y="523"/>
                  </a:cxn>
                  <a:cxn ang="0">
                    <a:pos x="903" y="620"/>
                  </a:cxn>
                  <a:cxn ang="0">
                    <a:pos x="866" y="729"/>
                  </a:cxn>
                  <a:cxn ang="0">
                    <a:pos x="832" y="849"/>
                  </a:cxn>
                  <a:cxn ang="0">
                    <a:pos x="801" y="982"/>
                  </a:cxn>
                  <a:cxn ang="0">
                    <a:pos x="775" y="1126"/>
                  </a:cxn>
                  <a:cxn ang="0">
                    <a:pos x="751" y="1284"/>
                  </a:cxn>
                  <a:cxn ang="0">
                    <a:pos x="733" y="1457"/>
                  </a:cxn>
                  <a:cxn ang="0">
                    <a:pos x="720" y="1643"/>
                  </a:cxn>
                </a:cxnLst>
                <a:rect l="0" t="0" r="r" b="b"/>
                <a:pathLst>
                  <a:path w="1256" h="1742">
                    <a:moveTo>
                      <a:pt x="716" y="1742"/>
                    </a:moveTo>
                    <a:lnTo>
                      <a:pt x="619" y="1715"/>
                    </a:lnTo>
                    <a:lnTo>
                      <a:pt x="524" y="1687"/>
                    </a:lnTo>
                    <a:lnTo>
                      <a:pt x="430" y="1659"/>
                    </a:lnTo>
                    <a:lnTo>
                      <a:pt x="339" y="1633"/>
                    </a:lnTo>
                    <a:lnTo>
                      <a:pt x="251" y="1606"/>
                    </a:lnTo>
                    <a:lnTo>
                      <a:pt x="164" y="1578"/>
                    </a:lnTo>
                    <a:lnTo>
                      <a:pt x="81" y="1553"/>
                    </a:lnTo>
                    <a:lnTo>
                      <a:pt x="0" y="1526"/>
                    </a:lnTo>
                    <a:lnTo>
                      <a:pt x="4" y="1456"/>
                    </a:lnTo>
                    <a:lnTo>
                      <a:pt x="9" y="1387"/>
                    </a:lnTo>
                    <a:lnTo>
                      <a:pt x="14" y="1318"/>
                    </a:lnTo>
                    <a:lnTo>
                      <a:pt x="20" y="1252"/>
                    </a:lnTo>
                    <a:lnTo>
                      <a:pt x="26" y="1187"/>
                    </a:lnTo>
                    <a:lnTo>
                      <a:pt x="33" y="1123"/>
                    </a:lnTo>
                    <a:lnTo>
                      <a:pt x="41" y="1061"/>
                    </a:lnTo>
                    <a:lnTo>
                      <a:pt x="48" y="1002"/>
                    </a:lnTo>
                    <a:lnTo>
                      <a:pt x="57" y="942"/>
                    </a:lnTo>
                    <a:lnTo>
                      <a:pt x="66" y="886"/>
                    </a:lnTo>
                    <a:lnTo>
                      <a:pt x="76" y="830"/>
                    </a:lnTo>
                    <a:lnTo>
                      <a:pt x="85" y="776"/>
                    </a:lnTo>
                    <a:lnTo>
                      <a:pt x="96" y="724"/>
                    </a:lnTo>
                    <a:lnTo>
                      <a:pt x="107" y="674"/>
                    </a:lnTo>
                    <a:lnTo>
                      <a:pt x="118" y="625"/>
                    </a:lnTo>
                    <a:lnTo>
                      <a:pt x="131" y="578"/>
                    </a:lnTo>
                    <a:lnTo>
                      <a:pt x="143" y="532"/>
                    </a:lnTo>
                    <a:lnTo>
                      <a:pt x="157" y="488"/>
                    </a:lnTo>
                    <a:lnTo>
                      <a:pt x="171" y="447"/>
                    </a:lnTo>
                    <a:lnTo>
                      <a:pt x="185" y="406"/>
                    </a:lnTo>
                    <a:lnTo>
                      <a:pt x="199" y="368"/>
                    </a:lnTo>
                    <a:lnTo>
                      <a:pt x="214" y="332"/>
                    </a:lnTo>
                    <a:lnTo>
                      <a:pt x="229" y="296"/>
                    </a:lnTo>
                    <a:lnTo>
                      <a:pt x="245" y="263"/>
                    </a:lnTo>
                    <a:lnTo>
                      <a:pt x="262" y="232"/>
                    </a:lnTo>
                    <a:lnTo>
                      <a:pt x="280" y="204"/>
                    </a:lnTo>
                    <a:lnTo>
                      <a:pt x="297" y="176"/>
                    </a:lnTo>
                    <a:lnTo>
                      <a:pt x="315" y="150"/>
                    </a:lnTo>
                    <a:lnTo>
                      <a:pt x="333" y="127"/>
                    </a:lnTo>
                    <a:lnTo>
                      <a:pt x="352" y="106"/>
                    </a:lnTo>
                    <a:lnTo>
                      <a:pt x="371" y="86"/>
                    </a:lnTo>
                    <a:lnTo>
                      <a:pt x="392" y="68"/>
                    </a:lnTo>
                    <a:lnTo>
                      <a:pt x="404" y="59"/>
                    </a:lnTo>
                    <a:lnTo>
                      <a:pt x="417" y="49"/>
                    </a:lnTo>
                    <a:lnTo>
                      <a:pt x="430" y="41"/>
                    </a:lnTo>
                    <a:lnTo>
                      <a:pt x="443" y="33"/>
                    </a:lnTo>
                    <a:lnTo>
                      <a:pt x="456" y="27"/>
                    </a:lnTo>
                    <a:lnTo>
                      <a:pt x="469" y="20"/>
                    </a:lnTo>
                    <a:lnTo>
                      <a:pt x="483" y="15"/>
                    </a:lnTo>
                    <a:lnTo>
                      <a:pt x="497" y="11"/>
                    </a:lnTo>
                    <a:lnTo>
                      <a:pt x="511" y="7"/>
                    </a:lnTo>
                    <a:lnTo>
                      <a:pt x="526" y="4"/>
                    </a:lnTo>
                    <a:lnTo>
                      <a:pt x="540" y="2"/>
                    </a:lnTo>
                    <a:lnTo>
                      <a:pt x="555" y="0"/>
                    </a:lnTo>
                    <a:lnTo>
                      <a:pt x="570" y="0"/>
                    </a:lnTo>
                    <a:lnTo>
                      <a:pt x="585" y="0"/>
                    </a:lnTo>
                    <a:lnTo>
                      <a:pt x="601" y="1"/>
                    </a:lnTo>
                    <a:lnTo>
                      <a:pt x="617" y="3"/>
                    </a:lnTo>
                    <a:lnTo>
                      <a:pt x="631" y="4"/>
                    </a:lnTo>
                    <a:lnTo>
                      <a:pt x="667" y="7"/>
                    </a:lnTo>
                    <a:lnTo>
                      <a:pt x="723" y="12"/>
                    </a:lnTo>
                    <a:lnTo>
                      <a:pt x="799" y="20"/>
                    </a:lnTo>
                    <a:lnTo>
                      <a:pt x="891" y="31"/>
                    </a:lnTo>
                    <a:lnTo>
                      <a:pt x="1000" y="45"/>
                    </a:lnTo>
                    <a:lnTo>
                      <a:pt x="1121" y="63"/>
                    </a:lnTo>
                    <a:lnTo>
                      <a:pt x="1256" y="84"/>
                    </a:lnTo>
                    <a:lnTo>
                      <a:pt x="1236" y="100"/>
                    </a:lnTo>
                    <a:lnTo>
                      <a:pt x="1216" y="118"/>
                    </a:lnTo>
                    <a:lnTo>
                      <a:pt x="1195" y="138"/>
                    </a:lnTo>
                    <a:lnTo>
                      <a:pt x="1175" y="158"/>
                    </a:lnTo>
                    <a:lnTo>
                      <a:pt x="1153" y="181"/>
                    </a:lnTo>
                    <a:lnTo>
                      <a:pt x="1132" y="206"/>
                    </a:lnTo>
                    <a:lnTo>
                      <a:pt x="1111" y="232"/>
                    </a:lnTo>
                    <a:lnTo>
                      <a:pt x="1089" y="260"/>
                    </a:lnTo>
                    <a:lnTo>
                      <a:pt x="1067" y="291"/>
                    </a:lnTo>
                    <a:lnTo>
                      <a:pt x="1046" y="324"/>
                    </a:lnTo>
                    <a:lnTo>
                      <a:pt x="1024" y="359"/>
                    </a:lnTo>
                    <a:lnTo>
                      <a:pt x="1004" y="397"/>
                    </a:lnTo>
                    <a:lnTo>
                      <a:pt x="983" y="436"/>
                    </a:lnTo>
                    <a:lnTo>
                      <a:pt x="962" y="479"/>
                    </a:lnTo>
                    <a:lnTo>
                      <a:pt x="942" y="523"/>
                    </a:lnTo>
                    <a:lnTo>
                      <a:pt x="922" y="570"/>
                    </a:lnTo>
                    <a:lnTo>
                      <a:pt x="903" y="620"/>
                    </a:lnTo>
                    <a:lnTo>
                      <a:pt x="884" y="674"/>
                    </a:lnTo>
                    <a:lnTo>
                      <a:pt x="866" y="729"/>
                    </a:lnTo>
                    <a:lnTo>
                      <a:pt x="849" y="788"/>
                    </a:lnTo>
                    <a:lnTo>
                      <a:pt x="832" y="849"/>
                    </a:lnTo>
                    <a:lnTo>
                      <a:pt x="816" y="913"/>
                    </a:lnTo>
                    <a:lnTo>
                      <a:pt x="801" y="982"/>
                    </a:lnTo>
                    <a:lnTo>
                      <a:pt x="787" y="1052"/>
                    </a:lnTo>
                    <a:lnTo>
                      <a:pt x="775" y="1126"/>
                    </a:lnTo>
                    <a:lnTo>
                      <a:pt x="763" y="1203"/>
                    </a:lnTo>
                    <a:lnTo>
                      <a:pt x="751" y="1284"/>
                    </a:lnTo>
                    <a:lnTo>
                      <a:pt x="741" y="1368"/>
                    </a:lnTo>
                    <a:lnTo>
                      <a:pt x="733" y="1457"/>
                    </a:lnTo>
                    <a:lnTo>
                      <a:pt x="727" y="1548"/>
                    </a:lnTo>
                    <a:lnTo>
                      <a:pt x="720" y="1643"/>
                    </a:lnTo>
                    <a:lnTo>
                      <a:pt x="716" y="174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1" name="Freeform 753"/>
              <p:cNvSpPr>
                <a:spLocks/>
              </p:cNvSpPr>
              <p:nvPr/>
            </p:nvSpPr>
            <p:spPr bwMode="auto">
              <a:xfrm rot="21062100">
                <a:off x="6999607" y="2157701"/>
                <a:ext cx="697203" cy="263423"/>
              </a:xfrm>
              <a:custGeom>
                <a:avLst/>
                <a:gdLst/>
                <a:ahLst/>
                <a:cxnLst>
                  <a:cxn ang="0">
                    <a:pos x="3306" y="608"/>
                  </a:cxn>
                  <a:cxn ang="0">
                    <a:pos x="3751" y="766"/>
                  </a:cxn>
                  <a:cxn ang="0">
                    <a:pos x="4177" y="946"/>
                  </a:cxn>
                  <a:cxn ang="0">
                    <a:pos x="4580" y="1141"/>
                  </a:cxn>
                  <a:cxn ang="0">
                    <a:pos x="4960" y="1345"/>
                  </a:cxn>
                  <a:cxn ang="0">
                    <a:pos x="5313" y="1555"/>
                  </a:cxn>
                  <a:cxn ang="0">
                    <a:pos x="5639" y="1765"/>
                  </a:cxn>
                  <a:cxn ang="0">
                    <a:pos x="5935" y="1971"/>
                  </a:cxn>
                  <a:cxn ang="0">
                    <a:pos x="6199" y="2166"/>
                  </a:cxn>
                  <a:cxn ang="0">
                    <a:pos x="6429" y="2347"/>
                  </a:cxn>
                  <a:cxn ang="0">
                    <a:pos x="6624" y="2507"/>
                  </a:cxn>
                  <a:cxn ang="0">
                    <a:pos x="6210" y="2325"/>
                  </a:cxn>
                  <a:cxn ang="0">
                    <a:pos x="5735" y="2134"/>
                  </a:cxn>
                  <a:cxn ang="0">
                    <a:pos x="5222" y="1938"/>
                  </a:cxn>
                  <a:cxn ang="0">
                    <a:pos x="4689" y="1742"/>
                  </a:cxn>
                  <a:cxn ang="0">
                    <a:pos x="4159" y="1554"/>
                  </a:cxn>
                  <a:cxn ang="0">
                    <a:pos x="3337" y="1272"/>
                  </a:cxn>
                  <a:cxn ang="0">
                    <a:pos x="2573" y="1018"/>
                  </a:cxn>
                  <a:cxn ang="0">
                    <a:pos x="2210" y="900"/>
                  </a:cxn>
                  <a:cxn ang="0">
                    <a:pos x="2093" y="813"/>
                  </a:cxn>
                  <a:cxn ang="0">
                    <a:pos x="1959" y="732"/>
                  </a:cxn>
                  <a:cxn ang="0">
                    <a:pos x="1811" y="657"/>
                  </a:cxn>
                  <a:cxn ang="0">
                    <a:pos x="1652" y="587"/>
                  </a:cxn>
                  <a:cxn ang="0">
                    <a:pos x="1485" y="524"/>
                  </a:cxn>
                  <a:cxn ang="0">
                    <a:pos x="1311" y="465"/>
                  </a:cxn>
                  <a:cxn ang="0">
                    <a:pos x="1133" y="413"/>
                  </a:cxn>
                  <a:cxn ang="0">
                    <a:pos x="954" y="366"/>
                  </a:cxn>
                  <a:cxn ang="0">
                    <a:pos x="603" y="290"/>
                  </a:cxn>
                  <a:cxn ang="0">
                    <a:pos x="478" y="226"/>
                  </a:cxn>
                  <a:cxn ang="0">
                    <a:pos x="446" y="168"/>
                  </a:cxn>
                  <a:cxn ang="0">
                    <a:pos x="401" y="120"/>
                  </a:cxn>
                  <a:cxn ang="0">
                    <a:pos x="344" y="85"/>
                  </a:cxn>
                  <a:cxn ang="0">
                    <a:pos x="280" y="63"/>
                  </a:cxn>
                  <a:cxn ang="0">
                    <a:pos x="219" y="60"/>
                  </a:cxn>
                  <a:cxn ang="0">
                    <a:pos x="176" y="66"/>
                  </a:cxn>
                  <a:cxn ang="0">
                    <a:pos x="134" y="81"/>
                  </a:cxn>
                  <a:cxn ang="0">
                    <a:pos x="97" y="102"/>
                  </a:cxn>
                  <a:cxn ang="0">
                    <a:pos x="62" y="128"/>
                  </a:cxn>
                  <a:cxn ang="0">
                    <a:pos x="32" y="159"/>
                  </a:cxn>
                  <a:cxn ang="0">
                    <a:pos x="8" y="120"/>
                  </a:cxn>
                  <a:cxn ang="0">
                    <a:pos x="102" y="56"/>
                  </a:cxn>
                  <a:cxn ang="0">
                    <a:pos x="308" y="11"/>
                  </a:cxn>
                  <a:cxn ang="0">
                    <a:pos x="566" y="1"/>
                  </a:cxn>
                  <a:cxn ang="0">
                    <a:pos x="864" y="21"/>
                  </a:cxn>
                  <a:cxn ang="0">
                    <a:pos x="1188" y="63"/>
                  </a:cxn>
                  <a:cxn ang="0">
                    <a:pos x="1528" y="125"/>
                  </a:cxn>
                  <a:cxn ang="0">
                    <a:pos x="1868" y="200"/>
                  </a:cxn>
                  <a:cxn ang="0">
                    <a:pos x="2198" y="282"/>
                  </a:cxn>
                  <a:cxn ang="0">
                    <a:pos x="2505" y="365"/>
                  </a:cxn>
                  <a:cxn ang="0">
                    <a:pos x="2776" y="445"/>
                  </a:cxn>
                  <a:cxn ang="0">
                    <a:pos x="3000" y="515"/>
                  </a:cxn>
                </a:cxnLst>
                <a:rect l="0" t="0" r="r" b="b"/>
                <a:pathLst>
                  <a:path w="6624" h="2507">
                    <a:moveTo>
                      <a:pt x="3000" y="515"/>
                    </a:moveTo>
                    <a:lnTo>
                      <a:pt x="3154" y="560"/>
                    </a:lnTo>
                    <a:lnTo>
                      <a:pt x="3306" y="608"/>
                    </a:lnTo>
                    <a:lnTo>
                      <a:pt x="3457" y="658"/>
                    </a:lnTo>
                    <a:lnTo>
                      <a:pt x="3605" y="711"/>
                    </a:lnTo>
                    <a:lnTo>
                      <a:pt x="3751" y="766"/>
                    </a:lnTo>
                    <a:lnTo>
                      <a:pt x="3896" y="824"/>
                    </a:lnTo>
                    <a:lnTo>
                      <a:pt x="4037" y="885"/>
                    </a:lnTo>
                    <a:lnTo>
                      <a:pt x="4177" y="946"/>
                    </a:lnTo>
                    <a:lnTo>
                      <a:pt x="4313" y="1009"/>
                    </a:lnTo>
                    <a:lnTo>
                      <a:pt x="4449" y="1074"/>
                    </a:lnTo>
                    <a:lnTo>
                      <a:pt x="4580" y="1141"/>
                    </a:lnTo>
                    <a:lnTo>
                      <a:pt x="4709" y="1208"/>
                    </a:lnTo>
                    <a:lnTo>
                      <a:pt x="4836" y="1276"/>
                    </a:lnTo>
                    <a:lnTo>
                      <a:pt x="4960" y="1345"/>
                    </a:lnTo>
                    <a:lnTo>
                      <a:pt x="5080" y="1415"/>
                    </a:lnTo>
                    <a:lnTo>
                      <a:pt x="5199" y="1485"/>
                    </a:lnTo>
                    <a:lnTo>
                      <a:pt x="5313" y="1555"/>
                    </a:lnTo>
                    <a:lnTo>
                      <a:pt x="5425" y="1625"/>
                    </a:lnTo>
                    <a:lnTo>
                      <a:pt x="5534" y="1696"/>
                    </a:lnTo>
                    <a:lnTo>
                      <a:pt x="5639" y="1765"/>
                    </a:lnTo>
                    <a:lnTo>
                      <a:pt x="5741" y="1834"/>
                    </a:lnTo>
                    <a:lnTo>
                      <a:pt x="5840" y="1903"/>
                    </a:lnTo>
                    <a:lnTo>
                      <a:pt x="5935" y="1971"/>
                    </a:lnTo>
                    <a:lnTo>
                      <a:pt x="6027" y="2037"/>
                    </a:lnTo>
                    <a:lnTo>
                      <a:pt x="6114" y="2103"/>
                    </a:lnTo>
                    <a:lnTo>
                      <a:pt x="6199" y="2166"/>
                    </a:lnTo>
                    <a:lnTo>
                      <a:pt x="6279" y="2229"/>
                    </a:lnTo>
                    <a:lnTo>
                      <a:pt x="6356" y="2288"/>
                    </a:lnTo>
                    <a:lnTo>
                      <a:pt x="6429" y="2347"/>
                    </a:lnTo>
                    <a:lnTo>
                      <a:pt x="6498" y="2402"/>
                    </a:lnTo>
                    <a:lnTo>
                      <a:pt x="6563" y="2455"/>
                    </a:lnTo>
                    <a:lnTo>
                      <a:pt x="6624" y="2507"/>
                    </a:lnTo>
                    <a:lnTo>
                      <a:pt x="6494" y="2448"/>
                    </a:lnTo>
                    <a:lnTo>
                      <a:pt x="6355" y="2387"/>
                    </a:lnTo>
                    <a:lnTo>
                      <a:pt x="6210" y="2325"/>
                    </a:lnTo>
                    <a:lnTo>
                      <a:pt x="6058" y="2263"/>
                    </a:lnTo>
                    <a:lnTo>
                      <a:pt x="5900" y="2199"/>
                    </a:lnTo>
                    <a:lnTo>
                      <a:pt x="5735" y="2134"/>
                    </a:lnTo>
                    <a:lnTo>
                      <a:pt x="5568" y="2069"/>
                    </a:lnTo>
                    <a:lnTo>
                      <a:pt x="5396" y="2003"/>
                    </a:lnTo>
                    <a:lnTo>
                      <a:pt x="5222" y="1938"/>
                    </a:lnTo>
                    <a:lnTo>
                      <a:pt x="5045" y="1872"/>
                    </a:lnTo>
                    <a:lnTo>
                      <a:pt x="4867" y="1807"/>
                    </a:lnTo>
                    <a:lnTo>
                      <a:pt x="4689" y="1742"/>
                    </a:lnTo>
                    <a:lnTo>
                      <a:pt x="4512" y="1679"/>
                    </a:lnTo>
                    <a:lnTo>
                      <a:pt x="4335" y="1616"/>
                    </a:lnTo>
                    <a:lnTo>
                      <a:pt x="4159" y="1554"/>
                    </a:lnTo>
                    <a:lnTo>
                      <a:pt x="3987" y="1493"/>
                    </a:lnTo>
                    <a:lnTo>
                      <a:pt x="3652" y="1378"/>
                    </a:lnTo>
                    <a:lnTo>
                      <a:pt x="3337" y="1272"/>
                    </a:lnTo>
                    <a:lnTo>
                      <a:pt x="3049" y="1175"/>
                    </a:lnTo>
                    <a:lnTo>
                      <a:pt x="2792" y="1089"/>
                    </a:lnTo>
                    <a:lnTo>
                      <a:pt x="2573" y="1018"/>
                    </a:lnTo>
                    <a:lnTo>
                      <a:pt x="2399" y="961"/>
                    </a:lnTo>
                    <a:lnTo>
                      <a:pt x="2277" y="921"/>
                    </a:lnTo>
                    <a:lnTo>
                      <a:pt x="2210" y="900"/>
                    </a:lnTo>
                    <a:lnTo>
                      <a:pt x="2173" y="870"/>
                    </a:lnTo>
                    <a:lnTo>
                      <a:pt x="2134" y="841"/>
                    </a:lnTo>
                    <a:lnTo>
                      <a:pt x="2093" y="813"/>
                    </a:lnTo>
                    <a:lnTo>
                      <a:pt x="2050" y="786"/>
                    </a:lnTo>
                    <a:lnTo>
                      <a:pt x="2006" y="758"/>
                    </a:lnTo>
                    <a:lnTo>
                      <a:pt x="1959" y="732"/>
                    </a:lnTo>
                    <a:lnTo>
                      <a:pt x="1912" y="707"/>
                    </a:lnTo>
                    <a:lnTo>
                      <a:pt x="1863" y="681"/>
                    </a:lnTo>
                    <a:lnTo>
                      <a:pt x="1811" y="657"/>
                    </a:lnTo>
                    <a:lnTo>
                      <a:pt x="1760" y="633"/>
                    </a:lnTo>
                    <a:lnTo>
                      <a:pt x="1707" y="610"/>
                    </a:lnTo>
                    <a:lnTo>
                      <a:pt x="1652" y="587"/>
                    </a:lnTo>
                    <a:lnTo>
                      <a:pt x="1598" y="565"/>
                    </a:lnTo>
                    <a:lnTo>
                      <a:pt x="1541" y="544"/>
                    </a:lnTo>
                    <a:lnTo>
                      <a:pt x="1485" y="524"/>
                    </a:lnTo>
                    <a:lnTo>
                      <a:pt x="1427" y="503"/>
                    </a:lnTo>
                    <a:lnTo>
                      <a:pt x="1370" y="484"/>
                    </a:lnTo>
                    <a:lnTo>
                      <a:pt x="1311" y="465"/>
                    </a:lnTo>
                    <a:lnTo>
                      <a:pt x="1252" y="447"/>
                    </a:lnTo>
                    <a:lnTo>
                      <a:pt x="1193" y="430"/>
                    </a:lnTo>
                    <a:lnTo>
                      <a:pt x="1133" y="413"/>
                    </a:lnTo>
                    <a:lnTo>
                      <a:pt x="1073" y="397"/>
                    </a:lnTo>
                    <a:lnTo>
                      <a:pt x="1013" y="381"/>
                    </a:lnTo>
                    <a:lnTo>
                      <a:pt x="954" y="366"/>
                    </a:lnTo>
                    <a:lnTo>
                      <a:pt x="835" y="338"/>
                    </a:lnTo>
                    <a:lnTo>
                      <a:pt x="718" y="313"/>
                    </a:lnTo>
                    <a:lnTo>
                      <a:pt x="603" y="290"/>
                    </a:lnTo>
                    <a:lnTo>
                      <a:pt x="491" y="270"/>
                    </a:lnTo>
                    <a:lnTo>
                      <a:pt x="485" y="248"/>
                    </a:lnTo>
                    <a:lnTo>
                      <a:pt x="478" y="226"/>
                    </a:lnTo>
                    <a:lnTo>
                      <a:pt x="468" y="206"/>
                    </a:lnTo>
                    <a:lnTo>
                      <a:pt x="458" y="187"/>
                    </a:lnTo>
                    <a:lnTo>
                      <a:pt x="446" y="168"/>
                    </a:lnTo>
                    <a:lnTo>
                      <a:pt x="432" y="151"/>
                    </a:lnTo>
                    <a:lnTo>
                      <a:pt x="417" y="135"/>
                    </a:lnTo>
                    <a:lnTo>
                      <a:pt x="401" y="120"/>
                    </a:lnTo>
                    <a:lnTo>
                      <a:pt x="383" y="106"/>
                    </a:lnTo>
                    <a:lnTo>
                      <a:pt x="365" y="94"/>
                    </a:lnTo>
                    <a:lnTo>
                      <a:pt x="344" y="85"/>
                    </a:lnTo>
                    <a:lnTo>
                      <a:pt x="324" y="76"/>
                    </a:lnTo>
                    <a:lnTo>
                      <a:pt x="303" y="69"/>
                    </a:lnTo>
                    <a:lnTo>
                      <a:pt x="280" y="63"/>
                    </a:lnTo>
                    <a:lnTo>
                      <a:pt x="257" y="61"/>
                    </a:lnTo>
                    <a:lnTo>
                      <a:pt x="233" y="59"/>
                    </a:lnTo>
                    <a:lnTo>
                      <a:pt x="219" y="60"/>
                    </a:lnTo>
                    <a:lnTo>
                      <a:pt x="205" y="61"/>
                    </a:lnTo>
                    <a:lnTo>
                      <a:pt x="190" y="63"/>
                    </a:lnTo>
                    <a:lnTo>
                      <a:pt x="176" y="66"/>
                    </a:lnTo>
                    <a:lnTo>
                      <a:pt x="162" y="71"/>
                    </a:lnTo>
                    <a:lnTo>
                      <a:pt x="148" y="75"/>
                    </a:lnTo>
                    <a:lnTo>
                      <a:pt x="134" y="81"/>
                    </a:lnTo>
                    <a:lnTo>
                      <a:pt x="121" y="87"/>
                    </a:lnTo>
                    <a:lnTo>
                      <a:pt x="109" y="94"/>
                    </a:lnTo>
                    <a:lnTo>
                      <a:pt x="97" y="102"/>
                    </a:lnTo>
                    <a:lnTo>
                      <a:pt x="84" y="110"/>
                    </a:lnTo>
                    <a:lnTo>
                      <a:pt x="73" y="119"/>
                    </a:lnTo>
                    <a:lnTo>
                      <a:pt x="62" y="128"/>
                    </a:lnTo>
                    <a:lnTo>
                      <a:pt x="51" y="138"/>
                    </a:lnTo>
                    <a:lnTo>
                      <a:pt x="41" y="148"/>
                    </a:lnTo>
                    <a:lnTo>
                      <a:pt x="32" y="159"/>
                    </a:lnTo>
                    <a:lnTo>
                      <a:pt x="24" y="146"/>
                    </a:lnTo>
                    <a:lnTo>
                      <a:pt x="17" y="132"/>
                    </a:lnTo>
                    <a:lnTo>
                      <a:pt x="8" y="120"/>
                    </a:lnTo>
                    <a:lnTo>
                      <a:pt x="0" y="108"/>
                    </a:lnTo>
                    <a:lnTo>
                      <a:pt x="47" y="79"/>
                    </a:lnTo>
                    <a:lnTo>
                      <a:pt x="102" y="56"/>
                    </a:lnTo>
                    <a:lnTo>
                      <a:pt x="164" y="37"/>
                    </a:lnTo>
                    <a:lnTo>
                      <a:pt x="233" y="22"/>
                    </a:lnTo>
                    <a:lnTo>
                      <a:pt x="308" y="11"/>
                    </a:lnTo>
                    <a:lnTo>
                      <a:pt x="389" y="5"/>
                    </a:lnTo>
                    <a:lnTo>
                      <a:pt x="475" y="0"/>
                    </a:lnTo>
                    <a:lnTo>
                      <a:pt x="566" y="1"/>
                    </a:lnTo>
                    <a:lnTo>
                      <a:pt x="661" y="5"/>
                    </a:lnTo>
                    <a:lnTo>
                      <a:pt x="761" y="11"/>
                    </a:lnTo>
                    <a:lnTo>
                      <a:pt x="864" y="21"/>
                    </a:lnTo>
                    <a:lnTo>
                      <a:pt x="970" y="32"/>
                    </a:lnTo>
                    <a:lnTo>
                      <a:pt x="1077" y="47"/>
                    </a:lnTo>
                    <a:lnTo>
                      <a:pt x="1188" y="63"/>
                    </a:lnTo>
                    <a:lnTo>
                      <a:pt x="1300" y="82"/>
                    </a:lnTo>
                    <a:lnTo>
                      <a:pt x="1413" y="103"/>
                    </a:lnTo>
                    <a:lnTo>
                      <a:pt x="1528" y="125"/>
                    </a:lnTo>
                    <a:lnTo>
                      <a:pt x="1641" y="148"/>
                    </a:lnTo>
                    <a:lnTo>
                      <a:pt x="1755" y="174"/>
                    </a:lnTo>
                    <a:lnTo>
                      <a:pt x="1868" y="200"/>
                    </a:lnTo>
                    <a:lnTo>
                      <a:pt x="1980" y="226"/>
                    </a:lnTo>
                    <a:lnTo>
                      <a:pt x="2090" y="254"/>
                    </a:lnTo>
                    <a:lnTo>
                      <a:pt x="2198" y="282"/>
                    </a:lnTo>
                    <a:lnTo>
                      <a:pt x="2303" y="309"/>
                    </a:lnTo>
                    <a:lnTo>
                      <a:pt x="2406" y="337"/>
                    </a:lnTo>
                    <a:lnTo>
                      <a:pt x="2505" y="365"/>
                    </a:lnTo>
                    <a:lnTo>
                      <a:pt x="2600" y="392"/>
                    </a:lnTo>
                    <a:lnTo>
                      <a:pt x="2691" y="419"/>
                    </a:lnTo>
                    <a:lnTo>
                      <a:pt x="2776" y="445"/>
                    </a:lnTo>
                    <a:lnTo>
                      <a:pt x="2857" y="469"/>
                    </a:lnTo>
                    <a:lnTo>
                      <a:pt x="2932" y="493"/>
                    </a:lnTo>
                    <a:lnTo>
                      <a:pt x="3000" y="5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2" name="Freeform 754"/>
              <p:cNvSpPr>
                <a:spLocks/>
              </p:cNvSpPr>
              <p:nvPr/>
            </p:nvSpPr>
            <p:spPr bwMode="auto">
              <a:xfrm rot="21062100">
                <a:off x="7144577" y="2155801"/>
                <a:ext cx="552084" cy="253959"/>
              </a:xfrm>
              <a:custGeom>
                <a:avLst/>
                <a:gdLst/>
                <a:ahLst/>
                <a:cxnLst>
                  <a:cxn ang="0">
                    <a:pos x="5187" y="2359"/>
                  </a:cxn>
                  <a:cxn ang="0">
                    <a:pos x="5053" y="2251"/>
                  </a:cxn>
                  <a:cxn ang="0">
                    <a:pos x="4903" y="2133"/>
                  </a:cxn>
                  <a:cxn ang="0">
                    <a:pos x="4738" y="2007"/>
                  </a:cxn>
                  <a:cxn ang="0">
                    <a:pos x="4559" y="1875"/>
                  </a:cxn>
                  <a:cxn ang="0">
                    <a:pos x="4365" y="1738"/>
                  </a:cxn>
                  <a:cxn ang="0">
                    <a:pos x="4158" y="1600"/>
                  </a:cxn>
                  <a:cxn ang="0">
                    <a:pos x="3937" y="1459"/>
                  </a:cxn>
                  <a:cxn ang="0">
                    <a:pos x="3704" y="1319"/>
                  </a:cxn>
                  <a:cxn ang="0">
                    <a:pos x="3460" y="1180"/>
                  </a:cxn>
                  <a:cxn ang="0">
                    <a:pos x="3204" y="1045"/>
                  </a:cxn>
                  <a:cxn ang="0">
                    <a:pos x="2937" y="913"/>
                  </a:cxn>
                  <a:cxn ang="0">
                    <a:pos x="2661" y="789"/>
                  </a:cxn>
                  <a:cxn ang="0">
                    <a:pos x="2375" y="670"/>
                  </a:cxn>
                  <a:cxn ang="0">
                    <a:pos x="2081" y="562"/>
                  </a:cxn>
                  <a:cxn ang="0">
                    <a:pos x="1778" y="464"/>
                  </a:cxn>
                  <a:cxn ang="0">
                    <a:pos x="1553" y="397"/>
                  </a:cxn>
                  <a:cxn ang="0">
                    <a:pos x="1396" y="348"/>
                  </a:cxn>
                  <a:cxn ang="0">
                    <a:pos x="1214" y="293"/>
                  </a:cxn>
                  <a:cxn ang="0">
                    <a:pos x="1016" y="237"/>
                  </a:cxn>
                  <a:cxn ang="0">
                    <a:pos x="802" y="180"/>
                  </a:cxn>
                  <a:cxn ang="0">
                    <a:pos x="578" y="124"/>
                  </a:cxn>
                  <a:cxn ang="0">
                    <a:pos x="348" y="71"/>
                  </a:cxn>
                  <a:cxn ang="0">
                    <a:pos x="115" y="23"/>
                  </a:cxn>
                  <a:cxn ang="0">
                    <a:pos x="29" y="11"/>
                  </a:cxn>
                  <a:cxn ang="0">
                    <a:pos x="88" y="33"/>
                  </a:cxn>
                  <a:cxn ang="0">
                    <a:pos x="146" y="59"/>
                  </a:cxn>
                  <a:cxn ang="0">
                    <a:pos x="205" y="87"/>
                  </a:cxn>
                  <a:cxn ang="0">
                    <a:pos x="263" y="119"/>
                  </a:cxn>
                  <a:cxn ang="0">
                    <a:pos x="320" y="153"/>
                  </a:cxn>
                  <a:cxn ang="0">
                    <a:pos x="377" y="191"/>
                  </a:cxn>
                  <a:cxn ang="0">
                    <a:pos x="431" y="233"/>
                  </a:cxn>
                  <a:cxn ang="0">
                    <a:pos x="483" y="278"/>
                  </a:cxn>
                  <a:cxn ang="0">
                    <a:pos x="532" y="327"/>
                  </a:cxn>
                  <a:cxn ang="0">
                    <a:pos x="579" y="381"/>
                  </a:cxn>
                  <a:cxn ang="0">
                    <a:pos x="623" y="438"/>
                  </a:cxn>
                  <a:cxn ang="0">
                    <a:pos x="663" y="499"/>
                  </a:cxn>
                  <a:cxn ang="0">
                    <a:pos x="698" y="566"/>
                  </a:cxn>
                  <a:cxn ang="0">
                    <a:pos x="729" y="636"/>
                  </a:cxn>
                  <a:cxn ang="0">
                    <a:pos x="755" y="712"/>
                  </a:cxn>
                  <a:cxn ang="0">
                    <a:pos x="783" y="764"/>
                  </a:cxn>
                  <a:cxn ang="0">
                    <a:pos x="817" y="791"/>
                  </a:cxn>
                  <a:cxn ang="0">
                    <a:pos x="901" y="825"/>
                  </a:cxn>
                  <a:cxn ang="0">
                    <a:pos x="1197" y="922"/>
                  </a:cxn>
                  <a:cxn ang="0">
                    <a:pos x="1673" y="1079"/>
                  </a:cxn>
                  <a:cxn ang="0">
                    <a:pos x="2276" y="1282"/>
                  </a:cxn>
                  <a:cxn ang="0">
                    <a:pos x="2783" y="1458"/>
                  </a:cxn>
                  <a:cxn ang="0">
                    <a:pos x="3136" y="1583"/>
                  </a:cxn>
                  <a:cxn ang="0">
                    <a:pos x="3491" y="1711"/>
                  </a:cxn>
                  <a:cxn ang="0">
                    <a:pos x="3846" y="1842"/>
                  </a:cxn>
                  <a:cxn ang="0">
                    <a:pos x="4192" y="1973"/>
                  </a:cxn>
                  <a:cxn ang="0">
                    <a:pos x="4524" y="2103"/>
                  </a:cxn>
                  <a:cxn ang="0">
                    <a:pos x="4834" y="2229"/>
                  </a:cxn>
                  <a:cxn ang="0">
                    <a:pos x="5118" y="2352"/>
                  </a:cxn>
                </a:cxnLst>
                <a:rect l="0" t="0" r="r" b="b"/>
                <a:pathLst>
                  <a:path w="5248" h="2411">
                    <a:moveTo>
                      <a:pt x="5248" y="2411"/>
                    </a:moveTo>
                    <a:lnTo>
                      <a:pt x="5187" y="2359"/>
                    </a:lnTo>
                    <a:lnTo>
                      <a:pt x="5122" y="2306"/>
                    </a:lnTo>
                    <a:lnTo>
                      <a:pt x="5053" y="2251"/>
                    </a:lnTo>
                    <a:lnTo>
                      <a:pt x="4980" y="2192"/>
                    </a:lnTo>
                    <a:lnTo>
                      <a:pt x="4903" y="2133"/>
                    </a:lnTo>
                    <a:lnTo>
                      <a:pt x="4823" y="2070"/>
                    </a:lnTo>
                    <a:lnTo>
                      <a:pt x="4738" y="2007"/>
                    </a:lnTo>
                    <a:lnTo>
                      <a:pt x="4651" y="1941"/>
                    </a:lnTo>
                    <a:lnTo>
                      <a:pt x="4559" y="1875"/>
                    </a:lnTo>
                    <a:lnTo>
                      <a:pt x="4464" y="1807"/>
                    </a:lnTo>
                    <a:lnTo>
                      <a:pt x="4365" y="1738"/>
                    </a:lnTo>
                    <a:lnTo>
                      <a:pt x="4263" y="1669"/>
                    </a:lnTo>
                    <a:lnTo>
                      <a:pt x="4158" y="1600"/>
                    </a:lnTo>
                    <a:lnTo>
                      <a:pt x="4049" y="1529"/>
                    </a:lnTo>
                    <a:lnTo>
                      <a:pt x="3937" y="1459"/>
                    </a:lnTo>
                    <a:lnTo>
                      <a:pt x="3823" y="1389"/>
                    </a:lnTo>
                    <a:lnTo>
                      <a:pt x="3704" y="1319"/>
                    </a:lnTo>
                    <a:lnTo>
                      <a:pt x="3584" y="1249"/>
                    </a:lnTo>
                    <a:lnTo>
                      <a:pt x="3460" y="1180"/>
                    </a:lnTo>
                    <a:lnTo>
                      <a:pt x="3333" y="1112"/>
                    </a:lnTo>
                    <a:lnTo>
                      <a:pt x="3204" y="1045"/>
                    </a:lnTo>
                    <a:lnTo>
                      <a:pt x="3073" y="978"/>
                    </a:lnTo>
                    <a:lnTo>
                      <a:pt x="2937" y="913"/>
                    </a:lnTo>
                    <a:lnTo>
                      <a:pt x="2801" y="850"/>
                    </a:lnTo>
                    <a:lnTo>
                      <a:pt x="2661" y="789"/>
                    </a:lnTo>
                    <a:lnTo>
                      <a:pt x="2520" y="728"/>
                    </a:lnTo>
                    <a:lnTo>
                      <a:pt x="2375" y="670"/>
                    </a:lnTo>
                    <a:lnTo>
                      <a:pt x="2229" y="615"/>
                    </a:lnTo>
                    <a:lnTo>
                      <a:pt x="2081" y="562"/>
                    </a:lnTo>
                    <a:lnTo>
                      <a:pt x="1930" y="512"/>
                    </a:lnTo>
                    <a:lnTo>
                      <a:pt x="1778" y="464"/>
                    </a:lnTo>
                    <a:lnTo>
                      <a:pt x="1624" y="419"/>
                    </a:lnTo>
                    <a:lnTo>
                      <a:pt x="1553" y="397"/>
                    </a:lnTo>
                    <a:lnTo>
                      <a:pt x="1478" y="372"/>
                    </a:lnTo>
                    <a:lnTo>
                      <a:pt x="1396" y="348"/>
                    </a:lnTo>
                    <a:lnTo>
                      <a:pt x="1307" y="321"/>
                    </a:lnTo>
                    <a:lnTo>
                      <a:pt x="1214" y="293"/>
                    </a:lnTo>
                    <a:lnTo>
                      <a:pt x="1117" y="266"/>
                    </a:lnTo>
                    <a:lnTo>
                      <a:pt x="1016" y="237"/>
                    </a:lnTo>
                    <a:lnTo>
                      <a:pt x="910" y="209"/>
                    </a:lnTo>
                    <a:lnTo>
                      <a:pt x="802" y="180"/>
                    </a:lnTo>
                    <a:lnTo>
                      <a:pt x="691" y="152"/>
                    </a:lnTo>
                    <a:lnTo>
                      <a:pt x="578" y="124"/>
                    </a:lnTo>
                    <a:lnTo>
                      <a:pt x="464" y="97"/>
                    </a:lnTo>
                    <a:lnTo>
                      <a:pt x="348" y="71"/>
                    </a:lnTo>
                    <a:lnTo>
                      <a:pt x="232" y="46"/>
                    </a:lnTo>
                    <a:lnTo>
                      <a:pt x="115" y="23"/>
                    </a:lnTo>
                    <a:lnTo>
                      <a:pt x="0" y="0"/>
                    </a:lnTo>
                    <a:lnTo>
                      <a:pt x="29" y="11"/>
                    </a:lnTo>
                    <a:lnTo>
                      <a:pt x="58" y="22"/>
                    </a:lnTo>
                    <a:lnTo>
                      <a:pt x="88" y="33"/>
                    </a:lnTo>
                    <a:lnTo>
                      <a:pt x="116" y="45"/>
                    </a:lnTo>
                    <a:lnTo>
                      <a:pt x="146" y="59"/>
                    </a:lnTo>
                    <a:lnTo>
                      <a:pt x="175" y="73"/>
                    </a:lnTo>
                    <a:lnTo>
                      <a:pt x="205" y="87"/>
                    </a:lnTo>
                    <a:lnTo>
                      <a:pt x="234" y="103"/>
                    </a:lnTo>
                    <a:lnTo>
                      <a:pt x="263" y="119"/>
                    </a:lnTo>
                    <a:lnTo>
                      <a:pt x="291" y="136"/>
                    </a:lnTo>
                    <a:lnTo>
                      <a:pt x="320" y="153"/>
                    </a:lnTo>
                    <a:lnTo>
                      <a:pt x="349" y="172"/>
                    </a:lnTo>
                    <a:lnTo>
                      <a:pt x="377" y="191"/>
                    </a:lnTo>
                    <a:lnTo>
                      <a:pt x="403" y="211"/>
                    </a:lnTo>
                    <a:lnTo>
                      <a:pt x="431" y="233"/>
                    </a:lnTo>
                    <a:lnTo>
                      <a:pt x="458" y="255"/>
                    </a:lnTo>
                    <a:lnTo>
                      <a:pt x="483" y="278"/>
                    </a:lnTo>
                    <a:lnTo>
                      <a:pt x="508" y="302"/>
                    </a:lnTo>
                    <a:lnTo>
                      <a:pt x="532" y="327"/>
                    </a:lnTo>
                    <a:lnTo>
                      <a:pt x="557" y="353"/>
                    </a:lnTo>
                    <a:lnTo>
                      <a:pt x="579" y="381"/>
                    </a:lnTo>
                    <a:lnTo>
                      <a:pt x="602" y="408"/>
                    </a:lnTo>
                    <a:lnTo>
                      <a:pt x="623" y="438"/>
                    </a:lnTo>
                    <a:lnTo>
                      <a:pt x="643" y="468"/>
                    </a:lnTo>
                    <a:lnTo>
                      <a:pt x="663" y="499"/>
                    </a:lnTo>
                    <a:lnTo>
                      <a:pt x="681" y="532"/>
                    </a:lnTo>
                    <a:lnTo>
                      <a:pt x="698" y="566"/>
                    </a:lnTo>
                    <a:lnTo>
                      <a:pt x="714" y="600"/>
                    </a:lnTo>
                    <a:lnTo>
                      <a:pt x="729" y="636"/>
                    </a:lnTo>
                    <a:lnTo>
                      <a:pt x="743" y="674"/>
                    </a:lnTo>
                    <a:lnTo>
                      <a:pt x="755" y="712"/>
                    </a:lnTo>
                    <a:lnTo>
                      <a:pt x="766" y="751"/>
                    </a:lnTo>
                    <a:lnTo>
                      <a:pt x="783" y="764"/>
                    </a:lnTo>
                    <a:lnTo>
                      <a:pt x="800" y="778"/>
                    </a:lnTo>
                    <a:lnTo>
                      <a:pt x="817" y="791"/>
                    </a:lnTo>
                    <a:lnTo>
                      <a:pt x="834" y="804"/>
                    </a:lnTo>
                    <a:lnTo>
                      <a:pt x="901" y="825"/>
                    </a:lnTo>
                    <a:lnTo>
                      <a:pt x="1023" y="865"/>
                    </a:lnTo>
                    <a:lnTo>
                      <a:pt x="1197" y="922"/>
                    </a:lnTo>
                    <a:lnTo>
                      <a:pt x="1416" y="993"/>
                    </a:lnTo>
                    <a:lnTo>
                      <a:pt x="1673" y="1079"/>
                    </a:lnTo>
                    <a:lnTo>
                      <a:pt x="1961" y="1176"/>
                    </a:lnTo>
                    <a:lnTo>
                      <a:pt x="2276" y="1282"/>
                    </a:lnTo>
                    <a:lnTo>
                      <a:pt x="2611" y="1397"/>
                    </a:lnTo>
                    <a:lnTo>
                      <a:pt x="2783" y="1458"/>
                    </a:lnTo>
                    <a:lnTo>
                      <a:pt x="2959" y="1520"/>
                    </a:lnTo>
                    <a:lnTo>
                      <a:pt x="3136" y="1583"/>
                    </a:lnTo>
                    <a:lnTo>
                      <a:pt x="3313" y="1646"/>
                    </a:lnTo>
                    <a:lnTo>
                      <a:pt x="3491" y="1711"/>
                    </a:lnTo>
                    <a:lnTo>
                      <a:pt x="3669" y="1776"/>
                    </a:lnTo>
                    <a:lnTo>
                      <a:pt x="3846" y="1842"/>
                    </a:lnTo>
                    <a:lnTo>
                      <a:pt x="4020" y="1907"/>
                    </a:lnTo>
                    <a:lnTo>
                      <a:pt x="4192" y="1973"/>
                    </a:lnTo>
                    <a:lnTo>
                      <a:pt x="4359" y="2038"/>
                    </a:lnTo>
                    <a:lnTo>
                      <a:pt x="4524" y="2103"/>
                    </a:lnTo>
                    <a:lnTo>
                      <a:pt x="4682" y="2167"/>
                    </a:lnTo>
                    <a:lnTo>
                      <a:pt x="4834" y="2229"/>
                    </a:lnTo>
                    <a:lnTo>
                      <a:pt x="4979" y="2291"/>
                    </a:lnTo>
                    <a:lnTo>
                      <a:pt x="5118" y="2352"/>
                    </a:lnTo>
                    <a:lnTo>
                      <a:pt x="5248" y="241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3" name="Freeform 755"/>
              <p:cNvSpPr>
                <a:spLocks/>
              </p:cNvSpPr>
              <p:nvPr/>
            </p:nvSpPr>
            <p:spPr bwMode="auto">
              <a:xfrm rot="21062100">
                <a:off x="6601538" y="2474406"/>
                <a:ext cx="58363" cy="119881"/>
              </a:xfrm>
              <a:custGeom>
                <a:avLst/>
                <a:gdLst/>
                <a:ahLst/>
                <a:cxnLst>
                  <a:cxn ang="0">
                    <a:pos x="141" y="1101"/>
                  </a:cxn>
                  <a:cxn ang="0">
                    <a:pos x="114" y="1085"/>
                  </a:cxn>
                  <a:cxn ang="0">
                    <a:pos x="97" y="1071"/>
                  </a:cxn>
                  <a:cxn ang="0">
                    <a:pos x="79" y="1055"/>
                  </a:cxn>
                  <a:cxn ang="0">
                    <a:pos x="63" y="1036"/>
                  </a:cxn>
                  <a:cxn ang="0">
                    <a:pos x="48" y="1013"/>
                  </a:cxn>
                  <a:cxn ang="0">
                    <a:pos x="35" y="989"/>
                  </a:cxn>
                  <a:cxn ang="0">
                    <a:pos x="24" y="956"/>
                  </a:cxn>
                  <a:cxn ang="0">
                    <a:pos x="13" y="912"/>
                  </a:cxn>
                  <a:cxn ang="0">
                    <a:pos x="5" y="863"/>
                  </a:cxn>
                  <a:cxn ang="0">
                    <a:pos x="1" y="810"/>
                  </a:cxn>
                  <a:cxn ang="0">
                    <a:pos x="0" y="752"/>
                  </a:cxn>
                  <a:cxn ang="0">
                    <a:pos x="1" y="691"/>
                  </a:cxn>
                  <a:cxn ang="0">
                    <a:pos x="4" y="629"/>
                  </a:cxn>
                  <a:cxn ang="0">
                    <a:pos x="11" y="565"/>
                  </a:cxn>
                  <a:cxn ang="0">
                    <a:pos x="19" y="501"/>
                  </a:cxn>
                  <a:cxn ang="0">
                    <a:pos x="30" y="438"/>
                  </a:cxn>
                  <a:cxn ang="0">
                    <a:pos x="43" y="376"/>
                  </a:cxn>
                  <a:cxn ang="0">
                    <a:pos x="58" y="317"/>
                  </a:cxn>
                  <a:cxn ang="0">
                    <a:pos x="74" y="262"/>
                  </a:cxn>
                  <a:cxn ang="0">
                    <a:pos x="92" y="211"/>
                  </a:cxn>
                  <a:cxn ang="0">
                    <a:pos x="112" y="164"/>
                  </a:cxn>
                  <a:cxn ang="0">
                    <a:pos x="133" y="124"/>
                  </a:cxn>
                  <a:cxn ang="0">
                    <a:pos x="153" y="95"/>
                  </a:cxn>
                  <a:cxn ang="0">
                    <a:pos x="171" y="73"/>
                  </a:cxn>
                  <a:cxn ang="0">
                    <a:pos x="189" y="54"/>
                  </a:cxn>
                  <a:cxn ang="0">
                    <a:pos x="208" y="38"/>
                  </a:cxn>
                  <a:cxn ang="0">
                    <a:pos x="229" y="25"/>
                  </a:cxn>
                  <a:cxn ang="0">
                    <a:pos x="251" y="15"/>
                  </a:cxn>
                  <a:cxn ang="0">
                    <a:pos x="273" y="6"/>
                  </a:cxn>
                  <a:cxn ang="0">
                    <a:pos x="296" y="2"/>
                  </a:cxn>
                  <a:cxn ang="0">
                    <a:pos x="322" y="0"/>
                  </a:cxn>
                  <a:cxn ang="0">
                    <a:pos x="352" y="1"/>
                  </a:cxn>
                  <a:cxn ang="0">
                    <a:pos x="383" y="6"/>
                  </a:cxn>
                  <a:cxn ang="0">
                    <a:pos x="414" y="16"/>
                  </a:cxn>
                  <a:cxn ang="0">
                    <a:pos x="445" y="30"/>
                  </a:cxn>
                  <a:cxn ang="0">
                    <a:pos x="476" y="47"/>
                  </a:cxn>
                  <a:cxn ang="0">
                    <a:pos x="506" y="67"/>
                  </a:cxn>
                  <a:cxn ang="0">
                    <a:pos x="535" y="90"/>
                  </a:cxn>
                  <a:cxn ang="0">
                    <a:pos x="538" y="154"/>
                  </a:cxn>
                  <a:cxn ang="0">
                    <a:pos x="516" y="261"/>
                  </a:cxn>
                  <a:cxn ang="0">
                    <a:pos x="495" y="374"/>
                  </a:cxn>
                  <a:cxn ang="0">
                    <a:pos x="476" y="492"/>
                  </a:cxn>
                  <a:cxn ang="0">
                    <a:pos x="459" y="619"/>
                  </a:cxn>
                  <a:cxn ang="0">
                    <a:pos x="443" y="751"/>
                  </a:cxn>
                  <a:cxn ang="0">
                    <a:pos x="428" y="891"/>
                  </a:cxn>
                  <a:cxn ang="0">
                    <a:pos x="415" y="1038"/>
                  </a:cxn>
                  <a:cxn ang="0">
                    <a:pos x="395" y="1119"/>
                  </a:cxn>
                  <a:cxn ang="0">
                    <a:pos x="363" y="1127"/>
                  </a:cxn>
                  <a:cxn ang="0">
                    <a:pos x="331" y="1133"/>
                  </a:cxn>
                  <a:cxn ang="0">
                    <a:pos x="298" y="1135"/>
                  </a:cxn>
                  <a:cxn ang="0">
                    <a:pos x="266" y="1135"/>
                  </a:cxn>
                  <a:cxn ang="0">
                    <a:pos x="234" y="1130"/>
                  </a:cxn>
                  <a:cxn ang="0">
                    <a:pos x="203" y="1124"/>
                  </a:cxn>
                  <a:cxn ang="0">
                    <a:pos x="173" y="1114"/>
                  </a:cxn>
                </a:cxnLst>
                <a:rect l="0" t="0" r="r" b="b"/>
                <a:pathLst>
                  <a:path w="548" h="1135">
                    <a:moveTo>
                      <a:pt x="158" y="1109"/>
                    </a:moveTo>
                    <a:lnTo>
                      <a:pt x="141" y="1101"/>
                    </a:lnTo>
                    <a:lnTo>
                      <a:pt x="124" y="1090"/>
                    </a:lnTo>
                    <a:lnTo>
                      <a:pt x="114" y="1085"/>
                    </a:lnTo>
                    <a:lnTo>
                      <a:pt x="106" y="1078"/>
                    </a:lnTo>
                    <a:lnTo>
                      <a:pt x="97" y="1071"/>
                    </a:lnTo>
                    <a:lnTo>
                      <a:pt x="88" y="1063"/>
                    </a:lnTo>
                    <a:lnTo>
                      <a:pt x="79" y="1055"/>
                    </a:lnTo>
                    <a:lnTo>
                      <a:pt x="70" y="1045"/>
                    </a:lnTo>
                    <a:lnTo>
                      <a:pt x="63" y="1036"/>
                    </a:lnTo>
                    <a:lnTo>
                      <a:pt x="56" y="1025"/>
                    </a:lnTo>
                    <a:lnTo>
                      <a:pt x="48" y="1013"/>
                    </a:lnTo>
                    <a:lnTo>
                      <a:pt x="42" y="1001"/>
                    </a:lnTo>
                    <a:lnTo>
                      <a:pt x="35" y="989"/>
                    </a:lnTo>
                    <a:lnTo>
                      <a:pt x="30" y="975"/>
                    </a:lnTo>
                    <a:lnTo>
                      <a:pt x="24" y="956"/>
                    </a:lnTo>
                    <a:lnTo>
                      <a:pt x="17" y="934"/>
                    </a:lnTo>
                    <a:lnTo>
                      <a:pt x="13" y="912"/>
                    </a:lnTo>
                    <a:lnTo>
                      <a:pt x="9" y="889"/>
                    </a:lnTo>
                    <a:lnTo>
                      <a:pt x="5" y="863"/>
                    </a:lnTo>
                    <a:lnTo>
                      <a:pt x="3" y="836"/>
                    </a:lnTo>
                    <a:lnTo>
                      <a:pt x="1" y="810"/>
                    </a:lnTo>
                    <a:lnTo>
                      <a:pt x="0" y="781"/>
                    </a:lnTo>
                    <a:lnTo>
                      <a:pt x="0" y="752"/>
                    </a:lnTo>
                    <a:lnTo>
                      <a:pt x="0" y="721"/>
                    </a:lnTo>
                    <a:lnTo>
                      <a:pt x="1" y="691"/>
                    </a:lnTo>
                    <a:lnTo>
                      <a:pt x="2" y="660"/>
                    </a:lnTo>
                    <a:lnTo>
                      <a:pt x="4" y="629"/>
                    </a:lnTo>
                    <a:lnTo>
                      <a:pt x="8" y="597"/>
                    </a:lnTo>
                    <a:lnTo>
                      <a:pt x="11" y="565"/>
                    </a:lnTo>
                    <a:lnTo>
                      <a:pt x="15" y="533"/>
                    </a:lnTo>
                    <a:lnTo>
                      <a:pt x="19" y="501"/>
                    </a:lnTo>
                    <a:lnTo>
                      <a:pt x="25" y="470"/>
                    </a:lnTo>
                    <a:lnTo>
                      <a:pt x="30" y="438"/>
                    </a:lnTo>
                    <a:lnTo>
                      <a:pt x="36" y="407"/>
                    </a:lnTo>
                    <a:lnTo>
                      <a:pt x="43" y="376"/>
                    </a:lnTo>
                    <a:lnTo>
                      <a:pt x="49" y="346"/>
                    </a:lnTo>
                    <a:lnTo>
                      <a:pt x="58" y="317"/>
                    </a:lnTo>
                    <a:lnTo>
                      <a:pt x="65" y="289"/>
                    </a:lnTo>
                    <a:lnTo>
                      <a:pt x="74" y="262"/>
                    </a:lnTo>
                    <a:lnTo>
                      <a:pt x="82" y="235"/>
                    </a:lnTo>
                    <a:lnTo>
                      <a:pt x="92" y="211"/>
                    </a:lnTo>
                    <a:lnTo>
                      <a:pt x="101" y="186"/>
                    </a:lnTo>
                    <a:lnTo>
                      <a:pt x="112" y="164"/>
                    </a:lnTo>
                    <a:lnTo>
                      <a:pt x="123" y="144"/>
                    </a:lnTo>
                    <a:lnTo>
                      <a:pt x="133" y="124"/>
                    </a:lnTo>
                    <a:lnTo>
                      <a:pt x="144" y="106"/>
                    </a:lnTo>
                    <a:lnTo>
                      <a:pt x="153" y="95"/>
                    </a:lnTo>
                    <a:lnTo>
                      <a:pt x="161" y="84"/>
                    </a:lnTo>
                    <a:lnTo>
                      <a:pt x="171" y="73"/>
                    </a:lnTo>
                    <a:lnTo>
                      <a:pt x="179" y="64"/>
                    </a:lnTo>
                    <a:lnTo>
                      <a:pt x="189" y="54"/>
                    </a:lnTo>
                    <a:lnTo>
                      <a:pt x="198" y="46"/>
                    </a:lnTo>
                    <a:lnTo>
                      <a:pt x="208" y="38"/>
                    </a:lnTo>
                    <a:lnTo>
                      <a:pt x="219" y="31"/>
                    </a:lnTo>
                    <a:lnTo>
                      <a:pt x="229" y="25"/>
                    </a:lnTo>
                    <a:lnTo>
                      <a:pt x="240" y="19"/>
                    </a:lnTo>
                    <a:lnTo>
                      <a:pt x="251" y="15"/>
                    </a:lnTo>
                    <a:lnTo>
                      <a:pt x="261" y="10"/>
                    </a:lnTo>
                    <a:lnTo>
                      <a:pt x="273" y="6"/>
                    </a:lnTo>
                    <a:lnTo>
                      <a:pt x="284" y="4"/>
                    </a:lnTo>
                    <a:lnTo>
                      <a:pt x="296" y="2"/>
                    </a:lnTo>
                    <a:lnTo>
                      <a:pt x="307" y="0"/>
                    </a:lnTo>
                    <a:lnTo>
                      <a:pt x="322" y="0"/>
                    </a:lnTo>
                    <a:lnTo>
                      <a:pt x="337" y="0"/>
                    </a:lnTo>
                    <a:lnTo>
                      <a:pt x="352" y="1"/>
                    </a:lnTo>
                    <a:lnTo>
                      <a:pt x="368" y="3"/>
                    </a:lnTo>
                    <a:lnTo>
                      <a:pt x="383" y="6"/>
                    </a:lnTo>
                    <a:lnTo>
                      <a:pt x="399" y="10"/>
                    </a:lnTo>
                    <a:lnTo>
                      <a:pt x="414" y="16"/>
                    </a:lnTo>
                    <a:lnTo>
                      <a:pt x="430" y="22"/>
                    </a:lnTo>
                    <a:lnTo>
                      <a:pt x="445" y="30"/>
                    </a:lnTo>
                    <a:lnTo>
                      <a:pt x="460" y="37"/>
                    </a:lnTo>
                    <a:lnTo>
                      <a:pt x="476" y="47"/>
                    </a:lnTo>
                    <a:lnTo>
                      <a:pt x="491" y="56"/>
                    </a:lnTo>
                    <a:lnTo>
                      <a:pt x="506" y="67"/>
                    </a:lnTo>
                    <a:lnTo>
                      <a:pt x="521" y="79"/>
                    </a:lnTo>
                    <a:lnTo>
                      <a:pt x="535" y="90"/>
                    </a:lnTo>
                    <a:lnTo>
                      <a:pt x="548" y="103"/>
                    </a:lnTo>
                    <a:lnTo>
                      <a:pt x="538" y="154"/>
                    </a:lnTo>
                    <a:lnTo>
                      <a:pt x="527" y="207"/>
                    </a:lnTo>
                    <a:lnTo>
                      <a:pt x="516" y="261"/>
                    </a:lnTo>
                    <a:lnTo>
                      <a:pt x="506" y="316"/>
                    </a:lnTo>
                    <a:lnTo>
                      <a:pt x="495" y="374"/>
                    </a:lnTo>
                    <a:lnTo>
                      <a:pt x="485" y="432"/>
                    </a:lnTo>
                    <a:lnTo>
                      <a:pt x="476" y="492"/>
                    </a:lnTo>
                    <a:lnTo>
                      <a:pt x="467" y="555"/>
                    </a:lnTo>
                    <a:lnTo>
                      <a:pt x="459" y="619"/>
                    </a:lnTo>
                    <a:lnTo>
                      <a:pt x="450" y="684"/>
                    </a:lnTo>
                    <a:lnTo>
                      <a:pt x="443" y="751"/>
                    </a:lnTo>
                    <a:lnTo>
                      <a:pt x="435" y="820"/>
                    </a:lnTo>
                    <a:lnTo>
                      <a:pt x="428" y="891"/>
                    </a:lnTo>
                    <a:lnTo>
                      <a:pt x="421" y="963"/>
                    </a:lnTo>
                    <a:lnTo>
                      <a:pt x="415" y="1038"/>
                    </a:lnTo>
                    <a:lnTo>
                      <a:pt x="410" y="1113"/>
                    </a:lnTo>
                    <a:lnTo>
                      <a:pt x="395" y="1119"/>
                    </a:lnTo>
                    <a:lnTo>
                      <a:pt x="379" y="1123"/>
                    </a:lnTo>
                    <a:lnTo>
                      <a:pt x="363" y="1127"/>
                    </a:lnTo>
                    <a:lnTo>
                      <a:pt x="347" y="1130"/>
                    </a:lnTo>
                    <a:lnTo>
                      <a:pt x="331" y="1133"/>
                    </a:lnTo>
                    <a:lnTo>
                      <a:pt x="314" y="1134"/>
                    </a:lnTo>
                    <a:lnTo>
                      <a:pt x="298" y="1135"/>
                    </a:lnTo>
                    <a:lnTo>
                      <a:pt x="282" y="1135"/>
                    </a:lnTo>
                    <a:lnTo>
                      <a:pt x="266" y="1135"/>
                    </a:lnTo>
                    <a:lnTo>
                      <a:pt x="250" y="1133"/>
                    </a:lnTo>
                    <a:lnTo>
                      <a:pt x="234" y="1130"/>
                    </a:lnTo>
                    <a:lnTo>
                      <a:pt x="218" y="1128"/>
                    </a:lnTo>
                    <a:lnTo>
                      <a:pt x="203" y="1124"/>
                    </a:lnTo>
                    <a:lnTo>
                      <a:pt x="188" y="1120"/>
                    </a:lnTo>
                    <a:lnTo>
                      <a:pt x="173" y="1114"/>
                    </a:lnTo>
                    <a:lnTo>
                      <a:pt x="158" y="110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4" name="Freeform 756"/>
              <p:cNvSpPr>
                <a:spLocks/>
              </p:cNvSpPr>
              <p:nvPr/>
            </p:nvSpPr>
            <p:spPr bwMode="auto">
              <a:xfrm rot="21062100">
                <a:off x="6788759" y="2936693"/>
                <a:ext cx="115149" cy="66250"/>
              </a:xfrm>
              <a:custGeom>
                <a:avLst/>
                <a:gdLst/>
                <a:ahLst/>
                <a:cxnLst>
                  <a:cxn ang="0">
                    <a:pos x="645" y="630"/>
                  </a:cxn>
                  <a:cxn ang="0">
                    <a:pos x="594" y="626"/>
                  </a:cxn>
                  <a:cxn ang="0">
                    <a:pos x="545" y="616"/>
                  </a:cxn>
                  <a:cxn ang="0">
                    <a:pos x="496" y="599"/>
                  </a:cxn>
                  <a:cxn ang="0">
                    <a:pos x="448" y="577"/>
                  </a:cxn>
                  <a:cxn ang="0">
                    <a:pos x="401" y="549"/>
                  </a:cxn>
                  <a:cxn ang="0">
                    <a:pos x="355" y="516"/>
                  </a:cxn>
                  <a:cxn ang="0">
                    <a:pos x="310" y="478"/>
                  </a:cxn>
                  <a:cxn ang="0">
                    <a:pos x="268" y="435"/>
                  </a:cxn>
                  <a:cxn ang="0">
                    <a:pos x="226" y="388"/>
                  </a:cxn>
                  <a:cxn ang="0">
                    <a:pos x="186" y="338"/>
                  </a:cxn>
                  <a:cxn ang="0">
                    <a:pos x="148" y="283"/>
                  </a:cxn>
                  <a:cxn ang="0">
                    <a:pos x="112" y="225"/>
                  </a:cxn>
                  <a:cxn ang="0">
                    <a:pos x="77" y="164"/>
                  </a:cxn>
                  <a:cxn ang="0">
                    <a:pos x="45" y="100"/>
                  </a:cxn>
                  <a:cxn ang="0">
                    <a:pos x="14" y="34"/>
                  </a:cxn>
                  <a:cxn ang="0">
                    <a:pos x="61" y="25"/>
                  </a:cxn>
                  <a:cxn ang="0">
                    <a:pos x="185" y="74"/>
                  </a:cxn>
                  <a:cxn ang="0">
                    <a:pos x="314" y="124"/>
                  </a:cxn>
                  <a:cxn ang="0">
                    <a:pos x="448" y="174"/>
                  </a:cxn>
                  <a:cxn ang="0">
                    <a:pos x="585" y="223"/>
                  </a:cxn>
                  <a:cxn ang="0">
                    <a:pos x="725" y="273"/>
                  </a:cxn>
                  <a:cxn ang="0">
                    <a:pos x="869" y="323"/>
                  </a:cxn>
                  <a:cxn ang="0">
                    <a:pos x="1016" y="372"/>
                  </a:cxn>
                  <a:cxn ang="0">
                    <a:pos x="1069" y="423"/>
                  </a:cxn>
                  <a:cxn ang="0">
                    <a:pos x="1023" y="471"/>
                  </a:cxn>
                  <a:cxn ang="0">
                    <a:pos x="975" y="513"/>
                  </a:cxn>
                  <a:cxn ang="0">
                    <a:pos x="925" y="549"/>
                  </a:cxn>
                  <a:cxn ang="0">
                    <a:pos x="871" y="579"/>
                  </a:cxn>
                  <a:cxn ang="0">
                    <a:pos x="816" y="601"/>
                  </a:cxn>
                  <a:cxn ang="0">
                    <a:pos x="759" y="618"/>
                  </a:cxn>
                  <a:cxn ang="0">
                    <a:pos x="701" y="628"/>
                  </a:cxn>
                </a:cxnLst>
                <a:rect l="0" t="0" r="r" b="b"/>
                <a:pathLst>
                  <a:path w="1091" h="630">
                    <a:moveTo>
                      <a:pt x="671" y="630"/>
                    </a:moveTo>
                    <a:lnTo>
                      <a:pt x="645" y="630"/>
                    </a:lnTo>
                    <a:lnTo>
                      <a:pt x="620" y="629"/>
                    </a:lnTo>
                    <a:lnTo>
                      <a:pt x="594" y="626"/>
                    </a:lnTo>
                    <a:lnTo>
                      <a:pt x="569" y="621"/>
                    </a:lnTo>
                    <a:lnTo>
                      <a:pt x="545" y="616"/>
                    </a:lnTo>
                    <a:lnTo>
                      <a:pt x="519" y="608"/>
                    </a:lnTo>
                    <a:lnTo>
                      <a:pt x="496" y="599"/>
                    </a:lnTo>
                    <a:lnTo>
                      <a:pt x="471" y="588"/>
                    </a:lnTo>
                    <a:lnTo>
                      <a:pt x="448" y="577"/>
                    </a:lnTo>
                    <a:lnTo>
                      <a:pt x="423" y="563"/>
                    </a:lnTo>
                    <a:lnTo>
                      <a:pt x="401" y="549"/>
                    </a:lnTo>
                    <a:lnTo>
                      <a:pt x="377" y="533"/>
                    </a:lnTo>
                    <a:lnTo>
                      <a:pt x="355" y="516"/>
                    </a:lnTo>
                    <a:lnTo>
                      <a:pt x="333" y="497"/>
                    </a:lnTo>
                    <a:lnTo>
                      <a:pt x="310" y="478"/>
                    </a:lnTo>
                    <a:lnTo>
                      <a:pt x="289" y="457"/>
                    </a:lnTo>
                    <a:lnTo>
                      <a:pt x="268" y="435"/>
                    </a:lnTo>
                    <a:lnTo>
                      <a:pt x="246" y="413"/>
                    </a:lnTo>
                    <a:lnTo>
                      <a:pt x="226" y="388"/>
                    </a:lnTo>
                    <a:lnTo>
                      <a:pt x="206" y="363"/>
                    </a:lnTo>
                    <a:lnTo>
                      <a:pt x="186" y="338"/>
                    </a:lnTo>
                    <a:lnTo>
                      <a:pt x="167" y="310"/>
                    </a:lnTo>
                    <a:lnTo>
                      <a:pt x="148" y="283"/>
                    </a:lnTo>
                    <a:lnTo>
                      <a:pt x="130" y="255"/>
                    </a:lnTo>
                    <a:lnTo>
                      <a:pt x="112" y="225"/>
                    </a:lnTo>
                    <a:lnTo>
                      <a:pt x="94" y="195"/>
                    </a:lnTo>
                    <a:lnTo>
                      <a:pt x="77" y="164"/>
                    </a:lnTo>
                    <a:lnTo>
                      <a:pt x="61" y="132"/>
                    </a:lnTo>
                    <a:lnTo>
                      <a:pt x="45" y="100"/>
                    </a:lnTo>
                    <a:lnTo>
                      <a:pt x="29" y="67"/>
                    </a:lnTo>
                    <a:lnTo>
                      <a:pt x="14" y="34"/>
                    </a:lnTo>
                    <a:lnTo>
                      <a:pt x="0" y="0"/>
                    </a:lnTo>
                    <a:lnTo>
                      <a:pt x="61" y="25"/>
                    </a:lnTo>
                    <a:lnTo>
                      <a:pt x="122" y="49"/>
                    </a:lnTo>
                    <a:lnTo>
                      <a:pt x="185" y="74"/>
                    </a:lnTo>
                    <a:lnTo>
                      <a:pt x="249" y="98"/>
                    </a:lnTo>
                    <a:lnTo>
                      <a:pt x="314" y="124"/>
                    </a:lnTo>
                    <a:lnTo>
                      <a:pt x="381" y="148"/>
                    </a:lnTo>
                    <a:lnTo>
                      <a:pt x="448" y="174"/>
                    </a:lnTo>
                    <a:lnTo>
                      <a:pt x="516" y="198"/>
                    </a:lnTo>
                    <a:lnTo>
                      <a:pt x="585" y="223"/>
                    </a:lnTo>
                    <a:lnTo>
                      <a:pt x="655" y="248"/>
                    </a:lnTo>
                    <a:lnTo>
                      <a:pt x="725" y="273"/>
                    </a:lnTo>
                    <a:lnTo>
                      <a:pt x="797" y="298"/>
                    </a:lnTo>
                    <a:lnTo>
                      <a:pt x="869" y="323"/>
                    </a:lnTo>
                    <a:lnTo>
                      <a:pt x="943" y="348"/>
                    </a:lnTo>
                    <a:lnTo>
                      <a:pt x="1016" y="372"/>
                    </a:lnTo>
                    <a:lnTo>
                      <a:pt x="1091" y="397"/>
                    </a:lnTo>
                    <a:lnTo>
                      <a:pt x="1069" y="423"/>
                    </a:lnTo>
                    <a:lnTo>
                      <a:pt x="1046" y="448"/>
                    </a:lnTo>
                    <a:lnTo>
                      <a:pt x="1023" y="471"/>
                    </a:lnTo>
                    <a:lnTo>
                      <a:pt x="999" y="492"/>
                    </a:lnTo>
                    <a:lnTo>
                      <a:pt x="975" y="513"/>
                    </a:lnTo>
                    <a:lnTo>
                      <a:pt x="950" y="532"/>
                    </a:lnTo>
                    <a:lnTo>
                      <a:pt x="925" y="549"/>
                    </a:lnTo>
                    <a:lnTo>
                      <a:pt x="898" y="565"/>
                    </a:lnTo>
                    <a:lnTo>
                      <a:pt x="871" y="579"/>
                    </a:lnTo>
                    <a:lnTo>
                      <a:pt x="845" y="590"/>
                    </a:lnTo>
                    <a:lnTo>
                      <a:pt x="816" y="601"/>
                    </a:lnTo>
                    <a:lnTo>
                      <a:pt x="788" y="611"/>
                    </a:lnTo>
                    <a:lnTo>
                      <a:pt x="759" y="618"/>
                    </a:lnTo>
                    <a:lnTo>
                      <a:pt x="731" y="624"/>
                    </a:lnTo>
                    <a:lnTo>
                      <a:pt x="701" y="628"/>
                    </a:lnTo>
                    <a:lnTo>
                      <a:pt x="671" y="63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5" name="Freeform 757"/>
              <p:cNvSpPr>
                <a:spLocks/>
              </p:cNvSpPr>
              <p:nvPr/>
            </p:nvSpPr>
            <p:spPr bwMode="auto">
              <a:xfrm rot="21062100">
                <a:off x="6641212" y="2682441"/>
                <a:ext cx="717709" cy="317055"/>
              </a:xfrm>
              <a:custGeom>
                <a:avLst/>
                <a:gdLst/>
                <a:ahLst/>
                <a:cxnLst>
                  <a:cxn ang="0">
                    <a:pos x="72" y="1415"/>
                  </a:cxn>
                  <a:cxn ang="0">
                    <a:pos x="40" y="1214"/>
                  </a:cxn>
                  <a:cxn ang="0">
                    <a:pos x="14" y="979"/>
                  </a:cxn>
                  <a:cxn ang="0">
                    <a:pos x="0" y="735"/>
                  </a:cxn>
                  <a:cxn ang="0">
                    <a:pos x="2" y="605"/>
                  </a:cxn>
                  <a:cxn ang="0">
                    <a:pos x="11" y="528"/>
                  </a:cxn>
                  <a:cxn ang="0">
                    <a:pos x="32" y="465"/>
                  </a:cxn>
                  <a:cxn ang="0">
                    <a:pos x="73" y="398"/>
                  </a:cxn>
                  <a:cxn ang="0">
                    <a:pos x="130" y="329"/>
                  </a:cxn>
                  <a:cxn ang="0">
                    <a:pos x="256" y="208"/>
                  </a:cxn>
                  <a:cxn ang="0">
                    <a:pos x="416" y="80"/>
                  </a:cxn>
                  <a:cxn ang="0">
                    <a:pos x="534" y="78"/>
                  </a:cxn>
                  <a:cxn ang="0">
                    <a:pos x="571" y="528"/>
                  </a:cxn>
                  <a:cxn ang="0">
                    <a:pos x="590" y="720"/>
                  </a:cxn>
                  <a:cxn ang="0">
                    <a:pos x="830" y="888"/>
                  </a:cxn>
                  <a:cxn ang="0">
                    <a:pos x="1357" y="1093"/>
                  </a:cxn>
                  <a:cxn ang="0">
                    <a:pos x="2078" y="1316"/>
                  </a:cxn>
                  <a:cxn ang="0">
                    <a:pos x="2902" y="1541"/>
                  </a:cxn>
                  <a:cxn ang="0">
                    <a:pos x="3739" y="1749"/>
                  </a:cxn>
                  <a:cxn ang="0">
                    <a:pos x="4496" y="1921"/>
                  </a:cxn>
                  <a:cxn ang="0">
                    <a:pos x="5084" y="2041"/>
                  </a:cxn>
                  <a:cxn ang="0">
                    <a:pos x="5408" y="2089"/>
                  </a:cxn>
                  <a:cxn ang="0">
                    <a:pos x="5609" y="2086"/>
                  </a:cxn>
                  <a:cxn ang="0">
                    <a:pos x="5805" y="2065"/>
                  </a:cxn>
                  <a:cxn ang="0">
                    <a:pos x="5991" y="2031"/>
                  </a:cxn>
                  <a:cxn ang="0">
                    <a:pos x="6160" y="1989"/>
                  </a:cxn>
                  <a:cxn ang="0">
                    <a:pos x="6419" y="1907"/>
                  </a:cxn>
                  <a:cxn ang="0">
                    <a:pos x="6529" y="1866"/>
                  </a:cxn>
                  <a:cxn ang="0">
                    <a:pos x="6648" y="1840"/>
                  </a:cxn>
                  <a:cxn ang="0">
                    <a:pos x="6729" y="1837"/>
                  </a:cxn>
                  <a:cxn ang="0">
                    <a:pos x="6779" y="1850"/>
                  </a:cxn>
                  <a:cxn ang="0">
                    <a:pos x="6806" y="1868"/>
                  </a:cxn>
                  <a:cxn ang="0">
                    <a:pos x="6826" y="1911"/>
                  </a:cxn>
                  <a:cxn ang="0">
                    <a:pos x="6830" y="1962"/>
                  </a:cxn>
                  <a:cxn ang="0">
                    <a:pos x="6813" y="2045"/>
                  </a:cxn>
                  <a:cxn ang="0">
                    <a:pos x="6790" y="2179"/>
                  </a:cxn>
                  <a:cxn ang="0">
                    <a:pos x="6719" y="2388"/>
                  </a:cxn>
                  <a:cxn ang="0">
                    <a:pos x="6622" y="2558"/>
                  </a:cxn>
                  <a:cxn ang="0">
                    <a:pos x="6508" y="2694"/>
                  </a:cxn>
                  <a:cxn ang="0">
                    <a:pos x="6392" y="2796"/>
                  </a:cxn>
                  <a:cxn ang="0">
                    <a:pos x="6284" y="2870"/>
                  </a:cxn>
                  <a:cxn ang="0">
                    <a:pos x="6166" y="2930"/>
                  </a:cxn>
                  <a:cxn ang="0">
                    <a:pos x="5681" y="2996"/>
                  </a:cxn>
                  <a:cxn ang="0">
                    <a:pos x="4728" y="2976"/>
                  </a:cxn>
                  <a:cxn ang="0">
                    <a:pos x="3752" y="2824"/>
                  </a:cxn>
                  <a:cxn ang="0">
                    <a:pos x="2799" y="2582"/>
                  </a:cxn>
                  <a:cxn ang="0">
                    <a:pos x="1918" y="2294"/>
                  </a:cxn>
                  <a:cxn ang="0">
                    <a:pos x="1157" y="2001"/>
                  </a:cxn>
                  <a:cxn ang="0">
                    <a:pos x="564" y="1745"/>
                  </a:cxn>
                  <a:cxn ang="0">
                    <a:pos x="96" y="1528"/>
                  </a:cxn>
                </a:cxnLst>
                <a:rect l="0" t="0" r="r" b="b"/>
                <a:pathLst>
                  <a:path w="6830" h="3006">
                    <a:moveTo>
                      <a:pt x="96" y="1528"/>
                    </a:moveTo>
                    <a:lnTo>
                      <a:pt x="88" y="1495"/>
                    </a:lnTo>
                    <a:lnTo>
                      <a:pt x="80" y="1457"/>
                    </a:lnTo>
                    <a:lnTo>
                      <a:pt x="72" y="1415"/>
                    </a:lnTo>
                    <a:lnTo>
                      <a:pt x="63" y="1369"/>
                    </a:lnTo>
                    <a:lnTo>
                      <a:pt x="56" y="1320"/>
                    </a:lnTo>
                    <a:lnTo>
                      <a:pt x="47" y="1268"/>
                    </a:lnTo>
                    <a:lnTo>
                      <a:pt x="40" y="1214"/>
                    </a:lnTo>
                    <a:lnTo>
                      <a:pt x="32" y="1157"/>
                    </a:lnTo>
                    <a:lnTo>
                      <a:pt x="26" y="1100"/>
                    </a:lnTo>
                    <a:lnTo>
                      <a:pt x="19" y="1040"/>
                    </a:lnTo>
                    <a:lnTo>
                      <a:pt x="14" y="979"/>
                    </a:lnTo>
                    <a:lnTo>
                      <a:pt x="9" y="919"/>
                    </a:lnTo>
                    <a:lnTo>
                      <a:pt x="5" y="857"/>
                    </a:lnTo>
                    <a:lnTo>
                      <a:pt x="2" y="796"/>
                    </a:lnTo>
                    <a:lnTo>
                      <a:pt x="0" y="735"/>
                    </a:lnTo>
                    <a:lnTo>
                      <a:pt x="0" y="676"/>
                    </a:lnTo>
                    <a:lnTo>
                      <a:pt x="0" y="651"/>
                    </a:lnTo>
                    <a:lnTo>
                      <a:pt x="1" y="628"/>
                    </a:lnTo>
                    <a:lnTo>
                      <a:pt x="2" y="605"/>
                    </a:lnTo>
                    <a:lnTo>
                      <a:pt x="3" y="584"/>
                    </a:lnTo>
                    <a:lnTo>
                      <a:pt x="5" y="564"/>
                    </a:lnTo>
                    <a:lnTo>
                      <a:pt x="8" y="546"/>
                    </a:lnTo>
                    <a:lnTo>
                      <a:pt x="11" y="528"/>
                    </a:lnTo>
                    <a:lnTo>
                      <a:pt x="14" y="513"/>
                    </a:lnTo>
                    <a:lnTo>
                      <a:pt x="18" y="497"/>
                    </a:lnTo>
                    <a:lnTo>
                      <a:pt x="25" y="481"/>
                    </a:lnTo>
                    <a:lnTo>
                      <a:pt x="32" y="465"/>
                    </a:lnTo>
                    <a:lnTo>
                      <a:pt x="41" y="449"/>
                    </a:lnTo>
                    <a:lnTo>
                      <a:pt x="50" y="432"/>
                    </a:lnTo>
                    <a:lnTo>
                      <a:pt x="61" y="416"/>
                    </a:lnTo>
                    <a:lnTo>
                      <a:pt x="73" y="398"/>
                    </a:lnTo>
                    <a:lnTo>
                      <a:pt x="85" y="381"/>
                    </a:lnTo>
                    <a:lnTo>
                      <a:pt x="99" y="363"/>
                    </a:lnTo>
                    <a:lnTo>
                      <a:pt x="114" y="346"/>
                    </a:lnTo>
                    <a:lnTo>
                      <a:pt x="130" y="329"/>
                    </a:lnTo>
                    <a:lnTo>
                      <a:pt x="146" y="311"/>
                    </a:lnTo>
                    <a:lnTo>
                      <a:pt x="181" y="277"/>
                    </a:lnTo>
                    <a:lnTo>
                      <a:pt x="218" y="242"/>
                    </a:lnTo>
                    <a:lnTo>
                      <a:pt x="256" y="208"/>
                    </a:lnTo>
                    <a:lnTo>
                      <a:pt x="296" y="174"/>
                    </a:lnTo>
                    <a:lnTo>
                      <a:pt x="336" y="142"/>
                    </a:lnTo>
                    <a:lnTo>
                      <a:pt x="377" y="110"/>
                    </a:lnTo>
                    <a:lnTo>
                      <a:pt x="416" y="80"/>
                    </a:lnTo>
                    <a:lnTo>
                      <a:pt x="455" y="51"/>
                    </a:lnTo>
                    <a:lnTo>
                      <a:pt x="492" y="24"/>
                    </a:lnTo>
                    <a:lnTo>
                      <a:pt x="528" y="0"/>
                    </a:lnTo>
                    <a:lnTo>
                      <a:pt x="534" y="78"/>
                    </a:lnTo>
                    <a:lnTo>
                      <a:pt x="542" y="180"/>
                    </a:lnTo>
                    <a:lnTo>
                      <a:pt x="552" y="297"/>
                    </a:lnTo>
                    <a:lnTo>
                      <a:pt x="561" y="417"/>
                    </a:lnTo>
                    <a:lnTo>
                      <a:pt x="571" y="528"/>
                    </a:lnTo>
                    <a:lnTo>
                      <a:pt x="578" y="622"/>
                    </a:lnTo>
                    <a:lnTo>
                      <a:pt x="584" y="686"/>
                    </a:lnTo>
                    <a:lnTo>
                      <a:pt x="585" y="710"/>
                    </a:lnTo>
                    <a:lnTo>
                      <a:pt x="590" y="720"/>
                    </a:lnTo>
                    <a:lnTo>
                      <a:pt x="619" y="758"/>
                    </a:lnTo>
                    <a:lnTo>
                      <a:pt x="669" y="798"/>
                    </a:lnTo>
                    <a:lnTo>
                      <a:pt x="741" y="842"/>
                    </a:lnTo>
                    <a:lnTo>
                      <a:pt x="830" y="888"/>
                    </a:lnTo>
                    <a:lnTo>
                      <a:pt x="939" y="937"/>
                    </a:lnTo>
                    <a:lnTo>
                      <a:pt x="1064" y="987"/>
                    </a:lnTo>
                    <a:lnTo>
                      <a:pt x="1204" y="1039"/>
                    </a:lnTo>
                    <a:lnTo>
                      <a:pt x="1357" y="1093"/>
                    </a:lnTo>
                    <a:lnTo>
                      <a:pt x="1523" y="1148"/>
                    </a:lnTo>
                    <a:lnTo>
                      <a:pt x="1699" y="1203"/>
                    </a:lnTo>
                    <a:lnTo>
                      <a:pt x="1884" y="1260"/>
                    </a:lnTo>
                    <a:lnTo>
                      <a:pt x="2078" y="1316"/>
                    </a:lnTo>
                    <a:lnTo>
                      <a:pt x="2278" y="1374"/>
                    </a:lnTo>
                    <a:lnTo>
                      <a:pt x="2483" y="1430"/>
                    </a:lnTo>
                    <a:lnTo>
                      <a:pt x="2692" y="1485"/>
                    </a:lnTo>
                    <a:lnTo>
                      <a:pt x="2902" y="1541"/>
                    </a:lnTo>
                    <a:lnTo>
                      <a:pt x="3114" y="1595"/>
                    </a:lnTo>
                    <a:lnTo>
                      <a:pt x="3324" y="1648"/>
                    </a:lnTo>
                    <a:lnTo>
                      <a:pt x="3534" y="1700"/>
                    </a:lnTo>
                    <a:lnTo>
                      <a:pt x="3739" y="1749"/>
                    </a:lnTo>
                    <a:lnTo>
                      <a:pt x="3939" y="1796"/>
                    </a:lnTo>
                    <a:lnTo>
                      <a:pt x="4133" y="1840"/>
                    </a:lnTo>
                    <a:lnTo>
                      <a:pt x="4320" y="1882"/>
                    </a:lnTo>
                    <a:lnTo>
                      <a:pt x="4496" y="1921"/>
                    </a:lnTo>
                    <a:lnTo>
                      <a:pt x="4662" y="1956"/>
                    </a:lnTo>
                    <a:lnTo>
                      <a:pt x="4817" y="1988"/>
                    </a:lnTo>
                    <a:lnTo>
                      <a:pt x="4958" y="2016"/>
                    </a:lnTo>
                    <a:lnTo>
                      <a:pt x="5084" y="2041"/>
                    </a:lnTo>
                    <a:lnTo>
                      <a:pt x="5193" y="2060"/>
                    </a:lnTo>
                    <a:lnTo>
                      <a:pt x="5284" y="2075"/>
                    </a:lnTo>
                    <a:lnTo>
                      <a:pt x="5357" y="2084"/>
                    </a:lnTo>
                    <a:lnTo>
                      <a:pt x="5408" y="2089"/>
                    </a:lnTo>
                    <a:lnTo>
                      <a:pt x="5458" y="2090"/>
                    </a:lnTo>
                    <a:lnTo>
                      <a:pt x="5508" y="2090"/>
                    </a:lnTo>
                    <a:lnTo>
                      <a:pt x="5559" y="2089"/>
                    </a:lnTo>
                    <a:lnTo>
                      <a:pt x="5609" y="2086"/>
                    </a:lnTo>
                    <a:lnTo>
                      <a:pt x="5659" y="2082"/>
                    </a:lnTo>
                    <a:lnTo>
                      <a:pt x="5708" y="2077"/>
                    </a:lnTo>
                    <a:lnTo>
                      <a:pt x="5757" y="2071"/>
                    </a:lnTo>
                    <a:lnTo>
                      <a:pt x="5805" y="2065"/>
                    </a:lnTo>
                    <a:lnTo>
                      <a:pt x="5853" y="2057"/>
                    </a:lnTo>
                    <a:lnTo>
                      <a:pt x="5900" y="2049"/>
                    </a:lnTo>
                    <a:lnTo>
                      <a:pt x="5946" y="2040"/>
                    </a:lnTo>
                    <a:lnTo>
                      <a:pt x="5991" y="2031"/>
                    </a:lnTo>
                    <a:lnTo>
                      <a:pt x="6035" y="2020"/>
                    </a:lnTo>
                    <a:lnTo>
                      <a:pt x="6078" y="2011"/>
                    </a:lnTo>
                    <a:lnTo>
                      <a:pt x="6120" y="2000"/>
                    </a:lnTo>
                    <a:lnTo>
                      <a:pt x="6160" y="1989"/>
                    </a:lnTo>
                    <a:lnTo>
                      <a:pt x="6236" y="1968"/>
                    </a:lnTo>
                    <a:lnTo>
                      <a:pt x="6304" y="1947"/>
                    </a:lnTo>
                    <a:lnTo>
                      <a:pt x="6366" y="1927"/>
                    </a:lnTo>
                    <a:lnTo>
                      <a:pt x="6419" y="1907"/>
                    </a:lnTo>
                    <a:lnTo>
                      <a:pt x="6462" y="1891"/>
                    </a:lnTo>
                    <a:lnTo>
                      <a:pt x="6496" y="1879"/>
                    </a:lnTo>
                    <a:lnTo>
                      <a:pt x="6519" y="1870"/>
                    </a:lnTo>
                    <a:lnTo>
                      <a:pt x="6529" y="1866"/>
                    </a:lnTo>
                    <a:lnTo>
                      <a:pt x="6562" y="1856"/>
                    </a:lnTo>
                    <a:lnTo>
                      <a:pt x="6593" y="1849"/>
                    </a:lnTo>
                    <a:lnTo>
                      <a:pt x="6622" y="1843"/>
                    </a:lnTo>
                    <a:lnTo>
                      <a:pt x="6648" y="1840"/>
                    </a:lnTo>
                    <a:lnTo>
                      <a:pt x="6671" y="1837"/>
                    </a:lnTo>
                    <a:lnTo>
                      <a:pt x="6693" y="1836"/>
                    </a:lnTo>
                    <a:lnTo>
                      <a:pt x="6712" y="1836"/>
                    </a:lnTo>
                    <a:lnTo>
                      <a:pt x="6729" y="1837"/>
                    </a:lnTo>
                    <a:lnTo>
                      <a:pt x="6744" y="1839"/>
                    </a:lnTo>
                    <a:lnTo>
                      <a:pt x="6758" y="1842"/>
                    </a:lnTo>
                    <a:lnTo>
                      <a:pt x="6769" y="1846"/>
                    </a:lnTo>
                    <a:lnTo>
                      <a:pt x="6779" y="1850"/>
                    </a:lnTo>
                    <a:lnTo>
                      <a:pt x="6788" y="1854"/>
                    </a:lnTo>
                    <a:lnTo>
                      <a:pt x="6795" y="1858"/>
                    </a:lnTo>
                    <a:lnTo>
                      <a:pt x="6801" y="1864"/>
                    </a:lnTo>
                    <a:lnTo>
                      <a:pt x="6806" y="1868"/>
                    </a:lnTo>
                    <a:lnTo>
                      <a:pt x="6813" y="1878"/>
                    </a:lnTo>
                    <a:lnTo>
                      <a:pt x="6818" y="1887"/>
                    </a:lnTo>
                    <a:lnTo>
                      <a:pt x="6823" y="1898"/>
                    </a:lnTo>
                    <a:lnTo>
                      <a:pt x="6826" y="1911"/>
                    </a:lnTo>
                    <a:lnTo>
                      <a:pt x="6828" y="1922"/>
                    </a:lnTo>
                    <a:lnTo>
                      <a:pt x="6830" y="1935"/>
                    </a:lnTo>
                    <a:lnTo>
                      <a:pt x="6830" y="1948"/>
                    </a:lnTo>
                    <a:lnTo>
                      <a:pt x="6830" y="1962"/>
                    </a:lnTo>
                    <a:lnTo>
                      <a:pt x="6827" y="1986"/>
                    </a:lnTo>
                    <a:lnTo>
                      <a:pt x="6823" y="2010"/>
                    </a:lnTo>
                    <a:lnTo>
                      <a:pt x="6818" y="2030"/>
                    </a:lnTo>
                    <a:lnTo>
                      <a:pt x="6813" y="2045"/>
                    </a:lnTo>
                    <a:lnTo>
                      <a:pt x="6811" y="2051"/>
                    </a:lnTo>
                    <a:lnTo>
                      <a:pt x="6810" y="2059"/>
                    </a:lnTo>
                    <a:lnTo>
                      <a:pt x="6801" y="2121"/>
                    </a:lnTo>
                    <a:lnTo>
                      <a:pt x="6790" y="2179"/>
                    </a:lnTo>
                    <a:lnTo>
                      <a:pt x="6775" y="2236"/>
                    </a:lnTo>
                    <a:lnTo>
                      <a:pt x="6759" y="2289"/>
                    </a:lnTo>
                    <a:lnTo>
                      <a:pt x="6740" y="2340"/>
                    </a:lnTo>
                    <a:lnTo>
                      <a:pt x="6719" y="2388"/>
                    </a:lnTo>
                    <a:lnTo>
                      <a:pt x="6697" y="2435"/>
                    </a:lnTo>
                    <a:lnTo>
                      <a:pt x="6673" y="2479"/>
                    </a:lnTo>
                    <a:lnTo>
                      <a:pt x="6648" y="2520"/>
                    </a:lnTo>
                    <a:lnTo>
                      <a:pt x="6622" y="2558"/>
                    </a:lnTo>
                    <a:lnTo>
                      <a:pt x="6594" y="2596"/>
                    </a:lnTo>
                    <a:lnTo>
                      <a:pt x="6567" y="2631"/>
                    </a:lnTo>
                    <a:lnTo>
                      <a:pt x="6538" y="2663"/>
                    </a:lnTo>
                    <a:lnTo>
                      <a:pt x="6508" y="2694"/>
                    </a:lnTo>
                    <a:lnTo>
                      <a:pt x="6479" y="2723"/>
                    </a:lnTo>
                    <a:lnTo>
                      <a:pt x="6450" y="2749"/>
                    </a:lnTo>
                    <a:lnTo>
                      <a:pt x="6421" y="2774"/>
                    </a:lnTo>
                    <a:lnTo>
                      <a:pt x="6392" y="2796"/>
                    </a:lnTo>
                    <a:lnTo>
                      <a:pt x="6364" y="2817"/>
                    </a:lnTo>
                    <a:lnTo>
                      <a:pt x="6336" y="2837"/>
                    </a:lnTo>
                    <a:lnTo>
                      <a:pt x="6310" y="2854"/>
                    </a:lnTo>
                    <a:lnTo>
                      <a:pt x="6284" y="2870"/>
                    </a:lnTo>
                    <a:lnTo>
                      <a:pt x="6259" y="2883"/>
                    </a:lnTo>
                    <a:lnTo>
                      <a:pt x="6237" y="2895"/>
                    </a:lnTo>
                    <a:lnTo>
                      <a:pt x="6198" y="2915"/>
                    </a:lnTo>
                    <a:lnTo>
                      <a:pt x="6166" y="2930"/>
                    </a:lnTo>
                    <a:lnTo>
                      <a:pt x="6143" y="2939"/>
                    </a:lnTo>
                    <a:lnTo>
                      <a:pt x="6132" y="2943"/>
                    </a:lnTo>
                    <a:lnTo>
                      <a:pt x="5910" y="2975"/>
                    </a:lnTo>
                    <a:lnTo>
                      <a:pt x="5681" y="2996"/>
                    </a:lnTo>
                    <a:lnTo>
                      <a:pt x="5448" y="3006"/>
                    </a:lnTo>
                    <a:lnTo>
                      <a:pt x="5211" y="3005"/>
                    </a:lnTo>
                    <a:lnTo>
                      <a:pt x="4971" y="2995"/>
                    </a:lnTo>
                    <a:lnTo>
                      <a:pt x="4728" y="2976"/>
                    </a:lnTo>
                    <a:lnTo>
                      <a:pt x="4485" y="2948"/>
                    </a:lnTo>
                    <a:lnTo>
                      <a:pt x="4240" y="2914"/>
                    </a:lnTo>
                    <a:lnTo>
                      <a:pt x="3996" y="2872"/>
                    </a:lnTo>
                    <a:lnTo>
                      <a:pt x="3752" y="2824"/>
                    </a:lnTo>
                    <a:lnTo>
                      <a:pt x="3509" y="2771"/>
                    </a:lnTo>
                    <a:lnTo>
                      <a:pt x="3269" y="2712"/>
                    </a:lnTo>
                    <a:lnTo>
                      <a:pt x="3032" y="2649"/>
                    </a:lnTo>
                    <a:lnTo>
                      <a:pt x="2799" y="2582"/>
                    </a:lnTo>
                    <a:lnTo>
                      <a:pt x="2570" y="2513"/>
                    </a:lnTo>
                    <a:lnTo>
                      <a:pt x="2346" y="2441"/>
                    </a:lnTo>
                    <a:lnTo>
                      <a:pt x="2129" y="2368"/>
                    </a:lnTo>
                    <a:lnTo>
                      <a:pt x="1918" y="2294"/>
                    </a:lnTo>
                    <a:lnTo>
                      <a:pt x="1715" y="2220"/>
                    </a:lnTo>
                    <a:lnTo>
                      <a:pt x="1519" y="2145"/>
                    </a:lnTo>
                    <a:lnTo>
                      <a:pt x="1334" y="2073"/>
                    </a:lnTo>
                    <a:lnTo>
                      <a:pt x="1157" y="2001"/>
                    </a:lnTo>
                    <a:lnTo>
                      <a:pt x="991" y="1932"/>
                    </a:lnTo>
                    <a:lnTo>
                      <a:pt x="837" y="1866"/>
                    </a:lnTo>
                    <a:lnTo>
                      <a:pt x="694" y="1804"/>
                    </a:lnTo>
                    <a:lnTo>
                      <a:pt x="564" y="1745"/>
                    </a:lnTo>
                    <a:lnTo>
                      <a:pt x="448" y="1693"/>
                    </a:lnTo>
                    <a:lnTo>
                      <a:pt x="346" y="1646"/>
                    </a:lnTo>
                    <a:lnTo>
                      <a:pt x="188" y="1572"/>
                    </a:lnTo>
                    <a:lnTo>
                      <a:pt x="96" y="15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6" name="Freeform 758"/>
              <p:cNvSpPr>
                <a:spLocks/>
              </p:cNvSpPr>
              <p:nvPr/>
            </p:nvSpPr>
            <p:spPr bwMode="auto">
              <a:xfrm rot="21062100">
                <a:off x="6635947" y="2683100"/>
                <a:ext cx="714555" cy="249226"/>
              </a:xfrm>
              <a:custGeom>
                <a:avLst/>
                <a:gdLst/>
                <a:ahLst/>
                <a:cxnLst>
                  <a:cxn ang="0">
                    <a:pos x="548" y="1030"/>
                  </a:cxn>
                  <a:cxn ang="0">
                    <a:pos x="824" y="1158"/>
                  </a:cxn>
                  <a:cxn ang="0">
                    <a:pos x="1181" y="1304"/>
                  </a:cxn>
                  <a:cxn ang="0">
                    <a:pos x="1607" y="1463"/>
                  </a:cxn>
                  <a:cxn ang="0">
                    <a:pos x="2091" y="1627"/>
                  </a:cxn>
                  <a:cxn ang="0">
                    <a:pos x="2625" y="1791"/>
                  </a:cxn>
                  <a:cxn ang="0">
                    <a:pos x="3194" y="1948"/>
                  </a:cxn>
                  <a:cxn ang="0">
                    <a:pos x="3792" y="2090"/>
                  </a:cxn>
                  <a:cxn ang="0">
                    <a:pos x="4405" y="2212"/>
                  </a:cxn>
                  <a:cxn ang="0">
                    <a:pos x="5024" y="2306"/>
                  </a:cxn>
                  <a:cxn ang="0">
                    <a:pos x="5639" y="2367"/>
                  </a:cxn>
                  <a:cxn ang="0">
                    <a:pos x="5704" y="2370"/>
                  </a:cxn>
                  <a:cxn ang="0">
                    <a:pos x="5808" y="2366"/>
                  </a:cxn>
                  <a:cxn ang="0">
                    <a:pos x="5912" y="2353"/>
                  </a:cxn>
                  <a:cxn ang="0">
                    <a:pos x="6032" y="2328"/>
                  </a:cxn>
                  <a:cxn ang="0">
                    <a:pos x="6167" y="2290"/>
                  </a:cxn>
                  <a:cxn ang="0">
                    <a:pos x="6309" y="2232"/>
                  </a:cxn>
                  <a:cxn ang="0">
                    <a:pos x="6456" y="2151"/>
                  </a:cxn>
                  <a:cxn ang="0">
                    <a:pos x="6603" y="2046"/>
                  </a:cxn>
                  <a:cxn ang="0">
                    <a:pos x="6747" y="1912"/>
                  </a:cxn>
                  <a:cxn ang="0">
                    <a:pos x="6780" y="1851"/>
                  </a:cxn>
                  <a:cxn ang="0">
                    <a:pos x="6751" y="1841"/>
                  </a:cxn>
                  <a:cxn ang="0">
                    <a:pos x="6710" y="1836"/>
                  </a:cxn>
                  <a:cxn ang="0">
                    <a:pos x="6655" y="1838"/>
                  </a:cxn>
                  <a:cxn ang="0">
                    <a:pos x="6584" y="1851"/>
                  </a:cxn>
                  <a:cxn ang="0">
                    <a:pos x="6517" y="1870"/>
                  </a:cxn>
                  <a:cxn ang="0">
                    <a:pos x="6417" y="1907"/>
                  </a:cxn>
                  <a:cxn ang="0">
                    <a:pos x="6234" y="1968"/>
                  </a:cxn>
                  <a:cxn ang="0">
                    <a:pos x="6076" y="2011"/>
                  </a:cxn>
                  <a:cxn ang="0">
                    <a:pos x="5944" y="2040"/>
                  </a:cxn>
                  <a:cxn ang="0">
                    <a:pos x="5803" y="2065"/>
                  </a:cxn>
                  <a:cxn ang="0">
                    <a:pos x="5657" y="2082"/>
                  </a:cxn>
                  <a:cxn ang="0">
                    <a:pos x="5506" y="2090"/>
                  </a:cxn>
                  <a:cxn ang="0">
                    <a:pos x="5355" y="2084"/>
                  </a:cxn>
                  <a:cxn ang="0">
                    <a:pos x="5082" y="2041"/>
                  </a:cxn>
                  <a:cxn ang="0">
                    <a:pos x="4660" y="1956"/>
                  </a:cxn>
                  <a:cxn ang="0">
                    <a:pos x="4131" y="1840"/>
                  </a:cxn>
                  <a:cxn ang="0">
                    <a:pos x="3532" y="1700"/>
                  </a:cxn>
                  <a:cxn ang="0">
                    <a:pos x="2900" y="1541"/>
                  </a:cxn>
                  <a:cxn ang="0">
                    <a:pos x="2276" y="1374"/>
                  </a:cxn>
                  <a:cxn ang="0">
                    <a:pos x="1697" y="1203"/>
                  </a:cxn>
                  <a:cxn ang="0">
                    <a:pos x="1202" y="1039"/>
                  </a:cxn>
                  <a:cxn ang="0">
                    <a:pos x="828" y="888"/>
                  </a:cxn>
                  <a:cxn ang="0">
                    <a:pos x="617" y="758"/>
                  </a:cxn>
                  <a:cxn ang="0">
                    <a:pos x="582" y="686"/>
                  </a:cxn>
                  <a:cxn ang="0">
                    <a:pos x="559" y="417"/>
                  </a:cxn>
                  <a:cxn ang="0">
                    <a:pos x="532" y="78"/>
                  </a:cxn>
                  <a:cxn ang="0">
                    <a:pos x="453" y="51"/>
                  </a:cxn>
                  <a:cxn ang="0">
                    <a:pos x="334" y="142"/>
                  </a:cxn>
                  <a:cxn ang="0">
                    <a:pos x="216" y="242"/>
                  </a:cxn>
                  <a:cxn ang="0">
                    <a:pos x="128" y="329"/>
                  </a:cxn>
                  <a:cxn ang="0">
                    <a:pos x="83" y="381"/>
                  </a:cxn>
                  <a:cxn ang="0">
                    <a:pos x="48" y="432"/>
                  </a:cxn>
                  <a:cxn ang="0">
                    <a:pos x="23" y="481"/>
                  </a:cxn>
                  <a:cxn ang="0">
                    <a:pos x="8" y="533"/>
                  </a:cxn>
                  <a:cxn ang="0">
                    <a:pos x="0" y="609"/>
                  </a:cxn>
                  <a:cxn ang="0">
                    <a:pos x="45" y="670"/>
                  </a:cxn>
                  <a:cxn ang="0">
                    <a:pos x="104" y="734"/>
                  </a:cxn>
                  <a:cxn ang="0">
                    <a:pos x="177" y="800"/>
                  </a:cxn>
                  <a:cxn ang="0">
                    <a:pos x="266" y="867"/>
                  </a:cxn>
                  <a:cxn ang="0">
                    <a:pos x="373" y="937"/>
                  </a:cxn>
                </a:cxnLst>
                <a:rect l="0" t="0" r="r" b="b"/>
                <a:pathLst>
                  <a:path w="6793" h="2370">
                    <a:moveTo>
                      <a:pt x="413" y="960"/>
                    </a:moveTo>
                    <a:lnTo>
                      <a:pt x="475" y="994"/>
                    </a:lnTo>
                    <a:lnTo>
                      <a:pt x="548" y="1030"/>
                    </a:lnTo>
                    <a:lnTo>
                      <a:pt x="631" y="1071"/>
                    </a:lnTo>
                    <a:lnTo>
                      <a:pt x="723" y="1112"/>
                    </a:lnTo>
                    <a:lnTo>
                      <a:pt x="824" y="1158"/>
                    </a:lnTo>
                    <a:lnTo>
                      <a:pt x="935" y="1205"/>
                    </a:lnTo>
                    <a:lnTo>
                      <a:pt x="1054" y="1253"/>
                    </a:lnTo>
                    <a:lnTo>
                      <a:pt x="1181" y="1304"/>
                    </a:lnTo>
                    <a:lnTo>
                      <a:pt x="1316" y="1355"/>
                    </a:lnTo>
                    <a:lnTo>
                      <a:pt x="1458" y="1409"/>
                    </a:lnTo>
                    <a:lnTo>
                      <a:pt x="1607" y="1463"/>
                    </a:lnTo>
                    <a:lnTo>
                      <a:pt x="1763" y="1517"/>
                    </a:lnTo>
                    <a:lnTo>
                      <a:pt x="1924" y="1572"/>
                    </a:lnTo>
                    <a:lnTo>
                      <a:pt x="2091" y="1627"/>
                    </a:lnTo>
                    <a:lnTo>
                      <a:pt x="2264" y="1683"/>
                    </a:lnTo>
                    <a:lnTo>
                      <a:pt x="2442" y="1737"/>
                    </a:lnTo>
                    <a:lnTo>
                      <a:pt x="2625" y="1791"/>
                    </a:lnTo>
                    <a:lnTo>
                      <a:pt x="2811" y="1845"/>
                    </a:lnTo>
                    <a:lnTo>
                      <a:pt x="3001" y="1897"/>
                    </a:lnTo>
                    <a:lnTo>
                      <a:pt x="3194" y="1948"/>
                    </a:lnTo>
                    <a:lnTo>
                      <a:pt x="3392" y="1997"/>
                    </a:lnTo>
                    <a:lnTo>
                      <a:pt x="3590" y="2045"/>
                    </a:lnTo>
                    <a:lnTo>
                      <a:pt x="3792" y="2090"/>
                    </a:lnTo>
                    <a:lnTo>
                      <a:pt x="3996" y="2133"/>
                    </a:lnTo>
                    <a:lnTo>
                      <a:pt x="4199" y="2174"/>
                    </a:lnTo>
                    <a:lnTo>
                      <a:pt x="4405" y="2212"/>
                    </a:lnTo>
                    <a:lnTo>
                      <a:pt x="4611" y="2246"/>
                    </a:lnTo>
                    <a:lnTo>
                      <a:pt x="4818" y="2278"/>
                    </a:lnTo>
                    <a:lnTo>
                      <a:pt x="5024" y="2306"/>
                    </a:lnTo>
                    <a:lnTo>
                      <a:pt x="5230" y="2330"/>
                    </a:lnTo>
                    <a:lnTo>
                      <a:pt x="5435" y="2351"/>
                    </a:lnTo>
                    <a:lnTo>
                      <a:pt x="5639" y="2367"/>
                    </a:lnTo>
                    <a:lnTo>
                      <a:pt x="5646" y="2368"/>
                    </a:lnTo>
                    <a:lnTo>
                      <a:pt x="5669" y="2369"/>
                    </a:lnTo>
                    <a:lnTo>
                      <a:pt x="5704" y="2370"/>
                    </a:lnTo>
                    <a:lnTo>
                      <a:pt x="5751" y="2369"/>
                    </a:lnTo>
                    <a:lnTo>
                      <a:pt x="5778" y="2368"/>
                    </a:lnTo>
                    <a:lnTo>
                      <a:pt x="5808" y="2366"/>
                    </a:lnTo>
                    <a:lnTo>
                      <a:pt x="5840" y="2362"/>
                    </a:lnTo>
                    <a:lnTo>
                      <a:pt x="5876" y="2358"/>
                    </a:lnTo>
                    <a:lnTo>
                      <a:pt x="5912" y="2353"/>
                    </a:lnTo>
                    <a:lnTo>
                      <a:pt x="5950" y="2346"/>
                    </a:lnTo>
                    <a:lnTo>
                      <a:pt x="5991" y="2338"/>
                    </a:lnTo>
                    <a:lnTo>
                      <a:pt x="6032" y="2328"/>
                    </a:lnTo>
                    <a:lnTo>
                      <a:pt x="6076" y="2318"/>
                    </a:lnTo>
                    <a:lnTo>
                      <a:pt x="6121" y="2305"/>
                    </a:lnTo>
                    <a:lnTo>
                      <a:pt x="6167" y="2290"/>
                    </a:lnTo>
                    <a:lnTo>
                      <a:pt x="6213" y="2273"/>
                    </a:lnTo>
                    <a:lnTo>
                      <a:pt x="6261" y="2254"/>
                    </a:lnTo>
                    <a:lnTo>
                      <a:pt x="6309" y="2232"/>
                    </a:lnTo>
                    <a:lnTo>
                      <a:pt x="6358" y="2208"/>
                    </a:lnTo>
                    <a:lnTo>
                      <a:pt x="6407" y="2181"/>
                    </a:lnTo>
                    <a:lnTo>
                      <a:pt x="6456" y="2151"/>
                    </a:lnTo>
                    <a:lnTo>
                      <a:pt x="6505" y="2119"/>
                    </a:lnTo>
                    <a:lnTo>
                      <a:pt x="6554" y="2084"/>
                    </a:lnTo>
                    <a:lnTo>
                      <a:pt x="6603" y="2046"/>
                    </a:lnTo>
                    <a:lnTo>
                      <a:pt x="6652" y="2004"/>
                    </a:lnTo>
                    <a:lnTo>
                      <a:pt x="6700" y="1960"/>
                    </a:lnTo>
                    <a:lnTo>
                      <a:pt x="6747" y="1912"/>
                    </a:lnTo>
                    <a:lnTo>
                      <a:pt x="6793" y="1859"/>
                    </a:lnTo>
                    <a:lnTo>
                      <a:pt x="6788" y="1855"/>
                    </a:lnTo>
                    <a:lnTo>
                      <a:pt x="6780" y="1851"/>
                    </a:lnTo>
                    <a:lnTo>
                      <a:pt x="6772" y="1848"/>
                    </a:lnTo>
                    <a:lnTo>
                      <a:pt x="6762" y="1845"/>
                    </a:lnTo>
                    <a:lnTo>
                      <a:pt x="6751" y="1841"/>
                    </a:lnTo>
                    <a:lnTo>
                      <a:pt x="6739" y="1839"/>
                    </a:lnTo>
                    <a:lnTo>
                      <a:pt x="6726" y="1837"/>
                    </a:lnTo>
                    <a:lnTo>
                      <a:pt x="6710" y="1836"/>
                    </a:lnTo>
                    <a:lnTo>
                      <a:pt x="6694" y="1836"/>
                    </a:lnTo>
                    <a:lnTo>
                      <a:pt x="6676" y="1837"/>
                    </a:lnTo>
                    <a:lnTo>
                      <a:pt x="6655" y="1838"/>
                    </a:lnTo>
                    <a:lnTo>
                      <a:pt x="6634" y="1841"/>
                    </a:lnTo>
                    <a:lnTo>
                      <a:pt x="6610" y="1846"/>
                    </a:lnTo>
                    <a:lnTo>
                      <a:pt x="6584" y="1851"/>
                    </a:lnTo>
                    <a:lnTo>
                      <a:pt x="6557" y="1857"/>
                    </a:lnTo>
                    <a:lnTo>
                      <a:pt x="6527" y="1866"/>
                    </a:lnTo>
                    <a:lnTo>
                      <a:pt x="6517" y="1870"/>
                    </a:lnTo>
                    <a:lnTo>
                      <a:pt x="6494" y="1879"/>
                    </a:lnTo>
                    <a:lnTo>
                      <a:pt x="6460" y="1891"/>
                    </a:lnTo>
                    <a:lnTo>
                      <a:pt x="6417" y="1907"/>
                    </a:lnTo>
                    <a:lnTo>
                      <a:pt x="6364" y="1927"/>
                    </a:lnTo>
                    <a:lnTo>
                      <a:pt x="6302" y="1947"/>
                    </a:lnTo>
                    <a:lnTo>
                      <a:pt x="6234" y="1968"/>
                    </a:lnTo>
                    <a:lnTo>
                      <a:pt x="6158" y="1989"/>
                    </a:lnTo>
                    <a:lnTo>
                      <a:pt x="6118" y="2000"/>
                    </a:lnTo>
                    <a:lnTo>
                      <a:pt x="6076" y="2011"/>
                    </a:lnTo>
                    <a:lnTo>
                      <a:pt x="6033" y="2020"/>
                    </a:lnTo>
                    <a:lnTo>
                      <a:pt x="5989" y="2031"/>
                    </a:lnTo>
                    <a:lnTo>
                      <a:pt x="5944" y="2040"/>
                    </a:lnTo>
                    <a:lnTo>
                      <a:pt x="5898" y="2049"/>
                    </a:lnTo>
                    <a:lnTo>
                      <a:pt x="5851" y="2057"/>
                    </a:lnTo>
                    <a:lnTo>
                      <a:pt x="5803" y="2065"/>
                    </a:lnTo>
                    <a:lnTo>
                      <a:pt x="5755" y="2071"/>
                    </a:lnTo>
                    <a:lnTo>
                      <a:pt x="5706" y="2077"/>
                    </a:lnTo>
                    <a:lnTo>
                      <a:pt x="5657" y="2082"/>
                    </a:lnTo>
                    <a:lnTo>
                      <a:pt x="5607" y="2086"/>
                    </a:lnTo>
                    <a:lnTo>
                      <a:pt x="5557" y="2089"/>
                    </a:lnTo>
                    <a:lnTo>
                      <a:pt x="5506" y="2090"/>
                    </a:lnTo>
                    <a:lnTo>
                      <a:pt x="5456" y="2090"/>
                    </a:lnTo>
                    <a:lnTo>
                      <a:pt x="5406" y="2089"/>
                    </a:lnTo>
                    <a:lnTo>
                      <a:pt x="5355" y="2084"/>
                    </a:lnTo>
                    <a:lnTo>
                      <a:pt x="5282" y="2075"/>
                    </a:lnTo>
                    <a:lnTo>
                      <a:pt x="5191" y="2060"/>
                    </a:lnTo>
                    <a:lnTo>
                      <a:pt x="5082" y="2041"/>
                    </a:lnTo>
                    <a:lnTo>
                      <a:pt x="4956" y="2016"/>
                    </a:lnTo>
                    <a:lnTo>
                      <a:pt x="4815" y="1988"/>
                    </a:lnTo>
                    <a:lnTo>
                      <a:pt x="4660" y="1956"/>
                    </a:lnTo>
                    <a:lnTo>
                      <a:pt x="4494" y="1921"/>
                    </a:lnTo>
                    <a:lnTo>
                      <a:pt x="4318" y="1882"/>
                    </a:lnTo>
                    <a:lnTo>
                      <a:pt x="4131" y="1840"/>
                    </a:lnTo>
                    <a:lnTo>
                      <a:pt x="3937" y="1796"/>
                    </a:lnTo>
                    <a:lnTo>
                      <a:pt x="3737" y="1749"/>
                    </a:lnTo>
                    <a:lnTo>
                      <a:pt x="3532" y="1700"/>
                    </a:lnTo>
                    <a:lnTo>
                      <a:pt x="3322" y="1648"/>
                    </a:lnTo>
                    <a:lnTo>
                      <a:pt x="3112" y="1595"/>
                    </a:lnTo>
                    <a:lnTo>
                      <a:pt x="2900" y="1541"/>
                    </a:lnTo>
                    <a:lnTo>
                      <a:pt x="2690" y="1485"/>
                    </a:lnTo>
                    <a:lnTo>
                      <a:pt x="2481" y="1430"/>
                    </a:lnTo>
                    <a:lnTo>
                      <a:pt x="2276" y="1374"/>
                    </a:lnTo>
                    <a:lnTo>
                      <a:pt x="2076" y="1316"/>
                    </a:lnTo>
                    <a:lnTo>
                      <a:pt x="1882" y="1260"/>
                    </a:lnTo>
                    <a:lnTo>
                      <a:pt x="1697" y="1203"/>
                    </a:lnTo>
                    <a:lnTo>
                      <a:pt x="1521" y="1148"/>
                    </a:lnTo>
                    <a:lnTo>
                      <a:pt x="1355" y="1093"/>
                    </a:lnTo>
                    <a:lnTo>
                      <a:pt x="1202" y="1039"/>
                    </a:lnTo>
                    <a:lnTo>
                      <a:pt x="1062" y="987"/>
                    </a:lnTo>
                    <a:lnTo>
                      <a:pt x="937" y="937"/>
                    </a:lnTo>
                    <a:lnTo>
                      <a:pt x="828" y="888"/>
                    </a:lnTo>
                    <a:lnTo>
                      <a:pt x="739" y="842"/>
                    </a:lnTo>
                    <a:lnTo>
                      <a:pt x="667" y="798"/>
                    </a:lnTo>
                    <a:lnTo>
                      <a:pt x="617" y="758"/>
                    </a:lnTo>
                    <a:lnTo>
                      <a:pt x="588" y="720"/>
                    </a:lnTo>
                    <a:lnTo>
                      <a:pt x="583" y="710"/>
                    </a:lnTo>
                    <a:lnTo>
                      <a:pt x="582" y="686"/>
                    </a:lnTo>
                    <a:lnTo>
                      <a:pt x="576" y="622"/>
                    </a:lnTo>
                    <a:lnTo>
                      <a:pt x="569" y="528"/>
                    </a:lnTo>
                    <a:lnTo>
                      <a:pt x="559" y="417"/>
                    </a:lnTo>
                    <a:lnTo>
                      <a:pt x="550" y="297"/>
                    </a:lnTo>
                    <a:lnTo>
                      <a:pt x="540" y="180"/>
                    </a:lnTo>
                    <a:lnTo>
                      <a:pt x="532" y="78"/>
                    </a:lnTo>
                    <a:lnTo>
                      <a:pt x="526" y="0"/>
                    </a:lnTo>
                    <a:lnTo>
                      <a:pt x="490" y="24"/>
                    </a:lnTo>
                    <a:lnTo>
                      <a:pt x="453" y="51"/>
                    </a:lnTo>
                    <a:lnTo>
                      <a:pt x="414" y="80"/>
                    </a:lnTo>
                    <a:lnTo>
                      <a:pt x="375" y="110"/>
                    </a:lnTo>
                    <a:lnTo>
                      <a:pt x="334" y="142"/>
                    </a:lnTo>
                    <a:lnTo>
                      <a:pt x="294" y="174"/>
                    </a:lnTo>
                    <a:lnTo>
                      <a:pt x="254" y="208"/>
                    </a:lnTo>
                    <a:lnTo>
                      <a:pt x="216" y="242"/>
                    </a:lnTo>
                    <a:lnTo>
                      <a:pt x="179" y="277"/>
                    </a:lnTo>
                    <a:lnTo>
                      <a:pt x="144" y="311"/>
                    </a:lnTo>
                    <a:lnTo>
                      <a:pt x="128" y="329"/>
                    </a:lnTo>
                    <a:lnTo>
                      <a:pt x="112" y="346"/>
                    </a:lnTo>
                    <a:lnTo>
                      <a:pt x="97" y="363"/>
                    </a:lnTo>
                    <a:lnTo>
                      <a:pt x="83" y="381"/>
                    </a:lnTo>
                    <a:lnTo>
                      <a:pt x="71" y="398"/>
                    </a:lnTo>
                    <a:lnTo>
                      <a:pt x="59" y="416"/>
                    </a:lnTo>
                    <a:lnTo>
                      <a:pt x="48" y="432"/>
                    </a:lnTo>
                    <a:lnTo>
                      <a:pt x="39" y="449"/>
                    </a:lnTo>
                    <a:lnTo>
                      <a:pt x="30" y="465"/>
                    </a:lnTo>
                    <a:lnTo>
                      <a:pt x="23" y="481"/>
                    </a:lnTo>
                    <a:lnTo>
                      <a:pt x="16" y="497"/>
                    </a:lnTo>
                    <a:lnTo>
                      <a:pt x="12" y="513"/>
                    </a:lnTo>
                    <a:lnTo>
                      <a:pt x="8" y="533"/>
                    </a:lnTo>
                    <a:lnTo>
                      <a:pt x="5" y="556"/>
                    </a:lnTo>
                    <a:lnTo>
                      <a:pt x="2" y="583"/>
                    </a:lnTo>
                    <a:lnTo>
                      <a:pt x="0" y="609"/>
                    </a:lnTo>
                    <a:lnTo>
                      <a:pt x="14" y="630"/>
                    </a:lnTo>
                    <a:lnTo>
                      <a:pt x="29" y="650"/>
                    </a:lnTo>
                    <a:lnTo>
                      <a:pt x="45" y="670"/>
                    </a:lnTo>
                    <a:lnTo>
                      <a:pt x="63" y="692"/>
                    </a:lnTo>
                    <a:lnTo>
                      <a:pt x="83" y="713"/>
                    </a:lnTo>
                    <a:lnTo>
                      <a:pt x="104" y="734"/>
                    </a:lnTo>
                    <a:lnTo>
                      <a:pt x="126" y="755"/>
                    </a:lnTo>
                    <a:lnTo>
                      <a:pt x="151" y="778"/>
                    </a:lnTo>
                    <a:lnTo>
                      <a:pt x="177" y="800"/>
                    </a:lnTo>
                    <a:lnTo>
                      <a:pt x="205" y="823"/>
                    </a:lnTo>
                    <a:lnTo>
                      <a:pt x="235" y="845"/>
                    </a:lnTo>
                    <a:lnTo>
                      <a:pt x="266" y="867"/>
                    </a:lnTo>
                    <a:lnTo>
                      <a:pt x="300" y="891"/>
                    </a:lnTo>
                    <a:lnTo>
                      <a:pt x="335" y="913"/>
                    </a:lnTo>
                    <a:lnTo>
                      <a:pt x="373" y="937"/>
                    </a:lnTo>
                    <a:lnTo>
                      <a:pt x="413" y="9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7" name="Freeform 759"/>
              <p:cNvSpPr>
                <a:spLocks/>
              </p:cNvSpPr>
              <p:nvPr/>
            </p:nvSpPr>
            <p:spPr bwMode="auto">
              <a:xfrm rot="21062100">
                <a:off x="7286207" y="2948743"/>
                <a:ext cx="59940" cy="56786"/>
              </a:xfrm>
              <a:custGeom>
                <a:avLst/>
                <a:gdLst/>
                <a:ahLst/>
                <a:cxnLst>
                  <a:cxn ang="0">
                    <a:pos x="222" y="402"/>
                  </a:cxn>
                  <a:cxn ang="0">
                    <a:pos x="204" y="393"/>
                  </a:cxn>
                  <a:cxn ang="0">
                    <a:pos x="187" y="382"/>
                  </a:cxn>
                  <a:cxn ang="0">
                    <a:pos x="170" y="370"/>
                  </a:cxn>
                  <a:cxn ang="0">
                    <a:pos x="154" y="357"/>
                  </a:cxn>
                  <a:cxn ang="0">
                    <a:pos x="138" y="343"/>
                  </a:cxn>
                  <a:cxn ang="0">
                    <a:pos x="122" y="328"/>
                  </a:cxn>
                  <a:cxn ang="0">
                    <a:pos x="107" y="312"/>
                  </a:cxn>
                  <a:cxn ang="0">
                    <a:pos x="93" y="295"/>
                  </a:cxn>
                  <a:cxn ang="0">
                    <a:pos x="79" y="277"/>
                  </a:cxn>
                  <a:cxn ang="0">
                    <a:pos x="66" y="257"/>
                  </a:cxn>
                  <a:cxn ang="0">
                    <a:pos x="53" y="238"/>
                  </a:cxn>
                  <a:cxn ang="0">
                    <a:pos x="42" y="217"/>
                  </a:cxn>
                  <a:cxn ang="0">
                    <a:pos x="30" y="196"/>
                  </a:cxn>
                  <a:cxn ang="0">
                    <a:pos x="19" y="172"/>
                  </a:cxn>
                  <a:cxn ang="0">
                    <a:pos x="10" y="149"/>
                  </a:cxn>
                  <a:cxn ang="0">
                    <a:pos x="0" y="124"/>
                  </a:cxn>
                  <a:cxn ang="0">
                    <a:pos x="33" y="121"/>
                  </a:cxn>
                  <a:cxn ang="0">
                    <a:pos x="67" y="117"/>
                  </a:cxn>
                  <a:cxn ang="0">
                    <a:pos x="100" y="112"/>
                  </a:cxn>
                  <a:cxn ang="0">
                    <a:pos x="133" y="108"/>
                  </a:cxn>
                  <a:cxn ang="0">
                    <a:pos x="166" y="103"/>
                  </a:cxn>
                  <a:cxn ang="0">
                    <a:pos x="199" y="99"/>
                  </a:cxn>
                  <a:cxn ang="0">
                    <a:pos x="232" y="93"/>
                  </a:cxn>
                  <a:cxn ang="0">
                    <a:pos x="266" y="88"/>
                  </a:cxn>
                  <a:cxn ang="0">
                    <a:pos x="273" y="85"/>
                  </a:cxn>
                  <a:cxn ang="0">
                    <a:pos x="285" y="81"/>
                  </a:cxn>
                  <a:cxn ang="0">
                    <a:pos x="303" y="73"/>
                  </a:cxn>
                  <a:cxn ang="0">
                    <a:pos x="324" y="63"/>
                  </a:cxn>
                  <a:cxn ang="0">
                    <a:pos x="351" y="52"/>
                  </a:cxn>
                  <a:cxn ang="0">
                    <a:pos x="380" y="37"/>
                  </a:cxn>
                  <a:cxn ang="0">
                    <a:pos x="413" y="20"/>
                  </a:cxn>
                  <a:cxn ang="0">
                    <a:pos x="448" y="0"/>
                  </a:cxn>
                  <a:cxn ang="0">
                    <a:pos x="448" y="40"/>
                  </a:cxn>
                  <a:cxn ang="0">
                    <a:pos x="449" y="79"/>
                  </a:cxn>
                  <a:cxn ang="0">
                    <a:pos x="451" y="118"/>
                  </a:cxn>
                  <a:cxn ang="0">
                    <a:pos x="454" y="156"/>
                  </a:cxn>
                  <a:cxn ang="0">
                    <a:pos x="459" y="193"/>
                  </a:cxn>
                  <a:cxn ang="0">
                    <a:pos x="464" y="229"/>
                  </a:cxn>
                  <a:cxn ang="0">
                    <a:pos x="470" y="265"/>
                  </a:cxn>
                  <a:cxn ang="0">
                    <a:pos x="477" y="299"/>
                  </a:cxn>
                  <a:cxn ang="0">
                    <a:pos x="485" y="332"/>
                  </a:cxn>
                  <a:cxn ang="0">
                    <a:pos x="494" y="365"/>
                  </a:cxn>
                  <a:cxn ang="0">
                    <a:pos x="503" y="396"/>
                  </a:cxn>
                  <a:cxn ang="0">
                    <a:pos x="514" y="427"/>
                  </a:cxn>
                  <a:cxn ang="0">
                    <a:pos x="526" y="457"/>
                  </a:cxn>
                  <a:cxn ang="0">
                    <a:pos x="538" y="485"/>
                  </a:cxn>
                  <a:cxn ang="0">
                    <a:pos x="551" y="513"/>
                  </a:cxn>
                  <a:cxn ang="0">
                    <a:pos x="565" y="540"/>
                  </a:cxn>
                  <a:cxn ang="0">
                    <a:pos x="222" y="402"/>
                  </a:cxn>
                </a:cxnLst>
                <a:rect l="0" t="0" r="r" b="b"/>
                <a:pathLst>
                  <a:path w="565" h="540">
                    <a:moveTo>
                      <a:pt x="222" y="402"/>
                    </a:moveTo>
                    <a:lnTo>
                      <a:pt x="204" y="393"/>
                    </a:lnTo>
                    <a:lnTo>
                      <a:pt x="187" y="382"/>
                    </a:lnTo>
                    <a:lnTo>
                      <a:pt x="170" y="370"/>
                    </a:lnTo>
                    <a:lnTo>
                      <a:pt x="154" y="357"/>
                    </a:lnTo>
                    <a:lnTo>
                      <a:pt x="138" y="343"/>
                    </a:lnTo>
                    <a:lnTo>
                      <a:pt x="122" y="328"/>
                    </a:lnTo>
                    <a:lnTo>
                      <a:pt x="107" y="312"/>
                    </a:lnTo>
                    <a:lnTo>
                      <a:pt x="93" y="295"/>
                    </a:lnTo>
                    <a:lnTo>
                      <a:pt x="79" y="277"/>
                    </a:lnTo>
                    <a:lnTo>
                      <a:pt x="66" y="257"/>
                    </a:lnTo>
                    <a:lnTo>
                      <a:pt x="53" y="238"/>
                    </a:lnTo>
                    <a:lnTo>
                      <a:pt x="42" y="217"/>
                    </a:lnTo>
                    <a:lnTo>
                      <a:pt x="30" y="196"/>
                    </a:lnTo>
                    <a:lnTo>
                      <a:pt x="19" y="172"/>
                    </a:lnTo>
                    <a:lnTo>
                      <a:pt x="10" y="149"/>
                    </a:lnTo>
                    <a:lnTo>
                      <a:pt x="0" y="124"/>
                    </a:lnTo>
                    <a:lnTo>
                      <a:pt x="33" y="121"/>
                    </a:lnTo>
                    <a:lnTo>
                      <a:pt x="67" y="117"/>
                    </a:lnTo>
                    <a:lnTo>
                      <a:pt x="100" y="112"/>
                    </a:lnTo>
                    <a:lnTo>
                      <a:pt x="133" y="108"/>
                    </a:lnTo>
                    <a:lnTo>
                      <a:pt x="166" y="103"/>
                    </a:lnTo>
                    <a:lnTo>
                      <a:pt x="199" y="99"/>
                    </a:lnTo>
                    <a:lnTo>
                      <a:pt x="232" y="93"/>
                    </a:lnTo>
                    <a:lnTo>
                      <a:pt x="266" y="88"/>
                    </a:lnTo>
                    <a:lnTo>
                      <a:pt x="273" y="85"/>
                    </a:lnTo>
                    <a:lnTo>
                      <a:pt x="285" y="81"/>
                    </a:lnTo>
                    <a:lnTo>
                      <a:pt x="303" y="73"/>
                    </a:lnTo>
                    <a:lnTo>
                      <a:pt x="324" y="63"/>
                    </a:lnTo>
                    <a:lnTo>
                      <a:pt x="351" y="52"/>
                    </a:lnTo>
                    <a:lnTo>
                      <a:pt x="380" y="37"/>
                    </a:lnTo>
                    <a:lnTo>
                      <a:pt x="413" y="20"/>
                    </a:lnTo>
                    <a:lnTo>
                      <a:pt x="448" y="0"/>
                    </a:lnTo>
                    <a:lnTo>
                      <a:pt x="448" y="40"/>
                    </a:lnTo>
                    <a:lnTo>
                      <a:pt x="449" y="79"/>
                    </a:lnTo>
                    <a:lnTo>
                      <a:pt x="451" y="118"/>
                    </a:lnTo>
                    <a:lnTo>
                      <a:pt x="454" y="156"/>
                    </a:lnTo>
                    <a:lnTo>
                      <a:pt x="459" y="193"/>
                    </a:lnTo>
                    <a:lnTo>
                      <a:pt x="464" y="229"/>
                    </a:lnTo>
                    <a:lnTo>
                      <a:pt x="470" y="265"/>
                    </a:lnTo>
                    <a:lnTo>
                      <a:pt x="477" y="299"/>
                    </a:lnTo>
                    <a:lnTo>
                      <a:pt x="485" y="332"/>
                    </a:lnTo>
                    <a:lnTo>
                      <a:pt x="494" y="365"/>
                    </a:lnTo>
                    <a:lnTo>
                      <a:pt x="503" y="396"/>
                    </a:lnTo>
                    <a:lnTo>
                      <a:pt x="514" y="427"/>
                    </a:lnTo>
                    <a:lnTo>
                      <a:pt x="526" y="457"/>
                    </a:lnTo>
                    <a:lnTo>
                      <a:pt x="538" y="485"/>
                    </a:lnTo>
                    <a:lnTo>
                      <a:pt x="551" y="513"/>
                    </a:lnTo>
                    <a:lnTo>
                      <a:pt x="565" y="540"/>
                    </a:lnTo>
                    <a:lnTo>
                      <a:pt x="222" y="4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8" name="Freeform 760"/>
              <p:cNvSpPr>
                <a:spLocks/>
              </p:cNvSpPr>
              <p:nvPr/>
            </p:nvSpPr>
            <p:spPr bwMode="auto">
              <a:xfrm rot="21062100">
                <a:off x="7332255" y="2734082"/>
                <a:ext cx="195596" cy="269733"/>
              </a:xfrm>
              <a:custGeom>
                <a:avLst/>
                <a:gdLst/>
                <a:ahLst/>
                <a:cxnLst>
                  <a:cxn ang="0">
                    <a:pos x="1562" y="1619"/>
                  </a:cxn>
                  <a:cxn ang="0">
                    <a:pos x="1486" y="1752"/>
                  </a:cxn>
                  <a:cxn ang="0">
                    <a:pos x="1406" y="1876"/>
                  </a:cxn>
                  <a:cxn ang="0">
                    <a:pos x="1322" y="1994"/>
                  </a:cxn>
                  <a:cxn ang="0">
                    <a:pos x="1234" y="2101"/>
                  </a:cxn>
                  <a:cxn ang="0">
                    <a:pos x="1142" y="2200"/>
                  </a:cxn>
                  <a:cxn ang="0">
                    <a:pos x="1047" y="2289"/>
                  </a:cxn>
                  <a:cxn ang="0">
                    <a:pos x="952" y="2367"/>
                  </a:cxn>
                  <a:cxn ang="0">
                    <a:pos x="855" y="2433"/>
                  </a:cxn>
                  <a:cxn ang="0">
                    <a:pos x="758" y="2486"/>
                  </a:cxn>
                  <a:cxn ang="0">
                    <a:pos x="661" y="2525"/>
                  </a:cxn>
                  <a:cxn ang="0">
                    <a:pos x="582" y="2548"/>
                  </a:cxn>
                  <a:cxn ang="0">
                    <a:pos x="508" y="2560"/>
                  </a:cxn>
                  <a:cxn ang="0">
                    <a:pos x="437" y="2561"/>
                  </a:cxn>
                  <a:cxn ang="0">
                    <a:pos x="369" y="2552"/>
                  </a:cxn>
                  <a:cxn ang="0">
                    <a:pos x="306" y="2532"/>
                  </a:cxn>
                  <a:cxn ang="0">
                    <a:pos x="250" y="2502"/>
                  </a:cxn>
                  <a:cxn ang="0">
                    <a:pos x="200" y="2464"/>
                  </a:cxn>
                  <a:cxn ang="0">
                    <a:pos x="154" y="2416"/>
                  </a:cxn>
                  <a:cxn ang="0">
                    <a:pos x="114" y="2360"/>
                  </a:cxn>
                  <a:cxn ang="0">
                    <a:pos x="80" y="2296"/>
                  </a:cxn>
                  <a:cxn ang="0">
                    <a:pos x="53" y="2225"/>
                  </a:cxn>
                  <a:cxn ang="0">
                    <a:pos x="30" y="2147"/>
                  </a:cxn>
                  <a:cxn ang="0">
                    <a:pos x="14" y="2062"/>
                  </a:cxn>
                  <a:cxn ang="0">
                    <a:pos x="3" y="1970"/>
                  </a:cxn>
                  <a:cxn ang="0">
                    <a:pos x="0" y="1872"/>
                  </a:cxn>
                  <a:cxn ang="0">
                    <a:pos x="2" y="1770"/>
                  </a:cxn>
                  <a:cxn ang="0">
                    <a:pos x="101" y="1686"/>
                  </a:cxn>
                  <a:cxn ang="0">
                    <a:pos x="158" y="1626"/>
                  </a:cxn>
                  <a:cxn ang="0">
                    <a:pos x="215" y="1560"/>
                  </a:cxn>
                  <a:cxn ang="0">
                    <a:pos x="269" y="1485"/>
                  </a:cxn>
                  <a:cxn ang="0">
                    <a:pos x="380" y="1431"/>
                  </a:cxn>
                  <a:cxn ang="0">
                    <a:pos x="426" y="1278"/>
                  </a:cxn>
                  <a:cxn ang="0">
                    <a:pos x="485" y="1121"/>
                  </a:cxn>
                  <a:cxn ang="0">
                    <a:pos x="553" y="966"/>
                  </a:cxn>
                  <a:cxn ang="0">
                    <a:pos x="620" y="836"/>
                  </a:cxn>
                  <a:cxn ang="0">
                    <a:pos x="693" y="713"/>
                  </a:cxn>
                  <a:cxn ang="0">
                    <a:pos x="769" y="596"/>
                  </a:cxn>
                  <a:cxn ang="0">
                    <a:pos x="851" y="488"/>
                  </a:cxn>
                  <a:cxn ang="0">
                    <a:pos x="935" y="389"/>
                  </a:cxn>
                  <a:cxn ang="0">
                    <a:pos x="1022" y="298"/>
                  </a:cxn>
                  <a:cxn ang="0">
                    <a:pos x="1111" y="219"/>
                  </a:cxn>
                  <a:cxn ang="0">
                    <a:pos x="1200" y="151"/>
                  </a:cxn>
                  <a:cxn ang="0">
                    <a:pos x="1290" y="94"/>
                  </a:cxn>
                  <a:cxn ang="0">
                    <a:pos x="1381" y="50"/>
                  </a:cxn>
                  <a:cxn ang="0">
                    <a:pos x="1462" y="20"/>
                  </a:cxn>
                  <a:cxn ang="0">
                    <a:pos x="1524" y="6"/>
                  </a:cxn>
                  <a:cxn ang="0">
                    <a:pos x="1581" y="0"/>
                  </a:cxn>
                  <a:cxn ang="0">
                    <a:pos x="1638" y="1"/>
                  </a:cxn>
                  <a:cxn ang="0">
                    <a:pos x="1691" y="9"/>
                  </a:cxn>
                  <a:cxn ang="0">
                    <a:pos x="1741" y="25"/>
                  </a:cxn>
                  <a:cxn ang="0">
                    <a:pos x="1792" y="120"/>
                  </a:cxn>
                  <a:cxn ang="0">
                    <a:pos x="1829" y="229"/>
                  </a:cxn>
                  <a:cxn ang="0">
                    <a:pos x="1852" y="350"/>
                  </a:cxn>
                  <a:cxn ang="0">
                    <a:pos x="1864" y="483"/>
                  </a:cxn>
                  <a:cxn ang="0">
                    <a:pos x="1862" y="624"/>
                  </a:cxn>
                  <a:cxn ang="0">
                    <a:pos x="1846" y="774"/>
                  </a:cxn>
                  <a:cxn ang="0">
                    <a:pos x="1818" y="929"/>
                  </a:cxn>
                  <a:cxn ang="0">
                    <a:pos x="1778" y="1089"/>
                  </a:cxn>
                  <a:cxn ang="0">
                    <a:pos x="1725" y="1252"/>
                  </a:cxn>
                  <a:cxn ang="0">
                    <a:pos x="1659" y="1417"/>
                  </a:cxn>
                </a:cxnLst>
                <a:rect l="0" t="0" r="r" b="b"/>
                <a:pathLst>
                  <a:path w="1864" h="2562">
                    <a:moveTo>
                      <a:pt x="1609" y="1527"/>
                    </a:moveTo>
                    <a:lnTo>
                      <a:pt x="1586" y="1573"/>
                    </a:lnTo>
                    <a:lnTo>
                      <a:pt x="1562" y="1619"/>
                    </a:lnTo>
                    <a:lnTo>
                      <a:pt x="1538" y="1663"/>
                    </a:lnTo>
                    <a:lnTo>
                      <a:pt x="1512" y="1708"/>
                    </a:lnTo>
                    <a:lnTo>
                      <a:pt x="1486" y="1752"/>
                    </a:lnTo>
                    <a:lnTo>
                      <a:pt x="1461" y="1793"/>
                    </a:lnTo>
                    <a:lnTo>
                      <a:pt x="1434" y="1836"/>
                    </a:lnTo>
                    <a:lnTo>
                      <a:pt x="1406" y="1876"/>
                    </a:lnTo>
                    <a:lnTo>
                      <a:pt x="1379" y="1916"/>
                    </a:lnTo>
                    <a:lnTo>
                      <a:pt x="1351" y="1955"/>
                    </a:lnTo>
                    <a:lnTo>
                      <a:pt x="1322" y="1994"/>
                    </a:lnTo>
                    <a:lnTo>
                      <a:pt x="1292" y="2031"/>
                    </a:lnTo>
                    <a:lnTo>
                      <a:pt x="1263" y="2066"/>
                    </a:lnTo>
                    <a:lnTo>
                      <a:pt x="1234" y="2101"/>
                    </a:lnTo>
                    <a:lnTo>
                      <a:pt x="1203" y="2135"/>
                    </a:lnTo>
                    <a:lnTo>
                      <a:pt x="1173" y="2168"/>
                    </a:lnTo>
                    <a:lnTo>
                      <a:pt x="1142" y="2200"/>
                    </a:lnTo>
                    <a:lnTo>
                      <a:pt x="1110" y="2231"/>
                    </a:lnTo>
                    <a:lnTo>
                      <a:pt x="1079" y="2261"/>
                    </a:lnTo>
                    <a:lnTo>
                      <a:pt x="1047" y="2289"/>
                    </a:lnTo>
                    <a:lnTo>
                      <a:pt x="1016" y="2317"/>
                    </a:lnTo>
                    <a:lnTo>
                      <a:pt x="984" y="2342"/>
                    </a:lnTo>
                    <a:lnTo>
                      <a:pt x="952" y="2367"/>
                    </a:lnTo>
                    <a:lnTo>
                      <a:pt x="919" y="2390"/>
                    </a:lnTo>
                    <a:lnTo>
                      <a:pt x="887" y="2411"/>
                    </a:lnTo>
                    <a:lnTo>
                      <a:pt x="855" y="2433"/>
                    </a:lnTo>
                    <a:lnTo>
                      <a:pt x="822" y="2452"/>
                    </a:lnTo>
                    <a:lnTo>
                      <a:pt x="790" y="2469"/>
                    </a:lnTo>
                    <a:lnTo>
                      <a:pt x="758" y="2486"/>
                    </a:lnTo>
                    <a:lnTo>
                      <a:pt x="725" y="2501"/>
                    </a:lnTo>
                    <a:lnTo>
                      <a:pt x="693" y="2514"/>
                    </a:lnTo>
                    <a:lnTo>
                      <a:pt x="661" y="2525"/>
                    </a:lnTo>
                    <a:lnTo>
                      <a:pt x="634" y="2535"/>
                    </a:lnTo>
                    <a:lnTo>
                      <a:pt x="608" y="2542"/>
                    </a:lnTo>
                    <a:lnTo>
                      <a:pt x="582" y="2548"/>
                    </a:lnTo>
                    <a:lnTo>
                      <a:pt x="557" y="2553"/>
                    </a:lnTo>
                    <a:lnTo>
                      <a:pt x="532" y="2557"/>
                    </a:lnTo>
                    <a:lnTo>
                      <a:pt x="508" y="2560"/>
                    </a:lnTo>
                    <a:lnTo>
                      <a:pt x="484" y="2562"/>
                    </a:lnTo>
                    <a:lnTo>
                      <a:pt x="460" y="2562"/>
                    </a:lnTo>
                    <a:lnTo>
                      <a:pt x="437" y="2561"/>
                    </a:lnTo>
                    <a:lnTo>
                      <a:pt x="414" y="2560"/>
                    </a:lnTo>
                    <a:lnTo>
                      <a:pt x="392" y="2556"/>
                    </a:lnTo>
                    <a:lnTo>
                      <a:pt x="369" y="2552"/>
                    </a:lnTo>
                    <a:lnTo>
                      <a:pt x="348" y="2546"/>
                    </a:lnTo>
                    <a:lnTo>
                      <a:pt x="328" y="2539"/>
                    </a:lnTo>
                    <a:lnTo>
                      <a:pt x="306" y="2532"/>
                    </a:lnTo>
                    <a:lnTo>
                      <a:pt x="287" y="2522"/>
                    </a:lnTo>
                    <a:lnTo>
                      <a:pt x="268" y="2513"/>
                    </a:lnTo>
                    <a:lnTo>
                      <a:pt x="250" y="2502"/>
                    </a:lnTo>
                    <a:lnTo>
                      <a:pt x="233" y="2490"/>
                    </a:lnTo>
                    <a:lnTo>
                      <a:pt x="216" y="2477"/>
                    </a:lnTo>
                    <a:lnTo>
                      <a:pt x="200" y="2464"/>
                    </a:lnTo>
                    <a:lnTo>
                      <a:pt x="184" y="2449"/>
                    </a:lnTo>
                    <a:lnTo>
                      <a:pt x="169" y="2433"/>
                    </a:lnTo>
                    <a:lnTo>
                      <a:pt x="154" y="2416"/>
                    </a:lnTo>
                    <a:lnTo>
                      <a:pt x="140" y="2399"/>
                    </a:lnTo>
                    <a:lnTo>
                      <a:pt x="127" y="2379"/>
                    </a:lnTo>
                    <a:lnTo>
                      <a:pt x="114" y="2360"/>
                    </a:lnTo>
                    <a:lnTo>
                      <a:pt x="103" y="2340"/>
                    </a:lnTo>
                    <a:lnTo>
                      <a:pt x="91" y="2319"/>
                    </a:lnTo>
                    <a:lnTo>
                      <a:pt x="80" y="2296"/>
                    </a:lnTo>
                    <a:lnTo>
                      <a:pt x="71" y="2274"/>
                    </a:lnTo>
                    <a:lnTo>
                      <a:pt x="61" y="2249"/>
                    </a:lnTo>
                    <a:lnTo>
                      <a:pt x="53" y="2225"/>
                    </a:lnTo>
                    <a:lnTo>
                      <a:pt x="44" y="2199"/>
                    </a:lnTo>
                    <a:lnTo>
                      <a:pt x="37" y="2174"/>
                    </a:lnTo>
                    <a:lnTo>
                      <a:pt x="30" y="2147"/>
                    </a:lnTo>
                    <a:lnTo>
                      <a:pt x="24" y="2119"/>
                    </a:lnTo>
                    <a:lnTo>
                      <a:pt x="18" y="2091"/>
                    </a:lnTo>
                    <a:lnTo>
                      <a:pt x="14" y="2062"/>
                    </a:lnTo>
                    <a:lnTo>
                      <a:pt x="10" y="2032"/>
                    </a:lnTo>
                    <a:lnTo>
                      <a:pt x="7" y="2001"/>
                    </a:lnTo>
                    <a:lnTo>
                      <a:pt x="3" y="1970"/>
                    </a:lnTo>
                    <a:lnTo>
                      <a:pt x="1" y="1938"/>
                    </a:lnTo>
                    <a:lnTo>
                      <a:pt x="0" y="1905"/>
                    </a:lnTo>
                    <a:lnTo>
                      <a:pt x="0" y="1872"/>
                    </a:lnTo>
                    <a:lnTo>
                      <a:pt x="0" y="1839"/>
                    </a:lnTo>
                    <a:lnTo>
                      <a:pt x="1" y="1805"/>
                    </a:lnTo>
                    <a:lnTo>
                      <a:pt x="2" y="1770"/>
                    </a:lnTo>
                    <a:lnTo>
                      <a:pt x="42" y="1739"/>
                    </a:lnTo>
                    <a:lnTo>
                      <a:pt x="80" y="1704"/>
                    </a:lnTo>
                    <a:lnTo>
                      <a:pt x="101" y="1686"/>
                    </a:lnTo>
                    <a:lnTo>
                      <a:pt x="120" y="1667"/>
                    </a:lnTo>
                    <a:lnTo>
                      <a:pt x="139" y="1647"/>
                    </a:lnTo>
                    <a:lnTo>
                      <a:pt x="158" y="1626"/>
                    </a:lnTo>
                    <a:lnTo>
                      <a:pt x="177" y="1605"/>
                    </a:lnTo>
                    <a:lnTo>
                      <a:pt x="197" y="1582"/>
                    </a:lnTo>
                    <a:lnTo>
                      <a:pt x="215" y="1560"/>
                    </a:lnTo>
                    <a:lnTo>
                      <a:pt x="233" y="1535"/>
                    </a:lnTo>
                    <a:lnTo>
                      <a:pt x="251" y="1511"/>
                    </a:lnTo>
                    <a:lnTo>
                      <a:pt x="269" y="1485"/>
                    </a:lnTo>
                    <a:lnTo>
                      <a:pt x="286" y="1459"/>
                    </a:lnTo>
                    <a:lnTo>
                      <a:pt x="302" y="1431"/>
                    </a:lnTo>
                    <a:lnTo>
                      <a:pt x="380" y="1431"/>
                    </a:lnTo>
                    <a:lnTo>
                      <a:pt x="393" y="1383"/>
                    </a:lnTo>
                    <a:lnTo>
                      <a:pt x="409" y="1331"/>
                    </a:lnTo>
                    <a:lnTo>
                      <a:pt x="426" y="1278"/>
                    </a:lnTo>
                    <a:lnTo>
                      <a:pt x="444" y="1225"/>
                    </a:lnTo>
                    <a:lnTo>
                      <a:pt x="463" y="1173"/>
                    </a:lnTo>
                    <a:lnTo>
                      <a:pt x="485" y="1121"/>
                    </a:lnTo>
                    <a:lnTo>
                      <a:pt x="506" y="1069"/>
                    </a:lnTo>
                    <a:lnTo>
                      <a:pt x="528" y="1018"/>
                    </a:lnTo>
                    <a:lnTo>
                      <a:pt x="553" y="966"/>
                    </a:lnTo>
                    <a:lnTo>
                      <a:pt x="574" y="923"/>
                    </a:lnTo>
                    <a:lnTo>
                      <a:pt x="597" y="879"/>
                    </a:lnTo>
                    <a:lnTo>
                      <a:pt x="620" y="836"/>
                    </a:lnTo>
                    <a:lnTo>
                      <a:pt x="644" y="794"/>
                    </a:lnTo>
                    <a:lnTo>
                      <a:pt x="668" y="752"/>
                    </a:lnTo>
                    <a:lnTo>
                      <a:pt x="693" y="713"/>
                    </a:lnTo>
                    <a:lnTo>
                      <a:pt x="718" y="672"/>
                    </a:lnTo>
                    <a:lnTo>
                      <a:pt x="744" y="634"/>
                    </a:lnTo>
                    <a:lnTo>
                      <a:pt x="769" y="596"/>
                    </a:lnTo>
                    <a:lnTo>
                      <a:pt x="796" y="559"/>
                    </a:lnTo>
                    <a:lnTo>
                      <a:pt x="824" y="523"/>
                    </a:lnTo>
                    <a:lnTo>
                      <a:pt x="851" y="488"/>
                    </a:lnTo>
                    <a:lnTo>
                      <a:pt x="878" y="454"/>
                    </a:lnTo>
                    <a:lnTo>
                      <a:pt x="907" y="421"/>
                    </a:lnTo>
                    <a:lnTo>
                      <a:pt x="935" y="389"/>
                    </a:lnTo>
                    <a:lnTo>
                      <a:pt x="964" y="358"/>
                    </a:lnTo>
                    <a:lnTo>
                      <a:pt x="992" y="328"/>
                    </a:lnTo>
                    <a:lnTo>
                      <a:pt x="1022" y="298"/>
                    </a:lnTo>
                    <a:lnTo>
                      <a:pt x="1051" y="272"/>
                    </a:lnTo>
                    <a:lnTo>
                      <a:pt x="1081" y="245"/>
                    </a:lnTo>
                    <a:lnTo>
                      <a:pt x="1111" y="219"/>
                    </a:lnTo>
                    <a:lnTo>
                      <a:pt x="1141" y="195"/>
                    </a:lnTo>
                    <a:lnTo>
                      <a:pt x="1171" y="173"/>
                    </a:lnTo>
                    <a:lnTo>
                      <a:pt x="1200" y="151"/>
                    </a:lnTo>
                    <a:lnTo>
                      <a:pt x="1230" y="131"/>
                    </a:lnTo>
                    <a:lnTo>
                      <a:pt x="1260" y="112"/>
                    </a:lnTo>
                    <a:lnTo>
                      <a:pt x="1290" y="94"/>
                    </a:lnTo>
                    <a:lnTo>
                      <a:pt x="1321" y="78"/>
                    </a:lnTo>
                    <a:lnTo>
                      <a:pt x="1351" y="63"/>
                    </a:lnTo>
                    <a:lnTo>
                      <a:pt x="1381" y="50"/>
                    </a:lnTo>
                    <a:lnTo>
                      <a:pt x="1411" y="37"/>
                    </a:lnTo>
                    <a:lnTo>
                      <a:pt x="1441" y="27"/>
                    </a:lnTo>
                    <a:lnTo>
                      <a:pt x="1462" y="20"/>
                    </a:lnTo>
                    <a:lnTo>
                      <a:pt x="1482" y="15"/>
                    </a:lnTo>
                    <a:lnTo>
                      <a:pt x="1503" y="11"/>
                    </a:lnTo>
                    <a:lnTo>
                      <a:pt x="1524" y="6"/>
                    </a:lnTo>
                    <a:lnTo>
                      <a:pt x="1543" y="3"/>
                    </a:lnTo>
                    <a:lnTo>
                      <a:pt x="1562" y="1"/>
                    </a:lnTo>
                    <a:lnTo>
                      <a:pt x="1581" y="0"/>
                    </a:lnTo>
                    <a:lnTo>
                      <a:pt x="1601" y="0"/>
                    </a:lnTo>
                    <a:lnTo>
                      <a:pt x="1620" y="0"/>
                    </a:lnTo>
                    <a:lnTo>
                      <a:pt x="1638" y="1"/>
                    </a:lnTo>
                    <a:lnTo>
                      <a:pt x="1656" y="3"/>
                    </a:lnTo>
                    <a:lnTo>
                      <a:pt x="1674" y="6"/>
                    </a:lnTo>
                    <a:lnTo>
                      <a:pt x="1691" y="9"/>
                    </a:lnTo>
                    <a:lnTo>
                      <a:pt x="1708" y="15"/>
                    </a:lnTo>
                    <a:lnTo>
                      <a:pt x="1725" y="20"/>
                    </a:lnTo>
                    <a:lnTo>
                      <a:pt x="1741" y="25"/>
                    </a:lnTo>
                    <a:lnTo>
                      <a:pt x="1760" y="55"/>
                    </a:lnTo>
                    <a:lnTo>
                      <a:pt x="1777" y="87"/>
                    </a:lnTo>
                    <a:lnTo>
                      <a:pt x="1792" y="120"/>
                    </a:lnTo>
                    <a:lnTo>
                      <a:pt x="1805" y="155"/>
                    </a:lnTo>
                    <a:lnTo>
                      <a:pt x="1818" y="192"/>
                    </a:lnTo>
                    <a:lnTo>
                      <a:pt x="1829" y="229"/>
                    </a:lnTo>
                    <a:lnTo>
                      <a:pt x="1838" y="268"/>
                    </a:lnTo>
                    <a:lnTo>
                      <a:pt x="1846" y="309"/>
                    </a:lnTo>
                    <a:lnTo>
                      <a:pt x="1852" y="350"/>
                    </a:lnTo>
                    <a:lnTo>
                      <a:pt x="1858" y="393"/>
                    </a:lnTo>
                    <a:lnTo>
                      <a:pt x="1862" y="438"/>
                    </a:lnTo>
                    <a:lnTo>
                      <a:pt x="1864" y="483"/>
                    </a:lnTo>
                    <a:lnTo>
                      <a:pt x="1864" y="530"/>
                    </a:lnTo>
                    <a:lnTo>
                      <a:pt x="1864" y="576"/>
                    </a:lnTo>
                    <a:lnTo>
                      <a:pt x="1862" y="624"/>
                    </a:lnTo>
                    <a:lnTo>
                      <a:pt x="1858" y="673"/>
                    </a:lnTo>
                    <a:lnTo>
                      <a:pt x="1852" y="723"/>
                    </a:lnTo>
                    <a:lnTo>
                      <a:pt x="1846" y="774"/>
                    </a:lnTo>
                    <a:lnTo>
                      <a:pt x="1838" y="825"/>
                    </a:lnTo>
                    <a:lnTo>
                      <a:pt x="1829" y="877"/>
                    </a:lnTo>
                    <a:lnTo>
                      <a:pt x="1818" y="929"/>
                    </a:lnTo>
                    <a:lnTo>
                      <a:pt x="1806" y="982"/>
                    </a:lnTo>
                    <a:lnTo>
                      <a:pt x="1793" y="1036"/>
                    </a:lnTo>
                    <a:lnTo>
                      <a:pt x="1778" y="1089"/>
                    </a:lnTo>
                    <a:lnTo>
                      <a:pt x="1762" y="1143"/>
                    </a:lnTo>
                    <a:lnTo>
                      <a:pt x="1744" y="1198"/>
                    </a:lnTo>
                    <a:lnTo>
                      <a:pt x="1725" y="1252"/>
                    </a:lnTo>
                    <a:lnTo>
                      <a:pt x="1704" y="1307"/>
                    </a:lnTo>
                    <a:lnTo>
                      <a:pt x="1683" y="1362"/>
                    </a:lnTo>
                    <a:lnTo>
                      <a:pt x="1659" y="1417"/>
                    </a:lnTo>
                    <a:lnTo>
                      <a:pt x="1635" y="1472"/>
                    </a:lnTo>
                    <a:lnTo>
                      <a:pt x="1609" y="15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9" name="Freeform 761"/>
              <p:cNvSpPr>
                <a:spLocks/>
              </p:cNvSpPr>
              <p:nvPr/>
            </p:nvSpPr>
            <p:spPr bwMode="auto">
              <a:xfrm rot="21062100">
                <a:off x="7561409" y="2855177"/>
                <a:ext cx="48899" cy="69405"/>
              </a:xfrm>
              <a:custGeom>
                <a:avLst/>
                <a:gdLst/>
                <a:ahLst/>
                <a:cxnLst>
                  <a:cxn ang="0">
                    <a:pos x="215" y="565"/>
                  </a:cxn>
                  <a:cxn ang="0">
                    <a:pos x="201" y="558"/>
                  </a:cxn>
                  <a:cxn ang="0">
                    <a:pos x="188" y="551"/>
                  </a:cxn>
                  <a:cxn ang="0">
                    <a:pos x="175" y="542"/>
                  </a:cxn>
                  <a:cxn ang="0">
                    <a:pos x="164" y="532"/>
                  </a:cxn>
                  <a:cxn ang="0">
                    <a:pos x="152" y="523"/>
                  </a:cxn>
                  <a:cxn ang="0">
                    <a:pos x="140" y="512"/>
                  </a:cxn>
                  <a:cxn ang="0">
                    <a:pos x="130" y="500"/>
                  </a:cxn>
                  <a:cxn ang="0">
                    <a:pos x="119" y="489"/>
                  </a:cxn>
                  <a:cxn ang="0">
                    <a:pos x="108" y="476"/>
                  </a:cxn>
                  <a:cxn ang="0">
                    <a:pos x="99" y="462"/>
                  </a:cxn>
                  <a:cxn ang="0">
                    <a:pos x="89" y="448"/>
                  </a:cxn>
                  <a:cxn ang="0">
                    <a:pos x="80" y="433"/>
                  </a:cxn>
                  <a:cxn ang="0">
                    <a:pos x="72" y="418"/>
                  </a:cxn>
                  <a:cxn ang="0">
                    <a:pos x="64" y="402"/>
                  </a:cxn>
                  <a:cxn ang="0">
                    <a:pos x="57" y="385"/>
                  </a:cxn>
                  <a:cxn ang="0">
                    <a:pos x="50" y="368"/>
                  </a:cxn>
                  <a:cxn ang="0">
                    <a:pos x="43" y="350"/>
                  </a:cxn>
                  <a:cxn ang="0">
                    <a:pos x="37" y="332"/>
                  </a:cxn>
                  <a:cxn ang="0">
                    <a:pos x="31" y="313"/>
                  </a:cxn>
                  <a:cxn ang="0">
                    <a:pos x="26" y="294"/>
                  </a:cxn>
                  <a:cxn ang="0">
                    <a:pos x="22" y="273"/>
                  </a:cxn>
                  <a:cxn ang="0">
                    <a:pos x="18" y="253"/>
                  </a:cxn>
                  <a:cxn ang="0">
                    <a:pos x="13" y="232"/>
                  </a:cxn>
                  <a:cxn ang="0">
                    <a:pos x="10" y="211"/>
                  </a:cxn>
                  <a:cxn ang="0">
                    <a:pos x="7" y="188"/>
                  </a:cxn>
                  <a:cxn ang="0">
                    <a:pos x="5" y="166"/>
                  </a:cxn>
                  <a:cxn ang="0">
                    <a:pos x="3" y="142"/>
                  </a:cxn>
                  <a:cxn ang="0">
                    <a:pos x="2" y="119"/>
                  </a:cxn>
                  <a:cxn ang="0">
                    <a:pos x="0" y="94"/>
                  </a:cxn>
                  <a:cxn ang="0">
                    <a:pos x="0" y="70"/>
                  </a:cxn>
                  <a:cxn ang="0">
                    <a:pos x="0" y="45"/>
                  </a:cxn>
                  <a:cxn ang="0">
                    <a:pos x="2" y="20"/>
                  </a:cxn>
                  <a:cxn ang="0">
                    <a:pos x="398" y="0"/>
                  </a:cxn>
                  <a:cxn ang="0">
                    <a:pos x="390" y="49"/>
                  </a:cxn>
                  <a:cxn ang="0">
                    <a:pos x="385" y="98"/>
                  </a:cxn>
                  <a:cxn ang="0">
                    <a:pos x="379" y="145"/>
                  </a:cxn>
                  <a:cxn ang="0">
                    <a:pos x="376" y="191"/>
                  </a:cxn>
                  <a:cxn ang="0">
                    <a:pos x="375" y="237"/>
                  </a:cxn>
                  <a:cxn ang="0">
                    <a:pos x="374" y="281"/>
                  </a:cxn>
                  <a:cxn ang="0">
                    <a:pos x="376" y="325"/>
                  </a:cxn>
                  <a:cxn ang="0">
                    <a:pos x="378" y="367"/>
                  </a:cxn>
                  <a:cxn ang="0">
                    <a:pos x="382" y="409"/>
                  </a:cxn>
                  <a:cxn ang="0">
                    <a:pos x="389" y="448"/>
                  </a:cxn>
                  <a:cxn ang="0">
                    <a:pos x="395" y="488"/>
                  </a:cxn>
                  <a:cxn ang="0">
                    <a:pos x="404" y="525"/>
                  </a:cxn>
                  <a:cxn ang="0">
                    <a:pos x="414" y="561"/>
                  </a:cxn>
                  <a:cxn ang="0">
                    <a:pos x="426" y="595"/>
                  </a:cxn>
                  <a:cxn ang="0">
                    <a:pos x="439" y="629"/>
                  </a:cxn>
                  <a:cxn ang="0">
                    <a:pos x="453" y="660"/>
                  </a:cxn>
                  <a:cxn ang="0">
                    <a:pos x="215" y="565"/>
                  </a:cxn>
                </a:cxnLst>
                <a:rect l="0" t="0" r="r" b="b"/>
                <a:pathLst>
                  <a:path w="453" h="660">
                    <a:moveTo>
                      <a:pt x="215" y="565"/>
                    </a:moveTo>
                    <a:lnTo>
                      <a:pt x="201" y="558"/>
                    </a:lnTo>
                    <a:lnTo>
                      <a:pt x="188" y="551"/>
                    </a:lnTo>
                    <a:lnTo>
                      <a:pt x="175" y="542"/>
                    </a:lnTo>
                    <a:lnTo>
                      <a:pt x="164" y="532"/>
                    </a:lnTo>
                    <a:lnTo>
                      <a:pt x="152" y="523"/>
                    </a:lnTo>
                    <a:lnTo>
                      <a:pt x="140" y="512"/>
                    </a:lnTo>
                    <a:lnTo>
                      <a:pt x="130" y="500"/>
                    </a:lnTo>
                    <a:lnTo>
                      <a:pt x="119" y="489"/>
                    </a:lnTo>
                    <a:lnTo>
                      <a:pt x="108" y="476"/>
                    </a:lnTo>
                    <a:lnTo>
                      <a:pt x="99" y="462"/>
                    </a:lnTo>
                    <a:lnTo>
                      <a:pt x="89" y="448"/>
                    </a:lnTo>
                    <a:lnTo>
                      <a:pt x="80" y="433"/>
                    </a:lnTo>
                    <a:lnTo>
                      <a:pt x="72" y="418"/>
                    </a:lnTo>
                    <a:lnTo>
                      <a:pt x="64" y="402"/>
                    </a:lnTo>
                    <a:lnTo>
                      <a:pt x="57" y="385"/>
                    </a:lnTo>
                    <a:lnTo>
                      <a:pt x="50" y="368"/>
                    </a:lnTo>
                    <a:lnTo>
                      <a:pt x="43" y="350"/>
                    </a:lnTo>
                    <a:lnTo>
                      <a:pt x="37" y="332"/>
                    </a:lnTo>
                    <a:lnTo>
                      <a:pt x="31" y="313"/>
                    </a:lnTo>
                    <a:lnTo>
                      <a:pt x="26" y="294"/>
                    </a:lnTo>
                    <a:lnTo>
                      <a:pt x="22" y="273"/>
                    </a:lnTo>
                    <a:lnTo>
                      <a:pt x="18" y="253"/>
                    </a:lnTo>
                    <a:lnTo>
                      <a:pt x="13" y="232"/>
                    </a:lnTo>
                    <a:lnTo>
                      <a:pt x="10" y="211"/>
                    </a:lnTo>
                    <a:lnTo>
                      <a:pt x="7" y="188"/>
                    </a:lnTo>
                    <a:lnTo>
                      <a:pt x="5" y="166"/>
                    </a:lnTo>
                    <a:lnTo>
                      <a:pt x="3" y="142"/>
                    </a:lnTo>
                    <a:lnTo>
                      <a:pt x="2" y="119"/>
                    </a:lnTo>
                    <a:lnTo>
                      <a:pt x="0" y="94"/>
                    </a:lnTo>
                    <a:lnTo>
                      <a:pt x="0" y="70"/>
                    </a:lnTo>
                    <a:lnTo>
                      <a:pt x="0" y="45"/>
                    </a:lnTo>
                    <a:lnTo>
                      <a:pt x="2" y="20"/>
                    </a:lnTo>
                    <a:lnTo>
                      <a:pt x="398" y="0"/>
                    </a:lnTo>
                    <a:lnTo>
                      <a:pt x="390" y="49"/>
                    </a:lnTo>
                    <a:lnTo>
                      <a:pt x="385" y="98"/>
                    </a:lnTo>
                    <a:lnTo>
                      <a:pt x="379" y="145"/>
                    </a:lnTo>
                    <a:lnTo>
                      <a:pt x="376" y="191"/>
                    </a:lnTo>
                    <a:lnTo>
                      <a:pt x="375" y="237"/>
                    </a:lnTo>
                    <a:lnTo>
                      <a:pt x="374" y="281"/>
                    </a:lnTo>
                    <a:lnTo>
                      <a:pt x="376" y="325"/>
                    </a:lnTo>
                    <a:lnTo>
                      <a:pt x="378" y="367"/>
                    </a:lnTo>
                    <a:lnTo>
                      <a:pt x="382" y="409"/>
                    </a:lnTo>
                    <a:lnTo>
                      <a:pt x="389" y="448"/>
                    </a:lnTo>
                    <a:lnTo>
                      <a:pt x="395" y="488"/>
                    </a:lnTo>
                    <a:lnTo>
                      <a:pt x="404" y="525"/>
                    </a:lnTo>
                    <a:lnTo>
                      <a:pt x="414" y="561"/>
                    </a:lnTo>
                    <a:lnTo>
                      <a:pt x="426" y="595"/>
                    </a:lnTo>
                    <a:lnTo>
                      <a:pt x="439" y="629"/>
                    </a:lnTo>
                    <a:lnTo>
                      <a:pt x="453" y="660"/>
                    </a:lnTo>
                    <a:lnTo>
                      <a:pt x="215" y="5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0" name="Freeform 762"/>
              <p:cNvSpPr>
                <a:spLocks/>
              </p:cNvSpPr>
              <p:nvPr/>
            </p:nvSpPr>
            <p:spPr bwMode="auto">
              <a:xfrm rot="21062100">
                <a:off x="7604295" y="2703918"/>
                <a:ext cx="151429" cy="219256"/>
              </a:xfrm>
              <a:custGeom>
                <a:avLst/>
                <a:gdLst/>
                <a:ahLst/>
                <a:cxnLst>
                  <a:cxn ang="0">
                    <a:pos x="1204" y="1355"/>
                  </a:cxn>
                  <a:cxn ang="0">
                    <a:pos x="1145" y="1458"/>
                  </a:cxn>
                  <a:cxn ang="0">
                    <a:pos x="1082" y="1556"/>
                  </a:cxn>
                  <a:cxn ang="0">
                    <a:pos x="1016" y="1647"/>
                  </a:cxn>
                  <a:cxn ang="0">
                    <a:pos x="946" y="1732"/>
                  </a:cxn>
                  <a:cxn ang="0">
                    <a:pos x="875" y="1808"/>
                  </a:cxn>
                  <a:cxn ang="0">
                    <a:pos x="801" y="1878"/>
                  </a:cxn>
                  <a:cxn ang="0">
                    <a:pos x="727" y="1939"/>
                  </a:cxn>
                  <a:cxn ang="0">
                    <a:pos x="652" y="1990"/>
                  </a:cxn>
                  <a:cxn ang="0">
                    <a:pos x="576" y="2031"/>
                  </a:cxn>
                  <a:cxn ang="0">
                    <a:pos x="500" y="2062"/>
                  </a:cxn>
                  <a:cxn ang="0">
                    <a:pos x="442" y="2079"/>
                  </a:cxn>
                  <a:cxn ang="0">
                    <a:pos x="384" y="2088"/>
                  </a:cxn>
                  <a:cxn ang="0">
                    <a:pos x="331" y="2089"/>
                  </a:cxn>
                  <a:cxn ang="0">
                    <a:pos x="280" y="2082"/>
                  </a:cxn>
                  <a:cxn ang="0">
                    <a:pos x="233" y="2066"/>
                  </a:cxn>
                  <a:cxn ang="0">
                    <a:pos x="183" y="2041"/>
                  </a:cxn>
                  <a:cxn ang="0">
                    <a:pos x="137" y="2001"/>
                  </a:cxn>
                  <a:cxn ang="0">
                    <a:pos x="97" y="1953"/>
                  </a:cxn>
                  <a:cxn ang="0">
                    <a:pos x="64" y="1895"/>
                  </a:cxn>
                  <a:cxn ang="0">
                    <a:pos x="38" y="1828"/>
                  </a:cxn>
                  <a:cxn ang="0">
                    <a:pos x="18" y="1753"/>
                  </a:cxn>
                  <a:cxn ang="0">
                    <a:pos x="6" y="1671"/>
                  </a:cxn>
                  <a:cxn ang="0">
                    <a:pos x="0" y="1583"/>
                  </a:cxn>
                  <a:cxn ang="0">
                    <a:pos x="2" y="1488"/>
                  </a:cxn>
                  <a:cxn ang="0">
                    <a:pos x="11" y="1389"/>
                  </a:cxn>
                  <a:cxn ang="0">
                    <a:pos x="27" y="1284"/>
                  </a:cxn>
                  <a:cxn ang="0">
                    <a:pos x="124" y="1189"/>
                  </a:cxn>
                  <a:cxn ang="0">
                    <a:pos x="172" y="1051"/>
                  </a:cxn>
                  <a:cxn ang="0">
                    <a:pos x="229" y="913"/>
                  </a:cxn>
                  <a:cxn ang="0">
                    <a:pos x="290" y="790"/>
                  </a:cxn>
                  <a:cxn ang="0">
                    <a:pos x="354" y="676"/>
                  </a:cxn>
                  <a:cxn ang="0">
                    <a:pos x="423" y="569"/>
                  </a:cxn>
                  <a:cxn ang="0">
                    <a:pos x="494" y="470"/>
                  </a:cxn>
                  <a:cxn ang="0">
                    <a:pos x="569" y="378"/>
                  </a:cxn>
                  <a:cxn ang="0">
                    <a:pos x="646" y="294"/>
                  </a:cxn>
                  <a:cxn ang="0">
                    <a:pos x="724" y="220"/>
                  </a:cxn>
                  <a:cxn ang="0">
                    <a:pos x="805" y="156"/>
                  </a:cxn>
                  <a:cxn ang="0">
                    <a:pos x="886" y="100"/>
                  </a:cxn>
                  <a:cxn ang="0">
                    <a:pos x="967" y="57"/>
                  </a:cxn>
                  <a:cxn ang="0">
                    <a:pos x="1048" y="25"/>
                  </a:cxn>
                  <a:cxn ang="0">
                    <a:pos x="1117" y="8"/>
                  </a:cxn>
                  <a:cxn ang="0">
                    <a:pos x="1182" y="0"/>
                  </a:cxn>
                  <a:cxn ang="0">
                    <a:pos x="1238" y="10"/>
                  </a:cxn>
                  <a:cxn ang="0">
                    <a:pos x="1278" y="37"/>
                  </a:cxn>
                  <a:cxn ang="0">
                    <a:pos x="1314" y="73"/>
                  </a:cxn>
                  <a:cxn ang="0">
                    <a:pos x="1346" y="115"/>
                  </a:cxn>
                  <a:cxn ang="0">
                    <a:pos x="1374" y="164"/>
                  </a:cxn>
                  <a:cxn ang="0">
                    <a:pos x="1397" y="221"/>
                  </a:cxn>
                  <a:cxn ang="0">
                    <a:pos x="1419" y="300"/>
                  </a:cxn>
                  <a:cxn ang="0">
                    <a:pos x="1433" y="385"/>
                  </a:cxn>
                  <a:cxn ang="0">
                    <a:pos x="1439" y="475"/>
                  </a:cxn>
                  <a:cxn ang="0">
                    <a:pos x="1437" y="571"/>
                  </a:cxn>
                  <a:cxn ang="0">
                    <a:pos x="1429" y="671"/>
                  </a:cxn>
                  <a:cxn ang="0">
                    <a:pos x="1412" y="775"/>
                  </a:cxn>
                  <a:cxn ang="0">
                    <a:pos x="1388" y="881"/>
                  </a:cxn>
                  <a:cxn ang="0">
                    <a:pos x="1357" y="990"/>
                  </a:cxn>
                  <a:cxn ang="0">
                    <a:pos x="1319" y="1100"/>
                  </a:cxn>
                  <a:cxn ang="0">
                    <a:pos x="1274" y="1210"/>
                  </a:cxn>
                </a:cxnLst>
                <a:rect l="0" t="0" r="r" b="b"/>
                <a:pathLst>
                  <a:path w="1439" h="2090">
                    <a:moveTo>
                      <a:pt x="1240" y="1282"/>
                    </a:moveTo>
                    <a:lnTo>
                      <a:pt x="1222" y="1318"/>
                    </a:lnTo>
                    <a:lnTo>
                      <a:pt x="1204" y="1355"/>
                    </a:lnTo>
                    <a:lnTo>
                      <a:pt x="1184" y="1390"/>
                    </a:lnTo>
                    <a:lnTo>
                      <a:pt x="1164" y="1424"/>
                    </a:lnTo>
                    <a:lnTo>
                      <a:pt x="1145" y="1458"/>
                    </a:lnTo>
                    <a:lnTo>
                      <a:pt x="1124" y="1491"/>
                    </a:lnTo>
                    <a:lnTo>
                      <a:pt x="1103" y="1524"/>
                    </a:lnTo>
                    <a:lnTo>
                      <a:pt x="1082" y="1556"/>
                    </a:lnTo>
                    <a:lnTo>
                      <a:pt x="1061" y="1587"/>
                    </a:lnTo>
                    <a:lnTo>
                      <a:pt x="1038" y="1617"/>
                    </a:lnTo>
                    <a:lnTo>
                      <a:pt x="1016" y="1647"/>
                    </a:lnTo>
                    <a:lnTo>
                      <a:pt x="993" y="1675"/>
                    </a:lnTo>
                    <a:lnTo>
                      <a:pt x="970" y="1704"/>
                    </a:lnTo>
                    <a:lnTo>
                      <a:pt x="946" y="1732"/>
                    </a:lnTo>
                    <a:lnTo>
                      <a:pt x="923" y="1758"/>
                    </a:lnTo>
                    <a:lnTo>
                      <a:pt x="899" y="1784"/>
                    </a:lnTo>
                    <a:lnTo>
                      <a:pt x="875" y="1808"/>
                    </a:lnTo>
                    <a:lnTo>
                      <a:pt x="850" y="1832"/>
                    </a:lnTo>
                    <a:lnTo>
                      <a:pt x="827" y="1855"/>
                    </a:lnTo>
                    <a:lnTo>
                      <a:pt x="801" y="1878"/>
                    </a:lnTo>
                    <a:lnTo>
                      <a:pt x="777" y="1899"/>
                    </a:lnTo>
                    <a:lnTo>
                      <a:pt x="752" y="1919"/>
                    </a:lnTo>
                    <a:lnTo>
                      <a:pt x="727" y="1939"/>
                    </a:lnTo>
                    <a:lnTo>
                      <a:pt x="702" y="1957"/>
                    </a:lnTo>
                    <a:lnTo>
                      <a:pt x="676" y="1974"/>
                    </a:lnTo>
                    <a:lnTo>
                      <a:pt x="652" y="1990"/>
                    </a:lnTo>
                    <a:lnTo>
                      <a:pt x="626" y="2005"/>
                    </a:lnTo>
                    <a:lnTo>
                      <a:pt x="602" y="2018"/>
                    </a:lnTo>
                    <a:lnTo>
                      <a:pt x="576" y="2031"/>
                    </a:lnTo>
                    <a:lnTo>
                      <a:pt x="551" y="2043"/>
                    </a:lnTo>
                    <a:lnTo>
                      <a:pt x="526" y="2053"/>
                    </a:lnTo>
                    <a:lnTo>
                      <a:pt x="500" y="2062"/>
                    </a:lnTo>
                    <a:lnTo>
                      <a:pt x="480" y="2069"/>
                    </a:lnTo>
                    <a:lnTo>
                      <a:pt x="461" y="2075"/>
                    </a:lnTo>
                    <a:lnTo>
                      <a:pt x="442" y="2079"/>
                    </a:lnTo>
                    <a:lnTo>
                      <a:pt x="423" y="2083"/>
                    </a:lnTo>
                    <a:lnTo>
                      <a:pt x="403" y="2086"/>
                    </a:lnTo>
                    <a:lnTo>
                      <a:pt x="384" y="2088"/>
                    </a:lnTo>
                    <a:lnTo>
                      <a:pt x="366" y="2090"/>
                    </a:lnTo>
                    <a:lnTo>
                      <a:pt x="348" y="2090"/>
                    </a:lnTo>
                    <a:lnTo>
                      <a:pt x="331" y="2089"/>
                    </a:lnTo>
                    <a:lnTo>
                      <a:pt x="314" y="2088"/>
                    </a:lnTo>
                    <a:lnTo>
                      <a:pt x="297" y="2086"/>
                    </a:lnTo>
                    <a:lnTo>
                      <a:pt x="280" y="2082"/>
                    </a:lnTo>
                    <a:lnTo>
                      <a:pt x="264" y="2078"/>
                    </a:lnTo>
                    <a:lnTo>
                      <a:pt x="248" y="2073"/>
                    </a:lnTo>
                    <a:lnTo>
                      <a:pt x="233" y="2066"/>
                    </a:lnTo>
                    <a:lnTo>
                      <a:pt x="217" y="2060"/>
                    </a:lnTo>
                    <a:lnTo>
                      <a:pt x="200" y="2050"/>
                    </a:lnTo>
                    <a:lnTo>
                      <a:pt x="183" y="2041"/>
                    </a:lnTo>
                    <a:lnTo>
                      <a:pt x="167" y="2029"/>
                    </a:lnTo>
                    <a:lnTo>
                      <a:pt x="152" y="2016"/>
                    </a:lnTo>
                    <a:lnTo>
                      <a:pt x="137" y="2001"/>
                    </a:lnTo>
                    <a:lnTo>
                      <a:pt x="123" y="1986"/>
                    </a:lnTo>
                    <a:lnTo>
                      <a:pt x="110" y="1970"/>
                    </a:lnTo>
                    <a:lnTo>
                      <a:pt x="97" y="1953"/>
                    </a:lnTo>
                    <a:lnTo>
                      <a:pt x="85" y="1934"/>
                    </a:lnTo>
                    <a:lnTo>
                      <a:pt x="75" y="1915"/>
                    </a:lnTo>
                    <a:lnTo>
                      <a:pt x="64" y="1895"/>
                    </a:lnTo>
                    <a:lnTo>
                      <a:pt x="54" y="1873"/>
                    </a:lnTo>
                    <a:lnTo>
                      <a:pt x="46" y="1851"/>
                    </a:lnTo>
                    <a:lnTo>
                      <a:pt x="38" y="1828"/>
                    </a:lnTo>
                    <a:lnTo>
                      <a:pt x="31" y="1804"/>
                    </a:lnTo>
                    <a:lnTo>
                      <a:pt x="25" y="1779"/>
                    </a:lnTo>
                    <a:lnTo>
                      <a:pt x="18" y="1753"/>
                    </a:lnTo>
                    <a:lnTo>
                      <a:pt x="14" y="1726"/>
                    </a:lnTo>
                    <a:lnTo>
                      <a:pt x="10" y="1700"/>
                    </a:lnTo>
                    <a:lnTo>
                      <a:pt x="6" y="1671"/>
                    </a:lnTo>
                    <a:lnTo>
                      <a:pt x="3" y="1642"/>
                    </a:lnTo>
                    <a:lnTo>
                      <a:pt x="1" y="1612"/>
                    </a:lnTo>
                    <a:lnTo>
                      <a:pt x="0" y="1583"/>
                    </a:lnTo>
                    <a:lnTo>
                      <a:pt x="0" y="1552"/>
                    </a:lnTo>
                    <a:lnTo>
                      <a:pt x="1" y="1520"/>
                    </a:lnTo>
                    <a:lnTo>
                      <a:pt x="2" y="1488"/>
                    </a:lnTo>
                    <a:lnTo>
                      <a:pt x="4" y="1456"/>
                    </a:lnTo>
                    <a:lnTo>
                      <a:pt x="8" y="1422"/>
                    </a:lnTo>
                    <a:lnTo>
                      <a:pt x="11" y="1389"/>
                    </a:lnTo>
                    <a:lnTo>
                      <a:pt x="15" y="1355"/>
                    </a:lnTo>
                    <a:lnTo>
                      <a:pt x="20" y="1319"/>
                    </a:lnTo>
                    <a:lnTo>
                      <a:pt x="27" y="1284"/>
                    </a:lnTo>
                    <a:lnTo>
                      <a:pt x="97" y="1281"/>
                    </a:lnTo>
                    <a:lnTo>
                      <a:pt x="109" y="1236"/>
                    </a:lnTo>
                    <a:lnTo>
                      <a:pt x="124" y="1189"/>
                    </a:lnTo>
                    <a:lnTo>
                      <a:pt x="139" y="1144"/>
                    </a:lnTo>
                    <a:lnTo>
                      <a:pt x="155" y="1097"/>
                    </a:lnTo>
                    <a:lnTo>
                      <a:pt x="172" y="1051"/>
                    </a:lnTo>
                    <a:lnTo>
                      <a:pt x="190" y="1004"/>
                    </a:lnTo>
                    <a:lnTo>
                      <a:pt x="209" y="958"/>
                    </a:lnTo>
                    <a:lnTo>
                      <a:pt x="229" y="913"/>
                    </a:lnTo>
                    <a:lnTo>
                      <a:pt x="251" y="868"/>
                    </a:lnTo>
                    <a:lnTo>
                      <a:pt x="271" y="828"/>
                    </a:lnTo>
                    <a:lnTo>
                      <a:pt x="290" y="790"/>
                    </a:lnTo>
                    <a:lnTo>
                      <a:pt x="312" y="751"/>
                    </a:lnTo>
                    <a:lnTo>
                      <a:pt x="333" y="713"/>
                    </a:lnTo>
                    <a:lnTo>
                      <a:pt x="354" y="676"/>
                    </a:lnTo>
                    <a:lnTo>
                      <a:pt x="377" y="640"/>
                    </a:lnTo>
                    <a:lnTo>
                      <a:pt x="399" y="604"/>
                    </a:lnTo>
                    <a:lnTo>
                      <a:pt x="423" y="569"/>
                    </a:lnTo>
                    <a:lnTo>
                      <a:pt x="446" y="535"/>
                    </a:lnTo>
                    <a:lnTo>
                      <a:pt x="470" y="502"/>
                    </a:lnTo>
                    <a:lnTo>
                      <a:pt x="494" y="470"/>
                    </a:lnTo>
                    <a:lnTo>
                      <a:pt x="519" y="438"/>
                    </a:lnTo>
                    <a:lnTo>
                      <a:pt x="543" y="407"/>
                    </a:lnTo>
                    <a:lnTo>
                      <a:pt x="569" y="378"/>
                    </a:lnTo>
                    <a:lnTo>
                      <a:pt x="594" y="350"/>
                    </a:lnTo>
                    <a:lnTo>
                      <a:pt x="620" y="321"/>
                    </a:lnTo>
                    <a:lnTo>
                      <a:pt x="646" y="294"/>
                    </a:lnTo>
                    <a:lnTo>
                      <a:pt x="671" y="269"/>
                    </a:lnTo>
                    <a:lnTo>
                      <a:pt x="698" y="244"/>
                    </a:lnTo>
                    <a:lnTo>
                      <a:pt x="724" y="220"/>
                    </a:lnTo>
                    <a:lnTo>
                      <a:pt x="751" y="197"/>
                    </a:lnTo>
                    <a:lnTo>
                      <a:pt x="778" y="176"/>
                    </a:lnTo>
                    <a:lnTo>
                      <a:pt x="805" y="156"/>
                    </a:lnTo>
                    <a:lnTo>
                      <a:pt x="831" y="135"/>
                    </a:lnTo>
                    <a:lnTo>
                      <a:pt x="859" y="117"/>
                    </a:lnTo>
                    <a:lnTo>
                      <a:pt x="886" y="100"/>
                    </a:lnTo>
                    <a:lnTo>
                      <a:pt x="912" y="84"/>
                    </a:lnTo>
                    <a:lnTo>
                      <a:pt x="940" y="70"/>
                    </a:lnTo>
                    <a:lnTo>
                      <a:pt x="967" y="57"/>
                    </a:lnTo>
                    <a:lnTo>
                      <a:pt x="993" y="45"/>
                    </a:lnTo>
                    <a:lnTo>
                      <a:pt x="1020" y="34"/>
                    </a:lnTo>
                    <a:lnTo>
                      <a:pt x="1048" y="25"/>
                    </a:lnTo>
                    <a:lnTo>
                      <a:pt x="1071" y="17"/>
                    </a:lnTo>
                    <a:lnTo>
                      <a:pt x="1094" y="12"/>
                    </a:lnTo>
                    <a:lnTo>
                      <a:pt x="1117" y="8"/>
                    </a:lnTo>
                    <a:lnTo>
                      <a:pt x="1138" y="3"/>
                    </a:lnTo>
                    <a:lnTo>
                      <a:pt x="1161" y="1"/>
                    </a:lnTo>
                    <a:lnTo>
                      <a:pt x="1182" y="0"/>
                    </a:lnTo>
                    <a:lnTo>
                      <a:pt x="1204" y="1"/>
                    </a:lnTo>
                    <a:lnTo>
                      <a:pt x="1224" y="2"/>
                    </a:lnTo>
                    <a:lnTo>
                      <a:pt x="1238" y="10"/>
                    </a:lnTo>
                    <a:lnTo>
                      <a:pt x="1252" y="18"/>
                    </a:lnTo>
                    <a:lnTo>
                      <a:pt x="1265" y="28"/>
                    </a:lnTo>
                    <a:lnTo>
                      <a:pt x="1278" y="37"/>
                    </a:lnTo>
                    <a:lnTo>
                      <a:pt x="1291" y="49"/>
                    </a:lnTo>
                    <a:lnTo>
                      <a:pt x="1303" y="61"/>
                    </a:lnTo>
                    <a:lnTo>
                      <a:pt x="1314" y="73"/>
                    </a:lnTo>
                    <a:lnTo>
                      <a:pt x="1325" y="86"/>
                    </a:lnTo>
                    <a:lnTo>
                      <a:pt x="1336" y="100"/>
                    </a:lnTo>
                    <a:lnTo>
                      <a:pt x="1346" y="115"/>
                    </a:lnTo>
                    <a:lnTo>
                      <a:pt x="1356" y="131"/>
                    </a:lnTo>
                    <a:lnTo>
                      <a:pt x="1365" y="147"/>
                    </a:lnTo>
                    <a:lnTo>
                      <a:pt x="1374" y="164"/>
                    </a:lnTo>
                    <a:lnTo>
                      <a:pt x="1382" y="182"/>
                    </a:lnTo>
                    <a:lnTo>
                      <a:pt x="1390" y="202"/>
                    </a:lnTo>
                    <a:lnTo>
                      <a:pt x="1397" y="221"/>
                    </a:lnTo>
                    <a:lnTo>
                      <a:pt x="1405" y="246"/>
                    </a:lnTo>
                    <a:lnTo>
                      <a:pt x="1413" y="272"/>
                    </a:lnTo>
                    <a:lnTo>
                      <a:pt x="1419" y="300"/>
                    </a:lnTo>
                    <a:lnTo>
                      <a:pt x="1424" y="327"/>
                    </a:lnTo>
                    <a:lnTo>
                      <a:pt x="1429" y="355"/>
                    </a:lnTo>
                    <a:lnTo>
                      <a:pt x="1433" y="385"/>
                    </a:lnTo>
                    <a:lnTo>
                      <a:pt x="1436" y="414"/>
                    </a:lnTo>
                    <a:lnTo>
                      <a:pt x="1438" y="445"/>
                    </a:lnTo>
                    <a:lnTo>
                      <a:pt x="1439" y="475"/>
                    </a:lnTo>
                    <a:lnTo>
                      <a:pt x="1439" y="506"/>
                    </a:lnTo>
                    <a:lnTo>
                      <a:pt x="1438" y="538"/>
                    </a:lnTo>
                    <a:lnTo>
                      <a:pt x="1437" y="571"/>
                    </a:lnTo>
                    <a:lnTo>
                      <a:pt x="1435" y="604"/>
                    </a:lnTo>
                    <a:lnTo>
                      <a:pt x="1432" y="637"/>
                    </a:lnTo>
                    <a:lnTo>
                      <a:pt x="1429" y="671"/>
                    </a:lnTo>
                    <a:lnTo>
                      <a:pt x="1423" y="706"/>
                    </a:lnTo>
                    <a:lnTo>
                      <a:pt x="1418" y="741"/>
                    </a:lnTo>
                    <a:lnTo>
                      <a:pt x="1412" y="775"/>
                    </a:lnTo>
                    <a:lnTo>
                      <a:pt x="1405" y="810"/>
                    </a:lnTo>
                    <a:lnTo>
                      <a:pt x="1397" y="846"/>
                    </a:lnTo>
                    <a:lnTo>
                      <a:pt x="1388" y="881"/>
                    </a:lnTo>
                    <a:lnTo>
                      <a:pt x="1378" y="918"/>
                    </a:lnTo>
                    <a:lnTo>
                      <a:pt x="1368" y="954"/>
                    </a:lnTo>
                    <a:lnTo>
                      <a:pt x="1357" y="990"/>
                    </a:lnTo>
                    <a:lnTo>
                      <a:pt x="1345" y="1026"/>
                    </a:lnTo>
                    <a:lnTo>
                      <a:pt x="1333" y="1063"/>
                    </a:lnTo>
                    <a:lnTo>
                      <a:pt x="1319" y="1100"/>
                    </a:lnTo>
                    <a:lnTo>
                      <a:pt x="1305" y="1136"/>
                    </a:lnTo>
                    <a:lnTo>
                      <a:pt x="1289" y="1173"/>
                    </a:lnTo>
                    <a:lnTo>
                      <a:pt x="1274" y="1210"/>
                    </a:lnTo>
                    <a:lnTo>
                      <a:pt x="1257" y="1246"/>
                    </a:lnTo>
                    <a:lnTo>
                      <a:pt x="1240" y="12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1" name="Freeform 763"/>
              <p:cNvSpPr>
                <a:spLocks/>
              </p:cNvSpPr>
              <p:nvPr/>
            </p:nvSpPr>
            <p:spPr bwMode="auto">
              <a:xfrm rot="21062100">
                <a:off x="6659945" y="2182788"/>
                <a:ext cx="1214585" cy="705091"/>
              </a:xfrm>
              <a:custGeom>
                <a:avLst/>
                <a:gdLst/>
                <a:ahLst/>
                <a:cxnLst>
                  <a:cxn ang="0">
                    <a:pos x="11165" y="4912"/>
                  </a:cxn>
                  <a:cxn ang="0">
                    <a:pos x="10341" y="6367"/>
                  </a:cxn>
                  <a:cxn ang="0">
                    <a:pos x="10221" y="6153"/>
                  </a:cxn>
                  <a:cxn ang="0">
                    <a:pos x="10186" y="5812"/>
                  </a:cxn>
                  <a:cxn ang="0">
                    <a:pos x="10066" y="5564"/>
                  </a:cxn>
                  <a:cxn ang="0">
                    <a:pos x="9857" y="5416"/>
                  </a:cxn>
                  <a:cxn ang="0">
                    <a:pos x="9552" y="5418"/>
                  </a:cxn>
                  <a:cxn ang="0">
                    <a:pos x="9197" y="5614"/>
                  </a:cxn>
                  <a:cxn ang="0">
                    <a:pos x="8862" y="5979"/>
                  </a:cxn>
                  <a:cxn ang="0">
                    <a:pos x="8595" y="6463"/>
                  </a:cxn>
                  <a:cxn ang="0">
                    <a:pos x="7993" y="6706"/>
                  </a:cxn>
                  <a:cxn ang="0">
                    <a:pos x="8025" y="6280"/>
                  </a:cxn>
                  <a:cxn ang="0">
                    <a:pos x="8020" y="5882"/>
                  </a:cxn>
                  <a:cxn ang="0">
                    <a:pos x="7920" y="5575"/>
                  </a:cxn>
                  <a:cxn ang="0">
                    <a:pos x="7729" y="5375"/>
                  </a:cxn>
                  <a:cxn ang="0">
                    <a:pos x="7544" y="5313"/>
                  </a:cxn>
                  <a:cxn ang="0">
                    <a:pos x="7210" y="5365"/>
                  </a:cxn>
                  <a:cxn ang="0">
                    <a:pos x="6840" y="5611"/>
                  </a:cxn>
                  <a:cxn ang="0">
                    <a:pos x="6501" y="6013"/>
                  </a:cxn>
                  <a:cxn ang="0">
                    <a:pos x="6333" y="6156"/>
                  </a:cxn>
                  <a:cxn ang="0">
                    <a:pos x="6183" y="6036"/>
                  </a:cxn>
                  <a:cxn ang="0">
                    <a:pos x="5849" y="6074"/>
                  </a:cxn>
                  <a:cxn ang="0">
                    <a:pos x="5276" y="6238"/>
                  </a:cxn>
                  <a:cxn ang="0">
                    <a:pos x="4738" y="6272"/>
                  </a:cxn>
                  <a:cxn ang="0">
                    <a:pos x="3932" y="6122"/>
                  </a:cxn>
                  <a:cxn ang="0">
                    <a:pos x="3970" y="5348"/>
                  </a:cxn>
                  <a:cxn ang="0">
                    <a:pos x="4009" y="4754"/>
                  </a:cxn>
                  <a:cxn ang="0">
                    <a:pos x="3911" y="4416"/>
                  </a:cxn>
                  <a:cxn ang="0">
                    <a:pos x="3726" y="4216"/>
                  </a:cxn>
                  <a:cxn ang="0">
                    <a:pos x="2975" y="3934"/>
                  </a:cxn>
                  <a:cxn ang="0">
                    <a:pos x="2220" y="3757"/>
                  </a:cxn>
                  <a:cxn ang="0">
                    <a:pos x="1526" y="3662"/>
                  </a:cxn>
                  <a:cxn ang="0">
                    <a:pos x="1300" y="3678"/>
                  </a:cxn>
                  <a:cxn ang="0">
                    <a:pos x="1039" y="3902"/>
                  </a:cxn>
                  <a:cxn ang="0">
                    <a:pos x="836" y="4444"/>
                  </a:cxn>
                  <a:cxn ang="0">
                    <a:pos x="737" y="5162"/>
                  </a:cxn>
                  <a:cxn ang="0">
                    <a:pos x="199" y="5058"/>
                  </a:cxn>
                  <a:cxn ang="0">
                    <a:pos x="83" y="4786"/>
                  </a:cxn>
                  <a:cxn ang="0">
                    <a:pos x="2" y="3904"/>
                  </a:cxn>
                  <a:cxn ang="0">
                    <a:pos x="172" y="1980"/>
                  </a:cxn>
                  <a:cxn ang="0">
                    <a:pos x="489" y="1154"/>
                  </a:cxn>
                  <a:cxn ang="0">
                    <a:pos x="939" y="686"/>
                  </a:cxn>
                  <a:cxn ang="0">
                    <a:pos x="1785" y="311"/>
                  </a:cxn>
                  <a:cxn ang="0">
                    <a:pos x="2693" y="177"/>
                  </a:cxn>
                  <a:cxn ang="0">
                    <a:pos x="2852" y="38"/>
                  </a:cxn>
                  <a:cxn ang="0">
                    <a:pos x="2996" y="11"/>
                  </a:cxn>
                  <a:cxn ang="0">
                    <a:pos x="3076" y="131"/>
                  </a:cxn>
                  <a:cxn ang="0">
                    <a:pos x="3259" y="120"/>
                  </a:cxn>
                  <a:cxn ang="0">
                    <a:pos x="3379" y="45"/>
                  </a:cxn>
                  <a:cxn ang="0">
                    <a:pos x="3500" y="125"/>
                  </a:cxn>
                  <a:cxn ang="0">
                    <a:pos x="3700" y="174"/>
                  </a:cxn>
                  <a:cxn ang="0">
                    <a:pos x="3807" y="99"/>
                  </a:cxn>
                  <a:cxn ang="0">
                    <a:pos x="3934" y="167"/>
                  </a:cxn>
                  <a:cxn ang="0">
                    <a:pos x="4384" y="339"/>
                  </a:cxn>
                  <a:cxn ang="0">
                    <a:pos x="5125" y="574"/>
                  </a:cxn>
                  <a:cxn ang="0">
                    <a:pos x="5635" y="848"/>
                  </a:cxn>
                  <a:cxn ang="0">
                    <a:pos x="7242" y="1413"/>
                  </a:cxn>
                  <a:cxn ang="0">
                    <a:pos x="9646" y="2275"/>
                  </a:cxn>
                  <a:cxn ang="0">
                    <a:pos x="10961" y="2996"/>
                  </a:cxn>
                  <a:cxn ang="0">
                    <a:pos x="11422" y="3548"/>
                  </a:cxn>
                  <a:cxn ang="0">
                    <a:pos x="11545" y="3922"/>
                  </a:cxn>
                </a:cxnLst>
                <a:rect l="0" t="0" r="r" b="b"/>
                <a:pathLst>
                  <a:path w="11547" h="6708">
                    <a:moveTo>
                      <a:pt x="11536" y="4074"/>
                    </a:moveTo>
                    <a:lnTo>
                      <a:pt x="11520" y="4128"/>
                    </a:lnTo>
                    <a:lnTo>
                      <a:pt x="11500" y="4188"/>
                    </a:lnTo>
                    <a:lnTo>
                      <a:pt x="11475" y="4253"/>
                    </a:lnTo>
                    <a:lnTo>
                      <a:pt x="11448" y="4323"/>
                    </a:lnTo>
                    <a:lnTo>
                      <a:pt x="11416" y="4398"/>
                    </a:lnTo>
                    <a:lnTo>
                      <a:pt x="11381" y="4477"/>
                    </a:lnTo>
                    <a:lnTo>
                      <a:pt x="11342" y="4559"/>
                    </a:lnTo>
                    <a:lnTo>
                      <a:pt x="11302" y="4644"/>
                    </a:lnTo>
                    <a:lnTo>
                      <a:pt x="11258" y="4731"/>
                    </a:lnTo>
                    <a:lnTo>
                      <a:pt x="11212" y="4821"/>
                    </a:lnTo>
                    <a:lnTo>
                      <a:pt x="11165" y="4912"/>
                    </a:lnTo>
                    <a:lnTo>
                      <a:pt x="11117" y="5005"/>
                    </a:lnTo>
                    <a:lnTo>
                      <a:pt x="11067" y="5099"/>
                    </a:lnTo>
                    <a:lnTo>
                      <a:pt x="11016" y="5193"/>
                    </a:lnTo>
                    <a:lnTo>
                      <a:pt x="10964" y="5285"/>
                    </a:lnTo>
                    <a:lnTo>
                      <a:pt x="10913" y="5379"/>
                    </a:lnTo>
                    <a:lnTo>
                      <a:pt x="10811" y="5561"/>
                    </a:lnTo>
                    <a:lnTo>
                      <a:pt x="10712" y="5736"/>
                    </a:lnTo>
                    <a:lnTo>
                      <a:pt x="10618" y="5899"/>
                    </a:lnTo>
                    <a:lnTo>
                      <a:pt x="10530" y="6048"/>
                    </a:lnTo>
                    <a:lnTo>
                      <a:pt x="10454" y="6178"/>
                    </a:lnTo>
                    <a:lnTo>
                      <a:pt x="10390" y="6285"/>
                    </a:lnTo>
                    <a:lnTo>
                      <a:pt x="10341" y="6367"/>
                    </a:lnTo>
                    <a:lnTo>
                      <a:pt x="10309" y="6419"/>
                    </a:lnTo>
                    <a:lnTo>
                      <a:pt x="10290" y="6426"/>
                    </a:lnTo>
                    <a:lnTo>
                      <a:pt x="10262" y="6434"/>
                    </a:lnTo>
                    <a:lnTo>
                      <a:pt x="10226" y="6445"/>
                    </a:lnTo>
                    <a:lnTo>
                      <a:pt x="10182" y="6459"/>
                    </a:lnTo>
                    <a:lnTo>
                      <a:pt x="10191" y="6413"/>
                    </a:lnTo>
                    <a:lnTo>
                      <a:pt x="10198" y="6368"/>
                    </a:lnTo>
                    <a:lnTo>
                      <a:pt x="10206" y="6324"/>
                    </a:lnTo>
                    <a:lnTo>
                      <a:pt x="10211" y="6281"/>
                    </a:lnTo>
                    <a:lnTo>
                      <a:pt x="10215" y="6237"/>
                    </a:lnTo>
                    <a:lnTo>
                      <a:pt x="10219" y="6194"/>
                    </a:lnTo>
                    <a:lnTo>
                      <a:pt x="10221" y="6153"/>
                    </a:lnTo>
                    <a:lnTo>
                      <a:pt x="10222" y="6112"/>
                    </a:lnTo>
                    <a:lnTo>
                      <a:pt x="10222" y="6082"/>
                    </a:lnTo>
                    <a:lnTo>
                      <a:pt x="10221" y="6054"/>
                    </a:lnTo>
                    <a:lnTo>
                      <a:pt x="10220" y="6025"/>
                    </a:lnTo>
                    <a:lnTo>
                      <a:pt x="10218" y="5996"/>
                    </a:lnTo>
                    <a:lnTo>
                      <a:pt x="10214" y="5968"/>
                    </a:lnTo>
                    <a:lnTo>
                      <a:pt x="10211" y="5941"/>
                    </a:lnTo>
                    <a:lnTo>
                      <a:pt x="10207" y="5914"/>
                    </a:lnTo>
                    <a:lnTo>
                      <a:pt x="10203" y="5887"/>
                    </a:lnTo>
                    <a:lnTo>
                      <a:pt x="10197" y="5862"/>
                    </a:lnTo>
                    <a:lnTo>
                      <a:pt x="10192" y="5836"/>
                    </a:lnTo>
                    <a:lnTo>
                      <a:pt x="10186" y="5812"/>
                    </a:lnTo>
                    <a:lnTo>
                      <a:pt x="10179" y="5788"/>
                    </a:lnTo>
                    <a:lnTo>
                      <a:pt x="10172" y="5764"/>
                    </a:lnTo>
                    <a:lnTo>
                      <a:pt x="10163" y="5741"/>
                    </a:lnTo>
                    <a:lnTo>
                      <a:pt x="10155" y="5719"/>
                    </a:lnTo>
                    <a:lnTo>
                      <a:pt x="10146" y="5698"/>
                    </a:lnTo>
                    <a:lnTo>
                      <a:pt x="10135" y="5676"/>
                    </a:lnTo>
                    <a:lnTo>
                      <a:pt x="10126" y="5656"/>
                    </a:lnTo>
                    <a:lnTo>
                      <a:pt x="10115" y="5636"/>
                    </a:lnTo>
                    <a:lnTo>
                      <a:pt x="10103" y="5617"/>
                    </a:lnTo>
                    <a:lnTo>
                      <a:pt x="10092" y="5599"/>
                    </a:lnTo>
                    <a:lnTo>
                      <a:pt x="10079" y="5581"/>
                    </a:lnTo>
                    <a:lnTo>
                      <a:pt x="10066" y="5564"/>
                    </a:lnTo>
                    <a:lnTo>
                      <a:pt x="10052" y="5548"/>
                    </a:lnTo>
                    <a:lnTo>
                      <a:pt x="10038" y="5532"/>
                    </a:lnTo>
                    <a:lnTo>
                      <a:pt x="10023" y="5518"/>
                    </a:lnTo>
                    <a:lnTo>
                      <a:pt x="10009" y="5503"/>
                    </a:lnTo>
                    <a:lnTo>
                      <a:pt x="9993" y="5490"/>
                    </a:lnTo>
                    <a:lnTo>
                      <a:pt x="9975" y="5477"/>
                    </a:lnTo>
                    <a:lnTo>
                      <a:pt x="9959" y="5465"/>
                    </a:lnTo>
                    <a:lnTo>
                      <a:pt x="9941" y="5455"/>
                    </a:lnTo>
                    <a:lnTo>
                      <a:pt x="9923" y="5445"/>
                    </a:lnTo>
                    <a:lnTo>
                      <a:pt x="9902" y="5435"/>
                    </a:lnTo>
                    <a:lnTo>
                      <a:pt x="9879" y="5425"/>
                    </a:lnTo>
                    <a:lnTo>
                      <a:pt x="9857" y="5416"/>
                    </a:lnTo>
                    <a:lnTo>
                      <a:pt x="9834" y="5409"/>
                    </a:lnTo>
                    <a:lnTo>
                      <a:pt x="9810" y="5404"/>
                    </a:lnTo>
                    <a:lnTo>
                      <a:pt x="9786" y="5399"/>
                    </a:lnTo>
                    <a:lnTo>
                      <a:pt x="9761" y="5396"/>
                    </a:lnTo>
                    <a:lnTo>
                      <a:pt x="9735" y="5394"/>
                    </a:lnTo>
                    <a:lnTo>
                      <a:pt x="9711" y="5394"/>
                    </a:lnTo>
                    <a:lnTo>
                      <a:pt x="9685" y="5394"/>
                    </a:lnTo>
                    <a:lnTo>
                      <a:pt x="9659" y="5396"/>
                    </a:lnTo>
                    <a:lnTo>
                      <a:pt x="9632" y="5399"/>
                    </a:lnTo>
                    <a:lnTo>
                      <a:pt x="9605" y="5405"/>
                    </a:lnTo>
                    <a:lnTo>
                      <a:pt x="9579" y="5410"/>
                    </a:lnTo>
                    <a:lnTo>
                      <a:pt x="9552" y="5418"/>
                    </a:lnTo>
                    <a:lnTo>
                      <a:pt x="9524" y="5425"/>
                    </a:lnTo>
                    <a:lnTo>
                      <a:pt x="9494" y="5436"/>
                    </a:lnTo>
                    <a:lnTo>
                      <a:pt x="9464" y="5447"/>
                    </a:lnTo>
                    <a:lnTo>
                      <a:pt x="9435" y="5461"/>
                    </a:lnTo>
                    <a:lnTo>
                      <a:pt x="9405" y="5475"/>
                    </a:lnTo>
                    <a:lnTo>
                      <a:pt x="9375" y="5492"/>
                    </a:lnTo>
                    <a:lnTo>
                      <a:pt x="9345" y="5509"/>
                    </a:lnTo>
                    <a:lnTo>
                      <a:pt x="9315" y="5527"/>
                    </a:lnTo>
                    <a:lnTo>
                      <a:pt x="9285" y="5548"/>
                    </a:lnTo>
                    <a:lnTo>
                      <a:pt x="9255" y="5568"/>
                    </a:lnTo>
                    <a:lnTo>
                      <a:pt x="9225" y="5590"/>
                    </a:lnTo>
                    <a:lnTo>
                      <a:pt x="9197" y="5614"/>
                    </a:lnTo>
                    <a:lnTo>
                      <a:pt x="9167" y="5638"/>
                    </a:lnTo>
                    <a:lnTo>
                      <a:pt x="9138" y="5665"/>
                    </a:lnTo>
                    <a:lnTo>
                      <a:pt x="9109" y="5691"/>
                    </a:lnTo>
                    <a:lnTo>
                      <a:pt x="9080" y="5719"/>
                    </a:lnTo>
                    <a:lnTo>
                      <a:pt x="9052" y="5748"/>
                    </a:lnTo>
                    <a:lnTo>
                      <a:pt x="9024" y="5778"/>
                    </a:lnTo>
                    <a:lnTo>
                      <a:pt x="8996" y="5810"/>
                    </a:lnTo>
                    <a:lnTo>
                      <a:pt x="8968" y="5842"/>
                    </a:lnTo>
                    <a:lnTo>
                      <a:pt x="8941" y="5875"/>
                    </a:lnTo>
                    <a:lnTo>
                      <a:pt x="8914" y="5909"/>
                    </a:lnTo>
                    <a:lnTo>
                      <a:pt x="8887" y="5943"/>
                    </a:lnTo>
                    <a:lnTo>
                      <a:pt x="8862" y="5979"/>
                    </a:lnTo>
                    <a:lnTo>
                      <a:pt x="8836" y="6015"/>
                    </a:lnTo>
                    <a:lnTo>
                      <a:pt x="8811" y="6053"/>
                    </a:lnTo>
                    <a:lnTo>
                      <a:pt x="8787" y="6091"/>
                    </a:lnTo>
                    <a:lnTo>
                      <a:pt x="8762" y="6130"/>
                    </a:lnTo>
                    <a:lnTo>
                      <a:pt x="8739" y="6170"/>
                    </a:lnTo>
                    <a:lnTo>
                      <a:pt x="8717" y="6210"/>
                    </a:lnTo>
                    <a:lnTo>
                      <a:pt x="8694" y="6252"/>
                    </a:lnTo>
                    <a:lnTo>
                      <a:pt x="8672" y="6293"/>
                    </a:lnTo>
                    <a:lnTo>
                      <a:pt x="8651" y="6336"/>
                    </a:lnTo>
                    <a:lnTo>
                      <a:pt x="8631" y="6379"/>
                    </a:lnTo>
                    <a:lnTo>
                      <a:pt x="8613" y="6420"/>
                    </a:lnTo>
                    <a:lnTo>
                      <a:pt x="8595" y="6463"/>
                    </a:lnTo>
                    <a:lnTo>
                      <a:pt x="8578" y="6507"/>
                    </a:lnTo>
                    <a:lnTo>
                      <a:pt x="8562" y="6549"/>
                    </a:lnTo>
                    <a:lnTo>
                      <a:pt x="8547" y="6593"/>
                    </a:lnTo>
                    <a:lnTo>
                      <a:pt x="8533" y="6637"/>
                    </a:lnTo>
                    <a:lnTo>
                      <a:pt x="8519" y="6679"/>
                    </a:lnTo>
                    <a:lnTo>
                      <a:pt x="8481" y="6681"/>
                    </a:lnTo>
                    <a:lnTo>
                      <a:pt x="8418" y="6685"/>
                    </a:lnTo>
                    <a:lnTo>
                      <a:pt x="8339" y="6689"/>
                    </a:lnTo>
                    <a:lnTo>
                      <a:pt x="8250" y="6693"/>
                    </a:lnTo>
                    <a:lnTo>
                      <a:pt x="8159" y="6697"/>
                    </a:lnTo>
                    <a:lnTo>
                      <a:pt x="8070" y="6702"/>
                    </a:lnTo>
                    <a:lnTo>
                      <a:pt x="7993" y="6706"/>
                    </a:lnTo>
                    <a:lnTo>
                      <a:pt x="7935" y="6708"/>
                    </a:lnTo>
                    <a:lnTo>
                      <a:pt x="7946" y="6669"/>
                    </a:lnTo>
                    <a:lnTo>
                      <a:pt x="7958" y="6628"/>
                    </a:lnTo>
                    <a:lnTo>
                      <a:pt x="7968" y="6589"/>
                    </a:lnTo>
                    <a:lnTo>
                      <a:pt x="7978" y="6548"/>
                    </a:lnTo>
                    <a:lnTo>
                      <a:pt x="7987" y="6509"/>
                    </a:lnTo>
                    <a:lnTo>
                      <a:pt x="7995" y="6470"/>
                    </a:lnTo>
                    <a:lnTo>
                      <a:pt x="8003" y="6431"/>
                    </a:lnTo>
                    <a:lnTo>
                      <a:pt x="8009" y="6393"/>
                    </a:lnTo>
                    <a:lnTo>
                      <a:pt x="8016" y="6354"/>
                    </a:lnTo>
                    <a:lnTo>
                      <a:pt x="8021" y="6317"/>
                    </a:lnTo>
                    <a:lnTo>
                      <a:pt x="8025" y="6280"/>
                    </a:lnTo>
                    <a:lnTo>
                      <a:pt x="8029" y="6243"/>
                    </a:lnTo>
                    <a:lnTo>
                      <a:pt x="8033" y="6207"/>
                    </a:lnTo>
                    <a:lnTo>
                      <a:pt x="8035" y="6171"/>
                    </a:lnTo>
                    <a:lnTo>
                      <a:pt x="8036" y="6136"/>
                    </a:lnTo>
                    <a:lnTo>
                      <a:pt x="8036" y="6101"/>
                    </a:lnTo>
                    <a:lnTo>
                      <a:pt x="8036" y="6068"/>
                    </a:lnTo>
                    <a:lnTo>
                      <a:pt x="8035" y="6036"/>
                    </a:lnTo>
                    <a:lnTo>
                      <a:pt x="8033" y="6004"/>
                    </a:lnTo>
                    <a:lnTo>
                      <a:pt x="8031" y="5973"/>
                    </a:lnTo>
                    <a:lnTo>
                      <a:pt x="8027" y="5942"/>
                    </a:lnTo>
                    <a:lnTo>
                      <a:pt x="8024" y="5912"/>
                    </a:lnTo>
                    <a:lnTo>
                      <a:pt x="8020" y="5882"/>
                    </a:lnTo>
                    <a:lnTo>
                      <a:pt x="8016" y="5853"/>
                    </a:lnTo>
                    <a:lnTo>
                      <a:pt x="8009" y="5825"/>
                    </a:lnTo>
                    <a:lnTo>
                      <a:pt x="8004" y="5797"/>
                    </a:lnTo>
                    <a:lnTo>
                      <a:pt x="7996" y="5770"/>
                    </a:lnTo>
                    <a:lnTo>
                      <a:pt x="7989" y="5744"/>
                    </a:lnTo>
                    <a:lnTo>
                      <a:pt x="7981" y="5717"/>
                    </a:lnTo>
                    <a:lnTo>
                      <a:pt x="7972" y="5691"/>
                    </a:lnTo>
                    <a:lnTo>
                      <a:pt x="7963" y="5667"/>
                    </a:lnTo>
                    <a:lnTo>
                      <a:pt x="7953" y="5643"/>
                    </a:lnTo>
                    <a:lnTo>
                      <a:pt x="7942" y="5620"/>
                    </a:lnTo>
                    <a:lnTo>
                      <a:pt x="7931" y="5598"/>
                    </a:lnTo>
                    <a:lnTo>
                      <a:pt x="7920" y="5575"/>
                    </a:lnTo>
                    <a:lnTo>
                      <a:pt x="7907" y="5554"/>
                    </a:lnTo>
                    <a:lnTo>
                      <a:pt x="7894" y="5534"/>
                    </a:lnTo>
                    <a:lnTo>
                      <a:pt x="7880" y="5514"/>
                    </a:lnTo>
                    <a:lnTo>
                      <a:pt x="7865" y="5495"/>
                    </a:lnTo>
                    <a:lnTo>
                      <a:pt x="7850" y="5477"/>
                    </a:lnTo>
                    <a:lnTo>
                      <a:pt x="7835" y="5460"/>
                    </a:lnTo>
                    <a:lnTo>
                      <a:pt x="7819" y="5444"/>
                    </a:lnTo>
                    <a:lnTo>
                      <a:pt x="7802" y="5428"/>
                    </a:lnTo>
                    <a:lnTo>
                      <a:pt x="7785" y="5413"/>
                    </a:lnTo>
                    <a:lnTo>
                      <a:pt x="7767" y="5399"/>
                    </a:lnTo>
                    <a:lnTo>
                      <a:pt x="7748" y="5387"/>
                    </a:lnTo>
                    <a:lnTo>
                      <a:pt x="7729" y="5375"/>
                    </a:lnTo>
                    <a:lnTo>
                      <a:pt x="7709" y="5363"/>
                    </a:lnTo>
                    <a:lnTo>
                      <a:pt x="7705" y="5362"/>
                    </a:lnTo>
                    <a:lnTo>
                      <a:pt x="7700" y="5360"/>
                    </a:lnTo>
                    <a:lnTo>
                      <a:pt x="7697" y="5356"/>
                    </a:lnTo>
                    <a:lnTo>
                      <a:pt x="7694" y="5351"/>
                    </a:lnTo>
                    <a:lnTo>
                      <a:pt x="7689" y="5356"/>
                    </a:lnTo>
                    <a:lnTo>
                      <a:pt x="7666" y="5345"/>
                    </a:lnTo>
                    <a:lnTo>
                      <a:pt x="7642" y="5337"/>
                    </a:lnTo>
                    <a:lnTo>
                      <a:pt x="7619" y="5329"/>
                    </a:lnTo>
                    <a:lnTo>
                      <a:pt x="7594" y="5323"/>
                    </a:lnTo>
                    <a:lnTo>
                      <a:pt x="7570" y="5317"/>
                    </a:lnTo>
                    <a:lnTo>
                      <a:pt x="7544" y="5313"/>
                    </a:lnTo>
                    <a:lnTo>
                      <a:pt x="7518" y="5311"/>
                    </a:lnTo>
                    <a:lnTo>
                      <a:pt x="7492" y="5309"/>
                    </a:lnTo>
                    <a:lnTo>
                      <a:pt x="7466" y="5309"/>
                    </a:lnTo>
                    <a:lnTo>
                      <a:pt x="7438" y="5310"/>
                    </a:lnTo>
                    <a:lnTo>
                      <a:pt x="7412" y="5312"/>
                    </a:lnTo>
                    <a:lnTo>
                      <a:pt x="7384" y="5315"/>
                    </a:lnTo>
                    <a:lnTo>
                      <a:pt x="7356" y="5321"/>
                    </a:lnTo>
                    <a:lnTo>
                      <a:pt x="7329" y="5327"/>
                    </a:lnTo>
                    <a:lnTo>
                      <a:pt x="7300" y="5334"/>
                    </a:lnTo>
                    <a:lnTo>
                      <a:pt x="7272" y="5343"/>
                    </a:lnTo>
                    <a:lnTo>
                      <a:pt x="7241" y="5354"/>
                    </a:lnTo>
                    <a:lnTo>
                      <a:pt x="7210" y="5365"/>
                    </a:lnTo>
                    <a:lnTo>
                      <a:pt x="7179" y="5379"/>
                    </a:lnTo>
                    <a:lnTo>
                      <a:pt x="7148" y="5394"/>
                    </a:lnTo>
                    <a:lnTo>
                      <a:pt x="7116" y="5410"/>
                    </a:lnTo>
                    <a:lnTo>
                      <a:pt x="7085" y="5428"/>
                    </a:lnTo>
                    <a:lnTo>
                      <a:pt x="7054" y="5446"/>
                    </a:lnTo>
                    <a:lnTo>
                      <a:pt x="7023" y="5467"/>
                    </a:lnTo>
                    <a:lnTo>
                      <a:pt x="6992" y="5488"/>
                    </a:lnTo>
                    <a:lnTo>
                      <a:pt x="6962" y="5510"/>
                    </a:lnTo>
                    <a:lnTo>
                      <a:pt x="6932" y="5534"/>
                    </a:lnTo>
                    <a:lnTo>
                      <a:pt x="6901" y="5559"/>
                    </a:lnTo>
                    <a:lnTo>
                      <a:pt x="6871" y="5585"/>
                    </a:lnTo>
                    <a:lnTo>
                      <a:pt x="6840" y="5611"/>
                    </a:lnTo>
                    <a:lnTo>
                      <a:pt x="6810" y="5640"/>
                    </a:lnTo>
                    <a:lnTo>
                      <a:pt x="6781" y="5669"/>
                    </a:lnTo>
                    <a:lnTo>
                      <a:pt x="6751" y="5699"/>
                    </a:lnTo>
                    <a:lnTo>
                      <a:pt x="6723" y="5731"/>
                    </a:lnTo>
                    <a:lnTo>
                      <a:pt x="6693" y="5763"/>
                    </a:lnTo>
                    <a:lnTo>
                      <a:pt x="6665" y="5796"/>
                    </a:lnTo>
                    <a:lnTo>
                      <a:pt x="6636" y="5830"/>
                    </a:lnTo>
                    <a:lnTo>
                      <a:pt x="6608" y="5865"/>
                    </a:lnTo>
                    <a:lnTo>
                      <a:pt x="6581" y="5900"/>
                    </a:lnTo>
                    <a:lnTo>
                      <a:pt x="6554" y="5938"/>
                    </a:lnTo>
                    <a:lnTo>
                      <a:pt x="6527" y="5975"/>
                    </a:lnTo>
                    <a:lnTo>
                      <a:pt x="6501" y="6013"/>
                    </a:lnTo>
                    <a:lnTo>
                      <a:pt x="6475" y="6053"/>
                    </a:lnTo>
                    <a:lnTo>
                      <a:pt x="6449" y="6093"/>
                    </a:lnTo>
                    <a:lnTo>
                      <a:pt x="6425" y="6134"/>
                    </a:lnTo>
                    <a:lnTo>
                      <a:pt x="6401" y="6175"/>
                    </a:lnTo>
                    <a:lnTo>
                      <a:pt x="6377" y="6218"/>
                    </a:lnTo>
                    <a:lnTo>
                      <a:pt x="6354" y="6260"/>
                    </a:lnTo>
                    <a:lnTo>
                      <a:pt x="6353" y="6240"/>
                    </a:lnTo>
                    <a:lnTo>
                      <a:pt x="6350" y="6219"/>
                    </a:lnTo>
                    <a:lnTo>
                      <a:pt x="6347" y="6198"/>
                    </a:lnTo>
                    <a:lnTo>
                      <a:pt x="6341" y="6177"/>
                    </a:lnTo>
                    <a:lnTo>
                      <a:pt x="6337" y="6167"/>
                    </a:lnTo>
                    <a:lnTo>
                      <a:pt x="6333" y="6156"/>
                    </a:lnTo>
                    <a:lnTo>
                      <a:pt x="6328" y="6146"/>
                    </a:lnTo>
                    <a:lnTo>
                      <a:pt x="6322" y="6137"/>
                    </a:lnTo>
                    <a:lnTo>
                      <a:pt x="6317" y="6127"/>
                    </a:lnTo>
                    <a:lnTo>
                      <a:pt x="6311" y="6118"/>
                    </a:lnTo>
                    <a:lnTo>
                      <a:pt x="6303" y="6108"/>
                    </a:lnTo>
                    <a:lnTo>
                      <a:pt x="6295" y="6098"/>
                    </a:lnTo>
                    <a:lnTo>
                      <a:pt x="6280" y="6085"/>
                    </a:lnTo>
                    <a:lnTo>
                      <a:pt x="6263" y="6071"/>
                    </a:lnTo>
                    <a:lnTo>
                      <a:pt x="6245" y="6060"/>
                    </a:lnTo>
                    <a:lnTo>
                      <a:pt x="6225" y="6049"/>
                    </a:lnTo>
                    <a:lnTo>
                      <a:pt x="6205" y="6042"/>
                    </a:lnTo>
                    <a:lnTo>
                      <a:pt x="6183" y="6036"/>
                    </a:lnTo>
                    <a:lnTo>
                      <a:pt x="6158" y="6030"/>
                    </a:lnTo>
                    <a:lnTo>
                      <a:pt x="6134" y="6027"/>
                    </a:lnTo>
                    <a:lnTo>
                      <a:pt x="6107" y="6026"/>
                    </a:lnTo>
                    <a:lnTo>
                      <a:pt x="6078" y="6026"/>
                    </a:lnTo>
                    <a:lnTo>
                      <a:pt x="6049" y="6028"/>
                    </a:lnTo>
                    <a:lnTo>
                      <a:pt x="6018" y="6031"/>
                    </a:lnTo>
                    <a:lnTo>
                      <a:pt x="5985" y="6037"/>
                    </a:lnTo>
                    <a:lnTo>
                      <a:pt x="5951" y="6044"/>
                    </a:lnTo>
                    <a:lnTo>
                      <a:pt x="5916" y="6053"/>
                    </a:lnTo>
                    <a:lnTo>
                      <a:pt x="5879" y="6062"/>
                    </a:lnTo>
                    <a:lnTo>
                      <a:pt x="5870" y="6065"/>
                    </a:lnTo>
                    <a:lnTo>
                      <a:pt x="5849" y="6074"/>
                    </a:lnTo>
                    <a:lnTo>
                      <a:pt x="5818" y="6086"/>
                    </a:lnTo>
                    <a:lnTo>
                      <a:pt x="5776" y="6101"/>
                    </a:lnTo>
                    <a:lnTo>
                      <a:pt x="5725" y="6119"/>
                    </a:lnTo>
                    <a:lnTo>
                      <a:pt x="5666" y="6138"/>
                    </a:lnTo>
                    <a:lnTo>
                      <a:pt x="5600" y="6159"/>
                    </a:lnTo>
                    <a:lnTo>
                      <a:pt x="5527" y="6179"/>
                    </a:lnTo>
                    <a:lnTo>
                      <a:pt x="5487" y="6190"/>
                    </a:lnTo>
                    <a:lnTo>
                      <a:pt x="5448" y="6201"/>
                    </a:lnTo>
                    <a:lnTo>
                      <a:pt x="5406" y="6210"/>
                    </a:lnTo>
                    <a:lnTo>
                      <a:pt x="5363" y="6220"/>
                    </a:lnTo>
                    <a:lnTo>
                      <a:pt x="5320" y="6230"/>
                    </a:lnTo>
                    <a:lnTo>
                      <a:pt x="5276" y="6238"/>
                    </a:lnTo>
                    <a:lnTo>
                      <a:pt x="5231" y="6247"/>
                    </a:lnTo>
                    <a:lnTo>
                      <a:pt x="5185" y="6254"/>
                    </a:lnTo>
                    <a:lnTo>
                      <a:pt x="5138" y="6260"/>
                    </a:lnTo>
                    <a:lnTo>
                      <a:pt x="5091" y="6266"/>
                    </a:lnTo>
                    <a:lnTo>
                      <a:pt x="5044" y="6271"/>
                    </a:lnTo>
                    <a:lnTo>
                      <a:pt x="4997" y="6275"/>
                    </a:lnTo>
                    <a:lnTo>
                      <a:pt x="4949" y="6277"/>
                    </a:lnTo>
                    <a:lnTo>
                      <a:pt x="4901" y="6279"/>
                    </a:lnTo>
                    <a:lnTo>
                      <a:pt x="4854" y="6280"/>
                    </a:lnTo>
                    <a:lnTo>
                      <a:pt x="4807" y="6277"/>
                    </a:lnTo>
                    <a:lnTo>
                      <a:pt x="4775" y="6276"/>
                    </a:lnTo>
                    <a:lnTo>
                      <a:pt x="4738" y="6272"/>
                    </a:lnTo>
                    <a:lnTo>
                      <a:pt x="4695" y="6267"/>
                    </a:lnTo>
                    <a:lnTo>
                      <a:pt x="4647" y="6260"/>
                    </a:lnTo>
                    <a:lnTo>
                      <a:pt x="4595" y="6253"/>
                    </a:lnTo>
                    <a:lnTo>
                      <a:pt x="4538" y="6243"/>
                    </a:lnTo>
                    <a:lnTo>
                      <a:pt x="4476" y="6232"/>
                    </a:lnTo>
                    <a:lnTo>
                      <a:pt x="4410" y="6220"/>
                    </a:lnTo>
                    <a:lnTo>
                      <a:pt x="4339" y="6206"/>
                    </a:lnTo>
                    <a:lnTo>
                      <a:pt x="4264" y="6192"/>
                    </a:lnTo>
                    <a:lnTo>
                      <a:pt x="4187" y="6176"/>
                    </a:lnTo>
                    <a:lnTo>
                      <a:pt x="4104" y="6159"/>
                    </a:lnTo>
                    <a:lnTo>
                      <a:pt x="4020" y="6141"/>
                    </a:lnTo>
                    <a:lnTo>
                      <a:pt x="3932" y="6122"/>
                    </a:lnTo>
                    <a:lnTo>
                      <a:pt x="3841" y="6103"/>
                    </a:lnTo>
                    <a:lnTo>
                      <a:pt x="3748" y="6081"/>
                    </a:lnTo>
                    <a:lnTo>
                      <a:pt x="3780" y="5997"/>
                    </a:lnTo>
                    <a:lnTo>
                      <a:pt x="3809" y="5915"/>
                    </a:lnTo>
                    <a:lnTo>
                      <a:pt x="3837" y="5836"/>
                    </a:lnTo>
                    <a:lnTo>
                      <a:pt x="3862" y="5760"/>
                    </a:lnTo>
                    <a:lnTo>
                      <a:pt x="3885" y="5685"/>
                    </a:lnTo>
                    <a:lnTo>
                      <a:pt x="3906" y="5614"/>
                    </a:lnTo>
                    <a:lnTo>
                      <a:pt x="3924" y="5543"/>
                    </a:lnTo>
                    <a:lnTo>
                      <a:pt x="3941" y="5476"/>
                    </a:lnTo>
                    <a:lnTo>
                      <a:pt x="3956" y="5411"/>
                    </a:lnTo>
                    <a:lnTo>
                      <a:pt x="3970" y="5348"/>
                    </a:lnTo>
                    <a:lnTo>
                      <a:pt x="3982" y="5288"/>
                    </a:lnTo>
                    <a:lnTo>
                      <a:pt x="3991" y="5229"/>
                    </a:lnTo>
                    <a:lnTo>
                      <a:pt x="3999" y="5172"/>
                    </a:lnTo>
                    <a:lnTo>
                      <a:pt x="4006" y="5118"/>
                    </a:lnTo>
                    <a:lnTo>
                      <a:pt x="4011" y="5066"/>
                    </a:lnTo>
                    <a:lnTo>
                      <a:pt x="4015" y="5016"/>
                    </a:lnTo>
                    <a:lnTo>
                      <a:pt x="4017" y="4968"/>
                    </a:lnTo>
                    <a:lnTo>
                      <a:pt x="4018" y="4921"/>
                    </a:lnTo>
                    <a:lnTo>
                      <a:pt x="4018" y="4876"/>
                    </a:lnTo>
                    <a:lnTo>
                      <a:pt x="4016" y="4834"/>
                    </a:lnTo>
                    <a:lnTo>
                      <a:pt x="4014" y="4793"/>
                    </a:lnTo>
                    <a:lnTo>
                      <a:pt x="4009" y="4754"/>
                    </a:lnTo>
                    <a:lnTo>
                      <a:pt x="4005" y="4716"/>
                    </a:lnTo>
                    <a:lnTo>
                      <a:pt x="4000" y="4681"/>
                    </a:lnTo>
                    <a:lnTo>
                      <a:pt x="3993" y="4647"/>
                    </a:lnTo>
                    <a:lnTo>
                      <a:pt x="3986" y="4615"/>
                    </a:lnTo>
                    <a:lnTo>
                      <a:pt x="3979" y="4584"/>
                    </a:lnTo>
                    <a:lnTo>
                      <a:pt x="3970" y="4555"/>
                    </a:lnTo>
                    <a:lnTo>
                      <a:pt x="3961" y="4528"/>
                    </a:lnTo>
                    <a:lnTo>
                      <a:pt x="3952" y="4502"/>
                    </a:lnTo>
                    <a:lnTo>
                      <a:pt x="3941" y="4478"/>
                    </a:lnTo>
                    <a:lnTo>
                      <a:pt x="3931" y="4454"/>
                    </a:lnTo>
                    <a:lnTo>
                      <a:pt x="3921" y="4434"/>
                    </a:lnTo>
                    <a:lnTo>
                      <a:pt x="3911" y="4416"/>
                    </a:lnTo>
                    <a:lnTo>
                      <a:pt x="3901" y="4398"/>
                    </a:lnTo>
                    <a:lnTo>
                      <a:pt x="3890" y="4381"/>
                    </a:lnTo>
                    <a:lnTo>
                      <a:pt x="3879" y="4365"/>
                    </a:lnTo>
                    <a:lnTo>
                      <a:pt x="3869" y="4350"/>
                    </a:lnTo>
                    <a:lnTo>
                      <a:pt x="3858" y="4336"/>
                    </a:lnTo>
                    <a:lnTo>
                      <a:pt x="3847" y="4322"/>
                    </a:lnTo>
                    <a:lnTo>
                      <a:pt x="3826" y="4298"/>
                    </a:lnTo>
                    <a:lnTo>
                      <a:pt x="3804" y="4275"/>
                    </a:lnTo>
                    <a:lnTo>
                      <a:pt x="3783" y="4257"/>
                    </a:lnTo>
                    <a:lnTo>
                      <a:pt x="3763" y="4240"/>
                    </a:lnTo>
                    <a:lnTo>
                      <a:pt x="3744" y="4227"/>
                    </a:lnTo>
                    <a:lnTo>
                      <a:pt x="3726" y="4216"/>
                    </a:lnTo>
                    <a:lnTo>
                      <a:pt x="3710" y="4206"/>
                    </a:lnTo>
                    <a:lnTo>
                      <a:pt x="3696" y="4198"/>
                    </a:lnTo>
                    <a:lnTo>
                      <a:pt x="3676" y="4190"/>
                    </a:lnTo>
                    <a:lnTo>
                      <a:pt x="3666" y="4187"/>
                    </a:lnTo>
                    <a:lnTo>
                      <a:pt x="3581" y="4149"/>
                    </a:lnTo>
                    <a:lnTo>
                      <a:pt x="3494" y="4113"/>
                    </a:lnTo>
                    <a:lnTo>
                      <a:pt x="3407" y="4079"/>
                    </a:lnTo>
                    <a:lnTo>
                      <a:pt x="3320" y="4047"/>
                    </a:lnTo>
                    <a:lnTo>
                      <a:pt x="3233" y="4016"/>
                    </a:lnTo>
                    <a:lnTo>
                      <a:pt x="3146" y="3987"/>
                    </a:lnTo>
                    <a:lnTo>
                      <a:pt x="3060" y="3961"/>
                    </a:lnTo>
                    <a:lnTo>
                      <a:pt x="2975" y="3934"/>
                    </a:lnTo>
                    <a:lnTo>
                      <a:pt x="2889" y="3911"/>
                    </a:lnTo>
                    <a:lnTo>
                      <a:pt x="2806" y="3887"/>
                    </a:lnTo>
                    <a:lnTo>
                      <a:pt x="2723" y="3866"/>
                    </a:lnTo>
                    <a:lnTo>
                      <a:pt x="2642" y="3846"/>
                    </a:lnTo>
                    <a:lnTo>
                      <a:pt x="2561" y="3827"/>
                    </a:lnTo>
                    <a:lnTo>
                      <a:pt x="2483" y="3810"/>
                    </a:lnTo>
                    <a:lnTo>
                      <a:pt x="2405" y="3792"/>
                    </a:lnTo>
                    <a:lnTo>
                      <a:pt x="2330" y="3778"/>
                    </a:lnTo>
                    <a:lnTo>
                      <a:pt x="2329" y="3769"/>
                    </a:lnTo>
                    <a:lnTo>
                      <a:pt x="2322" y="3770"/>
                    </a:lnTo>
                    <a:lnTo>
                      <a:pt x="2308" y="3773"/>
                    </a:lnTo>
                    <a:lnTo>
                      <a:pt x="2220" y="3757"/>
                    </a:lnTo>
                    <a:lnTo>
                      <a:pt x="2137" y="3742"/>
                    </a:lnTo>
                    <a:lnTo>
                      <a:pt x="2057" y="3729"/>
                    </a:lnTo>
                    <a:lnTo>
                      <a:pt x="1981" y="3717"/>
                    </a:lnTo>
                    <a:lnTo>
                      <a:pt x="1910" y="3706"/>
                    </a:lnTo>
                    <a:lnTo>
                      <a:pt x="1843" y="3698"/>
                    </a:lnTo>
                    <a:lnTo>
                      <a:pt x="1780" y="3689"/>
                    </a:lnTo>
                    <a:lnTo>
                      <a:pt x="1723" y="3683"/>
                    </a:lnTo>
                    <a:lnTo>
                      <a:pt x="1671" y="3676"/>
                    </a:lnTo>
                    <a:lnTo>
                      <a:pt x="1625" y="3672"/>
                    </a:lnTo>
                    <a:lnTo>
                      <a:pt x="1586" y="3668"/>
                    </a:lnTo>
                    <a:lnTo>
                      <a:pt x="1552" y="3665"/>
                    </a:lnTo>
                    <a:lnTo>
                      <a:pt x="1526" y="3662"/>
                    </a:lnTo>
                    <a:lnTo>
                      <a:pt x="1506" y="3661"/>
                    </a:lnTo>
                    <a:lnTo>
                      <a:pt x="1493" y="3660"/>
                    </a:lnTo>
                    <a:lnTo>
                      <a:pt x="1488" y="3660"/>
                    </a:lnTo>
                    <a:lnTo>
                      <a:pt x="1466" y="3657"/>
                    </a:lnTo>
                    <a:lnTo>
                      <a:pt x="1445" y="3656"/>
                    </a:lnTo>
                    <a:lnTo>
                      <a:pt x="1423" y="3656"/>
                    </a:lnTo>
                    <a:lnTo>
                      <a:pt x="1402" y="3657"/>
                    </a:lnTo>
                    <a:lnTo>
                      <a:pt x="1381" y="3659"/>
                    </a:lnTo>
                    <a:lnTo>
                      <a:pt x="1360" y="3662"/>
                    </a:lnTo>
                    <a:lnTo>
                      <a:pt x="1340" y="3667"/>
                    </a:lnTo>
                    <a:lnTo>
                      <a:pt x="1320" y="3672"/>
                    </a:lnTo>
                    <a:lnTo>
                      <a:pt x="1300" y="3678"/>
                    </a:lnTo>
                    <a:lnTo>
                      <a:pt x="1279" y="3686"/>
                    </a:lnTo>
                    <a:lnTo>
                      <a:pt x="1260" y="3694"/>
                    </a:lnTo>
                    <a:lnTo>
                      <a:pt x="1241" y="3704"/>
                    </a:lnTo>
                    <a:lnTo>
                      <a:pt x="1222" y="3716"/>
                    </a:lnTo>
                    <a:lnTo>
                      <a:pt x="1203" y="3727"/>
                    </a:lnTo>
                    <a:lnTo>
                      <a:pt x="1184" y="3740"/>
                    </a:lnTo>
                    <a:lnTo>
                      <a:pt x="1166" y="3755"/>
                    </a:lnTo>
                    <a:lnTo>
                      <a:pt x="1139" y="3780"/>
                    </a:lnTo>
                    <a:lnTo>
                      <a:pt x="1112" y="3806"/>
                    </a:lnTo>
                    <a:lnTo>
                      <a:pt x="1087" y="3836"/>
                    </a:lnTo>
                    <a:lnTo>
                      <a:pt x="1063" y="3868"/>
                    </a:lnTo>
                    <a:lnTo>
                      <a:pt x="1039" y="3902"/>
                    </a:lnTo>
                    <a:lnTo>
                      <a:pt x="1017" y="3938"/>
                    </a:lnTo>
                    <a:lnTo>
                      <a:pt x="997" y="3977"/>
                    </a:lnTo>
                    <a:lnTo>
                      <a:pt x="976" y="4016"/>
                    </a:lnTo>
                    <a:lnTo>
                      <a:pt x="957" y="4059"/>
                    </a:lnTo>
                    <a:lnTo>
                      <a:pt x="939" y="4101"/>
                    </a:lnTo>
                    <a:lnTo>
                      <a:pt x="922" y="4147"/>
                    </a:lnTo>
                    <a:lnTo>
                      <a:pt x="905" y="4193"/>
                    </a:lnTo>
                    <a:lnTo>
                      <a:pt x="890" y="4241"/>
                    </a:lnTo>
                    <a:lnTo>
                      <a:pt x="875" y="4290"/>
                    </a:lnTo>
                    <a:lnTo>
                      <a:pt x="861" y="4340"/>
                    </a:lnTo>
                    <a:lnTo>
                      <a:pt x="848" y="4391"/>
                    </a:lnTo>
                    <a:lnTo>
                      <a:pt x="836" y="4444"/>
                    </a:lnTo>
                    <a:lnTo>
                      <a:pt x="824" y="4497"/>
                    </a:lnTo>
                    <a:lnTo>
                      <a:pt x="813" y="4551"/>
                    </a:lnTo>
                    <a:lnTo>
                      <a:pt x="804" y="4606"/>
                    </a:lnTo>
                    <a:lnTo>
                      <a:pt x="794" y="4661"/>
                    </a:lnTo>
                    <a:lnTo>
                      <a:pt x="785" y="4716"/>
                    </a:lnTo>
                    <a:lnTo>
                      <a:pt x="777" y="4772"/>
                    </a:lnTo>
                    <a:lnTo>
                      <a:pt x="770" y="4827"/>
                    </a:lnTo>
                    <a:lnTo>
                      <a:pt x="763" y="4884"/>
                    </a:lnTo>
                    <a:lnTo>
                      <a:pt x="757" y="4940"/>
                    </a:lnTo>
                    <a:lnTo>
                      <a:pt x="751" y="4996"/>
                    </a:lnTo>
                    <a:lnTo>
                      <a:pt x="746" y="5052"/>
                    </a:lnTo>
                    <a:lnTo>
                      <a:pt x="737" y="5162"/>
                    </a:lnTo>
                    <a:lnTo>
                      <a:pt x="730" y="5270"/>
                    </a:lnTo>
                    <a:lnTo>
                      <a:pt x="667" y="5249"/>
                    </a:lnTo>
                    <a:lnTo>
                      <a:pt x="605" y="5228"/>
                    </a:lnTo>
                    <a:lnTo>
                      <a:pt x="547" y="5207"/>
                    </a:lnTo>
                    <a:lnTo>
                      <a:pt x="492" y="5186"/>
                    </a:lnTo>
                    <a:lnTo>
                      <a:pt x="440" y="5166"/>
                    </a:lnTo>
                    <a:lnTo>
                      <a:pt x="391" y="5147"/>
                    </a:lnTo>
                    <a:lnTo>
                      <a:pt x="345" y="5128"/>
                    </a:lnTo>
                    <a:lnTo>
                      <a:pt x="303" y="5110"/>
                    </a:lnTo>
                    <a:lnTo>
                      <a:pt x="265" y="5093"/>
                    </a:lnTo>
                    <a:lnTo>
                      <a:pt x="230" y="5075"/>
                    </a:lnTo>
                    <a:lnTo>
                      <a:pt x="199" y="5058"/>
                    </a:lnTo>
                    <a:lnTo>
                      <a:pt x="172" y="5043"/>
                    </a:lnTo>
                    <a:lnTo>
                      <a:pt x="148" y="5029"/>
                    </a:lnTo>
                    <a:lnTo>
                      <a:pt x="130" y="5015"/>
                    </a:lnTo>
                    <a:lnTo>
                      <a:pt x="123" y="5007"/>
                    </a:lnTo>
                    <a:lnTo>
                      <a:pt x="115" y="5001"/>
                    </a:lnTo>
                    <a:lnTo>
                      <a:pt x="110" y="4994"/>
                    </a:lnTo>
                    <a:lnTo>
                      <a:pt x="106" y="4988"/>
                    </a:lnTo>
                    <a:lnTo>
                      <a:pt x="105" y="4974"/>
                    </a:lnTo>
                    <a:lnTo>
                      <a:pt x="102" y="4944"/>
                    </a:lnTo>
                    <a:lnTo>
                      <a:pt x="97" y="4902"/>
                    </a:lnTo>
                    <a:lnTo>
                      <a:pt x="91" y="4847"/>
                    </a:lnTo>
                    <a:lnTo>
                      <a:pt x="83" y="4786"/>
                    </a:lnTo>
                    <a:lnTo>
                      <a:pt x="76" y="4716"/>
                    </a:lnTo>
                    <a:lnTo>
                      <a:pt x="67" y="4643"/>
                    </a:lnTo>
                    <a:lnTo>
                      <a:pt x="59" y="4567"/>
                    </a:lnTo>
                    <a:lnTo>
                      <a:pt x="50" y="4490"/>
                    </a:lnTo>
                    <a:lnTo>
                      <a:pt x="42" y="4416"/>
                    </a:lnTo>
                    <a:lnTo>
                      <a:pt x="33" y="4346"/>
                    </a:lnTo>
                    <a:lnTo>
                      <a:pt x="26" y="4282"/>
                    </a:lnTo>
                    <a:lnTo>
                      <a:pt x="19" y="4225"/>
                    </a:lnTo>
                    <a:lnTo>
                      <a:pt x="14" y="4178"/>
                    </a:lnTo>
                    <a:lnTo>
                      <a:pt x="11" y="4145"/>
                    </a:lnTo>
                    <a:lnTo>
                      <a:pt x="9" y="4126"/>
                    </a:lnTo>
                    <a:lnTo>
                      <a:pt x="2" y="3904"/>
                    </a:lnTo>
                    <a:lnTo>
                      <a:pt x="0" y="3693"/>
                    </a:lnTo>
                    <a:lnTo>
                      <a:pt x="2" y="3493"/>
                    </a:lnTo>
                    <a:lnTo>
                      <a:pt x="8" y="3301"/>
                    </a:lnTo>
                    <a:lnTo>
                      <a:pt x="16" y="3120"/>
                    </a:lnTo>
                    <a:lnTo>
                      <a:pt x="28" y="2946"/>
                    </a:lnTo>
                    <a:lnTo>
                      <a:pt x="42" y="2783"/>
                    </a:lnTo>
                    <a:lnTo>
                      <a:pt x="59" y="2628"/>
                    </a:lnTo>
                    <a:lnTo>
                      <a:pt x="78" y="2482"/>
                    </a:lnTo>
                    <a:lnTo>
                      <a:pt x="99" y="2344"/>
                    </a:lnTo>
                    <a:lnTo>
                      <a:pt x="122" y="2214"/>
                    </a:lnTo>
                    <a:lnTo>
                      <a:pt x="146" y="2093"/>
                    </a:lnTo>
                    <a:lnTo>
                      <a:pt x="172" y="1980"/>
                    </a:lnTo>
                    <a:lnTo>
                      <a:pt x="199" y="1873"/>
                    </a:lnTo>
                    <a:lnTo>
                      <a:pt x="226" y="1774"/>
                    </a:lnTo>
                    <a:lnTo>
                      <a:pt x="255" y="1684"/>
                    </a:lnTo>
                    <a:lnTo>
                      <a:pt x="283" y="1599"/>
                    </a:lnTo>
                    <a:lnTo>
                      <a:pt x="312" y="1522"/>
                    </a:lnTo>
                    <a:lnTo>
                      <a:pt x="339" y="1450"/>
                    </a:lnTo>
                    <a:lnTo>
                      <a:pt x="367" y="1386"/>
                    </a:lnTo>
                    <a:lnTo>
                      <a:pt x="394" y="1328"/>
                    </a:lnTo>
                    <a:lnTo>
                      <a:pt x="419" y="1275"/>
                    </a:lnTo>
                    <a:lnTo>
                      <a:pt x="444" y="1230"/>
                    </a:lnTo>
                    <a:lnTo>
                      <a:pt x="467" y="1189"/>
                    </a:lnTo>
                    <a:lnTo>
                      <a:pt x="489" y="1154"/>
                    </a:lnTo>
                    <a:lnTo>
                      <a:pt x="509" y="1124"/>
                    </a:lnTo>
                    <a:lnTo>
                      <a:pt x="526" y="1099"/>
                    </a:lnTo>
                    <a:lnTo>
                      <a:pt x="541" y="1079"/>
                    </a:lnTo>
                    <a:lnTo>
                      <a:pt x="562" y="1053"/>
                    </a:lnTo>
                    <a:lnTo>
                      <a:pt x="570" y="1043"/>
                    </a:lnTo>
                    <a:lnTo>
                      <a:pt x="615" y="986"/>
                    </a:lnTo>
                    <a:lnTo>
                      <a:pt x="663" y="930"/>
                    </a:lnTo>
                    <a:lnTo>
                      <a:pt x="713" y="877"/>
                    </a:lnTo>
                    <a:lnTo>
                      <a:pt x="765" y="826"/>
                    </a:lnTo>
                    <a:lnTo>
                      <a:pt x="821" y="777"/>
                    </a:lnTo>
                    <a:lnTo>
                      <a:pt x="879" y="730"/>
                    </a:lnTo>
                    <a:lnTo>
                      <a:pt x="939" y="686"/>
                    </a:lnTo>
                    <a:lnTo>
                      <a:pt x="1001" y="644"/>
                    </a:lnTo>
                    <a:lnTo>
                      <a:pt x="1065" y="604"/>
                    </a:lnTo>
                    <a:lnTo>
                      <a:pt x="1131" y="566"/>
                    </a:lnTo>
                    <a:lnTo>
                      <a:pt x="1199" y="531"/>
                    </a:lnTo>
                    <a:lnTo>
                      <a:pt x="1269" y="497"/>
                    </a:lnTo>
                    <a:lnTo>
                      <a:pt x="1339" y="465"/>
                    </a:lnTo>
                    <a:lnTo>
                      <a:pt x="1412" y="435"/>
                    </a:lnTo>
                    <a:lnTo>
                      <a:pt x="1484" y="406"/>
                    </a:lnTo>
                    <a:lnTo>
                      <a:pt x="1559" y="379"/>
                    </a:lnTo>
                    <a:lnTo>
                      <a:pt x="1634" y="355"/>
                    </a:lnTo>
                    <a:lnTo>
                      <a:pt x="1709" y="332"/>
                    </a:lnTo>
                    <a:lnTo>
                      <a:pt x="1785" y="311"/>
                    </a:lnTo>
                    <a:lnTo>
                      <a:pt x="1862" y="292"/>
                    </a:lnTo>
                    <a:lnTo>
                      <a:pt x="1939" y="274"/>
                    </a:lnTo>
                    <a:lnTo>
                      <a:pt x="2015" y="258"/>
                    </a:lnTo>
                    <a:lnTo>
                      <a:pt x="2093" y="243"/>
                    </a:lnTo>
                    <a:lnTo>
                      <a:pt x="2170" y="230"/>
                    </a:lnTo>
                    <a:lnTo>
                      <a:pt x="2247" y="218"/>
                    </a:lnTo>
                    <a:lnTo>
                      <a:pt x="2323" y="208"/>
                    </a:lnTo>
                    <a:lnTo>
                      <a:pt x="2398" y="199"/>
                    </a:lnTo>
                    <a:lnTo>
                      <a:pt x="2473" y="192"/>
                    </a:lnTo>
                    <a:lnTo>
                      <a:pt x="2548" y="185"/>
                    </a:lnTo>
                    <a:lnTo>
                      <a:pt x="2620" y="180"/>
                    </a:lnTo>
                    <a:lnTo>
                      <a:pt x="2693" y="177"/>
                    </a:lnTo>
                    <a:lnTo>
                      <a:pt x="2763" y="174"/>
                    </a:lnTo>
                    <a:lnTo>
                      <a:pt x="2763" y="172"/>
                    </a:lnTo>
                    <a:lnTo>
                      <a:pt x="2806" y="170"/>
                    </a:lnTo>
                    <a:lnTo>
                      <a:pt x="2814" y="131"/>
                    </a:lnTo>
                    <a:lnTo>
                      <a:pt x="2815" y="118"/>
                    </a:lnTo>
                    <a:lnTo>
                      <a:pt x="2817" y="105"/>
                    </a:lnTo>
                    <a:lnTo>
                      <a:pt x="2820" y="93"/>
                    </a:lnTo>
                    <a:lnTo>
                      <a:pt x="2824" y="81"/>
                    </a:lnTo>
                    <a:lnTo>
                      <a:pt x="2830" y="69"/>
                    </a:lnTo>
                    <a:lnTo>
                      <a:pt x="2836" y="59"/>
                    </a:lnTo>
                    <a:lnTo>
                      <a:pt x="2843" y="48"/>
                    </a:lnTo>
                    <a:lnTo>
                      <a:pt x="2852" y="38"/>
                    </a:lnTo>
                    <a:lnTo>
                      <a:pt x="2862" y="31"/>
                    </a:lnTo>
                    <a:lnTo>
                      <a:pt x="2871" y="22"/>
                    </a:lnTo>
                    <a:lnTo>
                      <a:pt x="2882" y="16"/>
                    </a:lnTo>
                    <a:lnTo>
                      <a:pt x="2894" y="11"/>
                    </a:lnTo>
                    <a:lnTo>
                      <a:pt x="2905" y="6"/>
                    </a:lnTo>
                    <a:lnTo>
                      <a:pt x="2918" y="3"/>
                    </a:lnTo>
                    <a:lnTo>
                      <a:pt x="2931" y="1"/>
                    </a:lnTo>
                    <a:lnTo>
                      <a:pt x="2945" y="0"/>
                    </a:lnTo>
                    <a:lnTo>
                      <a:pt x="2958" y="1"/>
                    </a:lnTo>
                    <a:lnTo>
                      <a:pt x="2971" y="3"/>
                    </a:lnTo>
                    <a:lnTo>
                      <a:pt x="2983" y="6"/>
                    </a:lnTo>
                    <a:lnTo>
                      <a:pt x="2996" y="11"/>
                    </a:lnTo>
                    <a:lnTo>
                      <a:pt x="3007" y="16"/>
                    </a:lnTo>
                    <a:lnTo>
                      <a:pt x="3018" y="22"/>
                    </a:lnTo>
                    <a:lnTo>
                      <a:pt x="3028" y="31"/>
                    </a:lnTo>
                    <a:lnTo>
                      <a:pt x="3038" y="38"/>
                    </a:lnTo>
                    <a:lnTo>
                      <a:pt x="3046" y="48"/>
                    </a:lnTo>
                    <a:lnTo>
                      <a:pt x="3054" y="59"/>
                    </a:lnTo>
                    <a:lnTo>
                      <a:pt x="3060" y="69"/>
                    </a:lnTo>
                    <a:lnTo>
                      <a:pt x="3065" y="81"/>
                    </a:lnTo>
                    <a:lnTo>
                      <a:pt x="3070" y="93"/>
                    </a:lnTo>
                    <a:lnTo>
                      <a:pt x="3073" y="105"/>
                    </a:lnTo>
                    <a:lnTo>
                      <a:pt x="3075" y="118"/>
                    </a:lnTo>
                    <a:lnTo>
                      <a:pt x="3076" y="131"/>
                    </a:lnTo>
                    <a:lnTo>
                      <a:pt x="3073" y="158"/>
                    </a:lnTo>
                    <a:lnTo>
                      <a:pt x="3116" y="161"/>
                    </a:lnTo>
                    <a:lnTo>
                      <a:pt x="3116" y="162"/>
                    </a:lnTo>
                    <a:lnTo>
                      <a:pt x="3116" y="164"/>
                    </a:lnTo>
                    <a:lnTo>
                      <a:pt x="3191" y="167"/>
                    </a:lnTo>
                    <a:lnTo>
                      <a:pt x="3198" y="167"/>
                    </a:lnTo>
                    <a:lnTo>
                      <a:pt x="3198" y="167"/>
                    </a:lnTo>
                    <a:lnTo>
                      <a:pt x="3248" y="169"/>
                    </a:lnTo>
                    <a:lnTo>
                      <a:pt x="3249" y="157"/>
                    </a:lnTo>
                    <a:lnTo>
                      <a:pt x="3251" y="144"/>
                    </a:lnTo>
                    <a:lnTo>
                      <a:pt x="3255" y="132"/>
                    </a:lnTo>
                    <a:lnTo>
                      <a:pt x="3259" y="120"/>
                    </a:lnTo>
                    <a:lnTo>
                      <a:pt x="3265" y="110"/>
                    </a:lnTo>
                    <a:lnTo>
                      <a:pt x="3272" y="99"/>
                    </a:lnTo>
                    <a:lnTo>
                      <a:pt x="3280" y="89"/>
                    </a:lnTo>
                    <a:lnTo>
                      <a:pt x="3288" y="81"/>
                    </a:lnTo>
                    <a:lnTo>
                      <a:pt x="3297" y="72"/>
                    </a:lnTo>
                    <a:lnTo>
                      <a:pt x="3306" y="66"/>
                    </a:lnTo>
                    <a:lnTo>
                      <a:pt x="3317" y="60"/>
                    </a:lnTo>
                    <a:lnTo>
                      <a:pt x="3329" y="54"/>
                    </a:lnTo>
                    <a:lnTo>
                      <a:pt x="3341" y="50"/>
                    </a:lnTo>
                    <a:lnTo>
                      <a:pt x="3352" y="47"/>
                    </a:lnTo>
                    <a:lnTo>
                      <a:pt x="3365" y="45"/>
                    </a:lnTo>
                    <a:lnTo>
                      <a:pt x="3379" y="45"/>
                    </a:lnTo>
                    <a:lnTo>
                      <a:pt x="3392" y="45"/>
                    </a:lnTo>
                    <a:lnTo>
                      <a:pt x="3405" y="47"/>
                    </a:lnTo>
                    <a:lnTo>
                      <a:pt x="3417" y="50"/>
                    </a:lnTo>
                    <a:lnTo>
                      <a:pt x="3429" y="54"/>
                    </a:lnTo>
                    <a:lnTo>
                      <a:pt x="3441" y="61"/>
                    </a:lnTo>
                    <a:lnTo>
                      <a:pt x="3451" y="67"/>
                    </a:lnTo>
                    <a:lnTo>
                      <a:pt x="3462" y="75"/>
                    </a:lnTo>
                    <a:lnTo>
                      <a:pt x="3471" y="83"/>
                    </a:lnTo>
                    <a:lnTo>
                      <a:pt x="3479" y="93"/>
                    </a:lnTo>
                    <a:lnTo>
                      <a:pt x="3487" y="102"/>
                    </a:lnTo>
                    <a:lnTo>
                      <a:pt x="3493" y="113"/>
                    </a:lnTo>
                    <a:lnTo>
                      <a:pt x="3500" y="125"/>
                    </a:lnTo>
                    <a:lnTo>
                      <a:pt x="3504" y="136"/>
                    </a:lnTo>
                    <a:lnTo>
                      <a:pt x="3507" y="149"/>
                    </a:lnTo>
                    <a:lnTo>
                      <a:pt x="3509" y="162"/>
                    </a:lnTo>
                    <a:lnTo>
                      <a:pt x="3509" y="176"/>
                    </a:lnTo>
                    <a:lnTo>
                      <a:pt x="3508" y="192"/>
                    </a:lnTo>
                    <a:lnTo>
                      <a:pt x="3557" y="196"/>
                    </a:lnTo>
                    <a:lnTo>
                      <a:pt x="3556" y="196"/>
                    </a:lnTo>
                    <a:lnTo>
                      <a:pt x="3556" y="197"/>
                    </a:lnTo>
                    <a:lnTo>
                      <a:pt x="3689" y="207"/>
                    </a:lnTo>
                    <a:lnTo>
                      <a:pt x="3693" y="195"/>
                    </a:lnTo>
                    <a:lnTo>
                      <a:pt x="3696" y="184"/>
                    </a:lnTo>
                    <a:lnTo>
                      <a:pt x="3700" y="174"/>
                    </a:lnTo>
                    <a:lnTo>
                      <a:pt x="3705" y="163"/>
                    </a:lnTo>
                    <a:lnTo>
                      <a:pt x="3712" y="153"/>
                    </a:lnTo>
                    <a:lnTo>
                      <a:pt x="3718" y="145"/>
                    </a:lnTo>
                    <a:lnTo>
                      <a:pt x="3726" y="136"/>
                    </a:lnTo>
                    <a:lnTo>
                      <a:pt x="3734" y="129"/>
                    </a:lnTo>
                    <a:lnTo>
                      <a:pt x="3743" y="123"/>
                    </a:lnTo>
                    <a:lnTo>
                      <a:pt x="3752" y="116"/>
                    </a:lnTo>
                    <a:lnTo>
                      <a:pt x="3763" y="111"/>
                    </a:lnTo>
                    <a:lnTo>
                      <a:pt x="3773" y="107"/>
                    </a:lnTo>
                    <a:lnTo>
                      <a:pt x="3784" y="103"/>
                    </a:lnTo>
                    <a:lnTo>
                      <a:pt x="3795" y="100"/>
                    </a:lnTo>
                    <a:lnTo>
                      <a:pt x="3807" y="99"/>
                    </a:lnTo>
                    <a:lnTo>
                      <a:pt x="3818" y="98"/>
                    </a:lnTo>
                    <a:lnTo>
                      <a:pt x="3832" y="99"/>
                    </a:lnTo>
                    <a:lnTo>
                      <a:pt x="3845" y="101"/>
                    </a:lnTo>
                    <a:lnTo>
                      <a:pt x="3858" y="104"/>
                    </a:lnTo>
                    <a:lnTo>
                      <a:pt x="3870" y="109"/>
                    </a:lnTo>
                    <a:lnTo>
                      <a:pt x="3881" y="114"/>
                    </a:lnTo>
                    <a:lnTo>
                      <a:pt x="3892" y="120"/>
                    </a:lnTo>
                    <a:lnTo>
                      <a:pt x="3902" y="128"/>
                    </a:lnTo>
                    <a:lnTo>
                      <a:pt x="3911" y="136"/>
                    </a:lnTo>
                    <a:lnTo>
                      <a:pt x="3920" y="146"/>
                    </a:lnTo>
                    <a:lnTo>
                      <a:pt x="3927" y="157"/>
                    </a:lnTo>
                    <a:lnTo>
                      <a:pt x="3934" y="167"/>
                    </a:lnTo>
                    <a:lnTo>
                      <a:pt x="3939" y="178"/>
                    </a:lnTo>
                    <a:lnTo>
                      <a:pt x="3944" y="191"/>
                    </a:lnTo>
                    <a:lnTo>
                      <a:pt x="3948" y="202"/>
                    </a:lnTo>
                    <a:lnTo>
                      <a:pt x="3949" y="216"/>
                    </a:lnTo>
                    <a:lnTo>
                      <a:pt x="3950" y="229"/>
                    </a:lnTo>
                    <a:lnTo>
                      <a:pt x="3948" y="254"/>
                    </a:lnTo>
                    <a:lnTo>
                      <a:pt x="4014" y="265"/>
                    </a:lnTo>
                    <a:lnTo>
                      <a:pt x="4091" y="278"/>
                    </a:lnTo>
                    <a:lnTo>
                      <a:pt x="4166" y="292"/>
                    </a:lnTo>
                    <a:lnTo>
                      <a:pt x="4240" y="307"/>
                    </a:lnTo>
                    <a:lnTo>
                      <a:pt x="4312" y="323"/>
                    </a:lnTo>
                    <a:lnTo>
                      <a:pt x="4384" y="339"/>
                    </a:lnTo>
                    <a:lnTo>
                      <a:pt x="4454" y="356"/>
                    </a:lnTo>
                    <a:lnTo>
                      <a:pt x="4523" y="373"/>
                    </a:lnTo>
                    <a:lnTo>
                      <a:pt x="4590" y="391"/>
                    </a:lnTo>
                    <a:lnTo>
                      <a:pt x="4655" y="410"/>
                    </a:lnTo>
                    <a:lnTo>
                      <a:pt x="4719" y="429"/>
                    </a:lnTo>
                    <a:lnTo>
                      <a:pt x="4782" y="449"/>
                    </a:lnTo>
                    <a:lnTo>
                      <a:pt x="4843" y="469"/>
                    </a:lnTo>
                    <a:lnTo>
                      <a:pt x="4902" y="489"/>
                    </a:lnTo>
                    <a:lnTo>
                      <a:pt x="4960" y="509"/>
                    </a:lnTo>
                    <a:lnTo>
                      <a:pt x="5017" y="531"/>
                    </a:lnTo>
                    <a:lnTo>
                      <a:pt x="5072" y="552"/>
                    </a:lnTo>
                    <a:lnTo>
                      <a:pt x="5125" y="574"/>
                    </a:lnTo>
                    <a:lnTo>
                      <a:pt x="5177" y="596"/>
                    </a:lnTo>
                    <a:lnTo>
                      <a:pt x="5227" y="618"/>
                    </a:lnTo>
                    <a:lnTo>
                      <a:pt x="5276" y="640"/>
                    </a:lnTo>
                    <a:lnTo>
                      <a:pt x="5322" y="664"/>
                    </a:lnTo>
                    <a:lnTo>
                      <a:pt x="5368" y="686"/>
                    </a:lnTo>
                    <a:lnTo>
                      <a:pt x="5410" y="710"/>
                    </a:lnTo>
                    <a:lnTo>
                      <a:pt x="5453" y="732"/>
                    </a:lnTo>
                    <a:lnTo>
                      <a:pt x="5492" y="755"/>
                    </a:lnTo>
                    <a:lnTo>
                      <a:pt x="5531" y="779"/>
                    </a:lnTo>
                    <a:lnTo>
                      <a:pt x="5567" y="802"/>
                    </a:lnTo>
                    <a:lnTo>
                      <a:pt x="5602" y="825"/>
                    </a:lnTo>
                    <a:lnTo>
                      <a:pt x="5635" y="848"/>
                    </a:lnTo>
                    <a:lnTo>
                      <a:pt x="5666" y="872"/>
                    </a:lnTo>
                    <a:lnTo>
                      <a:pt x="5695" y="894"/>
                    </a:lnTo>
                    <a:lnTo>
                      <a:pt x="5723" y="917"/>
                    </a:lnTo>
                    <a:lnTo>
                      <a:pt x="5732" y="926"/>
                    </a:lnTo>
                    <a:lnTo>
                      <a:pt x="5745" y="929"/>
                    </a:lnTo>
                    <a:lnTo>
                      <a:pt x="5796" y="945"/>
                    </a:lnTo>
                    <a:lnTo>
                      <a:pt x="5928" y="987"/>
                    </a:lnTo>
                    <a:lnTo>
                      <a:pt x="6128" y="1051"/>
                    </a:lnTo>
                    <a:lnTo>
                      <a:pt x="6390" y="1134"/>
                    </a:lnTo>
                    <a:lnTo>
                      <a:pt x="6702" y="1235"/>
                    </a:lnTo>
                    <a:lnTo>
                      <a:pt x="7054" y="1350"/>
                    </a:lnTo>
                    <a:lnTo>
                      <a:pt x="7242" y="1413"/>
                    </a:lnTo>
                    <a:lnTo>
                      <a:pt x="7437" y="1478"/>
                    </a:lnTo>
                    <a:lnTo>
                      <a:pt x="7637" y="1545"/>
                    </a:lnTo>
                    <a:lnTo>
                      <a:pt x="7841" y="1615"/>
                    </a:lnTo>
                    <a:lnTo>
                      <a:pt x="8048" y="1686"/>
                    </a:lnTo>
                    <a:lnTo>
                      <a:pt x="8255" y="1758"/>
                    </a:lnTo>
                    <a:lnTo>
                      <a:pt x="8463" y="1832"/>
                    </a:lnTo>
                    <a:lnTo>
                      <a:pt x="8670" y="1906"/>
                    </a:lnTo>
                    <a:lnTo>
                      <a:pt x="8874" y="1981"/>
                    </a:lnTo>
                    <a:lnTo>
                      <a:pt x="9076" y="2056"/>
                    </a:lnTo>
                    <a:lnTo>
                      <a:pt x="9272" y="2129"/>
                    </a:lnTo>
                    <a:lnTo>
                      <a:pt x="9462" y="2203"/>
                    </a:lnTo>
                    <a:lnTo>
                      <a:pt x="9646" y="2275"/>
                    </a:lnTo>
                    <a:lnTo>
                      <a:pt x="9820" y="2346"/>
                    </a:lnTo>
                    <a:lnTo>
                      <a:pt x="9985" y="2416"/>
                    </a:lnTo>
                    <a:lnTo>
                      <a:pt x="10139" y="2484"/>
                    </a:lnTo>
                    <a:lnTo>
                      <a:pt x="10279" y="2549"/>
                    </a:lnTo>
                    <a:lnTo>
                      <a:pt x="10408" y="2612"/>
                    </a:lnTo>
                    <a:lnTo>
                      <a:pt x="10522" y="2671"/>
                    </a:lnTo>
                    <a:lnTo>
                      <a:pt x="10619" y="2727"/>
                    </a:lnTo>
                    <a:lnTo>
                      <a:pt x="10696" y="2782"/>
                    </a:lnTo>
                    <a:lnTo>
                      <a:pt x="10768" y="2838"/>
                    </a:lnTo>
                    <a:lnTo>
                      <a:pt x="10836" y="2891"/>
                    </a:lnTo>
                    <a:lnTo>
                      <a:pt x="10901" y="2944"/>
                    </a:lnTo>
                    <a:lnTo>
                      <a:pt x="10961" y="2996"/>
                    </a:lnTo>
                    <a:lnTo>
                      <a:pt x="11018" y="3048"/>
                    </a:lnTo>
                    <a:lnTo>
                      <a:pt x="11071" y="3099"/>
                    </a:lnTo>
                    <a:lnTo>
                      <a:pt x="11120" y="3148"/>
                    </a:lnTo>
                    <a:lnTo>
                      <a:pt x="11166" y="3197"/>
                    </a:lnTo>
                    <a:lnTo>
                      <a:pt x="11208" y="3245"/>
                    </a:lnTo>
                    <a:lnTo>
                      <a:pt x="11247" y="3292"/>
                    </a:lnTo>
                    <a:lnTo>
                      <a:pt x="11283" y="3337"/>
                    </a:lnTo>
                    <a:lnTo>
                      <a:pt x="11316" y="3381"/>
                    </a:lnTo>
                    <a:lnTo>
                      <a:pt x="11347" y="3425"/>
                    </a:lnTo>
                    <a:lnTo>
                      <a:pt x="11374" y="3467"/>
                    </a:lnTo>
                    <a:lnTo>
                      <a:pt x="11400" y="3508"/>
                    </a:lnTo>
                    <a:lnTo>
                      <a:pt x="11422" y="3548"/>
                    </a:lnTo>
                    <a:lnTo>
                      <a:pt x="11442" y="3587"/>
                    </a:lnTo>
                    <a:lnTo>
                      <a:pt x="11461" y="3624"/>
                    </a:lnTo>
                    <a:lnTo>
                      <a:pt x="11477" y="3660"/>
                    </a:lnTo>
                    <a:lnTo>
                      <a:pt x="11489" y="3696"/>
                    </a:lnTo>
                    <a:lnTo>
                      <a:pt x="11502" y="3729"/>
                    </a:lnTo>
                    <a:lnTo>
                      <a:pt x="11512" y="3762"/>
                    </a:lnTo>
                    <a:lnTo>
                      <a:pt x="11521" y="3791"/>
                    </a:lnTo>
                    <a:lnTo>
                      <a:pt x="11528" y="3821"/>
                    </a:lnTo>
                    <a:lnTo>
                      <a:pt x="11534" y="3849"/>
                    </a:lnTo>
                    <a:lnTo>
                      <a:pt x="11538" y="3875"/>
                    </a:lnTo>
                    <a:lnTo>
                      <a:pt x="11542" y="3899"/>
                    </a:lnTo>
                    <a:lnTo>
                      <a:pt x="11545" y="3922"/>
                    </a:lnTo>
                    <a:lnTo>
                      <a:pt x="11546" y="3944"/>
                    </a:lnTo>
                    <a:lnTo>
                      <a:pt x="11547" y="3964"/>
                    </a:lnTo>
                    <a:lnTo>
                      <a:pt x="11547" y="3981"/>
                    </a:lnTo>
                    <a:lnTo>
                      <a:pt x="11547" y="4002"/>
                    </a:lnTo>
                    <a:lnTo>
                      <a:pt x="11546" y="4021"/>
                    </a:lnTo>
                    <a:lnTo>
                      <a:pt x="11544" y="4036"/>
                    </a:lnTo>
                    <a:lnTo>
                      <a:pt x="11542" y="4049"/>
                    </a:lnTo>
                    <a:lnTo>
                      <a:pt x="11538" y="4066"/>
                    </a:lnTo>
                    <a:lnTo>
                      <a:pt x="11536" y="40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2" name="Freeform 764"/>
              <p:cNvSpPr>
                <a:spLocks/>
              </p:cNvSpPr>
              <p:nvPr/>
            </p:nvSpPr>
            <p:spPr bwMode="auto">
              <a:xfrm rot="21062100">
                <a:off x="7203639" y="2337338"/>
                <a:ext cx="683007" cy="507917"/>
              </a:xfrm>
              <a:custGeom>
                <a:avLst/>
                <a:gdLst/>
                <a:ahLst/>
                <a:cxnLst>
                  <a:cxn ang="0">
                    <a:pos x="1628" y="14"/>
                  </a:cxn>
                  <a:cxn ang="0">
                    <a:pos x="1502" y="83"/>
                  </a:cxn>
                  <a:cxn ang="0">
                    <a:pos x="1363" y="248"/>
                  </a:cxn>
                  <a:cxn ang="0">
                    <a:pos x="1245" y="553"/>
                  </a:cxn>
                  <a:cxn ang="0">
                    <a:pos x="1041" y="1404"/>
                  </a:cxn>
                  <a:cxn ang="0">
                    <a:pos x="535" y="3340"/>
                  </a:cxn>
                  <a:cxn ang="0">
                    <a:pos x="359" y="4036"/>
                  </a:cxn>
                  <a:cxn ang="0">
                    <a:pos x="311" y="4156"/>
                  </a:cxn>
                  <a:cxn ang="0">
                    <a:pos x="217" y="4264"/>
                  </a:cxn>
                  <a:cxn ang="0">
                    <a:pos x="79" y="4361"/>
                  </a:cxn>
                  <a:cxn ang="0">
                    <a:pos x="156" y="4378"/>
                  </a:cxn>
                  <a:cxn ang="0">
                    <a:pos x="619" y="4264"/>
                  </a:cxn>
                  <a:cxn ang="0">
                    <a:pos x="822" y="4191"/>
                  </a:cxn>
                  <a:cxn ang="0">
                    <a:pos x="1050" y="4155"/>
                  </a:cxn>
                  <a:cxn ang="0">
                    <a:pos x="1206" y="4200"/>
                  </a:cxn>
                  <a:cxn ang="0">
                    <a:pos x="1271" y="4275"/>
                  </a:cxn>
                  <a:cxn ang="0">
                    <a:pos x="1297" y="4389"/>
                  </a:cxn>
                  <a:cxn ang="0">
                    <a:pos x="1470" y="4104"/>
                  </a:cxn>
                  <a:cxn ang="0">
                    <a:pos x="1666" y="3860"/>
                  </a:cxn>
                  <a:cxn ang="0">
                    <a:pos x="1875" y="3663"/>
                  </a:cxn>
                  <a:cxn ang="0">
                    <a:pos x="2091" y="3523"/>
                  </a:cxn>
                  <a:cxn ang="0">
                    <a:pos x="2299" y="3450"/>
                  </a:cxn>
                  <a:cxn ang="0">
                    <a:pos x="2487" y="3442"/>
                  </a:cxn>
                  <a:cxn ang="0">
                    <a:pos x="2637" y="3480"/>
                  </a:cxn>
                  <a:cxn ang="0">
                    <a:pos x="2710" y="3528"/>
                  </a:cxn>
                  <a:cxn ang="0">
                    <a:pos x="2823" y="3643"/>
                  </a:cxn>
                  <a:cxn ang="0">
                    <a:pos x="2906" y="3796"/>
                  </a:cxn>
                  <a:cxn ang="0">
                    <a:pos x="2959" y="3982"/>
                  </a:cxn>
                  <a:cxn ang="0">
                    <a:pos x="2979" y="4197"/>
                  </a:cxn>
                  <a:cxn ang="0">
                    <a:pos x="2964" y="4446"/>
                  </a:cxn>
                  <a:cxn ang="0">
                    <a:pos x="2911" y="4718"/>
                  </a:cxn>
                  <a:cxn ang="0">
                    <a:pos x="3193" y="4822"/>
                  </a:cxn>
                  <a:cxn ang="0">
                    <a:pos x="3505" y="4678"/>
                  </a:cxn>
                  <a:cxn ang="0">
                    <a:pos x="3637" y="4381"/>
                  </a:cxn>
                  <a:cxn ang="0">
                    <a:pos x="3805" y="4108"/>
                  </a:cxn>
                  <a:cxn ang="0">
                    <a:pos x="3995" y="3877"/>
                  </a:cxn>
                  <a:cxn ang="0">
                    <a:pos x="4198" y="3697"/>
                  </a:cxn>
                  <a:cxn ang="0">
                    <a:pos x="4407" y="3576"/>
                  </a:cxn>
                  <a:cxn ang="0">
                    <a:pos x="4602" y="3525"/>
                  </a:cxn>
                  <a:cxn ang="0">
                    <a:pos x="4777" y="3538"/>
                  </a:cxn>
                  <a:cxn ang="0">
                    <a:pos x="4918" y="3606"/>
                  </a:cxn>
                  <a:cxn ang="0">
                    <a:pos x="5022" y="3710"/>
                  </a:cxn>
                  <a:cxn ang="0">
                    <a:pos x="5098" y="3848"/>
                  </a:cxn>
                  <a:cxn ang="0">
                    <a:pos x="5146" y="4016"/>
                  </a:cxn>
                  <a:cxn ang="0">
                    <a:pos x="5165" y="4211"/>
                  </a:cxn>
                  <a:cxn ang="0">
                    <a:pos x="5141" y="4497"/>
                  </a:cxn>
                  <a:cxn ang="0">
                    <a:pos x="5284" y="4496"/>
                  </a:cxn>
                  <a:cxn ang="0">
                    <a:pos x="5856" y="3508"/>
                  </a:cxn>
                  <a:cxn ang="0">
                    <a:pos x="6201" y="2860"/>
                  </a:cxn>
                  <a:cxn ang="0">
                    <a:pos x="6443" y="2317"/>
                  </a:cxn>
                  <a:cxn ang="0">
                    <a:pos x="6490" y="2131"/>
                  </a:cxn>
                  <a:cxn ang="0">
                    <a:pos x="6479" y="1993"/>
                  </a:cxn>
                  <a:cxn ang="0">
                    <a:pos x="5757" y="1381"/>
                  </a:cxn>
                  <a:cxn ang="0">
                    <a:pos x="4438" y="756"/>
                  </a:cxn>
                  <a:cxn ang="0">
                    <a:pos x="3078" y="319"/>
                  </a:cxn>
                  <a:cxn ang="0">
                    <a:pos x="2050" y="67"/>
                  </a:cxn>
                </a:cxnLst>
                <a:rect l="0" t="0" r="r" b="b"/>
                <a:pathLst>
                  <a:path w="6490" h="4837">
                    <a:moveTo>
                      <a:pt x="1714" y="0"/>
                    </a:moveTo>
                    <a:lnTo>
                      <a:pt x="1709" y="0"/>
                    </a:lnTo>
                    <a:lnTo>
                      <a:pt x="1699" y="0"/>
                    </a:lnTo>
                    <a:lnTo>
                      <a:pt x="1680" y="2"/>
                    </a:lnTo>
                    <a:lnTo>
                      <a:pt x="1657" y="7"/>
                    </a:lnTo>
                    <a:lnTo>
                      <a:pt x="1643" y="10"/>
                    </a:lnTo>
                    <a:lnTo>
                      <a:pt x="1628" y="14"/>
                    </a:lnTo>
                    <a:lnTo>
                      <a:pt x="1612" y="19"/>
                    </a:lnTo>
                    <a:lnTo>
                      <a:pt x="1596" y="27"/>
                    </a:lnTo>
                    <a:lnTo>
                      <a:pt x="1578" y="34"/>
                    </a:lnTo>
                    <a:lnTo>
                      <a:pt x="1560" y="44"/>
                    </a:lnTo>
                    <a:lnTo>
                      <a:pt x="1542" y="56"/>
                    </a:lnTo>
                    <a:lnTo>
                      <a:pt x="1523" y="68"/>
                    </a:lnTo>
                    <a:lnTo>
                      <a:pt x="1502" y="83"/>
                    </a:lnTo>
                    <a:lnTo>
                      <a:pt x="1482" y="99"/>
                    </a:lnTo>
                    <a:lnTo>
                      <a:pt x="1463" y="118"/>
                    </a:lnTo>
                    <a:lnTo>
                      <a:pt x="1443" y="140"/>
                    </a:lnTo>
                    <a:lnTo>
                      <a:pt x="1422" y="163"/>
                    </a:lnTo>
                    <a:lnTo>
                      <a:pt x="1402" y="189"/>
                    </a:lnTo>
                    <a:lnTo>
                      <a:pt x="1383" y="218"/>
                    </a:lnTo>
                    <a:lnTo>
                      <a:pt x="1363" y="248"/>
                    </a:lnTo>
                    <a:lnTo>
                      <a:pt x="1344" y="283"/>
                    </a:lnTo>
                    <a:lnTo>
                      <a:pt x="1325" y="320"/>
                    </a:lnTo>
                    <a:lnTo>
                      <a:pt x="1308" y="359"/>
                    </a:lnTo>
                    <a:lnTo>
                      <a:pt x="1291" y="403"/>
                    </a:lnTo>
                    <a:lnTo>
                      <a:pt x="1275" y="450"/>
                    </a:lnTo>
                    <a:lnTo>
                      <a:pt x="1260" y="500"/>
                    </a:lnTo>
                    <a:lnTo>
                      <a:pt x="1245" y="553"/>
                    </a:lnTo>
                    <a:lnTo>
                      <a:pt x="1232" y="611"/>
                    </a:lnTo>
                    <a:lnTo>
                      <a:pt x="1219" y="676"/>
                    </a:lnTo>
                    <a:lnTo>
                      <a:pt x="1201" y="752"/>
                    </a:lnTo>
                    <a:lnTo>
                      <a:pt x="1181" y="840"/>
                    </a:lnTo>
                    <a:lnTo>
                      <a:pt x="1158" y="937"/>
                    </a:lnTo>
                    <a:lnTo>
                      <a:pt x="1103" y="1156"/>
                    </a:lnTo>
                    <a:lnTo>
                      <a:pt x="1041" y="1404"/>
                    </a:lnTo>
                    <a:lnTo>
                      <a:pt x="972" y="1672"/>
                    </a:lnTo>
                    <a:lnTo>
                      <a:pt x="898" y="1956"/>
                    </a:lnTo>
                    <a:lnTo>
                      <a:pt x="823" y="2245"/>
                    </a:lnTo>
                    <a:lnTo>
                      <a:pt x="747" y="2536"/>
                    </a:lnTo>
                    <a:lnTo>
                      <a:pt x="672" y="2820"/>
                    </a:lnTo>
                    <a:lnTo>
                      <a:pt x="601" y="3090"/>
                    </a:lnTo>
                    <a:lnTo>
                      <a:pt x="535" y="3340"/>
                    </a:lnTo>
                    <a:lnTo>
                      <a:pt x="477" y="3563"/>
                    </a:lnTo>
                    <a:lnTo>
                      <a:pt x="428" y="3750"/>
                    </a:lnTo>
                    <a:lnTo>
                      <a:pt x="391" y="3896"/>
                    </a:lnTo>
                    <a:lnTo>
                      <a:pt x="378" y="3951"/>
                    </a:lnTo>
                    <a:lnTo>
                      <a:pt x="367" y="3994"/>
                    </a:lnTo>
                    <a:lnTo>
                      <a:pt x="361" y="4022"/>
                    </a:lnTo>
                    <a:lnTo>
                      <a:pt x="359" y="4036"/>
                    </a:lnTo>
                    <a:lnTo>
                      <a:pt x="359" y="4044"/>
                    </a:lnTo>
                    <a:lnTo>
                      <a:pt x="355" y="4056"/>
                    </a:lnTo>
                    <a:lnTo>
                      <a:pt x="352" y="4072"/>
                    </a:lnTo>
                    <a:lnTo>
                      <a:pt x="346" y="4089"/>
                    </a:lnTo>
                    <a:lnTo>
                      <a:pt x="336" y="4109"/>
                    </a:lnTo>
                    <a:lnTo>
                      <a:pt x="326" y="4132"/>
                    </a:lnTo>
                    <a:lnTo>
                      <a:pt x="311" y="4156"/>
                    </a:lnTo>
                    <a:lnTo>
                      <a:pt x="292" y="4182"/>
                    </a:lnTo>
                    <a:lnTo>
                      <a:pt x="283" y="4195"/>
                    </a:lnTo>
                    <a:lnTo>
                      <a:pt x="271" y="4208"/>
                    </a:lnTo>
                    <a:lnTo>
                      <a:pt x="259" y="4222"/>
                    </a:lnTo>
                    <a:lnTo>
                      <a:pt x="247" y="4236"/>
                    </a:lnTo>
                    <a:lnTo>
                      <a:pt x="233" y="4250"/>
                    </a:lnTo>
                    <a:lnTo>
                      <a:pt x="217" y="4264"/>
                    </a:lnTo>
                    <a:lnTo>
                      <a:pt x="201" y="4279"/>
                    </a:lnTo>
                    <a:lnTo>
                      <a:pt x="184" y="4292"/>
                    </a:lnTo>
                    <a:lnTo>
                      <a:pt x="166" y="4306"/>
                    </a:lnTo>
                    <a:lnTo>
                      <a:pt x="145" y="4320"/>
                    </a:lnTo>
                    <a:lnTo>
                      <a:pt x="125" y="4334"/>
                    </a:lnTo>
                    <a:lnTo>
                      <a:pt x="103" y="4347"/>
                    </a:lnTo>
                    <a:lnTo>
                      <a:pt x="79" y="4361"/>
                    </a:lnTo>
                    <a:lnTo>
                      <a:pt x="55" y="4373"/>
                    </a:lnTo>
                    <a:lnTo>
                      <a:pt x="28" y="4386"/>
                    </a:lnTo>
                    <a:lnTo>
                      <a:pt x="0" y="4398"/>
                    </a:lnTo>
                    <a:lnTo>
                      <a:pt x="40" y="4394"/>
                    </a:lnTo>
                    <a:lnTo>
                      <a:pt x="79" y="4389"/>
                    </a:lnTo>
                    <a:lnTo>
                      <a:pt x="117" y="4384"/>
                    </a:lnTo>
                    <a:lnTo>
                      <a:pt x="156" y="4378"/>
                    </a:lnTo>
                    <a:lnTo>
                      <a:pt x="232" y="4364"/>
                    </a:lnTo>
                    <a:lnTo>
                      <a:pt x="305" y="4349"/>
                    </a:lnTo>
                    <a:lnTo>
                      <a:pt x="376" y="4333"/>
                    </a:lnTo>
                    <a:lnTo>
                      <a:pt x="443" y="4316"/>
                    </a:lnTo>
                    <a:lnTo>
                      <a:pt x="506" y="4299"/>
                    </a:lnTo>
                    <a:lnTo>
                      <a:pt x="565" y="4281"/>
                    </a:lnTo>
                    <a:lnTo>
                      <a:pt x="619" y="4264"/>
                    </a:lnTo>
                    <a:lnTo>
                      <a:pt x="668" y="4248"/>
                    </a:lnTo>
                    <a:lnTo>
                      <a:pt x="711" y="4233"/>
                    </a:lnTo>
                    <a:lnTo>
                      <a:pt x="748" y="4220"/>
                    </a:lnTo>
                    <a:lnTo>
                      <a:pt x="778" y="4208"/>
                    </a:lnTo>
                    <a:lnTo>
                      <a:pt x="800" y="4200"/>
                    </a:lnTo>
                    <a:lnTo>
                      <a:pt x="815" y="4194"/>
                    </a:lnTo>
                    <a:lnTo>
                      <a:pt x="822" y="4191"/>
                    </a:lnTo>
                    <a:lnTo>
                      <a:pt x="859" y="4182"/>
                    </a:lnTo>
                    <a:lnTo>
                      <a:pt x="894" y="4173"/>
                    </a:lnTo>
                    <a:lnTo>
                      <a:pt x="928" y="4166"/>
                    </a:lnTo>
                    <a:lnTo>
                      <a:pt x="961" y="4160"/>
                    </a:lnTo>
                    <a:lnTo>
                      <a:pt x="992" y="4157"/>
                    </a:lnTo>
                    <a:lnTo>
                      <a:pt x="1021" y="4155"/>
                    </a:lnTo>
                    <a:lnTo>
                      <a:pt x="1050" y="4155"/>
                    </a:lnTo>
                    <a:lnTo>
                      <a:pt x="1077" y="4156"/>
                    </a:lnTo>
                    <a:lnTo>
                      <a:pt x="1101" y="4159"/>
                    </a:lnTo>
                    <a:lnTo>
                      <a:pt x="1126" y="4165"/>
                    </a:lnTo>
                    <a:lnTo>
                      <a:pt x="1148" y="4171"/>
                    </a:lnTo>
                    <a:lnTo>
                      <a:pt x="1168" y="4178"/>
                    </a:lnTo>
                    <a:lnTo>
                      <a:pt x="1188" y="4189"/>
                    </a:lnTo>
                    <a:lnTo>
                      <a:pt x="1206" y="4200"/>
                    </a:lnTo>
                    <a:lnTo>
                      <a:pt x="1223" y="4214"/>
                    </a:lnTo>
                    <a:lnTo>
                      <a:pt x="1238" y="4227"/>
                    </a:lnTo>
                    <a:lnTo>
                      <a:pt x="1246" y="4237"/>
                    </a:lnTo>
                    <a:lnTo>
                      <a:pt x="1254" y="4247"/>
                    </a:lnTo>
                    <a:lnTo>
                      <a:pt x="1260" y="4256"/>
                    </a:lnTo>
                    <a:lnTo>
                      <a:pt x="1265" y="4266"/>
                    </a:lnTo>
                    <a:lnTo>
                      <a:pt x="1271" y="4275"/>
                    </a:lnTo>
                    <a:lnTo>
                      <a:pt x="1276" y="4285"/>
                    </a:lnTo>
                    <a:lnTo>
                      <a:pt x="1280" y="4296"/>
                    </a:lnTo>
                    <a:lnTo>
                      <a:pt x="1284" y="4306"/>
                    </a:lnTo>
                    <a:lnTo>
                      <a:pt x="1290" y="4327"/>
                    </a:lnTo>
                    <a:lnTo>
                      <a:pt x="1293" y="4348"/>
                    </a:lnTo>
                    <a:lnTo>
                      <a:pt x="1296" y="4369"/>
                    </a:lnTo>
                    <a:lnTo>
                      <a:pt x="1297" y="4389"/>
                    </a:lnTo>
                    <a:lnTo>
                      <a:pt x="1320" y="4347"/>
                    </a:lnTo>
                    <a:lnTo>
                      <a:pt x="1344" y="4304"/>
                    </a:lnTo>
                    <a:lnTo>
                      <a:pt x="1368" y="4263"/>
                    </a:lnTo>
                    <a:lnTo>
                      <a:pt x="1392" y="4222"/>
                    </a:lnTo>
                    <a:lnTo>
                      <a:pt x="1418" y="4182"/>
                    </a:lnTo>
                    <a:lnTo>
                      <a:pt x="1444" y="4142"/>
                    </a:lnTo>
                    <a:lnTo>
                      <a:pt x="1470" y="4104"/>
                    </a:lnTo>
                    <a:lnTo>
                      <a:pt x="1497" y="4067"/>
                    </a:lnTo>
                    <a:lnTo>
                      <a:pt x="1524" y="4029"/>
                    </a:lnTo>
                    <a:lnTo>
                      <a:pt x="1551" y="3994"/>
                    </a:lnTo>
                    <a:lnTo>
                      <a:pt x="1579" y="3959"/>
                    </a:lnTo>
                    <a:lnTo>
                      <a:pt x="1608" y="3925"/>
                    </a:lnTo>
                    <a:lnTo>
                      <a:pt x="1636" y="3892"/>
                    </a:lnTo>
                    <a:lnTo>
                      <a:pt x="1666" y="3860"/>
                    </a:lnTo>
                    <a:lnTo>
                      <a:pt x="1694" y="3828"/>
                    </a:lnTo>
                    <a:lnTo>
                      <a:pt x="1724" y="3798"/>
                    </a:lnTo>
                    <a:lnTo>
                      <a:pt x="1753" y="3769"/>
                    </a:lnTo>
                    <a:lnTo>
                      <a:pt x="1783" y="3740"/>
                    </a:lnTo>
                    <a:lnTo>
                      <a:pt x="1814" y="3714"/>
                    </a:lnTo>
                    <a:lnTo>
                      <a:pt x="1844" y="3688"/>
                    </a:lnTo>
                    <a:lnTo>
                      <a:pt x="1875" y="3663"/>
                    </a:lnTo>
                    <a:lnTo>
                      <a:pt x="1905" y="3639"/>
                    </a:lnTo>
                    <a:lnTo>
                      <a:pt x="1935" y="3617"/>
                    </a:lnTo>
                    <a:lnTo>
                      <a:pt x="1966" y="3596"/>
                    </a:lnTo>
                    <a:lnTo>
                      <a:pt x="1997" y="3575"/>
                    </a:lnTo>
                    <a:lnTo>
                      <a:pt x="2028" y="3557"/>
                    </a:lnTo>
                    <a:lnTo>
                      <a:pt x="2059" y="3539"/>
                    </a:lnTo>
                    <a:lnTo>
                      <a:pt x="2091" y="3523"/>
                    </a:lnTo>
                    <a:lnTo>
                      <a:pt x="2122" y="3508"/>
                    </a:lnTo>
                    <a:lnTo>
                      <a:pt x="2153" y="3494"/>
                    </a:lnTo>
                    <a:lnTo>
                      <a:pt x="2184" y="3483"/>
                    </a:lnTo>
                    <a:lnTo>
                      <a:pt x="2215" y="3472"/>
                    </a:lnTo>
                    <a:lnTo>
                      <a:pt x="2243" y="3463"/>
                    </a:lnTo>
                    <a:lnTo>
                      <a:pt x="2272" y="3456"/>
                    </a:lnTo>
                    <a:lnTo>
                      <a:pt x="2299" y="3450"/>
                    </a:lnTo>
                    <a:lnTo>
                      <a:pt x="2327" y="3444"/>
                    </a:lnTo>
                    <a:lnTo>
                      <a:pt x="2355" y="3441"/>
                    </a:lnTo>
                    <a:lnTo>
                      <a:pt x="2381" y="3439"/>
                    </a:lnTo>
                    <a:lnTo>
                      <a:pt x="2409" y="3438"/>
                    </a:lnTo>
                    <a:lnTo>
                      <a:pt x="2435" y="3438"/>
                    </a:lnTo>
                    <a:lnTo>
                      <a:pt x="2461" y="3440"/>
                    </a:lnTo>
                    <a:lnTo>
                      <a:pt x="2487" y="3442"/>
                    </a:lnTo>
                    <a:lnTo>
                      <a:pt x="2513" y="3446"/>
                    </a:lnTo>
                    <a:lnTo>
                      <a:pt x="2537" y="3452"/>
                    </a:lnTo>
                    <a:lnTo>
                      <a:pt x="2562" y="3458"/>
                    </a:lnTo>
                    <a:lnTo>
                      <a:pt x="2585" y="3466"/>
                    </a:lnTo>
                    <a:lnTo>
                      <a:pt x="2609" y="3474"/>
                    </a:lnTo>
                    <a:lnTo>
                      <a:pt x="2632" y="3485"/>
                    </a:lnTo>
                    <a:lnTo>
                      <a:pt x="2637" y="3480"/>
                    </a:lnTo>
                    <a:lnTo>
                      <a:pt x="2640" y="3485"/>
                    </a:lnTo>
                    <a:lnTo>
                      <a:pt x="2643" y="3489"/>
                    </a:lnTo>
                    <a:lnTo>
                      <a:pt x="2648" y="3491"/>
                    </a:lnTo>
                    <a:lnTo>
                      <a:pt x="2652" y="3492"/>
                    </a:lnTo>
                    <a:lnTo>
                      <a:pt x="2672" y="3504"/>
                    </a:lnTo>
                    <a:lnTo>
                      <a:pt x="2691" y="3516"/>
                    </a:lnTo>
                    <a:lnTo>
                      <a:pt x="2710" y="3528"/>
                    </a:lnTo>
                    <a:lnTo>
                      <a:pt x="2728" y="3542"/>
                    </a:lnTo>
                    <a:lnTo>
                      <a:pt x="2745" y="3557"/>
                    </a:lnTo>
                    <a:lnTo>
                      <a:pt x="2762" y="3573"/>
                    </a:lnTo>
                    <a:lnTo>
                      <a:pt x="2778" y="3589"/>
                    </a:lnTo>
                    <a:lnTo>
                      <a:pt x="2793" y="3606"/>
                    </a:lnTo>
                    <a:lnTo>
                      <a:pt x="2808" y="3624"/>
                    </a:lnTo>
                    <a:lnTo>
                      <a:pt x="2823" y="3643"/>
                    </a:lnTo>
                    <a:lnTo>
                      <a:pt x="2837" y="3663"/>
                    </a:lnTo>
                    <a:lnTo>
                      <a:pt x="2850" y="3683"/>
                    </a:lnTo>
                    <a:lnTo>
                      <a:pt x="2863" y="3704"/>
                    </a:lnTo>
                    <a:lnTo>
                      <a:pt x="2874" y="3727"/>
                    </a:lnTo>
                    <a:lnTo>
                      <a:pt x="2885" y="3749"/>
                    </a:lnTo>
                    <a:lnTo>
                      <a:pt x="2896" y="3772"/>
                    </a:lnTo>
                    <a:lnTo>
                      <a:pt x="2906" y="3796"/>
                    </a:lnTo>
                    <a:lnTo>
                      <a:pt x="2915" y="3820"/>
                    </a:lnTo>
                    <a:lnTo>
                      <a:pt x="2924" y="3846"/>
                    </a:lnTo>
                    <a:lnTo>
                      <a:pt x="2932" y="3873"/>
                    </a:lnTo>
                    <a:lnTo>
                      <a:pt x="2939" y="3899"/>
                    </a:lnTo>
                    <a:lnTo>
                      <a:pt x="2947" y="3926"/>
                    </a:lnTo>
                    <a:lnTo>
                      <a:pt x="2952" y="3954"/>
                    </a:lnTo>
                    <a:lnTo>
                      <a:pt x="2959" y="3982"/>
                    </a:lnTo>
                    <a:lnTo>
                      <a:pt x="2963" y="4011"/>
                    </a:lnTo>
                    <a:lnTo>
                      <a:pt x="2967" y="4041"/>
                    </a:lnTo>
                    <a:lnTo>
                      <a:pt x="2970" y="4071"/>
                    </a:lnTo>
                    <a:lnTo>
                      <a:pt x="2974" y="4102"/>
                    </a:lnTo>
                    <a:lnTo>
                      <a:pt x="2976" y="4133"/>
                    </a:lnTo>
                    <a:lnTo>
                      <a:pt x="2978" y="4165"/>
                    </a:lnTo>
                    <a:lnTo>
                      <a:pt x="2979" y="4197"/>
                    </a:lnTo>
                    <a:lnTo>
                      <a:pt x="2979" y="4230"/>
                    </a:lnTo>
                    <a:lnTo>
                      <a:pt x="2979" y="4265"/>
                    </a:lnTo>
                    <a:lnTo>
                      <a:pt x="2978" y="4300"/>
                    </a:lnTo>
                    <a:lnTo>
                      <a:pt x="2976" y="4336"/>
                    </a:lnTo>
                    <a:lnTo>
                      <a:pt x="2972" y="4372"/>
                    </a:lnTo>
                    <a:lnTo>
                      <a:pt x="2968" y="4409"/>
                    </a:lnTo>
                    <a:lnTo>
                      <a:pt x="2964" y="4446"/>
                    </a:lnTo>
                    <a:lnTo>
                      <a:pt x="2959" y="4483"/>
                    </a:lnTo>
                    <a:lnTo>
                      <a:pt x="2952" y="4522"/>
                    </a:lnTo>
                    <a:lnTo>
                      <a:pt x="2946" y="4560"/>
                    </a:lnTo>
                    <a:lnTo>
                      <a:pt x="2938" y="4599"/>
                    </a:lnTo>
                    <a:lnTo>
                      <a:pt x="2930" y="4638"/>
                    </a:lnTo>
                    <a:lnTo>
                      <a:pt x="2921" y="4677"/>
                    </a:lnTo>
                    <a:lnTo>
                      <a:pt x="2911" y="4718"/>
                    </a:lnTo>
                    <a:lnTo>
                      <a:pt x="2901" y="4757"/>
                    </a:lnTo>
                    <a:lnTo>
                      <a:pt x="2889" y="4798"/>
                    </a:lnTo>
                    <a:lnTo>
                      <a:pt x="2878" y="4837"/>
                    </a:lnTo>
                    <a:lnTo>
                      <a:pt x="2936" y="4835"/>
                    </a:lnTo>
                    <a:lnTo>
                      <a:pt x="3013" y="4831"/>
                    </a:lnTo>
                    <a:lnTo>
                      <a:pt x="3102" y="4826"/>
                    </a:lnTo>
                    <a:lnTo>
                      <a:pt x="3193" y="4822"/>
                    </a:lnTo>
                    <a:lnTo>
                      <a:pt x="3282" y="4818"/>
                    </a:lnTo>
                    <a:lnTo>
                      <a:pt x="3361" y="4814"/>
                    </a:lnTo>
                    <a:lnTo>
                      <a:pt x="3424" y="4810"/>
                    </a:lnTo>
                    <a:lnTo>
                      <a:pt x="3462" y="4808"/>
                    </a:lnTo>
                    <a:lnTo>
                      <a:pt x="3476" y="4766"/>
                    </a:lnTo>
                    <a:lnTo>
                      <a:pt x="3490" y="4722"/>
                    </a:lnTo>
                    <a:lnTo>
                      <a:pt x="3505" y="4678"/>
                    </a:lnTo>
                    <a:lnTo>
                      <a:pt x="3521" y="4636"/>
                    </a:lnTo>
                    <a:lnTo>
                      <a:pt x="3538" y="4592"/>
                    </a:lnTo>
                    <a:lnTo>
                      <a:pt x="3556" y="4549"/>
                    </a:lnTo>
                    <a:lnTo>
                      <a:pt x="3574" y="4508"/>
                    </a:lnTo>
                    <a:lnTo>
                      <a:pt x="3594" y="4465"/>
                    </a:lnTo>
                    <a:lnTo>
                      <a:pt x="3615" y="4422"/>
                    </a:lnTo>
                    <a:lnTo>
                      <a:pt x="3637" y="4381"/>
                    </a:lnTo>
                    <a:lnTo>
                      <a:pt x="3660" y="4339"/>
                    </a:lnTo>
                    <a:lnTo>
                      <a:pt x="3682" y="4299"/>
                    </a:lnTo>
                    <a:lnTo>
                      <a:pt x="3705" y="4259"/>
                    </a:lnTo>
                    <a:lnTo>
                      <a:pt x="3730" y="4220"/>
                    </a:lnTo>
                    <a:lnTo>
                      <a:pt x="3754" y="4182"/>
                    </a:lnTo>
                    <a:lnTo>
                      <a:pt x="3779" y="4144"/>
                    </a:lnTo>
                    <a:lnTo>
                      <a:pt x="3805" y="4108"/>
                    </a:lnTo>
                    <a:lnTo>
                      <a:pt x="3830" y="4072"/>
                    </a:lnTo>
                    <a:lnTo>
                      <a:pt x="3857" y="4038"/>
                    </a:lnTo>
                    <a:lnTo>
                      <a:pt x="3884" y="4004"/>
                    </a:lnTo>
                    <a:lnTo>
                      <a:pt x="3911" y="3971"/>
                    </a:lnTo>
                    <a:lnTo>
                      <a:pt x="3939" y="3939"/>
                    </a:lnTo>
                    <a:lnTo>
                      <a:pt x="3967" y="3907"/>
                    </a:lnTo>
                    <a:lnTo>
                      <a:pt x="3995" y="3877"/>
                    </a:lnTo>
                    <a:lnTo>
                      <a:pt x="4023" y="3848"/>
                    </a:lnTo>
                    <a:lnTo>
                      <a:pt x="4052" y="3820"/>
                    </a:lnTo>
                    <a:lnTo>
                      <a:pt x="4081" y="3794"/>
                    </a:lnTo>
                    <a:lnTo>
                      <a:pt x="4110" y="3767"/>
                    </a:lnTo>
                    <a:lnTo>
                      <a:pt x="4140" y="3743"/>
                    </a:lnTo>
                    <a:lnTo>
                      <a:pt x="4168" y="3719"/>
                    </a:lnTo>
                    <a:lnTo>
                      <a:pt x="4198" y="3697"/>
                    </a:lnTo>
                    <a:lnTo>
                      <a:pt x="4228" y="3677"/>
                    </a:lnTo>
                    <a:lnTo>
                      <a:pt x="4258" y="3656"/>
                    </a:lnTo>
                    <a:lnTo>
                      <a:pt x="4288" y="3638"/>
                    </a:lnTo>
                    <a:lnTo>
                      <a:pt x="4318" y="3621"/>
                    </a:lnTo>
                    <a:lnTo>
                      <a:pt x="4348" y="3604"/>
                    </a:lnTo>
                    <a:lnTo>
                      <a:pt x="4378" y="3590"/>
                    </a:lnTo>
                    <a:lnTo>
                      <a:pt x="4407" y="3576"/>
                    </a:lnTo>
                    <a:lnTo>
                      <a:pt x="4437" y="3565"/>
                    </a:lnTo>
                    <a:lnTo>
                      <a:pt x="4467" y="3554"/>
                    </a:lnTo>
                    <a:lnTo>
                      <a:pt x="4495" y="3547"/>
                    </a:lnTo>
                    <a:lnTo>
                      <a:pt x="4522" y="3539"/>
                    </a:lnTo>
                    <a:lnTo>
                      <a:pt x="4548" y="3534"/>
                    </a:lnTo>
                    <a:lnTo>
                      <a:pt x="4575" y="3528"/>
                    </a:lnTo>
                    <a:lnTo>
                      <a:pt x="4602" y="3525"/>
                    </a:lnTo>
                    <a:lnTo>
                      <a:pt x="4628" y="3523"/>
                    </a:lnTo>
                    <a:lnTo>
                      <a:pt x="4654" y="3523"/>
                    </a:lnTo>
                    <a:lnTo>
                      <a:pt x="4678" y="3523"/>
                    </a:lnTo>
                    <a:lnTo>
                      <a:pt x="4704" y="3525"/>
                    </a:lnTo>
                    <a:lnTo>
                      <a:pt x="4729" y="3528"/>
                    </a:lnTo>
                    <a:lnTo>
                      <a:pt x="4753" y="3533"/>
                    </a:lnTo>
                    <a:lnTo>
                      <a:pt x="4777" y="3538"/>
                    </a:lnTo>
                    <a:lnTo>
                      <a:pt x="4800" y="3545"/>
                    </a:lnTo>
                    <a:lnTo>
                      <a:pt x="4822" y="3554"/>
                    </a:lnTo>
                    <a:lnTo>
                      <a:pt x="4845" y="3564"/>
                    </a:lnTo>
                    <a:lnTo>
                      <a:pt x="4866" y="3574"/>
                    </a:lnTo>
                    <a:lnTo>
                      <a:pt x="4884" y="3584"/>
                    </a:lnTo>
                    <a:lnTo>
                      <a:pt x="4902" y="3594"/>
                    </a:lnTo>
                    <a:lnTo>
                      <a:pt x="4918" y="3606"/>
                    </a:lnTo>
                    <a:lnTo>
                      <a:pt x="4936" y="3619"/>
                    </a:lnTo>
                    <a:lnTo>
                      <a:pt x="4952" y="3632"/>
                    </a:lnTo>
                    <a:lnTo>
                      <a:pt x="4966" y="3647"/>
                    </a:lnTo>
                    <a:lnTo>
                      <a:pt x="4981" y="3661"/>
                    </a:lnTo>
                    <a:lnTo>
                      <a:pt x="4995" y="3677"/>
                    </a:lnTo>
                    <a:lnTo>
                      <a:pt x="5009" y="3693"/>
                    </a:lnTo>
                    <a:lnTo>
                      <a:pt x="5022" y="3710"/>
                    </a:lnTo>
                    <a:lnTo>
                      <a:pt x="5035" y="3728"/>
                    </a:lnTo>
                    <a:lnTo>
                      <a:pt x="5046" y="3746"/>
                    </a:lnTo>
                    <a:lnTo>
                      <a:pt x="5058" y="3765"/>
                    </a:lnTo>
                    <a:lnTo>
                      <a:pt x="5069" y="3785"/>
                    </a:lnTo>
                    <a:lnTo>
                      <a:pt x="5078" y="3805"/>
                    </a:lnTo>
                    <a:lnTo>
                      <a:pt x="5089" y="3827"/>
                    </a:lnTo>
                    <a:lnTo>
                      <a:pt x="5098" y="3848"/>
                    </a:lnTo>
                    <a:lnTo>
                      <a:pt x="5106" y="3870"/>
                    </a:lnTo>
                    <a:lnTo>
                      <a:pt x="5115" y="3893"/>
                    </a:lnTo>
                    <a:lnTo>
                      <a:pt x="5122" y="3917"/>
                    </a:lnTo>
                    <a:lnTo>
                      <a:pt x="5129" y="3941"/>
                    </a:lnTo>
                    <a:lnTo>
                      <a:pt x="5135" y="3965"/>
                    </a:lnTo>
                    <a:lnTo>
                      <a:pt x="5140" y="3991"/>
                    </a:lnTo>
                    <a:lnTo>
                      <a:pt x="5146" y="4016"/>
                    </a:lnTo>
                    <a:lnTo>
                      <a:pt x="5150" y="4043"/>
                    </a:lnTo>
                    <a:lnTo>
                      <a:pt x="5154" y="4070"/>
                    </a:lnTo>
                    <a:lnTo>
                      <a:pt x="5157" y="4097"/>
                    </a:lnTo>
                    <a:lnTo>
                      <a:pt x="5161" y="4125"/>
                    </a:lnTo>
                    <a:lnTo>
                      <a:pt x="5163" y="4154"/>
                    </a:lnTo>
                    <a:lnTo>
                      <a:pt x="5164" y="4183"/>
                    </a:lnTo>
                    <a:lnTo>
                      <a:pt x="5165" y="4211"/>
                    </a:lnTo>
                    <a:lnTo>
                      <a:pt x="5165" y="4241"/>
                    </a:lnTo>
                    <a:lnTo>
                      <a:pt x="5164" y="4282"/>
                    </a:lnTo>
                    <a:lnTo>
                      <a:pt x="5162" y="4323"/>
                    </a:lnTo>
                    <a:lnTo>
                      <a:pt x="5158" y="4366"/>
                    </a:lnTo>
                    <a:lnTo>
                      <a:pt x="5154" y="4410"/>
                    </a:lnTo>
                    <a:lnTo>
                      <a:pt x="5149" y="4453"/>
                    </a:lnTo>
                    <a:lnTo>
                      <a:pt x="5141" y="4497"/>
                    </a:lnTo>
                    <a:lnTo>
                      <a:pt x="5134" y="4542"/>
                    </a:lnTo>
                    <a:lnTo>
                      <a:pt x="5125" y="4588"/>
                    </a:lnTo>
                    <a:lnTo>
                      <a:pt x="5169" y="4574"/>
                    </a:lnTo>
                    <a:lnTo>
                      <a:pt x="5205" y="4563"/>
                    </a:lnTo>
                    <a:lnTo>
                      <a:pt x="5233" y="4555"/>
                    </a:lnTo>
                    <a:lnTo>
                      <a:pt x="5252" y="4548"/>
                    </a:lnTo>
                    <a:lnTo>
                      <a:pt x="5284" y="4496"/>
                    </a:lnTo>
                    <a:lnTo>
                      <a:pt x="5333" y="4414"/>
                    </a:lnTo>
                    <a:lnTo>
                      <a:pt x="5397" y="4307"/>
                    </a:lnTo>
                    <a:lnTo>
                      <a:pt x="5473" y="4177"/>
                    </a:lnTo>
                    <a:lnTo>
                      <a:pt x="5561" y="4028"/>
                    </a:lnTo>
                    <a:lnTo>
                      <a:pt x="5655" y="3865"/>
                    </a:lnTo>
                    <a:lnTo>
                      <a:pt x="5754" y="3690"/>
                    </a:lnTo>
                    <a:lnTo>
                      <a:pt x="5856" y="3508"/>
                    </a:lnTo>
                    <a:lnTo>
                      <a:pt x="5907" y="3414"/>
                    </a:lnTo>
                    <a:lnTo>
                      <a:pt x="5959" y="3322"/>
                    </a:lnTo>
                    <a:lnTo>
                      <a:pt x="6010" y="3228"/>
                    </a:lnTo>
                    <a:lnTo>
                      <a:pt x="6060" y="3134"/>
                    </a:lnTo>
                    <a:lnTo>
                      <a:pt x="6108" y="3041"/>
                    </a:lnTo>
                    <a:lnTo>
                      <a:pt x="6155" y="2950"/>
                    </a:lnTo>
                    <a:lnTo>
                      <a:pt x="6201" y="2860"/>
                    </a:lnTo>
                    <a:lnTo>
                      <a:pt x="6245" y="2773"/>
                    </a:lnTo>
                    <a:lnTo>
                      <a:pt x="6285" y="2688"/>
                    </a:lnTo>
                    <a:lnTo>
                      <a:pt x="6324" y="2606"/>
                    </a:lnTo>
                    <a:lnTo>
                      <a:pt x="6359" y="2527"/>
                    </a:lnTo>
                    <a:lnTo>
                      <a:pt x="6391" y="2452"/>
                    </a:lnTo>
                    <a:lnTo>
                      <a:pt x="6418" y="2382"/>
                    </a:lnTo>
                    <a:lnTo>
                      <a:pt x="6443" y="2317"/>
                    </a:lnTo>
                    <a:lnTo>
                      <a:pt x="6463" y="2257"/>
                    </a:lnTo>
                    <a:lnTo>
                      <a:pt x="6479" y="2203"/>
                    </a:lnTo>
                    <a:lnTo>
                      <a:pt x="6481" y="2195"/>
                    </a:lnTo>
                    <a:lnTo>
                      <a:pt x="6485" y="2178"/>
                    </a:lnTo>
                    <a:lnTo>
                      <a:pt x="6487" y="2165"/>
                    </a:lnTo>
                    <a:lnTo>
                      <a:pt x="6489" y="2150"/>
                    </a:lnTo>
                    <a:lnTo>
                      <a:pt x="6490" y="2131"/>
                    </a:lnTo>
                    <a:lnTo>
                      <a:pt x="6490" y="2110"/>
                    </a:lnTo>
                    <a:lnTo>
                      <a:pt x="6490" y="2094"/>
                    </a:lnTo>
                    <a:lnTo>
                      <a:pt x="6489" y="2077"/>
                    </a:lnTo>
                    <a:lnTo>
                      <a:pt x="6488" y="2058"/>
                    </a:lnTo>
                    <a:lnTo>
                      <a:pt x="6486" y="2038"/>
                    </a:lnTo>
                    <a:lnTo>
                      <a:pt x="6482" y="2015"/>
                    </a:lnTo>
                    <a:lnTo>
                      <a:pt x="6479" y="1993"/>
                    </a:lnTo>
                    <a:lnTo>
                      <a:pt x="6474" y="1968"/>
                    </a:lnTo>
                    <a:lnTo>
                      <a:pt x="6469" y="1943"/>
                    </a:lnTo>
                    <a:lnTo>
                      <a:pt x="6350" y="1822"/>
                    </a:lnTo>
                    <a:lnTo>
                      <a:pt x="6218" y="1706"/>
                    </a:lnTo>
                    <a:lnTo>
                      <a:pt x="6075" y="1594"/>
                    </a:lnTo>
                    <a:lnTo>
                      <a:pt x="5921" y="1486"/>
                    </a:lnTo>
                    <a:lnTo>
                      <a:pt x="5757" y="1381"/>
                    </a:lnTo>
                    <a:lnTo>
                      <a:pt x="5585" y="1280"/>
                    </a:lnTo>
                    <a:lnTo>
                      <a:pt x="5406" y="1183"/>
                    </a:lnTo>
                    <a:lnTo>
                      <a:pt x="5221" y="1090"/>
                    </a:lnTo>
                    <a:lnTo>
                      <a:pt x="5030" y="1001"/>
                    </a:lnTo>
                    <a:lnTo>
                      <a:pt x="4835" y="916"/>
                    </a:lnTo>
                    <a:lnTo>
                      <a:pt x="4638" y="833"/>
                    </a:lnTo>
                    <a:lnTo>
                      <a:pt x="4438" y="756"/>
                    </a:lnTo>
                    <a:lnTo>
                      <a:pt x="4238" y="682"/>
                    </a:lnTo>
                    <a:lnTo>
                      <a:pt x="4037" y="612"/>
                    </a:lnTo>
                    <a:lnTo>
                      <a:pt x="3839" y="546"/>
                    </a:lnTo>
                    <a:lnTo>
                      <a:pt x="3642" y="483"/>
                    </a:lnTo>
                    <a:lnTo>
                      <a:pt x="3449" y="424"/>
                    </a:lnTo>
                    <a:lnTo>
                      <a:pt x="3262" y="370"/>
                    </a:lnTo>
                    <a:lnTo>
                      <a:pt x="3078" y="319"/>
                    </a:lnTo>
                    <a:lnTo>
                      <a:pt x="2902" y="272"/>
                    </a:lnTo>
                    <a:lnTo>
                      <a:pt x="2735" y="228"/>
                    </a:lnTo>
                    <a:lnTo>
                      <a:pt x="2576" y="189"/>
                    </a:lnTo>
                    <a:lnTo>
                      <a:pt x="2426" y="153"/>
                    </a:lnTo>
                    <a:lnTo>
                      <a:pt x="2289" y="121"/>
                    </a:lnTo>
                    <a:lnTo>
                      <a:pt x="2163" y="92"/>
                    </a:lnTo>
                    <a:lnTo>
                      <a:pt x="2050" y="67"/>
                    </a:lnTo>
                    <a:lnTo>
                      <a:pt x="1951" y="47"/>
                    </a:lnTo>
                    <a:lnTo>
                      <a:pt x="1868" y="30"/>
                    </a:lnTo>
                    <a:lnTo>
                      <a:pt x="1754" y="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3" name="Freeform 765"/>
              <p:cNvSpPr>
                <a:spLocks/>
              </p:cNvSpPr>
              <p:nvPr/>
            </p:nvSpPr>
            <p:spPr bwMode="auto">
              <a:xfrm rot="21062100">
                <a:off x="7144160" y="2644588"/>
                <a:ext cx="115149" cy="115149"/>
              </a:xfrm>
              <a:custGeom>
                <a:avLst/>
                <a:gdLst/>
                <a:ahLst/>
                <a:cxnLst>
                  <a:cxn ang="0">
                    <a:pos x="1089" y="601"/>
                  </a:cxn>
                  <a:cxn ang="0">
                    <a:pos x="1074" y="682"/>
                  </a:cxn>
                  <a:cxn ang="0">
                    <a:pos x="1049" y="758"/>
                  </a:cxn>
                  <a:cxn ang="0">
                    <a:pos x="1012" y="828"/>
                  </a:cxn>
                  <a:cxn ang="0">
                    <a:pos x="968" y="892"/>
                  </a:cxn>
                  <a:cxn ang="0">
                    <a:pos x="913" y="949"/>
                  </a:cxn>
                  <a:cxn ang="0">
                    <a:pos x="851" y="997"/>
                  </a:cxn>
                  <a:cxn ang="0">
                    <a:pos x="783" y="1037"/>
                  </a:cxn>
                  <a:cxn ang="0">
                    <a:pos x="708" y="1067"/>
                  </a:cxn>
                  <a:cxn ang="0">
                    <a:pos x="629" y="1085"/>
                  </a:cxn>
                  <a:cxn ang="0">
                    <a:pos x="546" y="1091"/>
                  </a:cxn>
                  <a:cxn ang="0">
                    <a:pos x="463" y="1085"/>
                  </a:cxn>
                  <a:cxn ang="0">
                    <a:pos x="383" y="1067"/>
                  </a:cxn>
                  <a:cxn ang="0">
                    <a:pos x="309" y="1037"/>
                  </a:cxn>
                  <a:cxn ang="0">
                    <a:pos x="240" y="997"/>
                  </a:cxn>
                  <a:cxn ang="0">
                    <a:pos x="178" y="949"/>
                  </a:cxn>
                  <a:cxn ang="0">
                    <a:pos x="124" y="892"/>
                  </a:cxn>
                  <a:cxn ang="0">
                    <a:pos x="79" y="828"/>
                  </a:cxn>
                  <a:cxn ang="0">
                    <a:pos x="43" y="758"/>
                  </a:cxn>
                  <a:cxn ang="0">
                    <a:pos x="17" y="682"/>
                  </a:cxn>
                  <a:cxn ang="0">
                    <a:pos x="2" y="601"/>
                  </a:cxn>
                  <a:cxn ang="0">
                    <a:pos x="0" y="517"/>
                  </a:cxn>
                  <a:cxn ang="0">
                    <a:pos x="11" y="436"/>
                  </a:cxn>
                  <a:cxn ang="0">
                    <a:pos x="33" y="358"/>
                  </a:cxn>
                  <a:cxn ang="0">
                    <a:pos x="65" y="286"/>
                  </a:cxn>
                  <a:cxn ang="0">
                    <a:pos x="108" y="219"/>
                  </a:cxn>
                  <a:cxn ang="0">
                    <a:pos x="160" y="160"/>
                  </a:cxn>
                  <a:cxn ang="0">
                    <a:pos x="219" y="109"/>
                  </a:cxn>
                  <a:cxn ang="0">
                    <a:pos x="286" y="66"/>
                  </a:cxn>
                  <a:cxn ang="0">
                    <a:pos x="358" y="33"/>
                  </a:cxn>
                  <a:cxn ang="0">
                    <a:pos x="435" y="11"/>
                  </a:cxn>
                  <a:cxn ang="0">
                    <a:pos x="517" y="1"/>
                  </a:cxn>
                  <a:cxn ang="0">
                    <a:pos x="602" y="3"/>
                  </a:cxn>
                  <a:cxn ang="0">
                    <a:pos x="683" y="17"/>
                  </a:cxn>
                  <a:cxn ang="0">
                    <a:pos x="758" y="43"/>
                  </a:cxn>
                  <a:cxn ang="0">
                    <a:pos x="829" y="79"/>
                  </a:cxn>
                  <a:cxn ang="0">
                    <a:pos x="893" y="125"/>
                  </a:cxn>
                  <a:cxn ang="0">
                    <a:pos x="949" y="179"/>
                  </a:cxn>
                  <a:cxn ang="0">
                    <a:pos x="999" y="241"/>
                  </a:cxn>
                  <a:cxn ang="0">
                    <a:pos x="1038" y="309"/>
                  </a:cxn>
                  <a:cxn ang="0">
                    <a:pos x="1067" y="384"/>
                  </a:cxn>
                  <a:cxn ang="0">
                    <a:pos x="1085" y="462"/>
                  </a:cxn>
                  <a:cxn ang="0">
                    <a:pos x="1091" y="546"/>
                  </a:cxn>
                </a:cxnLst>
                <a:rect l="0" t="0" r="r" b="b"/>
                <a:pathLst>
                  <a:path w="1091" h="1091">
                    <a:moveTo>
                      <a:pt x="1091" y="546"/>
                    </a:moveTo>
                    <a:lnTo>
                      <a:pt x="1091" y="573"/>
                    </a:lnTo>
                    <a:lnTo>
                      <a:pt x="1089" y="601"/>
                    </a:lnTo>
                    <a:lnTo>
                      <a:pt x="1085" y="629"/>
                    </a:lnTo>
                    <a:lnTo>
                      <a:pt x="1081" y="655"/>
                    </a:lnTo>
                    <a:lnTo>
                      <a:pt x="1074" y="682"/>
                    </a:lnTo>
                    <a:lnTo>
                      <a:pt x="1067" y="707"/>
                    </a:lnTo>
                    <a:lnTo>
                      <a:pt x="1058" y="733"/>
                    </a:lnTo>
                    <a:lnTo>
                      <a:pt x="1049" y="758"/>
                    </a:lnTo>
                    <a:lnTo>
                      <a:pt x="1038" y="782"/>
                    </a:lnTo>
                    <a:lnTo>
                      <a:pt x="1026" y="806"/>
                    </a:lnTo>
                    <a:lnTo>
                      <a:pt x="1012" y="828"/>
                    </a:lnTo>
                    <a:lnTo>
                      <a:pt x="999" y="850"/>
                    </a:lnTo>
                    <a:lnTo>
                      <a:pt x="984" y="872"/>
                    </a:lnTo>
                    <a:lnTo>
                      <a:pt x="968" y="892"/>
                    </a:lnTo>
                    <a:lnTo>
                      <a:pt x="949" y="912"/>
                    </a:lnTo>
                    <a:lnTo>
                      <a:pt x="932" y="931"/>
                    </a:lnTo>
                    <a:lnTo>
                      <a:pt x="913" y="949"/>
                    </a:lnTo>
                    <a:lnTo>
                      <a:pt x="893" y="966"/>
                    </a:lnTo>
                    <a:lnTo>
                      <a:pt x="873" y="982"/>
                    </a:lnTo>
                    <a:lnTo>
                      <a:pt x="851" y="997"/>
                    </a:lnTo>
                    <a:lnTo>
                      <a:pt x="829" y="1011"/>
                    </a:lnTo>
                    <a:lnTo>
                      <a:pt x="806" y="1025"/>
                    </a:lnTo>
                    <a:lnTo>
                      <a:pt x="783" y="1037"/>
                    </a:lnTo>
                    <a:lnTo>
                      <a:pt x="758" y="1047"/>
                    </a:lnTo>
                    <a:lnTo>
                      <a:pt x="734" y="1058"/>
                    </a:lnTo>
                    <a:lnTo>
                      <a:pt x="708" y="1067"/>
                    </a:lnTo>
                    <a:lnTo>
                      <a:pt x="683" y="1073"/>
                    </a:lnTo>
                    <a:lnTo>
                      <a:pt x="656" y="1079"/>
                    </a:lnTo>
                    <a:lnTo>
                      <a:pt x="629" y="1085"/>
                    </a:lnTo>
                    <a:lnTo>
                      <a:pt x="602" y="1088"/>
                    </a:lnTo>
                    <a:lnTo>
                      <a:pt x="574" y="1090"/>
                    </a:lnTo>
                    <a:lnTo>
                      <a:pt x="546" y="1091"/>
                    </a:lnTo>
                    <a:lnTo>
                      <a:pt x="517" y="1090"/>
                    </a:lnTo>
                    <a:lnTo>
                      <a:pt x="490" y="1088"/>
                    </a:lnTo>
                    <a:lnTo>
                      <a:pt x="463" y="1085"/>
                    </a:lnTo>
                    <a:lnTo>
                      <a:pt x="435" y="1079"/>
                    </a:lnTo>
                    <a:lnTo>
                      <a:pt x="410" y="1073"/>
                    </a:lnTo>
                    <a:lnTo>
                      <a:pt x="383" y="1067"/>
                    </a:lnTo>
                    <a:lnTo>
                      <a:pt x="358" y="1058"/>
                    </a:lnTo>
                    <a:lnTo>
                      <a:pt x="333" y="1047"/>
                    </a:lnTo>
                    <a:lnTo>
                      <a:pt x="309" y="1037"/>
                    </a:lnTo>
                    <a:lnTo>
                      <a:pt x="286" y="1025"/>
                    </a:lnTo>
                    <a:lnTo>
                      <a:pt x="262" y="1011"/>
                    </a:lnTo>
                    <a:lnTo>
                      <a:pt x="240" y="997"/>
                    </a:lnTo>
                    <a:lnTo>
                      <a:pt x="219" y="982"/>
                    </a:lnTo>
                    <a:lnTo>
                      <a:pt x="198" y="966"/>
                    </a:lnTo>
                    <a:lnTo>
                      <a:pt x="178" y="949"/>
                    </a:lnTo>
                    <a:lnTo>
                      <a:pt x="160" y="931"/>
                    </a:lnTo>
                    <a:lnTo>
                      <a:pt x="142" y="912"/>
                    </a:lnTo>
                    <a:lnTo>
                      <a:pt x="124" y="892"/>
                    </a:lnTo>
                    <a:lnTo>
                      <a:pt x="108" y="872"/>
                    </a:lnTo>
                    <a:lnTo>
                      <a:pt x="93" y="850"/>
                    </a:lnTo>
                    <a:lnTo>
                      <a:pt x="79" y="828"/>
                    </a:lnTo>
                    <a:lnTo>
                      <a:pt x="65" y="806"/>
                    </a:lnTo>
                    <a:lnTo>
                      <a:pt x="53" y="782"/>
                    </a:lnTo>
                    <a:lnTo>
                      <a:pt x="43" y="758"/>
                    </a:lnTo>
                    <a:lnTo>
                      <a:pt x="33" y="733"/>
                    </a:lnTo>
                    <a:lnTo>
                      <a:pt x="24" y="707"/>
                    </a:lnTo>
                    <a:lnTo>
                      <a:pt x="17" y="682"/>
                    </a:lnTo>
                    <a:lnTo>
                      <a:pt x="11" y="655"/>
                    </a:lnTo>
                    <a:lnTo>
                      <a:pt x="5" y="629"/>
                    </a:lnTo>
                    <a:lnTo>
                      <a:pt x="2" y="601"/>
                    </a:lnTo>
                    <a:lnTo>
                      <a:pt x="0" y="573"/>
                    </a:lnTo>
                    <a:lnTo>
                      <a:pt x="0" y="546"/>
                    </a:lnTo>
                    <a:lnTo>
                      <a:pt x="0" y="517"/>
                    </a:lnTo>
                    <a:lnTo>
                      <a:pt x="2" y="489"/>
                    </a:lnTo>
                    <a:lnTo>
                      <a:pt x="5" y="462"/>
                    </a:lnTo>
                    <a:lnTo>
                      <a:pt x="11" y="436"/>
                    </a:lnTo>
                    <a:lnTo>
                      <a:pt x="17" y="409"/>
                    </a:lnTo>
                    <a:lnTo>
                      <a:pt x="24" y="384"/>
                    </a:lnTo>
                    <a:lnTo>
                      <a:pt x="33" y="358"/>
                    </a:lnTo>
                    <a:lnTo>
                      <a:pt x="43" y="333"/>
                    </a:lnTo>
                    <a:lnTo>
                      <a:pt x="53" y="309"/>
                    </a:lnTo>
                    <a:lnTo>
                      <a:pt x="65" y="286"/>
                    </a:lnTo>
                    <a:lnTo>
                      <a:pt x="79" y="262"/>
                    </a:lnTo>
                    <a:lnTo>
                      <a:pt x="93" y="241"/>
                    </a:lnTo>
                    <a:lnTo>
                      <a:pt x="108" y="219"/>
                    </a:lnTo>
                    <a:lnTo>
                      <a:pt x="124" y="198"/>
                    </a:lnTo>
                    <a:lnTo>
                      <a:pt x="142" y="179"/>
                    </a:lnTo>
                    <a:lnTo>
                      <a:pt x="160" y="160"/>
                    </a:lnTo>
                    <a:lnTo>
                      <a:pt x="178" y="142"/>
                    </a:lnTo>
                    <a:lnTo>
                      <a:pt x="198" y="125"/>
                    </a:lnTo>
                    <a:lnTo>
                      <a:pt x="219" y="109"/>
                    </a:lnTo>
                    <a:lnTo>
                      <a:pt x="240" y="93"/>
                    </a:lnTo>
                    <a:lnTo>
                      <a:pt x="262" y="79"/>
                    </a:lnTo>
                    <a:lnTo>
                      <a:pt x="286" y="66"/>
                    </a:lnTo>
                    <a:lnTo>
                      <a:pt x="309" y="53"/>
                    </a:lnTo>
                    <a:lnTo>
                      <a:pt x="333" y="43"/>
                    </a:lnTo>
                    <a:lnTo>
                      <a:pt x="358" y="33"/>
                    </a:lnTo>
                    <a:lnTo>
                      <a:pt x="383" y="24"/>
                    </a:lnTo>
                    <a:lnTo>
                      <a:pt x="410" y="17"/>
                    </a:lnTo>
                    <a:lnTo>
                      <a:pt x="435" y="11"/>
                    </a:lnTo>
                    <a:lnTo>
                      <a:pt x="463" y="6"/>
                    </a:lnTo>
                    <a:lnTo>
                      <a:pt x="490" y="3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4" y="1"/>
                    </a:lnTo>
                    <a:lnTo>
                      <a:pt x="602" y="3"/>
                    </a:lnTo>
                    <a:lnTo>
                      <a:pt x="629" y="6"/>
                    </a:lnTo>
                    <a:lnTo>
                      <a:pt x="656" y="11"/>
                    </a:lnTo>
                    <a:lnTo>
                      <a:pt x="683" y="17"/>
                    </a:lnTo>
                    <a:lnTo>
                      <a:pt x="708" y="24"/>
                    </a:lnTo>
                    <a:lnTo>
                      <a:pt x="734" y="33"/>
                    </a:lnTo>
                    <a:lnTo>
                      <a:pt x="758" y="43"/>
                    </a:lnTo>
                    <a:lnTo>
                      <a:pt x="783" y="53"/>
                    </a:lnTo>
                    <a:lnTo>
                      <a:pt x="806" y="66"/>
                    </a:lnTo>
                    <a:lnTo>
                      <a:pt x="829" y="79"/>
                    </a:lnTo>
                    <a:lnTo>
                      <a:pt x="851" y="93"/>
                    </a:lnTo>
                    <a:lnTo>
                      <a:pt x="873" y="109"/>
                    </a:lnTo>
                    <a:lnTo>
                      <a:pt x="893" y="125"/>
                    </a:lnTo>
                    <a:lnTo>
                      <a:pt x="913" y="142"/>
                    </a:lnTo>
                    <a:lnTo>
                      <a:pt x="932" y="160"/>
                    </a:lnTo>
                    <a:lnTo>
                      <a:pt x="949" y="179"/>
                    </a:lnTo>
                    <a:lnTo>
                      <a:pt x="968" y="198"/>
                    </a:lnTo>
                    <a:lnTo>
                      <a:pt x="984" y="219"/>
                    </a:lnTo>
                    <a:lnTo>
                      <a:pt x="999" y="241"/>
                    </a:lnTo>
                    <a:lnTo>
                      <a:pt x="1012" y="262"/>
                    </a:lnTo>
                    <a:lnTo>
                      <a:pt x="1026" y="286"/>
                    </a:lnTo>
                    <a:lnTo>
                      <a:pt x="1038" y="309"/>
                    </a:lnTo>
                    <a:lnTo>
                      <a:pt x="1049" y="333"/>
                    </a:lnTo>
                    <a:lnTo>
                      <a:pt x="1058" y="358"/>
                    </a:lnTo>
                    <a:lnTo>
                      <a:pt x="1067" y="384"/>
                    </a:lnTo>
                    <a:lnTo>
                      <a:pt x="1074" y="409"/>
                    </a:lnTo>
                    <a:lnTo>
                      <a:pt x="1081" y="436"/>
                    </a:lnTo>
                    <a:lnTo>
                      <a:pt x="1085" y="462"/>
                    </a:lnTo>
                    <a:lnTo>
                      <a:pt x="1089" y="489"/>
                    </a:lnTo>
                    <a:lnTo>
                      <a:pt x="1091" y="517"/>
                    </a:lnTo>
                    <a:lnTo>
                      <a:pt x="1091" y="5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4" name="Freeform 766"/>
              <p:cNvSpPr>
                <a:spLocks/>
              </p:cNvSpPr>
              <p:nvPr/>
            </p:nvSpPr>
            <p:spPr bwMode="auto">
              <a:xfrm rot="21062100">
                <a:off x="7128242" y="2768250"/>
                <a:ext cx="74138" cy="74138"/>
              </a:xfrm>
              <a:custGeom>
                <a:avLst/>
                <a:gdLst/>
                <a:ahLst/>
                <a:cxnLst>
                  <a:cxn ang="0">
                    <a:pos x="697" y="385"/>
                  </a:cxn>
                  <a:cxn ang="0">
                    <a:pos x="688" y="437"/>
                  </a:cxn>
                  <a:cxn ang="0">
                    <a:pos x="671" y="485"/>
                  </a:cxn>
                  <a:cxn ang="0">
                    <a:pos x="648" y="530"/>
                  </a:cxn>
                  <a:cxn ang="0">
                    <a:pos x="619" y="572"/>
                  </a:cxn>
                  <a:cxn ang="0">
                    <a:pos x="584" y="608"/>
                  </a:cxn>
                  <a:cxn ang="0">
                    <a:pos x="545" y="639"/>
                  </a:cxn>
                  <a:cxn ang="0">
                    <a:pos x="501" y="664"/>
                  </a:cxn>
                  <a:cxn ang="0">
                    <a:pos x="453" y="682"/>
                  </a:cxn>
                  <a:cxn ang="0">
                    <a:pos x="403" y="694"/>
                  </a:cxn>
                  <a:cxn ang="0">
                    <a:pos x="350" y="698"/>
                  </a:cxn>
                  <a:cxn ang="0">
                    <a:pos x="296" y="694"/>
                  </a:cxn>
                  <a:cxn ang="0">
                    <a:pos x="245" y="682"/>
                  </a:cxn>
                  <a:cxn ang="0">
                    <a:pos x="198" y="664"/>
                  </a:cxn>
                  <a:cxn ang="0">
                    <a:pos x="153" y="639"/>
                  </a:cxn>
                  <a:cxn ang="0">
                    <a:pos x="114" y="608"/>
                  </a:cxn>
                  <a:cxn ang="0">
                    <a:pos x="80" y="572"/>
                  </a:cxn>
                  <a:cxn ang="0">
                    <a:pos x="50" y="530"/>
                  </a:cxn>
                  <a:cxn ang="0">
                    <a:pos x="27" y="485"/>
                  </a:cxn>
                  <a:cxn ang="0">
                    <a:pos x="10" y="437"/>
                  </a:cxn>
                  <a:cxn ang="0">
                    <a:pos x="2" y="385"/>
                  </a:cxn>
                  <a:cxn ang="0">
                    <a:pos x="0" y="332"/>
                  </a:cxn>
                  <a:cxn ang="0">
                    <a:pos x="7" y="280"/>
                  </a:cxn>
                  <a:cxn ang="0">
                    <a:pos x="21" y="230"/>
                  </a:cxn>
                  <a:cxn ang="0">
                    <a:pos x="41" y="183"/>
                  </a:cxn>
                  <a:cxn ang="0">
                    <a:pos x="69" y="141"/>
                  </a:cxn>
                  <a:cxn ang="0">
                    <a:pos x="102" y="103"/>
                  </a:cxn>
                  <a:cxn ang="0">
                    <a:pos x="141" y="70"/>
                  </a:cxn>
                  <a:cxn ang="0">
                    <a:pos x="182" y="43"/>
                  </a:cxn>
                  <a:cxn ang="0">
                    <a:pos x="229" y="22"/>
                  </a:cxn>
                  <a:cxn ang="0">
                    <a:pos x="279" y="8"/>
                  </a:cxn>
                  <a:cxn ang="0">
                    <a:pos x="332" y="0"/>
                  </a:cxn>
                  <a:cxn ang="0">
                    <a:pos x="385" y="3"/>
                  </a:cxn>
                  <a:cxn ang="0">
                    <a:pos x="436" y="11"/>
                  </a:cxn>
                  <a:cxn ang="0">
                    <a:pos x="485" y="28"/>
                  </a:cxn>
                  <a:cxn ang="0">
                    <a:pos x="530" y="51"/>
                  </a:cxn>
                  <a:cxn ang="0">
                    <a:pos x="572" y="80"/>
                  </a:cxn>
                  <a:cxn ang="0">
                    <a:pos x="608" y="114"/>
                  </a:cxn>
                  <a:cxn ang="0">
                    <a:pos x="639" y="154"/>
                  </a:cxn>
                  <a:cxn ang="0">
                    <a:pos x="664" y="199"/>
                  </a:cxn>
                  <a:cxn ang="0">
                    <a:pos x="683" y="246"/>
                  </a:cxn>
                  <a:cxn ang="0">
                    <a:pos x="694" y="297"/>
                  </a:cxn>
                  <a:cxn ang="0">
                    <a:pos x="699" y="350"/>
                  </a:cxn>
                </a:cxnLst>
                <a:rect l="0" t="0" r="r" b="b"/>
                <a:pathLst>
                  <a:path w="699" h="698">
                    <a:moveTo>
                      <a:pt x="699" y="350"/>
                    </a:moveTo>
                    <a:lnTo>
                      <a:pt x="699" y="367"/>
                    </a:lnTo>
                    <a:lnTo>
                      <a:pt x="697" y="385"/>
                    </a:lnTo>
                    <a:lnTo>
                      <a:pt x="694" y="402"/>
                    </a:lnTo>
                    <a:lnTo>
                      <a:pt x="692" y="420"/>
                    </a:lnTo>
                    <a:lnTo>
                      <a:pt x="688" y="437"/>
                    </a:lnTo>
                    <a:lnTo>
                      <a:pt x="683" y="453"/>
                    </a:lnTo>
                    <a:lnTo>
                      <a:pt x="677" y="469"/>
                    </a:lnTo>
                    <a:lnTo>
                      <a:pt x="671" y="485"/>
                    </a:lnTo>
                    <a:lnTo>
                      <a:pt x="664" y="501"/>
                    </a:lnTo>
                    <a:lnTo>
                      <a:pt x="657" y="516"/>
                    </a:lnTo>
                    <a:lnTo>
                      <a:pt x="648" y="530"/>
                    </a:lnTo>
                    <a:lnTo>
                      <a:pt x="639" y="545"/>
                    </a:lnTo>
                    <a:lnTo>
                      <a:pt x="629" y="559"/>
                    </a:lnTo>
                    <a:lnTo>
                      <a:pt x="619" y="572"/>
                    </a:lnTo>
                    <a:lnTo>
                      <a:pt x="608" y="584"/>
                    </a:lnTo>
                    <a:lnTo>
                      <a:pt x="596" y="596"/>
                    </a:lnTo>
                    <a:lnTo>
                      <a:pt x="584" y="608"/>
                    </a:lnTo>
                    <a:lnTo>
                      <a:pt x="572" y="618"/>
                    </a:lnTo>
                    <a:lnTo>
                      <a:pt x="559" y="629"/>
                    </a:lnTo>
                    <a:lnTo>
                      <a:pt x="545" y="639"/>
                    </a:lnTo>
                    <a:lnTo>
                      <a:pt x="530" y="648"/>
                    </a:lnTo>
                    <a:lnTo>
                      <a:pt x="516" y="657"/>
                    </a:lnTo>
                    <a:lnTo>
                      <a:pt x="501" y="664"/>
                    </a:lnTo>
                    <a:lnTo>
                      <a:pt x="485" y="671"/>
                    </a:lnTo>
                    <a:lnTo>
                      <a:pt x="469" y="677"/>
                    </a:lnTo>
                    <a:lnTo>
                      <a:pt x="453" y="682"/>
                    </a:lnTo>
                    <a:lnTo>
                      <a:pt x="436" y="688"/>
                    </a:lnTo>
                    <a:lnTo>
                      <a:pt x="420" y="692"/>
                    </a:lnTo>
                    <a:lnTo>
                      <a:pt x="403" y="694"/>
                    </a:lnTo>
                    <a:lnTo>
                      <a:pt x="385" y="696"/>
                    </a:lnTo>
                    <a:lnTo>
                      <a:pt x="368" y="698"/>
                    </a:lnTo>
                    <a:lnTo>
                      <a:pt x="350" y="698"/>
                    </a:lnTo>
                    <a:lnTo>
                      <a:pt x="332" y="698"/>
                    </a:lnTo>
                    <a:lnTo>
                      <a:pt x="313" y="696"/>
                    </a:lnTo>
                    <a:lnTo>
                      <a:pt x="296" y="694"/>
                    </a:lnTo>
                    <a:lnTo>
                      <a:pt x="279" y="692"/>
                    </a:lnTo>
                    <a:lnTo>
                      <a:pt x="262" y="688"/>
                    </a:lnTo>
                    <a:lnTo>
                      <a:pt x="245" y="682"/>
                    </a:lnTo>
                    <a:lnTo>
                      <a:pt x="229" y="677"/>
                    </a:lnTo>
                    <a:lnTo>
                      <a:pt x="213" y="671"/>
                    </a:lnTo>
                    <a:lnTo>
                      <a:pt x="198" y="664"/>
                    </a:lnTo>
                    <a:lnTo>
                      <a:pt x="182" y="657"/>
                    </a:lnTo>
                    <a:lnTo>
                      <a:pt x="168" y="648"/>
                    </a:lnTo>
                    <a:lnTo>
                      <a:pt x="153" y="639"/>
                    </a:lnTo>
                    <a:lnTo>
                      <a:pt x="141" y="629"/>
                    </a:lnTo>
                    <a:lnTo>
                      <a:pt x="127" y="618"/>
                    </a:lnTo>
                    <a:lnTo>
                      <a:pt x="114" y="608"/>
                    </a:lnTo>
                    <a:lnTo>
                      <a:pt x="102" y="596"/>
                    </a:lnTo>
                    <a:lnTo>
                      <a:pt x="90" y="584"/>
                    </a:lnTo>
                    <a:lnTo>
                      <a:pt x="80" y="572"/>
                    </a:lnTo>
                    <a:lnTo>
                      <a:pt x="69" y="559"/>
                    </a:lnTo>
                    <a:lnTo>
                      <a:pt x="59" y="545"/>
                    </a:lnTo>
                    <a:lnTo>
                      <a:pt x="50" y="530"/>
                    </a:lnTo>
                    <a:lnTo>
                      <a:pt x="41" y="516"/>
                    </a:lnTo>
                    <a:lnTo>
                      <a:pt x="34" y="501"/>
                    </a:lnTo>
                    <a:lnTo>
                      <a:pt x="27" y="485"/>
                    </a:lnTo>
                    <a:lnTo>
                      <a:pt x="21" y="469"/>
                    </a:lnTo>
                    <a:lnTo>
                      <a:pt x="16" y="453"/>
                    </a:lnTo>
                    <a:lnTo>
                      <a:pt x="10" y="437"/>
                    </a:lnTo>
                    <a:lnTo>
                      <a:pt x="7" y="420"/>
                    </a:lnTo>
                    <a:lnTo>
                      <a:pt x="4" y="402"/>
                    </a:lnTo>
                    <a:lnTo>
                      <a:pt x="2" y="385"/>
                    </a:lnTo>
                    <a:lnTo>
                      <a:pt x="0" y="367"/>
                    </a:lnTo>
                    <a:lnTo>
                      <a:pt x="0" y="350"/>
                    </a:lnTo>
                    <a:lnTo>
                      <a:pt x="0" y="332"/>
                    </a:lnTo>
                    <a:lnTo>
                      <a:pt x="2" y="314"/>
                    </a:lnTo>
                    <a:lnTo>
                      <a:pt x="4" y="297"/>
                    </a:lnTo>
                    <a:lnTo>
                      <a:pt x="7" y="280"/>
                    </a:lnTo>
                    <a:lnTo>
                      <a:pt x="10" y="263"/>
                    </a:lnTo>
                    <a:lnTo>
                      <a:pt x="16" y="246"/>
                    </a:lnTo>
                    <a:lnTo>
                      <a:pt x="21" y="230"/>
                    </a:lnTo>
                    <a:lnTo>
                      <a:pt x="27" y="214"/>
                    </a:lnTo>
                    <a:lnTo>
                      <a:pt x="34" y="199"/>
                    </a:lnTo>
                    <a:lnTo>
                      <a:pt x="41" y="183"/>
                    </a:lnTo>
                    <a:lnTo>
                      <a:pt x="50" y="169"/>
                    </a:lnTo>
                    <a:lnTo>
                      <a:pt x="59" y="154"/>
                    </a:lnTo>
                    <a:lnTo>
                      <a:pt x="69" y="141"/>
                    </a:lnTo>
                    <a:lnTo>
                      <a:pt x="80" y="127"/>
                    </a:lnTo>
                    <a:lnTo>
                      <a:pt x="90" y="114"/>
                    </a:lnTo>
                    <a:lnTo>
                      <a:pt x="102" y="103"/>
                    </a:lnTo>
                    <a:lnTo>
                      <a:pt x="114" y="91"/>
                    </a:lnTo>
                    <a:lnTo>
                      <a:pt x="127" y="80"/>
                    </a:lnTo>
                    <a:lnTo>
                      <a:pt x="141" y="70"/>
                    </a:lnTo>
                    <a:lnTo>
                      <a:pt x="153" y="60"/>
                    </a:lnTo>
                    <a:lnTo>
                      <a:pt x="168" y="51"/>
                    </a:lnTo>
                    <a:lnTo>
                      <a:pt x="182" y="43"/>
                    </a:lnTo>
                    <a:lnTo>
                      <a:pt x="198" y="35"/>
                    </a:lnTo>
                    <a:lnTo>
                      <a:pt x="213" y="28"/>
                    </a:lnTo>
                    <a:lnTo>
                      <a:pt x="229" y="22"/>
                    </a:lnTo>
                    <a:lnTo>
                      <a:pt x="245" y="16"/>
                    </a:lnTo>
                    <a:lnTo>
                      <a:pt x="262" y="11"/>
                    </a:lnTo>
                    <a:lnTo>
                      <a:pt x="279" y="8"/>
                    </a:lnTo>
                    <a:lnTo>
                      <a:pt x="296" y="5"/>
                    </a:lnTo>
                    <a:lnTo>
                      <a:pt x="313" y="3"/>
                    </a:lnTo>
                    <a:lnTo>
                      <a:pt x="332" y="0"/>
                    </a:lnTo>
                    <a:lnTo>
                      <a:pt x="350" y="0"/>
                    </a:lnTo>
                    <a:lnTo>
                      <a:pt x="368" y="0"/>
                    </a:lnTo>
                    <a:lnTo>
                      <a:pt x="385" y="3"/>
                    </a:lnTo>
                    <a:lnTo>
                      <a:pt x="403" y="5"/>
                    </a:lnTo>
                    <a:lnTo>
                      <a:pt x="420" y="8"/>
                    </a:lnTo>
                    <a:lnTo>
                      <a:pt x="436" y="11"/>
                    </a:lnTo>
                    <a:lnTo>
                      <a:pt x="453" y="16"/>
                    </a:lnTo>
                    <a:lnTo>
                      <a:pt x="469" y="22"/>
                    </a:lnTo>
                    <a:lnTo>
                      <a:pt x="485" y="28"/>
                    </a:lnTo>
                    <a:lnTo>
                      <a:pt x="501" y="35"/>
                    </a:lnTo>
                    <a:lnTo>
                      <a:pt x="516" y="43"/>
                    </a:lnTo>
                    <a:lnTo>
                      <a:pt x="530" y="51"/>
                    </a:lnTo>
                    <a:lnTo>
                      <a:pt x="545" y="60"/>
                    </a:lnTo>
                    <a:lnTo>
                      <a:pt x="559" y="70"/>
                    </a:lnTo>
                    <a:lnTo>
                      <a:pt x="572" y="80"/>
                    </a:lnTo>
                    <a:lnTo>
                      <a:pt x="584" y="91"/>
                    </a:lnTo>
                    <a:lnTo>
                      <a:pt x="596" y="103"/>
                    </a:lnTo>
                    <a:lnTo>
                      <a:pt x="608" y="114"/>
                    </a:lnTo>
                    <a:lnTo>
                      <a:pt x="619" y="127"/>
                    </a:lnTo>
                    <a:lnTo>
                      <a:pt x="629" y="141"/>
                    </a:lnTo>
                    <a:lnTo>
                      <a:pt x="639" y="154"/>
                    </a:lnTo>
                    <a:lnTo>
                      <a:pt x="648" y="169"/>
                    </a:lnTo>
                    <a:lnTo>
                      <a:pt x="657" y="183"/>
                    </a:lnTo>
                    <a:lnTo>
                      <a:pt x="664" y="199"/>
                    </a:lnTo>
                    <a:lnTo>
                      <a:pt x="671" y="214"/>
                    </a:lnTo>
                    <a:lnTo>
                      <a:pt x="677" y="230"/>
                    </a:lnTo>
                    <a:lnTo>
                      <a:pt x="683" y="246"/>
                    </a:lnTo>
                    <a:lnTo>
                      <a:pt x="688" y="263"/>
                    </a:lnTo>
                    <a:lnTo>
                      <a:pt x="692" y="280"/>
                    </a:lnTo>
                    <a:lnTo>
                      <a:pt x="694" y="297"/>
                    </a:lnTo>
                    <a:lnTo>
                      <a:pt x="697" y="314"/>
                    </a:lnTo>
                    <a:lnTo>
                      <a:pt x="699" y="332"/>
                    </a:lnTo>
                    <a:lnTo>
                      <a:pt x="699" y="3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5" name="Freeform 767"/>
              <p:cNvSpPr>
                <a:spLocks/>
              </p:cNvSpPr>
              <p:nvPr/>
            </p:nvSpPr>
            <p:spPr bwMode="auto">
              <a:xfrm rot="21062100">
                <a:off x="6677418" y="2624127"/>
                <a:ext cx="91488" cy="91488"/>
              </a:xfrm>
              <a:custGeom>
                <a:avLst/>
                <a:gdLst/>
                <a:ahLst/>
                <a:cxnLst>
                  <a:cxn ang="0">
                    <a:pos x="872" y="481"/>
                  </a:cxn>
                  <a:cxn ang="0">
                    <a:pos x="860" y="545"/>
                  </a:cxn>
                  <a:cxn ang="0">
                    <a:pos x="840" y="606"/>
                  </a:cxn>
                  <a:cxn ang="0">
                    <a:pos x="811" y="663"/>
                  </a:cxn>
                  <a:cxn ang="0">
                    <a:pos x="775" y="714"/>
                  </a:cxn>
                  <a:cxn ang="0">
                    <a:pos x="731" y="760"/>
                  </a:cxn>
                  <a:cxn ang="0">
                    <a:pos x="682" y="798"/>
                  </a:cxn>
                  <a:cxn ang="0">
                    <a:pos x="627" y="830"/>
                  </a:cxn>
                  <a:cxn ang="0">
                    <a:pos x="568" y="853"/>
                  </a:cxn>
                  <a:cxn ang="0">
                    <a:pos x="504" y="868"/>
                  </a:cxn>
                  <a:cxn ang="0">
                    <a:pos x="438" y="873"/>
                  </a:cxn>
                  <a:cxn ang="0">
                    <a:pos x="371" y="868"/>
                  </a:cxn>
                  <a:cxn ang="0">
                    <a:pos x="308" y="853"/>
                  </a:cxn>
                  <a:cxn ang="0">
                    <a:pos x="248" y="830"/>
                  </a:cxn>
                  <a:cxn ang="0">
                    <a:pos x="194" y="798"/>
                  </a:cxn>
                  <a:cxn ang="0">
                    <a:pos x="144" y="760"/>
                  </a:cxn>
                  <a:cxn ang="0">
                    <a:pos x="101" y="714"/>
                  </a:cxn>
                  <a:cxn ang="0">
                    <a:pos x="64" y="663"/>
                  </a:cxn>
                  <a:cxn ang="0">
                    <a:pos x="36" y="606"/>
                  </a:cxn>
                  <a:cxn ang="0">
                    <a:pos x="14" y="545"/>
                  </a:cxn>
                  <a:cxn ang="0">
                    <a:pos x="3" y="481"/>
                  </a:cxn>
                  <a:cxn ang="0">
                    <a:pos x="1" y="414"/>
                  </a:cxn>
                  <a:cxn ang="0">
                    <a:pos x="10" y="348"/>
                  </a:cxn>
                  <a:cxn ang="0">
                    <a:pos x="27" y="286"/>
                  </a:cxn>
                  <a:cxn ang="0">
                    <a:pos x="54" y="229"/>
                  </a:cxn>
                  <a:cxn ang="0">
                    <a:pos x="88" y="176"/>
                  </a:cxn>
                  <a:cxn ang="0">
                    <a:pos x="128" y="128"/>
                  </a:cxn>
                  <a:cxn ang="0">
                    <a:pos x="176" y="87"/>
                  </a:cxn>
                  <a:cxn ang="0">
                    <a:pos x="230" y="53"/>
                  </a:cxn>
                  <a:cxn ang="0">
                    <a:pos x="287" y="26"/>
                  </a:cxn>
                  <a:cxn ang="0">
                    <a:pos x="349" y="9"/>
                  </a:cxn>
                  <a:cxn ang="0">
                    <a:pos x="415" y="1"/>
                  </a:cxn>
                  <a:cxn ang="0">
                    <a:pos x="483" y="3"/>
                  </a:cxn>
                  <a:cxn ang="0">
                    <a:pos x="547" y="14"/>
                  </a:cxn>
                  <a:cxn ang="0">
                    <a:pos x="607" y="35"/>
                  </a:cxn>
                  <a:cxn ang="0">
                    <a:pos x="664" y="64"/>
                  </a:cxn>
                  <a:cxn ang="0">
                    <a:pos x="715" y="100"/>
                  </a:cxn>
                  <a:cxn ang="0">
                    <a:pos x="761" y="144"/>
                  </a:cxn>
                  <a:cxn ang="0">
                    <a:pos x="800" y="193"/>
                  </a:cxn>
                  <a:cxn ang="0">
                    <a:pos x="832" y="247"/>
                  </a:cxn>
                  <a:cxn ang="0">
                    <a:pos x="855" y="307"/>
                  </a:cxn>
                  <a:cxn ang="0">
                    <a:pos x="869" y="371"/>
                  </a:cxn>
                  <a:cxn ang="0">
                    <a:pos x="874" y="437"/>
                  </a:cxn>
                </a:cxnLst>
                <a:rect l="0" t="0" r="r" b="b"/>
                <a:pathLst>
                  <a:path w="874" h="873">
                    <a:moveTo>
                      <a:pt x="874" y="437"/>
                    </a:moveTo>
                    <a:lnTo>
                      <a:pt x="874" y="459"/>
                    </a:lnTo>
                    <a:lnTo>
                      <a:pt x="872" y="481"/>
                    </a:lnTo>
                    <a:lnTo>
                      <a:pt x="869" y="503"/>
                    </a:lnTo>
                    <a:lnTo>
                      <a:pt x="866" y="524"/>
                    </a:lnTo>
                    <a:lnTo>
                      <a:pt x="860" y="545"/>
                    </a:lnTo>
                    <a:lnTo>
                      <a:pt x="855" y="567"/>
                    </a:lnTo>
                    <a:lnTo>
                      <a:pt x="848" y="587"/>
                    </a:lnTo>
                    <a:lnTo>
                      <a:pt x="840" y="606"/>
                    </a:lnTo>
                    <a:lnTo>
                      <a:pt x="832" y="625"/>
                    </a:lnTo>
                    <a:lnTo>
                      <a:pt x="822" y="645"/>
                    </a:lnTo>
                    <a:lnTo>
                      <a:pt x="811" y="663"/>
                    </a:lnTo>
                    <a:lnTo>
                      <a:pt x="800" y="681"/>
                    </a:lnTo>
                    <a:lnTo>
                      <a:pt x="788" y="698"/>
                    </a:lnTo>
                    <a:lnTo>
                      <a:pt x="775" y="714"/>
                    </a:lnTo>
                    <a:lnTo>
                      <a:pt x="761" y="730"/>
                    </a:lnTo>
                    <a:lnTo>
                      <a:pt x="746" y="745"/>
                    </a:lnTo>
                    <a:lnTo>
                      <a:pt x="731" y="760"/>
                    </a:lnTo>
                    <a:lnTo>
                      <a:pt x="715" y="773"/>
                    </a:lnTo>
                    <a:lnTo>
                      <a:pt x="699" y="786"/>
                    </a:lnTo>
                    <a:lnTo>
                      <a:pt x="682" y="798"/>
                    </a:lnTo>
                    <a:lnTo>
                      <a:pt x="664" y="810"/>
                    </a:lnTo>
                    <a:lnTo>
                      <a:pt x="646" y="820"/>
                    </a:lnTo>
                    <a:lnTo>
                      <a:pt x="627" y="830"/>
                    </a:lnTo>
                    <a:lnTo>
                      <a:pt x="607" y="838"/>
                    </a:lnTo>
                    <a:lnTo>
                      <a:pt x="588" y="847"/>
                    </a:lnTo>
                    <a:lnTo>
                      <a:pt x="568" y="853"/>
                    </a:lnTo>
                    <a:lnTo>
                      <a:pt x="547" y="859"/>
                    </a:lnTo>
                    <a:lnTo>
                      <a:pt x="525" y="864"/>
                    </a:lnTo>
                    <a:lnTo>
                      <a:pt x="504" y="868"/>
                    </a:lnTo>
                    <a:lnTo>
                      <a:pt x="483" y="870"/>
                    </a:lnTo>
                    <a:lnTo>
                      <a:pt x="460" y="873"/>
                    </a:lnTo>
                    <a:lnTo>
                      <a:pt x="438" y="873"/>
                    </a:lnTo>
                    <a:lnTo>
                      <a:pt x="415" y="873"/>
                    </a:lnTo>
                    <a:lnTo>
                      <a:pt x="393" y="870"/>
                    </a:lnTo>
                    <a:lnTo>
                      <a:pt x="371" y="868"/>
                    </a:lnTo>
                    <a:lnTo>
                      <a:pt x="349" y="864"/>
                    </a:lnTo>
                    <a:lnTo>
                      <a:pt x="328" y="859"/>
                    </a:lnTo>
                    <a:lnTo>
                      <a:pt x="308" y="853"/>
                    </a:lnTo>
                    <a:lnTo>
                      <a:pt x="287" y="847"/>
                    </a:lnTo>
                    <a:lnTo>
                      <a:pt x="267" y="838"/>
                    </a:lnTo>
                    <a:lnTo>
                      <a:pt x="248" y="830"/>
                    </a:lnTo>
                    <a:lnTo>
                      <a:pt x="230" y="820"/>
                    </a:lnTo>
                    <a:lnTo>
                      <a:pt x="211" y="810"/>
                    </a:lnTo>
                    <a:lnTo>
                      <a:pt x="194" y="798"/>
                    </a:lnTo>
                    <a:lnTo>
                      <a:pt x="176" y="786"/>
                    </a:lnTo>
                    <a:lnTo>
                      <a:pt x="159" y="773"/>
                    </a:lnTo>
                    <a:lnTo>
                      <a:pt x="144" y="760"/>
                    </a:lnTo>
                    <a:lnTo>
                      <a:pt x="128" y="745"/>
                    </a:lnTo>
                    <a:lnTo>
                      <a:pt x="115" y="730"/>
                    </a:lnTo>
                    <a:lnTo>
                      <a:pt x="101" y="714"/>
                    </a:lnTo>
                    <a:lnTo>
                      <a:pt x="88" y="698"/>
                    </a:lnTo>
                    <a:lnTo>
                      <a:pt x="75" y="681"/>
                    </a:lnTo>
                    <a:lnTo>
                      <a:pt x="64" y="663"/>
                    </a:lnTo>
                    <a:lnTo>
                      <a:pt x="54" y="645"/>
                    </a:lnTo>
                    <a:lnTo>
                      <a:pt x="44" y="625"/>
                    </a:lnTo>
                    <a:lnTo>
                      <a:pt x="36" y="606"/>
                    </a:lnTo>
                    <a:lnTo>
                      <a:pt x="27" y="587"/>
                    </a:lnTo>
                    <a:lnTo>
                      <a:pt x="21" y="567"/>
                    </a:lnTo>
                    <a:lnTo>
                      <a:pt x="14" y="545"/>
                    </a:lnTo>
                    <a:lnTo>
                      <a:pt x="10" y="524"/>
                    </a:lnTo>
                    <a:lnTo>
                      <a:pt x="6" y="503"/>
                    </a:lnTo>
                    <a:lnTo>
                      <a:pt x="3" y="481"/>
                    </a:lnTo>
                    <a:lnTo>
                      <a:pt x="1" y="459"/>
                    </a:lnTo>
                    <a:lnTo>
                      <a:pt x="0" y="437"/>
                    </a:lnTo>
                    <a:lnTo>
                      <a:pt x="1" y="414"/>
                    </a:lnTo>
                    <a:lnTo>
                      <a:pt x="3" y="392"/>
                    </a:lnTo>
                    <a:lnTo>
                      <a:pt x="6" y="371"/>
                    </a:lnTo>
                    <a:lnTo>
                      <a:pt x="10" y="348"/>
                    </a:lnTo>
                    <a:lnTo>
                      <a:pt x="14" y="328"/>
                    </a:lnTo>
                    <a:lnTo>
                      <a:pt x="21" y="307"/>
                    </a:lnTo>
                    <a:lnTo>
                      <a:pt x="27" y="286"/>
                    </a:lnTo>
                    <a:lnTo>
                      <a:pt x="36" y="267"/>
                    </a:lnTo>
                    <a:lnTo>
                      <a:pt x="44" y="247"/>
                    </a:lnTo>
                    <a:lnTo>
                      <a:pt x="54" y="229"/>
                    </a:lnTo>
                    <a:lnTo>
                      <a:pt x="64" y="211"/>
                    </a:lnTo>
                    <a:lnTo>
                      <a:pt x="75" y="193"/>
                    </a:lnTo>
                    <a:lnTo>
                      <a:pt x="88" y="176"/>
                    </a:lnTo>
                    <a:lnTo>
                      <a:pt x="101" y="159"/>
                    </a:lnTo>
                    <a:lnTo>
                      <a:pt x="115" y="144"/>
                    </a:lnTo>
                    <a:lnTo>
                      <a:pt x="128" y="128"/>
                    </a:lnTo>
                    <a:lnTo>
                      <a:pt x="144" y="114"/>
                    </a:lnTo>
                    <a:lnTo>
                      <a:pt x="159" y="100"/>
                    </a:lnTo>
                    <a:lnTo>
                      <a:pt x="176" y="87"/>
                    </a:lnTo>
                    <a:lnTo>
                      <a:pt x="194" y="74"/>
                    </a:lnTo>
                    <a:lnTo>
                      <a:pt x="211" y="64"/>
                    </a:lnTo>
                    <a:lnTo>
                      <a:pt x="230" y="53"/>
                    </a:lnTo>
                    <a:lnTo>
                      <a:pt x="248" y="44"/>
                    </a:lnTo>
                    <a:lnTo>
                      <a:pt x="267" y="35"/>
                    </a:lnTo>
                    <a:lnTo>
                      <a:pt x="287" y="26"/>
                    </a:lnTo>
                    <a:lnTo>
                      <a:pt x="308" y="20"/>
                    </a:lnTo>
                    <a:lnTo>
                      <a:pt x="328" y="14"/>
                    </a:lnTo>
                    <a:lnTo>
                      <a:pt x="349" y="9"/>
                    </a:lnTo>
                    <a:lnTo>
                      <a:pt x="371" y="5"/>
                    </a:lnTo>
                    <a:lnTo>
                      <a:pt x="393" y="3"/>
                    </a:lnTo>
                    <a:lnTo>
                      <a:pt x="415" y="1"/>
                    </a:lnTo>
                    <a:lnTo>
                      <a:pt x="438" y="0"/>
                    </a:lnTo>
                    <a:lnTo>
                      <a:pt x="460" y="1"/>
                    </a:lnTo>
                    <a:lnTo>
                      <a:pt x="483" y="3"/>
                    </a:lnTo>
                    <a:lnTo>
                      <a:pt x="504" y="5"/>
                    </a:lnTo>
                    <a:lnTo>
                      <a:pt x="525" y="9"/>
                    </a:lnTo>
                    <a:lnTo>
                      <a:pt x="547" y="14"/>
                    </a:lnTo>
                    <a:lnTo>
                      <a:pt x="568" y="20"/>
                    </a:lnTo>
                    <a:lnTo>
                      <a:pt x="588" y="26"/>
                    </a:lnTo>
                    <a:lnTo>
                      <a:pt x="607" y="35"/>
                    </a:lnTo>
                    <a:lnTo>
                      <a:pt x="627" y="44"/>
                    </a:lnTo>
                    <a:lnTo>
                      <a:pt x="646" y="53"/>
                    </a:lnTo>
                    <a:lnTo>
                      <a:pt x="664" y="64"/>
                    </a:lnTo>
                    <a:lnTo>
                      <a:pt x="682" y="74"/>
                    </a:lnTo>
                    <a:lnTo>
                      <a:pt x="699" y="87"/>
                    </a:lnTo>
                    <a:lnTo>
                      <a:pt x="715" y="100"/>
                    </a:lnTo>
                    <a:lnTo>
                      <a:pt x="731" y="114"/>
                    </a:lnTo>
                    <a:lnTo>
                      <a:pt x="746" y="128"/>
                    </a:lnTo>
                    <a:lnTo>
                      <a:pt x="761" y="144"/>
                    </a:lnTo>
                    <a:lnTo>
                      <a:pt x="775" y="159"/>
                    </a:lnTo>
                    <a:lnTo>
                      <a:pt x="788" y="176"/>
                    </a:lnTo>
                    <a:lnTo>
                      <a:pt x="800" y="193"/>
                    </a:lnTo>
                    <a:lnTo>
                      <a:pt x="811" y="211"/>
                    </a:lnTo>
                    <a:lnTo>
                      <a:pt x="822" y="229"/>
                    </a:lnTo>
                    <a:lnTo>
                      <a:pt x="832" y="247"/>
                    </a:lnTo>
                    <a:lnTo>
                      <a:pt x="840" y="267"/>
                    </a:lnTo>
                    <a:lnTo>
                      <a:pt x="848" y="286"/>
                    </a:lnTo>
                    <a:lnTo>
                      <a:pt x="855" y="307"/>
                    </a:lnTo>
                    <a:lnTo>
                      <a:pt x="860" y="328"/>
                    </a:lnTo>
                    <a:lnTo>
                      <a:pt x="866" y="348"/>
                    </a:lnTo>
                    <a:lnTo>
                      <a:pt x="869" y="371"/>
                    </a:lnTo>
                    <a:lnTo>
                      <a:pt x="872" y="392"/>
                    </a:lnTo>
                    <a:lnTo>
                      <a:pt x="874" y="414"/>
                    </a:lnTo>
                    <a:lnTo>
                      <a:pt x="874" y="4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6" name="Freeform 768"/>
              <p:cNvSpPr>
                <a:spLocks/>
              </p:cNvSpPr>
              <p:nvPr/>
            </p:nvSpPr>
            <p:spPr bwMode="auto">
              <a:xfrm rot="21062100">
                <a:off x="6700092" y="2729145"/>
                <a:ext cx="69405" cy="69405"/>
              </a:xfrm>
              <a:custGeom>
                <a:avLst/>
                <a:gdLst/>
                <a:ahLst/>
                <a:cxnLst>
                  <a:cxn ang="0">
                    <a:pos x="654" y="361"/>
                  </a:cxn>
                  <a:cxn ang="0">
                    <a:pos x="645" y="409"/>
                  </a:cxn>
                  <a:cxn ang="0">
                    <a:pos x="629" y="455"/>
                  </a:cxn>
                  <a:cxn ang="0">
                    <a:pos x="608" y="497"/>
                  </a:cxn>
                  <a:cxn ang="0">
                    <a:pos x="580" y="536"/>
                  </a:cxn>
                  <a:cxn ang="0">
                    <a:pos x="548" y="570"/>
                  </a:cxn>
                  <a:cxn ang="0">
                    <a:pos x="511" y="598"/>
                  </a:cxn>
                  <a:cxn ang="0">
                    <a:pos x="469" y="622"/>
                  </a:cxn>
                  <a:cxn ang="0">
                    <a:pos x="426" y="640"/>
                  </a:cxn>
                  <a:cxn ang="0">
                    <a:pos x="378" y="651"/>
                  </a:cxn>
                  <a:cxn ang="0">
                    <a:pos x="327" y="654"/>
                  </a:cxn>
                  <a:cxn ang="0">
                    <a:pos x="277" y="651"/>
                  </a:cxn>
                  <a:cxn ang="0">
                    <a:pos x="230" y="640"/>
                  </a:cxn>
                  <a:cxn ang="0">
                    <a:pos x="186" y="622"/>
                  </a:cxn>
                  <a:cxn ang="0">
                    <a:pos x="145" y="598"/>
                  </a:cxn>
                  <a:cxn ang="0">
                    <a:pos x="108" y="570"/>
                  </a:cxn>
                  <a:cxn ang="0">
                    <a:pos x="75" y="536"/>
                  </a:cxn>
                  <a:cxn ang="0">
                    <a:pos x="48" y="497"/>
                  </a:cxn>
                  <a:cxn ang="0">
                    <a:pos x="26" y="455"/>
                  </a:cxn>
                  <a:cxn ang="0">
                    <a:pos x="11" y="409"/>
                  </a:cxn>
                  <a:cxn ang="0">
                    <a:pos x="2" y="361"/>
                  </a:cxn>
                  <a:cxn ang="0">
                    <a:pos x="1" y="311"/>
                  </a:cxn>
                  <a:cxn ang="0">
                    <a:pos x="6" y="261"/>
                  </a:cxn>
                  <a:cxn ang="0">
                    <a:pos x="20" y="215"/>
                  </a:cxn>
                  <a:cxn ang="0">
                    <a:pos x="39" y="171"/>
                  </a:cxn>
                  <a:cxn ang="0">
                    <a:pos x="65" y="132"/>
                  </a:cxn>
                  <a:cxn ang="0">
                    <a:pos x="96" y="96"/>
                  </a:cxn>
                  <a:cxn ang="0">
                    <a:pos x="131" y="65"/>
                  </a:cxn>
                  <a:cxn ang="0">
                    <a:pos x="172" y="39"/>
                  </a:cxn>
                  <a:cxn ang="0">
                    <a:pos x="215" y="20"/>
                  </a:cxn>
                  <a:cxn ang="0">
                    <a:pos x="261" y="7"/>
                  </a:cxn>
                  <a:cxn ang="0">
                    <a:pos x="310" y="1"/>
                  </a:cxn>
                  <a:cxn ang="0">
                    <a:pos x="362" y="2"/>
                  </a:cxn>
                  <a:cxn ang="0">
                    <a:pos x="410" y="10"/>
                  </a:cxn>
                  <a:cxn ang="0">
                    <a:pos x="455" y="25"/>
                  </a:cxn>
                  <a:cxn ang="0">
                    <a:pos x="497" y="48"/>
                  </a:cxn>
                  <a:cxn ang="0">
                    <a:pos x="537" y="74"/>
                  </a:cxn>
                  <a:cxn ang="0">
                    <a:pos x="571" y="107"/>
                  </a:cxn>
                  <a:cxn ang="0">
                    <a:pos x="599" y="145"/>
                  </a:cxn>
                  <a:cxn ang="0">
                    <a:pos x="623" y="185"/>
                  </a:cxn>
                  <a:cxn ang="0">
                    <a:pos x="641" y="230"/>
                  </a:cxn>
                  <a:cxn ang="0">
                    <a:pos x="652" y="278"/>
                  </a:cxn>
                  <a:cxn ang="0">
                    <a:pos x="655" y="327"/>
                  </a:cxn>
                </a:cxnLst>
                <a:rect l="0" t="0" r="r" b="b"/>
                <a:pathLst>
                  <a:path w="655" h="654">
                    <a:moveTo>
                      <a:pt x="655" y="327"/>
                    </a:moveTo>
                    <a:lnTo>
                      <a:pt x="655" y="344"/>
                    </a:lnTo>
                    <a:lnTo>
                      <a:pt x="654" y="361"/>
                    </a:lnTo>
                    <a:lnTo>
                      <a:pt x="652" y="377"/>
                    </a:lnTo>
                    <a:lnTo>
                      <a:pt x="649" y="393"/>
                    </a:lnTo>
                    <a:lnTo>
                      <a:pt x="645" y="409"/>
                    </a:lnTo>
                    <a:lnTo>
                      <a:pt x="641" y="425"/>
                    </a:lnTo>
                    <a:lnTo>
                      <a:pt x="636" y="440"/>
                    </a:lnTo>
                    <a:lnTo>
                      <a:pt x="629" y="455"/>
                    </a:lnTo>
                    <a:lnTo>
                      <a:pt x="623" y="470"/>
                    </a:lnTo>
                    <a:lnTo>
                      <a:pt x="615" y="483"/>
                    </a:lnTo>
                    <a:lnTo>
                      <a:pt x="608" y="497"/>
                    </a:lnTo>
                    <a:lnTo>
                      <a:pt x="599" y="510"/>
                    </a:lnTo>
                    <a:lnTo>
                      <a:pt x="590" y="523"/>
                    </a:lnTo>
                    <a:lnTo>
                      <a:pt x="580" y="536"/>
                    </a:lnTo>
                    <a:lnTo>
                      <a:pt x="571" y="547"/>
                    </a:lnTo>
                    <a:lnTo>
                      <a:pt x="559" y="559"/>
                    </a:lnTo>
                    <a:lnTo>
                      <a:pt x="548" y="570"/>
                    </a:lnTo>
                    <a:lnTo>
                      <a:pt x="537" y="579"/>
                    </a:lnTo>
                    <a:lnTo>
                      <a:pt x="524" y="590"/>
                    </a:lnTo>
                    <a:lnTo>
                      <a:pt x="511" y="598"/>
                    </a:lnTo>
                    <a:lnTo>
                      <a:pt x="497" y="607"/>
                    </a:lnTo>
                    <a:lnTo>
                      <a:pt x="484" y="614"/>
                    </a:lnTo>
                    <a:lnTo>
                      <a:pt x="469" y="622"/>
                    </a:lnTo>
                    <a:lnTo>
                      <a:pt x="455" y="628"/>
                    </a:lnTo>
                    <a:lnTo>
                      <a:pt x="441" y="635"/>
                    </a:lnTo>
                    <a:lnTo>
                      <a:pt x="426" y="640"/>
                    </a:lnTo>
                    <a:lnTo>
                      <a:pt x="410" y="644"/>
                    </a:lnTo>
                    <a:lnTo>
                      <a:pt x="394" y="648"/>
                    </a:lnTo>
                    <a:lnTo>
                      <a:pt x="378" y="651"/>
                    </a:lnTo>
                    <a:lnTo>
                      <a:pt x="362" y="653"/>
                    </a:lnTo>
                    <a:lnTo>
                      <a:pt x="345" y="654"/>
                    </a:lnTo>
                    <a:lnTo>
                      <a:pt x="327" y="654"/>
                    </a:lnTo>
                    <a:lnTo>
                      <a:pt x="310" y="654"/>
                    </a:lnTo>
                    <a:lnTo>
                      <a:pt x="294" y="653"/>
                    </a:lnTo>
                    <a:lnTo>
                      <a:pt x="277" y="651"/>
                    </a:lnTo>
                    <a:lnTo>
                      <a:pt x="261" y="648"/>
                    </a:lnTo>
                    <a:lnTo>
                      <a:pt x="245" y="644"/>
                    </a:lnTo>
                    <a:lnTo>
                      <a:pt x="230" y="640"/>
                    </a:lnTo>
                    <a:lnTo>
                      <a:pt x="215" y="635"/>
                    </a:lnTo>
                    <a:lnTo>
                      <a:pt x="200" y="628"/>
                    </a:lnTo>
                    <a:lnTo>
                      <a:pt x="186" y="622"/>
                    </a:lnTo>
                    <a:lnTo>
                      <a:pt x="172" y="614"/>
                    </a:lnTo>
                    <a:lnTo>
                      <a:pt x="158" y="607"/>
                    </a:lnTo>
                    <a:lnTo>
                      <a:pt x="145" y="598"/>
                    </a:lnTo>
                    <a:lnTo>
                      <a:pt x="131" y="590"/>
                    </a:lnTo>
                    <a:lnTo>
                      <a:pt x="119" y="579"/>
                    </a:lnTo>
                    <a:lnTo>
                      <a:pt x="108" y="570"/>
                    </a:lnTo>
                    <a:lnTo>
                      <a:pt x="96" y="559"/>
                    </a:lnTo>
                    <a:lnTo>
                      <a:pt x="85" y="547"/>
                    </a:lnTo>
                    <a:lnTo>
                      <a:pt x="75" y="536"/>
                    </a:lnTo>
                    <a:lnTo>
                      <a:pt x="65" y="523"/>
                    </a:lnTo>
                    <a:lnTo>
                      <a:pt x="56" y="510"/>
                    </a:lnTo>
                    <a:lnTo>
                      <a:pt x="48" y="497"/>
                    </a:lnTo>
                    <a:lnTo>
                      <a:pt x="39" y="483"/>
                    </a:lnTo>
                    <a:lnTo>
                      <a:pt x="32" y="470"/>
                    </a:lnTo>
                    <a:lnTo>
                      <a:pt x="26" y="455"/>
                    </a:lnTo>
                    <a:lnTo>
                      <a:pt x="20" y="440"/>
                    </a:lnTo>
                    <a:lnTo>
                      <a:pt x="15" y="425"/>
                    </a:lnTo>
                    <a:lnTo>
                      <a:pt x="11" y="409"/>
                    </a:lnTo>
                    <a:lnTo>
                      <a:pt x="6" y="393"/>
                    </a:lnTo>
                    <a:lnTo>
                      <a:pt x="4" y="377"/>
                    </a:lnTo>
                    <a:lnTo>
                      <a:pt x="2" y="361"/>
                    </a:lnTo>
                    <a:lnTo>
                      <a:pt x="1" y="344"/>
                    </a:lnTo>
                    <a:lnTo>
                      <a:pt x="0" y="327"/>
                    </a:lnTo>
                    <a:lnTo>
                      <a:pt x="1" y="311"/>
                    </a:lnTo>
                    <a:lnTo>
                      <a:pt x="2" y="294"/>
                    </a:lnTo>
                    <a:lnTo>
                      <a:pt x="4" y="278"/>
                    </a:lnTo>
                    <a:lnTo>
                      <a:pt x="6" y="261"/>
                    </a:lnTo>
                    <a:lnTo>
                      <a:pt x="11" y="246"/>
                    </a:lnTo>
                    <a:lnTo>
                      <a:pt x="15" y="230"/>
                    </a:lnTo>
                    <a:lnTo>
                      <a:pt x="20" y="215"/>
                    </a:lnTo>
                    <a:lnTo>
                      <a:pt x="26" y="200"/>
                    </a:lnTo>
                    <a:lnTo>
                      <a:pt x="32" y="185"/>
                    </a:lnTo>
                    <a:lnTo>
                      <a:pt x="39" y="171"/>
                    </a:lnTo>
                    <a:lnTo>
                      <a:pt x="48" y="157"/>
                    </a:lnTo>
                    <a:lnTo>
                      <a:pt x="56" y="145"/>
                    </a:lnTo>
                    <a:lnTo>
                      <a:pt x="65" y="132"/>
                    </a:lnTo>
                    <a:lnTo>
                      <a:pt x="75" y="119"/>
                    </a:lnTo>
                    <a:lnTo>
                      <a:pt x="85" y="107"/>
                    </a:lnTo>
                    <a:lnTo>
                      <a:pt x="96" y="96"/>
                    </a:lnTo>
                    <a:lnTo>
                      <a:pt x="108" y="85"/>
                    </a:lnTo>
                    <a:lnTo>
                      <a:pt x="119" y="74"/>
                    </a:lnTo>
                    <a:lnTo>
                      <a:pt x="131" y="65"/>
                    </a:lnTo>
                    <a:lnTo>
                      <a:pt x="145" y="56"/>
                    </a:lnTo>
                    <a:lnTo>
                      <a:pt x="158" y="48"/>
                    </a:lnTo>
                    <a:lnTo>
                      <a:pt x="172" y="39"/>
                    </a:lnTo>
                    <a:lnTo>
                      <a:pt x="186" y="33"/>
                    </a:lnTo>
                    <a:lnTo>
                      <a:pt x="200" y="25"/>
                    </a:lnTo>
                    <a:lnTo>
                      <a:pt x="215" y="20"/>
                    </a:lnTo>
                    <a:lnTo>
                      <a:pt x="230" y="15"/>
                    </a:lnTo>
                    <a:lnTo>
                      <a:pt x="245" y="10"/>
                    </a:lnTo>
                    <a:lnTo>
                      <a:pt x="261" y="7"/>
                    </a:lnTo>
                    <a:lnTo>
                      <a:pt x="277" y="4"/>
                    </a:lnTo>
                    <a:lnTo>
                      <a:pt x="294" y="2"/>
                    </a:lnTo>
                    <a:lnTo>
                      <a:pt x="310" y="1"/>
                    </a:lnTo>
                    <a:lnTo>
                      <a:pt x="327" y="0"/>
                    </a:lnTo>
                    <a:lnTo>
                      <a:pt x="345" y="1"/>
                    </a:lnTo>
                    <a:lnTo>
                      <a:pt x="362" y="2"/>
                    </a:lnTo>
                    <a:lnTo>
                      <a:pt x="378" y="4"/>
                    </a:lnTo>
                    <a:lnTo>
                      <a:pt x="394" y="7"/>
                    </a:lnTo>
                    <a:lnTo>
                      <a:pt x="410" y="10"/>
                    </a:lnTo>
                    <a:lnTo>
                      <a:pt x="426" y="15"/>
                    </a:lnTo>
                    <a:lnTo>
                      <a:pt x="441" y="20"/>
                    </a:lnTo>
                    <a:lnTo>
                      <a:pt x="455" y="25"/>
                    </a:lnTo>
                    <a:lnTo>
                      <a:pt x="469" y="33"/>
                    </a:lnTo>
                    <a:lnTo>
                      <a:pt x="484" y="39"/>
                    </a:lnTo>
                    <a:lnTo>
                      <a:pt x="497" y="48"/>
                    </a:lnTo>
                    <a:lnTo>
                      <a:pt x="511" y="56"/>
                    </a:lnTo>
                    <a:lnTo>
                      <a:pt x="524" y="65"/>
                    </a:lnTo>
                    <a:lnTo>
                      <a:pt x="537" y="74"/>
                    </a:lnTo>
                    <a:lnTo>
                      <a:pt x="548" y="85"/>
                    </a:lnTo>
                    <a:lnTo>
                      <a:pt x="559" y="96"/>
                    </a:lnTo>
                    <a:lnTo>
                      <a:pt x="571" y="107"/>
                    </a:lnTo>
                    <a:lnTo>
                      <a:pt x="580" y="119"/>
                    </a:lnTo>
                    <a:lnTo>
                      <a:pt x="590" y="132"/>
                    </a:lnTo>
                    <a:lnTo>
                      <a:pt x="599" y="145"/>
                    </a:lnTo>
                    <a:lnTo>
                      <a:pt x="608" y="157"/>
                    </a:lnTo>
                    <a:lnTo>
                      <a:pt x="615" y="171"/>
                    </a:lnTo>
                    <a:lnTo>
                      <a:pt x="623" y="185"/>
                    </a:lnTo>
                    <a:lnTo>
                      <a:pt x="629" y="200"/>
                    </a:lnTo>
                    <a:lnTo>
                      <a:pt x="636" y="215"/>
                    </a:lnTo>
                    <a:lnTo>
                      <a:pt x="641" y="230"/>
                    </a:lnTo>
                    <a:lnTo>
                      <a:pt x="645" y="246"/>
                    </a:lnTo>
                    <a:lnTo>
                      <a:pt x="649" y="261"/>
                    </a:lnTo>
                    <a:lnTo>
                      <a:pt x="652" y="278"/>
                    </a:lnTo>
                    <a:lnTo>
                      <a:pt x="654" y="294"/>
                    </a:lnTo>
                    <a:lnTo>
                      <a:pt x="655" y="311"/>
                    </a:lnTo>
                    <a:lnTo>
                      <a:pt x="655" y="32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7" name="Freeform 769"/>
              <p:cNvSpPr>
                <a:spLocks/>
              </p:cNvSpPr>
              <p:nvPr/>
            </p:nvSpPr>
            <p:spPr bwMode="auto">
              <a:xfrm rot="21062100">
                <a:off x="6755818" y="2266088"/>
                <a:ext cx="466906" cy="111995"/>
              </a:xfrm>
              <a:custGeom>
                <a:avLst/>
                <a:gdLst/>
                <a:ahLst/>
                <a:cxnLst>
                  <a:cxn ang="0">
                    <a:pos x="10" y="354"/>
                  </a:cxn>
                  <a:cxn ang="0">
                    <a:pos x="60" y="323"/>
                  </a:cxn>
                  <a:cxn ang="0">
                    <a:pos x="117" y="292"/>
                  </a:cxn>
                  <a:cxn ang="0">
                    <a:pos x="194" y="255"/>
                  </a:cxn>
                  <a:cxn ang="0">
                    <a:pos x="290" y="213"/>
                  </a:cxn>
                  <a:cxn ang="0">
                    <a:pos x="404" y="170"/>
                  </a:cxn>
                  <a:cxn ang="0">
                    <a:pos x="538" y="128"/>
                  </a:cxn>
                  <a:cxn ang="0">
                    <a:pos x="689" y="87"/>
                  </a:cxn>
                  <a:cxn ang="0">
                    <a:pos x="859" y="53"/>
                  </a:cxn>
                  <a:cxn ang="0">
                    <a:pos x="1048" y="25"/>
                  </a:cxn>
                  <a:cxn ang="0">
                    <a:pos x="1254" y="6"/>
                  </a:cxn>
                  <a:cxn ang="0">
                    <a:pos x="1478" y="0"/>
                  </a:cxn>
                  <a:cxn ang="0">
                    <a:pos x="1720" y="6"/>
                  </a:cxn>
                  <a:cxn ang="0">
                    <a:pos x="1980" y="30"/>
                  </a:cxn>
                  <a:cxn ang="0">
                    <a:pos x="2258" y="70"/>
                  </a:cxn>
                  <a:cxn ang="0">
                    <a:pos x="2421" y="103"/>
                  </a:cxn>
                  <a:cxn ang="0">
                    <a:pos x="2553" y="137"/>
                  </a:cxn>
                  <a:cxn ang="0">
                    <a:pos x="2720" y="183"/>
                  </a:cxn>
                  <a:cxn ang="0">
                    <a:pos x="2856" y="224"/>
                  </a:cxn>
                  <a:cxn ang="0">
                    <a:pos x="3008" y="272"/>
                  </a:cxn>
                  <a:cxn ang="0">
                    <a:pos x="3170" y="327"/>
                  </a:cxn>
                  <a:cxn ang="0">
                    <a:pos x="3339" y="390"/>
                  </a:cxn>
                  <a:cxn ang="0">
                    <a:pos x="3513" y="459"/>
                  </a:cxn>
                  <a:cxn ang="0">
                    <a:pos x="3685" y="535"/>
                  </a:cxn>
                  <a:cxn ang="0">
                    <a:pos x="3851" y="617"/>
                  </a:cxn>
                  <a:cxn ang="0">
                    <a:pos x="4009" y="705"/>
                  </a:cxn>
                  <a:cxn ang="0">
                    <a:pos x="4154" y="799"/>
                  </a:cxn>
                  <a:cxn ang="0">
                    <a:pos x="4283" y="899"/>
                  </a:cxn>
                  <a:cxn ang="0">
                    <a:pos x="4389" y="1004"/>
                  </a:cxn>
                  <a:cxn ang="0">
                    <a:pos x="4406" y="1050"/>
                  </a:cxn>
                  <a:cxn ang="0">
                    <a:pos x="4200" y="983"/>
                  </a:cxn>
                  <a:cxn ang="0">
                    <a:pos x="3929" y="901"/>
                  </a:cxn>
                  <a:cxn ang="0">
                    <a:pos x="3700" y="837"/>
                  </a:cxn>
                  <a:cxn ang="0">
                    <a:pos x="3436" y="768"/>
                  </a:cxn>
                  <a:cxn ang="0">
                    <a:pos x="3143" y="697"/>
                  </a:cxn>
                  <a:cxn ang="0">
                    <a:pos x="2824" y="625"/>
                  </a:cxn>
                  <a:cxn ang="0">
                    <a:pos x="2483" y="556"/>
                  </a:cxn>
                  <a:cxn ang="0">
                    <a:pos x="2123" y="493"/>
                  </a:cxn>
                  <a:cxn ang="0">
                    <a:pos x="1750" y="438"/>
                  </a:cxn>
                  <a:cxn ang="0">
                    <a:pos x="1366" y="394"/>
                  </a:cxn>
                  <a:cxn ang="0">
                    <a:pos x="975" y="362"/>
                  </a:cxn>
                  <a:cxn ang="0">
                    <a:pos x="584" y="347"/>
                  </a:cxn>
                  <a:cxn ang="0">
                    <a:pos x="193" y="352"/>
                  </a:cxn>
                </a:cxnLst>
                <a:rect l="0" t="0" r="r" b="b"/>
                <a:pathLst>
                  <a:path w="4434" h="1058">
                    <a:moveTo>
                      <a:pt x="0" y="360"/>
                    </a:moveTo>
                    <a:lnTo>
                      <a:pt x="10" y="354"/>
                    </a:lnTo>
                    <a:lnTo>
                      <a:pt x="38" y="336"/>
                    </a:lnTo>
                    <a:lnTo>
                      <a:pt x="60" y="323"/>
                    </a:lnTo>
                    <a:lnTo>
                      <a:pt x="86" y="308"/>
                    </a:lnTo>
                    <a:lnTo>
                      <a:pt x="117" y="292"/>
                    </a:lnTo>
                    <a:lnTo>
                      <a:pt x="154" y="274"/>
                    </a:lnTo>
                    <a:lnTo>
                      <a:pt x="194" y="255"/>
                    </a:lnTo>
                    <a:lnTo>
                      <a:pt x="240" y="234"/>
                    </a:lnTo>
                    <a:lnTo>
                      <a:pt x="290" y="213"/>
                    </a:lnTo>
                    <a:lnTo>
                      <a:pt x="346" y="192"/>
                    </a:lnTo>
                    <a:lnTo>
                      <a:pt x="404" y="170"/>
                    </a:lnTo>
                    <a:lnTo>
                      <a:pt x="469" y="148"/>
                    </a:lnTo>
                    <a:lnTo>
                      <a:pt x="538" y="128"/>
                    </a:lnTo>
                    <a:lnTo>
                      <a:pt x="611" y="106"/>
                    </a:lnTo>
                    <a:lnTo>
                      <a:pt x="689" y="87"/>
                    </a:lnTo>
                    <a:lnTo>
                      <a:pt x="772" y="69"/>
                    </a:lnTo>
                    <a:lnTo>
                      <a:pt x="859" y="53"/>
                    </a:lnTo>
                    <a:lnTo>
                      <a:pt x="951" y="38"/>
                    </a:lnTo>
                    <a:lnTo>
                      <a:pt x="1048" y="25"/>
                    </a:lnTo>
                    <a:lnTo>
                      <a:pt x="1148" y="15"/>
                    </a:lnTo>
                    <a:lnTo>
                      <a:pt x="1254" y="6"/>
                    </a:lnTo>
                    <a:lnTo>
                      <a:pt x="1364" y="2"/>
                    </a:lnTo>
                    <a:lnTo>
                      <a:pt x="1478" y="0"/>
                    </a:lnTo>
                    <a:lnTo>
                      <a:pt x="1597" y="1"/>
                    </a:lnTo>
                    <a:lnTo>
                      <a:pt x="1720" y="6"/>
                    </a:lnTo>
                    <a:lnTo>
                      <a:pt x="1848" y="16"/>
                    </a:lnTo>
                    <a:lnTo>
                      <a:pt x="1980" y="30"/>
                    </a:lnTo>
                    <a:lnTo>
                      <a:pt x="2117" y="48"/>
                    </a:lnTo>
                    <a:lnTo>
                      <a:pt x="2258" y="70"/>
                    </a:lnTo>
                    <a:lnTo>
                      <a:pt x="2403" y="99"/>
                    </a:lnTo>
                    <a:lnTo>
                      <a:pt x="2421" y="103"/>
                    </a:lnTo>
                    <a:lnTo>
                      <a:pt x="2472" y="116"/>
                    </a:lnTo>
                    <a:lnTo>
                      <a:pt x="2553" y="137"/>
                    </a:lnTo>
                    <a:lnTo>
                      <a:pt x="2659" y="166"/>
                    </a:lnTo>
                    <a:lnTo>
                      <a:pt x="2720" y="183"/>
                    </a:lnTo>
                    <a:lnTo>
                      <a:pt x="2786" y="202"/>
                    </a:lnTo>
                    <a:lnTo>
                      <a:pt x="2856" y="224"/>
                    </a:lnTo>
                    <a:lnTo>
                      <a:pt x="2930" y="247"/>
                    </a:lnTo>
                    <a:lnTo>
                      <a:pt x="3008" y="272"/>
                    </a:lnTo>
                    <a:lnTo>
                      <a:pt x="3088" y="299"/>
                    </a:lnTo>
                    <a:lnTo>
                      <a:pt x="3170" y="327"/>
                    </a:lnTo>
                    <a:lnTo>
                      <a:pt x="3254" y="358"/>
                    </a:lnTo>
                    <a:lnTo>
                      <a:pt x="3339" y="390"/>
                    </a:lnTo>
                    <a:lnTo>
                      <a:pt x="3426" y="424"/>
                    </a:lnTo>
                    <a:lnTo>
                      <a:pt x="3513" y="459"/>
                    </a:lnTo>
                    <a:lnTo>
                      <a:pt x="3600" y="496"/>
                    </a:lnTo>
                    <a:lnTo>
                      <a:pt x="3685" y="535"/>
                    </a:lnTo>
                    <a:lnTo>
                      <a:pt x="3769" y="575"/>
                    </a:lnTo>
                    <a:lnTo>
                      <a:pt x="3851" y="617"/>
                    </a:lnTo>
                    <a:lnTo>
                      <a:pt x="3933" y="661"/>
                    </a:lnTo>
                    <a:lnTo>
                      <a:pt x="4009" y="705"/>
                    </a:lnTo>
                    <a:lnTo>
                      <a:pt x="4084" y="751"/>
                    </a:lnTo>
                    <a:lnTo>
                      <a:pt x="4154" y="799"/>
                    </a:lnTo>
                    <a:lnTo>
                      <a:pt x="4222" y="848"/>
                    </a:lnTo>
                    <a:lnTo>
                      <a:pt x="4283" y="899"/>
                    </a:lnTo>
                    <a:lnTo>
                      <a:pt x="4339" y="950"/>
                    </a:lnTo>
                    <a:lnTo>
                      <a:pt x="4389" y="1004"/>
                    </a:lnTo>
                    <a:lnTo>
                      <a:pt x="4434" y="1058"/>
                    </a:lnTo>
                    <a:lnTo>
                      <a:pt x="4406" y="1050"/>
                    </a:lnTo>
                    <a:lnTo>
                      <a:pt x="4327" y="1023"/>
                    </a:lnTo>
                    <a:lnTo>
                      <a:pt x="4200" y="983"/>
                    </a:lnTo>
                    <a:lnTo>
                      <a:pt x="4030" y="931"/>
                    </a:lnTo>
                    <a:lnTo>
                      <a:pt x="3929" y="901"/>
                    </a:lnTo>
                    <a:lnTo>
                      <a:pt x="3819" y="870"/>
                    </a:lnTo>
                    <a:lnTo>
                      <a:pt x="3700" y="837"/>
                    </a:lnTo>
                    <a:lnTo>
                      <a:pt x="3572" y="803"/>
                    </a:lnTo>
                    <a:lnTo>
                      <a:pt x="3436" y="768"/>
                    </a:lnTo>
                    <a:lnTo>
                      <a:pt x="3294" y="732"/>
                    </a:lnTo>
                    <a:lnTo>
                      <a:pt x="3143" y="697"/>
                    </a:lnTo>
                    <a:lnTo>
                      <a:pt x="2986" y="661"/>
                    </a:lnTo>
                    <a:lnTo>
                      <a:pt x="2824" y="625"/>
                    </a:lnTo>
                    <a:lnTo>
                      <a:pt x="2656" y="590"/>
                    </a:lnTo>
                    <a:lnTo>
                      <a:pt x="2483" y="556"/>
                    </a:lnTo>
                    <a:lnTo>
                      <a:pt x="2305" y="524"/>
                    </a:lnTo>
                    <a:lnTo>
                      <a:pt x="2123" y="493"/>
                    </a:lnTo>
                    <a:lnTo>
                      <a:pt x="1938" y="464"/>
                    </a:lnTo>
                    <a:lnTo>
                      <a:pt x="1750" y="438"/>
                    </a:lnTo>
                    <a:lnTo>
                      <a:pt x="1559" y="414"/>
                    </a:lnTo>
                    <a:lnTo>
                      <a:pt x="1366" y="394"/>
                    </a:lnTo>
                    <a:lnTo>
                      <a:pt x="1171" y="376"/>
                    </a:lnTo>
                    <a:lnTo>
                      <a:pt x="975" y="362"/>
                    </a:lnTo>
                    <a:lnTo>
                      <a:pt x="780" y="353"/>
                    </a:lnTo>
                    <a:lnTo>
                      <a:pt x="584" y="347"/>
                    </a:lnTo>
                    <a:lnTo>
                      <a:pt x="387" y="347"/>
                    </a:lnTo>
                    <a:lnTo>
                      <a:pt x="193" y="352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8" name="Freeform 770"/>
              <p:cNvSpPr>
                <a:spLocks/>
              </p:cNvSpPr>
              <p:nvPr/>
            </p:nvSpPr>
            <p:spPr bwMode="auto">
              <a:xfrm rot="21062100">
                <a:off x="7384446" y="2407772"/>
                <a:ext cx="130924" cy="171935"/>
              </a:xfrm>
              <a:custGeom>
                <a:avLst/>
                <a:gdLst/>
                <a:ahLst/>
                <a:cxnLst>
                  <a:cxn ang="0">
                    <a:pos x="1245" y="4"/>
                  </a:cxn>
                  <a:cxn ang="0">
                    <a:pos x="1233" y="2"/>
                  </a:cxn>
                  <a:cxn ang="0">
                    <a:pos x="1201" y="0"/>
                  </a:cxn>
                  <a:cxn ang="0">
                    <a:pos x="1178" y="0"/>
                  </a:cxn>
                  <a:cxn ang="0">
                    <a:pos x="1151" y="0"/>
                  </a:cxn>
                  <a:cxn ang="0">
                    <a:pos x="1119" y="2"/>
                  </a:cxn>
                  <a:cxn ang="0">
                    <a:pos x="1084" y="5"/>
                  </a:cxn>
                  <a:cxn ang="0">
                    <a:pos x="1046" y="10"/>
                  </a:cxn>
                  <a:cxn ang="0">
                    <a:pos x="1005" y="18"/>
                  </a:cxn>
                  <a:cxn ang="0">
                    <a:pos x="961" y="27"/>
                  </a:cxn>
                  <a:cxn ang="0">
                    <a:pos x="914" y="40"/>
                  </a:cxn>
                  <a:cxn ang="0">
                    <a:pos x="866" y="56"/>
                  </a:cxn>
                  <a:cxn ang="0">
                    <a:pos x="816" y="76"/>
                  </a:cxn>
                  <a:cxn ang="0">
                    <a:pos x="765" y="101"/>
                  </a:cxn>
                  <a:cxn ang="0">
                    <a:pos x="713" y="128"/>
                  </a:cxn>
                  <a:cxn ang="0">
                    <a:pos x="659" y="161"/>
                  </a:cxn>
                  <a:cxn ang="0">
                    <a:pos x="606" y="200"/>
                  </a:cxn>
                  <a:cxn ang="0">
                    <a:pos x="553" y="244"/>
                  </a:cxn>
                  <a:cxn ang="0">
                    <a:pos x="499" y="294"/>
                  </a:cxn>
                  <a:cxn ang="0">
                    <a:pos x="447" y="349"/>
                  </a:cxn>
                  <a:cxn ang="0">
                    <a:pos x="396" y="411"/>
                  </a:cxn>
                  <a:cxn ang="0">
                    <a:pos x="345" y="480"/>
                  </a:cxn>
                  <a:cxn ang="0">
                    <a:pos x="296" y="556"/>
                  </a:cxn>
                  <a:cxn ang="0">
                    <a:pos x="249" y="639"/>
                  </a:cxn>
                  <a:cxn ang="0">
                    <a:pos x="204" y="731"/>
                  </a:cxn>
                  <a:cxn ang="0">
                    <a:pos x="162" y="831"/>
                  </a:cxn>
                  <a:cxn ang="0">
                    <a:pos x="123" y="938"/>
                  </a:cxn>
                  <a:cxn ang="0">
                    <a:pos x="87" y="1056"/>
                  </a:cxn>
                  <a:cxn ang="0">
                    <a:pos x="53" y="1182"/>
                  </a:cxn>
                  <a:cxn ang="0">
                    <a:pos x="25" y="1319"/>
                  </a:cxn>
                  <a:cxn ang="0">
                    <a:pos x="0" y="1465"/>
                  </a:cxn>
                  <a:cxn ang="0">
                    <a:pos x="765" y="1639"/>
                  </a:cxn>
                  <a:cxn ang="0">
                    <a:pos x="1245" y="4"/>
                  </a:cxn>
                </a:cxnLst>
                <a:rect l="0" t="0" r="r" b="b"/>
                <a:pathLst>
                  <a:path w="1245" h="1639">
                    <a:moveTo>
                      <a:pt x="1245" y="4"/>
                    </a:moveTo>
                    <a:lnTo>
                      <a:pt x="1233" y="2"/>
                    </a:lnTo>
                    <a:lnTo>
                      <a:pt x="1201" y="0"/>
                    </a:lnTo>
                    <a:lnTo>
                      <a:pt x="1178" y="0"/>
                    </a:lnTo>
                    <a:lnTo>
                      <a:pt x="1151" y="0"/>
                    </a:lnTo>
                    <a:lnTo>
                      <a:pt x="1119" y="2"/>
                    </a:lnTo>
                    <a:lnTo>
                      <a:pt x="1084" y="5"/>
                    </a:lnTo>
                    <a:lnTo>
                      <a:pt x="1046" y="10"/>
                    </a:lnTo>
                    <a:lnTo>
                      <a:pt x="1005" y="18"/>
                    </a:lnTo>
                    <a:lnTo>
                      <a:pt x="961" y="27"/>
                    </a:lnTo>
                    <a:lnTo>
                      <a:pt x="914" y="40"/>
                    </a:lnTo>
                    <a:lnTo>
                      <a:pt x="866" y="56"/>
                    </a:lnTo>
                    <a:lnTo>
                      <a:pt x="816" y="76"/>
                    </a:lnTo>
                    <a:lnTo>
                      <a:pt x="765" y="101"/>
                    </a:lnTo>
                    <a:lnTo>
                      <a:pt x="713" y="128"/>
                    </a:lnTo>
                    <a:lnTo>
                      <a:pt x="659" y="161"/>
                    </a:lnTo>
                    <a:lnTo>
                      <a:pt x="606" y="200"/>
                    </a:lnTo>
                    <a:lnTo>
                      <a:pt x="553" y="244"/>
                    </a:lnTo>
                    <a:lnTo>
                      <a:pt x="499" y="294"/>
                    </a:lnTo>
                    <a:lnTo>
                      <a:pt x="447" y="349"/>
                    </a:lnTo>
                    <a:lnTo>
                      <a:pt x="396" y="411"/>
                    </a:lnTo>
                    <a:lnTo>
                      <a:pt x="345" y="480"/>
                    </a:lnTo>
                    <a:lnTo>
                      <a:pt x="296" y="556"/>
                    </a:lnTo>
                    <a:lnTo>
                      <a:pt x="249" y="639"/>
                    </a:lnTo>
                    <a:lnTo>
                      <a:pt x="204" y="731"/>
                    </a:lnTo>
                    <a:lnTo>
                      <a:pt x="162" y="831"/>
                    </a:lnTo>
                    <a:lnTo>
                      <a:pt x="123" y="938"/>
                    </a:lnTo>
                    <a:lnTo>
                      <a:pt x="87" y="1056"/>
                    </a:lnTo>
                    <a:lnTo>
                      <a:pt x="53" y="1182"/>
                    </a:lnTo>
                    <a:lnTo>
                      <a:pt x="25" y="1319"/>
                    </a:lnTo>
                    <a:lnTo>
                      <a:pt x="0" y="1465"/>
                    </a:lnTo>
                    <a:lnTo>
                      <a:pt x="765" y="1639"/>
                    </a:lnTo>
                    <a:lnTo>
                      <a:pt x="124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9" name="Freeform 771"/>
              <p:cNvSpPr>
                <a:spLocks noEditPoints="1"/>
              </p:cNvSpPr>
              <p:nvPr/>
            </p:nvSpPr>
            <p:spPr bwMode="auto">
              <a:xfrm rot="21062100">
                <a:off x="7376682" y="2401453"/>
                <a:ext cx="146697" cy="186131"/>
              </a:xfrm>
              <a:custGeom>
                <a:avLst/>
                <a:gdLst/>
                <a:ahLst/>
                <a:cxnLst>
                  <a:cxn ang="0">
                    <a:pos x="621" y="225"/>
                  </a:cxn>
                  <a:cxn ang="0">
                    <a:pos x="561" y="276"/>
                  </a:cxn>
                  <a:cxn ang="0">
                    <a:pos x="503" y="331"/>
                  </a:cxn>
                  <a:cxn ang="0">
                    <a:pos x="449" y="391"/>
                  </a:cxn>
                  <a:cxn ang="0">
                    <a:pos x="398" y="456"/>
                  </a:cxn>
                  <a:cxn ang="0">
                    <a:pos x="349" y="524"/>
                  </a:cxn>
                  <a:cxn ang="0">
                    <a:pos x="303" y="598"/>
                  </a:cxn>
                  <a:cxn ang="0">
                    <a:pos x="260" y="675"/>
                  </a:cxn>
                  <a:cxn ang="0">
                    <a:pos x="220" y="759"/>
                  </a:cxn>
                  <a:cxn ang="0">
                    <a:pos x="182" y="845"/>
                  </a:cxn>
                  <a:cxn ang="0">
                    <a:pos x="147" y="937"/>
                  </a:cxn>
                  <a:cxn ang="0">
                    <a:pos x="116" y="1032"/>
                  </a:cxn>
                  <a:cxn ang="0">
                    <a:pos x="86" y="1132"/>
                  </a:cxn>
                  <a:cxn ang="0">
                    <a:pos x="61" y="1236"/>
                  </a:cxn>
                  <a:cxn ang="0">
                    <a:pos x="37" y="1345"/>
                  </a:cxn>
                  <a:cxn ang="0">
                    <a:pos x="17" y="1459"/>
                  </a:cxn>
                  <a:cxn ang="0">
                    <a:pos x="0" y="1572"/>
                  </a:cxn>
                  <a:cxn ang="0">
                    <a:pos x="1389" y="15"/>
                  </a:cxn>
                  <a:cxn ang="0">
                    <a:pos x="1303" y="2"/>
                  </a:cxn>
                  <a:cxn ang="0">
                    <a:pos x="1227" y="0"/>
                  </a:cxn>
                  <a:cxn ang="0">
                    <a:pos x="1151" y="4"/>
                  </a:cxn>
                  <a:cxn ang="0">
                    <a:pos x="1083" y="14"/>
                  </a:cxn>
                  <a:cxn ang="0">
                    <a:pos x="1033" y="24"/>
                  </a:cxn>
                  <a:cxn ang="0">
                    <a:pos x="979" y="38"/>
                  </a:cxn>
                  <a:cxn ang="0">
                    <a:pos x="924" y="56"/>
                  </a:cxn>
                  <a:cxn ang="0">
                    <a:pos x="865" y="79"/>
                  </a:cxn>
                  <a:cxn ang="0">
                    <a:pos x="805" y="106"/>
                  </a:cxn>
                  <a:cxn ang="0">
                    <a:pos x="745" y="139"/>
                  </a:cxn>
                  <a:cxn ang="0">
                    <a:pos x="683" y="179"/>
                  </a:cxn>
                  <a:cxn ang="0">
                    <a:pos x="1233" y="119"/>
                  </a:cxn>
                  <a:cxn ang="0">
                    <a:pos x="1204" y="216"/>
                  </a:cxn>
                  <a:cxn ang="0">
                    <a:pos x="1152" y="395"/>
                  </a:cxn>
                  <a:cxn ang="0">
                    <a:pos x="1084" y="627"/>
                  </a:cxn>
                  <a:cxn ang="0">
                    <a:pos x="1008" y="885"/>
                  </a:cxn>
                  <a:cxn ang="0">
                    <a:pos x="933" y="1142"/>
                  </a:cxn>
                  <a:cxn ang="0">
                    <a:pos x="866" y="1370"/>
                  </a:cxn>
                  <a:cxn ang="0">
                    <a:pos x="816" y="1542"/>
                  </a:cxn>
                  <a:cxn ang="0">
                    <a:pos x="790" y="1628"/>
                  </a:cxn>
                  <a:cxn ang="0">
                    <a:pos x="663" y="1599"/>
                  </a:cxn>
                  <a:cxn ang="0">
                    <a:pos x="464" y="1555"/>
                  </a:cxn>
                  <a:cxn ang="0">
                    <a:pos x="263" y="1509"/>
                  </a:cxn>
                  <a:cxn ang="0">
                    <a:pos x="136" y="1479"/>
                  </a:cxn>
                  <a:cxn ang="0">
                    <a:pos x="180" y="1258"/>
                  </a:cxn>
                  <a:cxn ang="0">
                    <a:pos x="234" y="1062"/>
                  </a:cxn>
                  <a:cxn ang="0">
                    <a:pos x="295" y="890"/>
                  </a:cxn>
                  <a:cxn ang="0">
                    <a:pos x="364" y="739"/>
                  </a:cxn>
                  <a:cxn ang="0">
                    <a:pos x="437" y="610"/>
                  </a:cxn>
                  <a:cxn ang="0">
                    <a:pos x="515" y="500"/>
                  </a:cxn>
                  <a:cxn ang="0">
                    <a:pos x="596" y="407"/>
                  </a:cxn>
                  <a:cxn ang="0">
                    <a:pos x="679" y="330"/>
                  </a:cxn>
                  <a:cxn ang="0">
                    <a:pos x="762" y="268"/>
                  </a:cxn>
                  <a:cxn ang="0">
                    <a:pos x="844" y="220"/>
                  </a:cxn>
                  <a:cxn ang="0">
                    <a:pos x="923" y="183"/>
                  </a:cxn>
                  <a:cxn ang="0">
                    <a:pos x="997" y="155"/>
                  </a:cxn>
                  <a:cxn ang="0">
                    <a:pos x="1068" y="137"/>
                  </a:cxn>
                  <a:cxn ang="0">
                    <a:pos x="1132" y="127"/>
                  </a:cxn>
                  <a:cxn ang="0">
                    <a:pos x="1187" y="120"/>
                  </a:cxn>
                  <a:cxn ang="0">
                    <a:pos x="1233" y="119"/>
                  </a:cxn>
                </a:cxnLst>
                <a:rect l="0" t="0" r="r" b="b"/>
                <a:pathLst>
                  <a:path w="1389" h="1771">
                    <a:moveTo>
                      <a:pt x="652" y="201"/>
                    </a:moveTo>
                    <a:lnTo>
                      <a:pt x="621" y="225"/>
                    </a:lnTo>
                    <a:lnTo>
                      <a:pt x="591" y="250"/>
                    </a:lnTo>
                    <a:lnTo>
                      <a:pt x="561" y="276"/>
                    </a:lnTo>
                    <a:lnTo>
                      <a:pt x="532" y="302"/>
                    </a:lnTo>
                    <a:lnTo>
                      <a:pt x="503" y="331"/>
                    </a:lnTo>
                    <a:lnTo>
                      <a:pt x="477" y="361"/>
                    </a:lnTo>
                    <a:lnTo>
                      <a:pt x="449" y="391"/>
                    </a:lnTo>
                    <a:lnTo>
                      <a:pt x="423" y="423"/>
                    </a:lnTo>
                    <a:lnTo>
                      <a:pt x="398" y="456"/>
                    </a:lnTo>
                    <a:lnTo>
                      <a:pt x="373" y="490"/>
                    </a:lnTo>
                    <a:lnTo>
                      <a:pt x="349" y="524"/>
                    </a:lnTo>
                    <a:lnTo>
                      <a:pt x="326" y="560"/>
                    </a:lnTo>
                    <a:lnTo>
                      <a:pt x="303" y="598"/>
                    </a:lnTo>
                    <a:lnTo>
                      <a:pt x="282" y="636"/>
                    </a:lnTo>
                    <a:lnTo>
                      <a:pt x="260" y="675"/>
                    </a:lnTo>
                    <a:lnTo>
                      <a:pt x="240" y="716"/>
                    </a:lnTo>
                    <a:lnTo>
                      <a:pt x="220" y="759"/>
                    </a:lnTo>
                    <a:lnTo>
                      <a:pt x="200" y="801"/>
                    </a:lnTo>
                    <a:lnTo>
                      <a:pt x="182" y="845"/>
                    </a:lnTo>
                    <a:lnTo>
                      <a:pt x="164" y="890"/>
                    </a:lnTo>
                    <a:lnTo>
                      <a:pt x="147" y="937"/>
                    </a:lnTo>
                    <a:lnTo>
                      <a:pt x="131" y="983"/>
                    </a:lnTo>
                    <a:lnTo>
                      <a:pt x="116" y="1032"/>
                    </a:lnTo>
                    <a:lnTo>
                      <a:pt x="101" y="1081"/>
                    </a:lnTo>
                    <a:lnTo>
                      <a:pt x="86" y="1132"/>
                    </a:lnTo>
                    <a:lnTo>
                      <a:pt x="74" y="1184"/>
                    </a:lnTo>
                    <a:lnTo>
                      <a:pt x="61" y="1236"/>
                    </a:lnTo>
                    <a:lnTo>
                      <a:pt x="49" y="1290"/>
                    </a:lnTo>
                    <a:lnTo>
                      <a:pt x="37" y="1345"/>
                    </a:lnTo>
                    <a:lnTo>
                      <a:pt x="27" y="1401"/>
                    </a:lnTo>
                    <a:lnTo>
                      <a:pt x="17" y="1459"/>
                    </a:lnTo>
                    <a:lnTo>
                      <a:pt x="8" y="1516"/>
                    </a:lnTo>
                    <a:lnTo>
                      <a:pt x="0" y="1572"/>
                    </a:lnTo>
                    <a:lnTo>
                      <a:pt x="874" y="1771"/>
                    </a:lnTo>
                    <a:lnTo>
                      <a:pt x="1389" y="15"/>
                    </a:lnTo>
                    <a:lnTo>
                      <a:pt x="1322" y="4"/>
                    </a:lnTo>
                    <a:lnTo>
                      <a:pt x="1303" y="2"/>
                    </a:lnTo>
                    <a:lnTo>
                      <a:pt x="1258" y="0"/>
                    </a:lnTo>
                    <a:lnTo>
                      <a:pt x="1227" y="0"/>
                    </a:lnTo>
                    <a:lnTo>
                      <a:pt x="1192" y="1"/>
                    </a:lnTo>
                    <a:lnTo>
                      <a:pt x="1151" y="4"/>
                    </a:lnTo>
                    <a:lnTo>
                      <a:pt x="1106" y="10"/>
                    </a:lnTo>
                    <a:lnTo>
                      <a:pt x="1083" y="14"/>
                    </a:lnTo>
                    <a:lnTo>
                      <a:pt x="1058" y="19"/>
                    </a:lnTo>
                    <a:lnTo>
                      <a:pt x="1033" y="24"/>
                    </a:lnTo>
                    <a:lnTo>
                      <a:pt x="1006" y="31"/>
                    </a:lnTo>
                    <a:lnTo>
                      <a:pt x="979" y="38"/>
                    </a:lnTo>
                    <a:lnTo>
                      <a:pt x="952" y="47"/>
                    </a:lnTo>
                    <a:lnTo>
                      <a:pt x="924" y="56"/>
                    </a:lnTo>
                    <a:lnTo>
                      <a:pt x="895" y="67"/>
                    </a:lnTo>
                    <a:lnTo>
                      <a:pt x="865" y="79"/>
                    </a:lnTo>
                    <a:lnTo>
                      <a:pt x="835" y="93"/>
                    </a:lnTo>
                    <a:lnTo>
                      <a:pt x="805" y="106"/>
                    </a:lnTo>
                    <a:lnTo>
                      <a:pt x="776" y="122"/>
                    </a:lnTo>
                    <a:lnTo>
                      <a:pt x="745" y="139"/>
                    </a:lnTo>
                    <a:lnTo>
                      <a:pt x="714" y="159"/>
                    </a:lnTo>
                    <a:lnTo>
                      <a:pt x="683" y="179"/>
                    </a:lnTo>
                    <a:lnTo>
                      <a:pt x="652" y="201"/>
                    </a:lnTo>
                    <a:close/>
                    <a:moveTo>
                      <a:pt x="1233" y="119"/>
                    </a:moveTo>
                    <a:lnTo>
                      <a:pt x="1223" y="155"/>
                    </a:lnTo>
                    <a:lnTo>
                      <a:pt x="1204" y="216"/>
                    </a:lnTo>
                    <a:lnTo>
                      <a:pt x="1181" y="297"/>
                    </a:lnTo>
                    <a:lnTo>
                      <a:pt x="1152" y="395"/>
                    </a:lnTo>
                    <a:lnTo>
                      <a:pt x="1120" y="506"/>
                    </a:lnTo>
                    <a:lnTo>
                      <a:pt x="1084" y="627"/>
                    </a:lnTo>
                    <a:lnTo>
                      <a:pt x="1046" y="754"/>
                    </a:lnTo>
                    <a:lnTo>
                      <a:pt x="1008" y="885"/>
                    </a:lnTo>
                    <a:lnTo>
                      <a:pt x="970" y="1015"/>
                    </a:lnTo>
                    <a:lnTo>
                      <a:pt x="933" y="1142"/>
                    </a:lnTo>
                    <a:lnTo>
                      <a:pt x="898" y="1262"/>
                    </a:lnTo>
                    <a:lnTo>
                      <a:pt x="866" y="1370"/>
                    </a:lnTo>
                    <a:lnTo>
                      <a:pt x="838" y="1464"/>
                    </a:lnTo>
                    <a:lnTo>
                      <a:pt x="816" y="1542"/>
                    </a:lnTo>
                    <a:lnTo>
                      <a:pt x="799" y="1597"/>
                    </a:lnTo>
                    <a:lnTo>
                      <a:pt x="790" y="1628"/>
                    </a:lnTo>
                    <a:lnTo>
                      <a:pt x="740" y="1617"/>
                    </a:lnTo>
                    <a:lnTo>
                      <a:pt x="663" y="1599"/>
                    </a:lnTo>
                    <a:lnTo>
                      <a:pt x="569" y="1578"/>
                    </a:lnTo>
                    <a:lnTo>
                      <a:pt x="464" y="1555"/>
                    </a:lnTo>
                    <a:lnTo>
                      <a:pt x="359" y="1530"/>
                    </a:lnTo>
                    <a:lnTo>
                      <a:pt x="263" y="1509"/>
                    </a:lnTo>
                    <a:lnTo>
                      <a:pt x="187" y="1491"/>
                    </a:lnTo>
                    <a:lnTo>
                      <a:pt x="136" y="1479"/>
                    </a:lnTo>
                    <a:lnTo>
                      <a:pt x="157" y="1366"/>
                    </a:lnTo>
                    <a:lnTo>
                      <a:pt x="180" y="1258"/>
                    </a:lnTo>
                    <a:lnTo>
                      <a:pt x="206" y="1157"/>
                    </a:lnTo>
                    <a:lnTo>
                      <a:pt x="234" y="1062"/>
                    </a:lnTo>
                    <a:lnTo>
                      <a:pt x="263" y="973"/>
                    </a:lnTo>
                    <a:lnTo>
                      <a:pt x="295" y="890"/>
                    </a:lnTo>
                    <a:lnTo>
                      <a:pt x="328" y="812"/>
                    </a:lnTo>
                    <a:lnTo>
                      <a:pt x="364" y="739"/>
                    </a:lnTo>
                    <a:lnTo>
                      <a:pt x="400" y="672"/>
                    </a:lnTo>
                    <a:lnTo>
                      <a:pt x="437" y="610"/>
                    </a:lnTo>
                    <a:lnTo>
                      <a:pt x="476" y="553"/>
                    </a:lnTo>
                    <a:lnTo>
                      <a:pt x="515" y="500"/>
                    </a:lnTo>
                    <a:lnTo>
                      <a:pt x="556" y="452"/>
                    </a:lnTo>
                    <a:lnTo>
                      <a:pt x="596" y="407"/>
                    </a:lnTo>
                    <a:lnTo>
                      <a:pt x="638" y="366"/>
                    </a:lnTo>
                    <a:lnTo>
                      <a:pt x="679" y="330"/>
                    </a:lnTo>
                    <a:lnTo>
                      <a:pt x="721" y="298"/>
                    </a:lnTo>
                    <a:lnTo>
                      <a:pt x="762" y="268"/>
                    </a:lnTo>
                    <a:lnTo>
                      <a:pt x="803" y="243"/>
                    </a:lnTo>
                    <a:lnTo>
                      <a:pt x="844" y="220"/>
                    </a:lnTo>
                    <a:lnTo>
                      <a:pt x="883" y="200"/>
                    </a:lnTo>
                    <a:lnTo>
                      <a:pt x="923" y="183"/>
                    </a:lnTo>
                    <a:lnTo>
                      <a:pt x="961" y="168"/>
                    </a:lnTo>
                    <a:lnTo>
                      <a:pt x="997" y="155"/>
                    </a:lnTo>
                    <a:lnTo>
                      <a:pt x="1034" y="146"/>
                    </a:lnTo>
                    <a:lnTo>
                      <a:pt x="1068" y="137"/>
                    </a:lnTo>
                    <a:lnTo>
                      <a:pt x="1101" y="131"/>
                    </a:lnTo>
                    <a:lnTo>
                      <a:pt x="1132" y="127"/>
                    </a:lnTo>
                    <a:lnTo>
                      <a:pt x="1161" y="122"/>
                    </a:lnTo>
                    <a:lnTo>
                      <a:pt x="1187" y="120"/>
                    </a:lnTo>
                    <a:lnTo>
                      <a:pt x="1212" y="119"/>
                    </a:lnTo>
                    <a:lnTo>
                      <a:pt x="1233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0" name="Freeform 772"/>
              <p:cNvSpPr>
                <a:spLocks/>
              </p:cNvSpPr>
              <p:nvPr/>
            </p:nvSpPr>
            <p:spPr bwMode="auto">
              <a:xfrm rot="21062100">
                <a:off x="7498887" y="2378677"/>
                <a:ext cx="337560" cy="247649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0" y="1701"/>
                  </a:cxn>
                  <a:cxn ang="0">
                    <a:pos x="2796" y="2357"/>
                  </a:cxn>
                  <a:cxn ang="0">
                    <a:pos x="3211" y="1418"/>
                  </a:cxn>
                  <a:cxn ang="0">
                    <a:pos x="3198" y="1408"/>
                  </a:cxn>
                  <a:cxn ang="0">
                    <a:pos x="3161" y="1377"/>
                  </a:cxn>
                  <a:cxn ang="0">
                    <a:pos x="3101" y="1330"/>
                  </a:cxn>
                  <a:cxn ang="0">
                    <a:pos x="3018" y="1267"/>
                  </a:cxn>
                  <a:cxn ang="0">
                    <a:pos x="2968" y="1230"/>
                  </a:cxn>
                  <a:cxn ang="0">
                    <a:pos x="2911" y="1191"/>
                  </a:cxn>
                  <a:cxn ang="0">
                    <a:pos x="2851" y="1147"/>
                  </a:cxn>
                  <a:cxn ang="0">
                    <a:pos x="2784" y="1101"/>
                  </a:cxn>
                  <a:cxn ang="0">
                    <a:pos x="2713" y="1053"/>
                  </a:cxn>
                  <a:cxn ang="0">
                    <a:pos x="2636" y="1003"/>
                  </a:cxn>
                  <a:cxn ang="0">
                    <a:pos x="2555" y="951"/>
                  </a:cxn>
                  <a:cxn ang="0">
                    <a:pos x="2469" y="898"/>
                  </a:cxn>
                  <a:cxn ang="0">
                    <a:pos x="2377" y="842"/>
                  </a:cxn>
                  <a:cxn ang="0">
                    <a:pos x="2280" y="785"/>
                  </a:cxn>
                  <a:cxn ang="0">
                    <a:pos x="2179" y="727"/>
                  </a:cxn>
                  <a:cxn ang="0">
                    <a:pos x="2074" y="670"/>
                  </a:cxn>
                  <a:cxn ang="0">
                    <a:pos x="1964" y="610"/>
                  </a:cxn>
                  <a:cxn ang="0">
                    <a:pos x="1849" y="551"/>
                  </a:cxn>
                  <a:cxn ang="0">
                    <a:pos x="1730" y="493"/>
                  </a:cxn>
                  <a:cxn ang="0">
                    <a:pos x="1608" y="433"/>
                  </a:cxn>
                  <a:cxn ang="0">
                    <a:pos x="1480" y="374"/>
                  </a:cxn>
                  <a:cxn ang="0">
                    <a:pos x="1348" y="317"/>
                  </a:cxn>
                  <a:cxn ang="0">
                    <a:pos x="1214" y="260"/>
                  </a:cxn>
                  <a:cxn ang="0">
                    <a:pos x="1074" y="205"/>
                  </a:cxn>
                  <a:cxn ang="0">
                    <a:pos x="931" y="151"/>
                  </a:cxn>
                  <a:cxn ang="0">
                    <a:pos x="785" y="98"/>
                  </a:cxn>
                  <a:cxn ang="0">
                    <a:pos x="635" y="48"/>
                  </a:cxn>
                  <a:cxn ang="0">
                    <a:pos x="480" y="0"/>
                  </a:cxn>
                </a:cxnLst>
                <a:rect l="0" t="0" r="r" b="b"/>
                <a:pathLst>
                  <a:path w="3211" h="2357">
                    <a:moveTo>
                      <a:pt x="480" y="0"/>
                    </a:moveTo>
                    <a:lnTo>
                      <a:pt x="0" y="1701"/>
                    </a:lnTo>
                    <a:lnTo>
                      <a:pt x="2796" y="2357"/>
                    </a:lnTo>
                    <a:lnTo>
                      <a:pt x="3211" y="1418"/>
                    </a:lnTo>
                    <a:lnTo>
                      <a:pt x="3198" y="1408"/>
                    </a:lnTo>
                    <a:lnTo>
                      <a:pt x="3161" y="1377"/>
                    </a:lnTo>
                    <a:lnTo>
                      <a:pt x="3101" y="1330"/>
                    </a:lnTo>
                    <a:lnTo>
                      <a:pt x="3018" y="1267"/>
                    </a:lnTo>
                    <a:lnTo>
                      <a:pt x="2968" y="1230"/>
                    </a:lnTo>
                    <a:lnTo>
                      <a:pt x="2911" y="1191"/>
                    </a:lnTo>
                    <a:lnTo>
                      <a:pt x="2851" y="1147"/>
                    </a:lnTo>
                    <a:lnTo>
                      <a:pt x="2784" y="1101"/>
                    </a:lnTo>
                    <a:lnTo>
                      <a:pt x="2713" y="1053"/>
                    </a:lnTo>
                    <a:lnTo>
                      <a:pt x="2636" y="1003"/>
                    </a:lnTo>
                    <a:lnTo>
                      <a:pt x="2555" y="951"/>
                    </a:lnTo>
                    <a:lnTo>
                      <a:pt x="2469" y="898"/>
                    </a:lnTo>
                    <a:lnTo>
                      <a:pt x="2377" y="842"/>
                    </a:lnTo>
                    <a:lnTo>
                      <a:pt x="2280" y="785"/>
                    </a:lnTo>
                    <a:lnTo>
                      <a:pt x="2179" y="727"/>
                    </a:lnTo>
                    <a:lnTo>
                      <a:pt x="2074" y="670"/>
                    </a:lnTo>
                    <a:lnTo>
                      <a:pt x="1964" y="610"/>
                    </a:lnTo>
                    <a:lnTo>
                      <a:pt x="1849" y="551"/>
                    </a:lnTo>
                    <a:lnTo>
                      <a:pt x="1730" y="493"/>
                    </a:lnTo>
                    <a:lnTo>
                      <a:pt x="1608" y="433"/>
                    </a:lnTo>
                    <a:lnTo>
                      <a:pt x="1480" y="374"/>
                    </a:lnTo>
                    <a:lnTo>
                      <a:pt x="1348" y="317"/>
                    </a:lnTo>
                    <a:lnTo>
                      <a:pt x="1214" y="260"/>
                    </a:lnTo>
                    <a:lnTo>
                      <a:pt x="1074" y="205"/>
                    </a:lnTo>
                    <a:lnTo>
                      <a:pt x="931" y="151"/>
                    </a:lnTo>
                    <a:lnTo>
                      <a:pt x="785" y="98"/>
                    </a:lnTo>
                    <a:lnTo>
                      <a:pt x="635" y="48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1" name="Freeform 773"/>
              <p:cNvSpPr>
                <a:spLocks noEditPoints="1"/>
              </p:cNvSpPr>
              <p:nvPr/>
            </p:nvSpPr>
            <p:spPr bwMode="auto">
              <a:xfrm rot="21062100">
                <a:off x="7491001" y="2370791"/>
                <a:ext cx="353334" cy="263423"/>
              </a:xfrm>
              <a:custGeom>
                <a:avLst/>
                <a:gdLst/>
                <a:ahLst/>
                <a:cxnLst>
                  <a:cxn ang="0">
                    <a:pos x="0" y="1821"/>
                  </a:cxn>
                  <a:cxn ang="0">
                    <a:pos x="3359" y="1477"/>
                  </a:cxn>
                  <a:cxn ang="0">
                    <a:pos x="3311" y="1435"/>
                  </a:cxn>
                  <a:cxn ang="0">
                    <a:pos x="3208" y="1355"/>
                  </a:cxn>
                  <a:cxn ang="0">
                    <a:pos x="3072" y="1253"/>
                  </a:cxn>
                  <a:cxn ang="0">
                    <a:pos x="2952" y="1169"/>
                  </a:cxn>
                  <a:cxn ang="0">
                    <a:pos x="2812" y="1074"/>
                  </a:cxn>
                  <a:cxn ang="0">
                    <a:pos x="2652" y="971"/>
                  </a:cxn>
                  <a:cxn ang="0">
                    <a:pos x="2472" y="861"/>
                  </a:cxn>
                  <a:cxn ang="0">
                    <a:pos x="2274" y="746"/>
                  </a:cxn>
                  <a:cxn ang="0">
                    <a:pos x="2056" y="629"/>
                  </a:cxn>
                  <a:cxn ang="0">
                    <a:pos x="1822" y="509"/>
                  </a:cxn>
                  <a:cxn ang="0">
                    <a:pos x="1571" y="392"/>
                  </a:cxn>
                  <a:cxn ang="0">
                    <a:pos x="1304" y="278"/>
                  </a:cxn>
                  <a:cxn ang="0">
                    <a:pos x="1022" y="168"/>
                  </a:cxn>
                  <a:cxn ang="0">
                    <a:pos x="726" y="66"/>
                  </a:cxn>
                  <a:cxn ang="0">
                    <a:pos x="514" y="0"/>
                  </a:cxn>
                  <a:cxn ang="0">
                    <a:pos x="597" y="151"/>
                  </a:cxn>
                  <a:cxn ang="0">
                    <a:pos x="861" y="238"/>
                  </a:cxn>
                  <a:cxn ang="0">
                    <a:pos x="1115" y="332"/>
                  </a:cxn>
                  <a:cxn ang="0">
                    <a:pos x="1357" y="430"/>
                  </a:cxn>
                  <a:cxn ang="0">
                    <a:pos x="1587" y="532"/>
                  </a:cxn>
                  <a:cxn ang="0">
                    <a:pos x="1804" y="635"/>
                  </a:cxn>
                  <a:cxn ang="0">
                    <a:pos x="2008" y="739"/>
                  </a:cxn>
                  <a:cxn ang="0">
                    <a:pos x="2199" y="842"/>
                  </a:cxn>
                  <a:cxn ang="0">
                    <a:pos x="2375" y="943"/>
                  </a:cxn>
                  <a:cxn ang="0">
                    <a:pos x="2537" y="1040"/>
                  </a:cxn>
                  <a:cxn ang="0">
                    <a:pos x="2683" y="1133"/>
                  </a:cxn>
                  <a:cxn ang="0">
                    <a:pos x="2814" y="1219"/>
                  </a:cxn>
                  <a:cxn ang="0">
                    <a:pos x="2928" y="1298"/>
                  </a:cxn>
                  <a:cxn ang="0">
                    <a:pos x="3106" y="1428"/>
                  </a:cxn>
                  <a:cxn ang="0">
                    <a:pos x="3213" y="1511"/>
                  </a:cxn>
                  <a:cxn ang="0">
                    <a:pos x="3188" y="1565"/>
                  </a:cxn>
                  <a:cxn ang="0">
                    <a:pos x="3145" y="1663"/>
                  </a:cxn>
                  <a:cxn ang="0">
                    <a:pos x="3089" y="1791"/>
                  </a:cxn>
                  <a:cxn ang="0">
                    <a:pos x="3026" y="1934"/>
                  </a:cxn>
                  <a:cxn ang="0">
                    <a:pos x="2962" y="2077"/>
                  </a:cxn>
                  <a:cxn ang="0">
                    <a:pos x="2905" y="2206"/>
                  </a:cxn>
                  <a:cxn ang="0">
                    <a:pos x="2860" y="2306"/>
                  </a:cxn>
                  <a:cxn ang="0">
                    <a:pos x="2836" y="2361"/>
                  </a:cxn>
                  <a:cxn ang="0">
                    <a:pos x="2699" y="2329"/>
                  </a:cxn>
                  <a:cxn ang="0">
                    <a:pos x="2394" y="2258"/>
                  </a:cxn>
                  <a:cxn ang="0">
                    <a:pos x="1976" y="2160"/>
                  </a:cxn>
                  <a:cxn ang="0">
                    <a:pos x="1501" y="2049"/>
                  </a:cxn>
                  <a:cxn ang="0">
                    <a:pos x="1025" y="1938"/>
                  </a:cxn>
                  <a:cxn ang="0">
                    <a:pos x="605" y="1839"/>
                  </a:cxn>
                  <a:cxn ang="0">
                    <a:pos x="294" y="1767"/>
                  </a:cxn>
                  <a:cxn ang="0">
                    <a:pos x="150" y="1732"/>
                  </a:cxn>
                  <a:cxn ang="0">
                    <a:pos x="176" y="1638"/>
                  </a:cxn>
                  <a:cxn ang="0">
                    <a:pos x="227" y="1455"/>
                  </a:cxn>
                  <a:cxn ang="0">
                    <a:pos x="296" y="1214"/>
                  </a:cxn>
                  <a:cxn ang="0">
                    <a:pos x="373" y="942"/>
                  </a:cxn>
                  <a:cxn ang="0">
                    <a:pos x="449" y="670"/>
                  </a:cxn>
                  <a:cxn ang="0">
                    <a:pos x="518" y="428"/>
                  </a:cxn>
                  <a:cxn ang="0">
                    <a:pos x="570" y="246"/>
                  </a:cxn>
                  <a:cxn ang="0">
                    <a:pos x="597" y="151"/>
                  </a:cxn>
                </a:cxnLst>
                <a:rect l="0" t="0" r="r" b="b"/>
                <a:pathLst>
                  <a:path w="3359" h="2501">
                    <a:moveTo>
                      <a:pt x="497" y="58"/>
                    </a:moveTo>
                    <a:lnTo>
                      <a:pt x="0" y="1821"/>
                    </a:lnTo>
                    <a:lnTo>
                      <a:pt x="2905" y="2501"/>
                    </a:lnTo>
                    <a:lnTo>
                      <a:pt x="3359" y="1477"/>
                    </a:lnTo>
                    <a:lnTo>
                      <a:pt x="3325" y="1448"/>
                    </a:lnTo>
                    <a:lnTo>
                      <a:pt x="3311" y="1435"/>
                    </a:lnTo>
                    <a:lnTo>
                      <a:pt x="3271" y="1404"/>
                    </a:lnTo>
                    <a:lnTo>
                      <a:pt x="3208" y="1355"/>
                    </a:lnTo>
                    <a:lnTo>
                      <a:pt x="3123" y="1290"/>
                    </a:lnTo>
                    <a:lnTo>
                      <a:pt x="3072" y="1253"/>
                    </a:lnTo>
                    <a:lnTo>
                      <a:pt x="3015" y="1212"/>
                    </a:lnTo>
                    <a:lnTo>
                      <a:pt x="2952" y="1169"/>
                    </a:lnTo>
                    <a:lnTo>
                      <a:pt x="2885" y="1123"/>
                    </a:lnTo>
                    <a:lnTo>
                      <a:pt x="2812" y="1074"/>
                    </a:lnTo>
                    <a:lnTo>
                      <a:pt x="2735" y="1024"/>
                    </a:lnTo>
                    <a:lnTo>
                      <a:pt x="2652" y="971"/>
                    </a:lnTo>
                    <a:lnTo>
                      <a:pt x="2565" y="916"/>
                    </a:lnTo>
                    <a:lnTo>
                      <a:pt x="2472" y="861"/>
                    </a:lnTo>
                    <a:lnTo>
                      <a:pt x="2375" y="804"/>
                    </a:lnTo>
                    <a:lnTo>
                      <a:pt x="2274" y="746"/>
                    </a:lnTo>
                    <a:lnTo>
                      <a:pt x="2167" y="687"/>
                    </a:lnTo>
                    <a:lnTo>
                      <a:pt x="2056" y="629"/>
                    </a:lnTo>
                    <a:lnTo>
                      <a:pt x="1941" y="569"/>
                    </a:lnTo>
                    <a:lnTo>
                      <a:pt x="1822" y="509"/>
                    </a:lnTo>
                    <a:lnTo>
                      <a:pt x="1699" y="451"/>
                    </a:lnTo>
                    <a:lnTo>
                      <a:pt x="1571" y="392"/>
                    </a:lnTo>
                    <a:lnTo>
                      <a:pt x="1439" y="334"/>
                    </a:lnTo>
                    <a:lnTo>
                      <a:pt x="1304" y="278"/>
                    </a:lnTo>
                    <a:lnTo>
                      <a:pt x="1165" y="223"/>
                    </a:lnTo>
                    <a:lnTo>
                      <a:pt x="1022" y="168"/>
                    </a:lnTo>
                    <a:lnTo>
                      <a:pt x="876" y="116"/>
                    </a:lnTo>
                    <a:lnTo>
                      <a:pt x="726" y="66"/>
                    </a:lnTo>
                    <a:lnTo>
                      <a:pt x="573" y="18"/>
                    </a:lnTo>
                    <a:lnTo>
                      <a:pt x="514" y="0"/>
                    </a:lnTo>
                    <a:lnTo>
                      <a:pt x="497" y="58"/>
                    </a:lnTo>
                    <a:close/>
                    <a:moveTo>
                      <a:pt x="597" y="151"/>
                    </a:moveTo>
                    <a:lnTo>
                      <a:pt x="730" y="194"/>
                    </a:lnTo>
                    <a:lnTo>
                      <a:pt x="861" y="238"/>
                    </a:lnTo>
                    <a:lnTo>
                      <a:pt x="989" y="284"/>
                    </a:lnTo>
                    <a:lnTo>
                      <a:pt x="1115" y="332"/>
                    </a:lnTo>
                    <a:lnTo>
                      <a:pt x="1237" y="380"/>
                    </a:lnTo>
                    <a:lnTo>
                      <a:pt x="1357" y="430"/>
                    </a:lnTo>
                    <a:lnTo>
                      <a:pt x="1474" y="480"/>
                    </a:lnTo>
                    <a:lnTo>
                      <a:pt x="1587" y="532"/>
                    </a:lnTo>
                    <a:lnTo>
                      <a:pt x="1696" y="583"/>
                    </a:lnTo>
                    <a:lnTo>
                      <a:pt x="1804" y="635"/>
                    </a:lnTo>
                    <a:lnTo>
                      <a:pt x="1908" y="687"/>
                    </a:lnTo>
                    <a:lnTo>
                      <a:pt x="2008" y="739"/>
                    </a:lnTo>
                    <a:lnTo>
                      <a:pt x="2105" y="790"/>
                    </a:lnTo>
                    <a:lnTo>
                      <a:pt x="2199" y="842"/>
                    </a:lnTo>
                    <a:lnTo>
                      <a:pt x="2289" y="893"/>
                    </a:lnTo>
                    <a:lnTo>
                      <a:pt x="2375" y="943"/>
                    </a:lnTo>
                    <a:lnTo>
                      <a:pt x="2458" y="992"/>
                    </a:lnTo>
                    <a:lnTo>
                      <a:pt x="2537" y="1040"/>
                    </a:lnTo>
                    <a:lnTo>
                      <a:pt x="2612" y="1088"/>
                    </a:lnTo>
                    <a:lnTo>
                      <a:pt x="2683" y="1133"/>
                    </a:lnTo>
                    <a:lnTo>
                      <a:pt x="2751" y="1177"/>
                    </a:lnTo>
                    <a:lnTo>
                      <a:pt x="2814" y="1219"/>
                    </a:lnTo>
                    <a:lnTo>
                      <a:pt x="2873" y="1259"/>
                    </a:lnTo>
                    <a:lnTo>
                      <a:pt x="2928" y="1298"/>
                    </a:lnTo>
                    <a:lnTo>
                      <a:pt x="3026" y="1368"/>
                    </a:lnTo>
                    <a:lnTo>
                      <a:pt x="3106" y="1428"/>
                    </a:lnTo>
                    <a:lnTo>
                      <a:pt x="3168" y="1476"/>
                    </a:lnTo>
                    <a:lnTo>
                      <a:pt x="3213" y="1511"/>
                    </a:lnTo>
                    <a:lnTo>
                      <a:pt x="3203" y="1531"/>
                    </a:lnTo>
                    <a:lnTo>
                      <a:pt x="3188" y="1565"/>
                    </a:lnTo>
                    <a:lnTo>
                      <a:pt x="3169" y="1609"/>
                    </a:lnTo>
                    <a:lnTo>
                      <a:pt x="3145" y="1663"/>
                    </a:lnTo>
                    <a:lnTo>
                      <a:pt x="3118" y="1724"/>
                    </a:lnTo>
                    <a:lnTo>
                      <a:pt x="3089" y="1791"/>
                    </a:lnTo>
                    <a:lnTo>
                      <a:pt x="3057" y="1861"/>
                    </a:lnTo>
                    <a:lnTo>
                      <a:pt x="3026" y="1934"/>
                    </a:lnTo>
                    <a:lnTo>
                      <a:pt x="2993" y="2006"/>
                    </a:lnTo>
                    <a:lnTo>
                      <a:pt x="2962" y="2077"/>
                    </a:lnTo>
                    <a:lnTo>
                      <a:pt x="2932" y="2144"/>
                    </a:lnTo>
                    <a:lnTo>
                      <a:pt x="2905" y="2206"/>
                    </a:lnTo>
                    <a:lnTo>
                      <a:pt x="2881" y="2260"/>
                    </a:lnTo>
                    <a:lnTo>
                      <a:pt x="2860" y="2306"/>
                    </a:lnTo>
                    <a:lnTo>
                      <a:pt x="2846" y="2340"/>
                    </a:lnTo>
                    <a:lnTo>
                      <a:pt x="2836" y="2361"/>
                    </a:lnTo>
                    <a:lnTo>
                      <a:pt x="2792" y="2352"/>
                    </a:lnTo>
                    <a:lnTo>
                      <a:pt x="2699" y="2329"/>
                    </a:lnTo>
                    <a:lnTo>
                      <a:pt x="2564" y="2298"/>
                    </a:lnTo>
                    <a:lnTo>
                      <a:pt x="2394" y="2258"/>
                    </a:lnTo>
                    <a:lnTo>
                      <a:pt x="2196" y="2212"/>
                    </a:lnTo>
                    <a:lnTo>
                      <a:pt x="1976" y="2160"/>
                    </a:lnTo>
                    <a:lnTo>
                      <a:pt x="1742" y="2105"/>
                    </a:lnTo>
                    <a:lnTo>
                      <a:pt x="1501" y="2049"/>
                    </a:lnTo>
                    <a:lnTo>
                      <a:pt x="1260" y="1992"/>
                    </a:lnTo>
                    <a:lnTo>
                      <a:pt x="1025" y="1938"/>
                    </a:lnTo>
                    <a:lnTo>
                      <a:pt x="805" y="1886"/>
                    </a:lnTo>
                    <a:lnTo>
                      <a:pt x="605" y="1839"/>
                    </a:lnTo>
                    <a:lnTo>
                      <a:pt x="432" y="1799"/>
                    </a:lnTo>
                    <a:lnTo>
                      <a:pt x="294" y="1767"/>
                    </a:lnTo>
                    <a:lnTo>
                      <a:pt x="198" y="1744"/>
                    </a:lnTo>
                    <a:lnTo>
                      <a:pt x="150" y="1732"/>
                    </a:lnTo>
                    <a:lnTo>
                      <a:pt x="159" y="1698"/>
                    </a:lnTo>
                    <a:lnTo>
                      <a:pt x="176" y="1638"/>
                    </a:lnTo>
                    <a:lnTo>
                      <a:pt x="200" y="1556"/>
                    </a:lnTo>
                    <a:lnTo>
                      <a:pt x="227" y="1455"/>
                    </a:lnTo>
                    <a:lnTo>
                      <a:pt x="260" y="1339"/>
                    </a:lnTo>
                    <a:lnTo>
                      <a:pt x="296" y="1214"/>
                    </a:lnTo>
                    <a:lnTo>
                      <a:pt x="334" y="1079"/>
                    </a:lnTo>
                    <a:lnTo>
                      <a:pt x="373" y="942"/>
                    </a:lnTo>
                    <a:lnTo>
                      <a:pt x="412" y="804"/>
                    </a:lnTo>
                    <a:lnTo>
                      <a:pt x="449" y="670"/>
                    </a:lnTo>
                    <a:lnTo>
                      <a:pt x="486" y="544"/>
                    </a:lnTo>
                    <a:lnTo>
                      <a:pt x="518" y="428"/>
                    </a:lnTo>
                    <a:lnTo>
                      <a:pt x="546" y="328"/>
                    </a:lnTo>
                    <a:lnTo>
                      <a:pt x="570" y="246"/>
                    </a:lnTo>
                    <a:lnTo>
                      <a:pt x="587" y="185"/>
                    </a:lnTo>
                    <a:lnTo>
                      <a:pt x="597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2" name="Freeform 774"/>
              <p:cNvSpPr>
                <a:spLocks/>
              </p:cNvSpPr>
              <p:nvPr/>
            </p:nvSpPr>
            <p:spPr bwMode="auto">
              <a:xfrm rot="21062100">
                <a:off x="7285505" y="2502497"/>
                <a:ext cx="96221" cy="127768"/>
              </a:xfrm>
              <a:custGeom>
                <a:avLst/>
                <a:gdLst/>
                <a:ahLst/>
                <a:cxnLst>
                  <a:cxn ang="0">
                    <a:pos x="12" y="931"/>
                  </a:cxn>
                  <a:cxn ang="0">
                    <a:pos x="27" y="976"/>
                  </a:cxn>
                  <a:cxn ang="0">
                    <a:pos x="48" y="1020"/>
                  </a:cxn>
                  <a:cxn ang="0">
                    <a:pos x="74" y="1060"/>
                  </a:cxn>
                  <a:cxn ang="0">
                    <a:pos x="105" y="1096"/>
                  </a:cxn>
                  <a:cxn ang="0">
                    <a:pos x="140" y="1129"/>
                  </a:cxn>
                  <a:cxn ang="0">
                    <a:pos x="179" y="1157"/>
                  </a:cxn>
                  <a:cxn ang="0">
                    <a:pos x="220" y="1181"/>
                  </a:cxn>
                  <a:cxn ang="0">
                    <a:pos x="264" y="1199"/>
                  </a:cxn>
                  <a:cxn ang="0">
                    <a:pos x="309" y="1212"/>
                  </a:cxn>
                  <a:cxn ang="0">
                    <a:pos x="355" y="1221"/>
                  </a:cxn>
                  <a:cxn ang="0">
                    <a:pos x="400" y="1222"/>
                  </a:cxn>
                  <a:cxn ang="0">
                    <a:pos x="446" y="1216"/>
                  </a:cxn>
                  <a:cxn ang="0">
                    <a:pos x="491" y="1206"/>
                  </a:cxn>
                  <a:cxn ang="0">
                    <a:pos x="534" y="1186"/>
                  </a:cxn>
                  <a:cxn ang="0">
                    <a:pos x="573" y="1160"/>
                  </a:cxn>
                  <a:cxn ang="0">
                    <a:pos x="608" y="1129"/>
                  </a:cxn>
                  <a:cxn ang="0">
                    <a:pos x="640" y="1092"/>
                  </a:cxn>
                  <a:cxn ang="0">
                    <a:pos x="673" y="1049"/>
                  </a:cxn>
                  <a:cxn ang="0">
                    <a:pos x="705" y="1000"/>
                  </a:cxn>
                  <a:cxn ang="0">
                    <a:pos x="734" y="946"/>
                  </a:cxn>
                  <a:cxn ang="0">
                    <a:pos x="763" y="888"/>
                  </a:cxn>
                  <a:cxn ang="0">
                    <a:pos x="791" y="828"/>
                  </a:cxn>
                  <a:cxn ang="0">
                    <a:pos x="815" y="766"/>
                  </a:cxn>
                  <a:cxn ang="0">
                    <a:pos x="839" y="701"/>
                  </a:cxn>
                  <a:cxn ang="0">
                    <a:pos x="860" y="637"/>
                  </a:cxn>
                  <a:cxn ang="0">
                    <a:pos x="877" y="573"/>
                  </a:cxn>
                  <a:cxn ang="0">
                    <a:pos x="892" y="510"/>
                  </a:cxn>
                  <a:cxn ang="0">
                    <a:pos x="904" y="449"/>
                  </a:cxn>
                  <a:cxn ang="0">
                    <a:pos x="911" y="390"/>
                  </a:cxn>
                  <a:cxn ang="0">
                    <a:pos x="915" y="337"/>
                  </a:cxn>
                  <a:cxn ang="0">
                    <a:pos x="915" y="287"/>
                  </a:cxn>
                  <a:cxn ang="0">
                    <a:pos x="907" y="232"/>
                  </a:cxn>
                  <a:cxn ang="0">
                    <a:pos x="889" y="172"/>
                  </a:cxn>
                  <a:cxn ang="0">
                    <a:pos x="862" y="123"/>
                  </a:cxn>
                  <a:cxn ang="0">
                    <a:pos x="829" y="81"/>
                  </a:cxn>
                  <a:cxn ang="0">
                    <a:pos x="789" y="49"/>
                  </a:cxn>
                  <a:cxn ang="0">
                    <a:pos x="744" y="26"/>
                  </a:cxn>
                  <a:cxn ang="0">
                    <a:pos x="695" y="10"/>
                  </a:cxn>
                  <a:cxn ang="0">
                    <a:pos x="643" y="1"/>
                  </a:cxn>
                  <a:cxn ang="0">
                    <a:pos x="589" y="0"/>
                  </a:cxn>
                  <a:cxn ang="0">
                    <a:pos x="534" y="6"/>
                  </a:cxn>
                  <a:cxn ang="0">
                    <a:pos x="479" y="19"/>
                  </a:cxn>
                  <a:cxn ang="0">
                    <a:pos x="425" y="37"/>
                  </a:cxn>
                  <a:cxn ang="0">
                    <a:pos x="374" y="61"/>
                  </a:cxn>
                  <a:cxn ang="0">
                    <a:pos x="326" y="91"/>
                  </a:cxn>
                  <a:cxn ang="0">
                    <a:pos x="282" y="126"/>
                  </a:cxn>
                  <a:cxn ang="0">
                    <a:pos x="244" y="167"/>
                  </a:cxn>
                  <a:cxn ang="0">
                    <a:pos x="202" y="224"/>
                  </a:cxn>
                  <a:cxn ang="0">
                    <a:pos x="153" y="304"/>
                  </a:cxn>
                  <a:cxn ang="0">
                    <a:pos x="108" y="390"/>
                  </a:cxn>
                  <a:cxn ang="0">
                    <a:pos x="69" y="482"/>
                  </a:cxn>
                  <a:cxn ang="0">
                    <a:pos x="44" y="553"/>
                  </a:cxn>
                  <a:cxn ang="0">
                    <a:pos x="30" y="601"/>
                  </a:cxn>
                  <a:cxn ang="0">
                    <a:pos x="19" y="649"/>
                  </a:cxn>
                  <a:cxn ang="0">
                    <a:pos x="10" y="697"/>
                  </a:cxn>
                  <a:cxn ang="0">
                    <a:pos x="4" y="745"/>
                  </a:cxn>
                  <a:cxn ang="0">
                    <a:pos x="0" y="792"/>
                  </a:cxn>
                  <a:cxn ang="0">
                    <a:pos x="0" y="839"/>
                  </a:cxn>
                  <a:cxn ang="0">
                    <a:pos x="5" y="885"/>
                  </a:cxn>
                </a:cxnLst>
                <a:rect l="0" t="0" r="r" b="b"/>
                <a:pathLst>
                  <a:path w="916" h="1222">
                    <a:moveTo>
                      <a:pt x="8" y="907"/>
                    </a:moveTo>
                    <a:lnTo>
                      <a:pt x="12" y="931"/>
                    </a:lnTo>
                    <a:lnTo>
                      <a:pt x="19" y="954"/>
                    </a:lnTo>
                    <a:lnTo>
                      <a:pt x="27" y="976"/>
                    </a:lnTo>
                    <a:lnTo>
                      <a:pt x="37" y="999"/>
                    </a:lnTo>
                    <a:lnTo>
                      <a:pt x="48" y="1020"/>
                    </a:lnTo>
                    <a:lnTo>
                      <a:pt x="60" y="1040"/>
                    </a:lnTo>
                    <a:lnTo>
                      <a:pt x="74" y="1060"/>
                    </a:lnTo>
                    <a:lnTo>
                      <a:pt x="89" y="1079"/>
                    </a:lnTo>
                    <a:lnTo>
                      <a:pt x="105" y="1096"/>
                    </a:lnTo>
                    <a:lnTo>
                      <a:pt x="122" y="1113"/>
                    </a:lnTo>
                    <a:lnTo>
                      <a:pt x="140" y="1129"/>
                    </a:lnTo>
                    <a:lnTo>
                      <a:pt x="159" y="1144"/>
                    </a:lnTo>
                    <a:lnTo>
                      <a:pt x="179" y="1157"/>
                    </a:lnTo>
                    <a:lnTo>
                      <a:pt x="199" y="1169"/>
                    </a:lnTo>
                    <a:lnTo>
                      <a:pt x="220" y="1181"/>
                    </a:lnTo>
                    <a:lnTo>
                      <a:pt x="241" y="1191"/>
                    </a:lnTo>
                    <a:lnTo>
                      <a:pt x="264" y="1199"/>
                    </a:lnTo>
                    <a:lnTo>
                      <a:pt x="286" y="1207"/>
                    </a:lnTo>
                    <a:lnTo>
                      <a:pt x="309" y="1212"/>
                    </a:lnTo>
                    <a:lnTo>
                      <a:pt x="332" y="1217"/>
                    </a:lnTo>
                    <a:lnTo>
                      <a:pt x="355" y="1221"/>
                    </a:lnTo>
                    <a:lnTo>
                      <a:pt x="378" y="1222"/>
                    </a:lnTo>
                    <a:lnTo>
                      <a:pt x="400" y="1222"/>
                    </a:lnTo>
                    <a:lnTo>
                      <a:pt x="424" y="1219"/>
                    </a:lnTo>
                    <a:lnTo>
                      <a:pt x="446" y="1216"/>
                    </a:lnTo>
                    <a:lnTo>
                      <a:pt x="469" y="1212"/>
                    </a:lnTo>
                    <a:lnTo>
                      <a:pt x="491" y="1206"/>
                    </a:lnTo>
                    <a:lnTo>
                      <a:pt x="512" y="1197"/>
                    </a:lnTo>
                    <a:lnTo>
                      <a:pt x="534" y="1186"/>
                    </a:lnTo>
                    <a:lnTo>
                      <a:pt x="554" y="1175"/>
                    </a:lnTo>
                    <a:lnTo>
                      <a:pt x="573" y="1160"/>
                    </a:lnTo>
                    <a:lnTo>
                      <a:pt x="592" y="1144"/>
                    </a:lnTo>
                    <a:lnTo>
                      <a:pt x="608" y="1129"/>
                    </a:lnTo>
                    <a:lnTo>
                      <a:pt x="624" y="1111"/>
                    </a:lnTo>
                    <a:lnTo>
                      <a:pt x="640" y="1092"/>
                    </a:lnTo>
                    <a:lnTo>
                      <a:pt x="656" y="1071"/>
                    </a:lnTo>
                    <a:lnTo>
                      <a:pt x="673" y="1049"/>
                    </a:lnTo>
                    <a:lnTo>
                      <a:pt x="689" y="1024"/>
                    </a:lnTo>
                    <a:lnTo>
                      <a:pt x="705" y="1000"/>
                    </a:lnTo>
                    <a:lnTo>
                      <a:pt x="719" y="973"/>
                    </a:lnTo>
                    <a:lnTo>
                      <a:pt x="734" y="946"/>
                    </a:lnTo>
                    <a:lnTo>
                      <a:pt x="749" y="918"/>
                    </a:lnTo>
                    <a:lnTo>
                      <a:pt x="763" y="888"/>
                    </a:lnTo>
                    <a:lnTo>
                      <a:pt x="777" y="858"/>
                    </a:lnTo>
                    <a:lnTo>
                      <a:pt x="791" y="828"/>
                    </a:lnTo>
                    <a:lnTo>
                      <a:pt x="804" y="796"/>
                    </a:lnTo>
                    <a:lnTo>
                      <a:pt x="815" y="766"/>
                    </a:lnTo>
                    <a:lnTo>
                      <a:pt x="828" y="734"/>
                    </a:lnTo>
                    <a:lnTo>
                      <a:pt x="839" y="701"/>
                    </a:lnTo>
                    <a:lnTo>
                      <a:pt x="850" y="669"/>
                    </a:lnTo>
                    <a:lnTo>
                      <a:pt x="860" y="637"/>
                    </a:lnTo>
                    <a:lnTo>
                      <a:pt x="869" y="605"/>
                    </a:lnTo>
                    <a:lnTo>
                      <a:pt x="877" y="573"/>
                    </a:lnTo>
                    <a:lnTo>
                      <a:pt x="886" y="541"/>
                    </a:lnTo>
                    <a:lnTo>
                      <a:pt x="892" y="510"/>
                    </a:lnTo>
                    <a:lnTo>
                      <a:pt x="899" y="479"/>
                    </a:lnTo>
                    <a:lnTo>
                      <a:pt x="904" y="449"/>
                    </a:lnTo>
                    <a:lnTo>
                      <a:pt x="908" y="419"/>
                    </a:lnTo>
                    <a:lnTo>
                      <a:pt x="911" y="390"/>
                    </a:lnTo>
                    <a:lnTo>
                      <a:pt x="914" y="364"/>
                    </a:lnTo>
                    <a:lnTo>
                      <a:pt x="915" y="337"/>
                    </a:lnTo>
                    <a:lnTo>
                      <a:pt x="916" y="312"/>
                    </a:lnTo>
                    <a:lnTo>
                      <a:pt x="915" y="287"/>
                    </a:lnTo>
                    <a:lnTo>
                      <a:pt x="913" y="265"/>
                    </a:lnTo>
                    <a:lnTo>
                      <a:pt x="907" y="232"/>
                    </a:lnTo>
                    <a:lnTo>
                      <a:pt x="899" y="201"/>
                    </a:lnTo>
                    <a:lnTo>
                      <a:pt x="889" y="172"/>
                    </a:lnTo>
                    <a:lnTo>
                      <a:pt x="876" y="146"/>
                    </a:lnTo>
                    <a:lnTo>
                      <a:pt x="862" y="123"/>
                    </a:lnTo>
                    <a:lnTo>
                      <a:pt x="846" y="102"/>
                    </a:lnTo>
                    <a:lnTo>
                      <a:pt x="829" y="81"/>
                    </a:lnTo>
                    <a:lnTo>
                      <a:pt x="810" y="64"/>
                    </a:lnTo>
                    <a:lnTo>
                      <a:pt x="789" y="49"/>
                    </a:lnTo>
                    <a:lnTo>
                      <a:pt x="767" y="37"/>
                    </a:lnTo>
                    <a:lnTo>
                      <a:pt x="744" y="26"/>
                    </a:lnTo>
                    <a:lnTo>
                      <a:pt x="721" y="16"/>
                    </a:lnTo>
                    <a:lnTo>
                      <a:pt x="695" y="10"/>
                    </a:lnTo>
                    <a:lnTo>
                      <a:pt x="669" y="5"/>
                    </a:lnTo>
                    <a:lnTo>
                      <a:pt x="643" y="1"/>
                    </a:lnTo>
                    <a:lnTo>
                      <a:pt x="616" y="0"/>
                    </a:lnTo>
                    <a:lnTo>
                      <a:pt x="589" y="0"/>
                    </a:lnTo>
                    <a:lnTo>
                      <a:pt x="562" y="3"/>
                    </a:lnTo>
                    <a:lnTo>
                      <a:pt x="534" y="6"/>
                    </a:lnTo>
                    <a:lnTo>
                      <a:pt x="506" y="11"/>
                    </a:lnTo>
                    <a:lnTo>
                      <a:pt x="479" y="19"/>
                    </a:lnTo>
                    <a:lnTo>
                      <a:pt x="452" y="27"/>
                    </a:lnTo>
                    <a:lnTo>
                      <a:pt x="425" y="37"/>
                    </a:lnTo>
                    <a:lnTo>
                      <a:pt x="399" y="48"/>
                    </a:lnTo>
                    <a:lnTo>
                      <a:pt x="374" y="61"/>
                    </a:lnTo>
                    <a:lnTo>
                      <a:pt x="349" y="76"/>
                    </a:lnTo>
                    <a:lnTo>
                      <a:pt x="326" y="91"/>
                    </a:lnTo>
                    <a:lnTo>
                      <a:pt x="303" y="108"/>
                    </a:lnTo>
                    <a:lnTo>
                      <a:pt x="282" y="126"/>
                    </a:lnTo>
                    <a:lnTo>
                      <a:pt x="262" y="145"/>
                    </a:lnTo>
                    <a:lnTo>
                      <a:pt x="244" y="167"/>
                    </a:lnTo>
                    <a:lnTo>
                      <a:pt x="227" y="188"/>
                    </a:lnTo>
                    <a:lnTo>
                      <a:pt x="202" y="224"/>
                    </a:lnTo>
                    <a:lnTo>
                      <a:pt x="177" y="263"/>
                    </a:lnTo>
                    <a:lnTo>
                      <a:pt x="153" y="304"/>
                    </a:lnTo>
                    <a:lnTo>
                      <a:pt x="131" y="346"/>
                    </a:lnTo>
                    <a:lnTo>
                      <a:pt x="108" y="390"/>
                    </a:lnTo>
                    <a:lnTo>
                      <a:pt x="88" y="435"/>
                    </a:lnTo>
                    <a:lnTo>
                      <a:pt x="69" y="482"/>
                    </a:lnTo>
                    <a:lnTo>
                      <a:pt x="53" y="529"/>
                    </a:lnTo>
                    <a:lnTo>
                      <a:pt x="44" y="553"/>
                    </a:lnTo>
                    <a:lnTo>
                      <a:pt x="37" y="577"/>
                    </a:lnTo>
                    <a:lnTo>
                      <a:pt x="30" y="601"/>
                    </a:lnTo>
                    <a:lnTo>
                      <a:pt x="24" y="625"/>
                    </a:lnTo>
                    <a:lnTo>
                      <a:pt x="19" y="649"/>
                    </a:lnTo>
                    <a:lnTo>
                      <a:pt x="14" y="674"/>
                    </a:lnTo>
                    <a:lnTo>
                      <a:pt x="10" y="697"/>
                    </a:lnTo>
                    <a:lnTo>
                      <a:pt x="7" y="722"/>
                    </a:lnTo>
                    <a:lnTo>
                      <a:pt x="4" y="745"/>
                    </a:lnTo>
                    <a:lnTo>
                      <a:pt x="1" y="769"/>
                    </a:lnTo>
                    <a:lnTo>
                      <a:pt x="0" y="792"/>
                    </a:lnTo>
                    <a:lnTo>
                      <a:pt x="0" y="816"/>
                    </a:lnTo>
                    <a:lnTo>
                      <a:pt x="0" y="839"/>
                    </a:lnTo>
                    <a:lnTo>
                      <a:pt x="3" y="862"/>
                    </a:lnTo>
                    <a:lnTo>
                      <a:pt x="5" y="885"/>
                    </a:lnTo>
                    <a:lnTo>
                      <a:pt x="8" y="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3" name="Freeform 775"/>
              <p:cNvSpPr>
                <a:spLocks noEditPoints="1"/>
              </p:cNvSpPr>
              <p:nvPr/>
            </p:nvSpPr>
            <p:spPr bwMode="auto">
              <a:xfrm rot="21062100">
                <a:off x="7277618" y="2494609"/>
                <a:ext cx="111995" cy="143542"/>
              </a:xfrm>
              <a:custGeom>
                <a:avLst/>
                <a:gdLst/>
                <a:ahLst/>
                <a:cxnLst>
                  <a:cxn ang="0">
                    <a:pos x="153" y="357"/>
                  </a:cxn>
                  <a:cxn ang="0">
                    <a:pos x="60" y="566"/>
                  </a:cxn>
                  <a:cxn ang="0">
                    <a:pos x="13" y="747"/>
                  </a:cxn>
                  <a:cxn ang="0">
                    <a:pos x="1" y="862"/>
                  </a:cxn>
                  <a:cxn ang="0">
                    <a:pos x="8" y="991"/>
                  </a:cxn>
                  <a:cxn ang="0">
                    <a:pos x="28" y="1062"/>
                  </a:cxn>
                  <a:cxn ang="0">
                    <a:pos x="75" y="1155"/>
                  </a:cxn>
                  <a:cxn ang="0">
                    <a:pos x="179" y="1267"/>
                  </a:cxn>
                  <a:cxn ang="0">
                    <a:pos x="287" y="1330"/>
                  </a:cxn>
                  <a:cxn ang="0">
                    <a:pos x="399" y="1361"/>
                  </a:cxn>
                  <a:cxn ang="0">
                    <a:pos x="531" y="1360"/>
                  </a:cxn>
                  <a:cxn ang="0">
                    <a:pos x="651" y="1315"/>
                  </a:cxn>
                  <a:cxn ang="0">
                    <a:pos x="749" y="1233"/>
                  </a:cxn>
                  <a:cxn ang="0">
                    <a:pos x="834" y="1114"/>
                  </a:cxn>
                  <a:cxn ang="0">
                    <a:pos x="913" y="963"/>
                  </a:cxn>
                  <a:cxn ang="0">
                    <a:pos x="979" y="796"/>
                  </a:cxn>
                  <a:cxn ang="0">
                    <a:pos x="1028" y="625"/>
                  </a:cxn>
                  <a:cxn ang="0">
                    <a:pos x="1056" y="466"/>
                  </a:cxn>
                  <a:cxn ang="0">
                    <a:pos x="1056" y="328"/>
                  </a:cxn>
                  <a:cxn ang="0">
                    <a:pos x="1015" y="191"/>
                  </a:cxn>
                  <a:cxn ang="0">
                    <a:pos x="934" y="87"/>
                  </a:cxn>
                  <a:cxn ang="0">
                    <a:pos x="818" y="21"/>
                  </a:cxn>
                  <a:cxn ang="0">
                    <a:pos x="717" y="1"/>
                  </a:cxn>
                  <a:cxn ang="0">
                    <a:pos x="621" y="4"/>
                  </a:cxn>
                  <a:cxn ang="0">
                    <a:pos x="526" y="23"/>
                  </a:cxn>
                  <a:cxn ang="0">
                    <a:pos x="433" y="60"/>
                  </a:cxn>
                  <a:cxn ang="0">
                    <a:pos x="349" y="110"/>
                  </a:cxn>
                  <a:cxn ang="0">
                    <a:pos x="276" y="174"/>
                  </a:cxn>
                  <a:cxn ang="0">
                    <a:pos x="343" y="1197"/>
                  </a:cxn>
                  <a:cxn ang="0">
                    <a:pos x="252" y="1140"/>
                  </a:cxn>
                  <a:cxn ang="0">
                    <a:pos x="185" y="1061"/>
                  </a:cxn>
                  <a:cxn ang="0">
                    <a:pos x="150" y="968"/>
                  </a:cxn>
                  <a:cxn ang="0">
                    <a:pos x="144" y="885"/>
                  </a:cxn>
                  <a:cxn ang="0">
                    <a:pos x="153" y="777"/>
                  </a:cxn>
                  <a:cxn ang="0">
                    <a:pos x="179" y="666"/>
                  </a:cxn>
                  <a:cxn ang="0">
                    <a:pos x="245" y="492"/>
                  </a:cxn>
                  <a:cxn ang="0">
                    <a:pos x="357" y="302"/>
                  </a:cxn>
                  <a:cxn ang="0">
                    <a:pos x="403" y="251"/>
                  </a:cxn>
                  <a:cxn ang="0">
                    <a:pos x="484" y="194"/>
                  </a:cxn>
                  <a:cxn ang="0">
                    <a:pos x="620" y="148"/>
                  </a:cxn>
                  <a:cxn ang="0">
                    <a:pos x="728" y="147"/>
                  </a:cxn>
                  <a:cxn ang="0">
                    <a:pos x="802" y="170"/>
                  </a:cxn>
                  <a:cxn ang="0">
                    <a:pos x="863" y="218"/>
                  </a:cxn>
                  <a:cxn ang="0">
                    <a:pos x="901" y="291"/>
                  </a:cxn>
                  <a:cxn ang="0">
                    <a:pos x="915" y="388"/>
                  </a:cxn>
                  <a:cxn ang="0">
                    <a:pos x="905" y="515"/>
                  </a:cxn>
                  <a:cxn ang="0">
                    <a:pos x="871" y="660"/>
                  </a:cxn>
                  <a:cxn ang="0">
                    <a:pos x="820" y="811"/>
                  </a:cxn>
                  <a:cxn ang="0">
                    <a:pos x="758" y="954"/>
                  </a:cxn>
                  <a:cxn ang="0">
                    <a:pos x="689" y="1075"/>
                  </a:cxn>
                  <a:cxn ang="0">
                    <a:pos x="616" y="1164"/>
                  </a:cxn>
                  <a:cxn ang="0">
                    <a:pos x="548" y="1206"/>
                  </a:cxn>
                  <a:cxn ang="0">
                    <a:pos x="468" y="1222"/>
                  </a:cxn>
                  <a:cxn ang="0">
                    <a:pos x="382" y="1210"/>
                  </a:cxn>
                </a:cxnLst>
                <a:rect l="0" t="0" r="r" b="b"/>
                <a:pathLst>
                  <a:path w="1059" h="1366">
                    <a:moveTo>
                      <a:pt x="241" y="218"/>
                    </a:moveTo>
                    <a:lnTo>
                      <a:pt x="219" y="249"/>
                    </a:lnTo>
                    <a:lnTo>
                      <a:pt x="196" y="283"/>
                    </a:lnTo>
                    <a:lnTo>
                      <a:pt x="175" y="320"/>
                    </a:lnTo>
                    <a:lnTo>
                      <a:pt x="153" y="357"/>
                    </a:lnTo>
                    <a:lnTo>
                      <a:pt x="132" y="396"/>
                    </a:lnTo>
                    <a:lnTo>
                      <a:pt x="113" y="437"/>
                    </a:lnTo>
                    <a:lnTo>
                      <a:pt x="94" y="478"/>
                    </a:lnTo>
                    <a:lnTo>
                      <a:pt x="77" y="522"/>
                    </a:lnTo>
                    <a:lnTo>
                      <a:pt x="60" y="566"/>
                    </a:lnTo>
                    <a:lnTo>
                      <a:pt x="45" y="611"/>
                    </a:lnTo>
                    <a:lnTo>
                      <a:pt x="32" y="655"/>
                    </a:lnTo>
                    <a:lnTo>
                      <a:pt x="21" y="701"/>
                    </a:lnTo>
                    <a:lnTo>
                      <a:pt x="17" y="725"/>
                    </a:lnTo>
                    <a:lnTo>
                      <a:pt x="13" y="747"/>
                    </a:lnTo>
                    <a:lnTo>
                      <a:pt x="8" y="770"/>
                    </a:lnTo>
                    <a:lnTo>
                      <a:pt x="5" y="793"/>
                    </a:lnTo>
                    <a:lnTo>
                      <a:pt x="3" y="816"/>
                    </a:lnTo>
                    <a:lnTo>
                      <a:pt x="2" y="840"/>
                    </a:lnTo>
                    <a:lnTo>
                      <a:pt x="1" y="862"/>
                    </a:lnTo>
                    <a:lnTo>
                      <a:pt x="0" y="884"/>
                    </a:lnTo>
                    <a:lnTo>
                      <a:pt x="1" y="911"/>
                    </a:lnTo>
                    <a:lnTo>
                      <a:pt x="2" y="938"/>
                    </a:lnTo>
                    <a:lnTo>
                      <a:pt x="5" y="964"/>
                    </a:lnTo>
                    <a:lnTo>
                      <a:pt x="8" y="991"/>
                    </a:lnTo>
                    <a:lnTo>
                      <a:pt x="12" y="1005"/>
                    </a:lnTo>
                    <a:lnTo>
                      <a:pt x="15" y="1020"/>
                    </a:lnTo>
                    <a:lnTo>
                      <a:pt x="18" y="1035"/>
                    </a:lnTo>
                    <a:lnTo>
                      <a:pt x="22" y="1048"/>
                    </a:lnTo>
                    <a:lnTo>
                      <a:pt x="28" y="1062"/>
                    </a:lnTo>
                    <a:lnTo>
                      <a:pt x="33" y="1076"/>
                    </a:lnTo>
                    <a:lnTo>
                      <a:pt x="38" y="1090"/>
                    </a:lnTo>
                    <a:lnTo>
                      <a:pt x="45" y="1104"/>
                    </a:lnTo>
                    <a:lnTo>
                      <a:pt x="58" y="1131"/>
                    </a:lnTo>
                    <a:lnTo>
                      <a:pt x="75" y="1155"/>
                    </a:lnTo>
                    <a:lnTo>
                      <a:pt x="93" y="1180"/>
                    </a:lnTo>
                    <a:lnTo>
                      <a:pt x="112" y="1203"/>
                    </a:lnTo>
                    <a:lnTo>
                      <a:pt x="133" y="1225"/>
                    </a:lnTo>
                    <a:lnTo>
                      <a:pt x="156" y="1247"/>
                    </a:lnTo>
                    <a:lnTo>
                      <a:pt x="179" y="1267"/>
                    </a:lnTo>
                    <a:lnTo>
                      <a:pt x="205" y="1285"/>
                    </a:lnTo>
                    <a:lnTo>
                      <a:pt x="230" y="1301"/>
                    </a:lnTo>
                    <a:lnTo>
                      <a:pt x="258" y="1316"/>
                    </a:lnTo>
                    <a:lnTo>
                      <a:pt x="273" y="1323"/>
                    </a:lnTo>
                    <a:lnTo>
                      <a:pt x="287" y="1330"/>
                    </a:lnTo>
                    <a:lnTo>
                      <a:pt x="302" y="1335"/>
                    </a:lnTo>
                    <a:lnTo>
                      <a:pt x="317" y="1340"/>
                    </a:lnTo>
                    <a:lnTo>
                      <a:pt x="344" y="1349"/>
                    </a:lnTo>
                    <a:lnTo>
                      <a:pt x="371" y="1356"/>
                    </a:lnTo>
                    <a:lnTo>
                      <a:pt x="399" y="1361"/>
                    </a:lnTo>
                    <a:lnTo>
                      <a:pt x="426" y="1364"/>
                    </a:lnTo>
                    <a:lnTo>
                      <a:pt x="452" y="1366"/>
                    </a:lnTo>
                    <a:lnTo>
                      <a:pt x="479" y="1365"/>
                    </a:lnTo>
                    <a:lnTo>
                      <a:pt x="504" y="1363"/>
                    </a:lnTo>
                    <a:lnTo>
                      <a:pt x="531" y="1360"/>
                    </a:lnTo>
                    <a:lnTo>
                      <a:pt x="556" y="1354"/>
                    </a:lnTo>
                    <a:lnTo>
                      <a:pt x="580" y="1347"/>
                    </a:lnTo>
                    <a:lnTo>
                      <a:pt x="605" y="1338"/>
                    </a:lnTo>
                    <a:lnTo>
                      <a:pt x="628" y="1328"/>
                    </a:lnTo>
                    <a:lnTo>
                      <a:pt x="651" y="1315"/>
                    </a:lnTo>
                    <a:lnTo>
                      <a:pt x="673" y="1301"/>
                    </a:lnTo>
                    <a:lnTo>
                      <a:pt x="693" y="1286"/>
                    </a:lnTo>
                    <a:lnTo>
                      <a:pt x="714" y="1269"/>
                    </a:lnTo>
                    <a:lnTo>
                      <a:pt x="732" y="1252"/>
                    </a:lnTo>
                    <a:lnTo>
                      <a:pt x="749" y="1233"/>
                    </a:lnTo>
                    <a:lnTo>
                      <a:pt x="766" y="1213"/>
                    </a:lnTo>
                    <a:lnTo>
                      <a:pt x="784" y="1190"/>
                    </a:lnTo>
                    <a:lnTo>
                      <a:pt x="801" y="1166"/>
                    </a:lnTo>
                    <a:lnTo>
                      <a:pt x="818" y="1140"/>
                    </a:lnTo>
                    <a:lnTo>
                      <a:pt x="834" y="1114"/>
                    </a:lnTo>
                    <a:lnTo>
                      <a:pt x="851" y="1086"/>
                    </a:lnTo>
                    <a:lnTo>
                      <a:pt x="867" y="1056"/>
                    </a:lnTo>
                    <a:lnTo>
                      <a:pt x="883" y="1026"/>
                    </a:lnTo>
                    <a:lnTo>
                      <a:pt x="898" y="995"/>
                    </a:lnTo>
                    <a:lnTo>
                      <a:pt x="913" y="963"/>
                    </a:lnTo>
                    <a:lnTo>
                      <a:pt x="928" y="931"/>
                    </a:lnTo>
                    <a:lnTo>
                      <a:pt x="942" y="898"/>
                    </a:lnTo>
                    <a:lnTo>
                      <a:pt x="955" y="864"/>
                    </a:lnTo>
                    <a:lnTo>
                      <a:pt x="967" y="830"/>
                    </a:lnTo>
                    <a:lnTo>
                      <a:pt x="979" y="796"/>
                    </a:lnTo>
                    <a:lnTo>
                      <a:pt x="991" y="762"/>
                    </a:lnTo>
                    <a:lnTo>
                      <a:pt x="1002" y="728"/>
                    </a:lnTo>
                    <a:lnTo>
                      <a:pt x="1011" y="694"/>
                    </a:lnTo>
                    <a:lnTo>
                      <a:pt x="1021" y="660"/>
                    </a:lnTo>
                    <a:lnTo>
                      <a:pt x="1028" y="625"/>
                    </a:lnTo>
                    <a:lnTo>
                      <a:pt x="1036" y="592"/>
                    </a:lnTo>
                    <a:lnTo>
                      <a:pt x="1042" y="559"/>
                    </a:lnTo>
                    <a:lnTo>
                      <a:pt x="1047" y="527"/>
                    </a:lnTo>
                    <a:lnTo>
                      <a:pt x="1052" y="495"/>
                    </a:lnTo>
                    <a:lnTo>
                      <a:pt x="1056" y="466"/>
                    </a:lnTo>
                    <a:lnTo>
                      <a:pt x="1058" y="436"/>
                    </a:lnTo>
                    <a:lnTo>
                      <a:pt x="1059" y="407"/>
                    </a:lnTo>
                    <a:lnTo>
                      <a:pt x="1059" y="379"/>
                    </a:lnTo>
                    <a:lnTo>
                      <a:pt x="1058" y="353"/>
                    </a:lnTo>
                    <a:lnTo>
                      <a:pt x="1056" y="328"/>
                    </a:lnTo>
                    <a:lnTo>
                      <a:pt x="1051" y="298"/>
                    </a:lnTo>
                    <a:lnTo>
                      <a:pt x="1044" y="270"/>
                    </a:lnTo>
                    <a:lnTo>
                      <a:pt x="1037" y="242"/>
                    </a:lnTo>
                    <a:lnTo>
                      <a:pt x="1027" y="216"/>
                    </a:lnTo>
                    <a:lnTo>
                      <a:pt x="1015" y="191"/>
                    </a:lnTo>
                    <a:lnTo>
                      <a:pt x="1003" y="167"/>
                    </a:lnTo>
                    <a:lnTo>
                      <a:pt x="988" y="145"/>
                    </a:lnTo>
                    <a:lnTo>
                      <a:pt x="972" y="125"/>
                    </a:lnTo>
                    <a:lnTo>
                      <a:pt x="954" y="104"/>
                    </a:lnTo>
                    <a:lnTo>
                      <a:pt x="934" y="87"/>
                    </a:lnTo>
                    <a:lnTo>
                      <a:pt x="914" y="70"/>
                    </a:lnTo>
                    <a:lnTo>
                      <a:pt x="892" y="55"/>
                    </a:lnTo>
                    <a:lnTo>
                      <a:pt x="868" y="43"/>
                    </a:lnTo>
                    <a:lnTo>
                      <a:pt x="844" y="31"/>
                    </a:lnTo>
                    <a:lnTo>
                      <a:pt x="818" y="21"/>
                    </a:lnTo>
                    <a:lnTo>
                      <a:pt x="790" y="14"/>
                    </a:lnTo>
                    <a:lnTo>
                      <a:pt x="772" y="10"/>
                    </a:lnTo>
                    <a:lnTo>
                      <a:pt x="754" y="6"/>
                    </a:lnTo>
                    <a:lnTo>
                      <a:pt x="736" y="3"/>
                    </a:lnTo>
                    <a:lnTo>
                      <a:pt x="717" y="1"/>
                    </a:lnTo>
                    <a:lnTo>
                      <a:pt x="698" y="1"/>
                    </a:lnTo>
                    <a:lnTo>
                      <a:pt x="678" y="0"/>
                    </a:lnTo>
                    <a:lnTo>
                      <a:pt x="659" y="1"/>
                    </a:lnTo>
                    <a:lnTo>
                      <a:pt x="640" y="2"/>
                    </a:lnTo>
                    <a:lnTo>
                      <a:pt x="621" y="4"/>
                    </a:lnTo>
                    <a:lnTo>
                      <a:pt x="602" y="6"/>
                    </a:lnTo>
                    <a:lnTo>
                      <a:pt x="582" y="10"/>
                    </a:lnTo>
                    <a:lnTo>
                      <a:pt x="563" y="14"/>
                    </a:lnTo>
                    <a:lnTo>
                      <a:pt x="544" y="18"/>
                    </a:lnTo>
                    <a:lnTo>
                      <a:pt x="526" y="23"/>
                    </a:lnTo>
                    <a:lnTo>
                      <a:pt x="507" y="30"/>
                    </a:lnTo>
                    <a:lnTo>
                      <a:pt x="487" y="36"/>
                    </a:lnTo>
                    <a:lnTo>
                      <a:pt x="469" y="44"/>
                    </a:lnTo>
                    <a:lnTo>
                      <a:pt x="451" y="51"/>
                    </a:lnTo>
                    <a:lnTo>
                      <a:pt x="433" y="60"/>
                    </a:lnTo>
                    <a:lnTo>
                      <a:pt x="416" y="68"/>
                    </a:lnTo>
                    <a:lnTo>
                      <a:pt x="399" y="78"/>
                    </a:lnTo>
                    <a:lnTo>
                      <a:pt x="382" y="88"/>
                    </a:lnTo>
                    <a:lnTo>
                      <a:pt x="365" y="99"/>
                    </a:lnTo>
                    <a:lnTo>
                      <a:pt x="349" y="110"/>
                    </a:lnTo>
                    <a:lnTo>
                      <a:pt x="334" y="122"/>
                    </a:lnTo>
                    <a:lnTo>
                      <a:pt x="319" y="134"/>
                    </a:lnTo>
                    <a:lnTo>
                      <a:pt x="304" y="147"/>
                    </a:lnTo>
                    <a:lnTo>
                      <a:pt x="290" y="160"/>
                    </a:lnTo>
                    <a:lnTo>
                      <a:pt x="276" y="174"/>
                    </a:lnTo>
                    <a:lnTo>
                      <a:pt x="264" y="189"/>
                    </a:lnTo>
                    <a:lnTo>
                      <a:pt x="252" y="202"/>
                    </a:lnTo>
                    <a:lnTo>
                      <a:pt x="241" y="218"/>
                    </a:lnTo>
                    <a:close/>
                    <a:moveTo>
                      <a:pt x="365" y="1205"/>
                    </a:moveTo>
                    <a:lnTo>
                      <a:pt x="343" y="1197"/>
                    </a:lnTo>
                    <a:lnTo>
                      <a:pt x="323" y="1188"/>
                    </a:lnTo>
                    <a:lnTo>
                      <a:pt x="304" y="1177"/>
                    </a:lnTo>
                    <a:lnTo>
                      <a:pt x="286" y="1166"/>
                    </a:lnTo>
                    <a:lnTo>
                      <a:pt x="269" y="1154"/>
                    </a:lnTo>
                    <a:lnTo>
                      <a:pt x="252" y="1140"/>
                    </a:lnTo>
                    <a:lnTo>
                      <a:pt x="237" y="1126"/>
                    </a:lnTo>
                    <a:lnTo>
                      <a:pt x="222" y="1111"/>
                    </a:lnTo>
                    <a:lnTo>
                      <a:pt x="208" y="1095"/>
                    </a:lnTo>
                    <a:lnTo>
                      <a:pt x="196" y="1078"/>
                    </a:lnTo>
                    <a:lnTo>
                      <a:pt x="185" y="1061"/>
                    </a:lnTo>
                    <a:lnTo>
                      <a:pt x="176" y="1043"/>
                    </a:lnTo>
                    <a:lnTo>
                      <a:pt x="167" y="1025"/>
                    </a:lnTo>
                    <a:lnTo>
                      <a:pt x="160" y="1006"/>
                    </a:lnTo>
                    <a:lnTo>
                      <a:pt x="155" y="987"/>
                    </a:lnTo>
                    <a:lnTo>
                      <a:pt x="150" y="968"/>
                    </a:lnTo>
                    <a:lnTo>
                      <a:pt x="150" y="968"/>
                    </a:lnTo>
                    <a:lnTo>
                      <a:pt x="148" y="947"/>
                    </a:lnTo>
                    <a:lnTo>
                      <a:pt x="146" y="927"/>
                    </a:lnTo>
                    <a:lnTo>
                      <a:pt x="145" y="906"/>
                    </a:lnTo>
                    <a:lnTo>
                      <a:pt x="144" y="885"/>
                    </a:lnTo>
                    <a:lnTo>
                      <a:pt x="145" y="864"/>
                    </a:lnTo>
                    <a:lnTo>
                      <a:pt x="146" y="843"/>
                    </a:lnTo>
                    <a:lnTo>
                      <a:pt x="147" y="820"/>
                    </a:lnTo>
                    <a:lnTo>
                      <a:pt x="150" y="799"/>
                    </a:lnTo>
                    <a:lnTo>
                      <a:pt x="153" y="777"/>
                    </a:lnTo>
                    <a:lnTo>
                      <a:pt x="157" y="755"/>
                    </a:lnTo>
                    <a:lnTo>
                      <a:pt x="162" y="733"/>
                    </a:lnTo>
                    <a:lnTo>
                      <a:pt x="166" y="711"/>
                    </a:lnTo>
                    <a:lnTo>
                      <a:pt x="173" y="688"/>
                    </a:lnTo>
                    <a:lnTo>
                      <a:pt x="179" y="666"/>
                    </a:lnTo>
                    <a:lnTo>
                      <a:pt x="185" y="645"/>
                    </a:lnTo>
                    <a:lnTo>
                      <a:pt x="193" y="622"/>
                    </a:lnTo>
                    <a:lnTo>
                      <a:pt x="209" y="579"/>
                    </a:lnTo>
                    <a:lnTo>
                      <a:pt x="226" y="535"/>
                    </a:lnTo>
                    <a:lnTo>
                      <a:pt x="245" y="492"/>
                    </a:lnTo>
                    <a:lnTo>
                      <a:pt x="267" y="452"/>
                    </a:lnTo>
                    <a:lnTo>
                      <a:pt x="288" y="411"/>
                    </a:lnTo>
                    <a:lnTo>
                      <a:pt x="310" y="373"/>
                    </a:lnTo>
                    <a:lnTo>
                      <a:pt x="334" y="337"/>
                    </a:lnTo>
                    <a:lnTo>
                      <a:pt x="357" y="302"/>
                    </a:lnTo>
                    <a:lnTo>
                      <a:pt x="366" y="291"/>
                    </a:lnTo>
                    <a:lnTo>
                      <a:pt x="374" y="280"/>
                    </a:lnTo>
                    <a:lnTo>
                      <a:pt x="383" y="271"/>
                    </a:lnTo>
                    <a:lnTo>
                      <a:pt x="393" y="260"/>
                    </a:lnTo>
                    <a:lnTo>
                      <a:pt x="403" y="251"/>
                    </a:lnTo>
                    <a:lnTo>
                      <a:pt x="414" y="242"/>
                    </a:lnTo>
                    <a:lnTo>
                      <a:pt x="424" y="233"/>
                    </a:lnTo>
                    <a:lnTo>
                      <a:pt x="436" y="225"/>
                    </a:lnTo>
                    <a:lnTo>
                      <a:pt x="460" y="209"/>
                    </a:lnTo>
                    <a:lnTo>
                      <a:pt x="484" y="194"/>
                    </a:lnTo>
                    <a:lnTo>
                      <a:pt x="510" y="181"/>
                    </a:lnTo>
                    <a:lnTo>
                      <a:pt x="536" y="170"/>
                    </a:lnTo>
                    <a:lnTo>
                      <a:pt x="564" y="161"/>
                    </a:lnTo>
                    <a:lnTo>
                      <a:pt x="592" y="154"/>
                    </a:lnTo>
                    <a:lnTo>
                      <a:pt x="620" y="148"/>
                    </a:lnTo>
                    <a:lnTo>
                      <a:pt x="647" y="145"/>
                    </a:lnTo>
                    <a:lnTo>
                      <a:pt x="675" y="144"/>
                    </a:lnTo>
                    <a:lnTo>
                      <a:pt x="702" y="145"/>
                    </a:lnTo>
                    <a:lnTo>
                      <a:pt x="716" y="146"/>
                    </a:lnTo>
                    <a:lnTo>
                      <a:pt x="728" y="147"/>
                    </a:lnTo>
                    <a:lnTo>
                      <a:pt x="742" y="150"/>
                    </a:lnTo>
                    <a:lnTo>
                      <a:pt x="755" y="152"/>
                    </a:lnTo>
                    <a:lnTo>
                      <a:pt x="771" y="158"/>
                    </a:lnTo>
                    <a:lnTo>
                      <a:pt x="787" y="163"/>
                    </a:lnTo>
                    <a:lnTo>
                      <a:pt x="802" y="170"/>
                    </a:lnTo>
                    <a:lnTo>
                      <a:pt x="816" y="178"/>
                    </a:lnTo>
                    <a:lnTo>
                      <a:pt x="830" y="186"/>
                    </a:lnTo>
                    <a:lnTo>
                      <a:pt x="842" y="196"/>
                    </a:lnTo>
                    <a:lnTo>
                      <a:pt x="853" y="207"/>
                    </a:lnTo>
                    <a:lnTo>
                      <a:pt x="863" y="218"/>
                    </a:lnTo>
                    <a:lnTo>
                      <a:pt x="873" y="231"/>
                    </a:lnTo>
                    <a:lnTo>
                      <a:pt x="881" y="245"/>
                    </a:lnTo>
                    <a:lnTo>
                      <a:pt x="889" y="259"/>
                    </a:lnTo>
                    <a:lnTo>
                      <a:pt x="896" y="275"/>
                    </a:lnTo>
                    <a:lnTo>
                      <a:pt x="901" y="291"/>
                    </a:lnTo>
                    <a:lnTo>
                      <a:pt x="906" y="308"/>
                    </a:lnTo>
                    <a:lnTo>
                      <a:pt x="910" y="326"/>
                    </a:lnTo>
                    <a:lnTo>
                      <a:pt x="913" y="345"/>
                    </a:lnTo>
                    <a:lnTo>
                      <a:pt x="914" y="367"/>
                    </a:lnTo>
                    <a:lnTo>
                      <a:pt x="915" y="388"/>
                    </a:lnTo>
                    <a:lnTo>
                      <a:pt x="915" y="411"/>
                    </a:lnTo>
                    <a:lnTo>
                      <a:pt x="914" y="436"/>
                    </a:lnTo>
                    <a:lnTo>
                      <a:pt x="912" y="461"/>
                    </a:lnTo>
                    <a:lnTo>
                      <a:pt x="909" y="487"/>
                    </a:lnTo>
                    <a:lnTo>
                      <a:pt x="905" y="515"/>
                    </a:lnTo>
                    <a:lnTo>
                      <a:pt x="899" y="542"/>
                    </a:lnTo>
                    <a:lnTo>
                      <a:pt x="893" y="571"/>
                    </a:lnTo>
                    <a:lnTo>
                      <a:pt x="886" y="600"/>
                    </a:lnTo>
                    <a:lnTo>
                      <a:pt x="879" y="630"/>
                    </a:lnTo>
                    <a:lnTo>
                      <a:pt x="871" y="660"/>
                    </a:lnTo>
                    <a:lnTo>
                      <a:pt x="862" y="689"/>
                    </a:lnTo>
                    <a:lnTo>
                      <a:pt x="852" y="720"/>
                    </a:lnTo>
                    <a:lnTo>
                      <a:pt x="843" y="750"/>
                    </a:lnTo>
                    <a:lnTo>
                      <a:pt x="832" y="781"/>
                    </a:lnTo>
                    <a:lnTo>
                      <a:pt x="820" y="811"/>
                    </a:lnTo>
                    <a:lnTo>
                      <a:pt x="810" y="841"/>
                    </a:lnTo>
                    <a:lnTo>
                      <a:pt x="797" y="869"/>
                    </a:lnTo>
                    <a:lnTo>
                      <a:pt x="784" y="898"/>
                    </a:lnTo>
                    <a:lnTo>
                      <a:pt x="771" y="926"/>
                    </a:lnTo>
                    <a:lnTo>
                      <a:pt x="758" y="954"/>
                    </a:lnTo>
                    <a:lnTo>
                      <a:pt x="745" y="980"/>
                    </a:lnTo>
                    <a:lnTo>
                      <a:pt x="731" y="1006"/>
                    </a:lnTo>
                    <a:lnTo>
                      <a:pt x="717" y="1030"/>
                    </a:lnTo>
                    <a:lnTo>
                      <a:pt x="703" y="1054"/>
                    </a:lnTo>
                    <a:lnTo>
                      <a:pt x="689" y="1075"/>
                    </a:lnTo>
                    <a:lnTo>
                      <a:pt x="674" y="1096"/>
                    </a:lnTo>
                    <a:lnTo>
                      <a:pt x="660" y="1116"/>
                    </a:lnTo>
                    <a:lnTo>
                      <a:pt x="645" y="1133"/>
                    </a:lnTo>
                    <a:lnTo>
                      <a:pt x="630" y="1149"/>
                    </a:lnTo>
                    <a:lnTo>
                      <a:pt x="616" y="1164"/>
                    </a:lnTo>
                    <a:lnTo>
                      <a:pt x="604" y="1174"/>
                    </a:lnTo>
                    <a:lnTo>
                      <a:pt x="591" y="1184"/>
                    </a:lnTo>
                    <a:lnTo>
                      <a:pt x="577" y="1192"/>
                    </a:lnTo>
                    <a:lnTo>
                      <a:pt x="563" y="1200"/>
                    </a:lnTo>
                    <a:lnTo>
                      <a:pt x="548" y="1206"/>
                    </a:lnTo>
                    <a:lnTo>
                      <a:pt x="533" y="1212"/>
                    </a:lnTo>
                    <a:lnTo>
                      <a:pt x="517" y="1216"/>
                    </a:lnTo>
                    <a:lnTo>
                      <a:pt x="501" y="1219"/>
                    </a:lnTo>
                    <a:lnTo>
                      <a:pt x="485" y="1221"/>
                    </a:lnTo>
                    <a:lnTo>
                      <a:pt x="468" y="1222"/>
                    </a:lnTo>
                    <a:lnTo>
                      <a:pt x="452" y="1222"/>
                    </a:lnTo>
                    <a:lnTo>
                      <a:pt x="435" y="1221"/>
                    </a:lnTo>
                    <a:lnTo>
                      <a:pt x="417" y="1218"/>
                    </a:lnTo>
                    <a:lnTo>
                      <a:pt x="400" y="1215"/>
                    </a:lnTo>
                    <a:lnTo>
                      <a:pt x="382" y="1210"/>
                    </a:lnTo>
                    <a:lnTo>
                      <a:pt x="365" y="1205"/>
                    </a:lnTo>
                    <a:close/>
                    <a:moveTo>
                      <a:pt x="8" y="991"/>
                    </a:moveTo>
                    <a:lnTo>
                      <a:pt x="8" y="991"/>
                    </a:lnTo>
                    <a:lnTo>
                      <a:pt x="8" y="9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4" name="Freeform 776"/>
              <p:cNvSpPr>
                <a:spLocks/>
              </p:cNvSpPr>
              <p:nvPr/>
            </p:nvSpPr>
            <p:spPr bwMode="auto">
              <a:xfrm rot="21062100">
                <a:off x="7399426" y="2785631"/>
                <a:ext cx="107262" cy="154583"/>
              </a:xfrm>
              <a:custGeom>
                <a:avLst/>
                <a:gdLst/>
                <a:ahLst/>
                <a:cxnLst>
                  <a:cxn ang="0">
                    <a:pos x="101" y="625"/>
                  </a:cxn>
                  <a:cxn ang="0">
                    <a:pos x="60" y="735"/>
                  </a:cxn>
                  <a:cxn ang="0">
                    <a:pos x="30" y="843"/>
                  </a:cxn>
                  <a:cxn ang="0">
                    <a:pos x="10" y="947"/>
                  </a:cxn>
                  <a:cxn ang="0">
                    <a:pos x="1" y="1046"/>
                  </a:cxn>
                  <a:cxn ang="0">
                    <a:pos x="2" y="1138"/>
                  </a:cxn>
                  <a:cxn ang="0">
                    <a:pos x="15" y="1222"/>
                  </a:cxn>
                  <a:cxn ang="0">
                    <a:pos x="37" y="1297"/>
                  </a:cxn>
                  <a:cxn ang="0">
                    <a:pos x="70" y="1361"/>
                  </a:cxn>
                  <a:cxn ang="0">
                    <a:pos x="113" y="1411"/>
                  </a:cxn>
                  <a:cxn ang="0">
                    <a:pos x="167" y="1447"/>
                  </a:cxn>
                  <a:cxn ang="0">
                    <a:pos x="229" y="1467"/>
                  </a:cxn>
                  <a:cxn ang="0">
                    <a:pos x="295" y="1469"/>
                  </a:cxn>
                  <a:cxn ang="0">
                    <a:pos x="366" y="1457"/>
                  </a:cxn>
                  <a:cxn ang="0">
                    <a:pos x="438" y="1428"/>
                  </a:cxn>
                  <a:cxn ang="0">
                    <a:pos x="512" y="1386"/>
                  </a:cxn>
                  <a:cxn ang="0">
                    <a:pos x="586" y="1330"/>
                  </a:cxn>
                  <a:cxn ang="0">
                    <a:pos x="658" y="1262"/>
                  </a:cxn>
                  <a:cxn ang="0">
                    <a:pos x="728" y="1182"/>
                  </a:cxn>
                  <a:cxn ang="0">
                    <a:pos x="794" y="1091"/>
                  </a:cxn>
                  <a:cxn ang="0">
                    <a:pos x="855" y="991"/>
                  </a:cxn>
                  <a:cxn ang="0">
                    <a:pos x="910" y="882"/>
                  </a:cxn>
                  <a:cxn ang="0">
                    <a:pos x="954" y="772"/>
                  </a:cxn>
                  <a:cxn ang="0">
                    <a:pos x="988" y="664"/>
                  </a:cxn>
                  <a:cxn ang="0">
                    <a:pos x="1011" y="558"/>
                  </a:cxn>
                  <a:cxn ang="0">
                    <a:pos x="1024" y="457"/>
                  </a:cxn>
                  <a:cxn ang="0">
                    <a:pos x="1026" y="362"/>
                  </a:cxn>
                  <a:cxn ang="0">
                    <a:pos x="1018" y="276"/>
                  </a:cxn>
                  <a:cxn ang="0">
                    <a:pos x="999" y="197"/>
                  </a:cxn>
                  <a:cxn ang="0">
                    <a:pos x="969" y="130"/>
                  </a:cxn>
                  <a:cxn ang="0">
                    <a:pos x="929" y="76"/>
                  </a:cxn>
                  <a:cxn ang="0">
                    <a:pos x="879" y="34"/>
                  </a:cxn>
                  <a:cxn ang="0">
                    <a:pos x="819" y="8"/>
                  </a:cxn>
                  <a:cxn ang="0">
                    <a:pos x="754" y="0"/>
                  </a:cxn>
                  <a:cxn ang="0">
                    <a:pos x="685" y="8"/>
                  </a:cxn>
                  <a:cxn ang="0">
                    <a:pos x="613" y="32"/>
                  </a:cxn>
                  <a:cxn ang="0">
                    <a:pos x="540" y="69"/>
                  </a:cxn>
                  <a:cxn ang="0">
                    <a:pos x="466" y="121"/>
                  </a:cxn>
                  <a:cxn ang="0">
                    <a:pos x="393" y="185"/>
                  </a:cxn>
                  <a:cxn ang="0">
                    <a:pos x="322" y="261"/>
                  </a:cxn>
                  <a:cxn ang="0">
                    <a:pos x="255" y="348"/>
                  </a:cxn>
                  <a:cxn ang="0">
                    <a:pos x="192" y="445"/>
                  </a:cxn>
                  <a:cxn ang="0">
                    <a:pos x="134" y="552"/>
                  </a:cxn>
                </a:cxnLst>
                <a:rect l="0" t="0" r="r" b="b"/>
                <a:pathLst>
                  <a:path w="1026" h="1470">
                    <a:moveTo>
                      <a:pt x="134" y="552"/>
                    </a:moveTo>
                    <a:lnTo>
                      <a:pt x="117" y="588"/>
                    </a:lnTo>
                    <a:lnTo>
                      <a:pt x="101" y="625"/>
                    </a:lnTo>
                    <a:lnTo>
                      <a:pt x="86" y="662"/>
                    </a:lnTo>
                    <a:lnTo>
                      <a:pt x="73" y="699"/>
                    </a:lnTo>
                    <a:lnTo>
                      <a:pt x="60" y="735"/>
                    </a:lnTo>
                    <a:lnTo>
                      <a:pt x="48" y="771"/>
                    </a:lnTo>
                    <a:lnTo>
                      <a:pt x="38" y="808"/>
                    </a:lnTo>
                    <a:lnTo>
                      <a:pt x="30" y="843"/>
                    </a:lnTo>
                    <a:lnTo>
                      <a:pt x="21" y="878"/>
                    </a:lnTo>
                    <a:lnTo>
                      <a:pt x="15" y="913"/>
                    </a:lnTo>
                    <a:lnTo>
                      <a:pt x="10" y="947"/>
                    </a:lnTo>
                    <a:lnTo>
                      <a:pt x="5" y="980"/>
                    </a:lnTo>
                    <a:lnTo>
                      <a:pt x="2" y="1013"/>
                    </a:lnTo>
                    <a:lnTo>
                      <a:pt x="1" y="1046"/>
                    </a:lnTo>
                    <a:lnTo>
                      <a:pt x="0" y="1077"/>
                    </a:lnTo>
                    <a:lnTo>
                      <a:pt x="1" y="1108"/>
                    </a:lnTo>
                    <a:lnTo>
                      <a:pt x="2" y="1138"/>
                    </a:lnTo>
                    <a:lnTo>
                      <a:pt x="5" y="1168"/>
                    </a:lnTo>
                    <a:lnTo>
                      <a:pt x="10" y="1196"/>
                    </a:lnTo>
                    <a:lnTo>
                      <a:pt x="15" y="1222"/>
                    </a:lnTo>
                    <a:lnTo>
                      <a:pt x="20" y="1249"/>
                    </a:lnTo>
                    <a:lnTo>
                      <a:pt x="29" y="1273"/>
                    </a:lnTo>
                    <a:lnTo>
                      <a:pt x="37" y="1297"/>
                    </a:lnTo>
                    <a:lnTo>
                      <a:pt x="47" y="1319"/>
                    </a:lnTo>
                    <a:lnTo>
                      <a:pt x="58" y="1340"/>
                    </a:lnTo>
                    <a:lnTo>
                      <a:pt x="70" y="1361"/>
                    </a:lnTo>
                    <a:lnTo>
                      <a:pt x="83" y="1379"/>
                    </a:lnTo>
                    <a:lnTo>
                      <a:pt x="98" y="1396"/>
                    </a:lnTo>
                    <a:lnTo>
                      <a:pt x="113" y="1411"/>
                    </a:lnTo>
                    <a:lnTo>
                      <a:pt x="130" y="1425"/>
                    </a:lnTo>
                    <a:lnTo>
                      <a:pt x="148" y="1436"/>
                    </a:lnTo>
                    <a:lnTo>
                      <a:pt x="167" y="1447"/>
                    </a:lnTo>
                    <a:lnTo>
                      <a:pt x="188" y="1456"/>
                    </a:lnTo>
                    <a:lnTo>
                      <a:pt x="208" y="1462"/>
                    </a:lnTo>
                    <a:lnTo>
                      <a:pt x="229" y="1467"/>
                    </a:lnTo>
                    <a:lnTo>
                      <a:pt x="251" y="1469"/>
                    </a:lnTo>
                    <a:lnTo>
                      <a:pt x="273" y="1470"/>
                    </a:lnTo>
                    <a:lnTo>
                      <a:pt x="295" y="1469"/>
                    </a:lnTo>
                    <a:lnTo>
                      <a:pt x="319" y="1467"/>
                    </a:lnTo>
                    <a:lnTo>
                      <a:pt x="341" y="1463"/>
                    </a:lnTo>
                    <a:lnTo>
                      <a:pt x="366" y="1457"/>
                    </a:lnTo>
                    <a:lnTo>
                      <a:pt x="389" y="1449"/>
                    </a:lnTo>
                    <a:lnTo>
                      <a:pt x="414" y="1440"/>
                    </a:lnTo>
                    <a:lnTo>
                      <a:pt x="438" y="1428"/>
                    </a:lnTo>
                    <a:lnTo>
                      <a:pt x="463" y="1416"/>
                    </a:lnTo>
                    <a:lnTo>
                      <a:pt x="488" y="1401"/>
                    </a:lnTo>
                    <a:lnTo>
                      <a:pt x="512" y="1386"/>
                    </a:lnTo>
                    <a:lnTo>
                      <a:pt x="537" y="1368"/>
                    </a:lnTo>
                    <a:lnTo>
                      <a:pt x="561" y="1350"/>
                    </a:lnTo>
                    <a:lnTo>
                      <a:pt x="586" y="1330"/>
                    </a:lnTo>
                    <a:lnTo>
                      <a:pt x="610" y="1308"/>
                    </a:lnTo>
                    <a:lnTo>
                      <a:pt x="634" y="1286"/>
                    </a:lnTo>
                    <a:lnTo>
                      <a:pt x="658" y="1262"/>
                    </a:lnTo>
                    <a:lnTo>
                      <a:pt x="682" y="1236"/>
                    </a:lnTo>
                    <a:lnTo>
                      <a:pt x="705" y="1209"/>
                    </a:lnTo>
                    <a:lnTo>
                      <a:pt x="728" y="1182"/>
                    </a:lnTo>
                    <a:lnTo>
                      <a:pt x="750" y="1153"/>
                    </a:lnTo>
                    <a:lnTo>
                      <a:pt x="772" y="1123"/>
                    </a:lnTo>
                    <a:lnTo>
                      <a:pt x="794" y="1091"/>
                    </a:lnTo>
                    <a:lnTo>
                      <a:pt x="815" y="1059"/>
                    </a:lnTo>
                    <a:lnTo>
                      <a:pt x="835" y="1026"/>
                    </a:lnTo>
                    <a:lnTo>
                      <a:pt x="855" y="991"/>
                    </a:lnTo>
                    <a:lnTo>
                      <a:pt x="874" y="956"/>
                    </a:lnTo>
                    <a:lnTo>
                      <a:pt x="892" y="920"/>
                    </a:lnTo>
                    <a:lnTo>
                      <a:pt x="910" y="882"/>
                    </a:lnTo>
                    <a:lnTo>
                      <a:pt x="926" y="846"/>
                    </a:lnTo>
                    <a:lnTo>
                      <a:pt x="941" y="809"/>
                    </a:lnTo>
                    <a:lnTo>
                      <a:pt x="954" y="772"/>
                    </a:lnTo>
                    <a:lnTo>
                      <a:pt x="967" y="736"/>
                    </a:lnTo>
                    <a:lnTo>
                      <a:pt x="978" y="700"/>
                    </a:lnTo>
                    <a:lnTo>
                      <a:pt x="988" y="664"/>
                    </a:lnTo>
                    <a:lnTo>
                      <a:pt x="997" y="628"/>
                    </a:lnTo>
                    <a:lnTo>
                      <a:pt x="1005" y="592"/>
                    </a:lnTo>
                    <a:lnTo>
                      <a:pt x="1011" y="558"/>
                    </a:lnTo>
                    <a:lnTo>
                      <a:pt x="1017" y="524"/>
                    </a:lnTo>
                    <a:lnTo>
                      <a:pt x="1021" y="490"/>
                    </a:lnTo>
                    <a:lnTo>
                      <a:pt x="1024" y="457"/>
                    </a:lnTo>
                    <a:lnTo>
                      <a:pt x="1026" y="425"/>
                    </a:lnTo>
                    <a:lnTo>
                      <a:pt x="1026" y="393"/>
                    </a:lnTo>
                    <a:lnTo>
                      <a:pt x="1026" y="362"/>
                    </a:lnTo>
                    <a:lnTo>
                      <a:pt x="1024" y="332"/>
                    </a:lnTo>
                    <a:lnTo>
                      <a:pt x="1021" y="304"/>
                    </a:lnTo>
                    <a:lnTo>
                      <a:pt x="1018" y="276"/>
                    </a:lnTo>
                    <a:lnTo>
                      <a:pt x="1012" y="248"/>
                    </a:lnTo>
                    <a:lnTo>
                      <a:pt x="1006" y="223"/>
                    </a:lnTo>
                    <a:lnTo>
                      <a:pt x="999" y="197"/>
                    </a:lnTo>
                    <a:lnTo>
                      <a:pt x="990" y="174"/>
                    </a:lnTo>
                    <a:lnTo>
                      <a:pt x="979" y="151"/>
                    </a:lnTo>
                    <a:lnTo>
                      <a:pt x="969" y="130"/>
                    </a:lnTo>
                    <a:lnTo>
                      <a:pt x="957" y="111"/>
                    </a:lnTo>
                    <a:lnTo>
                      <a:pt x="943" y="93"/>
                    </a:lnTo>
                    <a:lnTo>
                      <a:pt x="929" y="76"/>
                    </a:lnTo>
                    <a:lnTo>
                      <a:pt x="913" y="61"/>
                    </a:lnTo>
                    <a:lnTo>
                      <a:pt x="896" y="47"/>
                    </a:lnTo>
                    <a:lnTo>
                      <a:pt x="879" y="34"/>
                    </a:lnTo>
                    <a:lnTo>
                      <a:pt x="860" y="24"/>
                    </a:lnTo>
                    <a:lnTo>
                      <a:pt x="840" y="16"/>
                    </a:lnTo>
                    <a:lnTo>
                      <a:pt x="819" y="8"/>
                    </a:lnTo>
                    <a:lnTo>
                      <a:pt x="798" y="4"/>
                    </a:lnTo>
                    <a:lnTo>
                      <a:pt x="777" y="1"/>
                    </a:lnTo>
                    <a:lnTo>
                      <a:pt x="754" y="0"/>
                    </a:lnTo>
                    <a:lnTo>
                      <a:pt x="732" y="1"/>
                    </a:lnTo>
                    <a:lnTo>
                      <a:pt x="708" y="4"/>
                    </a:lnTo>
                    <a:lnTo>
                      <a:pt x="685" y="8"/>
                    </a:lnTo>
                    <a:lnTo>
                      <a:pt x="661" y="15"/>
                    </a:lnTo>
                    <a:lnTo>
                      <a:pt x="637" y="22"/>
                    </a:lnTo>
                    <a:lnTo>
                      <a:pt x="613" y="32"/>
                    </a:lnTo>
                    <a:lnTo>
                      <a:pt x="589" y="43"/>
                    </a:lnTo>
                    <a:lnTo>
                      <a:pt x="564" y="55"/>
                    </a:lnTo>
                    <a:lnTo>
                      <a:pt x="540" y="69"/>
                    </a:lnTo>
                    <a:lnTo>
                      <a:pt x="515" y="85"/>
                    </a:lnTo>
                    <a:lnTo>
                      <a:pt x="491" y="102"/>
                    </a:lnTo>
                    <a:lnTo>
                      <a:pt x="466" y="121"/>
                    </a:lnTo>
                    <a:lnTo>
                      <a:pt x="442" y="141"/>
                    </a:lnTo>
                    <a:lnTo>
                      <a:pt x="417" y="162"/>
                    </a:lnTo>
                    <a:lnTo>
                      <a:pt x="393" y="185"/>
                    </a:lnTo>
                    <a:lnTo>
                      <a:pt x="369" y="209"/>
                    </a:lnTo>
                    <a:lnTo>
                      <a:pt x="346" y="234"/>
                    </a:lnTo>
                    <a:lnTo>
                      <a:pt x="322" y="261"/>
                    </a:lnTo>
                    <a:lnTo>
                      <a:pt x="299" y="289"/>
                    </a:lnTo>
                    <a:lnTo>
                      <a:pt x="276" y="319"/>
                    </a:lnTo>
                    <a:lnTo>
                      <a:pt x="255" y="348"/>
                    </a:lnTo>
                    <a:lnTo>
                      <a:pt x="233" y="379"/>
                    </a:lnTo>
                    <a:lnTo>
                      <a:pt x="212" y="412"/>
                    </a:lnTo>
                    <a:lnTo>
                      <a:pt x="192" y="445"/>
                    </a:lnTo>
                    <a:lnTo>
                      <a:pt x="172" y="479"/>
                    </a:lnTo>
                    <a:lnTo>
                      <a:pt x="153" y="515"/>
                    </a:lnTo>
                    <a:lnTo>
                      <a:pt x="134" y="55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5" name="Freeform 777"/>
              <p:cNvSpPr>
                <a:spLocks/>
              </p:cNvSpPr>
              <p:nvPr/>
            </p:nvSpPr>
            <p:spPr bwMode="auto">
              <a:xfrm rot="21062100">
                <a:off x="6791718" y="2635807"/>
                <a:ext cx="301281" cy="83602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13" y="135"/>
                  </a:cxn>
                  <a:cxn ang="0">
                    <a:pos x="44" y="149"/>
                  </a:cxn>
                  <a:cxn ang="0">
                    <a:pos x="92" y="169"/>
                  </a:cxn>
                  <a:cxn ang="0">
                    <a:pos x="159" y="195"/>
                  </a:cxn>
                  <a:cxn ang="0">
                    <a:pos x="200" y="211"/>
                  </a:cxn>
                  <a:cxn ang="0">
                    <a:pos x="246" y="227"/>
                  </a:cxn>
                  <a:cxn ang="0">
                    <a:pos x="299" y="245"/>
                  </a:cxn>
                  <a:cxn ang="0">
                    <a:pos x="355" y="264"/>
                  </a:cxn>
                  <a:cxn ang="0">
                    <a:pos x="418" y="284"/>
                  </a:cxn>
                  <a:cxn ang="0">
                    <a:pos x="486" y="306"/>
                  </a:cxn>
                  <a:cxn ang="0">
                    <a:pos x="560" y="328"/>
                  </a:cxn>
                  <a:cxn ang="0">
                    <a:pos x="640" y="350"/>
                  </a:cxn>
                  <a:cxn ang="0">
                    <a:pos x="726" y="375"/>
                  </a:cxn>
                  <a:cxn ang="0">
                    <a:pos x="819" y="399"/>
                  </a:cxn>
                  <a:cxn ang="0">
                    <a:pos x="917" y="425"/>
                  </a:cxn>
                  <a:cxn ang="0">
                    <a:pos x="1023" y="451"/>
                  </a:cxn>
                  <a:cxn ang="0">
                    <a:pos x="1135" y="477"/>
                  </a:cxn>
                  <a:cxn ang="0">
                    <a:pos x="1253" y="505"/>
                  </a:cxn>
                  <a:cxn ang="0">
                    <a:pos x="1378" y="533"/>
                  </a:cxn>
                  <a:cxn ang="0">
                    <a:pos x="1512" y="560"/>
                  </a:cxn>
                  <a:cxn ang="0">
                    <a:pos x="1650" y="589"/>
                  </a:cxn>
                  <a:cxn ang="0">
                    <a:pos x="1798" y="617"/>
                  </a:cxn>
                  <a:cxn ang="0">
                    <a:pos x="1952" y="646"/>
                  </a:cxn>
                  <a:cxn ang="0">
                    <a:pos x="2113" y="674"/>
                  </a:cxn>
                  <a:cxn ang="0">
                    <a:pos x="2283" y="704"/>
                  </a:cxn>
                  <a:cxn ang="0">
                    <a:pos x="2461" y="733"/>
                  </a:cxn>
                  <a:cxn ang="0">
                    <a:pos x="2646" y="762"/>
                  </a:cxn>
                  <a:cxn ang="0">
                    <a:pos x="2839" y="789"/>
                  </a:cxn>
                  <a:cxn ang="0">
                    <a:pos x="2860" y="648"/>
                  </a:cxn>
                  <a:cxn ang="0">
                    <a:pos x="2669" y="619"/>
                  </a:cxn>
                  <a:cxn ang="0">
                    <a:pos x="2487" y="591"/>
                  </a:cxn>
                  <a:cxn ang="0">
                    <a:pos x="2312" y="562"/>
                  </a:cxn>
                  <a:cxn ang="0">
                    <a:pos x="2144" y="534"/>
                  </a:cxn>
                  <a:cxn ang="0">
                    <a:pos x="1984" y="505"/>
                  </a:cxn>
                  <a:cxn ang="0">
                    <a:pos x="1832" y="477"/>
                  </a:cxn>
                  <a:cxn ang="0">
                    <a:pos x="1687" y="448"/>
                  </a:cxn>
                  <a:cxn ang="0">
                    <a:pos x="1548" y="421"/>
                  </a:cxn>
                  <a:cxn ang="0">
                    <a:pos x="1417" y="393"/>
                  </a:cxn>
                  <a:cxn ang="0">
                    <a:pos x="1293" y="365"/>
                  </a:cxn>
                  <a:cxn ang="0">
                    <a:pos x="1176" y="339"/>
                  </a:cxn>
                  <a:cxn ang="0">
                    <a:pos x="1065" y="312"/>
                  </a:cxn>
                  <a:cxn ang="0">
                    <a:pos x="960" y="286"/>
                  </a:cxn>
                  <a:cxn ang="0">
                    <a:pos x="863" y="261"/>
                  </a:cxn>
                  <a:cxn ang="0">
                    <a:pos x="771" y="236"/>
                  </a:cxn>
                  <a:cxn ang="0">
                    <a:pos x="686" y="213"/>
                  </a:cxn>
                  <a:cxn ang="0">
                    <a:pos x="607" y="189"/>
                  </a:cxn>
                  <a:cxn ang="0">
                    <a:pos x="533" y="168"/>
                  </a:cxn>
                  <a:cxn ang="0">
                    <a:pos x="466" y="147"/>
                  </a:cxn>
                  <a:cxn ang="0">
                    <a:pos x="404" y="128"/>
                  </a:cxn>
                  <a:cxn ang="0">
                    <a:pos x="348" y="108"/>
                  </a:cxn>
                  <a:cxn ang="0">
                    <a:pos x="298" y="91"/>
                  </a:cxn>
                  <a:cxn ang="0">
                    <a:pos x="252" y="75"/>
                  </a:cxn>
                  <a:cxn ang="0">
                    <a:pos x="212" y="61"/>
                  </a:cxn>
                  <a:cxn ang="0">
                    <a:pos x="146" y="35"/>
                  </a:cxn>
                  <a:cxn ang="0">
                    <a:pos x="101" y="16"/>
                  </a:cxn>
                  <a:cxn ang="0">
                    <a:pos x="74" y="4"/>
                  </a:cxn>
                  <a:cxn ang="0">
                    <a:pos x="64" y="0"/>
                  </a:cxn>
                  <a:cxn ang="0">
                    <a:pos x="0" y="129"/>
                  </a:cxn>
                </a:cxnLst>
                <a:rect l="0" t="0" r="r" b="b"/>
                <a:pathLst>
                  <a:path w="2860" h="789">
                    <a:moveTo>
                      <a:pt x="0" y="129"/>
                    </a:moveTo>
                    <a:lnTo>
                      <a:pt x="13" y="135"/>
                    </a:lnTo>
                    <a:lnTo>
                      <a:pt x="44" y="149"/>
                    </a:lnTo>
                    <a:lnTo>
                      <a:pt x="92" y="169"/>
                    </a:lnTo>
                    <a:lnTo>
                      <a:pt x="159" y="195"/>
                    </a:lnTo>
                    <a:lnTo>
                      <a:pt x="200" y="211"/>
                    </a:lnTo>
                    <a:lnTo>
                      <a:pt x="246" y="227"/>
                    </a:lnTo>
                    <a:lnTo>
                      <a:pt x="299" y="245"/>
                    </a:lnTo>
                    <a:lnTo>
                      <a:pt x="355" y="264"/>
                    </a:lnTo>
                    <a:lnTo>
                      <a:pt x="418" y="284"/>
                    </a:lnTo>
                    <a:lnTo>
                      <a:pt x="486" y="306"/>
                    </a:lnTo>
                    <a:lnTo>
                      <a:pt x="560" y="328"/>
                    </a:lnTo>
                    <a:lnTo>
                      <a:pt x="640" y="350"/>
                    </a:lnTo>
                    <a:lnTo>
                      <a:pt x="726" y="375"/>
                    </a:lnTo>
                    <a:lnTo>
                      <a:pt x="819" y="399"/>
                    </a:lnTo>
                    <a:lnTo>
                      <a:pt x="917" y="425"/>
                    </a:lnTo>
                    <a:lnTo>
                      <a:pt x="1023" y="451"/>
                    </a:lnTo>
                    <a:lnTo>
                      <a:pt x="1135" y="477"/>
                    </a:lnTo>
                    <a:lnTo>
                      <a:pt x="1253" y="505"/>
                    </a:lnTo>
                    <a:lnTo>
                      <a:pt x="1378" y="533"/>
                    </a:lnTo>
                    <a:lnTo>
                      <a:pt x="1512" y="560"/>
                    </a:lnTo>
                    <a:lnTo>
                      <a:pt x="1650" y="589"/>
                    </a:lnTo>
                    <a:lnTo>
                      <a:pt x="1798" y="617"/>
                    </a:lnTo>
                    <a:lnTo>
                      <a:pt x="1952" y="646"/>
                    </a:lnTo>
                    <a:lnTo>
                      <a:pt x="2113" y="674"/>
                    </a:lnTo>
                    <a:lnTo>
                      <a:pt x="2283" y="704"/>
                    </a:lnTo>
                    <a:lnTo>
                      <a:pt x="2461" y="733"/>
                    </a:lnTo>
                    <a:lnTo>
                      <a:pt x="2646" y="762"/>
                    </a:lnTo>
                    <a:lnTo>
                      <a:pt x="2839" y="789"/>
                    </a:lnTo>
                    <a:lnTo>
                      <a:pt x="2860" y="648"/>
                    </a:lnTo>
                    <a:lnTo>
                      <a:pt x="2669" y="619"/>
                    </a:lnTo>
                    <a:lnTo>
                      <a:pt x="2487" y="591"/>
                    </a:lnTo>
                    <a:lnTo>
                      <a:pt x="2312" y="562"/>
                    </a:lnTo>
                    <a:lnTo>
                      <a:pt x="2144" y="534"/>
                    </a:lnTo>
                    <a:lnTo>
                      <a:pt x="1984" y="505"/>
                    </a:lnTo>
                    <a:lnTo>
                      <a:pt x="1832" y="477"/>
                    </a:lnTo>
                    <a:lnTo>
                      <a:pt x="1687" y="448"/>
                    </a:lnTo>
                    <a:lnTo>
                      <a:pt x="1548" y="421"/>
                    </a:lnTo>
                    <a:lnTo>
                      <a:pt x="1417" y="393"/>
                    </a:lnTo>
                    <a:lnTo>
                      <a:pt x="1293" y="365"/>
                    </a:lnTo>
                    <a:lnTo>
                      <a:pt x="1176" y="339"/>
                    </a:lnTo>
                    <a:lnTo>
                      <a:pt x="1065" y="312"/>
                    </a:lnTo>
                    <a:lnTo>
                      <a:pt x="960" y="286"/>
                    </a:lnTo>
                    <a:lnTo>
                      <a:pt x="863" y="261"/>
                    </a:lnTo>
                    <a:lnTo>
                      <a:pt x="771" y="236"/>
                    </a:lnTo>
                    <a:lnTo>
                      <a:pt x="686" y="213"/>
                    </a:lnTo>
                    <a:lnTo>
                      <a:pt x="607" y="189"/>
                    </a:lnTo>
                    <a:lnTo>
                      <a:pt x="533" y="168"/>
                    </a:lnTo>
                    <a:lnTo>
                      <a:pt x="466" y="147"/>
                    </a:lnTo>
                    <a:lnTo>
                      <a:pt x="404" y="128"/>
                    </a:lnTo>
                    <a:lnTo>
                      <a:pt x="348" y="108"/>
                    </a:lnTo>
                    <a:lnTo>
                      <a:pt x="298" y="91"/>
                    </a:lnTo>
                    <a:lnTo>
                      <a:pt x="252" y="75"/>
                    </a:lnTo>
                    <a:lnTo>
                      <a:pt x="212" y="61"/>
                    </a:lnTo>
                    <a:lnTo>
                      <a:pt x="146" y="35"/>
                    </a:lnTo>
                    <a:lnTo>
                      <a:pt x="101" y="16"/>
                    </a:lnTo>
                    <a:lnTo>
                      <a:pt x="74" y="4"/>
                    </a:lnTo>
                    <a:lnTo>
                      <a:pt x="64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6" name="Freeform 778"/>
              <p:cNvSpPr>
                <a:spLocks/>
              </p:cNvSpPr>
              <p:nvPr/>
            </p:nvSpPr>
            <p:spPr bwMode="auto">
              <a:xfrm rot="21062100">
                <a:off x="6778286" y="2675553"/>
                <a:ext cx="331250" cy="94643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13" y="131"/>
                  </a:cxn>
                  <a:cxn ang="0">
                    <a:pos x="42" y="146"/>
                  </a:cxn>
                  <a:cxn ang="0">
                    <a:pos x="89" y="169"/>
                  </a:cxn>
                  <a:cxn ang="0">
                    <a:pos x="155" y="198"/>
                  </a:cxn>
                  <a:cxn ang="0">
                    <a:pos x="197" y="215"/>
                  </a:cxn>
                  <a:cxn ang="0">
                    <a:pos x="244" y="233"/>
                  </a:cxn>
                  <a:cxn ang="0">
                    <a:pos x="296" y="253"/>
                  </a:cxn>
                  <a:cxn ang="0">
                    <a:pos x="354" y="274"/>
                  </a:cxn>
                  <a:cxn ang="0">
                    <a:pos x="420" y="297"/>
                  </a:cxn>
                  <a:cxn ang="0">
                    <a:pos x="491" y="321"/>
                  </a:cxn>
                  <a:cxn ang="0">
                    <a:pos x="569" y="346"/>
                  </a:cxn>
                  <a:cxn ang="0">
                    <a:pos x="654" y="372"/>
                  </a:cxn>
                  <a:cxn ang="0">
                    <a:pos x="746" y="400"/>
                  </a:cxn>
                  <a:cxn ang="0">
                    <a:pos x="845" y="428"/>
                  </a:cxn>
                  <a:cxn ang="0">
                    <a:pos x="952" y="458"/>
                  </a:cxn>
                  <a:cxn ang="0">
                    <a:pos x="1067" y="487"/>
                  </a:cxn>
                  <a:cxn ang="0">
                    <a:pos x="1190" y="518"/>
                  </a:cxn>
                  <a:cxn ang="0">
                    <a:pos x="1320" y="550"/>
                  </a:cxn>
                  <a:cxn ang="0">
                    <a:pos x="1460" y="583"/>
                  </a:cxn>
                  <a:cxn ang="0">
                    <a:pos x="1608" y="616"/>
                  </a:cxn>
                  <a:cxn ang="0">
                    <a:pos x="1765" y="650"/>
                  </a:cxn>
                  <a:cxn ang="0">
                    <a:pos x="1930" y="685"/>
                  </a:cxn>
                  <a:cxn ang="0">
                    <a:pos x="2105" y="719"/>
                  </a:cxn>
                  <a:cxn ang="0">
                    <a:pos x="2290" y="754"/>
                  </a:cxn>
                  <a:cxn ang="0">
                    <a:pos x="2484" y="790"/>
                  </a:cxn>
                  <a:cxn ang="0">
                    <a:pos x="2689" y="825"/>
                  </a:cxn>
                  <a:cxn ang="0">
                    <a:pos x="2903" y="861"/>
                  </a:cxn>
                  <a:cxn ang="0">
                    <a:pos x="3128" y="897"/>
                  </a:cxn>
                  <a:cxn ang="0">
                    <a:pos x="3151" y="755"/>
                  </a:cxn>
                  <a:cxn ang="0">
                    <a:pos x="2929" y="720"/>
                  </a:cxn>
                  <a:cxn ang="0">
                    <a:pos x="2718" y="685"/>
                  </a:cxn>
                  <a:cxn ang="0">
                    <a:pos x="2517" y="649"/>
                  </a:cxn>
                  <a:cxn ang="0">
                    <a:pos x="2325" y="614"/>
                  </a:cxn>
                  <a:cxn ang="0">
                    <a:pos x="2143" y="579"/>
                  </a:cxn>
                  <a:cxn ang="0">
                    <a:pos x="1971" y="545"/>
                  </a:cxn>
                  <a:cxn ang="0">
                    <a:pos x="1806" y="511"/>
                  </a:cxn>
                  <a:cxn ang="0">
                    <a:pos x="1652" y="478"/>
                  </a:cxn>
                  <a:cxn ang="0">
                    <a:pos x="1506" y="445"/>
                  </a:cxn>
                  <a:cxn ang="0">
                    <a:pos x="1368" y="413"/>
                  </a:cxn>
                  <a:cxn ang="0">
                    <a:pos x="1239" y="382"/>
                  </a:cxn>
                  <a:cxn ang="0">
                    <a:pos x="1117" y="351"/>
                  </a:cxn>
                  <a:cxn ang="0">
                    <a:pos x="1004" y="321"/>
                  </a:cxn>
                  <a:cxn ang="0">
                    <a:pos x="899" y="292"/>
                  </a:cxn>
                  <a:cxn ang="0">
                    <a:pos x="800" y="264"/>
                  </a:cxn>
                  <a:cxn ang="0">
                    <a:pos x="709" y="237"/>
                  </a:cxn>
                  <a:cxn ang="0">
                    <a:pos x="625" y="211"/>
                  </a:cxn>
                  <a:cxn ang="0">
                    <a:pos x="548" y="187"/>
                  </a:cxn>
                  <a:cxn ang="0">
                    <a:pos x="477" y="163"/>
                  </a:cxn>
                  <a:cxn ang="0">
                    <a:pos x="413" y="141"/>
                  </a:cxn>
                  <a:cxn ang="0">
                    <a:pos x="356" y="121"/>
                  </a:cxn>
                  <a:cxn ang="0">
                    <a:pos x="304" y="101"/>
                  </a:cxn>
                  <a:cxn ang="0">
                    <a:pos x="257" y="84"/>
                  </a:cxn>
                  <a:cxn ang="0">
                    <a:pos x="218" y="66"/>
                  </a:cxn>
                  <a:cxn ang="0">
                    <a:pos x="153" y="39"/>
                  </a:cxn>
                  <a:cxn ang="0">
                    <a:pos x="109" y="19"/>
                  </a:cxn>
                  <a:cxn ang="0">
                    <a:pos x="82" y="6"/>
                  </a:cxn>
                  <a:cxn ang="0">
                    <a:pos x="74" y="0"/>
                  </a:cxn>
                  <a:cxn ang="0">
                    <a:pos x="0" y="124"/>
                  </a:cxn>
                </a:cxnLst>
                <a:rect l="0" t="0" r="r" b="b"/>
                <a:pathLst>
                  <a:path w="3151" h="897">
                    <a:moveTo>
                      <a:pt x="0" y="124"/>
                    </a:moveTo>
                    <a:lnTo>
                      <a:pt x="13" y="131"/>
                    </a:lnTo>
                    <a:lnTo>
                      <a:pt x="42" y="146"/>
                    </a:lnTo>
                    <a:lnTo>
                      <a:pt x="89" y="169"/>
                    </a:lnTo>
                    <a:lnTo>
                      <a:pt x="155" y="198"/>
                    </a:lnTo>
                    <a:lnTo>
                      <a:pt x="197" y="215"/>
                    </a:lnTo>
                    <a:lnTo>
                      <a:pt x="244" y="233"/>
                    </a:lnTo>
                    <a:lnTo>
                      <a:pt x="296" y="253"/>
                    </a:lnTo>
                    <a:lnTo>
                      <a:pt x="354" y="274"/>
                    </a:lnTo>
                    <a:lnTo>
                      <a:pt x="420" y="297"/>
                    </a:lnTo>
                    <a:lnTo>
                      <a:pt x="491" y="321"/>
                    </a:lnTo>
                    <a:lnTo>
                      <a:pt x="569" y="346"/>
                    </a:lnTo>
                    <a:lnTo>
                      <a:pt x="654" y="372"/>
                    </a:lnTo>
                    <a:lnTo>
                      <a:pt x="746" y="400"/>
                    </a:lnTo>
                    <a:lnTo>
                      <a:pt x="845" y="428"/>
                    </a:lnTo>
                    <a:lnTo>
                      <a:pt x="952" y="458"/>
                    </a:lnTo>
                    <a:lnTo>
                      <a:pt x="1067" y="487"/>
                    </a:lnTo>
                    <a:lnTo>
                      <a:pt x="1190" y="518"/>
                    </a:lnTo>
                    <a:lnTo>
                      <a:pt x="1320" y="550"/>
                    </a:lnTo>
                    <a:lnTo>
                      <a:pt x="1460" y="583"/>
                    </a:lnTo>
                    <a:lnTo>
                      <a:pt x="1608" y="616"/>
                    </a:lnTo>
                    <a:lnTo>
                      <a:pt x="1765" y="650"/>
                    </a:lnTo>
                    <a:lnTo>
                      <a:pt x="1930" y="685"/>
                    </a:lnTo>
                    <a:lnTo>
                      <a:pt x="2105" y="719"/>
                    </a:lnTo>
                    <a:lnTo>
                      <a:pt x="2290" y="754"/>
                    </a:lnTo>
                    <a:lnTo>
                      <a:pt x="2484" y="790"/>
                    </a:lnTo>
                    <a:lnTo>
                      <a:pt x="2689" y="825"/>
                    </a:lnTo>
                    <a:lnTo>
                      <a:pt x="2903" y="861"/>
                    </a:lnTo>
                    <a:lnTo>
                      <a:pt x="3128" y="897"/>
                    </a:lnTo>
                    <a:lnTo>
                      <a:pt x="3151" y="755"/>
                    </a:lnTo>
                    <a:lnTo>
                      <a:pt x="2929" y="720"/>
                    </a:lnTo>
                    <a:lnTo>
                      <a:pt x="2718" y="685"/>
                    </a:lnTo>
                    <a:lnTo>
                      <a:pt x="2517" y="649"/>
                    </a:lnTo>
                    <a:lnTo>
                      <a:pt x="2325" y="614"/>
                    </a:lnTo>
                    <a:lnTo>
                      <a:pt x="2143" y="579"/>
                    </a:lnTo>
                    <a:lnTo>
                      <a:pt x="1971" y="545"/>
                    </a:lnTo>
                    <a:lnTo>
                      <a:pt x="1806" y="511"/>
                    </a:lnTo>
                    <a:lnTo>
                      <a:pt x="1652" y="478"/>
                    </a:lnTo>
                    <a:lnTo>
                      <a:pt x="1506" y="445"/>
                    </a:lnTo>
                    <a:lnTo>
                      <a:pt x="1368" y="413"/>
                    </a:lnTo>
                    <a:lnTo>
                      <a:pt x="1239" y="382"/>
                    </a:lnTo>
                    <a:lnTo>
                      <a:pt x="1117" y="351"/>
                    </a:lnTo>
                    <a:lnTo>
                      <a:pt x="1004" y="321"/>
                    </a:lnTo>
                    <a:lnTo>
                      <a:pt x="899" y="292"/>
                    </a:lnTo>
                    <a:lnTo>
                      <a:pt x="800" y="264"/>
                    </a:lnTo>
                    <a:lnTo>
                      <a:pt x="709" y="237"/>
                    </a:lnTo>
                    <a:lnTo>
                      <a:pt x="625" y="211"/>
                    </a:lnTo>
                    <a:lnTo>
                      <a:pt x="548" y="187"/>
                    </a:lnTo>
                    <a:lnTo>
                      <a:pt x="477" y="163"/>
                    </a:lnTo>
                    <a:lnTo>
                      <a:pt x="413" y="141"/>
                    </a:lnTo>
                    <a:lnTo>
                      <a:pt x="356" y="121"/>
                    </a:lnTo>
                    <a:lnTo>
                      <a:pt x="304" y="101"/>
                    </a:lnTo>
                    <a:lnTo>
                      <a:pt x="257" y="84"/>
                    </a:lnTo>
                    <a:lnTo>
                      <a:pt x="218" y="66"/>
                    </a:lnTo>
                    <a:lnTo>
                      <a:pt x="153" y="39"/>
                    </a:lnTo>
                    <a:lnTo>
                      <a:pt x="109" y="19"/>
                    </a:lnTo>
                    <a:lnTo>
                      <a:pt x="82" y="6"/>
                    </a:lnTo>
                    <a:lnTo>
                      <a:pt x="74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7" name="Freeform 779"/>
              <p:cNvSpPr>
                <a:spLocks/>
              </p:cNvSpPr>
              <p:nvPr/>
            </p:nvSpPr>
            <p:spPr bwMode="auto">
              <a:xfrm rot="21062100">
                <a:off x="6775960" y="2711798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5" y="131"/>
                  </a:cxn>
                  <a:cxn ang="0">
                    <a:pos x="49" y="150"/>
                  </a:cxn>
                  <a:cxn ang="0">
                    <a:pos x="74" y="163"/>
                  </a:cxn>
                  <a:cxn ang="0">
                    <a:pos x="103" y="177"/>
                  </a:cxn>
                  <a:cxn ang="0">
                    <a:pos x="138" y="194"/>
                  </a:cxn>
                  <a:cxn ang="0">
                    <a:pos x="177" y="212"/>
                  </a:cxn>
                  <a:cxn ang="0">
                    <a:pos x="223" y="232"/>
                  </a:cxn>
                  <a:cxn ang="0">
                    <a:pos x="273" y="254"/>
                  </a:cxn>
                  <a:cxn ang="0">
                    <a:pos x="330" y="277"/>
                  </a:cxn>
                  <a:cxn ang="0">
                    <a:pos x="393" y="302"/>
                  </a:cxn>
                  <a:cxn ang="0">
                    <a:pos x="461" y="327"/>
                  </a:cxn>
                  <a:cxn ang="0">
                    <a:pos x="535" y="355"/>
                  </a:cxn>
                  <a:cxn ang="0">
                    <a:pos x="616" y="383"/>
                  </a:cxn>
                  <a:cxn ang="0">
                    <a:pos x="702" y="411"/>
                  </a:cxn>
                  <a:cxn ang="0">
                    <a:pos x="795" y="440"/>
                  </a:cxn>
                  <a:cxn ang="0">
                    <a:pos x="895" y="471"/>
                  </a:cxn>
                  <a:cxn ang="0">
                    <a:pos x="1001" y="502"/>
                  </a:cxn>
                  <a:cxn ang="0">
                    <a:pos x="1114" y="533"/>
                  </a:cxn>
                  <a:cxn ang="0">
                    <a:pos x="1233" y="564"/>
                  </a:cxn>
                  <a:cxn ang="0">
                    <a:pos x="1360" y="596"/>
                  </a:cxn>
                  <a:cxn ang="0">
                    <a:pos x="1495" y="628"/>
                  </a:cxn>
                  <a:cxn ang="0">
                    <a:pos x="1637" y="659"/>
                  </a:cxn>
                  <a:cxn ang="0">
                    <a:pos x="1785" y="690"/>
                  </a:cxn>
                  <a:cxn ang="0">
                    <a:pos x="1941" y="721"/>
                  </a:cxn>
                  <a:cxn ang="0">
                    <a:pos x="2105" y="752"/>
                  </a:cxn>
                  <a:cxn ang="0">
                    <a:pos x="2277" y="783"/>
                  </a:cxn>
                  <a:cxn ang="0">
                    <a:pos x="2456" y="812"/>
                  </a:cxn>
                  <a:cxn ang="0">
                    <a:pos x="2644" y="841"/>
                  </a:cxn>
                  <a:cxn ang="0">
                    <a:pos x="2839" y="869"/>
                  </a:cxn>
                  <a:cxn ang="0">
                    <a:pos x="3043" y="896"/>
                  </a:cxn>
                  <a:cxn ang="0">
                    <a:pos x="3061" y="753"/>
                  </a:cxn>
                  <a:cxn ang="0">
                    <a:pos x="2860" y="727"/>
                  </a:cxn>
                  <a:cxn ang="0">
                    <a:pos x="2668" y="699"/>
                  </a:cxn>
                  <a:cxn ang="0">
                    <a:pos x="2484" y="671"/>
                  </a:cxn>
                  <a:cxn ang="0">
                    <a:pos x="2307" y="641"/>
                  </a:cxn>
                  <a:cxn ang="0">
                    <a:pos x="2138" y="612"/>
                  </a:cxn>
                  <a:cxn ang="0">
                    <a:pos x="1977" y="582"/>
                  </a:cxn>
                  <a:cxn ang="0">
                    <a:pos x="1822" y="551"/>
                  </a:cxn>
                  <a:cxn ang="0">
                    <a:pos x="1676" y="519"/>
                  </a:cxn>
                  <a:cxn ang="0">
                    <a:pos x="1536" y="488"/>
                  </a:cxn>
                  <a:cxn ang="0">
                    <a:pos x="1404" y="457"/>
                  </a:cxn>
                  <a:cxn ang="0">
                    <a:pos x="1278" y="425"/>
                  </a:cxn>
                  <a:cxn ang="0">
                    <a:pos x="1160" y="394"/>
                  </a:cxn>
                  <a:cxn ang="0">
                    <a:pos x="1049" y="363"/>
                  </a:cxn>
                  <a:cxn ang="0">
                    <a:pos x="943" y="333"/>
                  </a:cxn>
                  <a:cxn ang="0">
                    <a:pos x="845" y="304"/>
                  </a:cxn>
                  <a:cxn ang="0">
                    <a:pos x="753" y="274"/>
                  </a:cxn>
                  <a:cxn ang="0">
                    <a:pos x="668" y="246"/>
                  </a:cxn>
                  <a:cxn ang="0">
                    <a:pos x="589" y="218"/>
                  </a:cxn>
                  <a:cxn ang="0">
                    <a:pos x="515" y="193"/>
                  </a:cxn>
                  <a:cxn ang="0">
                    <a:pos x="448" y="167"/>
                  </a:cxn>
                  <a:cxn ang="0">
                    <a:pos x="387" y="144"/>
                  </a:cxn>
                  <a:cxn ang="0">
                    <a:pos x="332" y="120"/>
                  </a:cxn>
                  <a:cxn ang="0">
                    <a:pos x="282" y="100"/>
                  </a:cxn>
                  <a:cxn ang="0">
                    <a:pos x="238" y="81"/>
                  </a:cxn>
                  <a:cxn ang="0">
                    <a:pos x="167" y="47"/>
                  </a:cxn>
                  <a:cxn ang="0">
                    <a:pos x="116" y="22"/>
                  </a:cxn>
                  <a:cxn ang="0">
                    <a:pos x="85" y="6"/>
                  </a:cxn>
                  <a:cxn ang="0">
                    <a:pos x="75" y="0"/>
                  </a:cxn>
                  <a:cxn ang="0">
                    <a:pos x="0" y="123"/>
                  </a:cxn>
                </a:cxnLst>
                <a:rect l="0" t="0" r="r" b="b"/>
                <a:pathLst>
                  <a:path w="3061" h="896">
                    <a:moveTo>
                      <a:pt x="0" y="123"/>
                    </a:moveTo>
                    <a:lnTo>
                      <a:pt x="15" y="131"/>
                    </a:lnTo>
                    <a:lnTo>
                      <a:pt x="49" y="150"/>
                    </a:lnTo>
                    <a:lnTo>
                      <a:pt x="74" y="163"/>
                    </a:lnTo>
                    <a:lnTo>
                      <a:pt x="103" y="177"/>
                    </a:lnTo>
                    <a:lnTo>
                      <a:pt x="138" y="194"/>
                    </a:lnTo>
                    <a:lnTo>
                      <a:pt x="177" y="212"/>
                    </a:lnTo>
                    <a:lnTo>
                      <a:pt x="223" y="232"/>
                    </a:lnTo>
                    <a:lnTo>
                      <a:pt x="273" y="254"/>
                    </a:lnTo>
                    <a:lnTo>
                      <a:pt x="330" y="277"/>
                    </a:lnTo>
                    <a:lnTo>
                      <a:pt x="393" y="302"/>
                    </a:lnTo>
                    <a:lnTo>
                      <a:pt x="461" y="327"/>
                    </a:lnTo>
                    <a:lnTo>
                      <a:pt x="535" y="355"/>
                    </a:lnTo>
                    <a:lnTo>
                      <a:pt x="616" y="383"/>
                    </a:lnTo>
                    <a:lnTo>
                      <a:pt x="702" y="411"/>
                    </a:lnTo>
                    <a:lnTo>
                      <a:pt x="795" y="440"/>
                    </a:lnTo>
                    <a:lnTo>
                      <a:pt x="895" y="471"/>
                    </a:lnTo>
                    <a:lnTo>
                      <a:pt x="1001" y="502"/>
                    </a:lnTo>
                    <a:lnTo>
                      <a:pt x="1114" y="533"/>
                    </a:lnTo>
                    <a:lnTo>
                      <a:pt x="1233" y="564"/>
                    </a:lnTo>
                    <a:lnTo>
                      <a:pt x="1360" y="596"/>
                    </a:lnTo>
                    <a:lnTo>
                      <a:pt x="1495" y="628"/>
                    </a:lnTo>
                    <a:lnTo>
                      <a:pt x="1637" y="659"/>
                    </a:lnTo>
                    <a:lnTo>
                      <a:pt x="1785" y="690"/>
                    </a:lnTo>
                    <a:lnTo>
                      <a:pt x="1941" y="721"/>
                    </a:lnTo>
                    <a:lnTo>
                      <a:pt x="2105" y="752"/>
                    </a:lnTo>
                    <a:lnTo>
                      <a:pt x="2277" y="783"/>
                    </a:lnTo>
                    <a:lnTo>
                      <a:pt x="2456" y="812"/>
                    </a:lnTo>
                    <a:lnTo>
                      <a:pt x="2644" y="841"/>
                    </a:lnTo>
                    <a:lnTo>
                      <a:pt x="2839" y="869"/>
                    </a:lnTo>
                    <a:lnTo>
                      <a:pt x="3043" y="896"/>
                    </a:lnTo>
                    <a:lnTo>
                      <a:pt x="3061" y="753"/>
                    </a:lnTo>
                    <a:lnTo>
                      <a:pt x="2860" y="727"/>
                    </a:lnTo>
                    <a:lnTo>
                      <a:pt x="2668" y="699"/>
                    </a:lnTo>
                    <a:lnTo>
                      <a:pt x="2484" y="671"/>
                    </a:lnTo>
                    <a:lnTo>
                      <a:pt x="2307" y="641"/>
                    </a:lnTo>
                    <a:lnTo>
                      <a:pt x="2138" y="612"/>
                    </a:lnTo>
                    <a:lnTo>
                      <a:pt x="1977" y="582"/>
                    </a:lnTo>
                    <a:lnTo>
                      <a:pt x="1822" y="551"/>
                    </a:lnTo>
                    <a:lnTo>
                      <a:pt x="1676" y="519"/>
                    </a:lnTo>
                    <a:lnTo>
                      <a:pt x="1536" y="488"/>
                    </a:lnTo>
                    <a:lnTo>
                      <a:pt x="1404" y="457"/>
                    </a:lnTo>
                    <a:lnTo>
                      <a:pt x="1278" y="425"/>
                    </a:lnTo>
                    <a:lnTo>
                      <a:pt x="1160" y="394"/>
                    </a:lnTo>
                    <a:lnTo>
                      <a:pt x="1049" y="363"/>
                    </a:lnTo>
                    <a:lnTo>
                      <a:pt x="943" y="333"/>
                    </a:lnTo>
                    <a:lnTo>
                      <a:pt x="845" y="304"/>
                    </a:lnTo>
                    <a:lnTo>
                      <a:pt x="753" y="274"/>
                    </a:lnTo>
                    <a:lnTo>
                      <a:pt x="668" y="246"/>
                    </a:lnTo>
                    <a:lnTo>
                      <a:pt x="589" y="218"/>
                    </a:lnTo>
                    <a:lnTo>
                      <a:pt x="515" y="193"/>
                    </a:lnTo>
                    <a:lnTo>
                      <a:pt x="448" y="167"/>
                    </a:lnTo>
                    <a:lnTo>
                      <a:pt x="387" y="144"/>
                    </a:lnTo>
                    <a:lnTo>
                      <a:pt x="332" y="120"/>
                    </a:lnTo>
                    <a:lnTo>
                      <a:pt x="282" y="100"/>
                    </a:lnTo>
                    <a:lnTo>
                      <a:pt x="238" y="81"/>
                    </a:lnTo>
                    <a:lnTo>
                      <a:pt x="167" y="47"/>
                    </a:lnTo>
                    <a:lnTo>
                      <a:pt x="116" y="22"/>
                    </a:lnTo>
                    <a:lnTo>
                      <a:pt x="85" y="6"/>
                    </a:lnTo>
                    <a:lnTo>
                      <a:pt x="75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8" name="Freeform 780"/>
              <p:cNvSpPr>
                <a:spLocks/>
              </p:cNvSpPr>
              <p:nvPr/>
            </p:nvSpPr>
            <p:spPr bwMode="auto">
              <a:xfrm rot="21062100">
                <a:off x="6781860" y="2749193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5" y="129"/>
                  </a:cxn>
                  <a:cxn ang="0">
                    <a:pos x="49" y="150"/>
                  </a:cxn>
                  <a:cxn ang="0">
                    <a:pos x="74" y="164"/>
                  </a:cxn>
                  <a:cxn ang="0">
                    <a:pos x="103" y="180"/>
                  </a:cxn>
                  <a:cxn ang="0">
                    <a:pos x="138" y="198"/>
                  </a:cxn>
                  <a:cxn ang="0">
                    <a:pos x="178" y="219"/>
                  </a:cxn>
                  <a:cxn ang="0">
                    <a:pos x="223" y="240"/>
                  </a:cxn>
                  <a:cxn ang="0">
                    <a:pos x="274" y="263"/>
                  </a:cxn>
                  <a:cxn ang="0">
                    <a:pos x="331" y="288"/>
                  </a:cxn>
                  <a:cxn ang="0">
                    <a:pos x="394" y="315"/>
                  </a:cxn>
                  <a:cxn ang="0">
                    <a:pos x="462" y="342"/>
                  </a:cxn>
                  <a:cxn ang="0">
                    <a:pos x="535" y="371"/>
                  </a:cxn>
                  <a:cxn ang="0">
                    <a:pos x="617" y="400"/>
                  </a:cxn>
                  <a:cxn ang="0">
                    <a:pos x="703" y="431"/>
                  </a:cxn>
                  <a:cxn ang="0">
                    <a:pos x="797" y="461"/>
                  </a:cxn>
                  <a:cxn ang="0">
                    <a:pos x="896" y="493"/>
                  </a:cxn>
                  <a:cxn ang="0">
                    <a:pos x="1003" y="523"/>
                  </a:cxn>
                  <a:cxn ang="0">
                    <a:pos x="1116" y="555"/>
                  </a:cxn>
                  <a:cxn ang="0">
                    <a:pos x="1236" y="587"/>
                  </a:cxn>
                  <a:cxn ang="0">
                    <a:pos x="1363" y="618"/>
                  </a:cxn>
                  <a:cxn ang="0">
                    <a:pos x="1498" y="650"/>
                  </a:cxn>
                  <a:cxn ang="0">
                    <a:pos x="1640" y="681"/>
                  </a:cxn>
                  <a:cxn ang="0">
                    <a:pos x="1788" y="711"/>
                  </a:cxn>
                  <a:cxn ang="0">
                    <a:pos x="1945" y="741"/>
                  </a:cxn>
                  <a:cxn ang="0">
                    <a:pos x="2109" y="770"/>
                  </a:cxn>
                  <a:cxn ang="0">
                    <a:pos x="2281" y="797"/>
                  </a:cxn>
                  <a:cxn ang="0">
                    <a:pos x="2460" y="824"/>
                  </a:cxn>
                  <a:cxn ang="0">
                    <a:pos x="2648" y="849"/>
                  </a:cxn>
                  <a:cxn ang="0">
                    <a:pos x="2843" y="873"/>
                  </a:cxn>
                  <a:cxn ang="0">
                    <a:pos x="3048" y="895"/>
                  </a:cxn>
                  <a:cxn ang="0">
                    <a:pos x="3063" y="753"/>
                  </a:cxn>
                  <a:cxn ang="0">
                    <a:pos x="2862" y="730"/>
                  </a:cxn>
                  <a:cxn ang="0">
                    <a:pos x="2670" y="707"/>
                  </a:cxn>
                  <a:cxn ang="0">
                    <a:pos x="2486" y="682"/>
                  </a:cxn>
                  <a:cxn ang="0">
                    <a:pos x="2310" y="656"/>
                  </a:cxn>
                  <a:cxn ang="0">
                    <a:pos x="2141" y="629"/>
                  </a:cxn>
                  <a:cxn ang="0">
                    <a:pos x="1979" y="600"/>
                  </a:cxn>
                  <a:cxn ang="0">
                    <a:pos x="1825" y="571"/>
                  </a:cxn>
                  <a:cxn ang="0">
                    <a:pos x="1679" y="542"/>
                  </a:cxn>
                  <a:cxn ang="0">
                    <a:pos x="1539" y="511"/>
                  </a:cxn>
                  <a:cxn ang="0">
                    <a:pos x="1408" y="480"/>
                  </a:cxn>
                  <a:cxn ang="0">
                    <a:pos x="1282" y="449"/>
                  </a:cxn>
                  <a:cxn ang="0">
                    <a:pos x="1164" y="418"/>
                  </a:cxn>
                  <a:cxn ang="0">
                    <a:pos x="1053" y="386"/>
                  </a:cxn>
                  <a:cxn ang="0">
                    <a:pos x="948" y="355"/>
                  </a:cxn>
                  <a:cxn ang="0">
                    <a:pos x="850" y="325"/>
                  </a:cxn>
                  <a:cxn ang="0">
                    <a:pos x="758" y="294"/>
                  </a:cxn>
                  <a:cxn ang="0">
                    <a:pos x="673" y="266"/>
                  </a:cxn>
                  <a:cxn ang="0">
                    <a:pos x="593" y="237"/>
                  </a:cxn>
                  <a:cxn ang="0">
                    <a:pos x="521" y="209"/>
                  </a:cxn>
                  <a:cxn ang="0">
                    <a:pos x="453" y="181"/>
                  </a:cxn>
                  <a:cxn ang="0">
                    <a:pos x="393" y="157"/>
                  </a:cxn>
                  <a:cxn ang="0">
                    <a:pos x="337" y="132"/>
                  </a:cxn>
                  <a:cxn ang="0">
                    <a:pos x="288" y="110"/>
                  </a:cxn>
                  <a:cxn ang="0">
                    <a:pos x="244" y="89"/>
                  </a:cxn>
                  <a:cxn ang="0">
                    <a:pos x="206" y="69"/>
                  </a:cxn>
                  <a:cxn ang="0">
                    <a:pos x="173" y="52"/>
                  </a:cxn>
                  <a:cxn ang="0">
                    <a:pos x="145" y="37"/>
                  </a:cxn>
                  <a:cxn ang="0">
                    <a:pos x="122" y="26"/>
                  </a:cxn>
                  <a:cxn ang="0">
                    <a:pos x="92" y="8"/>
                  </a:cxn>
                  <a:cxn ang="0">
                    <a:pos x="81" y="0"/>
                  </a:cxn>
                  <a:cxn ang="0">
                    <a:pos x="0" y="120"/>
                  </a:cxn>
                </a:cxnLst>
                <a:rect l="0" t="0" r="r" b="b"/>
                <a:pathLst>
                  <a:path w="3063" h="895">
                    <a:moveTo>
                      <a:pt x="0" y="120"/>
                    </a:moveTo>
                    <a:lnTo>
                      <a:pt x="15" y="129"/>
                    </a:lnTo>
                    <a:lnTo>
                      <a:pt x="49" y="150"/>
                    </a:lnTo>
                    <a:lnTo>
                      <a:pt x="74" y="164"/>
                    </a:lnTo>
                    <a:lnTo>
                      <a:pt x="103" y="180"/>
                    </a:lnTo>
                    <a:lnTo>
                      <a:pt x="138" y="198"/>
                    </a:lnTo>
                    <a:lnTo>
                      <a:pt x="178" y="219"/>
                    </a:lnTo>
                    <a:lnTo>
                      <a:pt x="223" y="240"/>
                    </a:lnTo>
                    <a:lnTo>
                      <a:pt x="274" y="263"/>
                    </a:lnTo>
                    <a:lnTo>
                      <a:pt x="331" y="288"/>
                    </a:lnTo>
                    <a:lnTo>
                      <a:pt x="394" y="315"/>
                    </a:lnTo>
                    <a:lnTo>
                      <a:pt x="462" y="342"/>
                    </a:lnTo>
                    <a:lnTo>
                      <a:pt x="535" y="371"/>
                    </a:lnTo>
                    <a:lnTo>
                      <a:pt x="617" y="400"/>
                    </a:lnTo>
                    <a:lnTo>
                      <a:pt x="703" y="431"/>
                    </a:lnTo>
                    <a:lnTo>
                      <a:pt x="797" y="461"/>
                    </a:lnTo>
                    <a:lnTo>
                      <a:pt x="896" y="493"/>
                    </a:lnTo>
                    <a:lnTo>
                      <a:pt x="1003" y="523"/>
                    </a:lnTo>
                    <a:lnTo>
                      <a:pt x="1116" y="555"/>
                    </a:lnTo>
                    <a:lnTo>
                      <a:pt x="1236" y="587"/>
                    </a:lnTo>
                    <a:lnTo>
                      <a:pt x="1363" y="618"/>
                    </a:lnTo>
                    <a:lnTo>
                      <a:pt x="1498" y="650"/>
                    </a:lnTo>
                    <a:lnTo>
                      <a:pt x="1640" y="681"/>
                    </a:lnTo>
                    <a:lnTo>
                      <a:pt x="1788" y="711"/>
                    </a:lnTo>
                    <a:lnTo>
                      <a:pt x="1945" y="741"/>
                    </a:lnTo>
                    <a:lnTo>
                      <a:pt x="2109" y="770"/>
                    </a:lnTo>
                    <a:lnTo>
                      <a:pt x="2281" y="797"/>
                    </a:lnTo>
                    <a:lnTo>
                      <a:pt x="2460" y="824"/>
                    </a:lnTo>
                    <a:lnTo>
                      <a:pt x="2648" y="849"/>
                    </a:lnTo>
                    <a:lnTo>
                      <a:pt x="2843" y="873"/>
                    </a:lnTo>
                    <a:lnTo>
                      <a:pt x="3048" y="895"/>
                    </a:lnTo>
                    <a:lnTo>
                      <a:pt x="3063" y="753"/>
                    </a:lnTo>
                    <a:lnTo>
                      <a:pt x="2862" y="730"/>
                    </a:lnTo>
                    <a:lnTo>
                      <a:pt x="2670" y="707"/>
                    </a:lnTo>
                    <a:lnTo>
                      <a:pt x="2486" y="682"/>
                    </a:lnTo>
                    <a:lnTo>
                      <a:pt x="2310" y="656"/>
                    </a:lnTo>
                    <a:lnTo>
                      <a:pt x="2141" y="629"/>
                    </a:lnTo>
                    <a:lnTo>
                      <a:pt x="1979" y="600"/>
                    </a:lnTo>
                    <a:lnTo>
                      <a:pt x="1825" y="571"/>
                    </a:lnTo>
                    <a:lnTo>
                      <a:pt x="1679" y="542"/>
                    </a:lnTo>
                    <a:lnTo>
                      <a:pt x="1539" y="511"/>
                    </a:lnTo>
                    <a:lnTo>
                      <a:pt x="1408" y="480"/>
                    </a:lnTo>
                    <a:lnTo>
                      <a:pt x="1282" y="449"/>
                    </a:lnTo>
                    <a:lnTo>
                      <a:pt x="1164" y="418"/>
                    </a:lnTo>
                    <a:lnTo>
                      <a:pt x="1053" y="386"/>
                    </a:lnTo>
                    <a:lnTo>
                      <a:pt x="948" y="355"/>
                    </a:lnTo>
                    <a:lnTo>
                      <a:pt x="850" y="325"/>
                    </a:lnTo>
                    <a:lnTo>
                      <a:pt x="758" y="294"/>
                    </a:lnTo>
                    <a:lnTo>
                      <a:pt x="673" y="266"/>
                    </a:lnTo>
                    <a:lnTo>
                      <a:pt x="593" y="237"/>
                    </a:lnTo>
                    <a:lnTo>
                      <a:pt x="521" y="209"/>
                    </a:lnTo>
                    <a:lnTo>
                      <a:pt x="453" y="181"/>
                    </a:lnTo>
                    <a:lnTo>
                      <a:pt x="393" y="157"/>
                    </a:lnTo>
                    <a:lnTo>
                      <a:pt x="337" y="132"/>
                    </a:lnTo>
                    <a:lnTo>
                      <a:pt x="288" y="110"/>
                    </a:lnTo>
                    <a:lnTo>
                      <a:pt x="244" y="89"/>
                    </a:lnTo>
                    <a:lnTo>
                      <a:pt x="206" y="69"/>
                    </a:lnTo>
                    <a:lnTo>
                      <a:pt x="173" y="52"/>
                    </a:lnTo>
                    <a:lnTo>
                      <a:pt x="145" y="37"/>
                    </a:lnTo>
                    <a:lnTo>
                      <a:pt x="122" y="26"/>
                    </a:lnTo>
                    <a:lnTo>
                      <a:pt x="92" y="8"/>
                    </a:lnTo>
                    <a:lnTo>
                      <a:pt x="81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9" name="Freeform 781"/>
              <p:cNvSpPr>
                <a:spLocks/>
              </p:cNvSpPr>
              <p:nvPr/>
            </p:nvSpPr>
            <p:spPr bwMode="auto">
              <a:xfrm rot="21062100">
                <a:off x="7288569" y="2263811"/>
                <a:ext cx="577322" cy="282352"/>
              </a:xfrm>
              <a:custGeom>
                <a:avLst/>
                <a:gdLst/>
                <a:ahLst/>
                <a:cxnLst>
                  <a:cxn ang="0">
                    <a:pos x="699" y="396"/>
                  </a:cxn>
                  <a:cxn ang="0">
                    <a:pos x="656" y="353"/>
                  </a:cxn>
                  <a:cxn ang="0">
                    <a:pos x="599" y="302"/>
                  </a:cxn>
                  <a:cxn ang="0">
                    <a:pos x="530" y="245"/>
                  </a:cxn>
                  <a:cxn ang="0">
                    <a:pos x="448" y="186"/>
                  </a:cxn>
                  <a:cxn ang="0">
                    <a:pos x="402" y="157"/>
                  </a:cxn>
                  <a:cxn ang="0">
                    <a:pos x="353" y="129"/>
                  </a:cxn>
                  <a:cxn ang="0">
                    <a:pos x="301" y="102"/>
                  </a:cxn>
                  <a:cxn ang="0">
                    <a:pos x="246" y="77"/>
                  </a:cxn>
                  <a:cxn ang="0">
                    <a:pos x="189" y="53"/>
                  </a:cxn>
                  <a:cxn ang="0">
                    <a:pos x="128" y="32"/>
                  </a:cxn>
                  <a:cxn ang="0">
                    <a:pos x="65" y="15"/>
                  </a:cxn>
                  <a:cxn ang="0">
                    <a:pos x="0" y="0"/>
                  </a:cxn>
                  <a:cxn ang="0">
                    <a:pos x="86" y="68"/>
                  </a:cxn>
                  <a:cxn ang="0">
                    <a:pos x="177" y="143"/>
                  </a:cxn>
                  <a:cxn ang="0">
                    <a:pos x="284" y="235"/>
                  </a:cxn>
                  <a:cxn ang="0">
                    <a:pos x="395" y="337"/>
                  </a:cxn>
                  <a:cxn ang="0">
                    <a:pos x="448" y="389"/>
                  </a:cxn>
                  <a:cxn ang="0">
                    <a:pos x="497" y="442"/>
                  </a:cxn>
                  <a:cxn ang="0">
                    <a:pos x="542" y="494"/>
                  </a:cxn>
                  <a:cxn ang="0">
                    <a:pos x="581" y="543"/>
                  </a:cxn>
                  <a:cxn ang="0">
                    <a:pos x="612" y="589"/>
                  </a:cxn>
                  <a:cxn ang="0">
                    <a:pos x="634" y="633"/>
                  </a:cxn>
                  <a:cxn ang="0">
                    <a:pos x="797" y="665"/>
                  </a:cxn>
                  <a:cxn ang="0">
                    <a:pos x="988" y="705"/>
                  </a:cxn>
                  <a:cxn ang="0">
                    <a:pos x="1237" y="760"/>
                  </a:cxn>
                  <a:cxn ang="0">
                    <a:pos x="1538" y="831"/>
                  </a:cxn>
                  <a:cxn ang="0">
                    <a:pos x="1880" y="920"/>
                  </a:cxn>
                  <a:cxn ang="0">
                    <a:pos x="2253" y="1023"/>
                  </a:cxn>
                  <a:cxn ang="0">
                    <a:pos x="2649" y="1143"/>
                  </a:cxn>
                  <a:cxn ang="0">
                    <a:pos x="3056" y="1279"/>
                  </a:cxn>
                  <a:cxn ang="0">
                    <a:pos x="3468" y="1431"/>
                  </a:cxn>
                  <a:cxn ang="0">
                    <a:pos x="3874" y="1599"/>
                  </a:cxn>
                  <a:cxn ang="0">
                    <a:pos x="4264" y="1783"/>
                  </a:cxn>
                  <a:cxn ang="0">
                    <a:pos x="4629" y="1984"/>
                  </a:cxn>
                  <a:cxn ang="0">
                    <a:pos x="4961" y="2201"/>
                  </a:cxn>
                  <a:cxn ang="0">
                    <a:pos x="5248" y="2434"/>
                  </a:cxn>
                  <a:cxn ang="0">
                    <a:pos x="5482" y="2683"/>
                  </a:cxn>
                  <a:cxn ang="0">
                    <a:pos x="5465" y="2632"/>
                  </a:cxn>
                  <a:cxn ang="0">
                    <a:pos x="5434" y="2569"/>
                  </a:cxn>
                  <a:cxn ang="0">
                    <a:pos x="5380" y="2485"/>
                  </a:cxn>
                  <a:cxn ang="0">
                    <a:pos x="5297" y="2381"/>
                  </a:cxn>
                  <a:cxn ang="0">
                    <a:pos x="5178" y="2258"/>
                  </a:cxn>
                  <a:cxn ang="0">
                    <a:pos x="5018" y="2119"/>
                  </a:cxn>
                  <a:cxn ang="0">
                    <a:pos x="4810" y="1964"/>
                  </a:cxn>
                  <a:cxn ang="0">
                    <a:pos x="4549" y="1796"/>
                  </a:cxn>
                  <a:cxn ang="0">
                    <a:pos x="4228" y="1617"/>
                  </a:cxn>
                  <a:cxn ang="0">
                    <a:pos x="3841" y="1427"/>
                  </a:cxn>
                  <a:cxn ang="0">
                    <a:pos x="3382" y="1230"/>
                  </a:cxn>
                  <a:cxn ang="0">
                    <a:pos x="2844" y="1025"/>
                  </a:cxn>
                  <a:cxn ang="0">
                    <a:pos x="2221" y="818"/>
                  </a:cxn>
                  <a:cxn ang="0">
                    <a:pos x="1508" y="605"/>
                  </a:cxn>
                  <a:cxn ang="0">
                    <a:pos x="699" y="393"/>
                  </a:cxn>
                </a:cxnLst>
                <a:rect l="0" t="0" r="r" b="b"/>
                <a:pathLst>
                  <a:path w="5482" h="2683">
                    <a:moveTo>
                      <a:pt x="699" y="393"/>
                    </a:moveTo>
                    <a:lnTo>
                      <a:pt x="699" y="396"/>
                    </a:lnTo>
                    <a:lnTo>
                      <a:pt x="678" y="375"/>
                    </a:lnTo>
                    <a:lnTo>
                      <a:pt x="656" y="353"/>
                    </a:lnTo>
                    <a:lnTo>
                      <a:pt x="629" y="328"/>
                    </a:lnTo>
                    <a:lnTo>
                      <a:pt x="599" y="302"/>
                    </a:lnTo>
                    <a:lnTo>
                      <a:pt x="566" y="274"/>
                    </a:lnTo>
                    <a:lnTo>
                      <a:pt x="530" y="245"/>
                    </a:lnTo>
                    <a:lnTo>
                      <a:pt x="491" y="215"/>
                    </a:lnTo>
                    <a:lnTo>
                      <a:pt x="448" y="186"/>
                    </a:lnTo>
                    <a:lnTo>
                      <a:pt x="424" y="172"/>
                    </a:lnTo>
                    <a:lnTo>
                      <a:pt x="402" y="157"/>
                    </a:lnTo>
                    <a:lnTo>
                      <a:pt x="377" y="143"/>
                    </a:lnTo>
                    <a:lnTo>
                      <a:pt x="353" y="129"/>
                    </a:lnTo>
                    <a:lnTo>
                      <a:pt x="327" y="115"/>
                    </a:lnTo>
                    <a:lnTo>
                      <a:pt x="301" y="102"/>
                    </a:lnTo>
                    <a:lnTo>
                      <a:pt x="274" y="89"/>
                    </a:lnTo>
                    <a:lnTo>
                      <a:pt x="246" y="77"/>
                    </a:lnTo>
                    <a:lnTo>
                      <a:pt x="217" y="65"/>
                    </a:lnTo>
                    <a:lnTo>
                      <a:pt x="189" y="53"/>
                    </a:lnTo>
                    <a:lnTo>
                      <a:pt x="159" y="43"/>
                    </a:lnTo>
                    <a:lnTo>
                      <a:pt x="128" y="32"/>
                    </a:lnTo>
                    <a:lnTo>
                      <a:pt x="97" y="24"/>
                    </a:lnTo>
                    <a:lnTo>
                      <a:pt x="65" y="15"/>
                    </a:lnTo>
                    <a:lnTo>
                      <a:pt x="33" y="7"/>
                    </a:lnTo>
                    <a:lnTo>
                      <a:pt x="0" y="0"/>
                    </a:lnTo>
                    <a:lnTo>
                      <a:pt x="23" y="18"/>
                    </a:lnTo>
                    <a:lnTo>
                      <a:pt x="86" y="68"/>
                    </a:lnTo>
                    <a:lnTo>
                      <a:pt x="129" y="104"/>
                    </a:lnTo>
                    <a:lnTo>
                      <a:pt x="177" y="143"/>
                    </a:lnTo>
                    <a:lnTo>
                      <a:pt x="229" y="187"/>
                    </a:lnTo>
                    <a:lnTo>
                      <a:pt x="284" y="235"/>
                    </a:lnTo>
                    <a:lnTo>
                      <a:pt x="339" y="285"/>
                    </a:lnTo>
                    <a:lnTo>
                      <a:pt x="395" y="337"/>
                    </a:lnTo>
                    <a:lnTo>
                      <a:pt x="421" y="364"/>
                    </a:lnTo>
                    <a:lnTo>
                      <a:pt x="448" y="389"/>
                    </a:lnTo>
                    <a:lnTo>
                      <a:pt x="472" y="416"/>
                    </a:lnTo>
                    <a:lnTo>
                      <a:pt x="497" y="442"/>
                    </a:lnTo>
                    <a:lnTo>
                      <a:pt x="520" y="468"/>
                    </a:lnTo>
                    <a:lnTo>
                      <a:pt x="542" y="494"/>
                    </a:lnTo>
                    <a:lnTo>
                      <a:pt x="562" y="519"/>
                    </a:lnTo>
                    <a:lnTo>
                      <a:pt x="581" y="543"/>
                    </a:lnTo>
                    <a:lnTo>
                      <a:pt x="597" y="567"/>
                    </a:lnTo>
                    <a:lnTo>
                      <a:pt x="612" y="589"/>
                    </a:lnTo>
                    <a:lnTo>
                      <a:pt x="624" y="612"/>
                    </a:lnTo>
                    <a:lnTo>
                      <a:pt x="634" y="633"/>
                    </a:lnTo>
                    <a:lnTo>
                      <a:pt x="676" y="641"/>
                    </a:lnTo>
                    <a:lnTo>
                      <a:pt x="797" y="665"/>
                    </a:lnTo>
                    <a:lnTo>
                      <a:pt x="884" y="682"/>
                    </a:lnTo>
                    <a:lnTo>
                      <a:pt x="988" y="705"/>
                    </a:lnTo>
                    <a:lnTo>
                      <a:pt x="1105" y="730"/>
                    </a:lnTo>
                    <a:lnTo>
                      <a:pt x="1237" y="760"/>
                    </a:lnTo>
                    <a:lnTo>
                      <a:pt x="1382" y="794"/>
                    </a:lnTo>
                    <a:lnTo>
                      <a:pt x="1538" y="831"/>
                    </a:lnTo>
                    <a:lnTo>
                      <a:pt x="1705" y="874"/>
                    </a:lnTo>
                    <a:lnTo>
                      <a:pt x="1880" y="920"/>
                    </a:lnTo>
                    <a:lnTo>
                      <a:pt x="2063" y="969"/>
                    </a:lnTo>
                    <a:lnTo>
                      <a:pt x="2253" y="1023"/>
                    </a:lnTo>
                    <a:lnTo>
                      <a:pt x="2448" y="1081"/>
                    </a:lnTo>
                    <a:lnTo>
                      <a:pt x="2649" y="1143"/>
                    </a:lnTo>
                    <a:lnTo>
                      <a:pt x="2852" y="1209"/>
                    </a:lnTo>
                    <a:lnTo>
                      <a:pt x="3056" y="1279"/>
                    </a:lnTo>
                    <a:lnTo>
                      <a:pt x="3262" y="1352"/>
                    </a:lnTo>
                    <a:lnTo>
                      <a:pt x="3468" y="1431"/>
                    </a:lnTo>
                    <a:lnTo>
                      <a:pt x="3672" y="1513"/>
                    </a:lnTo>
                    <a:lnTo>
                      <a:pt x="3874" y="1599"/>
                    </a:lnTo>
                    <a:lnTo>
                      <a:pt x="4071" y="1689"/>
                    </a:lnTo>
                    <a:lnTo>
                      <a:pt x="4264" y="1783"/>
                    </a:lnTo>
                    <a:lnTo>
                      <a:pt x="4451" y="1882"/>
                    </a:lnTo>
                    <a:lnTo>
                      <a:pt x="4629" y="1984"/>
                    </a:lnTo>
                    <a:lnTo>
                      <a:pt x="4800" y="2091"/>
                    </a:lnTo>
                    <a:lnTo>
                      <a:pt x="4961" y="2201"/>
                    </a:lnTo>
                    <a:lnTo>
                      <a:pt x="5110" y="2316"/>
                    </a:lnTo>
                    <a:lnTo>
                      <a:pt x="5248" y="2434"/>
                    </a:lnTo>
                    <a:lnTo>
                      <a:pt x="5373" y="2557"/>
                    </a:lnTo>
                    <a:lnTo>
                      <a:pt x="5482" y="2683"/>
                    </a:lnTo>
                    <a:lnTo>
                      <a:pt x="5479" y="2671"/>
                    </a:lnTo>
                    <a:lnTo>
                      <a:pt x="5465" y="2632"/>
                    </a:lnTo>
                    <a:lnTo>
                      <a:pt x="5453" y="2603"/>
                    </a:lnTo>
                    <a:lnTo>
                      <a:pt x="5434" y="2569"/>
                    </a:lnTo>
                    <a:lnTo>
                      <a:pt x="5410" y="2530"/>
                    </a:lnTo>
                    <a:lnTo>
                      <a:pt x="5380" y="2485"/>
                    </a:lnTo>
                    <a:lnTo>
                      <a:pt x="5343" y="2435"/>
                    </a:lnTo>
                    <a:lnTo>
                      <a:pt x="5297" y="2381"/>
                    </a:lnTo>
                    <a:lnTo>
                      <a:pt x="5242" y="2322"/>
                    </a:lnTo>
                    <a:lnTo>
                      <a:pt x="5178" y="2258"/>
                    </a:lnTo>
                    <a:lnTo>
                      <a:pt x="5104" y="2190"/>
                    </a:lnTo>
                    <a:lnTo>
                      <a:pt x="5018" y="2119"/>
                    </a:lnTo>
                    <a:lnTo>
                      <a:pt x="4921" y="2043"/>
                    </a:lnTo>
                    <a:lnTo>
                      <a:pt x="4810" y="1964"/>
                    </a:lnTo>
                    <a:lnTo>
                      <a:pt x="4688" y="1881"/>
                    </a:lnTo>
                    <a:lnTo>
                      <a:pt x="4549" y="1796"/>
                    </a:lnTo>
                    <a:lnTo>
                      <a:pt x="4396" y="1707"/>
                    </a:lnTo>
                    <a:lnTo>
                      <a:pt x="4228" y="1617"/>
                    </a:lnTo>
                    <a:lnTo>
                      <a:pt x="4043" y="1523"/>
                    </a:lnTo>
                    <a:lnTo>
                      <a:pt x="3841" y="1427"/>
                    </a:lnTo>
                    <a:lnTo>
                      <a:pt x="3621" y="1329"/>
                    </a:lnTo>
                    <a:lnTo>
                      <a:pt x="3382" y="1230"/>
                    </a:lnTo>
                    <a:lnTo>
                      <a:pt x="3123" y="1129"/>
                    </a:lnTo>
                    <a:lnTo>
                      <a:pt x="2844" y="1025"/>
                    </a:lnTo>
                    <a:lnTo>
                      <a:pt x="2543" y="922"/>
                    </a:lnTo>
                    <a:lnTo>
                      <a:pt x="2221" y="818"/>
                    </a:lnTo>
                    <a:lnTo>
                      <a:pt x="1876" y="712"/>
                    </a:lnTo>
                    <a:lnTo>
                      <a:pt x="1508" y="605"/>
                    </a:lnTo>
                    <a:lnTo>
                      <a:pt x="1116" y="499"/>
                    </a:lnTo>
                    <a:lnTo>
                      <a:pt x="699" y="3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0" name="Freeform 782"/>
              <p:cNvSpPr>
                <a:spLocks/>
              </p:cNvSpPr>
              <p:nvPr/>
            </p:nvSpPr>
            <p:spPr bwMode="auto">
              <a:xfrm rot="21062100">
                <a:off x="7656609" y="2752983"/>
                <a:ext cx="85179" cy="121459"/>
              </a:xfrm>
              <a:custGeom>
                <a:avLst/>
                <a:gdLst/>
                <a:ahLst/>
                <a:cxnLst>
                  <a:cxn ang="0">
                    <a:pos x="79" y="491"/>
                  </a:cxn>
                  <a:cxn ang="0">
                    <a:pos x="47" y="577"/>
                  </a:cxn>
                  <a:cxn ang="0">
                    <a:pos x="24" y="663"/>
                  </a:cxn>
                  <a:cxn ang="0">
                    <a:pos x="8" y="745"/>
                  </a:cxn>
                  <a:cxn ang="0">
                    <a:pos x="0" y="822"/>
                  </a:cxn>
                  <a:cxn ang="0">
                    <a:pos x="2" y="895"/>
                  </a:cxn>
                  <a:cxn ang="0">
                    <a:pos x="12" y="962"/>
                  </a:cxn>
                  <a:cxn ang="0">
                    <a:pos x="29" y="1021"/>
                  </a:cxn>
                  <a:cxn ang="0">
                    <a:pos x="55" y="1070"/>
                  </a:cxn>
                  <a:cxn ang="0">
                    <a:pos x="89" y="1110"/>
                  </a:cxn>
                  <a:cxn ang="0">
                    <a:pos x="131" y="1138"/>
                  </a:cxn>
                  <a:cxn ang="0">
                    <a:pos x="181" y="1154"/>
                  </a:cxn>
                  <a:cxn ang="0">
                    <a:pos x="233" y="1156"/>
                  </a:cxn>
                  <a:cxn ang="0">
                    <a:pos x="288" y="1146"/>
                  </a:cxn>
                  <a:cxn ang="0">
                    <a:pos x="345" y="1124"/>
                  </a:cxn>
                  <a:cxn ang="0">
                    <a:pos x="404" y="1090"/>
                  </a:cxn>
                  <a:cxn ang="0">
                    <a:pos x="461" y="1046"/>
                  </a:cxn>
                  <a:cxn ang="0">
                    <a:pos x="518" y="993"/>
                  </a:cxn>
                  <a:cxn ang="0">
                    <a:pos x="573" y="930"/>
                  </a:cxn>
                  <a:cxn ang="0">
                    <a:pos x="625" y="859"/>
                  </a:cxn>
                  <a:cxn ang="0">
                    <a:pos x="673" y="780"/>
                  </a:cxn>
                  <a:cxn ang="0">
                    <a:pos x="716" y="693"/>
                  </a:cxn>
                  <a:cxn ang="0">
                    <a:pos x="751" y="607"/>
                  </a:cxn>
                  <a:cxn ang="0">
                    <a:pos x="778" y="522"/>
                  </a:cxn>
                  <a:cxn ang="0">
                    <a:pos x="796" y="439"/>
                  </a:cxn>
                  <a:cxn ang="0">
                    <a:pos x="807" y="359"/>
                  </a:cxn>
                  <a:cxn ang="0">
                    <a:pos x="808" y="284"/>
                  </a:cxn>
                  <a:cxn ang="0">
                    <a:pos x="801" y="216"/>
                  </a:cxn>
                  <a:cxn ang="0">
                    <a:pos x="787" y="154"/>
                  </a:cxn>
                  <a:cxn ang="0">
                    <a:pos x="763" y="102"/>
                  </a:cxn>
                  <a:cxn ang="0">
                    <a:pos x="731" y="58"/>
                  </a:cxn>
                  <a:cxn ang="0">
                    <a:pos x="692" y="26"/>
                  </a:cxn>
                  <a:cxn ang="0">
                    <a:pos x="645" y="6"/>
                  </a:cxn>
                  <a:cxn ang="0">
                    <a:pos x="593" y="0"/>
                  </a:cxn>
                  <a:cxn ang="0">
                    <a:pos x="539" y="5"/>
                  </a:cxn>
                  <a:cxn ang="0">
                    <a:pos x="482" y="24"/>
                  </a:cxn>
                  <a:cxn ang="0">
                    <a:pos x="425" y="54"/>
                  </a:cxn>
                  <a:cxn ang="0">
                    <a:pos x="366" y="95"/>
                  </a:cxn>
                  <a:cxn ang="0">
                    <a:pos x="310" y="145"/>
                  </a:cxn>
                  <a:cxn ang="0">
                    <a:pos x="253" y="204"/>
                  </a:cxn>
                  <a:cxn ang="0">
                    <a:pos x="201" y="274"/>
                  </a:cxn>
                  <a:cxn ang="0">
                    <a:pos x="151" y="349"/>
                  </a:cxn>
                  <a:cxn ang="0">
                    <a:pos x="106" y="433"/>
                  </a:cxn>
                </a:cxnLst>
                <a:rect l="0" t="0" r="r" b="b"/>
                <a:pathLst>
                  <a:path w="808" h="1157">
                    <a:moveTo>
                      <a:pt x="106" y="433"/>
                    </a:moveTo>
                    <a:lnTo>
                      <a:pt x="92" y="462"/>
                    </a:lnTo>
                    <a:lnTo>
                      <a:pt x="79" y="491"/>
                    </a:lnTo>
                    <a:lnTo>
                      <a:pt x="67" y="520"/>
                    </a:lnTo>
                    <a:lnTo>
                      <a:pt x="57" y="549"/>
                    </a:lnTo>
                    <a:lnTo>
                      <a:pt x="47" y="577"/>
                    </a:lnTo>
                    <a:lnTo>
                      <a:pt x="39" y="606"/>
                    </a:lnTo>
                    <a:lnTo>
                      <a:pt x="30" y="635"/>
                    </a:lnTo>
                    <a:lnTo>
                      <a:pt x="24" y="663"/>
                    </a:lnTo>
                    <a:lnTo>
                      <a:pt x="17" y="690"/>
                    </a:lnTo>
                    <a:lnTo>
                      <a:pt x="12" y="718"/>
                    </a:lnTo>
                    <a:lnTo>
                      <a:pt x="8" y="745"/>
                    </a:lnTo>
                    <a:lnTo>
                      <a:pt x="5" y="771"/>
                    </a:lnTo>
                    <a:lnTo>
                      <a:pt x="2" y="797"/>
                    </a:lnTo>
                    <a:lnTo>
                      <a:pt x="0" y="822"/>
                    </a:lnTo>
                    <a:lnTo>
                      <a:pt x="0" y="848"/>
                    </a:lnTo>
                    <a:lnTo>
                      <a:pt x="0" y="871"/>
                    </a:lnTo>
                    <a:lnTo>
                      <a:pt x="2" y="895"/>
                    </a:lnTo>
                    <a:lnTo>
                      <a:pt x="5" y="918"/>
                    </a:lnTo>
                    <a:lnTo>
                      <a:pt x="8" y="941"/>
                    </a:lnTo>
                    <a:lnTo>
                      <a:pt x="12" y="962"/>
                    </a:lnTo>
                    <a:lnTo>
                      <a:pt x="16" y="982"/>
                    </a:lnTo>
                    <a:lnTo>
                      <a:pt x="23" y="1001"/>
                    </a:lnTo>
                    <a:lnTo>
                      <a:pt x="29" y="1021"/>
                    </a:lnTo>
                    <a:lnTo>
                      <a:pt x="37" y="1038"/>
                    </a:lnTo>
                    <a:lnTo>
                      <a:pt x="46" y="1055"/>
                    </a:lnTo>
                    <a:lnTo>
                      <a:pt x="55" y="1070"/>
                    </a:lnTo>
                    <a:lnTo>
                      <a:pt x="65" y="1085"/>
                    </a:lnTo>
                    <a:lnTo>
                      <a:pt x="77" y="1097"/>
                    </a:lnTo>
                    <a:lnTo>
                      <a:pt x="89" y="1110"/>
                    </a:lnTo>
                    <a:lnTo>
                      <a:pt x="103" y="1121"/>
                    </a:lnTo>
                    <a:lnTo>
                      <a:pt x="117" y="1130"/>
                    </a:lnTo>
                    <a:lnTo>
                      <a:pt x="131" y="1138"/>
                    </a:lnTo>
                    <a:lnTo>
                      <a:pt x="147" y="1145"/>
                    </a:lnTo>
                    <a:lnTo>
                      <a:pt x="163" y="1151"/>
                    </a:lnTo>
                    <a:lnTo>
                      <a:pt x="181" y="1154"/>
                    </a:lnTo>
                    <a:lnTo>
                      <a:pt x="198" y="1156"/>
                    </a:lnTo>
                    <a:lnTo>
                      <a:pt x="215" y="1157"/>
                    </a:lnTo>
                    <a:lnTo>
                      <a:pt x="233" y="1156"/>
                    </a:lnTo>
                    <a:lnTo>
                      <a:pt x="251" y="1154"/>
                    </a:lnTo>
                    <a:lnTo>
                      <a:pt x="269" y="1151"/>
                    </a:lnTo>
                    <a:lnTo>
                      <a:pt x="288" y="1146"/>
                    </a:lnTo>
                    <a:lnTo>
                      <a:pt x="306" y="1140"/>
                    </a:lnTo>
                    <a:lnTo>
                      <a:pt x="326" y="1132"/>
                    </a:lnTo>
                    <a:lnTo>
                      <a:pt x="345" y="1124"/>
                    </a:lnTo>
                    <a:lnTo>
                      <a:pt x="364" y="1113"/>
                    </a:lnTo>
                    <a:lnTo>
                      <a:pt x="383" y="1103"/>
                    </a:lnTo>
                    <a:lnTo>
                      <a:pt x="404" y="1090"/>
                    </a:lnTo>
                    <a:lnTo>
                      <a:pt x="423" y="1077"/>
                    </a:lnTo>
                    <a:lnTo>
                      <a:pt x="442" y="1062"/>
                    </a:lnTo>
                    <a:lnTo>
                      <a:pt x="461" y="1046"/>
                    </a:lnTo>
                    <a:lnTo>
                      <a:pt x="480" y="1029"/>
                    </a:lnTo>
                    <a:lnTo>
                      <a:pt x="500" y="1011"/>
                    </a:lnTo>
                    <a:lnTo>
                      <a:pt x="518" y="993"/>
                    </a:lnTo>
                    <a:lnTo>
                      <a:pt x="537" y="973"/>
                    </a:lnTo>
                    <a:lnTo>
                      <a:pt x="555" y="951"/>
                    </a:lnTo>
                    <a:lnTo>
                      <a:pt x="573" y="930"/>
                    </a:lnTo>
                    <a:lnTo>
                      <a:pt x="591" y="907"/>
                    </a:lnTo>
                    <a:lnTo>
                      <a:pt x="608" y="883"/>
                    </a:lnTo>
                    <a:lnTo>
                      <a:pt x="625" y="859"/>
                    </a:lnTo>
                    <a:lnTo>
                      <a:pt x="641" y="833"/>
                    </a:lnTo>
                    <a:lnTo>
                      <a:pt x="657" y="806"/>
                    </a:lnTo>
                    <a:lnTo>
                      <a:pt x="673" y="780"/>
                    </a:lnTo>
                    <a:lnTo>
                      <a:pt x="688" y="751"/>
                    </a:lnTo>
                    <a:lnTo>
                      <a:pt x="703" y="723"/>
                    </a:lnTo>
                    <a:lnTo>
                      <a:pt x="716" y="693"/>
                    </a:lnTo>
                    <a:lnTo>
                      <a:pt x="729" y="665"/>
                    </a:lnTo>
                    <a:lnTo>
                      <a:pt x="741" y="636"/>
                    </a:lnTo>
                    <a:lnTo>
                      <a:pt x="751" y="607"/>
                    </a:lnTo>
                    <a:lnTo>
                      <a:pt x="761" y="578"/>
                    </a:lnTo>
                    <a:lnTo>
                      <a:pt x="771" y="550"/>
                    </a:lnTo>
                    <a:lnTo>
                      <a:pt x="778" y="522"/>
                    </a:lnTo>
                    <a:lnTo>
                      <a:pt x="785" y="493"/>
                    </a:lnTo>
                    <a:lnTo>
                      <a:pt x="792" y="465"/>
                    </a:lnTo>
                    <a:lnTo>
                      <a:pt x="796" y="439"/>
                    </a:lnTo>
                    <a:lnTo>
                      <a:pt x="800" y="411"/>
                    </a:lnTo>
                    <a:lnTo>
                      <a:pt x="804" y="384"/>
                    </a:lnTo>
                    <a:lnTo>
                      <a:pt x="807" y="359"/>
                    </a:lnTo>
                    <a:lnTo>
                      <a:pt x="808" y="333"/>
                    </a:lnTo>
                    <a:lnTo>
                      <a:pt x="808" y="309"/>
                    </a:lnTo>
                    <a:lnTo>
                      <a:pt x="808" y="284"/>
                    </a:lnTo>
                    <a:lnTo>
                      <a:pt x="807" y="261"/>
                    </a:lnTo>
                    <a:lnTo>
                      <a:pt x="805" y="237"/>
                    </a:lnTo>
                    <a:lnTo>
                      <a:pt x="801" y="216"/>
                    </a:lnTo>
                    <a:lnTo>
                      <a:pt x="797" y="195"/>
                    </a:lnTo>
                    <a:lnTo>
                      <a:pt x="792" y="174"/>
                    </a:lnTo>
                    <a:lnTo>
                      <a:pt x="787" y="154"/>
                    </a:lnTo>
                    <a:lnTo>
                      <a:pt x="779" y="136"/>
                    </a:lnTo>
                    <a:lnTo>
                      <a:pt x="772" y="118"/>
                    </a:lnTo>
                    <a:lnTo>
                      <a:pt x="763" y="102"/>
                    </a:lnTo>
                    <a:lnTo>
                      <a:pt x="753" y="86"/>
                    </a:lnTo>
                    <a:lnTo>
                      <a:pt x="743" y="72"/>
                    </a:lnTo>
                    <a:lnTo>
                      <a:pt x="731" y="58"/>
                    </a:lnTo>
                    <a:lnTo>
                      <a:pt x="719" y="47"/>
                    </a:lnTo>
                    <a:lnTo>
                      <a:pt x="705" y="36"/>
                    </a:lnTo>
                    <a:lnTo>
                      <a:pt x="692" y="26"/>
                    </a:lnTo>
                    <a:lnTo>
                      <a:pt x="677" y="18"/>
                    </a:lnTo>
                    <a:lnTo>
                      <a:pt x="661" y="11"/>
                    </a:lnTo>
                    <a:lnTo>
                      <a:pt x="645" y="6"/>
                    </a:lnTo>
                    <a:lnTo>
                      <a:pt x="629" y="2"/>
                    </a:lnTo>
                    <a:lnTo>
                      <a:pt x="612" y="0"/>
                    </a:lnTo>
                    <a:lnTo>
                      <a:pt x="593" y="0"/>
                    </a:lnTo>
                    <a:lnTo>
                      <a:pt x="575" y="0"/>
                    </a:lnTo>
                    <a:lnTo>
                      <a:pt x="557" y="2"/>
                    </a:lnTo>
                    <a:lnTo>
                      <a:pt x="539" y="5"/>
                    </a:lnTo>
                    <a:lnTo>
                      <a:pt x="521" y="10"/>
                    </a:lnTo>
                    <a:lnTo>
                      <a:pt x="502" y="17"/>
                    </a:lnTo>
                    <a:lnTo>
                      <a:pt x="482" y="24"/>
                    </a:lnTo>
                    <a:lnTo>
                      <a:pt x="463" y="33"/>
                    </a:lnTo>
                    <a:lnTo>
                      <a:pt x="444" y="42"/>
                    </a:lnTo>
                    <a:lnTo>
                      <a:pt x="425" y="54"/>
                    </a:lnTo>
                    <a:lnTo>
                      <a:pt x="406" y="66"/>
                    </a:lnTo>
                    <a:lnTo>
                      <a:pt x="386" y="80"/>
                    </a:lnTo>
                    <a:lnTo>
                      <a:pt x="366" y="95"/>
                    </a:lnTo>
                    <a:lnTo>
                      <a:pt x="347" y="109"/>
                    </a:lnTo>
                    <a:lnTo>
                      <a:pt x="328" y="127"/>
                    </a:lnTo>
                    <a:lnTo>
                      <a:pt x="310" y="145"/>
                    </a:lnTo>
                    <a:lnTo>
                      <a:pt x="290" y="164"/>
                    </a:lnTo>
                    <a:lnTo>
                      <a:pt x="272" y="184"/>
                    </a:lnTo>
                    <a:lnTo>
                      <a:pt x="253" y="204"/>
                    </a:lnTo>
                    <a:lnTo>
                      <a:pt x="235" y="227"/>
                    </a:lnTo>
                    <a:lnTo>
                      <a:pt x="218" y="249"/>
                    </a:lnTo>
                    <a:lnTo>
                      <a:pt x="201" y="274"/>
                    </a:lnTo>
                    <a:lnTo>
                      <a:pt x="184" y="298"/>
                    </a:lnTo>
                    <a:lnTo>
                      <a:pt x="167" y="324"/>
                    </a:lnTo>
                    <a:lnTo>
                      <a:pt x="151" y="349"/>
                    </a:lnTo>
                    <a:lnTo>
                      <a:pt x="136" y="377"/>
                    </a:lnTo>
                    <a:lnTo>
                      <a:pt x="120" y="405"/>
                    </a:lnTo>
                    <a:lnTo>
                      <a:pt x="106" y="4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1" name="Freeform 783"/>
              <p:cNvSpPr>
                <a:spLocks/>
              </p:cNvSpPr>
              <p:nvPr/>
            </p:nvSpPr>
            <p:spPr bwMode="auto">
              <a:xfrm rot="21062100">
                <a:off x="6907399" y="2233255"/>
                <a:ext cx="26816" cy="28393"/>
              </a:xfrm>
              <a:custGeom>
                <a:avLst/>
                <a:gdLst/>
                <a:ahLst/>
                <a:cxnLst>
                  <a:cxn ang="0">
                    <a:pos x="264" y="145"/>
                  </a:cxn>
                  <a:cxn ang="0">
                    <a:pos x="259" y="170"/>
                  </a:cxn>
                  <a:cxn ang="0">
                    <a:pos x="248" y="194"/>
                  </a:cxn>
                  <a:cxn ang="0">
                    <a:pos x="234" y="215"/>
                  </a:cxn>
                  <a:cxn ang="0">
                    <a:pos x="216" y="233"/>
                  </a:cxn>
                  <a:cxn ang="0">
                    <a:pos x="196" y="247"/>
                  </a:cxn>
                  <a:cxn ang="0">
                    <a:pos x="172" y="257"/>
                  </a:cxn>
                  <a:cxn ang="0">
                    <a:pos x="146" y="262"/>
                  </a:cxn>
                  <a:cxn ang="0">
                    <a:pos x="119" y="262"/>
                  </a:cxn>
                  <a:cxn ang="0">
                    <a:pos x="93" y="257"/>
                  </a:cxn>
                  <a:cxn ang="0">
                    <a:pos x="70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7" y="170"/>
                  </a:cxn>
                  <a:cxn ang="0">
                    <a:pos x="2" y="145"/>
                  </a:cxn>
                  <a:cxn ang="0">
                    <a:pos x="2" y="118"/>
                  </a:cxn>
                  <a:cxn ang="0">
                    <a:pos x="7" y="93"/>
                  </a:cxn>
                  <a:cxn ang="0">
                    <a:pos x="16" y="68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70" y="16"/>
                  </a:cxn>
                  <a:cxn ang="0">
                    <a:pos x="93" y="5"/>
                  </a:cxn>
                  <a:cxn ang="0">
                    <a:pos x="119" y="0"/>
                  </a:cxn>
                  <a:cxn ang="0">
                    <a:pos x="146" y="0"/>
                  </a:cxn>
                  <a:cxn ang="0">
                    <a:pos x="172" y="5"/>
                  </a:cxn>
                  <a:cxn ang="0">
                    <a:pos x="196" y="16"/>
                  </a:cxn>
                  <a:cxn ang="0">
                    <a:pos x="216" y="30"/>
                  </a:cxn>
                  <a:cxn ang="0">
                    <a:pos x="234" y="48"/>
                  </a:cxn>
                  <a:cxn ang="0">
                    <a:pos x="248" y="68"/>
                  </a:cxn>
                  <a:cxn ang="0">
                    <a:pos x="259" y="93"/>
                  </a:cxn>
                  <a:cxn ang="0">
                    <a:pos x="264" y="118"/>
                  </a:cxn>
                </a:cxnLst>
                <a:rect l="0" t="0" r="r" b="b"/>
                <a:pathLst>
                  <a:path w="264" h="263">
                    <a:moveTo>
                      <a:pt x="264" y="131"/>
                    </a:moveTo>
                    <a:lnTo>
                      <a:pt x="264" y="145"/>
                    </a:lnTo>
                    <a:lnTo>
                      <a:pt x="262" y="158"/>
                    </a:lnTo>
                    <a:lnTo>
                      <a:pt x="259" y="170"/>
                    </a:lnTo>
                    <a:lnTo>
                      <a:pt x="254" y="182"/>
                    </a:lnTo>
                    <a:lnTo>
                      <a:pt x="248" y="194"/>
                    </a:lnTo>
                    <a:lnTo>
                      <a:pt x="242" y="205"/>
                    </a:lnTo>
                    <a:lnTo>
                      <a:pt x="234" y="215"/>
                    </a:lnTo>
                    <a:lnTo>
                      <a:pt x="226" y="225"/>
                    </a:lnTo>
                    <a:lnTo>
                      <a:pt x="216" y="233"/>
                    </a:lnTo>
                    <a:lnTo>
                      <a:pt x="206" y="241"/>
                    </a:lnTo>
                    <a:lnTo>
                      <a:pt x="196" y="247"/>
                    </a:lnTo>
                    <a:lnTo>
                      <a:pt x="184" y="253"/>
                    </a:lnTo>
                    <a:lnTo>
                      <a:pt x="172" y="257"/>
                    </a:lnTo>
                    <a:lnTo>
                      <a:pt x="159" y="260"/>
                    </a:lnTo>
                    <a:lnTo>
                      <a:pt x="146" y="262"/>
                    </a:lnTo>
                    <a:lnTo>
                      <a:pt x="133" y="263"/>
                    </a:lnTo>
                    <a:lnTo>
                      <a:pt x="119" y="262"/>
                    </a:lnTo>
                    <a:lnTo>
                      <a:pt x="106" y="260"/>
                    </a:lnTo>
                    <a:lnTo>
                      <a:pt x="93" y="257"/>
                    </a:lnTo>
                    <a:lnTo>
                      <a:pt x="82" y="253"/>
                    </a:lnTo>
                    <a:lnTo>
                      <a:pt x="70" y="247"/>
                    </a:lnTo>
                    <a:lnTo>
                      <a:pt x="59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5"/>
                    </a:lnTo>
                    <a:lnTo>
                      <a:pt x="23" y="205"/>
                    </a:lnTo>
                    <a:lnTo>
                      <a:pt x="16" y="194"/>
                    </a:lnTo>
                    <a:lnTo>
                      <a:pt x="11" y="182"/>
                    </a:lnTo>
                    <a:lnTo>
                      <a:pt x="7" y="170"/>
                    </a:lnTo>
                    <a:lnTo>
                      <a:pt x="4" y="158"/>
                    </a:lnTo>
                    <a:lnTo>
                      <a:pt x="2" y="145"/>
                    </a:lnTo>
                    <a:lnTo>
                      <a:pt x="0" y="131"/>
                    </a:lnTo>
                    <a:lnTo>
                      <a:pt x="2" y="118"/>
                    </a:lnTo>
                    <a:lnTo>
                      <a:pt x="4" y="104"/>
                    </a:lnTo>
                    <a:lnTo>
                      <a:pt x="7" y="93"/>
                    </a:lnTo>
                    <a:lnTo>
                      <a:pt x="11" y="80"/>
                    </a:lnTo>
                    <a:lnTo>
                      <a:pt x="16" y="68"/>
                    </a:lnTo>
                    <a:lnTo>
                      <a:pt x="23" y="58"/>
                    </a:lnTo>
                    <a:lnTo>
                      <a:pt x="30" y="48"/>
                    </a:lnTo>
                    <a:lnTo>
                      <a:pt x="39" y="38"/>
                    </a:lnTo>
                    <a:lnTo>
                      <a:pt x="48" y="30"/>
                    </a:lnTo>
                    <a:lnTo>
                      <a:pt x="59" y="22"/>
                    </a:lnTo>
                    <a:lnTo>
                      <a:pt x="70" y="16"/>
                    </a:lnTo>
                    <a:lnTo>
                      <a:pt x="82" y="10"/>
                    </a:lnTo>
                    <a:lnTo>
                      <a:pt x="93" y="5"/>
                    </a:lnTo>
                    <a:lnTo>
                      <a:pt x="106" y="2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6" y="0"/>
                    </a:lnTo>
                    <a:lnTo>
                      <a:pt x="159" y="2"/>
                    </a:lnTo>
                    <a:lnTo>
                      <a:pt x="172" y="5"/>
                    </a:lnTo>
                    <a:lnTo>
                      <a:pt x="184" y="10"/>
                    </a:lnTo>
                    <a:lnTo>
                      <a:pt x="196" y="16"/>
                    </a:lnTo>
                    <a:lnTo>
                      <a:pt x="206" y="22"/>
                    </a:lnTo>
                    <a:lnTo>
                      <a:pt x="216" y="30"/>
                    </a:lnTo>
                    <a:lnTo>
                      <a:pt x="226" y="38"/>
                    </a:lnTo>
                    <a:lnTo>
                      <a:pt x="234" y="48"/>
                    </a:lnTo>
                    <a:lnTo>
                      <a:pt x="242" y="58"/>
                    </a:lnTo>
                    <a:lnTo>
                      <a:pt x="248" y="68"/>
                    </a:lnTo>
                    <a:lnTo>
                      <a:pt x="254" y="80"/>
                    </a:lnTo>
                    <a:lnTo>
                      <a:pt x="259" y="93"/>
                    </a:lnTo>
                    <a:lnTo>
                      <a:pt x="262" y="104"/>
                    </a:lnTo>
                    <a:lnTo>
                      <a:pt x="264" y="118"/>
                    </a:lnTo>
                    <a:lnTo>
                      <a:pt x="264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2" name="Freeform 784"/>
              <p:cNvSpPr>
                <a:spLocks/>
              </p:cNvSpPr>
              <p:nvPr/>
            </p:nvSpPr>
            <p:spPr bwMode="auto">
              <a:xfrm rot="21062100">
                <a:off x="6953323" y="2230801"/>
                <a:ext cx="26816" cy="28393"/>
              </a:xfrm>
              <a:custGeom>
                <a:avLst/>
                <a:gdLst/>
                <a:ahLst/>
                <a:cxnLst>
                  <a:cxn ang="0">
                    <a:pos x="263" y="145"/>
                  </a:cxn>
                  <a:cxn ang="0">
                    <a:pos x="258" y="170"/>
                  </a:cxn>
                  <a:cxn ang="0">
                    <a:pos x="247" y="194"/>
                  </a:cxn>
                  <a:cxn ang="0">
                    <a:pos x="233" y="215"/>
                  </a:cxn>
                  <a:cxn ang="0">
                    <a:pos x="215" y="233"/>
                  </a:cxn>
                  <a:cxn ang="0">
                    <a:pos x="194" y="247"/>
                  </a:cxn>
                  <a:cxn ang="0">
                    <a:pos x="170" y="257"/>
                  </a:cxn>
                  <a:cxn ang="0">
                    <a:pos x="145" y="262"/>
                  </a:cxn>
                  <a:cxn ang="0">
                    <a:pos x="118" y="262"/>
                  </a:cxn>
                  <a:cxn ang="0">
                    <a:pos x="92" y="257"/>
                  </a:cxn>
                  <a:cxn ang="0">
                    <a:pos x="69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6" y="170"/>
                  </a:cxn>
                  <a:cxn ang="0">
                    <a:pos x="1" y="145"/>
                  </a:cxn>
                  <a:cxn ang="0">
                    <a:pos x="1" y="118"/>
                  </a:cxn>
                  <a:cxn ang="0">
                    <a:pos x="6" y="92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69" y="16"/>
                  </a:cxn>
                  <a:cxn ang="0">
                    <a:pos x="92" y="5"/>
                  </a:cxn>
                  <a:cxn ang="0">
                    <a:pos x="118" y="0"/>
                  </a:cxn>
                  <a:cxn ang="0">
                    <a:pos x="145" y="0"/>
                  </a:cxn>
                  <a:cxn ang="0">
                    <a:pos x="170" y="5"/>
                  </a:cxn>
                  <a:cxn ang="0">
                    <a:pos x="194" y="16"/>
                  </a:cxn>
                  <a:cxn ang="0">
                    <a:pos x="215" y="30"/>
                  </a:cxn>
                  <a:cxn ang="0">
                    <a:pos x="233" y="48"/>
                  </a:cxn>
                  <a:cxn ang="0">
                    <a:pos x="247" y="69"/>
                  </a:cxn>
                  <a:cxn ang="0">
                    <a:pos x="258" y="92"/>
                  </a:cxn>
                  <a:cxn ang="0">
                    <a:pos x="263" y="118"/>
                  </a:cxn>
                </a:cxnLst>
                <a:rect l="0" t="0" r="r" b="b"/>
                <a:pathLst>
                  <a:path w="263" h="263">
                    <a:moveTo>
                      <a:pt x="263" y="131"/>
                    </a:moveTo>
                    <a:lnTo>
                      <a:pt x="263" y="145"/>
                    </a:lnTo>
                    <a:lnTo>
                      <a:pt x="261" y="157"/>
                    </a:lnTo>
                    <a:lnTo>
                      <a:pt x="258" y="170"/>
                    </a:lnTo>
                    <a:lnTo>
                      <a:pt x="253" y="182"/>
                    </a:lnTo>
                    <a:lnTo>
                      <a:pt x="247" y="194"/>
                    </a:lnTo>
                    <a:lnTo>
                      <a:pt x="241" y="204"/>
                    </a:lnTo>
                    <a:lnTo>
                      <a:pt x="233" y="215"/>
                    </a:lnTo>
                    <a:lnTo>
                      <a:pt x="225" y="225"/>
                    </a:lnTo>
                    <a:lnTo>
                      <a:pt x="215" y="233"/>
                    </a:lnTo>
                    <a:lnTo>
                      <a:pt x="206" y="241"/>
                    </a:lnTo>
                    <a:lnTo>
                      <a:pt x="194" y="247"/>
                    </a:lnTo>
                    <a:lnTo>
                      <a:pt x="183" y="252"/>
                    </a:lnTo>
                    <a:lnTo>
                      <a:pt x="170" y="257"/>
                    </a:lnTo>
                    <a:lnTo>
                      <a:pt x="158" y="260"/>
                    </a:lnTo>
                    <a:lnTo>
                      <a:pt x="145" y="262"/>
                    </a:lnTo>
                    <a:lnTo>
                      <a:pt x="132" y="263"/>
                    </a:lnTo>
                    <a:lnTo>
                      <a:pt x="118" y="262"/>
                    </a:lnTo>
                    <a:lnTo>
                      <a:pt x="105" y="260"/>
                    </a:lnTo>
                    <a:lnTo>
                      <a:pt x="92" y="257"/>
                    </a:lnTo>
                    <a:lnTo>
                      <a:pt x="80" y="252"/>
                    </a:lnTo>
                    <a:lnTo>
                      <a:pt x="69" y="247"/>
                    </a:lnTo>
                    <a:lnTo>
                      <a:pt x="57" y="241"/>
                    </a:lnTo>
                    <a:lnTo>
                      <a:pt x="48" y="233"/>
                    </a:lnTo>
                    <a:lnTo>
                      <a:pt x="38" y="225"/>
                    </a:lnTo>
                    <a:lnTo>
                      <a:pt x="30" y="215"/>
                    </a:lnTo>
                    <a:lnTo>
                      <a:pt x="22" y="204"/>
                    </a:lnTo>
                    <a:lnTo>
                      <a:pt x="16" y="194"/>
                    </a:lnTo>
                    <a:lnTo>
                      <a:pt x="10" y="182"/>
                    </a:lnTo>
                    <a:lnTo>
                      <a:pt x="6" y="170"/>
                    </a:lnTo>
                    <a:lnTo>
                      <a:pt x="3" y="157"/>
                    </a:lnTo>
                    <a:lnTo>
                      <a:pt x="1" y="145"/>
                    </a:lnTo>
                    <a:lnTo>
                      <a:pt x="0" y="131"/>
                    </a:lnTo>
                    <a:lnTo>
                      <a:pt x="1" y="118"/>
                    </a:lnTo>
                    <a:lnTo>
                      <a:pt x="3" y="104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6" y="69"/>
                    </a:lnTo>
                    <a:lnTo>
                      <a:pt x="22" y="57"/>
                    </a:lnTo>
                    <a:lnTo>
                      <a:pt x="30" y="48"/>
                    </a:lnTo>
                    <a:lnTo>
                      <a:pt x="38" y="38"/>
                    </a:lnTo>
                    <a:lnTo>
                      <a:pt x="48" y="30"/>
                    </a:lnTo>
                    <a:lnTo>
                      <a:pt x="57" y="22"/>
                    </a:lnTo>
                    <a:lnTo>
                      <a:pt x="69" y="16"/>
                    </a:lnTo>
                    <a:lnTo>
                      <a:pt x="80" y="9"/>
                    </a:lnTo>
                    <a:lnTo>
                      <a:pt x="92" y="5"/>
                    </a:lnTo>
                    <a:lnTo>
                      <a:pt x="105" y="2"/>
                    </a:lnTo>
                    <a:lnTo>
                      <a:pt x="118" y="0"/>
                    </a:lnTo>
                    <a:lnTo>
                      <a:pt x="132" y="0"/>
                    </a:lnTo>
                    <a:lnTo>
                      <a:pt x="145" y="0"/>
                    </a:lnTo>
                    <a:lnTo>
                      <a:pt x="158" y="2"/>
                    </a:lnTo>
                    <a:lnTo>
                      <a:pt x="170" y="5"/>
                    </a:lnTo>
                    <a:lnTo>
                      <a:pt x="183" y="9"/>
                    </a:lnTo>
                    <a:lnTo>
                      <a:pt x="194" y="16"/>
                    </a:lnTo>
                    <a:lnTo>
                      <a:pt x="206" y="22"/>
                    </a:lnTo>
                    <a:lnTo>
                      <a:pt x="215" y="30"/>
                    </a:lnTo>
                    <a:lnTo>
                      <a:pt x="225" y="38"/>
                    </a:lnTo>
                    <a:lnTo>
                      <a:pt x="233" y="48"/>
                    </a:lnTo>
                    <a:lnTo>
                      <a:pt x="241" y="57"/>
                    </a:lnTo>
                    <a:lnTo>
                      <a:pt x="247" y="69"/>
                    </a:lnTo>
                    <a:lnTo>
                      <a:pt x="253" y="80"/>
                    </a:lnTo>
                    <a:lnTo>
                      <a:pt x="258" y="92"/>
                    </a:lnTo>
                    <a:lnTo>
                      <a:pt x="261" y="104"/>
                    </a:lnTo>
                    <a:lnTo>
                      <a:pt x="263" y="118"/>
                    </a:lnTo>
                    <a:lnTo>
                      <a:pt x="263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3" name="Freeform 785"/>
              <p:cNvSpPr>
                <a:spLocks/>
              </p:cNvSpPr>
              <p:nvPr/>
            </p:nvSpPr>
            <p:spPr bwMode="auto">
              <a:xfrm rot="21062100">
                <a:off x="6999358" y="2229793"/>
                <a:ext cx="28393" cy="26816"/>
              </a:xfrm>
              <a:custGeom>
                <a:avLst/>
                <a:gdLst/>
                <a:ahLst/>
                <a:cxnLst>
                  <a:cxn ang="0">
                    <a:pos x="263" y="146"/>
                  </a:cxn>
                  <a:cxn ang="0">
                    <a:pos x="257" y="172"/>
                  </a:cxn>
                  <a:cxn ang="0">
                    <a:pos x="248" y="195"/>
                  </a:cxn>
                  <a:cxn ang="0">
                    <a:pos x="234" y="216"/>
                  </a:cxn>
                  <a:cxn ang="0">
                    <a:pos x="216" y="233"/>
                  </a:cxn>
                  <a:cxn ang="0">
                    <a:pos x="194" y="248"/>
                  </a:cxn>
                  <a:cxn ang="0">
                    <a:pos x="171" y="258"/>
                  </a:cxn>
                  <a:cxn ang="0">
                    <a:pos x="145" y="263"/>
                  </a:cxn>
                  <a:cxn ang="0">
                    <a:pos x="119" y="263"/>
                  </a:cxn>
                  <a:cxn ang="0">
                    <a:pos x="92" y="258"/>
                  </a:cxn>
                  <a:cxn ang="0">
                    <a:pos x="69" y="248"/>
                  </a:cxn>
                  <a:cxn ang="0">
                    <a:pos x="48" y="233"/>
                  </a:cxn>
                  <a:cxn ang="0">
                    <a:pos x="30" y="216"/>
                  </a:cxn>
                  <a:cxn ang="0">
                    <a:pos x="16" y="195"/>
                  </a:cxn>
                  <a:cxn ang="0">
                    <a:pos x="6" y="172"/>
                  </a:cxn>
                  <a:cxn ang="0">
                    <a:pos x="0" y="146"/>
                  </a:cxn>
                  <a:cxn ang="0">
                    <a:pos x="0" y="118"/>
                  </a:cxn>
                  <a:cxn ang="0">
                    <a:pos x="6" y="93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1"/>
                  </a:cxn>
                  <a:cxn ang="0">
                    <a:pos x="69" y="16"/>
                  </a:cxn>
                  <a:cxn ang="0">
                    <a:pos x="92" y="6"/>
                  </a:cxn>
                  <a:cxn ang="0">
                    <a:pos x="119" y="1"/>
                  </a:cxn>
                  <a:cxn ang="0">
                    <a:pos x="145" y="1"/>
                  </a:cxn>
                  <a:cxn ang="0">
                    <a:pos x="171" y="6"/>
                  </a:cxn>
                  <a:cxn ang="0">
                    <a:pos x="194" y="16"/>
                  </a:cxn>
                  <a:cxn ang="0">
                    <a:pos x="216" y="31"/>
                  </a:cxn>
                  <a:cxn ang="0">
                    <a:pos x="234" y="48"/>
                  </a:cxn>
                  <a:cxn ang="0">
                    <a:pos x="248" y="69"/>
                  </a:cxn>
                  <a:cxn ang="0">
                    <a:pos x="257" y="93"/>
                  </a:cxn>
                  <a:cxn ang="0">
                    <a:pos x="263" y="118"/>
                  </a:cxn>
                </a:cxnLst>
                <a:rect l="0" t="0" r="r" b="b"/>
                <a:pathLst>
                  <a:path w="264" h="263">
                    <a:moveTo>
                      <a:pt x="264" y="132"/>
                    </a:moveTo>
                    <a:lnTo>
                      <a:pt x="263" y="146"/>
                    </a:lnTo>
                    <a:lnTo>
                      <a:pt x="261" y="159"/>
                    </a:lnTo>
                    <a:lnTo>
                      <a:pt x="257" y="172"/>
                    </a:lnTo>
                    <a:lnTo>
                      <a:pt x="253" y="183"/>
                    </a:lnTo>
                    <a:lnTo>
                      <a:pt x="248" y="195"/>
                    </a:lnTo>
                    <a:lnTo>
                      <a:pt x="241" y="206"/>
                    </a:lnTo>
                    <a:lnTo>
                      <a:pt x="234" y="216"/>
                    </a:lnTo>
                    <a:lnTo>
                      <a:pt x="225" y="225"/>
                    </a:lnTo>
                    <a:lnTo>
                      <a:pt x="216" y="233"/>
                    </a:lnTo>
                    <a:lnTo>
                      <a:pt x="205" y="241"/>
                    </a:lnTo>
                    <a:lnTo>
                      <a:pt x="194" y="248"/>
                    </a:lnTo>
                    <a:lnTo>
                      <a:pt x="183" y="254"/>
                    </a:lnTo>
                    <a:lnTo>
                      <a:pt x="171" y="258"/>
                    </a:lnTo>
                    <a:lnTo>
                      <a:pt x="158" y="261"/>
                    </a:lnTo>
                    <a:lnTo>
                      <a:pt x="145" y="263"/>
                    </a:lnTo>
                    <a:lnTo>
                      <a:pt x="131" y="263"/>
                    </a:lnTo>
                    <a:lnTo>
                      <a:pt x="119" y="263"/>
                    </a:lnTo>
                    <a:lnTo>
                      <a:pt x="105" y="261"/>
                    </a:lnTo>
                    <a:lnTo>
                      <a:pt x="92" y="258"/>
                    </a:lnTo>
                    <a:lnTo>
                      <a:pt x="80" y="254"/>
                    </a:lnTo>
                    <a:lnTo>
                      <a:pt x="69" y="248"/>
                    </a:lnTo>
                    <a:lnTo>
                      <a:pt x="58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6"/>
                    </a:lnTo>
                    <a:lnTo>
                      <a:pt x="23" y="206"/>
                    </a:lnTo>
                    <a:lnTo>
                      <a:pt x="16" y="195"/>
                    </a:lnTo>
                    <a:lnTo>
                      <a:pt x="10" y="183"/>
                    </a:lnTo>
                    <a:lnTo>
                      <a:pt x="6" y="172"/>
                    </a:lnTo>
                    <a:lnTo>
                      <a:pt x="2" y="159"/>
                    </a:lnTo>
                    <a:lnTo>
                      <a:pt x="0" y="146"/>
                    </a:lnTo>
                    <a:lnTo>
                      <a:pt x="0" y="132"/>
                    </a:lnTo>
                    <a:lnTo>
                      <a:pt x="0" y="118"/>
                    </a:lnTo>
                    <a:lnTo>
                      <a:pt x="2" y="105"/>
                    </a:lnTo>
                    <a:lnTo>
                      <a:pt x="6" y="93"/>
                    </a:lnTo>
                    <a:lnTo>
                      <a:pt x="10" y="81"/>
                    </a:lnTo>
                    <a:lnTo>
                      <a:pt x="16" y="69"/>
                    </a:lnTo>
                    <a:lnTo>
                      <a:pt x="23" y="59"/>
                    </a:lnTo>
                    <a:lnTo>
                      <a:pt x="30" y="48"/>
                    </a:lnTo>
                    <a:lnTo>
                      <a:pt x="39" y="39"/>
                    </a:lnTo>
                    <a:lnTo>
                      <a:pt x="48" y="31"/>
                    </a:lnTo>
                    <a:lnTo>
                      <a:pt x="58" y="22"/>
                    </a:lnTo>
                    <a:lnTo>
                      <a:pt x="69" y="16"/>
                    </a:lnTo>
                    <a:lnTo>
                      <a:pt x="80" y="11"/>
                    </a:lnTo>
                    <a:lnTo>
                      <a:pt x="92" y="6"/>
                    </a:lnTo>
                    <a:lnTo>
                      <a:pt x="105" y="3"/>
                    </a:lnTo>
                    <a:lnTo>
                      <a:pt x="119" y="1"/>
                    </a:lnTo>
                    <a:lnTo>
                      <a:pt x="131" y="0"/>
                    </a:lnTo>
                    <a:lnTo>
                      <a:pt x="145" y="1"/>
                    </a:lnTo>
                    <a:lnTo>
                      <a:pt x="158" y="3"/>
                    </a:lnTo>
                    <a:lnTo>
                      <a:pt x="171" y="6"/>
                    </a:lnTo>
                    <a:lnTo>
                      <a:pt x="183" y="11"/>
                    </a:lnTo>
                    <a:lnTo>
                      <a:pt x="194" y="16"/>
                    </a:lnTo>
                    <a:lnTo>
                      <a:pt x="205" y="22"/>
                    </a:lnTo>
                    <a:lnTo>
                      <a:pt x="216" y="31"/>
                    </a:lnTo>
                    <a:lnTo>
                      <a:pt x="225" y="39"/>
                    </a:lnTo>
                    <a:lnTo>
                      <a:pt x="234" y="48"/>
                    </a:lnTo>
                    <a:lnTo>
                      <a:pt x="241" y="59"/>
                    </a:lnTo>
                    <a:lnTo>
                      <a:pt x="248" y="69"/>
                    </a:lnTo>
                    <a:lnTo>
                      <a:pt x="253" y="81"/>
                    </a:lnTo>
                    <a:lnTo>
                      <a:pt x="257" y="93"/>
                    </a:lnTo>
                    <a:lnTo>
                      <a:pt x="261" y="105"/>
                    </a:lnTo>
                    <a:lnTo>
                      <a:pt x="263" y="118"/>
                    </a:lnTo>
                    <a:lnTo>
                      <a:pt x="264" y="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4" name="Freeform 786"/>
              <p:cNvSpPr>
                <a:spLocks/>
              </p:cNvSpPr>
              <p:nvPr/>
            </p:nvSpPr>
            <p:spPr bwMode="auto">
              <a:xfrm rot="21062100">
                <a:off x="7363244" y="2561925"/>
                <a:ext cx="443245" cy="137233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0" y="964"/>
                  </a:cxn>
                  <a:cxn ang="0">
                    <a:pos x="4060" y="1296"/>
                  </a:cxn>
                  <a:cxn ang="0">
                    <a:pos x="4210" y="898"/>
                  </a:cxn>
                  <a:cxn ang="0">
                    <a:pos x="333" y="0"/>
                  </a:cxn>
                </a:cxnLst>
                <a:rect l="0" t="0" r="r" b="b"/>
                <a:pathLst>
                  <a:path w="4210" h="1296">
                    <a:moveTo>
                      <a:pt x="333" y="0"/>
                    </a:moveTo>
                    <a:lnTo>
                      <a:pt x="0" y="964"/>
                    </a:lnTo>
                    <a:lnTo>
                      <a:pt x="4060" y="1296"/>
                    </a:lnTo>
                    <a:lnTo>
                      <a:pt x="4210" y="898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6" name="Freeform 788"/>
              <p:cNvSpPr>
                <a:spLocks noEditPoints="1"/>
              </p:cNvSpPr>
              <p:nvPr/>
            </p:nvSpPr>
            <p:spPr bwMode="auto">
              <a:xfrm rot="21062100">
                <a:off x="6684463" y="2340737"/>
                <a:ext cx="304435" cy="285507"/>
              </a:xfrm>
              <a:custGeom>
                <a:avLst/>
                <a:gdLst/>
                <a:ahLst/>
                <a:cxnLst>
                  <a:cxn ang="0">
                    <a:pos x="312" y="349"/>
                  </a:cxn>
                  <a:cxn ang="0">
                    <a:pos x="217" y="553"/>
                  </a:cxn>
                  <a:cxn ang="0">
                    <a:pos x="154" y="720"/>
                  </a:cxn>
                  <a:cxn ang="0">
                    <a:pos x="92" y="919"/>
                  </a:cxn>
                  <a:cxn ang="0">
                    <a:pos x="41" y="1143"/>
                  </a:cxn>
                  <a:cxn ang="0">
                    <a:pos x="8" y="1388"/>
                  </a:cxn>
                  <a:cxn ang="0">
                    <a:pos x="1" y="1615"/>
                  </a:cxn>
                  <a:cxn ang="0">
                    <a:pos x="7" y="1749"/>
                  </a:cxn>
                  <a:cxn ang="0">
                    <a:pos x="18" y="1855"/>
                  </a:cxn>
                  <a:cxn ang="0">
                    <a:pos x="20" y="1887"/>
                  </a:cxn>
                  <a:cxn ang="0">
                    <a:pos x="38" y="1936"/>
                  </a:cxn>
                  <a:cxn ang="0">
                    <a:pos x="87" y="2003"/>
                  </a:cxn>
                  <a:cxn ang="0">
                    <a:pos x="175" y="2080"/>
                  </a:cxn>
                  <a:cxn ang="0">
                    <a:pos x="309" y="2163"/>
                  </a:cxn>
                  <a:cxn ang="0">
                    <a:pos x="499" y="2251"/>
                  </a:cxn>
                  <a:cxn ang="0">
                    <a:pos x="753" y="2346"/>
                  </a:cxn>
                  <a:cxn ang="0">
                    <a:pos x="1078" y="2443"/>
                  </a:cxn>
                  <a:cxn ang="0">
                    <a:pos x="1486" y="2544"/>
                  </a:cxn>
                  <a:cxn ang="0">
                    <a:pos x="1982" y="2647"/>
                  </a:cxn>
                  <a:cxn ang="0">
                    <a:pos x="2327" y="2537"/>
                  </a:cxn>
                  <a:cxn ang="0">
                    <a:pos x="2403" y="2122"/>
                  </a:cxn>
                  <a:cxn ang="0">
                    <a:pos x="2501" y="1644"/>
                  </a:cxn>
                  <a:cxn ang="0">
                    <a:pos x="2659" y="984"/>
                  </a:cxn>
                  <a:cxn ang="0">
                    <a:pos x="2795" y="486"/>
                  </a:cxn>
                  <a:cxn ang="0">
                    <a:pos x="2890" y="170"/>
                  </a:cxn>
                  <a:cxn ang="0">
                    <a:pos x="2797" y="154"/>
                  </a:cxn>
                  <a:cxn ang="0">
                    <a:pos x="2275" y="75"/>
                  </a:cxn>
                  <a:cxn ang="0">
                    <a:pos x="1896" y="33"/>
                  </a:cxn>
                  <a:cxn ang="0">
                    <a:pos x="1489" y="4"/>
                  </a:cxn>
                  <a:cxn ang="0">
                    <a:pos x="1093" y="3"/>
                  </a:cxn>
                  <a:cxn ang="0">
                    <a:pos x="745" y="40"/>
                  </a:cxn>
                  <a:cxn ang="0">
                    <a:pos x="484" y="130"/>
                  </a:cxn>
                  <a:cxn ang="0">
                    <a:pos x="348" y="283"/>
                  </a:cxn>
                  <a:cxn ang="0">
                    <a:pos x="1635" y="2455"/>
                  </a:cxn>
                  <a:cxn ang="0">
                    <a:pos x="1104" y="2326"/>
                  </a:cxn>
                  <a:cxn ang="0">
                    <a:pos x="715" y="2205"/>
                  </a:cxn>
                  <a:cxn ang="0">
                    <a:pos x="448" y="2098"/>
                  </a:cxn>
                  <a:cxn ang="0">
                    <a:pos x="279" y="2006"/>
                  </a:cxn>
                  <a:cxn ang="0">
                    <a:pos x="186" y="1934"/>
                  </a:cxn>
                  <a:cxn ang="0">
                    <a:pos x="146" y="1884"/>
                  </a:cxn>
                  <a:cxn ang="0">
                    <a:pos x="137" y="1842"/>
                  </a:cxn>
                  <a:cxn ang="0">
                    <a:pos x="124" y="1713"/>
                  </a:cxn>
                  <a:cxn ang="0">
                    <a:pos x="120" y="1586"/>
                  </a:cxn>
                  <a:cxn ang="0">
                    <a:pos x="135" y="1339"/>
                  </a:cxn>
                  <a:cxn ang="0">
                    <a:pos x="172" y="1107"/>
                  </a:cxn>
                  <a:cxn ang="0">
                    <a:pos x="226" y="895"/>
                  </a:cxn>
                  <a:cxn ang="0">
                    <a:pos x="288" y="708"/>
                  </a:cxn>
                  <a:cxn ang="0">
                    <a:pos x="348" y="554"/>
                  </a:cxn>
                  <a:cxn ang="0">
                    <a:pos x="441" y="360"/>
                  </a:cxn>
                  <a:cxn ang="0">
                    <a:pos x="490" y="276"/>
                  </a:cxn>
                  <a:cxn ang="0">
                    <a:pos x="633" y="194"/>
                  </a:cxn>
                  <a:cxn ang="0">
                    <a:pos x="862" y="145"/>
                  </a:cxn>
                  <a:cxn ang="0">
                    <a:pos x="1154" y="124"/>
                  </a:cxn>
                  <a:cxn ang="0">
                    <a:pos x="1491" y="129"/>
                  </a:cxn>
                  <a:cxn ang="0">
                    <a:pos x="1854" y="152"/>
                  </a:cxn>
                  <a:cxn ang="0">
                    <a:pos x="2220" y="190"/>
                  </a:cxn>
                  <a:cxn ang="0">
                    <a:pos x="2572" y="239"/>
                  </a:cxn>
                  <a:cxn ang="0">
                    <a:pos x="2687" y="429"/>
                  </a:cxn>
                  <a:cxn ang="0">
                    <a:pos x="2563" y="877"/>
                  </a:cxn>
                  <a:cxn ang="0">
                    <a:pos x="2419" y="1467"/>
                  </a:cxn>
                  <a:cxn ang="0">
                    <a:pos x="2272" y="2175"/>
                  </a:cxn>
                  <a:cxn ang="0">
                    <a:pos x="2203" y="2566"/>
                  </a:cxn>
                  <a:cxn ang="0">
                    <a:pos x="2142" y="2554"/>
                  </a:cxn>
                </a:cxnLst>
                <a:rect l="0" t="0" r="r" b="b"/>
                <a:pathLst>
                  <a:path w="2890" h="2704">
                    <a:moveTo>
                      <a:pt x="348" y="283"/>
                    </a:moveTo>
                    <a:lnTo>
                      <a:pt x="342" y="293"/>
                    </a:lnTo>
                    <a:lnTo>
                      <a:pt x="330" y="314"/>
                    </a:lnTo>
                    <a:lnTo>
                      <a:pt x="312" y="349"/>
                    </a:lnTo>
                    <a:lnTo>
                      <a:pt x="289" y="394"/>
                    </a:lnTo>
                    <a:lnTo>
                      <a:pt x="262" y="450"/>
                    </a:lnTo>
                    <a:lnTo>
                      <a:pt x="233" y="516"/>
                    </a:lnTo>
                    <a:lnTo>
                      <a:pt x="217" y="553"/>
                    </a:lnTo>
                    <a:lnTo>
                      <a:pt x="202" y="591"/>
                    </a:lnTo>
                    <a:lnTo>
                      <a:pt x="186" y="633"/>
                    </a:lnTo>
                    <a:lnTo>
                      <a:pt x="170" y="675"/>
                    </a:lnTo>
                    <a:lnTo>
                      <a:pt x="154" y="720"/>
                    </a:lnTo>
                    <a:lnTo>
                      <a:pt x="138" y="768"/>
                    </a:lnTo>
                    <a:lnTo>
                      <a:pt x="122" y="816"/>
                    </a:lnTo>
                    <a:lnTo>
                      <a:pt x="107" y="867"/>
                    </a:lnTo>
                    <a:lnTo>
                      <a:pt x="92" y="919"/>
                    </a:lnTo>
                    <a:lnTo>
                      <a:pt x="79" y="973"/>
                    </a:lnTo>
                    <a:lnTo>
                      <a:pt x="65" y="1028"/>
                    </a:lnTo>
                    <a:lnTo>
                      <a:pt x="53" y="1085"/>
                    </a:lnTo>
                    <a:lnTo>
                      <a:pt x="41" y="1143"/>
                    </a:lnTo>
                    <a:lnTo>
                      <a:pt x="32" y="1203"/>
                    </a:lnTo>
                    <a:lnTo>
                      <a:pt x="22" y="1263"/>
                    </a:lnTo>
                    <a:lnTo>
                      <a:pt x="14" y="1325"/>
                    </a:lnTo>
                    <a:lnTo>
                      <a:pt x="8" y="1388"/>
                    </a:lnTo>
                    <a:lnTo>
                      <a:pt x="4" y="1452"/>
                    </a:lnTo>
                    <a:lnTo>
                      <a:pt x="1" y="1516"/>
                    </a:lnTo>
                    <a:lnTo>
                      <a:pt x="0" y="1581"/>
                    </a:lnTo>
                    <a:lnTo>
                      <a:pt x="1" y="1615"/>
                    </a:lnTo>
                    <a:lnTo>
                      <a:pt x="1" y="1648"/>
                    </a:lnTo>
                    <a:lnTo>
                      <a:pt x="3" y="1681"/>
                    </a:lnTo>
                    <a:lnTo>
                      <a:pt x="5" y="1715"/>
                    </a:lnTo>
                    <a:lnTo>
                      <a:pt x="7" y="1749"/>
                    </a:lnTo>
                    <a:lnTo>
                      <a:pt x="10" y="1783"/>
                    </a:lnTo>
                    <a:lnTo>
                      <a:pt x="13" y="1818"/>
                    </a:lnTo>
                    <a:lnTo>
                      <a:pt x="18" y="1852"/>
                    </a:lnTo>
                    <a:lnTo>
                      <a:pt x="18" y="1855"/>
                    </a:lnTo>
                    <a:lnTo>
                      <a:pt x="17" y="1859"/>
                    </a:lnTo>
                    <a:lnTo>
                      <a:pt x="18" y="1868"/>
                    </a:lnTo>
                    <a:lnTo>
                      <a:pt x="18" y="1876"/>
                    </a:lnTo>
                    <a:lnTo>
                      <a:pt x="20" y="1887"/>
                    </a:lnTo>
                    <a:lnTo>
                      <a:pt x="23" y="1899"/>
                    </a:lnTo>
                    <a:lnTo>
                      <a:pt x="26" y="1910"/>
                    </a:lnTo>
                    <a:lnTo>
                      <a:pt x="32" y="1923"/>
                    </a:lnTo>
                    <a:lnTo>
                      <a:pt x="38" y="1936"/>
                    </a:lnTo>
                    <a:lnTo>
                      <a:pt x="46" y="1951"/>
                    </a:lnTo>
                    <a:lnTo>
                      <a:pt x="58" y="1968"/>
                    </a:lnTo>
                    <a:lnTo>
                      <a:pt x="71" y="1985"/>
                    </a:lnTo>
                    <a:lnTo>
                      <a:pt x="87" y="2003"/>
                    </a:lnTo>
                    <a:lnTo>
                      <a:pt x="105" y="2021"/>
                    </a:lnTo>
                    <a:lnTo>
                      <a:pt x="125" y="2040"/>
                    </a:lnTo>
                    <a:lnTo>
                      <a:pt x="149" y="2059"/>
                    </a:lnTo>
                    <a:lnTo>
                      <a:pt x="175" y="2080"/>
                    </a:lnTo>
                    <a:lnTo>
                      <a:pt x="203" y="2100"/>
                    </a:lnTo>
                    <a:lnTo>
                      <a:pt x="235" y="2120"/>
                    </a:lnTo>
                    <a:lnTo>
                      <a:pt x="271" y="2142"/>
                    </a:lnTo>
                    <a:lnTo>
                      <a:pt x="309" y="2163"/>
                    </a:lnTo>
                    <a:lnTo>
                      <a:pt x="352" y="2184"/>
                    </a:lnTo>
                    <a:lnTo>
                      <a:pt x="396" y="2207"/>
                    </a:lnTo>
                    <a:lnTo>
                      <a:pt x="446" y="2229"/>
                    </a:lnTo>
                    <a:lnTo>
                      <a:pt x="499" y="2251"/>
                    </a:lnTo>
                    <a:lnTo>
                      <a:pt x="556" y="2275"/>
                    </a:lnTo>
                    <a:lnTo>
                      <a:pt x="617" y="2298"/>
                    </a:lnTo>
                    <a:lnTo>
                      <a:pt x="682" y="2322"/>
                    </a:lnTo>
                    <a:lnTo>
                      <a:pt x="753" y="2346"/>
                    </a:lnTo>
                    <a:lnTo>
                      <a:pt x="827" y="2370"/>
                    </a:lnTo>
                    <a:lnTo>
                      <a:pt x="906" y="2394"/>
                    </a:lnTo>
                    <a:lnTo>
                      <a:pt x="990" y="2419"/>
                    </a:lnTo>
                    <a:lnTo>
                      <a:pt x="1078" y="2443"/>
                    </a:lnTo>
                    <a:lnTo>
                      <a:pt x="1172" y="2469"/>
                    </a:lnTo>
                    <a:lnTo>
                      <a:pt x="1271" y="2493"/>
                    </a:lnTo>
                    <a:lnTo>
                      <a:pt x="1376" y="2519"/>
                    </a:lnTo>
                    <a:lnTo>
                      <a:pt x="1486" y="2544"/>
                    </a:lnTo>
                    <a:lnTo>
                      <a:pt x="1601" y="2570"/>
                    </a:lnTo>
                    <a:lnTo>
                      <a:pt x="1721" y="2595"/>
                    </a:lnTo>
                    <a:lnTo>
                      <a:pt x="1848" y="2621"/>
                    </a:lnTo>
                    <a:lnTo>
                      <a:pt x="1982" y="2647"/>
                    </a:lnTo>
                    <a:lnTo>
                      <a:pt x="2121" y="2672"/>
                    </a:lnTo>
                    <a:lnTo>
                      <a:pt x="2301" y="2704"/>
                    </a:lnTo>
                    <a:lnTo>
                      <a:pt x="2310" y="2644"/>
                    </a:lnTo>
                    <a:lnTo>
                      <a:pt x="2327" y="2537"/>
                    </a:lnTo>
                    <a:lnTo>
                      <a:pt x="2347" y="2431"/>
                    </a:lnTo>
                    <a:lnTo>
                      <a:pt x="2365" y="2327"/>
                    </a:lnTo>
                    <a:lnTo>
                      <a:pt x="2384" y="2224"/>
                    </a:lnTo>
                    <a:lnTo>
                      <a:pt x="2403" y="2122"/>
                    </a:lnTo>
                    <a:lnTo>
                      <a:pt x="2422" y="2023"/>
                    </a:lnTo>
                    <a:lnTo>
                      <a:pt x="2442" y="1925"/>
                    </a:lnTo>
                    <a:lnTo>
                      <a:pt x="2462" y="1829"/>
                    </a:lnTo>
                    <a:lnTo>
                      <a:pt x="2501" y="1644"/>
                    </a:lnTo>
                    <a:lnTo>
                      <a:pt x="2542" y="1466"/>
                    </a:lnTo>
                    <a:lnTo>
                      <a:pt x="2581" y="1296"/>
                    </a:lnTo>
                    <a:lnTo>
                      <a:pt x="2621" y="1136"/>
                    </a:lnTo>
                    <a:lnTo>
                      <a:pt x="2659" y="984"/>
                    </a:lnTo>
                    <a:lnTo>
                      <a:pt x="2696" y="844"/>
                    </a:lnTo>
                    <a:lnTo>
                      <a:pt x="2731" y="713"/>
                    </a:lnTo>
                    <a:lnTo>
                      <a:pt x="2764" y="593"/>
                    </a:lnTo>
                    <a:lnTo>
                      <a:pt x="2795" y="486"/>
                    </a:lnTo>
                    <a:lnTo>
                      <a:pt x="2823" y="390"/>
                    </a:lnTo>
                    <a:lnTo>
                      <a:pt x="2848" y="307"/>
                    </a:lnTo>
                    <a:lnTo>
                      <a:pt x="2869" y="235"/>
                    </a:lnTo>
                    <a:lnTo>
                      <a:pt x="2890" y="170"/>
                    </a:lnTo>
                    <a:lnTo>
                      <a:pt x="2876" y="167"/>
                    </a:lnTo>
                    <a:lnTo>
                      <a:pt x="2844" y="163"/>
                    </a:lnTo>
                    <a:lnTo>
                      <a:pt x="2812" y="157"/>
                    </a:lnTo>
                    <a:lnTo>
                      <a:pt x="2797" y="154"/>
                    </a:lnTo>
                    <a:lnTo>
                      <a:pt x="2707" y="139"/>
                    </a:lnTo>
                    <a:lnTo>
                      <a:pt x="2588" y="120"/>
                    </a:lnTo>
                    <a:lnTo>
                      <a:pt x="2443" y="98"/>
                    </a:lnTo>
                    <a:lnTo>
                      <a:pt x="2275" y="75"/>
                    </a:lnTo>
                    <a:lnTo>
                      <a:pt x="2186" y="64"/>
                    </a:lnTo>
                    <a:lnTo>
                      <a:pt x="2092" y="53"/>
                    </a:lnTo>
                    <a:lnTo>
                      <a:pt x="1996" y="42"/>
                    </a:lnTo>
                    <a:lnTo>
                      <a:pt x="1896" y="33"/>
                    </a:lnTo>
                    <a:lnTo>
                      <a:pt x="1796" y="24"/>
                    </a:lnTo>
                    <a:lnTo>
                      <a:pt x="1694" y="16"/>
                    </a:lnTo>
                    <a:lnTo>
                      <a:pt x="1591" y="9"/>
                    </a:lnTo>
                    <a:lnTo>
                      <a:pt x="1489" y="4"/>
                    </a:lnTo>
                    <a:lnTo>
                      <a:pt x="1388" y="1"/>
                    </a:lnTo>
                    <a:lnTo>
                      <a:pt x="1287" y="0"/>
                    </a:lnTo>
                    <a:lnTo>
                      <a:pt x="1189" y="0"/>
                    </a:lnTo>
                    <a:lnTo>
                      <a:pt x="1093" y="3"/>
                    </a:lnTo>
                    <a:lnTo>
                      <a:pt x="999" y="8"/>
                    </a:lnTo>
                    <a:lnTo>
                      <a:pt x="911" y="16"/>
                    </a:lnTo>
                    <a:lnTo>
                      <a:pt x="825" y="26"/>
                    </a:lnTo>
                    <a:lnTo>
                      <a:pt x="745" y="40"/>
                    </a:lnTo>
                    <a:lnTo>
                      <a:pt x="670" y="57"/>
                    </a:lnTo>
                    <a:lnTo>
                      <a:pt x="601" y="77"/>
                    </a:lnTo>
                    <a:lnTo>
                      <a:pt x="538" y="102"/>
                    </a:lnTo>
                    <a:lnTo>
                      <a:pt x="484" y="130"/>
                    </a:lnTo>
                    <a:lnTo>
                      <a:pt x="437" y="162"/>
                    </a:lnTo>
                    <a:lnTo>
                      <a:pt x="397" y="198"/>
                    </a:lnTo>
                    <a:lnTo>
                      <a:pt x="369" y="237"/>
                    </a:lnTo>
                    <a:lnTo>
                      <a:pt x="348" y="283"/>
                    </a:lnTo>
                    <a:close/>
                    <a:moveTo>
                      <a:pt x="2142" y="2554"/>
                    </a:moveTo>
                    <a:lnTo>
                      <a:pt x="1963" y="2521"/>
                    </a:lnTo>
                    <a:lnTo>
                      <a:pt x="1793" y="2488"/>
                    </a:lnTo>
                    <a:lnTo>
                      <a:pt x="1635" y="2455"/>
                    </a:lnTo>
                    <a:lnTo>
                      <a:pt x="1488" y="2422"/>
                    </a:lnTo>
                    <a:lnTo>
                      <a:pt x="1350" y="2389"/>
                    </a:lnTo>
                    <a:lnTo>
                      <a:pt x="1222" y="2357"/>
                    </a:lnTo>
                    <a:lnTo>
                      <a:pt x="1104" y="2326"/>
                    </a:lnTo>
                    <a:lnTo>
                      <a:pt x="994" y="2295"/>
                    </a:lnTo>
                    <a:lnTo>
                      <a:pt x="893" y="2264"/>
                    </a:lnTo>
                    <a:lnTo>
                      <a:pt x="800" y="2234"/>
                    </a:lnTo>
                    <a:lnTo>
                      <a:pt x="715" y="2205"/>
                    </a:lnTo>
                    <a:lnTo>
                      <a:pt x="638" y="2178"/>
                    </a:lnTo>
                    <a:lnTo>
                      <a:pt x="568" y="2150"/>
                    </a:lnTo>
                    <a:lnTo>
                      <a:pt x="504" y="2123"/>
                    </a:lnTo>
                    <a:lnTo>
                      <a:pt x="448" y="2098"/>
                    </a:lnTo>
                    <a:lnTo>
                      <a:pt x="397" y="2073"/>
                    </a:lnTo>
                    <a:lnTo>
                      <a:pt x="353" y="2050"/>
                    </a:lnTo>
                    <a:lnTo>
                      <a:pt x="313" y="2027"/>
                    </a:lnTo>
                    <a:lnTo>
                      <a:pt x="279" y="2006"/>
                    </a:lnTo>
                    <a:lnTo>
                      <a:pt x="249" y="1986"/>
                    </a:lnTo>
                    <a:lnTo>
                      <a:pt x="225" y="1967"/>
                    </a:lnTo>
                    <a:lnTo>
                      <a:pt x="203" y="1950"/>
                    </a:lnTo>
                    <a:lnTo>
                      <a:pt x="186" y="1934"/>
                    </a:lnTo>
                    <a:lnTo>
                      <a:pt x="171" y="1919"/>
                    </a:lnTo>
                    <a:lnTo>
                      <a:pt x="161" y="1905"/>
                    </a:lnTo>
                    <a:lnTo>
                      <a:pt x="152" y="1893"/>
                    </a:lnTo>
                    <a:lnTo>
                      <a:pt x="146" y="1884"/>
                    </a:lnTo>
                    <a:lnTo>
                      <a:pt x="141" y="1875"/>
                    </a:lnTo>
                    <a:lnTo>
                      <a:pt x="137" y="1863"/>
                    </a:lnTo>
                    <a:lnTo>
                      <a:pt x="137" y="1859"/>
                    </a:lnTo>
                    <a:lnTo>
                      <a:pt x="137" y="1842"/>
                    </a:lnTo>
                    <a:lnTo>
                      <a:pt x="133" y="1810"/>
                    </a:lnTo>
                    <a:lnTo>
                      <a:pt x="130" y="1777"/>
                    </a:lnTo>
                    <a:lnTo>
                      <a:pt x="127" y="1745"/>
                    </a:lnTo>
                    <a:lnTo>
                      <a:pt x="124" y="1713"/>
                    </a:lnTo>
                    <a:lnTo>
                      <a:pt x="122" y="1681"/>
                    </a:lnTo>
                    <a:lnTo>
                      <a:pt x="121" y="1650"/>
                    </a:lnTo>
                    <a:lnTo>
                      <a:pt x="120" y="1618"/>
                    </a:lnTo>
                    <a:lnTo>
                      <a:pt x="120" y="1586"/>
                    </a:lnTo>
                    <a:lnTo>
                      <a:pt x="121" y="1523"/>
                    </a:lnTo>
                    <a:lnTo>
                      <a:pt x="124" y="1462"/>
                    </a:lnTo>
                    <a:lnTo>
                      <a:pt x="129" y="1400"/>
                    </a:lnTo>
                    <a:lnTo>
                      <a:pt x="135" y="1339"/>
                    </a:lnTo>
                    <a:lnTo>
                      <a:pt x="143" y="1279"/>
                    </a:lnTo>
                    <a:lnTo>
                      <a:pt x="151" y="1221"/>
                    </a:lnTo>
                    <a:lnTo>
                      <a:pt x="162" y="1163"/>
                    </a:lnTo>
                    <a:lnTo>
                      <a:pt x="172" y="1107"/>
                    </a:lnTo>
                    <a:lnTo>
                      <a:pt x="184" y="1052"/>
                    </a:lnTo>
                    <a:lnTo>
                      <a:pt x="198" y="998"/>
                    </a:lnTo>
                    <a:lnTo>
                      <a:pt x="212" y="946"/>
                    </a:lnTo>
                    <a:lnTo>
                      <a:pt x="226" y="895"/>
                    </a:lnTo>
                    <a:lnTo>
                      <a:pt x="241" y="846"/>
                    </a:lnTo>
                    <a:lnTo>
                      <a:pt x="256" y="799"/>
                    </a:lnTo>
                    <a:lnTo>
                      <a:pt x="272" y="753"/>
                    </a:lnTo>
                    <a:lnTo>
                      <a:pt x="288" y="708"/>
                    </a:lnTo>
                    <a:lnTo>
                      <a:pt x="303" y="667"/>
                    </a:lnTo>
                    <a:lnTo>
                      <a:pt x="319" y="627"/>
                    </a:lnTo>
                    <a:lnTo>
                      <a:pt x="333" y="589"/>
                    </a:lnTo>
                    <a:lnTo>
                      <a:pt x="348" y="554"/>
                    </a:lnTo>
                    <a:lnTo>
                      <a:pt x="377" y="490"/>
                    </a:lnTo>
                    <a:lnTo>
                      <a:pt x="403" y="435"/>
                    </a:lnTo>
                    <a:lnTo>
                      <a:pt x="424" y="392"/>
                    </a:lnTo>
                    <a:lnTo>
                      <a:pt x="441" y="360"/>
                    </a:lnTo>
                    <a:lnTo>
                      <a:pt x="453" y="338"/>
                    </a:lnTo>
                    <a:lnTo>
                      <a:pt x="457" y="331"/>
                    </a:lnTo>
                    <a:lnTo>
                      <a:pt x="470" y="302"/>
                    </a:lnTo>
                    <a:lnTo>
                      <a:pt x="490" y="276"/>
                    </a:lnTo>
                    <a:lnTo>
                      <a:pt x="517" y="252"/>
                    </a:lnTo>
                    <a:lnTo>
                      <a:pt x="550" y="231"/>
                    </a:lnTo>
                    <a:lnTo>
                      <a:pt x="588" y="211"/>
                    </a:lnTo>
                    <a:lnTo>
                      <a:pt x="633" y="194"/>
                    </a:lnTo>
                    <a:lnTo>
                      <a:pt x="683" y="179"/>
                    </a:lnTo>
                    <a:lnTo>
                      <a:pt x="738" y="166"/>
                    </a:lnTo>
                    <a:lnTo>
                      <a:pt x="798" y="154"/>
                    </a:lnTo>
                    <a:lnTo>
                      <a:pt x="862" y="145"/>
                    </a:lnTo>
                    <a:lnTo>
                      <a:pt x="929" y="137"/>
                    </a:lnTo>
                    <a:lnTo>
                      <a:pt x="1000" y="132"/>
                    </a:lnTo>
                    <a:lnTo>
                      <a:pt x="1076" y="128"/>
                    </a:lnTo>
                    <a:lnTo>
                      <a:pt x="1154" y="124"/>
                    </a:lnTo>
                    <a:lnTo>
                      <a:pt x="1235" y="124"/>
                    </a:lnTo>
                    <a:lnTo>
                      <a:pt x="1318" y="124"/>
                    </a:lnTo>
                    <a:lnTo>
                      <a:pt x="1404" y="125"/>
                    </a:lnTo>
                    <a:lnTo>
                      <a:pt x="1491" y="129"/>
                    </a:lnTo>
                    <a:lnTo>
                      <a:pt x="1581" y="133"/>
                    </a:lnTo>
                    <a:lnTo>
                      <a:pt x="1670" y="138"/>
                    </a:lnTo>
                    <a:lnTo>
                      <a:pt x="1762" y="145"/>
                    </a:lnTo>
                    <a:lnTo>
                      <a:pt x="1854" y="152"/>
                    </a:lnTo>
                    <a:lnTo>
                      <a:pt x="1946" y="161"/>
                    </a:lnTo>
                    <a:lnTo>
                      <a:pt x="2037" y="170"/>
                    </a:lnTo>
                    <a:lnTo>
                      <a:pt x="2129" y="180"/>
                    </a:lnTo>
                    <a:lnTo>
                      <a:pt x="2220" y="190"/>
                    </a:lnTo>
                    <a:lnTo>
                      <a:pt x="2310" y="202"/>
                    </a:lnTo>
                    <a:lnTo>
                      <a:pt x="2399" y="214"/>
                    </a:lnTo>
                    <a:lnTo>
                      <a:pt x="2486" y="227"/>
                    </a:lnTo>
                    <a:lnTo>
                      <a:pt x="2572" y="239"/>
                    </a:lnTo>
                    <a:lnTo>
                      <a:pt x="2654" y="252"/>
                    </a:lnTo>
                    <a:lnTo>
                      <a:pt x="2735" y="266"/>
                    </a:lnTo>
                    <a:lnTo>
                      <a:pt x="2713" y="342"/>
                    </a:lnTo>
                    <a:lnTo>
                      <a:pt x="2687" y="429"/>
                    </a:lnTo>
                    <a:lnTo>
                      <a:pt x="2658" y="526"/>
                    </a:lnTo>
                    <a:lnTo>
                      <a:pt x="2628" y="633"/>
                    </a:lnTo>
                    <a:lnTo>
                      <a:pt x="2596" y="750"/>
                    </a:lnTo>
                    <a:lnTo>
                      <a:pt x="2563" y="877"/>
                    </a:lnTo>
                    <a:lnTo>
                      <a:pt x="2528" y="1012"/>
                    </a:lnTo>
                    <a:lnTo>
                      <a:pt x="2493" y="1155"/>
                    </a:lnTo>
                    <a:lnTo>
                      <a:pt x="2456" y="1307"/>
                    </a:lnTo>
                    <a:lnTo>
                      <a:pt x="2419" y="1467"/>
                    </a:lnTo>
                    <a:lnTo>
                      <a:pt x="2382" y="1633"/>
                    </a:lnTo>
                    <a:lnTo>
                      <a:pt x="2345" y="1807"/>
                    </a:lnTo>
                    <a:lnTo>
                      <a:pt x="2307" y="1988"/>
                    </a:lnTo>
                    <a:lnTo>
                      <a:pt x="2272" y="2175"/>
                    </a:lnTo>
                    <a:lnTo>
                      <a:pt x="2254" y="2270"/>
                    </a:lnTo>
                    <a:lnTo>
                      <a:pt x="2236" y="2367"/>
                    </a:lnTo>
                    <a:lnTo>
                      <a:pt x="2219" y="2465"/>
                    </a:lnTo>
                    <a:lnTo>
                      <a:pt x="2203" y="2566"/>
                    </a:lnTo>
                    <a:lnTo>
                      <a:pt x="2180" y="2561"/>
                    </a:lnTo>
                    <a:lnTo>
                      <a:pt x="2161" y="2558"/>
                    </a:lnTo>
                    <a:lnTo>
                      <a:pt x="2147" y="2555"/>
                    </a:lnTo>
                    <a:lnTo>
                      <a:pt x="2142" y="2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8" name="Freeform 790"/>
              <p:cNvSpPr>
                <a:spLocks noEditPoints="1"/>
              </p:cNvSpPr>
              <p:nvPr/>
            </p:nvSpPr>
            <p:spPr bwMode="auto">
              <a:xfrm rot="21062100">
                <a:off x="6932606" y="2315480"/>
                <a:ext cx="372262" cy="298126"/>
              </a:xfrm>
              <a:custGeom>
                <a:avLst/>
                <a:gdLst/>
                <a:ahLst/>
                <a:cxnLst>
                  <a:cxn ang="0">
                    <a:pos x="463" y="411"/>
                  </a:cxn>
                  <a:cxn ang="0">
                    <a:pos x="281" y="1121"/>
                  </a:cxn>
                  <a:cxn ang="0">
                    <a:pos x="122" y="1854"/>
                  </a:cxn>
                  <a:cxn ang="0">
                    <a:pos x="27" y="2370"/>
                  </a:cxn>
                  <a:cxn ang="0">
                    <a:pos x="466" y="2615"/>
                  </a:cxn>
                  <a:cxn ang="0">
                    <a:pos x="1315" y="2740"/>
                  </a:cxn>
                  <a:cxn ang="0">
                    <a:pos x="1951" y="2809"/>
                  </a:cxn>
                  <a:cxn ang="0">
                    <a:pos x="2407" y="2830"/>
                  </a:cxn>
                  <a:cxn ang="0">
                    <a:pos x="2715" y="2815"/>
                  </a:cxn>
                  <a:cxn ang="0">
                    <a:pos x="2909" y="2777"/>
                  </a:cxn>
                  <a:cxn ang="0">
                    <a:pos x="3022" y="2725"/>
                  </a:cxn>
                  <a:cxn ang="0">
                    <a:pos x="3093" y="2644"/>
                  </a:cxn>
                  <a:cxn ang="0">
                    <a:pos x="3178" y="2513"/>
                  </a:cxn>
                  <a:cxn ang="0">
                    <a:pos x="3251" y="2370"/>
                  </a:cxn>
                  <a:cxn ang="0">
                    <a:pos x="3334" y="2151"/>
                  </a:cxn>
                  <a:cxn ang="0">
                    <a:pos x="3426" y="1821"/>
                  </a:cxn>
                  <a:cxn ang="0">
                    <a:pos x="3499" y="1510"/>
                  </a:cxn>
                  <a:cxn ang="0">
                    <a:pos x="3537" y="1292"/>
                  </a:cxn>
                  <a:cxn ang="0">
                    <a:pos x="3543" y="1156"/>
                  </a:cxn>
                  <a:cxn ang="0">
                    <a:pos x="3530" y="1026"/>
                  </a:cxn>
                  <a:cxn ang="0">
                    <a:pos x="3491" y="907"/>
                  </a:cxn>
                  <a:cxn ang="0">
                    <a:pos x="3441" y="829"/>
                  </a:cxn>
                  <a:cxn ang="0">
                    <a:pos x="3373" y="760"/>
                  </a:cxn>
                  <a:cxn ang="0">
                    <a:pos x="3245" y="674"/>
                  </a:cxn>
                  <a:cxn ang="0">
                    <a:pos x="3065" y="594"/>
                  </a:cxn>
                  <a:cxn ang="0">
                    <a:pos x="2679" y="464"/>
                  </a:cxn>
                  <a:cxn ang="0">
                    <a:pos x="2333" y="359"/>
                  </a:cxn>
                  <a:cxn ang="0">
                    <a:pos x="1707" y="204"/>
                  </a:cxn>
                  <a:cxn ang="0">
                    <a:pos x="1025" y="72"/>
                  </a:cxn>
                  <a:cxn ang="0">
                    <a:pos x="570" y="49"/>
                  </a:cxn>
                  <a:cxn ang="0">
                    <a:pos x="1178" y="221"/>
                  </a:cxn>
                  <a:cxn ang="0">
                    <a:pos x="1841" y="357"/>
                  </a:cxn>
                  <a:cxn ang="0">
                    <a:pos x="2378" y="496"/>
                  </a:cxn>
                  <a:cxn ang="0">
                    <a:pos x="2710" y="601"/>
                  </a:cxn>
                  <a:cxn ang="0">
                    <a:pos x="3048" y="717"/>
                  </a:cxn>
                  <a:cxn ang="0">
                    <a:pos x="3207" y="790"/>
                  </a:cxn>
                  <a:cxn ang="0">
                    <a:pos x="3302" y="857"/>
                  </a:cxn>
                  <a:cxn ang="0">
                    <a:pos x="3356" y="916"/>
                  </a:cxn>
                  <a:cxn ang="0">
                    <a:pos x="3394" y="984"/>
                  </a:cxn>
                  <a:cxn ang="0">
                    <a:pos x="3415" y="1064"/>
                  </a:cxn>
                  <a:cxn ang="0">
                    <a:pos x="3424" y="1198"/>
                  </a:cxn>
                  <a:cxn ang="0">
                    <a:pos x="3409" y="1345"/>
                  </a:cxn>
                  <a:cxn ang="0">
                    <a:pos x="3360" y="1579"/>
                  </a:cxn>
                  <a:cxn ang="0">
                    <a:pos x="3277" y="1917"/>
                  </a:cxn>
                  <a:cxn ang="0">
                    <a:pos x="3181" y="2221"/>
                  </a:cxn>
                  <a:cxn ang="0">
                    <a:pos x="3095" y="2415"/>
                  </a:cxn>
                  <a:cxn ang="0">
                    <a:pos x="3020" y="2540"/>
                  </a:cxn>
                  <a:cxn ang="0">
                    <a:pos x="2924" y="2641"/>
                  </a:cxn>
                  <a:cxn ang="0">
                    <a:pos x="2733" y="2691"/>
                  </a:cxn>
                  <a:cxn ang="0">
                    <a:pos x="2442" y="2708"/>
                  </a:cxn>
                  <a:cxn ang="0">
                    <a:pos x="2052" y="2695"/>
                  </a:cxn>
                  <a:cxn ang="0">
                    <a:pos x="1561" y="2649"/>
                  </a:cxn>
                  <a:cxn ang="0">
                    <a:pos x="973" y="2572"/>
                  </a:cxn>
                  <a:cxn ang="0">
                    <a:pos x="287" y="2463"/>
                  </a:cxn>
                  <a:cxn ang="0">
                    <a:pos x="207" y="2046"/>
                  </a:cxn>
                  <a:cxn ang="0">
                    <a:pos x="392" y="1173"/>
                  </a:cxn>
                  <a:cxn ang="0">
                    <a:pos x="564" y="498"/>
                  </a:cxn>
                </a:cxnLst>
                <a:rect l="0" t="0" r="r" b="b"/>
                <a:pathLst>
                  <a:path w="3543" h="2830">
                    <a:moveTo>
                      <a:pt x="570" y="49"/>
                    </a:moveTo>
                    <a:lnTo>
                      <a:pt x="548" y="120"/>
                    </a:lnTo>
                    <a:lnTo>
                      <a:pt x="523" y="205"/>
                    </a:lnTo>
                    <a:lnTo>
                      <a:pt x="494" y="302"/>
                    </a:lnTo>
                    <a:lnTo>
                      <a:pt x="463" y="411"/>
                    </a:lnTo>
                    <a:lnTo>
                      <a:pt x="430" y="532"/>
                    </a:lnTo>
                    <a:lnTo>
                      <a:pt x="395" y="665"/>
                    </a:lnTo>
                    <a:lnTo>
                      <a:pt x="357" y="806"/>
                    </a:lnTo>
                    <a:lnTo>
                      <a:pt x="319" y="959"/>
                    </a:lnTo>
                    <a:lnTo>
                      <a:pt x="281" y="1121"/>
                    </a:lnTo>
                    <a:lnTo>
                      <a:pt x="240" y="1292"/>
                    </a:lnTo>
                    <a:lnTo>
                      <a:pt x="201" y="1471"/>
                    </a:lnTo>
                    <a:lnTo>
                      <a:pt x="161" y="1659"/>
                    </a:lnTo>
                    <a:lnTo>
                      <a:pt x="141" y="1755"/>
                    </a:lnTo>
                    <a:lnTo>
                      <a:pt x="122" y="1854"/>
                    </a:lnTo>
                    <a:lnTo>
                      <a:pt x="101" y="1954"/>
                    </a:lnTo>
                    <a:lnTo>
                      <a:pt x="82" y="2055"/>
                    </a:lnTo>
                    <a:lnTo>
                      <a:pt x="64" y="2159"/>
                    </a:lnTo>
                    <a:lnTo>
                      <a:pt x="45" y="2263"/>
                    </a:lnTo>
                    <a:lnTo>
                      <a:pt x="27" y="2370"/>
                    </a:lnTo>
                    <a:lnTo>
                      <a:pt x="10" y="2477"/>
                    </a:lnTo>
                    <a:lnTo>
                      <a:pt x="0" y="2536"/>
                    </a:lnTo>
                    <a:lnTo>
                      <a:pt x="59" y="2546"/>
                    </a:lnTo>
                    <a:lnTo>
                      <a:pt x="267" y="2582"/>
                    </a:lnTo>
                    <a:lnTo>
                      <a:pt x="466" y="2615"/>
                    </a:lnTo>
                    <a:lnTo>
                      <a:pt x="654" y="2646"/>
                    </a:lnTo>
                    <a:lnTo>
                      <a:pt x="833" y="2673"/>
                    </a:lnTo>
                    <a:lnTo>
                      <a:pt x="1003" y="2698"/>
                    </a:lnTo>
                    <a:lnTo>
                      <a:pt x="1164" y="2720"/>
                    </a:lnTo>
                    <a:lnTo>
                      <a:pt x="1315" y="2740"/>
                    </a:lnTo>
                    <a:lnTo>
                      <a:pt x="1459" y="2758"/>
                    </a:lnTo>
                    <a:lnTo>
                      <a:pt x="1594" y="2774"/>
                    </a:lnTo>
                    <a:lnTo>
                      <a:pt x="1721" y="2787"/>
                    </a:lnTo>
                    <a:lnTo>
                      <a:pt x="1840" y="2799"/>
                    </a:lnTo>
                    <a:lnTo>
                      <a:pt x="1951" y="2809"/>
                    </a:lnTo>
                    <a:lnTo>
                      <a:pt x="2056" y="2816"/>
                    </a:lnTo>
                    <a:lnTo>
                      <a:pt x="2154" y="2821"/>
                    </a:lnTo>
                    <a:lnTo>
                      <a:pt x="2245" y="2826"/>
                    </a:lnTo>
                    <a:lnTo>
                      <a:pt x="2329" y="2829"/>
                    </a:lnTo>
                    <a:lnTo>
                      <a:pt x="2407" y="2830"/>
                    </a:lnTo>
                    <a:lnTo>
                      <a:pt x="2479" y="2829"/>
                    </a:lnTo>
                    <a:lnTo>
                      <a:pt x="2547" y="2828"/>
                    </a:lnTo>
                    <a:lnTo>
                      <a:pt x="2607" y="2825"/>
                    </a:lnTo>
                    <a:lnTo>
                      <a:pt x="2664" y="2820"/>
                    </a:lnTo>
                    <a:lnTo>
                      <a:pt x="2715" y="2815"/>
                    </a:lnTo>
                    <a:lnTo>
                      <a:pt x="2762" y="2809"/>
                    </a:lnTo>
                    <a:lnTo>
                      <a:pt x="2805" y="2802"/>
                    </a:lnTo>
                    <a:lnTo>
                      <a:pt x="2843" y="2795"/>
                    </a:lnTo>
                    <a:lnTo>
                      <a:pt x="2877" y="2786"/>
                    </a:lnTo>
                    <a:lnTo>
                      <a:pt x="2909" y="2777"/>
                    </a:lnTo>
                    <a:lnTo>
                      <a:pt x="2937" y="2767"/>
                    </a:lnTo>
                    <a:lnTo>
                      <a:pt x="2963" y="2757"/>
                    </a:lnTo>
                    <a:lnTo>
                      <a:pt x="2985" y="2747"/>
                    </a:lnTo>
                    <a:lnTo>
                      <a:pt x="3004" y="2736"/>
                    </a:lnTo>
                    <a:lnTo>
                      <a:pt x="3022" y="2725"/>
                    </a:lnTo>
                    <a:lnTo>
                      <a:pt x="3029" y="2721"/>
                    </a:lnTo>
                    <a:lnTo>
                      <a:pt x="3035" y="2716"/>
                    </a:lnTo>
                    <a:lnTo>
                      <a:pt x="3054" y="2692"/>
                    </a:lnTo>
                    <a:lnTo>
                      <a:pt x="3075" y="2669"/>
                    </a:lnTo>
                    <a:lnTo>
                      <a:pt x="3093" y="2644"/>
                    </a:lnTo>
                    <a:lnTo>
                      <a:pt x="3111" y="2620"/>
                    </a:lnTo>
                    <a:lnTo>
                      <a:pt x="3129" y="2594"/>
                    </a:lnTo>
                    <a:lnTo>
                      <a:pt x="3146" y="2568"/>
                    </a:lnTo>
                    <a:lnTo>
                      <a:pt x="3162" y="2541"/>
                    </a:lnTo>
                    <a:lnTo>
                      <a:pt x="3178" y="2513"/>
                    </a:lnTo>
                    <a:lnTo>
                      <a:pt x="3194" y="2486"/>
                    </a:lnTo>
                    <a:lnTo>
                      <a:pt x="3209" y="2458"/>
                    </a:lnTo>
                    <a:lnTo>
                      <a:pt x="3223" y="2429"/>
                    </a:lnTo>
                    <a:lnTo>
                      <a:pt x="3238" y="2399"/>
                    </a:lnTo>
                    <a:lnTo>
                      <a:pt x="3251" y="2370"/>
                    </a:lnTo>
                    <a:lnTo>
                      <a:pt x="3264" y="2340"/>
                    </a:lnTo>
                    <a:lnTo>
                      <a:pt x="3276" y="2309"/>
                    </a:lnTo>
                    <a:lnTo>
                      <a:pt x="3289" y="2278"/>
                    </a:lnTo>
                    <a:lnTo>
                      <a:pt x="3313" y="2215"/>
                    </a:lnTo>
                    <a:lnTo>
                      <a:pt x="3334" y="2151"/>
                    </a:lnTo>
                    <a:lnTo>
                      <a:pt x="3354" y="2086"/>
                    </a:lnTo>
                    <a:lnTo>
                      <a:pt x="3373" y="2020"/>
                    </a:lnTo>
                    <a:lnTo>
                      <a:pt x="3392" y="1954"/>
                    </a:lnTo>
                    <a:lnTo>
                      <a:pt x="3409" y="1887"/>
                    </a:lnTo>
                    <a:lnTo>
                      <a:pt x="3426" y="1821"/>
                    </a:lnTo>
                    <a:lnTo>
                      <a:pt x="3442" y="1754"/>
                    </a:lnTo>
                    <a:lnTo>
                      <a:pt x="3463" y="1662"/>
                    </a:lnTo>
                    <a:lnTo>
                      <a:pt x="3475" y="1613"/>
                    </a:lnTo>
                    <a:lnTo>
                      <a:pt x="3488" y="1562"/>
                    </a:lnTo>
                    <a:lnTo>
                      <a:pt x="3499" y="1510"/>
                    </a:lnTo>
                    <a:lnTo>
                      <a:pt x="3511" y="1456"/>
                    </a:lnTo>
                    <a:lnTo>
                      <a:pt x="3521" y="1402"/>
                    </a:lnTo>
                    <a:lnTo>
                      <a:pt x="3529" y="1348"/>
                    </a:lnTo>
                    <a:lnTo>
                      <a:pt x="3534" y="1320"/>
                    </a:lnTo>
                    <a:lnTo>
                      <a:pt x="3537" y="1292"/>
                    </a:lnTo>
                    <a:lnTo>
                      <a:pt x="3539" y="1264"/>
                    </a:lnTo>
                    <a:lnTo>
                      <a:pt x="3541" y="1237"/>
                    </a:lnTo>
                    <a:lnTo>
                      <a:pt x="3543" y="1210"/>
                    </a:lnTo>
                    <a:lnTo>
                      <a:pt x="3543" y="1182"/>
                    </a:lnTo>
                    <a:lnTo>
                      <a:pt x="3543" y="1156"/>
                    </a:lnTo>
                    <a:lnTo>
                      <a:pt x="3543" y="1129"/>
                    </a:lnTo>
                    <a:lnTo>
                      <a:pt x="3541" y="1102"/>
                    </a:lnTo>
                    <a:lnTo>
                      <a:pt x="3538" y="1077"/>
                    </a:lnTo>
                    <a:lnTo>
                      <a:pt x="3535" y="1051"/>
                    </a:lnTo>
                    <a:lnTo>
                      <a:pt x="3530" y="1026"/>
                    </a:lnTo>
                    <a:lnTo>
                      <a:pt x="3525" y="1001"/>
                    </a:lnTo>
                    <a:lnTo>
                      <a:pt x="3518" y="977"/>
                    </a:lnTo>
                    <a:lnTo>
                      <a:pt x="3510" y="953"/>
                    </a:lnTo>
                    <a:lnTo>
                      <a:pt x="3501" y="930"/>
                    </a:lnTo>
                    <a:lnTo>
                      <a:pt x="3491" y="907"/>
                    </a:lnTo>
                    <a:lnTo>
                      <a:pt x="3479" y="886"/>
                    </a:lnTo>
                    <a:lnTo>
                      <a:pt x="3466" y="865"/>
                    </a:lnTo>
                    <a:lnTo>
                      <a:pt x="3452" y="845"/>
                    </a:lnTo>
                    <a:lnTo>
                      <a:pt x="3452" y="844"/>
                    </a:lnTo>
                    <a:lnTo>
                      <a:pt x="3441" y="829"/>
                    </a:lnTo>
                    <a:lnTo>
                      <a:pt x="3428" y="814"/>
                    </a:lnTo>
                    <a:lnTo>
                      <a:pt x="3415" y="800"/>
                    </a:lnTo>
                    <a:lnTo>
                      <a:pt x="3401" y="786"/>
                    </a:lnTo>
                    <a:lnTo>
                      <a:pt x="3387" y="773"/>
                    </a:lnTo>
                    <a:lnTo>
                      <a:pt x="3373" y="760"/>
                    </a:lnTo>
                    <a:lnTo>
                      <a:pt x="3359" y="749"/>
                    </a:lnTo>
                    <a:lnTo>
                      <a:pt x="3344" y="736"/>
                    </a:lnTo>
                    <a:lnTo>
                      <a:pt x="3312" y="714"/>
                    </a:lnTo>
                    <a:lnTo>
                      <a:pt x="3280" y="693"/>
                    </a:lnTo>
                    <a:lnTo>
                      <a:pt x="3245" y="674"/>
                    </a:lnTo>
                    <a:lnTo>
                      <a:pt x="3210" y="656"/>
                    </a:lnTo>
                    <a:lnTo>
                      <a:pt x="3175" y="639"/>
                    </a:lnTo>
                    <a:lnTo>
                      <a:pt x="3139" y="623"/>
                    </a:lnTo>
                    <a:lnTo>
                      <a:pt x="3101" y="609"/>
                    </a:lnTo>
                    <a:lnTo>
                      <a:pt x="3065" y="594"/>
                    </a:lnTo>
                    <a:lnTo>
                      <a:pt x="2990" y="569"/>
                    </a:lnTo>
                    <a:lnTo>
                      <a:pt x="2918" y="544"/>
                    </a:lnTo>
                    <a:lnTo>
                      <a:pt x="2815" y="510"/>
                    </a:lnTo>
                    <a:lnTo>
                      <a:pt x="2747" y="487"/>
                    </a:lnTo>
                    <a:lnTo>
                      <a:pt x="2679" y="464"/>
                    </a:lnTo>
                    <a:lnTo>
                      <a:pt x="2611" y="442"/>
                    </a:lnTo>
                    <a:lnTo>
                      <a:pt x="2541" y="419"/>
                    </a:lnTo>
                    <a:lnTo>
                      <a:pt x="2472" y="399"/>
                    </a:lnTo>
                    <a:lnTo>
                      <a:pt x="2403" y="378"/>
                    </a:lnTo>
                    <a:lnTo>
                      <a:pt x="2333" y="359"/>
                    </a:lnTo>
                    <a:lnTo>
                      <a:pt x="2264" y="340"/>
                    </a:lnTo>
                    <a:lnTo>
                      <a:pt x="2124" y="302"/>
                    </a:lnTo>
                    <a:lnTo>
                      <a:pt x="1985" y="268"/>
                    </a:lnTo>
                    <a:lnTo>
                      <a:pt x="1846" y="235"/>
                    </a:lnTo>
                    <a:lnTo>
                      <a:pt x="1707" y="204"/>
                    </a:lnTo>
                    <a:lnTo>
                      <a:pt x="1568" y="174"/>
                    </a:lnTo>
                    <a:lnTo>
                      <a:pt x="1431" y="148"/>
                    </a:lnTo>
                    <a:lnTo>
                      <a:pt x="1294" y="121"/>
                    </a:lnTo>
                    <a:lnTo>
                      <a:pt x="1160" y="97"/>
                    </a:lnTo>
                    <a:lnTo>
                      <a:pt x="1025" y="72"/>
                    </a:lnTo>
                    <a:lnTo>
                      <a:pt x="894" y="50"/>
                    </a:lnTo>
                    <a:lnTo>
                      <a:pt x="764" y="28"/>
                    </a:lnTo>
                    <a:lnTo>
                      <a:pt x="637" y="7"/>
                    </a:lnTo>
                    <a:lnTo>
                      <a:pt x="585" y="0"/>
                    </a:lnTo>
                    <a:lnTo>
                      <a:pt x="570" y="49"/>
                    </a:lnTo>
                    <a:close/>
                    <a:moveTo>
                      <a:pt x="669" y="135"/>
                    </a:moveTo>
                    <a:lnTo>
                      <a:pt x="794" y="155"/>
                    </a:lnTo>
                    <a:lnTo>
                      <a:pt x="920" y="176"/>
                    </a:lnTo>
                    <a:lnTo>
                      <a:pt x="1048" y="199"/>
                    </a:lnTo>
                    <a:lnTo>
                      <a:pt x="1178" y="221"/>
                    </a:lnTo>
                    <a:lnTo>
                      <a:pt x="1308" y="246"/>
                    </a:lnTo>
                    <a:lnTo>
                      <a:pt x="1440" y="271"/>
                    </a:lnTo>
                    <a:lnTo>
                      <a:pt x="1574" y="298"/>
                    </a:lnTo>
                    <a:lnTo>
                      <a:pt x="1707" y="327"/>
                    </a:lnTo>
                    <a:lnTo>
                      <a:pt x="1841" y="357"/>
                    </a:lnTo>
                    <a:lnTo>
                      <a:pt x="1976" y="389"/>
                    </a:lnTo>
                    <a:lnTo>
                      <a:pt x="2110" y="423"/>
                    </a:lnTo>
                    <a:lnTo>
                      <a:pt x="2245" y="458"/>
                    </a:lnTo>
                    <a:lnTo>
                      <a:pt x="2312" y="477"/>
                    </a:lnTo>
                    <a:lnTo>
                      <a:pt x="2378" y="496"/>
                    </a:lnTo>
                    <a:lnTo>
                      <a:pt x="2445" y="515"/>
                    </a:lnTo>
                    <a:lnTo>
                      <a:pt x="2511" y="536"/>
                    </a:lnTo>
                    <a:lnTo>
                      <a:pt x="2578" y="557"/>
                    </a:lnTo>
                    <a:lnTo>
                      <a:pt x="2644" y="578"/>
                    </a:lnTo>
                    <a:lnTo>
                      <a:pt x="2710" y="601"/>
                    </a:lnTo>
                    <a:lnTo>
                      <a:pt x="2776" y="623"/>
                    </a:lnTo>
                    <a:lnTo>
                      <a:pt x="2881" y="658"/>
                    </a:lnTo>
                    <a:lnTo>
                      <a:pt x="2947" y="681"/>
                    </a:lnTo>
                    <a:lnTo>
                      <a:pt x="3014" y="704"/>
                    </a:lnTo>
                    <a:lnTo>
                      <a:pt x="3048" y="717"/>
                    </a:lnTo>
                    <a:lnTo>
                      <a:pt x="3081" y="730"/>
                    </a:lnTo>
                    <a:lnTo>
                      <a:pt x="3114" y="743"/>
                    </a:lnTo>
                    <a:lnTo>
                      <a:pt x="3146" y="758"/>
                    </a:lnTo>
                    <a:lnTo>
                      <a:pt x="3177" y="773"/>
                    </a:lnTo>
                    <a:lnTo>
                      <a:pt x="3207" y="790"/>
                    </a:lnTo>
                    <a:lnTo>
                      <a:pt x="3236" y="808"/>
                    </a:lnTo>
                    <a:lnTo>
                      <a:pt x="3264" y="827"/>
                    </a:lnTo>
                    <a:lnTo>
                      <a:pt x="3276" y="837"/>
                    </a:lnTo>
                    <a:lnTo>
                      <a:pt x="3289" y="847"/>
                    </a:lnTo>
                    <a:lnTo>
                      <a:pt x="3302" y="857"/>
                    </a:lnTo>
                    <a:lnTo>
                      <a:pt x="3314" y="868"/>
                    </a:lnTo>
                    <a:lnTo>
                      <a:pt x="3325" y="880"/>
                    </a:lnTo>
                    <a:lnTo>
                      <a:pt x="3336" y="892"/>
                    </a:lnTo>
                    <a:lnTo>
                      <a:pt x="3347" y="903"/>
                    </a:lnTo>
                    <a:lnTo>
                      <a:pt x="3356" y="916"/>
                    </a:lnTo>
                    <a:lnTo>
                      <a:pt x="3365" y="929"/>
                    </a:lnTo>
                    <a:lnTo>
                      <a:pt x="3373" y="942"/>
                    </a:lnTo>
                    <a:lnTo>
                      <a:pt x="3381" y="955"/>
                    </a:lnTo>
                    <a:lnTo>
                      <a:pt x="3387" y="969"/>
                    </a:lnTo>
                    <a:lnTo>
                      <a:pt x="3394" y="984"/>
                    </a:lnTo>
                    <a:lnTo>
                      <a:pt x="3399" y="999"/>
                    </a:lnTo>
                    <a:lnTo>
                      <a:pt x="3404" y="1015"/>
                    </a:lnTo>
                    <a:lnTo>
                      <a:pt x="3409" y="1031"/>
                    </a:lnTo>
                    <a:lnTo>
                      <a:pt x="3412" y="1047"/>
                    </a:lnTo>
                    <a:lnTo>
                      <a:pt x="3415" y="1064"/>
                    </a:lnTo>
                    <a:lnTo>
                      <a:pt x="3418" y="1081"/>
                    </a:lnTo>
                    <a:lnTo>
                      <a:pt x="3420" y="1098"/>
                    </a:lnTo>
                    <a:lnTo>
                      <a:pt x="3423" y="1133"/>
                    </a:lnTo>
                    <a:lnTo>
                      <a:pt x="3424" y="1170"/>
                    </a:lnTo>
                    <a:lnTo>
                      <a:pt x="3424" y="1198"/>
                    </a:lnTo>
                    <a:lnTo>
                      <a:pt x="3421" y="1227"/>
                    </a:lnTo>
                    <a:lnTo>
                      <a:pt x="3419" y="1257"/>
                    </a:lnTo>
                    <a:lnTo>
                      <a:pt x="3416" y="1286"/>
                    </a:lnTo>
                    <a:lnTo>
                      <a:pt x="3413" y="1316"/>
                    </a:lnTo>
                    <a:lnTo>
                      <a:pt x="3409" y="1345"/>
                    </a:lnTo>
                    <a:lnTo>
                      <a:pt x="3403" y="1375"/>
                    </a:lnTo>
                    <a:lnTo>
                      <a:pt x="3398" y="1405"/>
                    </a:lnTo>
                    <a:lnTo>
                      <a:pt x="3386" y="1465"/>
                    </a:lnTo>
                    <a:lnTo>
                      <a:pt x="3373" y="1522"/>
                    </a:lnTo>
                    <a:lnTo>
                      <a:pt x="3360" y="1579"/>
                    </a:lnTo>
                    <a:lnTo>
                      <a:pt x="3347" y="1633"/>
                    </a:lnTo>
                    <a:lnTo>
                      <a:pt x="3324" y="1726"/>
                    </a:lnTo>
                    <a:lnTo>
                      <a:pt x="3309" y="1790"/>
                    </a:lnTo>
                    <a:lnTo>
                      <a:pt x="3293" y="1853"/>
                    </a:lnTo>
                    <a:lnTo>
                      <a:pt x="3277" y="1917"/>
                    </a:lnTo>
                    <a:lnTo>
                      <a:pt x="3260" y="1978"/>
                    </a:lnTo>
                    <a:lnTo>
                      <a:pt x="3242" y="2041"/>
                    </a:lnTo>
                    <a:lnTo>
                      <a:pt x="3223" y="2102"/>
                    </a:lnTo>
                    <a:lnTo>
                      <a:pt x="3203" y="2163"/>
                    </a:lnTo>
                    <a:lnTo>
                      <a:pt x="3181" y="2221"/>
                    </a:lnTo>
                    <a:lnTo>
                      <a:pt x="3159" y="2279"/>
                    </a:lnTo>
                    <a:lnTo>
                      <a:pt x="3134" y="2335"/>
                    </a:lnTo>
                    <a:lnTo>
                      <a:pt x="3122" y="2362"/>
                    </a:lnTo>
                    <a:lnTo>
                      <a:pt x="3109" y="2390"/>
                    </a:lnTo>
                    <a:lnTo>
                      <a:pt x="3095" y="2415"/>
                    </a:lnTo>
                    <a:lnTo>
                      <a:pt x="3081" y="2442"/>
                    </a:lnTo>
                    <a:lnTo>
                      <a:pt x="3066" y="2466"/>
                    </a:lnTo>
                    <a:lnTo>
                      <a:pt x="3051" y="2492"/>
                    </a:lnTo>
                    <a:lnTo>
                      <a:pt x="3036" y="2517"/>
                    </a:lnTo>
                    <a:lnTo>
                      <a:pt x="3020" y="2540"/>
                    </a:lnTo>
                    <a:lnTo>
                      <a:pt x="3003" y="2562"/>
                    </a:lnTo>
                    <a:lnTo>
                      <a:pt x="2986" y="2585"/>
                    </a:lnTo>
                    <a:lnTo>
                      <a:pt x="2969" y="2607"/>
                    </a:lnTo>
                    <a:lnTo>
                      <a:pt x="2951" y="2628"/>
                    </a:lnTo>
                    <a:lnTo>
                      <a:pt x="2924" y="2641"/>
                    </a:lnTo>
                    <a:lnTo>
                      <a:pt x="2894" y="2654"/>
                    </a:lnTo>
                    <a:lnTo>
                      <a:pt x="2860" y="2666"/>
                    </a:lnTo>
                    <a:lnTo>
                      <a:pt x="2822" y="2675"/>
                    </a:lnTo>
                    <a:lnTo>
                      <a:pt x="2780" y="2684"/>
                    </a:lnTo>
                    <a:lnTo>
                      <a:pt x="2733" y="2691"/>
                    </a:lnTo>
                    <a:lnTo>
                      <a:pt x="2683" y="2697"/>
                    </a:lnTo>
                    <a:lnTo>
                      <a:pt x="2629" y="2702"/>
                    </a:lnTo>
                    <a:lnTo>
                      <a:pt x="2571" y="2705"/>
                    </a:lnTo>
                    <a:lnTo>
                      <a:pt x="2508" y="2707"/>
                    </a:lnTo>
                    <a:lnTo>
                      <a:pt x="2442" y="2708"/>
                    </a:lnTo>
                    <a:lnTo>
                      <a:pt x="2372" y="2708"/>
                    </a:lnTo>
                    <a:lnTo>
                      <a:pt x="2298" y="2707"/>
                    </a:lnTo>
                    <a:lnTo>
                      <a:pt x="2219" y="2704"/>
                    </a:lnTo>
                    <a:lnTo>
                      <a:pt x="2137" y="2700"/>
                    </a:lnTo>
                    <a:lnTo>
                      <a:pt x="2052" y="2695"/>
                    </a:lnTo>
                    <a:lnTo>
                      <a:pt x="1961" y="2688"/>
                    </a:lnTo>
                    <a:lnTo>
                      <a:pt x="1867" y="2680"/>
                    </a:lnTo>
                    <a:lnTo>
                      <a:pt x="1769" y="2671"/>
                    </a:lnTo>
                    <a:lnTo>
                      <a:pt x="1668" y="2660"/>
                    </a:lnTo>
                    <a:lnTo>
                      <a:pt x="1561" y="2649"/>
                    </a:lnTo>
                    <a:lnTo>
                      <a:pt x="1451" y="2636"/>
                    </a:lnTo>
                    <a:lnTo>
                      <a:pt x="1338" y="2622"/>
                    </a:lnTo>
                    <a:lnTo>
                      <a:pt x="1219" y="2606"/>
                    </a:lnTo>
                    <a:lnTo>
                      <a:pt x="1098" y="2590"/>
                    </a:lnTo>
                    <a:lnTo>
                      <a:pt x="973" y="2572"/>
                    </a:lnTo>
                    <a:lnTo>
                      <a:pt x="843" y="2553"/>
                    </a:lnTo>
                    <a:lnTo>
                      <a:pt x="711" y="2531"/>
                    </a:lnTo>
                    <a:lnTo>
                      <a:pt x="573" y="2510"/>
                    </a:lnTo>
                    <a:lnTo>
                      <a:pt x="432" y="2488"/>
                    </a:lnTo>
                    <a:lnTo>
                      <a:pt x="287" y="2463"/>
                    </a:lnTo>
                    <a:lnTo>
                      <a:pt x="138" y="2438"/>
                    </a:lnTo>
                    <a:lnTo>
                      <a:pt x="155" y="2338"/>
                    </a:lnTo>
                    <a:lnTo>
                      <a:pt x="172" y="2238"/>
                    </a:lnTo>
                    <a:lnTo>
                      <a:pt x="190" y="2141"/>
                    </a:lnTo>
                    <a:lnTo>
                      <a:pt x="207" y="2046"/>
                    </a:lnTo>
                    <a:lnTo>
                      <a:pt x="243" y="1857"/>
                    </a:lnTo>
                    <a:lnTo>
                      <a:pt x="281" y="1676"/>
                    </a:lnTo>
                    <a:lnTo>
                      <a:pt x="317" y="1501"/>
                    </a:lnTo>
                    <a:lnTo>
                      <a:pt x="354" y="1334"/>
                    </a:lnTo>
                    <a:lnTo>
                      <a:pt x="392" y="1173"/>
                    </a:lnTo>
                    <a:lnTo>
                      <a:pt x="428" y="1020"/>
                    </a:lnTo>
                    <a:lnTo>
                      <a:pt x="464" y="877"/>
                    </a:lnTo>
                    <a:lnTo>
                      <a:pt x="499" y="741"/>
                    </a:lnTo>
                    <a:lnTo>
                      <a:pt x="532" y="614"/>
                    </a:lnTo>
                    <a:lnTo>
                      <a:pt x="564" y="498"/>
                    </a:lnTo>
                    <a:lnTo>
                      <a:pt x="594" y="391"/>
                    </a:lnTo>
                    <a:lnTo>
                      <a:pt x="622" y="295"/>
                    </a:lnTo>
                    <a:lnTo>
                      <a:pt x="647" y="208"/>
                    </a:lnTo>
                    <a:lnTo>
                      <a:pt x="669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08" name="그룹 1007"/>
            <p:cNvGrpSpPr/>
            <p:nvPr/>
          </p:nvGrpSpPr>
          <p:grpSpPr>
            <a:xfrm>
              <a:off x="6372200" y="4221088"/>
              <a:ext cx="1307178" cy="914154"/>
              <a:chOff x="3617913" y="4041775"/>
              <a:chExt cx="1668463" cy="1166813"/>
            </a:xfrm>
          </p:grpSpPr>
          <p:sp>
            <p:nvSpPr>
              <p:cNvPr id="2976" name="Freeform 928"/>
              <p:cNvSpPr>
                <a:spLocks/>
              </p:cNvSpPr>
              <p:nvPr/>
            </p:nvSpPr>
            <p:spPr bwMode="auto">
              <a:xfrm>
                <a:off x="3617913" y="4041775"/>
                <a:ext cx="1668463" cy="1114425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871" y="847"/>
                  </a:cxn>
                  <a:cxn ang="0">
                    <a:pos x="843" y="557"/>
                  </a:cxn>
                  <a:cxn ang="0">
                    <a:pos x="769" y="556"/>
                  </a:cxn>
                  <a:cxn ang="0">
                    <a:pos x="700" y="558"/>
                  </a:cxn>
                  <a:cxn ang="0">
                    <a:pos x="612" y="566"/>
                  </a:cxn>
                  <a:cxn ang="0">
                    <a:pos x="521" y="586"/>
                  </a:cxn>
                  <a:cxn ang="0">
                    <a:pos x="443" y="619"/>
                  </a:cxn>
                  <a:cxn ang="0">
                    <a:pos x="400" y="654"/>
                  </a:cxn>
                  <a:cxn ang="0">
                    <a:pos x="101" y="1195"/>
                  </a:cxn>
                  <a:cxn ang="0">
                    <a:pos x="45" y="1213"/>
                  </a:cxn>
                  <a:cxn ang="0">
                    <a:pos x="8" y="1258"/>
                  </a:cxn>
                  <a:cxn ang="0">
                    <a:pos x="2" y="1319"/>
                  </a:cxn>
                  <a:cxn ang="0">
                    <a:pos x="31" y="1372"/>
                  </a:cxn>
                  <a:cxn ang="0">
                    <a:pos x="55" y="1391"/>
                  </a:cxn>
                  <a:cxn ang="0">
                    <a:pos x="84" y="1400"/>
                  </a:cxn>
                  <a:cxn ang="0">
                    <a:pos x="153" y="1402"/>
                  </a:cxn>
                  <a:cxn ang="0">
                    <a:pos x="183" y="1397"/>
                  </a:cxn>
                  <a:cxn ang="0">
                    <a:pos x="210" y="1385"/>
                  </a:cxn>
                  <a:cxn ang="0">
                    <a:pos x="233" y="1364"/>
                  </a:cxn>
                  <a:cxn ang="0">
                    <a:pos x="248" y="1340"/>
                  </a:cxn>
                  <a:cxn ang="0">
                    <a:pos x="307" y="1339"/>
                  </a:cxn>
                  <a:cxn ang="0">
                    <a:pos x="380" y="1335"/>
                  </a:cxn>
                  <a:cxn ang="0">
                    <a:pos x="483" y="1331"/>
                  </a:cxn>
                  <a:cxn ang="0">
                    <a:pos x="587" y="1326"/>
                  </a:cxn>
                  <a:cxn ang="0">
                    <a:pos x="661" y="1323"/>
                  </a:cxn>
                  <a:cxn ang="0">
                    <a:pos x="679" y="1321"/>
                  </a:cxn>
                  <a:cxn ang="0">
                    <a:pos x="714" y="1321"/>
                  </a:cxn>
                  <a:cxn ang="0">
                    <a:pos x="784" y="1321"/>
                  </a:cxn>
                  <a:cxn ang="0">
                    <a:pos x="882" y="1321"/>
                  </a:cxn>
                  <a:cxn ang="0">
                    <a:pos x="999" y="1321"/>
                  </a:cxn>
                  <a:cxn ang="0">
                    <a:pos x="1128" y="1321"/>
                  </a:cxn>
                  <a:cxn ang="0">
                    <a:pos x="1261" y="1321"/>
                  </a:cxn>
                  <a:cxn ang="0">
                    <a:pos x="1388" y="1321"/>
                  </a:cxn>
                  <a:cxn ang="0">
                    <a:pos x="1504" y="1321"/>
                  </a:cxn>
                  <a:cxn ang="0">
                    <a:pos x="1598" y="1321"/>
                  </a:cxn>
                  <a:cxn ang="0">
                    <a:pos x="1664" y="1321"/>
                  </a:cxn>
                  <a:cxn ang="0">
                    <a:pos x="1688" y="1338"/>
                  </a:cxn>
                  <a:cxn ang="0">
                    <a:pos x="1707" y="1358"/>
                  </a:cxn>
                  <a:cxn ang="0">
                    <a:pos x="1733" y="1374"/>
                  </a:cxn>
                  <a:cxn ang="0">
                    <a:pos x="1763" y="1382"/>
                  </a:cxn>
                  <a:cxn ang="0">
                    <a:pos x="1832" y="1382"/>
                  </a:cxn>
                  <a:cxn ang="0">
                    <a:pos x="1862" y="1374"/>
                  </a:cxn>
                  <a:cxn ang="0">
                    <a:pos x="1888" y="1358"/>
                  </a:cxn>
                  <a:cxn ang="0">
                    <a:pos x="1918" y="1318"/>
                  </a:cxn>
                  <a:cxn ang="0">
                    <a:pos x="1924" y="1258"/>
                  </a:cxn>
                  <a:cxn ang="0">
                    <a:pos x="1896" y="1205"/>
                  </a:cxn>
                  <a:cxn ang="0">
                    <a:pos x="1875" y="1189"/>
                  </a:cxn>
                  <a:cxn ang="0">
                    <a:pos x="1852" y="1179"/>
                  </a:cxn>
                  <a:cxn ang="0">
                    <a:pos x="1835" y="1147"/>
                  </a:cxn>
                  <a:cxn ang="0">
                    <a:pos x="1305" y="329"/>
                  </a:cxn>
                </a:cxnLst>
                <a:rect l="0" t="0" r="r" b="b"/>
                <a:pathLst>
                  <a:path w="2102" h="1402">
                    <a:moveTo>
                      <a:pt x="1305" y="329"/>
                    </a:moveTo>
                    <a:lnTo>
                      <a:pt x="1352" y="181"/>
                    </a:lnTo>
                    <a:lnTo>
                      <a:pt x="768" y="0"/>
                    </a:lnTo>
                    <a:lnTo>
                      <a:pt x="707" y="198"/>
                    </a:lnTo>
                    <a:lnTo>
                      <a:pt x="1041" y="302"/>
                    </a:lnTo>
                    <a:lnTo>
                      <a:pt x="871" y="847"/>
                    </a:lnTo>
                    <a:lnTo>
                      <a:pt x="1659" y="1092"/>
                    </a:lnTo>
                    <a:lnTo>
                      <a:pt x="843" y="1092"/>
                    </a:lnTo>
                    <a:lnTo>
                      <a:pt x="843" y="557"/>
                    </a:lnTo>
                    <a:lnTo>
                      <a:pt x="798" y="557"/>
                    </a:lnTo>
                    <a:lnTo>
                      <a:pt x="786" y="557"/>
                    </a:lnTo>
                    <a:lnTo>
                      <a:pt x="769" y="556"/>
                    </a:lnTo>
                    <a:lnTo>
                      <a:pt x="749" y="557"/>
                    </a:lnTo>
                    <a:lnTo>
                      <a:pt x="726" y="557"/>
                    </a:lnTo>
                    <a:lnTo>
                      <a:pt x="700" y="558"/>
                    </a:lnTo>
                    <a:lnTo>
                      <a:pt x="672" y="561"/>
                    </a:lnTo>
                    <a:lnTo>
                      <a:pt x="642" y="563"/>
                    </a:lnTo>
                    <a:lnTo>
                      <a:pt x="612" y="566"/>
                    </a:lnTo>
                    <a:lnTo>
                      <a:pt x="581" y="572"/>
                    </a:lnTo>
                    <a:lnTo>
                      <a:pt x="551" y="578"/>
                    </a:lnTo>
                    <a:lnTo>
                      <a:pt x="521" y="586"/>
                    </a:lnTo>
                    <a:lnTo>
                      <a:pt x="493" y="595"/>
                    </a:lnTo>
                    <a:lnTo>
                      <a:pt x="466" y="607"/>
                    </a:lnTo>
                    <a:lnTo>
                      <a:pt x="443" y="619"/>
                    </a:lnTo>
                    <a:lnTo>
                      <a:pt x="421" y="634"/>
                    </a:lnTo>
                    <a:lnTo>
                      <a:pt x="404" y="652"/>
                    </a:lnTo>
                    <a:lnTo>
                      <a:pt x="400" y="654"/>
                    </a:lnTo>
                    <a:lnTo>
                      <a:pt x="306" y="818"/>
                    </a:lnTo>
                    <a:lnTo>
                      <a:pt x="101" y="949"/>
                    </a:lnTo>
                    <a:lnTo>
                      <a:pt x="101" y="1195"/>
                    </a:lnTo>
                    <a:lnTo>
                      <a:pt x="80" y="1197"/>
                    </a:lnTo>
                    <a:lnTo>
                      <a:pt x="62" y="1204"/>
                    </a:lnTo>
                    <a:lnTo>
                      <a:pt x="45" y="1213"/>
                    </a:lnTo>
                    <a:lnTo>
                      <a:pt x="30" y="1226"/>
                    </a:lnTo>
                    <a:lnTo>
                      <a:pt x="17" y="1241"/>
                    </a:lnTo>
                    <a:lnTo>
                      <a:pt x="8" y="1258"/>
                    </a:lnTo>
                    <a:lnTo>
                      <a:pt x="2" y="1278"/>
                    </a:lnTo>
                    <a:lnTo>
                      <a:pt x="0" y="1298"/>
                    </a:lnTo>
                    <a:lnTo>
                      <a:pt x="2" y="1319"/>
                    </a:lnTo>
                    <a:lnTo>
                      <a:pt x="8" y="1339"/>
                    </a:lnTo>
                    <a:lnTo>
                      <a:pt x="18" y="1356"/>
                    </a:lnTo>
                    <a:lnTo>
                      <a:pt x="31" y="1372"/>
                    </a:lnTo>
                    <a:lnTo>
                      <a:pt x="39" y="1379"/>
                    </a:lnTo>
                    <a:lnTo>
                      <a:pt x="47" y="1385"/>
                    </a:lnTo>
                    <a:lnTo>
                      <a:pt x="55" y="1391"/>
                    </a:lnTo>
                    <a:lnTo>
                      <a:pt x="64" y="1394"/>
                    </a:lnTo>
                    <a:lnTo>
                      <a:pt x="75" y="1397"/>
                    </a:lnTo>
                    <a:lnTo>
                      <a:pt x="84" y="1400"/>
                    </a:lnTo>
                    <a:lnTo>
                      <a:pt x="94" y="1402"/>
                    </a:lnTo>
                    <a:lnTo>
                      <a:pt x="105" y="1402"/>
                    </a:lnTo>
                    <a:lnTo>
                      <a:pt x="153" y="1402"/>
                    </a:lnTo>
                    <a:lnTo>
                      <a:pt x="163" y="1402"/>
                    </a:lnTo>
                    <a:lnTo>
                      <a:pt x="174" y="1400"/>
                    </a:lnTo>
                    <a:lnTo>
                      <a:pt x="183" y="1397"/>
                    </a:lnTo>
                    <a:lnTo>
                      <a:pt x="193" y="1394"/>
                    </a:lnTo>
                    <a:lnTo>
                      <a:pt x="202" y="1391"/>
                    </a:lnTo>
                    <a:lnTo>
                      <a:pt x="210" y="1385"/>
                    </a:lnTo>
                    <a:lnTo>
                      <a:pt x="219" y="1379"/>
                    </a:lnTo>
                    <a:lnTo>
                      <a:pt x="227" y="1372"/>
                    </a:lnTo>
                    <a:lnTo>
                      <a:pt x="233" y="1364"/>
                    </a:lnTo>
                    <a:lnTo>
                      <a:pt x="239" y="1356"/>
                    </a:lnTo>
                    <a:lnTo>
                      <a:pt x="244" y="1348"/>
                    </a:lnTo>
                    <a:lnTo>
                      <a:pt x="248" y="1340"/>
                    </a:lnTo>
                    <a:lnTo>
                      <a:pt x="290" y="1340"/>
                    </a:lnTo>
                    <a:lnTo>
                      <a:pt x="295" y="1340"/>
                    </a:lnTo>
                    <a:lnTo>
                      <a:pt x="307" y="1339"/>
                    </a:lnTo>
                    <a:lnTo>
                      <a:pt x="326" y="1339"/>
                    </a:lnTo>
                    <a:lnTo>
                      <a:pt x="351" y="1336"/>
                    </a:lnTo>
                    <a:lnTo>
                      <a:pt x="380" y="1335"/>
                    </a:lnTo>
                    <a:lnTo>
                      <a:pt x="413" y="1334"/>
                    </a:lnTo>
                    <a:lnTo>
                      <a:pt x="448" y="1332"/>
                    </a:lnTo>
                    <a:lnTo>
                      <a:pt x="483" y="1331"/>
                    </a:lnTo>
                    <a:lnTo>
                      <a:pt x="520" y="1330"/>
                    </a:lnTo>
                    <a:lnTo>
                      <a:pt x="555" y="1327"/>
                    </a:lnTo>
                    <a:lnTo>
                      <a:pt x="587" y="1326"/>
                    </a:lnTo>
                    <a:lnTo>
                      <a:pt x="617" y="1324"/>
                    </a:lnTo>
                    <a:lnTo>
                      <a:pt x="641" y="1323"/>
                    </a:lnTo>
                    <a:lnTo>
                      <a:pt x="661" y="1323"/>
                    </a:lnTo>
                    <a:lnTo>
                      <a:pt x="672" y="1321"/>
                    </a:lnTo>
                    <a:lnTo>
                      <a:pt x="677" y="1321"/>
                    </a:lnTo>
                    <a:lnTo>
                      <a:pt x="679" y="1321"/>
                    </a:lnTo>
                    <a:lnTo>
                      <a:pt x="686" y="1321"/>
                    </a:lnTo>
                    <a:lnTo>
                      <a:pt x="699" y="1321"/>
                    </a:lnTo>
                    <a:lnTo>
                      <a:pt x="714" y="1321"/>
                    </a:lnTo>
                    <a:lnTo>
                      <a:pt x="734" y="1321"/>
                    </a:lnTo>
                    <a:lnTo>
                      <a:pt x="757" y="1321"/>
                    </a:lnTo>
                    <a:lnTo>
                      <a:pt x="784" y="1321"/>
                    </a:lnTo>
                    <a:lnTo>
                      <a:pt x="814" y="1321"/>
                    </a:lnTo>
                    <a:lnTo>
                      <a:pt x="847" y="1321"/>
                    </a:lnTo>
                    <a:lnTo>
                      <a:pt x="882" y="1321"/>
                    </a:lnTo>
                    <a:lnTo>
                      <a:pt x="920" y="1321"/>
                    </a:lnTo>
                    <a:lnTo>
                      <a:pt x="959" y="1321"/>
                    </a:lnTo>
                    <a:lnTo>
                      <a:pt x="999" y="1321"/>
                    </a:lnTo>
                    <a:lnTo>
                      <a:pt x="1042" y="1321"/>
                    </a:lnTo>
                    <a:lnTo>
                      <a:pt x="1084" y="1321"/>
                    </a:lnTo>
                    <a:lnTo>
                      <a:pt x="1128" y="1321"/>
                    </a:lnTo>
                    <a:lnTo>
                      <a:pt x="1172" y="1321"/>
                    </a:lnTo>
                    <a:lnTo>
                      <a:pt x="1216" y="1321"/>
                    </a:lnTo>
                    <a:lnTo>
                      <a:pt x="1261" y="1321"/>
                    </a:lnTo>
                    <a:lnTo>
                      <a:pt x="1303" y="1321"/>
                    </a:lnTo>
                    <a:lnTo>
                      <a:pt x="1346" y="1321"/>
                    </a:lnTo>
                    <a:lnTo>
                      <a:pt x="1388" y="1321"/>
                    </a:lnTo>
                    <a:lnTo>
                      <a:pt x="1428" y="1321"/>
                    </a:lnTo>
                    <a:lnTo>
                      <a:pt x="1467" y="1321"/>
                    </a:lnTo>
                    <a:lnTo>
                      <a:pt x="1504" y="1321"/>
                    </a:lnTo>
                    <a:lnTo>
                      <a:pt x="1537" y="1321"/>
                    </a:lnTo>
                    <a:lnTo>
                      <a:pt x="1569" y="1321"/>
                    </a:lnTo>
                    <a:lnTo>
                      <a:pt x="1598" y="1321"/>
                    </a:lnTo>
                    <a:lnTo>
                      <a:pt x="1623" y="1321"/>
                    </a:lnTo>
                    <a:lnTo>
                      <a:pt x="1645" y="1321"/>
                    </a:lnTo>
                    <a:lnTo>
                      <a:pt x="1664" y="1321"/>
                    </a:lnTo>
                    <a:lnTo>
                      <a:pt x="1679" y="1321"/>
                    </a:lnTo>
                    <a:lnTo>
                      <a:pt x="1682" y="1330"/>
                    </a:lnTo>
                    <a:lnTo>
                      <a:pt x="1688" y="1338"/>
                    </a:lnTo>
                    <a:lnTo>
                      <a:pt x="1692" y="1344"/>
                    </a:lnTo>
                    <a:lnTo>
                      <a:pt x="1699" y="1351"/>
                    </a:lnTo>
                    <a:lnTo>
                      <a:pt x="1707" y="1358"/>
                    </a:lnTo>
                    <a:lnTo>
                      <a:pt x="1715" y="1364"/>
                    </a:lnTo>
                    <a:lnTo>
                      <a:pt x="1723" y="1370"/>
                    </a:lnTo>
                    <a:lnTo>
                      <a:pt x="1733" y="1374"/>
                    </a:lnTo>
                    <a:lnTo>
                      <a:pt x="1743" y="1378"/>
                    </a:lnTo>
                    <a:lnTo>
                      <a:pt x="1752" y="1380"/>
                    </a:lnTo>
                    <a:lnTo>
                      <a:pt x="1763" y="1382"/>
                    </a:lnTo>
                    <a:lnTo>
                      <a:pt x="1773" y="1382"/>
                    </a:lnTo>
                    <a:lnTo>
                      <a:pt x="1821" y="1382"/>
                    </a:lnTo>
                    <a:lnTo>
                      <a:pt x="1832" y="1382"/>
                    </a:lnTo>
                    <a:lnTo>
                      <a:pt x="1842" y="1380"/>
                    </a:lnTo>
                    <a:lnTo>
                      <a:pt x="1852" y="1378"/>
                    </a:lnTo>
                    <a:lnTo>
                      <a:pt x="1862" y="1374"/>
                    </a:lnTo>
                    <a:lnTo>
                      <a:pt x="1871" y="1370"/>
                    </a:lnTo>
                    <a:lnTo>
                      <a:pt x="1880" y="1364"/>
                    </a:lnTo>
                    <a:lnTo>
                      <a:pt x="1888" y="1358"/>
                    </a:lnTo>
                    <a:lnTo>
                      <a:pt x="1896" y="1351"/>
                    </a:lnTo>
                    <a:lnTo>
                      <a:pt x="1909" y="1336"/>
                    </a:lnTo>
                    <a:lnTo>
                      <a:pt x="1918" y="1318"/>
                    </a:lnTo>
                    <a:lnTo>
                      <a:pt x="1924" y="1300"/>
                    </a:lnTo>
                    <a:lnTo>
                      <a:pt x="1926" y="1279"/>
                    </a:lnTo>
                    <a:lnTo>
                      <a:pt x="1924" y="1258"/>
                    </a:lnTo>
                    <a:lnTo>
                      <a:pt x="1918" y="1239"/>
                    </a:lnTo>
                    <a:lnTo>
                      <a:pt x="1909" y="1221"/>
                    </a:lnTo>
                    <a:lnTo>
                      <a:pt x="1896" y="1205"/>
                    </a:lnTo>
                    <a:lnTo>
                      <a:pt x="1889" y="1199"/>
                    </a:lnTo>
                    <a:lnTo>
                      <a:pt x="1882" y="1194"/>
                    </a:lnTo>
                    <a:lnTo>
                      <a:pt x="1875" y="1189"/>
                    </a:lnTo>
                    <a:lnTo>
                      <a:pt x="1867" y="1186"/>
                    </a:lnTo>
                    <a:lnTo>
                      <a:pt x="1861" y="1182"/>
                    </a:lnTo>
                    <a:lnTo>
                      <a:pt x="1852" y="1179"/>
                    </a:lnTo>
                    <a:lnTo>
                      <a:pt x="1843" y="1176"/>
                    </a:lnTo>
                    <a:lnTo>
                      <a:pt x="1835" y="1175"/>
                    </a:lnTo>
                    <a:lnTo>
                      <a:pt x="1835" y="1147"/>
                    </a:lnTo>
                    <a:lnTo>
                      <a:pt x="1918" y="1172"/>
                    </a:lnTo>
                    <a:lnTo>
                      <a:pt x="2102" y="577"/>
                    </a:lnTo>
                    <a:lnTo>
                      <a:pt x="1305" y="3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3" name="Freeform 935"/>
              <p:cNvSpPr>
                <a:spLocks/>
              </p:cNvSpPr>
              <p:nvPr/>
            </p:nvSpPr>
            <p:spPr bwMode="auto">
              <a:xfrm>
                <a:off x="4202113" y="4065588"/>
                <a:ext cx="1062038" cy="884238"/>
              </a:xfrm>
              <a:custGeom>
                <a:avLst/>
                <a:gdLst/>
                <a:ahLst/>
                <a:cxnLst>
                  <a:cxn ang="0">
                    <a:pos x="541" y="315"/>
                  </a:cxn>
                  <a:cxn ang="0">
                    <a:pos x="587" y="168"/>
                  </a:cxn>
                  <a:cxn ang="0">
                    <a:pos x="48" y="0"/>
                  </a:cxn>
                  <a:cxn ang="0">
                    <a:pos x="0" y="154"/>
                  </a:cxn>
                  <a:cxn ang="0">
                    <a:pos x="335" y="258"/>
                  </a:cxn>
                  <a:cxn ang="0">
                    <a:pos x="165" y="803"/>
                  </a:cxn>
                  <a:cxn ang="0">
                    <a:pos x="1166" y="1114"/>
                  </a:cxn>
                  <a:cxn ang="0">
                    <a:pos x="1338" y="563"/>
                  </a:cxn>
                  <a:cxn ang="0">
                    <a:pos x="541" y="315"/>
                  </a:cxn>
                </a:cxnLst>
                <a:rect l="0" t="0" r="r" b="b"/>
                <a:pathLst>
                  <a:path w="1338" h="1114">
                    <a:moveTo>
                      <a:pt x="541" y="315"/>
                    </a:moveTo>
                    <a:lnTo>
                      <a:pt x="587" y="168"/>
                    </a:lnTo>
                    <a:lnTo>
                      <a:pt x="48" y="0"/>
                    </a:lnTo>
                    <a:lnTo>
                      <a:pt x="0" y="154"/>
                    </a:lnTo>
                    <a:lnTo>
                      <a:pt x="335" y="258"/>
                    </a:lnTo>
                    <a:lnTo>
                      <a:pt x="165" y="803"/>
                    </a:lnTo>
                    <a:lnTo>
                      <a:pt x="1166" y="1114"/>
                    </a:lnTo>
                    <a:lnTo>
                      <a:pt x="1338" y="563"/>
                    </a:lnTo>
                    <a:lnTo>
                      <a:pt x="541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4" name="Freeform 936"/>
              <p:cNvSpPr>
                <a:spLocks/>
              </p:cNvSpPr>
              <p:nvPr/>
            </p:nvSpPr>
            <p:spPr bwMode="auto">
              <a:xfrm>
                <a:off x="4248150" y="4111625"/>
                <a:ext cx="969963" cy="792163"/>
              </a:xfrm>
              <a:custGeom>
                <a:avLst/>
                <a:gdLst/>
                <a:ahLst/>
                <a:cxnLst>
                  <a:cxn ang="0">
                    <a:pos x="1078" y="998"/>
                  </a:cxn>
                  <a:cxn ang="0">
                    <a:pos x="165" y="714"/>
                  </a:cxn>
                  <a:cxn ang="0">
                    <a:pos x="334" y="170"/>
                  </a:cxn>
                  <a:cxn ang="0">
                    <a:pos x="0" y="65"/>
                  </a:cxn>
                  <a:cxn ang="0">
                    <a:pos x="20" y="0"/>
                  </a:cxn>
                  <a:cxn ang="0">
                    <a:pos x="470" y="140"/>
                  </a:cxn>
                  <a:cxn ang="0">
                    <a:pos x="424" y="288"/>
                  </a:cxn>
                  <a:cxn ang="0">
                    <a:pos x="1222" y="536"/>
                  </a:cxn>
                  <a:cxn ang="0">
                    <a:pos x="1078" y="998"/>
                  </a:cxn>
                </a:cxnLst>
                <a:rect l="0" t="0" r="r" b="b"/>
                <a:pathLst>
                  <a:path w="1222" h="998">
                    <a:moveTo>
                      <a:pt x="1078" y="998"/>
                    </a:moveTo>
                    <a:lnTo>
                      <a:pt x="165" y="714"/>
                    </a:lnTo>
                    <a:lnTo>
                      <a:pt x="334" y="170"/>
                    </a:lnTo>
                    <a:lnTo>
                      <a:pt x="0" y="65"/>
                    </a:lnTo>
                    <a:lnTo>
                      <a:pt x="20" y="0"/>
                    </a:lnTo>
                    <a:lnTo>
                      <a:pt x="470" y="140"/>
                    </a:lnTo>
                    <a:lnTo>
                      <a:pt x="424" y="288"/>
                    </a:lnTo>
                    <a:lnTo>
                      <a:pt x="1222" y="536"/>
                    </a:lnTo>
                    <a:lnTo>
                      <a:pt x="1078" y="99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5" name="Freeform 937"/>
              <p:cNvSpPr>
                <a:spLocks/>
              </p:cNvSpPr>
              <p:nvPr/>
            </p:nvSpPr>
            <p:spPr bwMode="auto">
              <a:xfrm>
                <a:off x="4424363" y="4367213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6"/>
                  </a:cxn>
                  <a:cxn ang="0">
                    <a:pos x="2" y="355"/>
                  </a:cxn>
                  <a:cxn ang="0">
                    <a:pos x="2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5" y="369"/>
                  </a:cxn>
                  <a:cxn ang="0">
                    <a:pos x="45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3"/>
                  </a:cxn>
                  <a:cxn ang="0">
                    <a:pos x="110" y="8"/>
                  </a:cxn>
                  <a:cxn ang="0">
                    <a:pos x="105" y="16"/>
                  </a:cxn>
                  <a:cxn ang="0">
                    <a:pos x="105" y="16"/>
                  </a:cxn>
                </a:cxnLst>
                <a:rect l="0" t="0" r="r" b="b"/>
                <a:pathLst>
                  <a:path w="150" h="385">
                    <a:moveTo>
                      <a:pt x="105" y="16"/>
                    </a:moveTo>
                    <a:lnTo>
                      <a:pt x="2" y="355"/>
                    </a:lnTo>
                    <a:lnTo>
                      <a:pt x="2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5" y="369"/>
                    </a:lnTo>
                    <a:lnTo>
                      <a:pt x="45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3"/>
                    </a:lnTo>
                    <a:lnTo>
                      <a:pt x="110" y="8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6" name="Freeform 938"/>
              <p:cNvSpPr>
                <a:spLocks/>
              </p:cNvSpPr>
              <p:nvPr/>
            </p:nvSpPr>
            <p:spPr bwMode="auto">
              <a:xfrm>
                <a:off x="4549775" y="4406900"/>
                <a:ext cx="117475" cy="304800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2" y="373"/>
                  </a:cxn>
                  <a:cxn ang="0">
                    <a:pos x="8" y="380"/>
                  </a:cxn>
                  <a:cxn ang="0">
                    <a:pos x="16" y="385"/>
                  </a:cxn>
                  <a:cxn ang="0">
                    <a:pos x="25" y="386"/>
                  </a:cxn>
                  <a:cxn ang="0">
                    <a:pos x="35" y="383"/>
                  </a:cxn>
                  <a:cxn ang="0">
                    <a:pos x="40" y="378"/>
                  </a:cxn>
                  <a:cxn ang="0">
                    <a:pos x="45" y="370"/>
                  </a:cxn>
                  <a:cxn ang="0">
                    <a:pos x="45" y="370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1"/>
                  </a:cxn>
                  <a:cxn ang="0">
                    <a:pos x="146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5" y="4"/>
                  </a:cxn>
                  <a:cxn ang="0">
                    <a:pos x="108" y="8"/>
                  </a:cxn>
                  <a:cxn ang="0">
                    <a:pos x="104" y="16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6">
                    <a:moveTo>
                      <a:pt x="104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2" y="373"/>
                    </a:lnTo>
                    <a:lnTo>
                      <a:pt x="8" y="380"/>
                    </a:lnTo>
                    <a:lnTo>
                      <a:pt x="16" y="385"/>
                    </a:lnTo>
                    <a:lnTo>
                      <a:pt x="25" y="386"/>
                    </a:lnTo>
                    <a:lnTo>
                      <a:pt x="35" y="383"/>
                    </a:lnTo>
                    <a:lnTo>
                      <a:pt x="40" y="378"/>
                    </a:lnTo>
                    <a:lnTo>
                      <a:pt x="45" y="370"/>
                    </a:lnTo>
                    <a:lnTo>
                      <a:pt x="45" y="370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1"/>
                    </a:lnTo>
                    <a:lnTo>
                      <a:pt x="146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5" y="4"/>
                    </a:lnTo>
                    <a:lnTo>
                      <a:pt x="108" y="8"/>
                    </a:lnTo>
                    <a:lnTo>
                      <a:pt x="104" y="16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7" name="Freeform 939"/>
              <p:cNvSpPr>
                <a:spLocks/>
              </p:cNvSpPr>
              <p:nvPr/>
            </p:nvSpPr>
            <p:spPr bwMode="auto">
              <a:xfrm>
                <a:off x="4672013" y="4445000"/>
                <a:ext cx="120650" cy="306388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4" y="17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5">
                    <a:moveTo>
                      <a:pt x="104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4" y="17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8" name="Freeform 940"/>
              <p:cNvSpPr>
                <a:spLocks/>
              </p:cNvSpPr>
              <p:nvPr/>
            </p:nvSpPr>
            <p:spPr bwMode="auto">
              <a:xfrm>
                <a:off x="4797425" y="4484688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3"/>
                  </a:cxn>
                  <a:cxn ang="0">
                    <a:pos x="9" y="380"/>
                  </a:cxn>
                  <a:cxn ang="0">
                    <a:pos x="17" y="385"/>
                  </a:cxn>
                  <a:cxn ang="0">
                    <a:pos x="27" y="386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6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3"/>
                    </a:lnTo>
                    <a:lnTo>
                      <a:pt x="9" y="380"/>
                    </a:lnTo>
                    <a:lnTo>
                      <a:pt x="17" y="385"/>
                    </a:lnTo>
                    <a:lnTo>
                      <a:pt x="27" y="386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6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9" name="Freeform 941"/>
              <p:cNvSpPr>
                <a:spLocks/>
              </p:cNvSpPr>
              <p:nvPr/>
            </p:nvSpPr>
            <p:spPr bwMode="auto">
              <a:xfrm>
                <a:off x="4921250" y="4524375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4"/>
                  </a:cxn>
                  <a:cxn ang="0">
                    <a:pos x="9" y="381"/>
                  </a:cxn>
                  <a:cxn ang="0">
                    <a:pos x="17" y="385"/>
                  </a:cxn>
                  <a:cxn ang="0">
                    <a:pos x="26" y="386"/>
                  </a:cxn>
                  <a:cxn ang="0">
                    <a:pos x="34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1" y="20"/>
                  </a:cxn>
                  <a:cxn ang="0">
                    <a:pos x="147" y="12"/>
                  </a:cxn>
                  <a:cxn ang="0">
                    <a:pos x="141" y="5"/>
                  </a:cxn>
                  <a:cxn ang="0">
                    <a:pos x="133" y="1"/>
                  </a:cxn>
                  <a:cxn ang="0">
                    <a:pos x="124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4"/>
                    </a:lnTo>
                    <a:lnTo>
                      <a:pt x="9" y="381"/>
                    </a:lnTo>
                    <a:lnTo>
                      <a:pt x="17" y="385"/>
                    </a:lnTo>
                    <a:lnTo>
                      <a:pt x="26" y="386"/>
                    </a:lnTo>
                    <a:lnTo>
                      <a:pt x="34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1" y="20"/>
                    </a:lnTo>
                    <a:lnTo>
                      <a:pt x="147" y="12"/>
                    </a:lnTo>
                    <a:lnTo>
                      <a:pt x="141" y="5"/>
                    </a:lnTo>
                    <a:lnTo>
                      <a:pt x="133" y="1"/>
                    </a:lnTo>
                    <a:lnTo>
                      <a:pt x="124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0" name="Freeform 942"/>
              <p:cNvSpPr>
                <a:spLocks/>
              </p:cNvSpPr>
              <p:nvPr/>
            </p:nvSpPr>
            <p:spPr bwMode="auto">
              <a:xfrm>
                <a:off x="5045075" y="4564063"/>
                <a:ext cx="120650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4"/>
                  </a:cxn>
                  <a:cxn ang="0">
                    <a:pos x="10" y="381"/>
                  </a:cxn>
                  <a:cxn ang="0">
                    <a:pos x="18" y="386"/>
                  </a:cxn>
                  <a:cxn ang="0">
                    <a:pos x="27" y="387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7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4"/>
                    </a:lnTo>
                    <a:lnTo>
                      <a:pt x="10" y="381"/>
                    </a:lnTo>
                    <a:lnTo>
                      <a:pt x="18" y="386"/>
                    </a:lnTo>
                    <a:lnTo>
                      <a:pt x="27" y="387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1" name="Freeform 943"/>
              <p:cNvSpPr>
                <a:spLocks/>
              </p:cNvSpPr>
              <p:nvPr/>
            </p:nvSpPr>
            <p:spPr bwMode="auto">
              <a:xfrm>
                <a:off x="4449763" y="4724400"/>
                <a:ext cx="36513" cy="2286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64"/>
                  </a:cxn>
                  <a:cxn ang="0">
                    <a:pos x="0" y="264"/>
                  </a:cxn>
                  <a:cxn ang="0">
                    <a:pos x="2" y="274"/>
                  </a:cxn>
                  <a:cxn ang="0">
                    <a:pos x="6" y="282"/>
                  </a:cxn>
                  <a:cxn ang="0">
                    <a:pos x="13" y="286"/>
                  </a:cxn>
                  <a:cxn ang="0">
                    <a:pos x="23" y="289"/>
                  </a:cxn>
                  <a:cxn ang="0">
                    <a:pos x="32" y="286"/>
                  </a:cxn>
                  <a:cxn ang="0">
                    <a:pos x="40" y="282"/>
                  </a:cxn>
                  <a:cxn ang="0">
                    <a:pos x="44" y="274"/>
                  </a:cxn>
                  <a:cxn ang="0">
                    <a:pos x="47" y="264"/>
                  </a:cxn>
                  <a:cxn ang="0">
                    <a:pos x="47" y="264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44" y="14"/>
                  </a:cxn>
                  <a:cxn ang="0">
                    <a:pos x="40" y="7"/>
                  </a:cxn>
                  <a:cxn ang="0">
                    <a:pos x="32" y="2"/>
                  </a:cxn>
                  <a:cxn ang="0">
                    <a:pos x="23" y="0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47" h="289">
                    <a:moveTo>
                      <a:pt x="0" y="23"/>
                    </a:moveTo>
                    <a:lnTo>
                      <a:pt x="0" y="264"/>
                    </a:lnTo>
                    <a:lnTo>
                      <a:pt x="0" y="264"/>
                    </a:lnTo>
                    <a:lnTo>
                      <a:pt x="2" y="274"/>
                    </a:lnTo>
                    <a:lnTo>
                      <a:pt x="6" y="282"/>
                    </a:lnTo>
                    <a:lnTo>
                      <a:pt x="13" y="286"/>
                    </a:lnTo>
                    <a:lnTo>
                      <a:pt x="23" y="289"/>
                    </a:lnTo>
                    <a:lnTo>
                      <a:pt x="32" y="286"/>
                    </a:lnTo>
                    <a:lnTo>
                      <a:pt x="40" y="282"/>
                    </a:lnTo>
                    <a:lnTo>
                      <a:pt x="44" y="274"/>
                    </a:lnTo>
                    <a:lnTo>
                      <a:pt x="47" y="264"/>
                    </a:lnTo>
                    <a:lnTo>
                      <a:pt x="47" y="26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4" y="14"/>
                    </a:lnTo>
                    <a:lnTo>
                      <a:pt x="40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2" name="Freeform 944"/>
              <p:cNvSpPr>
                <a:spLocks/>
              </p:cNvSpPr>
              <p:nvPr/>
            </p:nvSpPr>
            <p:spPr bwMode="auto">
              <a:xfrm>
                <a:off x="3635375" y="4503738"/>
                <a:ext cx="1493838" cy="704850"/>
              </a:xfrm>
              <a:custGeom>
                <a:avLst/>
                <a:gdLst/>
                <a:ahLst/>
                <a:cxnLst>
                  <a:cxn ang="0">
                    <a:pos x="1843" y="631"/>
                  </a:cxn>
                  <a:cxn ang="0">
                    <a:pos x="1823" y="621"/>
                  </a:cxn>
                  <a:cxn ang="0">
                    <a:pos x="1798" y="617"/>
                  </a:cxn>
                  <a:cxn ang="0">
                    <a:pos x="797" y="535"/>
                  </a:cxn>
                  <a:cxn ang="0">
                    <a:pos x="765" y="0"/>
                  </a:cxn>
                  <a:cxn ang="0">
                    <a:pos x="714" y="0"/>
                  </a:cxn>
                  <a:cxn ang="0">
                    <a:pos x="633" y="6"/>
                  </a:cxn>
                  <a:cxn ang="0">
                    <a:pos x="543" y="19"/>
                  </a:cxn>
                  <a:cxn ang="0">
                    <a:pos x="459" y="45"/>
                  </a:cxn>
                  <a:cxn ang="0">
                    <a:pos x="398" y="86"/>
                  </a:cxn>
                  <a:cxn ang="0">
                    <a:pos x="300" y="253"/>
                  </a:cxn>
                  <a:cxn ang="0">
                    <a:pos x="298" y="257"/>
                  </a:cxn>
                  <a:cxn ang="0">
                    <a:pos x="82" y="638"/>
                  </a:cxn>
                  <a:cxn ang="0">
                    <a:pos x="35" y="652"/>
                  </a:cxn>
                  <a:cxn ang="0">
                    <a:pos x="7" y="687"/>
                  </a:cxn>
                  <a:cxn ang="0">
                    <a:pos x="1" y="735"/>
                  </a:cxn>
                  <a:cxn ang="0">
                    <a:pos x="24" y="775"/>
                  </a:cxn>
                  <a:cxn ang="0">
                    <a:pos x="44" y="790"/>
                  </a:cxn>
                  <a:cxn ang="0">
                    <a:pos x="65" y="798"/>
                  </a:cxn>
                  <a:cxn ang="0">
                    <a:pos x="130" y="799"/>
                  </a:cxn>
                  <a:cxn ang="0">
                    <a:pos x="154" y="796"/>
                  </a:cxn>
                  <a:cxn ang="0">
                    <a:pos x="175" y="785"/>
                  </a:cxn>
                  <a:cxn ang="0">
                    <a:pos x="196" y="767"/>
                  </a:cxn>
                  <a:cxn ang="0">
                    <a:pos x="209" y="737"/>
                  </a:cxn>
                  <a:cxn ang="0">
                    <a:pos x="274" y="762"/>
                  </a:cxn>
                  <a:cxn ang="0">
                    <a:pos x="292" y="799"/>
                  </a:cxn>
                  <a:cxn ang="0">
                    <a:pos x="318" y="831"/>
                  </a:cxn>
                  <a:cxn ang="0">
                    <a:pos x="365" y="866"/>
                  </a:cxn>
                  <a:cxn ang="0">
                    <a:pos x="419" y="885"/>
                  </a:cxn>
                  <a:cxn ang="0">
                    <a:pos x="478" y="888"/>
                  </a:cxn>
                  <a:cxn ang="0">
                    <a:pos x="534" y="874"/>
                  </a:cxn>
                  <a:cxn ang="0">
                    <a:pos x="584" y="844"/>
                  </a:cxn>
                  <a:cxn ang="0">
                    <a:pos x="619" y="806"/>
                  </a:cxn>
                  <a:cxn ang="0">
                    <a:pos x="641" y="764"/>
                  </a:cxn>
                  <a:cxn ang="0">
                    <a:pos x="653" y="718"/>
                  </a:cxn>
                  <a:cxn ang="0">
                    <a:pos x="1680" y="739"/>
                  </a:cxn>
                  <a:cxn ang="0">
                    <a:pos x="1698" y="761"/>
                  </a:cxn>
                  <a:cxn ang="0">
                    <a:pos x="1719" y="773"/>
                  </a:cxn>
                  <a:cxn ang="0">
                    <a:pos x="1742" y="779"/>
                  </a:cxn>
                  <a:cxn ang="0">
                    <a:pos x="1806" y="779"/>
                  </a:cxn>
                  <a:cxn ang="0">
                    <a:pos x="1829" y="773"/>
                  </a:cxn>
                  <a:cxn ang="0">
                    <a:pos x="1850" y="761"/>
                  </a:cxn>
                  <a:cxn ang="0">
                    <a:pos x="1874" y="730"/>
                  </a:cxn>
                  <a:cxn ang="0">
                    <a:pos x="1879" y="683"/>
                  </a:cxn>
                  <a:cxn ang="0">
                    <a:pos x="1856" y="641"/>
                  </a:cxn>
                </a:cxnLst>
                <a:rect l="0" t="0" r="r" b="b"/>
                <a:pathLst>
                  <a:path w="1880" h="889">
                    <a:moveTo>
                      <a:pt x="1856" y="641"/>
                    </a:moveTo>
                    <a:lnTo>
                      <a:pt x="1850" y="636"/>
                    </a:lnTo>
                    <a:lnTo>
                      <a:pt x="1843" y="631"/>
                    </a:lnTo>
                    <a:lnTo>
                      <a:pt x="1836" y="628"/>
                    </a:lnTo>
                    <a:lnTo>
                      <a:pt x="1829" y="624"/>
                    </a:lnTo>
                    <a:lnTo>
                      <a:pt x="1823" y="621"/>
                    </a:lnTo>
                    <a:lnTo>
                      <a:pt x="1814" y="618"/>
                    </a:lnTo>
                    <a:lnTo>
                      <a:pt x="1806" y="617"/>
                    </a:lnTo>
                    <a:lnTo>
                      <a:pt x="1798" y="617"/>
                    </a:lnTo>
                    <a:lnTo>
                      <a:pt x="1789" y="617"/>
                    </a:lnTo>
                    <a:lnTo>
                      <a:pt x="1789" y="535"/>
                    </a:lnTo>
                    <a:lnTo>
                      <a:pt x="797" y="535"/>
                    </a:lnTo>
                    <a:lnTo>
                      <a:pt x="797" y="0"/>
                    </a:lnTo>
                    <a:lnTo>
                      <a:pt x="774" y="0"/>
                    </a:lnTo>
                    <a:lnTo>
                      <a:pt x="765" y="0"/>
                    </a:lnTo>
                    <a:lnTo>
                      <a:pt x="752" y="0"/>
                    </a:lnTo>
                    <a:lnTo>
                      <a:pt x="734" y="0"/>
                    </a:lnTo>
                    <a:lnTo>
                      <a:pt x="714" y="0"/>
                    </a:lnTo>
                    <a:lnTo>
                      <a:pt x="688" y="1"/>
                    </a:lnTo>
                    <a:lnTo>
                      <a:pt x="662" y="2"/>
                    </a:lnTo>
                    <a:lnTo>
                      <a:pt x="633" y="6"/>
                    </a:lnTo>
                    <a:lnTo>
                      <a:pt x="603" y="8"/>
                    </a:lnTo>
                    <a:lnTo>
                      <a:pt x="573" y="13"/>
                    </a:lnTo>
                    <a:lnTo>
                      <a:pt x="543" y="19"/>
                    </a:lnTo>
                    <a:lnTo>
                      <a:pt x="513" y="25"/>
                    </a:lnTo>
                    <a:lnTo>
                      <a:pt x="486" y="35"/>
                    </a:lnTo>
                    <a:lnTo>
                      <a:pt x="459" y="45"/>
                    </a:lnTo>
                    <a:lnTo>
                      <a:pt x="435" y="57"/>
                    </a:lnTo>
                    <a:lnTo>
                      <a:pt x="414" y="70"/>
                    </a:lnTo>
                    <a:lnTo>
                      <a:pt x="398" y="86"/>
                    </a:lnTo>
                    <a:lnTo>
                      <a:pt x="396" y="90"/>
                    </a:lnTo>
                    <a:lnTo>
                      <a:pt x="301" y="252"/>
                    </a:lnTo>
                    <a:lnTo>
                      <a:pt x="300" y="253"/>
                    </a:lnTo>
                    <a:lnTo>
                      <a:pt x="300" y="255"/>
                    </a:lnTo>
                    <a:lnTo>
                      <a:pt x="299" y="256"/>
                    </a:lnTo>
                    <a:lnTo>
                      <a:pt x="298" y="257"/>
                    </a:lnTo>
                    <a:lnTo>
                      <a:pt x="101" y="381"/>
                    </a:lnTo>
                    <a:lnTo>
                      <a:pt x="101" y="638"/>
                    </a:lnTo>
                    <a:lnTo>
                      <a:pt x="82" y="638"/>
                    </a:lnTo>
                    <a:lnTo>
                      <a:pt x="65" y="639"/>
                    </a:lnTo>
                    <a:lnTo>
                      <a:pt x="49" y="644"/>
                    </a:lnTo>
                    <a:lnTo>
                      <a:pt x="35" y="652"/>
                    </a:lnTo>
                    <a:lnTo>
                      <a:pt x="24" y="661"/>
                    </a:lnTo>
                    <a:lnTo>
                      <a:pt x="14" y="674"/>
                    </a:lnTo>
                    <a:lnTo>
                      <a:pt x="7" y="687"/>
                    </a:lnTo>
                    <a:lnTo>
                      <a:pt x="1" y="702"/>
                    </a:lnTo>
                    <a:lnTo>
                      <a:pt x="0" y="718"/>
                    </a:lnTo>
                    <a:lnTo>
                      <a:pt x="1" y="735"/>
                    </a:lnTo>
                    <a:lnTo>
                      <a:pt x="7" y="750"/>
                    </a:lnTo>
                    <a:lnTo>
                      <a:pt x="14" y="763"/>
                    </a:lnTo>
                    <a:lnTo>
                      <a:pt x="24" y="775"/>
                    </a:lnTo>
                    <a:lnTo>
                      <a:pt x="30" y="781"/>
                    </a:lnTo>
                    <a:lnTo>
                      <a:pt x="37" y="785"/>
                    </a:lnTo>
                    <a:lnTo>
                      <a:pt x="44" y="790"/>
                    </a:lnTo>
                    <a:lnTo>
                      <a:pt x="50" y="793"/>
                    </a:lnTo>
                    <a:lnTo>
                      <a:pt x="57" y="796"/>
                    </a:lnTo>
                    <a:lnTo>
                      <a:pt x="65" y="798"/>
                    </a:lnTo>
                    <a:lnTo>
                      <a:pt x="73" y="799"/>
                    </a:lnTo>
                    <a:lnTo>
                      <a:pt x="82" y="799"/>
                    </a:lnTo>
                    <a:lnTo>
                      <a:pt x="130" y="799"/>
                    </a:lnTo>
                    <a:lnTo>
                      <a:pt x="138" y="799"/>
                    </a:lnTo>
                    <a:lnTo>
                      <a:pt x="146" y="798"/>
                    </a:lnTo>
                    <a:lnTo>
                      <a:pt x="154" y="796"/>
                    </a:lnTo>
                    <a:lnTo>
                      <a:pt x="161" y="793"/>
                    </a:lnTo>
                    <a:lnTo>
                      <a:pt x="168" y="790"/>
                    </a:lnTo>
                    <a:lnTo>
                      <a:pt x="175" y="785"/>
                    </a:lnTo>
                    <a:lnTo>
                      <a:pt x="182" y="781"/>
                    </a:lnTo>
                    <a:lnTo>
                      <a:pt x="187" y="775"/>
                    </a:lnTo>
                    <a:lnTo>
                      <a:pt x="196" y="767"/>
                    </a:lnTo>
                    <a:lnTo>
                      <a:pt x="201" y="758"/>
                    </a:lnTo>
                    <a:lnTo>
                      <a:pt x="206" y="747"/>
                    </a:lnTo>
                    <a:lnTo>
                      <a:pt x="209" y="737"/>
                    </a:lnTo>
                    <a:lnTo>
                      <a:pt x="267" y="737"/>
                    </a:lnTo>
                    <a:lnTo>
                      <a:pt x="270" y="750"/>
                    </a:lnTo>
                    <a:lnTo>
                      <a:pt x="274" y="762"/>
                    </a:lnTo>
                    <a:lnTo>
                      <a:pt x="278" y="775"/>
                    </a:lnTo>
                    <a:lnTo>
                      <a:pt x="285" y="788"/>
                    </a:lnTo>
                    <a:lnTo>
                      <a:pt x="292" y="799"/>
                    </a:lnTo>
                    <a:lnTo>
                      <a:pt x="299" y="811"/>
                    </a:lnTo>
                    <a:lnTo>
                      <a:pt x="308" y="821"/>
                    </a:lnTo>
                    <a:lnTo>
                      <a:pt x="318" y="831"/>
                    </a:lnTo>
                    <a:lnTo>
                      <a:pt x="333" y="844"/>
                    </a:lnTo>
                    <a:lnTo>
                      <a:pt x="348" y="855"/>
                    </a:lnTo>
                    <a:lnTo>
                      <a:pt x="365" y="866"/>
                    </a:lnTo>
                    <a:lnTo>
                      <a:pt x="382" y="874"/>
                    </a:lnTo>
                    <a:lnTo>
                      <a:pt x="400" y="881"/>
                    </a:lnTo>
                    <a:lnTo>
                      <a:pt x="419" y="885"/>
                    </a:lnTo>
                    <a:lnTo>
                      <a:pt x="438" y="888"/>
                    </a:lnTo>
                    <a:lnTo>
                      <a:pt x="458" y="889"/>
                    </a:lnTo>
                    <a:lnTo>
                      <a:pt x="478" y="888"/>
                    </a:lnTo>
                    <a:lnTo>
                      <a:pt x="497" y="885"/>
                    </a:lnTo>
                    <a:lnTo>
                      <a:pt x="516" y="881"/>
                    </a:lnTo>
                    <a:lnTo>
                      <a:pt x="534" y="874"/>
                    </a:lnTo>
                    <a:lnTo>
                      <a:pt x="551" y="866"/>
                    </a:lnTo>
                    <a:lnTo>
                      <a:pt x="569" y="855"/>
                    </a:lnTo>
                    <a:lnTo>
                      <a:pt x="584" y="844"/>
                    </a:lnTo>
                    <a:lnTo>
                      <a:pt x="599" y="831"/>
                    </a:lnTo>
                    <a:lnTo>
                      <a:pt x="610" y="820"/>
                    </a:lnTo>
                    <a:lnTo>
                      <a:pt x="619" y="806"/>
                    </a:lnTo>
                    <a:lnTo>
                      <a:pt x="628" y="793"/>
                    </a:lnTo>
                    <a:lnTo>
                      <a:pt x="635" y="779"/>
                    </a:lnTo>
                    <a:lnTo>
                      <a:pt x="641" y="764"/>
                    </a:lnTo>
                    <a:lnTo>
                      <a:pt x="647" y="750"/>
                    </a:lnTo>
                    <a:lnTo>
                      <a:pt x="650" y="735"/>
                    </a:lnTo>
                    <a:lnTo>
                      <a:pt x="653" y="718"/>
                    </a:lnTo>
                    <a:lnTo>
                      <a:pt x="1672" y="718"/>
                    </a:lnTo>
                    <a:lnTo>
                      <a:pt x="1675" y="729"/>
                    </a:lnTo>
                    <a:lnTo>
                      <a:pt x="1680" y="739"/>
                    </a:lnTo>
                    <a:lnTo>
                      <a:pt x="1686" y="748"/>
                    </a:lnTo>
                    <a:lnTo>
                      <a:pt x="1692" y="756"/>
                    </a:lnTo>
                    <a:lnTo>
                      <a:pt x="1698" y="761"/>
                    </a:lnTo>
                    <a:lnTo>
                      <a:pt x="1705" y="766"/>
                    </a:lnTo>
                    <a:lnTo>
                      <a:pt x="1712" y="770"/>
                    </a:lnTo>
                    <a:lnTo>
                      <a:pt x="1719" y="773"/>
                    </a:lnTo>
                    <a:lnTo>
                      <a:pt x="1727" y="776"/>
                    </a:lnTo>
                    <a:lnTo>
                      <a:pt x="1734" y="778"/>
                    </a:lnTo>
                    <a:lnTo>
                      <a:pt x="1742" y="779"/>
                    </a:lnTo>
                    <a:lnTo>
                      <a:pt x="1750" y="779"/>
                    </a:lnTo>
                    <a:lnTo>
                      <a:pt x="1798" y="779"/>
                    </a:lnTo>
                    <a:lnTo>
                      <a:pt x="1806" y="779"/>
                    </a:lnTo>
                    <a:lnTo>
                      <a:pt x="1814" y="778"/>
                    </a:lnTo>
                    <a:lnTo>
                      <a:pt x="1823" y="776"/>
                    </a:lnTo>
                    <a:lnTo>
                      <a:pt x="1829" y="773"/>
                    </a:lnTo>
                    <a:lnTo>
                      <a:pt x="1836" y="770"/>
                    </a:lnTo>
                    <a:lnTo>
                      <a:pt x="1843" y="766"/>
                    </a:lnTo>
                    <a:lnTo>
                      <a:pt x="1850" y="761"/>
                    </a:lnTo>
                    <a:lnTo>
                      <a:pt x="1856" y="756"/>
                    </a:lnTo>
                    <a:lnTo>
                      <a:pt x="1866" y="744"/>
                    </a:lnTo>
                    <a:lnTo>
                      <a:pt x="1874" y="730"/>
                    </a:lnTo>
                    <a:lnTo>
                      <a:pt x="1879" y="715"/>
                    </a:lnTo>
                    <a:lnTo>
                      <a:pt x="1880" y="699"/>
                    </a:lnTo>
                    <a:lnTo>
                      <a:pt x="1879" y="683"/>
                    </a:lnTo>
                    <a:lnTo>
                      <a:pt x="1874" y="668"/>
                    </a:lnTo>
                    <a:lnTo>
                      <a:pt x="1866" y="654"/>
                    </a:lnTo>
                    <a:lnTo>
                      <a:pt x="1856" y="6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3" name="Freeform 945"/>
              <p:cNvSpPr>
                <a:spLocks/>
              </p:cNvSpPr>
              <p:nvPr/>
            </p:nvSpPr>
            <p:spPr bwMode="auto">
              <a:xfrm>
                <a:off x="3752850" y="4735513"/>
                <a:ext cx="1266825" cy="315913"/>
              </a:xfrm>
              <a:custGeom>
                <a:avLst/>
                <a:gdLst/>
                <a:ahLst/>
                <a:cxnLst>
                  <a:cxn ang="0">
                    <a:pos x="1596" y="325"/>
                  </a:cxn>
                  <a:cxn ang="0">
                    <a:pos x="1573" y="331"/>
                  </a:cxn>
                  <a:cxn ang="0">
                    <a:pos x="1553" y="343"/>
                  </a:cxn>
                  <a:cxn ang="0">
                    <a:pos x="1537" y="359"/>
                  </a:cxn>
                  <a:cxn ang="0">
                    <a:pos x="1527" y="379"/>
                  </a:cxn>
                  <a:cxn ang="0">
                    <a:pos x="501" y="364"/>
                  </a:cxn>
                  <a:cxn ang="0">
                    <a:pos x="492" y="337"/>
                  </a:cxn>
                  <a:cxn ang="0">
                    <a:pos x="479" y="310"/>
                  </a:cxn>
                  <a:cxn ang="0">
                    <a:pos x="462" y="287"/>
                  </a:cxn>
                  <a:cxn ang="0">
                    <a:pos x="437" y="263"/>
                  </a:cxn>
                  <a:cxn ang="0">
                    <a:pos x="404" y="241"/>
                  </a:cxn>
                  <a:cxn ang="0">
                    <a:pos x="369" y="226"/>
                  </a:cxn>
                  <a:cxn ang="0">
                    <a:pos x="331" y="219"/>
                  </a:cxn>
                  <a:cxn ang="0">
                    <a:pos x="291" y="219"/>
                  </a:cxn>
                  <a:cxn ang="0">
                    <a:pos x="255" y="226"/>
                  </a:cxn>
                  <a:cxn ang="0">
                    <a:pos x="221" y="240"/>
                  </a:cxn>
                  <a:cxn ang="0">
                    <a:pos x="191" y="259"/>
                  </a:cxn>
                  <a:cxn ang="0">
                    <a:pos x="165" y="283"/>
                  </a:cxn>
                  <a:cxn ang="0">
                    <a:pos x="143" y="311"/>
                  </a:cxn>
                  <a:cxn ang="0">
                    <a:pos x="128" y="344"/>
                  </a:cxn>
                  <a:cxn ang="0">
                    <a:pos x="119" y="379"/>
                  </a:cxn>
                  <a:cxn ang="0">
                    <a:pos x="59" y="398"/>
                  </a:cxn>
                  <a:cxn ang="0">
                    <a:pos x="52" y="382"/>
                  </a:cxn>
                  <a:cxn ang="0">
                    <a:pos x="40" y="368"/>
                  </a:cxn>
                  <a:cxn ang="0">
                    <a:pos x="31" y="361"/>
                  </a:cxn>
                  <a:cxn ang="0">
                    <a:pos x="22" y="354"/>
                  </a:cxn>
                  <a:cxn ang="0">
                    <a:pos x="12" y="349"/>
                  </a:cxn>
                  <a:cxn ang="0">
                    <a:pos x="0" y="347"/>
                  </a:cxn>
                  <a:cxn ang="0">
                    <a:pos x="181" y="0"/>
                  </a:cxn>
                  <a:cxn ang="0">
                    <a:pos x="247" y="203"/>
                  </a:cxn>
                  <a:cxn ang="0">
                    <a:pos x="278" y="198"/>
                  </a:cxn>
                  <a:cxn ang="0">
                    <a:pos x="296" y="195"/>
                  </a:cxn>
                  <a:cxn ang="0">
                    <a:pos x="325" y="194"/>
                  </a:cxn>
                  <a:cxn ang="0">
                    <a:pos x="362" y="198"/>
                  </a:cxn>
                  <a:cxn ang="0">
                    <a:pos x="402" y="207"/>
                  </a:cxn>
                  <a:cxn ang="0">
                    <a:pos x="442" y="226"/>
                  </a:cxn>
                  <a:cxn ang="0">
                    <a:pos x="479" y="259"/>
                  </a:cxn>
                  <a:cxn ang="0">
                    <a:pos x="507" y="306"/>
                  </a:cxn>
                  <a:cxn ang="0">
                    <a:pos x="522" y="353"/>
                  </a:cxn>
                  <a:cxn ang="0">
                    <a:pos x="650" y="288"/>
                  </a:cxn>
                </a:cxnLst>
                <a:rect l="0" t="0" r="r" b="b"/>
                <a:pathLst>
                  <a:path w="1596" h="398">
                    <a:moveTo>
                      <a:pt x="1596" y="288"/>
                    </a:moveTo>
                    <a:lnTo>
                      <a:pt x="1596" y="325"/>
                    </a:lnTo>
                    <a:lnTo>
                      <a:pt x="1585" y="328"/>
                    </a:lnTo>
                    <a:lnTo>
                      <a:pt x="1573" y="331"/>
                    </a:lnTo>
                    <a:lnTo>
                      <a:pt x="1563" y="336"/>
                    </a:lnTo>
                    <a:lnTo>
                      <a:pt x="1553" y="343"/>
                    </a:lnTo>
                    <a:lnTo>
                      <a:pt x="1545" y="349"/>
                    </a:lnTo>
                    <a:lnTo>
                      <a:pt x="1537" y="359"/>
                    </a:lnTo>
                    <a:lnTo>
                      <a:pt x="1532" y="369"/>
                    </a:lnTo>
                    <a:lnTo>
                      <a:pt x="1527" y="379"/>
                    </a:lnTo>
                    <a:lnTo>
                      <a:pt x="505" y="379"/>
                    </a:lnTo>
                    <a:lnTo>
                      <a:pt x="501" y="364"/>
                    </a:lnTo>
                    <a:lnTo>
                      <a:pt x="498" y="351"/>
                    </a:lnTo>
                    <a:lnTo>
                      <a:pt x="492" y="337"/>
                    </a:lnTo>
                    <a:lnTo>
                      <a:pt x="486" y="324"/>
                    </a:lnTo>
                    <a:lnTo>
                      <a:pt x="479" y="310"/>
                    </a:lnTo>
                    <a:lnTo>
                      <a:pt x="471" y="299"/>
                    </a:lnTo>
                    <a:lnTo>
                      <a:pt x="462" y="287"/>
                    </a:lnTo>
                    <a:lnTo>
                      <a:pt x="452" y="276"/>
                    </a:lnTo>
                    <a:lnTo>
                      <a:pt x="437" y="263"/>
                    </a:lnTo>
                    <a:lnTo>
                      <a:pt x="422" y="252"/>
                    </a:lnTo>
                    <a:lnTo>
                      <a:pt x="404" y="241"/>
                    </a:lnTo>
                    <a:lnTo>
                      <a:pt x="387" y="233"/>
                    </a:lnTo>
                    <a:lnTo>
                      <a:pt x="369" y="226"/>
                    </a:lnTo>
                    <a:lnTo>
                      <a:pt x="350" y="222"/>
                    </a:lnTo>
                    <a:lnTo>
                      <a:pt x="331" y="219"/>
                    </a:lnTo>
                    <a:lnTo>
                      <a:pt x="311" y="218"/>
                    </a:lnTo>
                    <a:lnTo>
                      <a:pt x="291" y="219"/>
                    </a:lnTo>
                    <a:lnTo>
                      <a:pt x="273" y="222"/>
                    </a:lnTo>
                    <a:lnTo>
                      <a:pt x="255" y="226"/>
                    </a:lnTo>
                    <a:lnTo>
                      <a:pt x="237" y="232"/>
                    </a:lnTo>
                    <a:lnTo>
                      <a:pt x="221" y="240"/>
                    </a:lnTo>
                    <a:lnTo>
                      <a:pt x="205" y="248"/>
                    </a:lnTo>
                    <a:lnTo>
                      <a:pt x="191" y="259"/>
                    </a:lnTo>
                    <a:lnTo>
                      <a:pt x="177" y="270"/>
                    </a:lnTo>
                    <a:lnTo>
                      <a:pt x="165" y="283"/>
                    </a:lnTo>
                    <a:lnTo>
                      <a:pt x="153" y="297"/>
                    </a:lnTo>
                    <a:lnTo>
                      <a:pt x="143" y="311"/>
                    </a:lnTo>
                    <a:lnTo>
                      <a:pt x="135" y="328"/>
                    </a:lnTo>
                    <a:lnTo>
                      <a:pt x="128" y="344"/>
                    </a:lnTo>
                    <a:lnTo>
                      <a:pt x="122" y="361"/>
                    </a:lnTo>
                    <a:lnTo>
                      <a:pt x="119" y="379"/>
                    </a:lnTo>
                    <a:lnTo>
                      <a:pt x="116" y="398"/>
                    </a:lnTo>
                    <a:lnTo>
                      <a:pt x="59" y="398"/>
                    </a:lnTo>
                    <a:lnTo>
                      <a:pt x="55" y="390"/>
                    </a:lnTo>
                    <a:lnTo>
                      <a:pt x="52" y="382"/>
                    </a:lnTo>
                    <a:lnTo>
                      <a:pt x="46" y="375"/>
                    </a:lnTo>
                    <a:lnTo>
                      <a:pt x="40" y="368"/>
                    </a:lnTo>
                    <a:lnTo>
                      <a:pt x="36" y="364"/>
                    </a:lnTo>
                    <a:lnTo>
                      <a:pt x="31" y="361"/>
                    </a:lnTo>
                    <a:lnTo>
                      <a:pt x="27" y="358"/>
                    </a:lnTo>
                    <a:lnTo>
                      <a:pt x="22" y="354"/>
                    </a:lnTo>
                    <a:lnTo>
                      <a:pt x="16" y="352"/>
                    </a:lnTo>
                    <a:lnTo>
                      <a:pt x="12" y="349"/>
                    </a:lnTo>
                    <a:lnTo>
                      <a:pt x="6" y="348"/>
                    </a:lnTo>
                    <a:lnTo>
                      <a:pt x="0" y="347"/>
                    </a:lnTo>
                    <a:lnTo>
                      <a:pt x="0" y="113"/>
                    </a:lnTo>
                    <a:lnTo>
                      <a:pt x="181" y="0"/>
                    </a:lnTo>
                    <a:lnTo>
                      <a:pt x="247" y="0"/>
                    </a:lnTo>
                    <a:lnTo>
                      <a:pt x="247" y="203"/>
                    </a:lnTo>
                    <a:lnTo>
                      <a:pt x="274" y="199"/>
                    </a:lnTo>
                    <a:lnTo>
                      <a:pt x="278" y="198"/>
                    </a:lnTo>
                    <a:lnTo>
                      <a:pt x="285" y="196"/>
                    </a:lnTo>
                    <a:lnTo>
                      <a:pt x="296" y="195"/>
                    </a:lnTo>
                    <a:lnTo>
                      <a:pt x="309" y="195"/>
                    </a:lnTo>
                    <a:lnTo>
                      <a:pt x="325" y="194"/>
                    </a:lnTo>
                    <a:lnTo>
                      <a:pt x="343" y="195"/>
                    </a:lnTo>
                    <a:lnTo>
                      <a:pt x="362" y="198"/>
                    </a:lnTo>
                    <a:lnTo>
                      <a:pt x="382" y="201"/>
                    </a:lnTo>
                    <a:lnTo>
                      <a:pt x="402" y="207"/>
                    </a:lnTo>
                    <a:lnTo>
                      <a:pt x="423" y="215"/>
                    </a:lnTo>
                    <a:lnTo>
                      <a:pt x="442" y="226"/>
                    </a:lnTo>
                    <a:lnTo>
                      <a:pt x="462" y="240"/>
                    </a:lnTo>
                    <a:lnTo>
                      <a:pt x="479" y="259"/>
                    </a:lnTo>
                    <a:lnTo>
                      <a:pt x="494" y="279"/>
                    </a:lnTo>
                    <a:lnTo>
                      <a:pt x="507" y="306"/>
                    </a:lnTo>
                    <a:lnTo>
                      <a:pt x="517" y="336"/>
                    </a:lnTo>
                    <a:lnTo>
                      <a:pt x="522" y="353"/>
                    </a:lnTo>
                    <a:lnTo>
                      <a:pt x="650" y="353"/>
                    </a:lnTo>
                    <a:lnTo>
                      <a:pt x="650" y="288"/>
                    </a:lnTo>
                    <a:lnTo>
                      <a:pt x="1596" y="2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4" name="Freeform 946"/>
              <p:cNvSpPr>
                <a:spLocks/>
              </p:cNvSpPr>
              <p:nvPr/>
            </p:nvSpPr>
            <p:spPr bwMode="auto">
              <a:xfrm>
                <a:off x="3921125" y="4606925"/>
                <a:ext cx="69850" cy="9207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8" y="0"/>
                  </a:cxn>
                  <a:cxn ang="0">
                    <a:pos x="41" y="116"/>
                  </a:cxn>
                  <a:cxn ang="0">
                    <a:pos x="0" y="116"/>
                  </a:cxn>
                  <a:cxn ang="0">
                    <a:pos x="67" y="0"/>
                  </a:cxn>
                </a:cxnLst>
                <a:rect l="0" t="0" r="r" b="b"/>
                <a:pathLst>
                  <a:path w="88" h="116">
                    <a:moveTo>
                      <a:pt x="67" y="0"/>
                    </a:moveTo>
                    <a:lnTo>
                      <a:pt x="88" y="0"/>
                    </a:lnTo>
                    <a:lnTo>
                      <a:pt x="41" y="116"/>
                    </a:lnTo>
                    <a:lnTo>
                      <a:pt x="0" y="11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5" name="Freeform 947"/>
              <p:cNvSpPr>
                <a:spLocks/>
              </p:cNvSpPr>
              <p:nvPr/>
            </p:nvSpPr>
            <p:spPr bwMode="auto">
              <a:xfrm>
                <a:off x="3984625" y="4540250"/>
                <a:ext cx="247650" cy="438150"/>
              </a:xfrm>
              <a:custGeom>
                <a:avLst/>
                <a:gdLst/>
                <a:ahLst/>
                <a:cxnLst>
                  <a:cxn ang="0">
                    <a:pos x="311" y="554"/>
                  </a:cxn>
                  <a:cxn ang="0">
                    <a:pos x="264" y="554"/>
                  </a:cxn>
                  <a:cxn ang="0">
                    <a:pos x="255" y="529"/>
                  </a:cxn>
                  <a:cxn ang="0">
                    <a:pos x="244" y="507"/>
                  </a:cxn>
                  <a:cxn ang="0">
                    <a:pos x="230" y="486"/>
                  </a:cxn>
                  <a:cxn ang="0">
                    <a:pos x="216" y="469"/>
                  </a:cxn>
                  <a:cxn ang="0">
                    <a:pos x="200" y="454"/>
                  </a:cxn>
                  <a:cxn ang="0">
                    <a:pos x="183" y="440"/>
                  </a:cxn>
                  <a:cxn ang="0">
                    <a:pos x="165" y="428"/>
                  </a:cxn>
                  <a:cxn ang="0">
                    <a:pos x="147" y="419"/>
                  </a:cxn>
                  <a:cxn ang="0">
                    <a:pos x="127" y="411"/>
                  </a:cxn>
                  <a:cxn ang="0">
                    <a:pos x="109" y="405"/>
                  </a:cxn>
                  <a:cxn ang="0">
                    <a:pos x="89" y="401"/>
                  </a:cxn>
                  <a:cxn ang="0">
                    <a:pos x="71" y="397"/>
                  </a:cxn>
                  <a:cxn ang="0">
                    <a:pos x="51" y="396"/>
                  </a:cxn>
                  <a:cxn ang="0">
                    <a:pos x="33" y="395"/>
                  </a:cxn>
                  <a:cxn ang="0">
                    <a:pos x="16" y="395"/>
                  </a:cxn>
                  <a:cxn ang="0">
                    <a:pos x="0" y="396"/>
                  </a:cxn>
                  <a:cxn ang="0">
                    <a:pos x="0" y="247"/>
                  </a:cxn>
                  <a:cxn ang="0">
                    <a:pos x="274" y="247"/>
                  </a:cxn>
                  <a:cxn ang="0">
                    <a:pos x="274" y="38"/>
                  </a:cxn>
                  <a:cxn ang="0">
                    <a:pos x="45" y="38"/>
                  </a:cxn>
                  <a:cxn ang="0">
                    <a:pos x="60" y="32"/>
                  </a:cxn>
                  <a:cxn ang="0">
                    <a:pos x="74" y="28"/>
                  </a:cxn>
                  <a:cxn ang="0">
                    <a:pos x="91" y="23"/>
                  </a:cxn>
                  <a:cxn ang="0">
                    <a:pos x="108" y="20"/>
                  </a:cxn>
                  <a:cxn ang="0">
                    <a:pos x="125" y="16"/>
                  </a:cxn>
                  <a:cxn ang="0">
                    <a:pos x="144" y="13"/>
                  </a:cxn>
                  <a:cxn ang="0">
                    <a:pos x="162" y="11"/>
                  </a:cxn>
                  <a:cxn ang="0">
                    <a:pos x="179" y="8"/>
                  </a:cxn>
                  <a:cxn ang="0">
                    <a:pos x="198" y="6"/>
                  </a:cxn>
                  <a:cxn ang="0">
                    <a:pos x="216" y="5"/>
                  </a:cxn>
                  <a:cxn ang="0">
                    <a:pos x="233" y="2"/>
                  </a:cxn>
                  <a:cxn ang="0">
                    <a:pos x="251" y="1"/>
                  </a:cxn>
                  <a:cxn ang="0">
                    <a:pos x="267" y="1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11" y="0"/>
                  </a:cxn>
                  <a:cxn ang="0">
                    <a:pos x="311" y="554"/>
                  </a:cxn>
                </a:cxnLst>
                <a:rect l="0" t="0" r="r" b="b"/>
                <a:pathLst>
                  <a:path w="311" h="554">
                    <a:moveTo>
                      <a:pt x="311" y="554"/>
                    </a:moveTo>
                    <a:lnTo>
                      <a:pt x="264" y="554"/>
                    </a:lnTo>
                    <a:lnTo>
                      <a:pt x="255" y="529"/>
                    </a:lnTo>
                    <a:lnTo>
                      <a:pt x="244" y="507"/>
                    </a:lnTo>
                    <a:lnTo>
                      <a:pt x="230" y="486"/>
                    </a:lnTo>
                    <a:lnTo>
                      <a:pt x="216" y="469"/>
                    </a:lnTo>
                    <a:lnTo>
                      <a:pt x="200" y="454"/>
                    </a:lnTo>
                    <a:lnTo>
                      <a:pt x="183" y="440"/>
                    </a:lnTo>
                    <a:lnTo>
                      <a:pt x="165" y="428"/>
                    </a:lnTo>
                    <a:lnTo>
                      <a:pt x="147" y="419"/>
                    </a:lnTo>
                    <a:lnTo>
                      <a:pt x="127" y="411"/>
                    </a:lnTo>
                    <a:lnTo>
                      <a:pt x="109" y="405"/>
                    </a:lnTo>
                    <a:lnTo>
                      <a:pt x="89" y="401"/>
                    </a:lnTo>
                    <a:lnTo>
                      <a:pt x="71" y="397"/>
                    </a:lnTo>
                    <a:lnTo>
                      <a:pt x="51" y="396"/>
                    </a:lnTo>
                    <a:lnTo>
                      <a:pt x="33" y="395"/>
                    </a:lnTo>
                    <a:lnTo>
                      <a:pt x="16" y="395"/>
                    </a:lnTo>
                    <a:lnTo>
                      <a:pt x="0" y="396"/>
                    </a:lnTo>
                    <a:lnTo>
                      <a:pt x="0" y="247"/>
                    </a:lnTo>
                    <a:lnTo>
                      <a:pt x="274" y="247"/>
                    </a:lnTo>
                    <a:lnTo>
                      <a:pt x="274" y="38"/>
                    </a:lnTo>
                    <a:lnTo>
                      <a:pt x="45" y="38"/>
                    </a:lnTo>
                    <a:lnTo>
                      <a:pt x="60" y="32"/>
                    </a:lnTo>
                    <a:lnTo>
                      <a:pt x="74" y="28"/>
                    </a:lnTo>
                    <a:lnTo>
                      <a:pt x="91" y="23"/>
                    </a:lnTo>
                    <a:lnTo>
                      <a:pt x="108" y="20"/>
                    </a:lnTo>
                    <a:lnTo>
                      <a:pt x="125" y="16"/>
                    </a:lnTo>
                    <a:lnTo>
                      <a:pt x="144" y="13"/>
                    </a:lnTo>
                    <a:lnTo>
                      <a:pt x="162" y="11"/>
                    </a:lnTo>
                    <a:lnTo>
                      <a:pt x="179" y="8"/>
                    </a:lnTo>
                    <a:lnTo>
                      <a:pt x="198" y="6"/>
                    </a:lnTo>
                    <a:lnTo>
                      <a:pt x="216" y="5"/>
                    </a:lnTo>
                    <a:lnTo>
                      <a:pt x="233" y="2"/>
                    </a:lnTo>
                    <a:lnTo>
                      <a:pt x="251" y="1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297" y="0"/>
                    </a:lnTo>
                    <a:lnTo>
                      <a:pt x="311" y="0"/>
                    </a:lnTo>
                    <a:lnTo>
                      <a:pt x="311" y="55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6" name="Freeform 948"/>
              <p:cNvSpPr>
                <a:spLocks/>
              </p:cNvSpPr>
              <p:nvPr/>
            </p:nvSpPr>
            <p:spPr bwMode="auto">
              <a:xfrm>
                <a:off x="3994150" y="4606925"/>
                <a:ext cx="171450" cy="92075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17" y="116"/>
                  </a:cxn>
                  <a:cxn ang="0">
                    <a:pos x="0" y="116"/>
                  </a:cxn>
                  <a:cxn ang="0">
                    <a:pos x="45" y="0"/>
                  </a:cxn>
                  <a:cxn ang="0">
                    <a:pos x="215" y="0"/>
                  </a:cxn>
                </a:cxnLst>
                <a:rect l="0" t="0" r="r" b="b"/>
                <a:pathLst>
                  <a:path w="217" h="116">
                    <a:moveTo>
                      <a:pt x="215" y="0"/>
                    </a:moveTo>
                    <a:lnTo>
                      <a:pt x="217" y="116"/>
                    </a:lnTo>
                    <a:lnTo>
                      <a:pt x="0" y="116"/>
                    </a:lnTo>
                    <a:lnTo>
                      <a:pt x="45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7" name="Freeform 949"/>
              <p:cNvSpPr>
                <a:spLocks/>
              </p:cNvSpPr>
              <p:nvPr/>
            </p:nvSpPr>
            <p:spPr bwMode="auto">
              <a:xfrm>
                <a:off x="3673475" y="5045075"/>
                <a:ext cx="93663" cy="55563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1" y="67"/>
                  </a:cxn>
                  <a:cxn ang="0">
                    <a:pos x="15" y="63"/>
                  </a:cxn>
                  <a:cxn ang="0">
                    <a:pos x="10" y="60"/>
                  </a:cxn>
                  <a:cxn ang="0">
                    <a:pos x="6" y="54"/>
                  </a:cxn>
                  <a:cxn ang="0">
                    <a:pos x="2" y="48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1" y="28"/>
                  </a:cxn>
                  <a:cxn ang="0">
                    <a:pos x="2" y="22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5" y="6"/>
                  </a:cxn>
                  <a:cxn ang="0">
                    <a:pos x="21" y="2"/>
                  </a:cxn>
                  <a:cxn ang="0">
                    <a:pos x="28" y="1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1"/>
                  </a:cxn>
                  <a:cxn ang="0">
                    <a:pos x="97" y="2"/>
                  </a:cxn>
                  <a:cxn ang="0">
                    <a:pos x="102" y="6"/>
                  </a:cxn>
                  <a:cxn ang="0">
                    <a:pos x="107" y="10"/>
                  </a:cxn>
                  <a:cxn ang="0">
                    <a:pos x="112" y="16"/>
                  </a:cxn>
                  <a:cxn ang="0">
                    <a:pos x="115" y="22"/>
                  </a:cxn>
                  <a:cxn ang="0">
                    <a:pos x="116" y="28"/>
                  </a:cxn>
                  <a:cxn ang="0">
                    <a:pos x="117" y="34"/>
                  </a:cxn>
                  <a:cxn ang="0">
                    <a:pos x="116" y="41"/>
                  </a:cxn>
                  <a:cxn ang="0">
                    <a:pos x="115" y="48"/>
                  </a:cxn>
                  <a:cxn ang="0">
                    <a:pos x="112" y="54"/>
                  </a:cxn>
                  <a:cxn ang="0">
                    <a:pos x="107" y="59"/>
                  </a:cxn>
                  <a:cxn ang="0">
                    <a:pos x="102" y="63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7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1" y="67"/>
                    </a:lnTo>
                    <a:lnTo>
                      <a:pt x="15" y="63"/>
                    </a:lnTo>
                    <a:lnTo>
                      <a:pt x="10" y="60"/>
                    </a:lnTo>
                    <a:lnTo>
                      <a:pt x="6" y="54"/>
                    </a:lnTo>
                    <a:lnTo>
                      <a:pt x="2" y="48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5" y="6"/>
                    </a:lnTo>
                    <a:lnTo>
                      <a:pt x="21" y="2"/>
                    </a:lnTo>
                    <a:lnTo>
                      <a:pt x="28" y="1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2" y="6"/>
                    </a:lnTo>
                    <a:lnTo>
                      <a:pt x="107" y="10"/>
                    </a:lnTo>
                    <a:lnTo>
                      <a:pt x="112" y="16"/>
                    </a:lnTo>
                    <a:lnTo>
                      <a:pt x="115" y="22"/>
                    </a:lnTo>
                    <a:lnTo>
                      <a:pt x="116" y="28"/>
                    </a:lnTo>
                    <a:lnTo>
                      <a:pt x="117" y="34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54"/>
                    </a:lnTo>
                    <a:lnTo>
                      <a:pt x="107" y="59"/>
                    </a:lnTo>
                    <a:lnTo>
                      <a:pt x="102" y="63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8" name="Freeform 950"/>
              <p:cNvSpPr>
                <a:spLocks/>
              </p:cNvSpPr>
              <p:nvPr/>
            </p:nvSpPr>
            <p:spPr bwMode="auto">
              <a:xfrm>
                <a:off x="3881438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148" y="284"/>
                  </a:cxn>
                  <a:cxn ang="0">
                    <a:pos x="133" y="282"/>
                  </a:cxn>
                  <a:cxn ang="0">
                    <a:pos x="118" y="281"/>
                  </a:cxn>
                  <a:cxn ang="0">
                    <a:pos x="104" y="278"/>
                  </a:cxn>
                  <a:cxn ang="0">
                    <a:pos x="89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1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5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5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1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89" y="12"/>
                  </a:cxn>
                  <a:cxn ang="0">
                    <a:pos x="104" y="6"/>
                  </a:cxn>
                  <a:cxn ang="0">
                    <a:pos x="118" y="3"/>
                  </a:cxn>
                  <a:cxn ang="0">
                    <a:pos x="133" y="2"/>
                  </a:cxn>
                  <a:cxn ang="0">
                    <a:pos x="148" y="0"/>
                  </a:cxn>
                  <a:cxn ang="0">
                    <a:pos x="163" y="2"/>
                  </a:cxn>
                  <a:cxn ang="0">
                    <a:pos x="178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2" y="26"/>
                  </a:cxn>
                  <a:cxn ang="0">
                    <a:pos x="245" y="34"/>
                  </a:cxn>
                  <a:cxn ang="0">
                    <a:pos x="255" y="44"/>
                  </a:cxn>
                  <a:cxn ang="0">
                    <a:pos x="264" y="55"/>
                  </a:cxn>
                  <a:cxn ang="0">
                    <a:pos x="272" y="65"/>
                  </a:cxn>
                  <a:cxn ang="0">
                    <a:pos x="279" y="78"/>
                  </a:cxn>
                  <a:cxn ang="0">
                    <a:pos x="286" y="89"/>
                  </a:cxn>
                  <a:cxn ang="0">
                    <a:pos x="291" y="102"/>
                  </a:cxn>
                  <a:cxn ang="0">
                    <a:pos x="294" y="116"/>
                  </a:cxn>
                  <a:cxn ang="0">
                    <a:pos x="295" y="129"/>
                  </a:cxn>
                  <a:cxn ang="0">
                    <a:pos x="297" y="143"/>
                  </a:cxn>
                  <a:cxn ang="0">
                    <a:pos x="293" y="171"/>
                  </a:cxn>
                  <a:cxn ang="0">
                    <a:pos x="285" y="197"/>
                  </a:cxn>
                  <a:cxn ang="0">
                    <a:pos x="271" y="221"/>
                  </a:cxn>
                  <a:cxn ang="0">
                    <a:pos x="253" y="242"/>
                  </a:cxn>
                  <a:cxn ang="0">
                    <a:pos x="231" y="259"/>
                  </a:cxn>
                  <a:cxn ang="0">
                    <a:pos x="206" y="272"/>
                  </a:cxn>
                  <a:cxn ang="0">
                    <a:pos x="178" y="281"/>
                  </a:cxn>
                  <a:cxn ang="0">
                    <a:pos x="148" y="284"/>
                  </a:cxn>
                </a:cxnLst>
                <a:rect l="0" t="0" r="r" b="b"/>
                <a:pathLst>
                  <a:path w="297" h="284">
                    <a:moveTo>
                      <a:pt x="148" y="284"/>
                    </a:moveTo>
                    <a:lnTo>
                      <a:pt x="133" y="282"/>
                    </a:lnTo>
                    <a:lnTo>
                      <a:pt x="118" y="281"/>
                    </a:lnTo>
                    <a:lnTo>
                      <a:pt x="104" y="278"/>
                    </a:lnTo>
                    <a:lnTo>
                      <a:pt x="89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1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5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2" y="116"/>
                    </a:lnTo>
                    <a:lnTo>
                      <a:pt x="5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1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89" y="12"/>
                    </a:lnTo>
                    <a:lnTo>
                      <a:pt x="104" y="6"/>
                    </a:lnTo>
                    <a:lnTo>
                      <a:pt x="118" y="3"/>
                    </a:lnTo>
                    <a:lnTo>
                      <a:pt x="133" y="2"/>
                    </a:lnTo>
                    <a:lnTo>
                      <a:pt x="148" y="0"/>
                    </a:lnTo>
                    <a:lnTo>
                      <a:pt x="163" y="2"/>
                    </a:lnTo>
                    <a:lnTo>
                      <a:pt x="178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2" y="26"/>
                    </a:lnTo>
                    <a:lnTo>
                      <a:pt x="245" y="34"/>
                    </a:lnTo>
                    <a:lnTo>
                      <a:pt x="255" y="44"/>
                    </a:lnTo>
                    <a:lnTo>
                      <a:pt x="264" y="55"/>
                    </a:lnTo>
                    <a:lnTo>
                      <a:pt x="272" y="65"/>
                    </a:lnTo>
                    <a:lnTo>
                      <a:pt x="279" y="78"/>
                    </a:lnTo>
                    <a:lnTo>
                      <a:pt x="286" y="89"/>
                    </a:lnTo>
                    <a:lnTo>
                      <a:pt x="291" y="102"/>
                    </a:lnTo>
                    <a:lnTo>
                      <a:pt x="294" y="116"/>
                    </a:lnTo>
                    <a:lnTo>
                      <a:pt x="295" y="129"/>
                    </a:lnTo>
                    <a:lnTo>
                      <a:pt x="297" y="143"/>
                    </a:lnTo>
                    <a:lnTo>
                      <a:pt x="293" y="171"/>
                    </a:lnTo>
                    <a:lnTo>
                      <a:pt x="285" y="197"/>
                    </a:lnTo>
                    <a:lnTo>
                      <a:pt x="271" y="221"/>
                    </a:lnTo>
                    <a:lnTo>
                      <a:pt x="253" y="242"/>
                    </a:lnTo>
                    <a:lnTo>
                      <a:pt x="231" y="259"/>
                    </a:lnTo>
                    <a:lnTo>
                      <a:pt x="206" y="272"/>
                    </a:lnTo>
                    <a:lnTo>
                      <a:pt x="178" y="281"/>
                    </a:lnTo>
                    <a:lnTo>
                      <a:pt x="148" y="28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9" name="Freeform 951"/>
              <p:cNvSpPr>
                <a:spLocks/>
              </p:cNvSpPr>
              <p:nvPr/>
            </p:nvSpPr>
            <p:spPr bwMode="auto">
              <a:xfrm>
                <a:off x="4997450" y="5030788"/>
                <a:ext cx="93663" cy="53975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2" y="67"/>
                  </a:cxn>
                  <a:cxn ang="0">
                    <a:pos x="17" y="64"/>
                  </a:cxn>
                  <a:cxn ang="0">
                    <a:pos x="11" y="59"/>
                  </a:cxn>
                  <a:cxn ang="0">
                    <a:pos x="6" y="54"/>
                  </a:cxn>
                  <a:cxn ang="0">
                    <a:pos x="3" y="49"/>
                  </a:cxn>
                  <a:cxn ang="0">
                    <a:pos x="2" y="42"/>
                  </a:cxn>
                  <a:cxn ang="0">
                    <a:pos x="0" y="35"/>
                  </a:cxn>
                  <a:cxn ang="0">
                    <a:pos x="2" y="28"/>
                  </a:cxn>
                  <a:cxn ang="0">
                    <a:pos x="3" y="21"/>
                  </a:cxn>
                  <a:cxn ang="0">
                    <a:pos x="6" y="15"/>
                  </a:cxn>
                  <a:cxn ang="0">
                    <a:pos x="11" y="11"/>
                  </a:cxn>
                  <a:cxn ang="0">
                    <a:pos x="17" y="6"/>
                  </a:cxn>
                  <a:cxn ang="0">
                    <a:pos x="22" y="3"/>
                  </a:cxn>
                  <a:cxn ang="0">
                    <a:pos x="28" y="2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2"/>
                  </a:cxn>
                  <a:cxn ang="0">
                    <a:pos x="97" y="3"/>
                  </a:cxn>
                  <a:cxn ang="0">
                    <a:pos x="103" y="6"/>
                  </a:cxn>
                  <a:cxn ang="0">
                    <a:pos x="109" y="11"/>
                  </a:cxn>
                  <a:cxn ang="0">
                    <a:pos x="112" y="15"/>
                  </a:cxn>
                  <a:cxn ang="0">
                    <a:pos x="116" y="21"/>
                  </a:cxn>
                  <a:cxn ang="0">
                    <a:pos x="117" y="28"/>
                  </a:cxn>
                  <a:cxn ang="0">
                    <a:pos x="118" y="35"/>
                  </a:cxn>
                  <a:cxn ang="0">
                    <a:pos x="117" y="42"/>
                  </a:cxn>
                  <a:cxn ang="0">
                    <a:pos x="116" y="49"/>
                  </a:cxn>
                  <a:cxn ang="0">
                    <a:pos x="112" y="54"/>
                  </a:cxn>
                  <a:cxn ang="0">
                    <a:pos x="108" y="59"/>
                  </a:cxn>
                  <a:cxn ang="0">
                    <a:pos x="103" y="64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8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2" y="67"/>
                    </a:lnTo>
                    <a:lnTo>
                      <a:pt x="17" y="64"/>
                    </a:lnTo>
                    <a:lnTo>
                      <a:pt x="11" y="59"/>
                    </a:lnTo>
                    <a:lnTo>
                      <a:pt x="6" y="54"/>
                    </a:lnTo>
                    <a:lnTo>
                      <a:pt x="3" y="49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2" y="28"/>
                    </a:lnTo>
                    <a:lnTo>
                      <a:pt x="3" y="21"/>
                    </a:lnTo>
                    <a:lnTo>
                      <a:pt x="6" y="15"/>
                    </a:lnTo>
                    <a:lnTo>
                      <a:pt x="11" y="11"/>
                    </a:lnTo>
                    <a:lnTo>
                      <a:pt x="17" y="6"/>
                    </a:lnTo>
                    <a:lnTo>
                      <a:pt x="22" y="3"/>
                    </a:lnTo>
                    <a:lnTo>
                      <a:pt x="28" y="2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2"/>
                    </a:lnTo>
                    <a:lnTo>
                      <a:pt x="97" y="3"/>
                    </a:lnTo>
                    <a:lnTo>
                      <a:pt x="103" y="6"/>
                    </a:lnTo>
                    <a:lnTo>
                      <a:pt x="109" y="11"/>
                    </a:lnTo>
                    <a:lnTo>
                      <a:pt x="112" y="15"/>
                    </a:lnTo>
                    <a:lnTo>
                      <a:pt x="116" y="21"/>
                    </a:lnTo>
                    <a:lnTo>
                      <a:pt x="117" y="28"/>
                    </a:lnTo>
                    <a:lnTo>
                      <a:pt x="118" y="35"/>
                    </a:lnTo>
                    <a:lnTo>
                      <a:pt x="117" y="42"/>
                    </a:lnTo>
                    <a:lnTo>
                      <a:pt x="116" y="49"/>
                    </a:lnTo>
                    <a:lnTo>
                      <a:pt x="112" y="54"/>
                    </a:lnTo>
                    <a:lnTo>
                      <a:pt x="108" y="59"/>
                    </a:lnTo>
                    <a:lnTo>
                      <a:pt x="103" y="64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0" name="Freeform 952"/>
              <p:cNvSpPr>
                <a:spLocks/>
              </p:cNvSpPr>
              <p:nvPr/>
            </p:nvSpPr>
            <p:spPr bwMode="auto">
              <a:xfrm>
                <a:off x="4630738" y="4908550"/>
                <a:ext cx="311150" cy="300038"/>
              </a:xfrm>
              <a:custGeom>
                <a:avLst/>
                <a:gdLst/>
                <a:ahLst/>
                <a:cxnLst>
                  <a:cxn ang="0">
                    <a:pos x="215" y="377"/>
                  </a:cxn>
                  <a:cxn ang="0">
                    <a:pos x="253" y="370"/>
                  </a:cxn>
                  <a:cxn ang="0">
                    <a:pos x="289" y="355"/>
                  </a:cxn>
                  <a:cxn ang="0">
                    <a:pos x="321" y="333"/>
                  </a:cxn>
                  <a:cxn ang="0">
                    <a:pos x="349" y="306"/>
                  </a:cxn>
                  <a:cxn ang="0">
                    <a:pos x="368" y="277"/>
                  </a:cxn>
                  <a:cxn ang="0">
                    <a:pos x="382" y="243"/>
                  </a:cxn>
                  <a:cxn ang="0">
                    <a:pos x="389" y="209"/>
                  </a:cxn>
                  <a:cxn ang="0">
                    <a:pos x="389" y="172"/>
                  </a:cxn>
                  <a:cxn ang="0">
                    <a:pos x="382" y="136"/>
                  </a:cxn>
                  <a:cxn ang="0">
                    <a:pos x="368" y="103"/>
                  </a:cxn>
                  <a:cxn ang="0">
                    <a:pos x="349" y="72"/>
                  </a:cxn>
                  <a:cxn ang="0">
                    <a:pos x="321" y="45"/>
                  </a:cxn>
                  <a:cxn ang="0">
                    <a:pos x="289" y="23"/>
                  </a:cxn>
                  <a:cxn ang="0">
                    <a:pos x="253" y="8"/>
                  </a:cxn>
                  <a:cxn ang="0">
                    <a:pos x="215" y="1"/>
                  </a:cxn>
                  <a:cxn ang="0">
                    <a:pos x="176" y="1"/>
                  </a:cxn>
                  <a:cxn ang="0">
                    <a:pos x="137" y="8"/>
                  </a:cxn>
                  <a:cxn ang="0">
                    <a:pos x="102" y="23"/>
                  </a:cxn>
                  <a:cxn ang="0">
                    <a:pos x="71" y="44"/>
                  </a:cxn>
                  <a:cxn ang="0">
                    <a:pos x="45" y="69"/>
                  </a:cxn>
                  <a:cxn ang="0">
                    <a:pos x="23" y="99"/>
                  </a:cxn>
                  <a:cxn ang="0">
                    <a:pos x="9" y="134"/>
                  </a:cxn>
                  <a:cxn ang="0">
                    <a:pos x="1" y="171"/>
                  </a:cxn>
                  <a:cxn ang="0">
                    <a:pos x="1" y="209"/>
                  </a:cxn>
                  <a:cxn ang="0">
                    <a:pos x="8" y="243"/>
                  </a:cxn>
                  <a:cxn ang="0">
                    <a:pos x="22" y="277"/>
                  </a:cxn>
                  <a:cxn ang="0">
                    <a:pos x="42" y="306"/>
                  </a:cxn>
                  <a:cxn ang="0">
                    <a:pos x="70" y="333"/>
                  </a:cxn>
                  <a:cxn ang="0">
                    <a:pos x="101" y="355"/>
                  </a:cxn>
                  <a:cxn ang="0">
                    <a:pos x="137" y="370"/>
                  </a:cxn>
                  <a:cxn ang="0">
                    <a:pos x="176" y="377"/>
                  </a:cxn>
                </a:cxnLst>
                <a:rect l="0" t="0" r="r" b="b"/>
                <a:pathLst>
                  <a:path w="390" h="378">
                    <a:moveTo>
                      <a:pt x="195" y="378"/>
                    </a:moveTo>
                    <a:lnTo>
                      <a:pt x="215" y="377"/>
                    </a:lnTo>
                    <a:lnTo>
                      <a:pt x="235" y="374"/>
                    </a:lnTo>
                    <a:lnTo>
                      <a:pt x="253" y="370"/>
                    </a:lnTo>
                    <a:lnTo>
                      <a:pt x="271" y="363"/>
                    </a:lnTo>
                    <a:lnTo>
                      <a:pt x="289" y="355"/>
                    </a:lnTo>
                    <a:lnTo>
                      <a:pt x="305" y="344"/>
                    </a:lnTo>
                    <a:lnTo>
                      <a:pt x="321" y="333"/>
                    </a:lnTo>
                    <a:lnTo>
                      <a:pt x="336" y="320"/>
                    </a:lnTo>
                    <a:lnTo>
                      <a:pt x="349" y="306"/>
                    </a:lnTo>
                    <a:lnTo>
                      <a:pt x="359" y="291"/>
                    </a:lnTo>
                    <a:lnTo>
                      <a:pt x="368" y="277"/>
                    </a:lnTo>
                    <a:lnTo>
                      <a:pt x="376" y="260"/>
                    </a:lnTo>
                    <a:lnTo>
                      <a:pt x="382" y="243"/>
                    </a:lnTo>
                    <a:lnTo>
                      <a:pt x="387" y="226"/>
                    </a:lnTo>
                    <a:lnTo>
                      <a:pt x="389" y="209"/>
                    </a:lnTo>
                    <a:lnTo>
                      <a:pt x="390" y="190"/>
                    </a:lnTo>
                    <a:lnTo>
                      <a:pt x="389" y="172"/>
                    </a:lnTo>
                    <a:lnTo>
                      <a:pt x="387" y="153"/>
                    </a:lnTo>
                    <a:lnTo>
                      <a:pt x="382" y="136"/>
                    </a:lnTo>
                    <a:lnTo>
                      <a:pt x="376" y="119"/>
                    </a:lnTo>
                    <a:lnTo>
                      <a:pt x="368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1" y="45"/>
                    </a:lnTo>
                    <a:lnTo>
                      <a:pt x="305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3" y="8"/>
                    </a:lnTo>
                    <a:lnTo>
                      <a:pt x="235" y="4"/>
                    </a:lnTo>
                    <a:lnTo>
                      <a:pt x="215" y="1"/>
                    </a:lnTo>
                    <a:lnTo>
                      <a:pt x="195" y="0"/>
                    </a:lnTo>
                    <a:lnTo>
                      <a:pt x="176" y="1"/>
                    </a:lnTo>
                    <a:lnTo>
                      <a:pt x="156" y="4"/>
                    </a:lnTo>
                    <a:lnTo>
                      <a:pt x="137" y="8"/>
                    </a:lnTo>
                    <a:lnTo>
                      <a:pt x="119" y="15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4"/>
                    </a:lnTo>
                    <a:lnTo>
                      <a:pt x="57" y="56"/>
                    </a:lnTo>
                    <a:lnTo>
                      <a:pt x="45" y="69"/>
                    </a:lnTo>
                    <a:lnTo>
                      <a:pt x="33" y="84"/>
                    </a:lnTo>
                    <a:lnTo>
                      <a:pt x="23" y="99"/>
                    </a:lnTo>
                    <a:lnTo>
                      <a:pt x="15" y="117"/>
                    </a:lnTo>
                    <a:lnTo>
                      <a:pt x="9" y="134"/>
                    </a:lnTo>
                    <a:lnTo>
                      <a:pt x="3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1" y="209"/>
                    </a:lnTo>
                    <a:lnTo>
                      <a:pt x="3" y="226"/>
                    </a:lnTo>
                    <a:lnTo>
                      <a:pt x="8" y="243"/>
                    </a:lnTo>
                    <a:lnTo>
                      <a:pt x="14" y="260"/>
                    </a:lnTo>
                    <a:lnTo>
                      <a:pt x="22" y="277"/>
                    </a:lnTo>
                    <a:lnTo>
                      <a:pt x="31" y="291"/>
                    </a:lnTo>
                    <a:lnTo>
                      <a:pt x="42" y="306"/>
                    </a:lnTo>
                    <a:lnTo>
                      <a:pt x="55" y="320"/>
                    </a:lnTo>
                    <a:lnTo>
                      <a:pt x="70" y="333"/>
                    </a:lnTo>
                    <a:lnTo>
                      <a:pt x="85" y="344"/>
                    </a:lnTo>
                    <a:lnTo>
                      <a:pt x="101" y="355"/>
                    </a:lnTo>
                    <a:lnTo>
                      <a:pt x="118" y="363"/>
                    </a:lnTo>
                    <a:lnTo>
                      <a:pt x="137" y="370"/>
                    </a:lnTo>
                    <a:lnTo>
                      <a:pt x="156" y="374"/>
                    </a:lnTo>
                    <a:lnTo>
                      <a:pt x="176" y="377"/>
                    </a:lnTo>
                    <a:lnTo>
                      <a:pt x="195" y="3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1" name="Freeform 953"/>
              <p:cNvSpPr>
                <a:spLocks/>
              </p:cNvSpPr>
              <p:nvPr/>
            </p:nvSpPr>
            <p:spPr bwMode="auto">
              <a:xfrm>
                <a:off x="4667250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6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3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91" y="12"/>
                  </a:cxn>
                  <a:cxn ang="0">
                    <a:pos x="105" y="6"/>
                  </a:cxn>
                  <a:cxn ang="0">
                    <a:pos x="120" y="3"/>
                  </a:cxn>
                  <a:cxn ang="0">
                    <a:pos x="134" y="2"/>
                  </a:cxn>
                  <a:cxn ang="0">
                    <a:pos x="149" y="0"/>
                  </a:cxn>
                  <a:cxn ang="0">
                    <a:pos x="164" y="2"/>
                  </a:cxn>
                  <a:cxn ang="0">
                    <a:pos x="179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4" y="26"/>
                  </a:cxn>
                  <a:cxn ang="0">
                    <a:pos x="245" y="34"/>
                  </a:cxn>
                  <a:cxn ang="0">
                    <a:pos x="257" y="44"/>
                  </a:cxn>
                  <a:cxn ang="0">
                    <a:pos x="266" y="55"/>
                  </a:cxn>
                  <a:cxn ang="0">
                    <a:pos x="274" y="65"/>
                  </a:cxn>
                  <a:cxn ang="0">
                    <a:pos x="281" y="78"/>
                  </a:cxn>
                  <a:cxn ang="0">
                    <a:pos x="288" y="89"/>
                  </a:cxn>
                  <a:cxn ang="0">
                    <a:pos x="292" y="102"/>
                  </a:cxn>
                  <a:cxn ang="0">
                    <a:pos x="296" y="116"/>
                  </a:cxn>
                  <a:cxn ang="0">
                    <a:pos x="297" y="129"/>
                  </a:cxn>
                  <a:cxn ang="0">
                    <a:pos x="298" y="143"/>
                  </a:cxn>
                  <a:cxn ang="0">
                    <a:pos x="295" y="171"/>
                  </a:cxn>
                  <a:cxn ang="0">
                    <a:pos x="286" y="197"/>
                  </a:cxn>
                  <a:cxn ang="0">
                    <a:pos x="273" y="221"/>
                  </a:cxn>
                  <a:cxn ang="0">
                    <a:pos x="254" y="242"/>
                  </a:cxn>
                  <a:cxn ang="0">
                    <a:pos x="232" y="259"/>
                  </a:cxn>
                  <a:cxn ang="0">
                    <a:pos x="207" y="272"/>
                  </a:cxn>
                  <a:cxn ang="0">
                    <a:pos x="179" y="281"/>
                  </a:cxn>
                  <a:cxn ang="0">
                    <a:pos x="149" y="284"/>
                  </a:cxn>
                  <a:cxn ang="0">
                    <a:pos x="134" y="282"/>
                  </a:cxn>
                  <a:cxn ang="0">
                    <a:pos x="120" y="281"/>
                  </a:cxn>
                  <a:cxn ang="0">
                    <a:pos x="105" y="278"/>
                  </a:cxn>
                  <a:cxn ang="0">
                    <a:pos x="91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3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6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</a:cxnLst>
                <a:rect l="0" t="0" r="r" b="b"/>
                <a:pathLst>
                  <a:path w="298" h="284">
                    <a:moveTo>
                      <a:pt x="0" y="143"/>
                    </a:moveTo>
                    <a:lnTo>
                      <a:pt x="1" y="129"/>
                    </a:lnTo>
                    <a:lnTo>
                      <a:pt x="2" y="116"/>
                    </a:lnTo>
                    <a:lnTo>
                      <a:pt x="6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3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91" y="12"/>
                    </a:lnTo>
                    <a:lnTo>
                      <a:pt x="105" y="6"/>
                    </a:lnTo>
                    <a:lnTo>
                      <a:pt x="120" y="3"/>
                    </a:lnTo>
                    <a:lnTo>
                      <a:pt x="134" y="2"/>
                    </a:lnTo>
                    <a:lnTo>
                      <a:pt x="149" y="0"/>
                    </a:lnTo>
                    <a:lnTo>
                      <a:pt x="164" y="2"/>
                    </a:lnTo>
                    <a:lnTo>
                      <a:pt x="179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4" y="26"/>
                    </a:lnTo>
                    <a:lnTo>
                      <a:pt x="245" y="34"/>
                    </a:lnTo>
                    <a:lnTo>
                      <a:pt x="257" y="44"/>
                    </a:lnTo>
                    <a:lnTo>
                      <a:pt x="266" y="55"/>
                    </a:lnTo>
                    <a:lnTo>
                      <a:pt x="274" y="65"/>
                    </a:lnTo>
                    <a:lnTo>
                      <a:pt x="281" y="78"/>
                    </a:lnTo>
                    <a:lnTo>
                      <a:pt x="288" y="89"/>
                    </a:lnTo>
                    <a:lnTo>
                      <a:pt x="292" y="102"/>
                    </a:lnTo>
                    <a:lnTo>
                      <a:pt x="296" y="116"/>
                    </a:lnTo>
                    <a:lnTo>
                      <a:pt x="297" y="129"/>
                    </a:lnTo>
                    <a:lnTo>
                      <a:pt x="298" y="143"/>
                    </a:lnTo>
                    <a:lnTo>
                      <a:pt x="295" y="171"/>
                    </a:lnTo>
                    <a:lnTo>
                      <a:pt x="286" y="197"/>
                    </a:lnTo>
                    <a:lnTo>
                      <a:pt x="273" y="221"/>
                    </a:lnTo>
                    <a:lnTo>
                      <a:pt x="254" y="242"/>
                    </a:lnTo>
                    <a:lnTo>
                      <a:pt x="232" y="259"/>
                    </a:lnTo>
                    <a:lnTo>
                      <a:pt x="207" y="272"/>
                    </a:lnTo>
                    <a:lnTo>
                      <a:pt x="179" y="281"/>
                    </a:lnTo>
                    <a:lnTo>
                      <a:pt x="149" y="284"/>
                    </a:lnTo>
                    <a:lnTo>
                      <a:pt x="134" y="282"/>
                    </a:lnTo>
                    <a:lnTo>
                      <a:pt x="120" y="281"/>
                    </a:lnTo>
                    <a:lnTo>
                      <a:pt x="105" y="278"/>
                    </a:lnTo>
                    <a:lnTo>
                      <a:pt x="91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3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6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2" name="Freeform 954"/>
              <p:cNvSpPr>
                <a:spLocks/>
              </p:cNvSpPr>
              <p:nvPr/>
            </p:nvSpPr>
            <p:spPr bwMode="auto">
              <a:xfrm>
                <a:off x="47196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4" y="166"/>
                  </a:cxn>
                  <a:cxn ang="0">
                    <a:pos x="103" y="165"/>
                  </a:cxn>
                  <a:cxn ang="0">
                    <a:pos x="111" y="162"/>
                  </a:cxn>
                  <a:cxn ang="0">
                    <a:pos x="119" y="159"/>
                  </a:cxn>
                  <a:cxn ang="0">
                    <a:pos x="126" y="156"/>
                  </a:cxn>
                  <a:cxn ang="0">
                    <a:pos x="134" y="152"/>
                  </a:cxn>
                  <a:cxn ang="0">
                    <a:pos x="141" y="147"/>
                  </a:cxn>
                  <a:cxn ang="0">
                    <a:pos x="146" y="142"/>
                  </a:cxn>
                  <a:cxn ang="0">
                    <a:pos x="157" y="129"/>
                  </a:cxn>
                  <a:cxn ang="0">
                    <a:pos x="164" y="114"/>
                  </a:cxn>
                  <a:cxn ang="0">
                    <a:pos x="170" y="99"/>
                  </a:cxn>
                  <a:cxn ang="0">
                    <a:pos x="171" y="84"/>
                  </a:cxn>
                  <a:cxn ang="0">
                    <a:pos x="170" y="68"/>
                  </a:cxn>
                  <a:cxn ang="0">
                    <a:pos x="164" y="53"/>
                  </a:cxn>
                  <a:cxn ang="0">
                    <a:pos x="157" y="38"/>
                  </a:cxn>
                  <a:cxn ang="0">
                    <a:pos x="146" y="25"/>
                  </a:cxn>
                  <a:cxn ang="0">
                    <a:pos x="141" y="20"/>
                  </a:cxn>
                  <a:cxn ang="0">
                    <a:pos x="134" y="15"/>
                  </a:cxn>
                  <a:cxn ang="0">
                    <a:pos x="126" y="11"/>
                  </a:cxn>
                  <a:cxn ang="0">
                    <a:pos x="119" y="7"/>
                  </a:cxn>
                  <a:cxn ang="0">
                    <a:pos x="111" y="4"/>
                  </a:cxn>
                  <a:cxn ang="0">
                    <a:pos x="103" y="1"/>
                  </a:cxn>
                  <a:cxn ang="0">
                    <a:pos x="94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6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6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1" h="166">
                    <a:moveTo>
                      <a:pt x="85" y="166"/>
                    </a:moveTo>
                    <a:lnTo>
                      <a:pt x="94" y="166"/>
                    </a:lnTo>
                    <a:lnTo>
                      <a:pt x="103" y="165"/>
                    </a:lnTo>
                    <a:lnTo>
                      <a:pt x="111" y="162"/>
                    </a:lnTo>
                    <a:lnTo>
                      <a:pt x="119" y="159"/>
                    </a:lnTo>
                    <a:lnTo>
                      <a:pt x="126" y="156"/>
                    </a:lnTo>
                    <a:lnTo>
                      <a:pt x="134" y="152"/>
                    </a:lnTo>
                    <a:lnTo>
                      <a:pt x="141" y="147"/>
                    </a:lnTo>
                    <a:lnTo>
                      <a:pt x="146" y="142"/>
                    </a:lnTo>
                    <a:lnTo>
                      <a:pt x="157" y="129"/>
                    </a:lnTo>
                    <a:lnTo>
                      <a:pt x="164" y="114"/>
                    </a:lnTo>
                    <a:lnTo>
                      <a:pt x="170" y="99"/>
                    </a:lnTo>
                    <a:lnTo>
                      <a:pt x="171" y="84"/>
                    </a:lnTo>
                    <a:lnTo>
                      <a:pt x="170" y="68"/>
                    </a:lnTo>
                    <a:lnTo>
                      <a:pt x="164" y="53"/>
                    </a:lnTo>
                    <a:lnTo>
                      <a:pt x="157" y="38"/>
                    </a:lnTo>
                    <a:lnTo>
                      <a:pt x="146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6" y="11"/>
                    </a:lnTo>
                    <a:lnTo>
                      <a:pt x="119" y="7"/>
                    </a:lnTo>
                    <a:lnTo>
                      <a:pt x="111" y="4"/>
                    </a:lnTo>
                    <a:lnTo>
                      <a:pt x="103" y="1"/>
                    </a:lnTo>
                    <a:lnTo>
                      <a:pt x="94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6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6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3" name="Freeform 955"/>
              <p:cNvSpPr>
                <a:spLocks/>
              </p:cNvSpPr>
              <p:nvPr/>
            </p:nvSpPr>
            <p:spPr bwMode="auto">
              <a:xfrm>
                <a:off x="4756150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3" y="23"/>
                  </a:cxn>
                  <a:cxn ang="0">
                    <a:pos x="6" y="18"/>
                  </a:cxn>
                  <a:cxn ang="0">
                    <a:pos x="11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1" y="2"/>
                  </a:cxn>
                  <a:cxn ang="0">
                    <a:pos x="39" y="0"/>
                  </a:cxn>
                  <a:cxn ang="0">
                    <a:pos x="48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2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1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4" y="71"/>
                  </a:cxn>
                  <a:cxn ang="0">
                    <a:pos x="48" y="72"/>
                  </a:cxn>
                  <a:cxn ang="0">
                    <a:pos x="39" y="73"/>
                  </a:cxn>
                  <a:cxn ang="0">
                    <a:pos x="31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1" y="61"/>
                  </a:cxn>
                  <a:cxn ang="0">
                    <a:pos x="6" y="56"/>
                  </a:cxn>
                  <a:cxn ang="0">
                    <a:pos x="3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3" y="23"/>
                    </a:lnTo>
                    <a:lnTo>
                      <a:pt x="6" y="18"/>
                    </a:lnTo>
                    <a:lnTo>
                      <a:pt x="11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1" y="2"/>
                    </a:lnTo>
                    <a:lnTo>
                      <a:pt x="39" y="0"/>
                    </a:lnTo>
                    <a:lnTo>
                      <a:pt x="48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2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1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4" y="71"/>
                    </a:lnTo>
                    <a:lnTo>
                      <a:pt x="48" y="72"/>
                    </a:lnTo>
                    <a:lnTo>
                      <a:pt x="39" y="73"/>
                    </a:lnTo>
                    <a:lnTo>
                      <a:pt x="31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1" y="61"/>
                    </a:lnTo>
                    <a:lnTo>
                      <a:pt x="6" y="56"/>
                    </a:lnTo>
                    <a:lnTo>
                      <a:pt x="3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4" name="Freeform 956"/>
              <p:cNvSpPr>
                <a:spLocks/>
              </p:cNvSpPr>
              <p:nvPr/>
            </p:nvSpPr>
            <p:spPr bwMode="auto">
              <a:xfrm>
                <a:off x="39322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3" y="166"/>
                  </a:cxn>
                  <a:cxn ang="0">
                    <a:pos x="102" y="165"/>
                  </a:cxn>
                  <a:cxn ang="0">
                    <a:pos x="110" y="162"/>
                  </a:cxn>
                  <a:cxn ang="0">
                    <a:pos x="118" y="159"/>
                  </a:cxn>
                  <a:cxn ang="0">
                    <a:pos x="125" y="156"/>
                  </a:cxn>
                  <a:cxn ang="0">
                    <a:pos x="133" y="152"/>
                  </a:cxn>
                  <a:cxn ang="0">
                    <a:pos x="140" y="147"/>
                  </a:cxn>
                  <a:cxn ang="0">
                    <a:pos x="146" y="142"/>
                  </a:cxn>
                  <a:cxn ang="0">
                    <a:pos x="156" y="129"/>
                  </a:cxn>
                  <a:cxn ang="0">
                    <a:pos x="165" y="114"/>
                  </a:cxn>
                  <a:cxn ang="0">
                    <a:pos x="169" y="99"/>
                  </a:cxn>
                  <a:cxn ang="0">
                    <a:pos x="170" y="84"/>
                  </a:cxn>
                  <a:cxn ang="0">
                    <a:pos x="169" y="68"/>
                  </a:cxn>
                  <a:cxn ang="0">
                    <a:pos x="165" y="53"/>
                  </a:cxn>
                  <a:cxn ang="0">
                    <a:pos x="156" y="38"/>
                  </a:cxn>
                  <a:cxn ang="0">
                    <a:pos x="146" y="25"/>
                  </a:cxn>
                  <a:cxn ang="0">
                    <a:pos x="140" y="20"/>
                  </a:cxn>
                  <a:cxn ang="0">
                    <a:pos x="133" y="15"/>
                  </a:cxn>
                  <a:cxn ang="0">
                    <a:pos x="125" y="11"/>
                  </a:cxn>
                  <a:cxn ang="0">
                    <a:pos x="118" y="7"/>
                  </a:cxn>
                  <a:cxn ang="0">
                    <a:pos x="110" y="4"/>
                  </a:cxn>
                  <a:cxn ang="0">
                    <a:pos x="102" y="1"/>
                  </a:cxn>
                  <a:cxn ang="0">
                    <a:pos x="93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5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7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0" h="166">
                    <a:moveTo>
                      <a:pt x="85" y="166"/>
                    </a:moveTo>
                    <a:lnTo>
                      <a:pt x="93" y="166"/>
                    </a:lnTo>
                    <a:lnTo>
                      <a:pt x="102" y="165"/>
                    </a:lnTo>
                    <a:lnTo>
                      <a:pt x="110" y="162"/>
                    </a:lnTo>
                    <a:lnTo>
                      <a:pt x="118" y="159"/>
                    </a:lnTo>
                    <a:lnTo>
                      <a:pt x="125" y="156"/>
                    </a:lnTo>
                    <a:lnTo>
                      <a:pt x="133" y="152"/>
                    </a:lnTo>
                    <a:lnTo>
                      <a:pt x="140" y="147"/>
                    </a:lnTo>
                    <a:lnTo>
                      <a:pt x="146" y="142"/>
                    </a:lnTo>
                    <a:lnTo>
                      <a:pt x="156" y="129"/>
                    </a:lnTo>
                    <a:lnTo>
                      <a:pt x="165" y="114"/>
                    </a:lnTo>
                    <a:lnTo>
                      <a:pt x="169" y="99"/>
                    </a:lnTo>
                    <a:lnTo>
                      <a:pt x="170" y="84"/>
                    </a:lnTo>
                    <a:lnTo>
                      <a:pt x="169" y="68"/>
                    </a:lnTo>
                    <a:lnTo>
                      <a:pt x="165" y="53"/>
                    </a:lnTo>
                    <a:lnTo>
                      <a:pt x="156" y="38"/>
                    </a:lnTo>
                    <a:lnTo>
                      <a:pt x="146" y="25"/>
                    </a:lnTo>
                    <a:lnTo>
                      <a:pt x="140" y="20"/>
                    </a:lnTo>
                    <a:lnTo>
                      <a:pt x="133" y="15"/>
                    </a:lnTo>
                    <a:lnTo>
                      <a:pt x="125" y="11"/>
                    </a:lnTo>
                    <a:lnTo>
                      <a:pt x="118" y="7"/>
                    </a:lnTo>
                    <a:lnTo>
                      <a:pt x="110" y="4"/>
                    </a:lnTo>
                    <a:lnTo>
                      <a:pt x="102" y="1"/>
                    </a:lnTo>
                    <a:lnTo>
                      <a:pt x="93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5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7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5" name="Freeform 957"/>
              <p:cNvSpPr>
                <a:spLocks/>
              </p:cNvSpPr>
              <p:nvPr/>
            </p:nvSpPr>
            <p:spPr bwMode="auto">
              <a:xfrm>
                <a:off x="3970338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2" y="23"/>
                  </a:cxn>
                  <a:cxn ang="0">
                    <a:pos x="6" y="18"/>
                  </a:cxn>
                  <a:cxn ang="0">
                    <a:pos x="10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0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1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0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3" y="71"/>
                  </a:cxn>
                  <a:cxn ang="0">
                    <a:pos x="46" y="72"/>
                  </a:cxn>
                  <a:cxn ang="0">
                    <a:pos x="38" y="73"/>
                  </a:cxn>
                  <a:cxn ang="0">
                    <a:pos x="30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0" y="61"/>
                  </a:cxn>
                  <a:cxn ang="0">
                    <a:pos x="6" y="56"/>
                  </a:cxn>
                  <a:cxn ang="0">
                    <a:pos x="2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2" y="23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1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0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3" y="71"/>
                    </a:lnTo>
                    <a:lnTo>
                      <a:pt x="46" y="72"/>
                    </a:lnTo>
                    <a:lnTo>
                      <a:pt x="38" y="73"/>
                    </a:lnTo>
                    <a:lnTo>
                      <a:pt x="30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1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6" name="Freeform 958"/>
              <p:cNvSpPr>
                <a:spLocks/>
              </p:cNvSpPr>
              <p:nvPr/>
            </p:nvSpPr>
            <p:spPr bwMode="auto">
              <a:xfrm>
                <a:off x="3733800" y="4924425"/>
                <a:ext cx="93663" cy="38100"/>
              </a:xfrm>
              <a:custGeom>
                <a:avLst/>
                <a:gdLst/>
                <a:ahLst/>
                <a:cxnLst>
                  <a:cxn ang="0">
                    <a:pos x="23" y="47"/>
                  </a:cxn>
                  <a:cxn ang="0">
                    <a:pos x="94" y="47"/>
                  </a:cxn>
                  <a:cxn ang="0">
                    <a:pos x="94" y="47"/>
                  </a:cxn>
                  <a:cxn ang="0">
                    <a:pos x="104" y="45"/>
                  </a:cxn>
                  <a:cxn ang="0">
                    <a:pos x="112" y="40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40"/>
                  </a:cxn>
                  <a:cxn ang="0">
                    <a:pos x="14" y="45"/>
                  </a:cxn>
                  <a:cxn ang="0">
                    <a:pos x="23" y="47"/>
                  </a:cxn>
                  <a:cxn ang="0">
                    <a:pos x="23" y="47"/>
                  </a:cxn>
                </a:cxnLst>
                <a:rect l="0" t="0" r="r" b="b"/>
                <a:pathLst>
                  <a:path w="119" h="47">
                    <a:moveTo>
                      <a:pt x="23" y="47"/>
                    </a:moveTo>
                    <a:lnTo>
                      <a:pt x="94" y="47"/>
                    </a:lnTo>
                    <a:lnTo>
                      <a:pt x="94" y="47"/>
                    </a:lnTo>
                    <a:lnTo>
                      <a:pt x="104" y="45"/>
                    </a:lnTo>
                    <a:lnTo>
                      <a:pt x="112" y="40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7"/>
                    </a:lnTo>
                    <a:lnTo>
                      <a:pt x="2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7" name="Freeform 959"/>
              <p:cNvSpPr>
                <a:spLocks/>
              </p:cNvSpPr>
              <p:nvPr/>
            </p:nvSpPr>
            <p:spPr bwMode="auto">
              <a:xfrm>
                <a:off x="3733800" y="4981575"/>
                <a:ext cx="93663" cy="36513"/>
              </a:xfrm>
              <a:custGeom>
                <a:avLst/>
                <a:gdLst/>
                <a:ahLst/>
                <a:cxnLst>
                  <a:cxn ang="0">
                    <a:pos x="23" y="46"/>
                  </a:cxn>
                  <a:cxn ang="0">
                    <a:pos x="94" y="46"/>
                  </a:cxn>
                  <a:cxn ang="0">
                    <a:pos x="94" y="46"/>
                  </a:cxn>
                  <a:cxn ang="0">
                    <a:pos x="104" y="44"/>
                  </a:cxn>
                  <a:cxn ang="0">
                    <a:pos x="112" y="39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39"/>
                  </a:cxn>
                  <a:cxn ang="0">
                    <a:pos x="14" y="44"/>
                  </a:cxn>
                  <a:cxn ang="0">
                    <a:pos x="23" y="46"/>
                  </a:cxn>
                  <a:cxn ang="0">
                    <a:pos x="23" y="46"/>
                  </a:cxn>
                </a:cxnLst>
                <a:rect l="0" t="0" r="r" b="b"/>
                <a:pathLst>
                  <a:path w="119" h="46">
                    <a:moveTo>
                      <a:pt x="23" y="46"/>
                    </a:moveTo>
                    <a:lnTo>
                      <a:pt x="94" y="46"/>
                    </a:lnTo>
                    <a:lnTo>
                      <a:pt x="94" y="46"/>
                    </a:lnTo>
                    <a:lnTo>
                      <a:pt x="104" y="44"/>
                    </a:lnTo>
                    <a:lnTo>
                      <a:pt x="112" y="39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39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8" name="Freeform 960"/>
              <p:cNvSpPr>
                <a:spLocks/>
              </p:cNvSpPr>
              <p:nvPr/>
            </p:nvSpPr>
            <p:spPr bwMode="auto">
              <a:xfrm>
                <a:off x="3784600" y="4805363"/>
                <a:ext cx="74613" cy="104775"/>
              </a:xfrm>
              <a:custGeom>
                <a:avLst/>
                <a:gdLst/>
                <a:ahLst/>
                <a:cxnLst>
                  <a:cxn ang="0">
                    <a:pos x="48" y="132"/>
                  </a:cxn>
                  <a:cxn ang="0">
                    <a:pos x="56" y="131"/>
                  </a:cxn>
                  <a:cxn ang="0">
                    <a:pos x="62" y="130"/>
                  </a:cxn>
                  <a:cxn ang="0">
                    <a:pos x="69" y="127"/>
                  </a:cxn>
                  <a:cxn ang="0">
                    <a:pos x="75" y="121"/>
                  </a:cxn>
                  <a:cxn ang="0">
                    <a:pos x="83" y="111"/>
                  </a:cxn>
                  <a:cxn ang="0">
                    <a:pos x="89" y="97"/>
                  </a:cxn>
                  <a:cxn ang="0">
                    <a:pos x="94" y="82"/>
                  </a:cxn>
                  <a:cxn ang="0">
                    <a:pos x="95" y="67"/>
                  </a:cxn>
                  <a:cxn ang="0">
                    <a:pos x="94" y="51"/>
                  </a:cxn>
                  <a:cxn ang="0">
                    <a:pos x="89" y="36"/>
                  </a:cxn>
                  <a:cxn ang="0">
                    <a:pos x="83" y="22"/>
                  </a:cxn>
                  <a:cxn ang="0">
                    <a:pos x="75" y="12"/>
                  </a:cxn>
                  <a:cxn ang="0">
                    <a:pos x="69" y="7"/>
                  </a:cxn>
                  <a:cxn ang="0">
                    <a:pos x="62" y="3"/>
                  </a:cxn>
                  <a:cxn ang="0">
                    <a:pos x="56" y="1"/>
                  </a:cxn>
                  <a:cxn ang="0">
                    <a:pos x="48" y="0"/>
                  </a:cxn>
                  <a:cxn ang="0">
                    <a:pos x="38" y="1"/>
                  </a:cxn>
                  <a:cxn ang="0">
                    <a:pos x="29" y="5"/>
                  </a:cxn>
                  <a:cxn ang="0">
                    <a:pos x="21" y="12"/>
                  </a:cxn>
                  <a:cxn ang="0">
                    <a:pos x="14" y="20"/>
                  </a:cxn>
                  <a:cxn ang="0">
                    <a:pos x="8" y="29"/>
                  </a:cxn>
                  <a:cxn ang="0">
                    <a:pos x="4" y="40"/>
                  </a:cxn>
                  <a:cxn ang="0">
                    <a:pos x="1" y="53"/>
                  </a:cxn>
                  <a:cxn ang="0">
                    <a:pos x="0" y="67"/>
                  </a:cxn>
                  <a:cxn ang="0">
                    <a:pos x="1" y="82"/>
                  </a:cxn>
                  <a:cxn ang="0">
                    <a:pos x="5" y="97"/>
                  </a:cxn>
                  <a:cxn ang="0">
                    <a:pos x="12" y="111"/>
                  </a:cxn>
                  <a:cxn ang="0">
                    <a:pos x="20" y="121"/>
                  </a:cxn>
                  <a:cxn ang="0">
                    <a:pos x="26" y="127"/>
                  </a:cxn>
                  <a:cxn ang="0">
                    <a:pos x="33" y="130"/>
                  </a:cxn>
                  <a:cxn ang="0">
                    <a:pos x="39" y="131"/>
                  </a:cxn>
                  <a:cxn ang="0">
                    <a:pos x="48" y="132"/>
                  </a:cxn>
                </a:cxnLst>
                <a:rect l="0" t="0" r="r" b="b"/>
                <a:pathLst>
                  <a:path w="95" h="132">
                    <a:moveTo>
                      <a:pt x="48" y="132"/>
                    </a:moveTo>
                    <a:lnTo>
                      <a:pt x="56" y="131"/>
                    </a:lnTo>
                    <a:lnTo>
                      <a:pt x="62" y="130"/>
                    </a:lnTo>
                    <a:lnTo>
                      <a:pt x="69" y="127"/>
                    </a:lnTo>
                    <a:lnTo>
                      <a:pt x="75" y="121"/>
                    </a:lnTo>
                    <a:lnTo>
                      <a:pt x="83" y="111"/>
                    </a:lnTo>
                    <a:lnTo>
                      <a:pt x="89" y="97"/>
                    </a:lnTo>
                    <a:lnTo>
                      <a:pt x="94" y="82"/>
                    </a:lnTo>
                    <a:lnTo>
                      <a:pt x="95" y="67"/>
                    </a:lnTo>
                    <a:lnTo>
                      <a:pt x="94" y="51"/>
                    </a:lnTo>
                    <a:lnTo>
                      <a:pt x="89" y="36"/>
                    </a:lnTo>
                    <a:lnTo>
                      <a:pt x="83" y="22"/>
                    </a:lnTo>
                    <a:lnTo>
                      <a:pt x="75" y="12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8" y="0"/>
                    </a:lnTo>
                    <a:lnTo>
                      <a:pt x="38" y="1"/>
                    </a:lnTo>
                    <a:lnTo>
                      <a:pt x="29" y="5"/>
                    </a:lnTo>
                    <a:lnTo>
                      <a:pt x="21" y="12"/>
                    </a:lnTo>
                    <a:lnTo>
                      <a:pt x="14" y="20"/>
                    </a:lnTo>
                    <a:lnTo>
                      <a:pt x="8" y="29"/>
                    </a:lnTo>
                    <a:lnTo>
                      <a:pt x="4" y="40"/>
                    </a:lnTo>
                    <a:lnTo>
                      <a:pt x="1" y="53"/>
                    </a:lnTo>
                    <a:lnTo>
                      <a:pt x="0" y="67"/>
                    </a:lnTo>
                    <a:lnTo>
                      <a:pt x="1" y="82"/>
                    </a:lnTo>
                    <a:lnTo>
                      <a:pt x="5" y="97"/>
                    </a:lnTo>
                    <a:lnTo>
                      <a:pt x="12" y="111"/>
                    </a:lnTo>
                    <a:lnTo>
                      <a:pt x="20" y="121"/>
                    </a:lnTo>
                    <a:lnTo>
                      <a:pt x="26" y="127"/>
                    </a:lnTo>
                    <a:lnTo>
                      <a:pt x="33" y="130"/>
                    </a:lnTo>
                    <a:lnTo>
                      <a:pt x="39" y="131"/>
                    </a:lnTo>
                    <a:lnTo>
                      <a:pt x="48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9" name="Freeform 961"/>
              <p:cNvSpPr>
                <a:spLocks/>
              </p:cNvSpPr>
              <p:nvPr/>
            </p:nvSpPr>
            <p:spPr bwMode="auto">
              <a:xfrm>
                <a:off x="3808413" y="4829175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24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1" y="2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5" y="0"/>
                  </a:cxn>
                  <a:cxn ang="0">
                    <a:pos x="17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1" y="1"/>
                  </a:cxn>
                  <a:cxn ang="0">
                    <a:pos x="22" y="2"/>
                  </a:cxn>
                  <a:cxn ang="0">
                    <a:pos x="26" y="8"/>
                  </a:cxn>
                  <a:cxn ang="0">
                    <a:pos x="29" y="15"/>
                  </a:cxn>
                  <a:cxn ang="0">
                    <a:pos x="31" y="24"/>
                  </a:cxn>
                  <a:cxn ang="0">
                    <a:pos x="33" y="36"/>
                  </a:cxn>
                  <a:cxn ang="0">
                    <a:pos x="31" y="50"/>
                  </a:cxn>
                  <a:cxn ang="0">
                    <a:pos x="27" y="61"/>
                  </a:cxn>
                  <a:cxn ang="0">
                    <a:pos x="21" y="68"/>
                  </a:cxn>
                  <a:cxn ang="0">
                    <a:pos x="17" y="70"/>
                  </a:cxn>
                  <a:cxn ang="0">
                    <a:pos x="15" y="70"/>
                  </a:cxn>
                  <a:cxn ang="0">
                    <a:pos x="13" y="69"/>
                  </a:cxn>
                  <a:cxn ang="0">
                    <a:pos x="12" y="69"/>
                  </a:cxn>
                  <a:cxn ang="0">
                    <a:pos x="11" y="68"/>
                  </a:cxn>
                  <a:cxn ang="0">
                    <a:pos x="7" y="62"/>
                  </a:cxn>
                  <a:cxn ang="0">
                    <a:pos x="4" y="55"/>
                  </a:cxn>
                  <a:cxn ang="0">
                    <a:pos x="2" y="47"/>
                  </a:cxn>
                  <a:cxn ang="0">
                    <a:pos x="0" y="36"/>
                  </a:cxn>
                </a:cxnLst>
                <a:rect l="0" t="0" r="r" b="b"/>
                <a:pathLst>
                  <a:path w="33" h="70">
                    <a:moveTo>
                      <a:pt x="0" y="36"/>
                    </a:moveTo>
                    <a:lnTo>
                      <a:pt x="2" y="24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2"/>
                    </a:lnTo>
                    <a:lnTo>
                      <a:pt x="26" y="8"/>
                    </a:lnTo>
                    <a:lnTo>
                      <a:pt x="29" y="15"/>
                    </a:lnTo>
                    <a:lnTo>
                      <a:pt x="31" y="24"/>
                    </a:lnTo>
                    <a:lnTo>
                      <a:pt x="33" y="36"/>
                    </a:lnTo>
                    <a:lnTo>
                      <a:pt x="31" y="50"/>
                    </a:lnTo>
                    <a:lnTo>
                      <a:pt x="27" y="61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2" y="69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2" y="4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10" name="Freeform 962"/>
              <p:cNvSpPr>
                <a:spLocks/>
              </p:cNvSpPr>
              <p:nvPr/>
            </p:nvSpPr>
            <p:spPr bwMode="auto">
              <a:xfrm>
                <a:off x="4121150" y="4778375"/>
                <a:ext cx="71438" cy="28575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9" y="35"/>
                  </a:cxn>
                  <a:cxn ang="0">
                    <a:pos x="84" y="31"/>
                  </a:cxn>
                  <a:cxn ang="0">
                    <a:pos x="89" y="25"/>
                  </a:cxn>
                  <a:cxn ang="0">
                    <a:pos x="90" y="18"/>
                  </a:cxn>
                  <a:cxn ang="0">
                    <a:pos x="89" y="11"/>
                  </a:cxn>
                  <a:cxn ang="0">
                    <a:pos x="84" y="5"/>
                  </a:cxn>
                  <a:cxn ang="0">
                    <a:pos x="79" y="1"/>
                  </a:cxn>
                  <a:cxn ang="0">
                    <a:pos x="72" y="0"/>
                  </a:cxn>
                  <a:cxn ang="0">
                    <a:pos x="72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6" y="5"/>
                  </a:cxn>
                  <a:cxn ang="0">
                    <a:pos x="1" y="11"/>
                  </a:cxn>
                  <a:cxn ang="0">
                    <a:pos x="0" y="18"/>
                  </a:cxn>
                  <a:cxn ang="0">
                    <a:pos x="1" y="25"/>
                  </a:cxn>
                  <a:cxn ang="0">
                    <a:pos x="6" y="31"/>
                  </a:cxn>
                  <a:cxn ang="0">
                    <a:pos x="12" y="35"/>
                  </a:cxn>
                  <a:cxn ang="0">
                    <a:pos x="19" y="36"/>
                  </a:cxn>
                  <a:cxn ang="0">
                    <a:pos x="19" y="36"/>
                  </a:cxn>
                </a:cxnLst>
                <a:rect l="0" t="0" r="r" b="b"/>
                <a:pathLst>
                  <a:path w="90" h="36">
                    <a:moveTo>
                      <a:pt x="19" y="36"/>
                    </a:moveTo>
                    <a:lnTo>
                      <a:pt x="72" y="36"/>
                    </a:lnTo>
                    <a:lnTo>
                      <a:pt x="72" y="36"/>
                    </a:lnTo>
                    <a:lnTo>
                      <a:pt x="79" y="35"/>
                    </a:lnTo>
                    <a:lnTo>
                      <a:pt x="84" y="31"/>
                    </a:lnTo>
                    <a:lnTo>
                      <a:pt x="89" y="25"/>
                    </a:lnTo>
                    <a:lnTo>
                      <a:pt x="90" y="18"/>
                    </a:lnTo>
                    <a:lnTo>
                      <a:pt x="89" y="11"/>
                    </a:lnTo>
                    <a:lnTo>
                      <a:pt x="84" y="5"/>
                    </a:lnTo>
                    <a:lnTo>
                      <a:pt x="79" y="1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8"/>
                    </a:lnTo>
                    <a:lnTo>
                      <a:pt x="1" y="25"/>
                    </a:lnTo>
                    <a:lnTo>
                      <a:pt x="6" y="31"/>
                    </a:lnTo>
                    <a:lnTo>
                      <a:pt x="12" y="35"/>
                    </a:lnTo>
                    <a:lnTo>
                      <a:pt x="19" y="36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68" name="그룹 1067"/>
            <p:cNvGrpSpPr/>
            <p:nvPr/>
          </p:nvGrpSpPr>
          <p:grpSpPr>
            <a:xfrm flipH="1">
              <a:off x="2339752" y="4581128"/>
              <a:ext cx="885087" cy="582504"/>
              <a:chOff x="3652838" y="4205288"/>
              <a:chExt cx="1978025" cy="1290638"/>
            </a:xfrm>
          </p:grpSpPr>
          <p:sp>
            <p:nvSpPr>
              <p:cNvPr id="3027" name="Freeform 979"/>
              <p:cNvSpPr>
                <a:spLocks/>
              </p:cNvSpPr>
              <p:nvPr/>
            </p:nvSpPr>
            <p:spPr bwMode="auto">
              <a:xfrm>
                <a:off x="5311775" y="4922838"/>
                <a:ext cx="247650" cy="376238"/>
              </a:xfrm>
              <a:custGeom>
                <a:avLst/>
                <a:gdLst/>
                <a:ahLst/>
                <a:cxnLst>
                  <a:cxn ang="0">
                    <a:pos x="156" y="2"/>
                  </a:cxn>
                  <a:cxn ang="0">
                    <a:pos x="17" y="0"/>
                  </a:cxn>
                  <a:cxn ang="0">
                    <a:pos x="0" y="235"/>
                  </a:cxn>
                  <a:cxn ang="0">
                    <a:pos x="155" y="237"/>
                  </a:cxn>
                  <a:cxn ang="0">
                    <a:pos x="156" y="2"/>
                  </a:cxn>
                  <a:cxn ang="0">
                    <a:pos x="156" y="2"/>
                  </a:cxn>
                </a:cxnLst>
                <a:rect l="0" t="0" r="r" b="b"/>
                <a:pathLst>
                  <a:path w="156" h="237">
                    <a:moveTo>
                      <a:pt x="156" y="2"/>
                    </a:moveTo>
                    <a:lnTo>
                      <a:pt x="17" y="0"/>
                    </a:lnTo>
                    <a:lnTo>
                      <a:pt x="0" y="235"/>
                    </a:lnTo>
                    <a:lnTo>
                      <a:pt x="155" y="237"/>
                    </a:lnTo>
                    <a:lnTo>
                      <a:pt x="156" y="2"/>
                    </a:lnTo>
                    <a:lnTo>
                      <a:pt x="156" y="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28" name="Freeform 980"/>
              <p:cNvSpPr>
                <a:spLocks/>
              </p:cNvSpPr>
              <p:nvPr/>
            </p:nvSpPr>
            <p:spPr bwMode="auto">
              <a:xfrm>
                <a:off x="3881438" y="4622800"/>
                <a:ext cx="869950" cy="665163"/>
              </a:xfrm>
              <a:custGeom>
                <a:avLst/>
                <a:gdLst/>
                <a:ahLst/>
                <a:cxnLst>
                  <a:cxn ang="0">
                    <a:pos x="91" y="155"/>
                  </a:cxn>
                  <a:cxn ang="0">
                    <a:pos x="529" y="22"/>
                  </a:cxn>
                  <a:cxn ang="0">
                    <a:pos x="385" y="413"/>
                  </a:cxn>
                  <a:cxn ang="0">
                    <a:pos x="381" y="402"/>
                  </a:cxn>
                  <a:cxn ang="0">
                    <a:pos x="375" y="388"/>
                  </a:cxn>
                  <a:cxn ang="0">
                    <a:pos x="367" y="373"/>
                  </a:cxn>
                  <a:cxn ang="0">
                    <a:pos x="357" y="355"/>
                  </a:cxn>
                  <a:cxn ang="0">
                    <a:pos x="344" y="337"/>
                  </a:cxn>
                  <a:cxn ang="0">
                    <a:pos x="329" y="321"/>
                  </a:cxn>
                  <a:cxn ang="0">
                    <a:pos x="311" y="308"/>
                  </a:cxn>
                  <a:cxn ang="0">
                    <a:pos x="301" y="302"/>
                  </a:cxn>
                  <a:cxn ang="0">
                    <a:pos x="290" y="298"/>
                  </a:cxn>
                  <a:cxn ang="0">
                    <a:pos x="277" y="295"/>
                  </a:cxn>
                  <a:cxn ang="0">
                    <a:pos x="266" y="294"/>
                  </a:cxn>
                  <a:cxn ang="0">
                    <a:pos x="253" y="295"/>
                  </a:cxn>
                  <a:cxn ang="0">
                    <a:pos x="239" y="298"/>
                  </a:cxn>
                  <a:cxn ang="0">
                    <a:pos x="227" y="301"/>
                  </a:cxn>
                  <a:cxn ang="0">
                    <a:pos x="214" y="307"/>
                  </a:cxn>
                  <a:cxn ang="0">
                    <a:pos x="203" y="311"/>
                  </a:cxn>
                  <a:cxn ang="0">
                    <a:pos x="193" y="318"/>
                  </a:cxn>
                  <a:cxn ang="0">
                    <a:pos x="183" y="324"/>
                  </a:cxn>
                  <a:cxn ang="0">
                    <a:pos x="174" y="331"/>
                  </a:cxn>
                  <a:cxn ang="0">
                    <a:pos x="158" y="347"/>
                  </a:cxn>
                  <a:cxn ang="0">
                    <a:pos x="147" y="363"/>
                  </a:cxn>
                  <a:cxn ang="0">
                    <a:pos x="136" y="377"/>
                  </a:cxn>
                  <a:cxn ang="0">
                    <a:pos x="128" y="391"/>
                  </a:cxn>
                  <a:cxn ang="0">
                    <a:pos x="121" y="403"/>
                  </a:cxn>
                  <a:cxn ang="0">
                    <a:pos x="118" y="412"/>
                  </a:cxn>
                  <a:cxn ang="0">
                    <a:pos x="116" y="416"/>
                  </a:cxn>
                  <a:cxn ang="0">
                    <a:pos x="102" y="417"/>
                  </a:cxn>
                  <a:cxn ang="0">
                    <a:pos x="91" y="417"/>
                  </a:cxn>
                  <a:cxn ang="0">
                    <a:pos x="78" y="419"/>
                  </a:cxn>
                  <a:cxn ang="0">
                    <a:pos x="64" y="419"/>
                  </a:cxn>
                  <a:cxn ang="0">
                    <a:pos x="52" y="419"/>
                  </a:cxn>
                  <a:cxn ang="0">
                    <a:pos x="40" y="419"/>
                  </a:cxn>
                  <a:cxn ang="0">
                    <a:pos x="28" y="417"/>
                  </a:cxn>
                  <a:cxn ang="0">
                    <a:pos x="19" y="416"/>
                  </a:cxn>
                  <a:cxn ang="0">
                    <a:pos x="16" y="408"/>
                  </a:cxn>
                  <a:cxn ang="0">
                    <a:pos x="15" y="398"/>
                  </a:cxn>
                  <a:cxn ang="0">
                    <a:pos x="14" y="384"/>
                  </a:cxn>
                  <a:cxn ang="0">
                    <a:pos x="13" y="366"/>
                  </a:cxn>
                  <a:cxn ang="0">
                    <a:pos x="13" y="346"/>
                  </a:cxn>
                  <a:cxn ang="0">
                    <a:pos x="11" y="322"/>
                  </a:cxn>
                  <a:cxn ang="0">
                    <a:pos x="11" y="296"/>
                  </a:cxn>
                  <a:cxn ang="0">
                    <a:pos x="9" y="271"/>
                  </a:cxn>
                  <a:cxn ang="0">
                    <a:pos x="8" y="243"/>
                  </a:cxn>
                  <a:cxn ang="0">
                    <a:pos x="7" y="215"/>
                  </a:cxn>
                  <a:cxn ang="0">
                    <a:pos x="6" y="186"/>
                  </a:cxn>
                  <a:cxn ang="0">
                    <a:pos x="5" y="156"/>
                  </a:cxn>
                  <a:cxn ang="0">
                    <a:pos x="4" y="130"/>
                  </a:cxn>
                  <a:cxn ang="0">
                    <a:pos x="3" y="104"/>
                  </a:cxn>
                  <a:cxn ang="0">
                    <a:pos x="2" y="79"/>
                  </a:cxn>
                  <a:cxn ang="0">
                    <a:pos x="2" y="58"/>
                  </a:cxn>
                  <a:cxn ang="0">
                    <a:pos x="0" y="39"/>
                  </a:cxn>
                  <a:cxn ang="0">
                    <a:pos x="0" y="23"/>
                  </a:cxn>
                  <a:cxn ang="0">
                    <a:pos x="0" y="12"/>
                  </a:cxn>
                  <a:cxn ang="0">
                    <a:pos x="0" y="3"/>
                  </a:cxn>
                </a:cxnLst>
                <a:rect l="0" t="0" r="r" b="b"/>
                <a:pathLst>
                  <a:path w="548" h="419">
                    <a:moveTo>
                      <a:pt x="0" y="3"/>
                    </a:moveTo>
                    <a:lnTo>
                      <a:pt x="56" y="0"/>
                    </a:lnTo>
                    <a:lnTo>
                      <a:pt x="91" y="155"/>
                    </a:lnTo>
                    <a:lnTo>
                      <a:pt x="474" y="161"/>
                    </a:lnTo>
                    <a:lnTo>
                      <a:pt x="467" y="19"/>
                    </a:lnTo>
                    <a:lnTo>
                      <a:pt x="529" y="22"/>
                    </a:lnTo>
                    <a:lnTo>
                      <a:pt x="548" y="412"/>
                    </a:lnTo>
                    <a:lnTo>
                      <a:pt x="386" y="415"/>
                    </a:lnTo>
                    <a:lnTo>
                      <a:pt x="385" y="413"/>
                    </a:lnTo>
                    <a:lnTo>
                      <a:pt x="384" y="408"/>
                    </a:lnTo>
                    <a:lnTo>
                      <a:pt x="383" y="405"/>
                    </a:lnTo>
                    <a:lnTo>
                      <a:pt x="381" y="402"/>
                    </a:lnTo>
                    <a:lnTo>
                      <a:pt x="379" y="397"/>
                    </a:lnTo>
                    <a:lnTo>
                      <a:pt x="378" y="393"/>
                    </a:lnTo>
                    <a:lnTo>
                      <a:pt x="375" y="388"/>
                    </a:lnTo>
                    <a:lnTo>
                      <a:pt x="372" y="383"/>
                    </a:lnTo>
                    <a:lnTo>
                      <a:pt x="370" y="378"/>
                    </a:lnTo>
                    <a:lnTo>
                      <a:pt x="367" y="373"/>
                    </a:lnTo>
                    <a:lnTo>
                      <a:pt x="363" y="366"/>
                    </a:lnTo>
                    <a:lnTo>
                      <a:pt x="360" y="361"/>
                    </a:lnTo>
                    <a:lnTo>
                      <a:pt x="357" y="355"/>
                    </a:lnTo>
                    <a:lnTo>
                      <a:pt x="353" y="349"/>
                    </a:lnTo>
                    <a:lnTo>
                      <a:pt x="349" y="343"/>
                    </a:lnTo>
                    <a:lnTo>
                      <a:pt x="344" y="337"/>
                    </a:lnTo>
                    <a:lnTo>
                      <a:pt x="339" y="331"/>
                    </a:lnTo>
                    <a:lnTo>
                      <a:pt x="334" y="327"/>
                    </a:lnTo>
                    <a:lnTo>
                      <a:pt x="329" y="321"/>
                    </a:lnTo>
                    <a:lnTo>
                      <a:pt x="323" y="315"/>
                    </a:lnTo>
                    <a:lnTo>
                      <a:pt x="316" y="311"/>
                    </a:lnTo>
                    <a:lnTo>
                      <a:pt x="311" y="308"/>
                    </a:lnTo>
                    <a:lnTo>
                      <a:pt x="307" y="305"/>
                    </a:lnTo>
                    <a:lnTo>
                      <a:pt x="304" y="304"/>
                    </a:lnTo>
                    <a:lnTo>
                      <a:pt x="301" y="302"/>
                    </a:lnTo>
                    <a:lnTo>
                      <a:pt x="296" y="301"/>
                    </a:lnTo>
                    <a:lnTo>
                      <a:pt x="293" y="299"/>
                    </a:lnTo>
                    <a:lnTo>
                      <a:pt x="290" y="298"/>
                    </a:lnTo>
                    <a:lnTo>
                      <a:pt x="285" y="296"/>
                    </a:lnTo>
                    <a:lnTo>
                      <a:pt x="282" y="296"/>
                    </a:lnTo>
                    <a:lnTo>
                      <a:pt x="277" y="295"/>
                    </a:lnTo>
                    <a:lnTo>
                      <a:pt x="274" y="294"/>
                    </a:lnTo>
                    <a:lnTo>
                      <a:pt x="269" y="294"/>
                    </a:lnTo>
                    <a:lnTo>
                      <a:pt x="266" y="294"/>
                    </a:lnTo>
                    <a:lnTo>
                      <a:pt x="262" y="294"/>
                    </a:lnTo>
                    <a:lnTo>
                      <a:pt x="257" y="294"/>
                    </a:lnTo>
                    <a:lnTo>
                      <a:pt x="253" y="295"/>
                    </a:lnTo>
                    <a:lnTo>
                      <a:pt x="249" y="296"/>
                    </a:lnTo>
                    <a:lnTo>
                      <a:pt x="244" y="296"/>
                    </a:lnTo>
                    <a:lnTo>
                      <a:pt x="239" y="298"/>
                    </a:lnTo>
                    <a:lnTo>
                      <a:pt x="235" y="298"/>
                    </a:lnTo>
                    <a:lnTo>
                      <a:pt x="231" y="300"/>
                    </a:lnTo>
                    <a:lnTo>
                      <a:pt x="227" y="301"/>
                    </a:lnTo>
                    <a:lnTo>
                      <a:pt x="222" y="303"/>
                    </a:lnTo>
                    <a:lnTo>
                      <a:pt x="218" y="304"/>
                    </a:lnTo>
                    <a:lnTo>
                      <a:pt x="214" y="307"/>
                    </a:lnTo>
                    <a:lnTo>
                      <a:pt x="211" y="308"/>
                    </a:lnTo>
                    <a:lnTo>
                      <a:pt x="207" y="310"/>
                    </a:lnTo>
                    <a:lnTo>
                      <a:pt x="203" y="311"/>
                    </a:lnTo>
                    <a:lnTo>
                      <a:pt x="200" y="313"/>
                    </a:lnTo>
                    <a:lnTo>
                      <a:pt x="197" y="314"/>
                    </a:lnTo>
                    <a:lnTo>
                      <a:pt x="193" y="318"/>
                    </a:lnTo>
                    <a:lnTo>
                      <a:pt x="190" y="320"/>
                    </a:lnTo>
                    <a:lnTo>
                      <a:pt x="188" y="322"/>
                    </a:lnTo>
                    <a:lnTo>
                      <a:pt x="183" y="324"/>
                    </a:lnTo>
                    <a:lnTo>
                      <a:pt x="180" y="327"/>
                    </a:lnTo>
                    <a:lnTo>
                      <a:pt x="177" y="329"/>
                    </a:lnTo>
                    <a:lnTo>
                      <a:pt x="174" y="331"/>
                    </a:lnTo>
                    <a:lnTo>
                      <a:pt x="170" y="336"/>
                    </a:lnTo>
                    <a:lnTo>
                      <a:pt x="164" y="341"/>
                    </a:lnTo>
                    <a:lnTo>
                      <a:pt x="158" y="347"/>
                    </a:lnTo>
                    <a:lnTo>
                      <a:pt x="155" y="351"/>
                    </a:lnTo>
                    <a:lnTo>
                      <a:pt x="151" y="357"/>
                    </a:lnTo>
                    <a:lnTo>
                      <a:pt x="147" y="363"/>
                    </a:lnTo>
                    <a:lnTo>
                      <a:pt x="143" y="367"/>
                    </a:lnTo>
                    <a:lnTo>
                      <a:pt x="139" y="373"/>
                    </a:lnTo>
                    <a:lnTo>
                      <a:pt x="136" y="377"/>
                    </a:lnTo>
                    <a:lnTo>
                      <a:pt x="133" y="383"/>
                    </a:lnTo>
                    <a:lnTo>
                      <a:pt x="130" y="386"/>
                    </a:lnTo>
                    <a:lnTo>
                      <a:pt x="128" y="391"/>
                    </a:lnTo>
                    <a:lnTo>
                      <a:pt x="126" y="395"/>
                    </a:lnTo>
                    <a:lnTo>
                      <a:pt x="125" y="400"/>
                    </a:lnTo>
                    <a:lnTo>
                      <a:pt x="121" y="403"/>
                    </a:lnTo>
                    <a:lnTo>
                      <a:pt x="120" y="406"/>
                    </a:lnTo>
                    <a:lnTo>
                      <a:pt x="119" y="408"/>
                    </a:lnTo>
                    <a:lnTo>
                      <a:pt x="118" y="412"/>
                    </a:lnTo>
                    <a:lnTo>
                      <a:pt x="117" y="415"/>
                    </a:lnTo>
                    <a:lnTo>
                      <a:pt x="117" y="416"/>
                    </a:lnTo>
                    <a:lnTo>
                      <a:pt x="116" y="416"/>
                    </a:lnTo>
                    <a:lnTo>
                      <a:pt x="112" y="416"/>
                    </a:lnTo>
                    <a:lnTo>
                      <a:pt x="108" y="416"/>
                    </a:lnTo>
                    <a:lnTo>
                      <a:pt x="102" y="417"/>
                    </a:lnTo>
                    <a:lnTo>
                      <a:pt x="98" y="417"/>
                    </a:lnTo>
                    <a:lnTo>
                      <a:pt x="95" y="417"/>
                    </a:lnTo>
                    <a:lnTo>
                      <a:pt x="91" y="417"/>
                    </a:lnTo>
                    <a:lnTo>
                      <a:pt x="87" y="417"/>
                    </a:lnTo>
                    <a:lnTo>
                      <a:pt x="82" y="417"/>
                    </a:lnTo>
                    <a:lnTo>
                      <a:pt x="78" y="419"/>
                    </a:lnTo>
                    <a:lnTo>
                      <a:pt x="74" y="419"/>
                    </a:lnTo>
                    <a:lnTo>
                      <a:pt x="70" y="419"/>
                    </a:lnTo>
                    <a:lnTo>
                      <a:pt x="64" y="419"/>
                    </a:lnTo>
                    <a:lnTo>
                      <a:pt x="60" y="419"/>
                    </a:lnTo>
                    <a:lnTo>
                      <a:pt x="55" y="419"/>
                    </a:lnTo>
                    <a:lnTo>
                      <a:pt x="52" y="419"/>
                    </a:lnTo>
                    <a:lnTo>
                      <a:pt x="47" y="419"/>
                    </a:lnTo>
                    <a:lnTo>
                      <a:pt x="43" y="419"/>
                    </a:lnTo>
                    <a:lnTo>
                      <a:pt x="40" y="419"/>
                    </a:lnTo>
                    <a:lnTo>
                      <a:pt x="36" y="419"/>
                    </a:lnTo>
                    <a:lnTo>
                      <a:pt x="32" y="417"/>
                    </a:lnTo>
                    <a:lnTo>
                      <a:pt x="28" y="417"/>
                    </a:lnTo>
                    <a:lnTo>
                      <a:pt x="25" y="417"/>
                    </a:lnTo>
                    <a:lnTo>
                      <a:pt x="23" y="417"/>
                    </a:lnTo>
                    <a:lnTo>
                      <a:pt x="19" y="416"/>
                    </a:lnTo>
                    <a:lnTo>
                      <a:pt x="18" y="415"/>
                    </a:lnTo>
                    <a:lnTo>
                      <a:pt x="17" y="413"/>
                    </a:lnTo>
                    <a:lnTo>
                      <a:pt x="16" y="408"/>
                    </a:lnTo>
                    <a:lnTo>
                      <a:pt x="16" y="405"/>
                    </a:lnTo>
                    <a:lnTo>
                      <a:pt x="16" y="402"/>
                    </a:lnTo>
                    <a:lnTo>
                      <a:pt x="15" y="398"/>
                    </a:lnTo>
                    <a:lnTo>
                      <a:pt x="15" y="394"/>
                    </a:lnTo>
                    <a:lnTo>
                      <a:pt x="15" y="388"/>
                    </a:lnTo>
                    <a:lnTo>
                      <a:pt x="14" y="384"/>
                    </a:lnTo>
                    <a:lnTo>
                      <a:pt x="14" y="378"/>
                    </a:lnTo>
                    <a:lnTo>
                      <a:pt x="14" y="373"/>
                    </a:lnTo>
                    <a:lnTo>
                      <a:pt x="13" y="366"/>
                    </a:lnTo>
                    <a:lnTo>
                      <a:pt x="13" y="360"/>
                    </a:lnTo>
                    <a:lnTo>
                      <a:pt x="13" y="352"/>
                    </a:lnTo>
                    <a:lnTo>
                      <a:pt x="13" y="346"/>
                    </a:lnTo>
                    <a:lnTo>
                      <a:pt x="12" y="338"/>
                    </a:lnTo>
                    <a:lnTo>
                      <a:pt x="12" y="330"/>
                    </a:lnTo>
                    <a:lnTo>
                      <a:pt x="11" y="322"/>
                    </a:lnTo>
                    <a:lnTo>
                      <a:pt x="11" y="314"/>
                    </a:lnTo>
                    <a:lnTo>
                      <a:pt x="11" y="305"/>
                    </a:lnTo>
                    <a:lnTo>
                      <a:pt x="11" y="296"/>
                    </a:lnTo>
                    <a:lnTo>
                      <a:pt x="9" y="289"/>
                    </a:lnTo>
                    <a:lnTo>
                      <a:pt x="9" y="280"/>
                    </a:lnTo>
                    <a:lnTo>
                      <a:pt x="9" y="271"/>
                    </a:lnTo>
                    <a:lnTo>
                      <a:pt x="8" y="262"/>
                    </a:lnTo>
                    <a:lnTo>
                      <a:pt x="8" y="252"/>
                    </a:lnTo>
                    <a:lnTo>
                      <a:pt x="8" y="243"/>
                    </a:lnTo>
                    <a:lnTo>
                      <a:pt x="8" y="233"/>
                    </a:lnTo>
                    <a:lnTo>
                      <a:pt x="7" y="224"/>
                    </a:lnTo>
                    <a:lnTo>
                      <a:pt x="7" y="215"/>
                    </a:lnTo>
                    <a:lnTo>
                      <a:pt x="7" y="205"/>
                    </a:lnTo>
                    <a:lnTo>
                      <a:pt x="6" y="194"/>
                    </a:lnTo>
                    <a:lnTo>
                      <a:pt x="6" y="186"/>
                    </a:lnTo>
                    <a:lnTo>
                      <a:pt x="5" y="175"/>
                    </a:lnTo>
                    <a:lnTo>
                      <a:pt x="5" y="166"/>
                    </a:lnTo>
                    <a:lnTo>
                      <a:pt x="5" y="156"/>
                    </a:lnTo>
                    <a:lnTo>
                      <a:pt x="4" y="147"/>
                    </a:lnTo>
                    <a:lnTo>
                      <a:pt x="4" y="138"/>
                    </a:lnTo>
                    <a:lnTo>
                      <a:pt x="4" y="130"/>
                    </a:lnTo>
                    <a:lnTo>
                      <a:pt x="3" y="121"/>
                    </a:lnTo>
                    <a:lnTo>
                      <a:pt x="3" y="112"/>
                    </a:lnTo>
                    <a:lnTo>
                      <a:pt x="3" y="104"/>
                    </a:lnTo>
                    <a:lnTo>
                      <a:pt x="3" y="96"/>
                    </a:lnTo>
                    <a:lnTo>
                      <a:pt x="2" y="87"/>
                    </a:lnTo>
                    <a:lnTo>
                      <a:pt x="2" y="79"/>
                    </a:lnTo>
                    <a:lnTo>
                      <a:pt x="2" y="72"/>
                    </a:lnTo>
                    <a:lnTo>
                      <a:pt x="2" y="66"/>
                    </a:lnTo>
                    <a:lnTo>
                      <a:pt x="2" y="58"/>
                    </a:lnTo>
                    <a:lnTo>
                      <a:pt x="2" y="51"/>
                    </a:lnTo>
                    <a:lnTo>
                      <a:pt x="0" y="44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29" name="Freeform 981"/>
              <p:cNvSpPr>
                <a:spLocks/>
              </p:cNvSpPr>
              <p:nvPr/>
            </p:nvSpPr>
            <p:spPr bwMode="auto">
              <a:xfrm>
                <a:off x="3805238" y="4568825"/>
                <a:ext cx="76200" cy="708025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48" y="431"/>
                  </a:cxn>
                  <a:cxn ang="0">
                    <a:pos x="48" y="435"/>
                  </a:cxn>
                  <a:cxn ang="0">
                    <a:pos x="47" y="437"/>
                  </a:cxn>
                  <a:cxn ang="0">
                    <a:pos x="46" y="439"/>
                  </a:cxn>
                  <a:cxn ang="0">
                    <a:pos x="45" y="441"/>
                  </a:cxn>
                  <a:cxn ang="0">
                    <a:pos x="41" y="445"/>
                  </a:cxn>
                  <a:cxn ang="0">
                    <a:pos x="35" y="446"/>
                  </a:cxn>
                  <a:cxn ang="0">
                    <a:pos x="29" y="446"/>
                  </a:cxn>
                  <a:cxn ang="0">
                    <a:pos x="26" y="442"/>
                  </a:cxn>
                  <a:cxn ang="0">
                    <a:pos x="24" y="440"/>
                  </a:cxn>
                  <a:cxn ang="0">
                    <a:pos x="23" y="439"/>
                  </a:cxn>
                  <a:cxn ang="0">
                    <a:pos x="22" y="436"/>
                  </a:cxn>
                  <a:cxn ang="0">
                    <a:pos x="22" y="434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3"/>
                  </a:cxn>
                  <a:cxn ang="0">
                    <a:pos x="26" y="6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48" h="446">
                    <a:moveTo>
                      <a:pt x="28" y="12"/>
                    </a:moveTo>
                    <a:lnTo>
                      <a:pt x="48" y="431"/>
                    </a:lnTo>
                    <a:lnTo>
                      <a:pt x="48" y="435"/>
                    </a:lnTo>
                    <a:lnTo>
                      <a:pt x="47" y="437"/>
                    </a:lnTo>
                    <a:lnTo>
                      <a:pt x="46" y="439"/>
                    </a:lnTo>
                    <a:lnTo>
                      <a:pt x="45" y="441"/>
                    </a:lnTo>
                    <a:lnTo>
                      <a:pt x="41" y="445"/>
                    </a:lnTo>
                    <a:lnTo>
                      <a:pt x="35" y="446"/>
                    </a:lnTo>
                    <a:lnTo>
                      <a:pt x="29" y="446"/>
                    </a:lnTo>
                    <a:lnTo>
                      <a:pt x="26" y="442"/>
                    </a:lnTo>
                    <a:lnTo>
                      <a:pt x="24" y="440"/>
                    </a:lnTo>
                    <a:lnTo>
                      <a:pt x="23" y="439"/>
                    </a:lnTo>
                    <a:lnTo>
                      <a:pt x="22" y="436"/>
                    </a:lnTo>
                    <a:lnTo>
                      <a:pt x="22" y="434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6" y="6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1" name="Freeform 983"/>
              <p:cNvSpPr>
                <a:spLocks/>
              </p:cNvSpPr>
              <p:nvPr/>
            </p:nvSpPr>
            <p:spPr bwMode="auto">
              <a:xfrm>
                <a:off x="4633913" y="4346575"/>
                <a:ext cx="82550" cy="912813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2" y="575"/>
                  </a:cxn>
                  <a:cxn ang="0">
                    <a:pos x="28" y="571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5" y="3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0"/>
                  </a:cxn>
                  <a:cxn ang="0">
                    <a:pos x="24" y="3"/>
                  </a:cxn>
                  <a:cxn ang="0">
                    <a:pos x="26" y="4"/>
                  </a:cxn>
                  <a:cxn ang="0">
                    <a:pos x="27" y="8"/>
                  </a:cxn>
                  <a:cxn ang="0">
                    <a:pos x="28" y="10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52" h="575">
                    <a:moveTo>
                      <a:pt x="30" y="14"/>
                    </a:moveTo>
                    <a:lnTo>
                      <a:pt x="52" y="575"/>
                    </a:lnTo>
                    <a:lnTo>
                      <a:pt x="28" y="571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4" y="3"/>
                    </a:lnTo>
                    <a:lnTo>
                      <a:pt x="26" y="4"/>
                    </a:lnTo>
                    <a:lnTo>
                      <a:pt x="27" y="8"/>
                    </a:lnTo>
                    <a:lnTo>
                      <a:pt x="28" y="10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2" name="Freeform 984"/>
              <p:cNvSpPr>
                <a:spLocks/>
              </p:cNvSpPr>
              <p:nvPr/>
            </p:nvSpPr>
            <p:spPr bwMode="auto">
              <a:xfrm>
                <a:off x="3903663" y="4602163"/>
                <a:ext cx="77788" cy="242888"/>
              </a:xfrm>
              <a:custGeom>
                <a:avLst/>
                <a:gdLst/>
                <a:ahLst/>
                <a:cxnLst>
                  <a:cxn ang="0">
                    <a:pos x="28" y="11"/>
                  </a:cxn>
                  <a:cxn ang="0">
                    <a:pos x="49" y="137"/>
                  </a:cxn>
                  <a:cxn ang="0">
                    <a:pos x="48" y="143"/>
                  </a:cxn>
                  <a:cxn ang="0">
                    <a:pos x="46" y="148"/>
                  </a:cxn>
                  <a:cxn ang="0">
                    <a:pos x="42" y="151"/>
                  </a:cxn>
                  <a:cxn ang="0">
                    <a:pos x="38" y="153"/>
                  </a:cxn>
                  <a:cxn ang="0">
                    <a:pos x="31" y="153"/>
                  </a:cxn>
                  <a:cxn ang="0">
                    <a:pos x="27" y="150"/>
                  </a:cxn>
                  <a:cxn ang="0">
                    <a:pos x="23" y="147"/>
                  </a:cxn>
                  <a:cxn ang="0">
                    <a:pos x="22" y="14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3" y="5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1"/>
                  </a:cxn>
                  <a:cxn ang="0">
                    <a:pos x="23" y="2"/>
                  </a:cxn>
                  <a:cxn ang="0">
                    <a:pos x="26" y="5"/>
                  </a:cxn>
                  <a:cxn ang="0">
                    <a:pos x="27" y="8"/>
                  </a:cxn>
                  <a:cxn ang="0">
                    <a:pos x="28" y="11"/>
                  </a:cxn>
                  <a:cxn ang="0">
                    <a:pos x="28" y="11"/>
                  </a:cxn>
                </a:cxnLst>
                <a:rect l="0" t="0" r="r" b="b"/>
                <a:pathLst>
                  <a:path w="49" h="153">
                    <a:moveTo>
                      <a:pt x="28" y="11"/>
                    </a:moveTo>
                    <a:lnTo>
                      <a:pt x="49" y="137"/>
                    </a:lnTo>
                    <a:lnTo>
                      <a:pt x="48" y="143"/>
                    </a:lnTo>
                    <a:lnTo>
                      <a:pt x="46" y="148"/>
                    </a:lnTo>
                    <a:lnTo>
                      <a:pt x="42" y="151"/>
                    </a:lnTo>
                    <a:lnTo>
                      <a:pt x="38" y="153"/>
                    </a:lnTo>
                    <a:lnTo>
                      <a:pt x="31" y="153"/>
                    </a:lnTo>
                    <a:lnTo>
                      <a:pt x="27" y="150"/>
                    </a:lnTo>
                    <a:lnTo>
                      <a:pt x="23" y="147"/>
                    </a:lnTo>
                    <a:lnTo>
                      <a:pt x="22" y="14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6" y="5"/>
                    </a:lnTo>
                    <a:lnTo>
                      <a:pt x="27" y="8"/>
                    </a:lnTo>
                    <a:lnTo>
                      <a:pt x="28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3" name="Freeform 985"/>
              <p:cNvSpPr>
                <a:spLocks/>
              </p:cNvSpPr>
              <p:nvPr/>
            </p:nvSpPr>
            <p:spPr bwMode="auto">
              <a:xfrm>
                <a:off x="4071938" y="5084763"/>
                <a:ext cx="422275" cy="411163"/>
              </a:xfrm>
              <a:custGeom>
                <a:avLst/>
                <a:gdLst/>
                <a:ahLst/>
                <a:cxnLst>
                  <a:cxn ang="0">
                    <a:pos x="3" y="98"/>
                  </a:cxn>
                  <a:cxn ang="0">
                    <a:pos x="7" y="88"/>
                  </a:cxn>
                  <a:cxn ang="0">
                    <a:pos x="13" y="75"/>
                  </a:cxn>
                  <a:cxn ang="0">
                    <a:pos x="20" y="59"/>
                  </a:cxn>
                  <a:cxn ang="0">
                    <a:pos x="34" y="44"/>
                  </a:cxn>
                  <a:cxn ang="0">
                    <a:pos x="45" y="30"/>
                  </a:cxn>
                  <a:cxn ang="0">
                    <a:pos x="55" y="22"/>
                  </a:cxn>
                  <a:cxn ang="0">
                    <a:pos x="64" y="16"/>
                  </a:cxn>
                  <a:cxn ang="0">
                    <a:pos x="74" y="11"/>
                  </a:cxn>
                  <a:cxn ang="0">
                    <a:pos x="87" y="5"/>
                  </a:cxn>
                  <a:cxn ang="0">
                    <a:pos x="100" y="2"/>
                  </a:cxn>
                  <a:cxn ang="0">
                    <a:pos x="115" y="0"/>
                  </a:cxn>
                  <a:cxn ang="0">
                    <a:pos x="130" y="0"/>
                  </a:cxn>
                  <a:cxn ang="0">
                    <a:pos x="147" y="1"/>
                  </a:cxn>
                  <a:cxn ang="0">
                    <a:pos x="166" y="4"/>
                  </a:cxn>
                  <a:cxn ang="0">
                    <a:pos x="174" y="7"/>
                  </a:cxn>
                  <a:cxn ang="0">
                    <a:pos x="186" y="12"/>
                  </a:cxn>
                  <a:cxn ang="0">
                    <a:pos x="200" y="19"/>
                  </a:cxn>
                  <a:cxn ang="0">
                    <a:pos x="214" y="30"/>
                  </a:cxn>
                  <a:cxn ang="0">
                    <a:pos x="229" y="41"/>
                  </a:cxn>
                  <a:cxn ang="0">
                    <a:pos x="242" y="57"/>
                  </a:cxn>
                  <a:cxn ang="0">
                    <a:pos x="252" y="74"/>
                  </a:cxn>
                  <a:cxn ang="0">
                    <a:pos x="259" y="87"/>
                  </a:cxn>
                  <a:cxn ang="0">
                    <a:pos x="263" y="97"/>
                  </a:cxn>
                  <a:cxn ang="0">
                    <a:pos x="265" y="109"/>
                  </a:cxn>
                  <a:cxn ang="0">
                    <a:pos x="266" y="120"/>
                  </a:cxn>
                  <a:cxn ang="0">
                    <a:pos x="266" y="132"/>
                  </a:cxn>
                  <a:cxn ang="0">
                    <a:pos x="264" y="144"/>
                  </a:cxn>
                  <a:cxn ang="0">
                    <a:pos x="261" y="159"/>
                  </a:cxn>
                  <a:cxn ang="0">
                    <a:pos x="258" y="165"/>
                  </a:cxn>
                  <a:cxn ang="0">
                    <a:pos x="252" y="176"/>
                  </a:cxn>
                  <a:cxn ang="0">
                    <a:pos x="243" y="191"/>
                  </a:cxn>
                  <a:cxn ang="0">
                    <a:pos x="230" y="208"/>
                  </a:cxn>
                  <a:cxn ang="0">
                    <a:pos x="213" y="226"/>
                  </a:cxn>
                  <a:cxn ang="0">
                    <a:pos x="200" y="237"/>
                  </a:cxn>
                  <a:cxn ang="0">
                    <a:pos x="189" y="243"/>
                  </a:cxn>
                  <a:cxn ang="0">
                    <a:pos x="176" y="250"/>
                  </a:cxn>
                  <a:cxn ang="0">
                    <a:pos x="163" y="254"/>
                  </a:cxn>
                  <a:cxn ang="0">
                    <a:pos x="148" y="256"/>
                  </a:cxn>
                  <a:cxn ang="0">
                    <a:pos x="133" y="258"/>
                  </a:cxn>
                  <a:cxn ang="0">
                    <a:pos x="117" y="258"/>
                  </a:cxn>
                  <a:cxn ang="0">
                    <a:pos x="99" y="254"/>
                  </a:cxn>
                  <a:cxn ang="0">
                    <a:pos x="80" y="247"/>
                  </a:cxn>
                  <a:cxn ang="0">
                    <a:pos x="60" y="240"/>
                  </a:cxn>
                  <a:cxn ang="0">
                    <a:pos x="40" y="227"/>
                  </a:cxn>
                  <a:cxn ang="0">
                    <a:pos x="34" y="222"/>
                  </a:cxn>
                  <a:cxn ang="0">
                    <a:pos x="24" y="206"/>
                  </a:cxn>
                  <a:cxn ang="0">
                    <a:pos x="18" y="194"/>
                  </a:cxn>
                  <a:cxn ang="0">
                    <a:pos x="13" y="181"/>
                  </a:cxn>
                  <a:cxn ang="0">
                    <a:pos x="8" y="167"/>
                  </a:cxn>
                  <a:cxn ang="0">
                    <a:pos x="4" y="151"/>
                  </a:cxn>
                  <a:cxn ang="0">
                    <a:pos x="0" y="134"/>
                  </a:cxn>
                  <a:cxn ang="0">
                    <a:pos x="0" y="116"/>
                  </a:cxn>
                  <a:cxn ang="0">
                    <a:pos x="1" y="105"/>
                  </a:cxn>
                </a:cxnLst>
                <a:rect l="0" t="0" r="r" b="b"/>
                <a:pathLst>
                  <a:path w="266" h="259">
                    <a:moveTo>
                      <a:pt x="1" y="105"/>
                    </a:moveTo>
                    <a:lnTo>
                      <a:pt x="1" y="103"/>
                    </a:lnTo>
                    <a:lnTo>
                      <a:pt x="3" y="98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7" y="88"/>
                    </a:lnTo>
                    <a:lnTo>
                      <a:pt x="8" y="85"/>
                    </a:lnTo>
                    <a:lnTo>
                      <a:pt x="10" y="79"/>
                    </a:lnTo>
                    <a:lnTo>
                      <a:pt x="13" y="75"/>
                    </a:lnTo>
                    <a:lnTo>
                      <a:pt x="15" y="69"/>
                    </a:lnTo>
                    <a:lnTo>
                      <a:pt x="18" y="65"/>
                    </a:lnTo>
                    <a:lnTo>
                      <a:pt x="20" y="59"/>
                    </a:lnTo>
                    <a:lnTo>
                      <a:pt x="25" y="54"/>
                    </a:lnTo>
                    <a:lnTo>
                      <a:pt x="28" y="49"/>
                    </a:lnTo>
                    <a:lnTo>
                      <a:pt x="34" y="44"/>
                    </a:lnTo>
                    <a:lnTo>
                      <a:pt x="37" y="38"/>
                    </a:lnTo>
                    <a:lnTo>
                      <a:pt x="43" y="32"/>
                    </a:lnTo>
                    <a:lnTo>
                      <a:pt x="45" y="30"/>
                    </a:lnTo>
                    <a:lnTo>
                      <a:pt x="49" y="28"/>
                    </a:lnTo>
                    <a:lnTo>
                      <a:pt x="52" y="24"/>
                    </a:lnTo>
                    <a:lnTo>
                      <a:pt x="55" y="22"/>
                    </a:lnTo>
                    <a:lnTo>
                      <a:pt x="57" y="20"/>
                    </a:lnTo>
                    <a:lnTo>
                      <a:pt x="61" y="18"/>
                    </a:lnTo>
                    <a:lnTo>
                      <a:pt x="64" y="16"/>
                    </a:lnTo>
                    <a:lnTo>
                      <a:pt x="68" y="14"/>
                    </a:lnTo>
                    <a:lnTo>
                      <a:pt x="71" y="12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3" y="8"/>
                    </a:lnTo>
                    <a:lnTo>
                      <a:pt x="87" y="5"/>
                    </a:lnTo>
                    <a:lnTo>
                      <a:pt x="91" y="4"/>
                    </a:lnTo>
                    <a:lnTo>
                      <a:pt x="96" y="3"/>
                    </a:lnTo>
                    <a:lnTo>
                      <a:pt x="100" y="2"/>
                    </a:lnTo>
                    <a:lnTo>
                      <a:pt x="105" y="1"/>
                    </a:lnTo>
                    <a:lnTo>
                      <a:pt x="110" y="1"/>
                    </a:lnTo>
                    <a:lnTo>
                      <a:pt x="115" y="0"/>
                    </a:lnTo>
                    <a:lnTo>
                      <a:pt x="120" y="0"/>
                    </a:lnTo>
                    <a:lnTo>
                      <a:pt x="125" y="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1"/>
                    </a:lnTo>
                    <a:lnTo>
                      <a:pt x="147" y="1"/>
                    </a:lnTo>
                    <a:lnTo>
                      <a:pt x="153" y="2"/>
                    </a:lnTo>
                    <a:lnTo>
                      <a:pt x="158" y="3"/>
                    </a:lnTo>
                    <a:lnTo>
                      <a:pt x="166" y="4"/>
                    </a:lnTo>
                    <a:lnTo>
                      <a:pt x="167" y="4"/>
                    </a:lnTo>
                    <a:lnTo>
                      <a:pt x="171" y="5"/>
                    </a:lnTo>
                    <a:lnTo>
                      <a:pt x="174" y="7"/>
                    </a:lnTo>
                    <a:lnTo>
                      <a:pt x="177" y="8"/>
                    </a:lnTo>
                    <a:lnTo>
                      <a:pt x="182" y="10"/>
                    </a:lnTo>
                    <a:lnTo>
                      <a:pt x="186" y="12"/>
                    </a:lnTo>
                    <a:lnTo>
                      <a:pt x="191" y="14"/>
                    </a:lnTo>
                    <a:lnTo>
                      <a:pt x="195" y="17"/>
                    </a:lnTo>
                    <a:lnTo>
                      <a:pt x="200" y="19"/>
                    </a:lnTo>
                    <a:lnTo>
                      <a:pt x="204" y="22"/>
                    </a:lnTo>
                    <a:lnTo>
                      <a:pt x="210" y="26"/>
                    </a:lnTo>
                    <a:lnTo>
                      <a:pt x="214" y="30"/>
                    </a:lnTo>
                    <a:lnTo>
                      <a:pt x="220" y="33"/>
                    </a:lnTo>
                    <a:lnTo>
                      <a:pt x="224" y="38"/>
                    </a:lnTo>
                    <a:lnTo>
                      <a:pt x="229" y="41"/>
                    </a:lnTo>
                    <a:lnTo>
                      <a:pt x="233" y="47"/>
                    </a:lnTo>
                    <a:lnTo>
                      <a:pt x="238" y="51"/>
                    </a:lnTo>
                    <a:lnTo>
                      <a:pt x="242" y="57"/>
                    </a:lnTo>
                    <a:lnTo>
                      <a:pt x="246" y="61"/>
                    </a:lnTo>
                    <a:lnTo>
                      <a:pt x="250" y="68"/>
                    </a:lnTo>
                    <a:lnTo>
                      <a:pt x="252" y="74"/>
                    </a:lnTo>
                    <a:lnTo>
                      <a:pt x="257" y="79"/>
                    </a:lnTo>
                    <a:lnTo>
                      <a:pt x="258" y="84"/>
                    </a:lnTo>
                    <a:lnTo>
                      <a:pt x="259" y="87"/>
                    </a:lnTo>
                    <a:lnTo>
                      <a:pt x="260" y="91"/>
                    </a:lnTo>
                    <a:lnTo>
                      <a:pt x="261" y="94"/>
                    </a:lnTo>
                    <a:lnTo>
                      <a:pt x="263" y="97"/>
                    </a:lnTo>
                    <a:lnTo>
                      <a:pt x="263" y="101"/>
                    </a:lnTo>
                    <a:lnTo>
                      <a:pt x="264" y="105"/>
                    </a:lnTo>
                    <a:lnTo>
                      <a:pt x="265" y="109"/>
                    </a:lnTo>
                    <a:lnTo>
                      <a:pt x="265" y="112"/>
                    </a:lnTo>
                    <a:lnTo>
                      <a:pt x="266" y="115"/>
                    </a:lnTo>
                    <a:lnTo>
                      <a:pt x="266" y="120"/>
                    </a:lnTo>
                    <a:lnTo>
                      <a:pt x="266" y="124"/>
                    </a:lnTo>
                    <a:lnTo>
                      <a:pt x="266" y="128"/>
                    </a:lnTo>
                    <a:lnTo>
                      <a:pt x="266" y="132"/>
                    </a:lnTo>
                    <a:lnTo>
                      <a:pt x="265" y="135"/>
                    </a:lnTo>
                    <a:lnTo>
                      <a:pt x="265" y="141"/>
                    </a:lnTo>
                    <a:lnTo>
                      <a:pt x="264" y="144"/>
                    </a:lnTo>
                    <a:lnTo>
                      <a:pt x="264" y="149"/>
                    </a:lnTo>
                    <a:lnTo>
                      <a:pt x="263" y="153"/>
                    </a:lnTo>
                    <a:lnTo>
                      <a:pt x="261" y="159"/>
                    </a:lnTo>
                    <a:lnTo>
                      <a:pt x="260" y="160"/>
                    </a:lnTo>
                    <a:lnTo>
                      <a:pt x="260" y="161"/>
                    </a:lnTo>
                    <a:lnTo>
                      <a:pt x="258" y="165"/>
                    </a:lnTo>
                    <a:lnTo>
                      <a:pt x="257" y="168"/>
                    </a:lnTo>
                    <a:lnTo>
                      <a:pt x="255" y="171"/>
                    </a:lnTo>
                    <a:lnTo>
                      <a:pt x="252" y="176"/>
                    </a:lnTo>
                    <a:lnTo>
                      <a:pt x="249" y="180"/>
                    </a:lnTo>
                    <a:lnTo>
                      <a:pt x="247" y="186"/>
                    </a:lnTo>
                    <a:lnTo>
                      <a:pt x="243" y="191"/>
                    </a:lnTo>
                    <a:lnTo>
                      <a:pt x="239" y="197"/>
                    </a:lnTo>
                    <a:lnTo>
                      <a:pt x="235" y="203"/>
                    </a:lnTo>
                    <a:lnTo>
                      <a:pt x="230" y="208"/>
                    </a:lnTo>
                    <a:lnTo>
                      <a:pt x="224" y="215"/>
                    </a:lnTo>
                    <a:lnTo>
                      <a:pt x="220" y="221"/>
                    </a:lnTo>
                    <a:lnTo>
                      <a:pt x="213" y="226"/>
                    </a:lnTo>
                    <a:lnTo>
                      <a:pt x="208" y="232"/>
                    </a:lnTo>
                    <a:lnTo>
                      <a:pt x="203" y="235"/>
                    </a:lnTo>
                    <a:lnTo>
                      <a:pt x="200" y="237"/>
                    </a:lnTo>
                    <a:lnTo>
                      <a:pt x="195" y="240"/>
                    </a:lnTo>
                    <a:lnTo>
                      <a:pt x="192" y="242"/>
                    </a:lnTo>
                    <a:lnTo>
                      <a:pt x="189" y="243"/>
                    </a:lnTo>
                    <a:lnTo>
                      <a:pt x="184" y="245"/>
                    </a:lnTo>
                    <a:lnTo>
                      <a:pt x="181" y="247"/>
                    </a:lnTo>
                    <a:lnTo>
                      <a:pt x="176" y="250"/>
                    </a:lnTo>
                    <a:lnTo>
                      <a:pt x="172" y="251"/>
                    </a:lnTo>
                    <a:lnTo>
                      <a:pt x="167" y="253"/>
                    </a:lnTo>
                    <a:lnTo>
                      <a:pt x="163" y="254"/>
                    </a:lnTo>
                    <a:lnTo>
                      <a:pt x="158" y="255"/>
                    </a:lnTo>
                    <a:lnTo>
                      <a:pt x="153" y="256"/>
                    </a:lnTo>
                    <a:lnTo>
                      <a:pt x="148" y="256"/>
                    </a:lnTo>
                    <a:lnTo>
                      <a:pt x="144" y="258"/>
                    </a:lnTo>
                    <a:lnTo>
                      <a:pt x="138" y="259"/>
                    </a:lnTo>
                    <a:lnTo>
                      <a:pt x="133" y="258"/>
                    </a:lnTo>
                    <a:lnTo>
                      <a:pt x="128" y="258"/>
                    </a:lnTo>
                    <a:lnTo>
                      <a:pt x="122" y="258"/>
                    </a:lnTo>
                    <a:lnTo>
                      <a:pt x="117" y="258"/>
                    </a:lnTo>
                    <a:lnTo>
                      <a:pt x="110" y="256"/>
                    </a:lnTo>
                    <a:lnTo>
                      <a:pt x="105" y="255"/>
                    </a:lnTo>
                    <a:lnTo>
                      <a:pt x="99" y="254"/>
                    </a:lnTo>
                    <a:lnTo>
                      <a:pt x="93" y="253"/>
                    </a:lnTo>
                    <a:lnTo>
                      <a:pt x="87" y="250"/>
                    </a:lnTo>
                    <a:lnTo>
                      <a:pt x="80" y="247"/>
                    </a:lnTo>
                    <a:lnTo>
                      <a:pt x="73" y="245"/>
                    </a:lnTo>
                    <a:lnTo>
                      <a:pt x="68" y="243"/>
                    </a:lnTo>
                    <a:lnTo>
                      <a:pt x="60" y="240"/>
                    </a:lnTo>
                    <a:lnTo>
                      <a:pt x="53" y="236"/>
                    </a:lnTo>
                    <a:lnTo>
                      <a:pt x="46" y="232"/>
                    </a:lnTo>
                    <a:lnTo>
                      <a:pt x="40" y="227"/>
                    </a:lnTo>
                    <a:lnTo>
                      <a:pt x="38" y="226"/>
                    </a:lnTo>
                    <a:lnTo>
                      <a:pt x="37" y="225"/>
                    </a:lnTo>
                    <a:lnTo>
                      <a:pt x="34" y="222"/>
                    </a:lnTo>
                    <a:lnTo>
                      <a:pt x="32" y="217"/>
                    </a:lnTo>
                    <a:lnTo>
                      <a:pt x="28" y="212"/>
                    </a:lnTo>
                    <a:lnTo>
                      <a:pt x="24" y="206"/>
                    </a:lnTo>
                    <a:lnTo>
                      <a:pt x="22" y="201"/>
                    </a:lnTo>
                    <a:lnTo>
                      <a:pt x="20" y="198"/>
                    </a:lnTo>
                    <a:lnTo>
                      <a:pt x="18" y="194"/>
                    </a:lnTo>
                    <a:lnTo>
                      <a:pt x="17" y="190"/>
                    </a:lnTo>
                    <a:lnTo>
                      <a:pt x="15" y="186"/>
                    </a:lnTo>
                    <a:lnTo>
                      <a:pt x="13" y="181"/>
                    </a:lnTo>
                    <a:lnTo>
                      <a:pt x="12" y="177"/>
                    </a:lnTo>
                    <a:lnTo>
                      <a:pt x="9" y="171"/>
                    </a:lnTo>
                    <a:lnTo>
                      <a:pt x="8" y="167"/>
                    </a:lnTo>
                    <a:lnTo>
                      <a:pt x="6" y="161"/>
                    </a:lnTo>
                    <a:lnTo>
                      <a:pt x="5" y="156"/>
                    </a:lnTo>
                    <a:lnTo>
                      <a:pt x="4" y="151"/>
                    </a:lnTo>
                    <a:lnTo>
                      <a:pt x="1" y="145"/>
                    </a:lnTo>
                    <a:lnTo>
                      <a:pt x="1" y="140"/>
                    </a:lnTo>
                    <a:lnTo>
                      <a:pt x="0" y="134"/>
                    </a:lnTo>
                    <a:lnTo>
                      <a:pt x="0" y="129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1" y="105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4" name="Freeform 986"/>
              <p:cNvSpPr>
                <a:spLocks/>
              </p:cNvSpPr>
              <p:nvPr/>
            </p:nvSpPr>
            <p:spPr bwMode="auto">
              <a:xfrm>
                <a:off x="3937000" y="4800600"/>
                <a:ext cx="665163" cy="5397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19" y="0"/>
                  </a:cxn>
                  <a:cxn ang="0">
                    <a:pos x="419" y="29"/>
                  </a:cxn>
                  <a:cxn ang="0">
                    <a:pos x="1" y="3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19" h="34">
                    <a:moveTo>
                      <a:pt x="0" y="7"/>
                    </a:moveTo>
                    <a:lnTo>
                      <a:pt x="419" y="0"/>
                    </a:lnTo>
                    <a:lnTo>
                      <a:pt x="419" y="29"/>
                    </a:lnTo>
                    <a:lnTo>
                      <a:pt x="1" y="3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5" name="Freeform 987"/>
              <p:cNvSpPr>
                <a:spLocks/>
              </p:cNvSpPr>
              <p:nvPr/>
            </p:nvSpPr>
            <p:spPr bwMode="auto">
              <a:xfrm>
                <a:off x="4548188" y="4613275"/>
                <a:ext cx="55563" cy="222250"/>
              </a:xfrm>
              <a:custGeom>
                <a:avLst/>
                <a:gdLst/>
                <a:ahLst/>
                <a:cxnLst>
                  <a:cxn ang="0">
                    <a:pos x="28" y="13"/>
                  </a:cxn>
                  <a:cxn ang="0">
                    <a:pos x="35" y="125"/>
                  </a:cxn>
                  <a:cxn ang="0">
                    <a:pos x="34" y="131"/>
                  </a:cxn>
                  <a:cxn ang="0">
                    <a:pos x="31" y="136"/>
                  </a:cxn>
                  <a:cxn ang="0">
                    <a:pos x="26" y="139"/>
                  </a:cxn>
                  <a:cxn ang="0">
                    <a:pos x="22" y="140"/>
                  </a:cxn>
                  <a:cxn ang="0">
                    <a:pos x="16" y="139"/>
                  </a:cxn>
                  <a:cxn ang="0">
                    <a:pos x="12" y="137"/>
                  </a:cxn>
                  <a:cxn ang="0">
                    <a:pos x="8" y="132"/>
                  </a:cxn>
                  <a:cxn ang="0">
                    <a:pos x="7" y="128"/>
                  </a:cxn>
                  <a:cxn ang="0">
                    <a:pos x="1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3" y="2"/>
                  </a:cxn>
                  <a:cxn ang="0">
                    <a:pos x="24" y="4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8" y="13"/>
                  </a:cxn>
                  <a:cxn ang="0">
                    <a:pos x="28" y="13"/>
                  </a:cxn>
                </a:cxnLst>
                <a:rect l="0" t="0" r="r" b="b"/>
                <a:pathLst>
                  <a:path w="35" h="140">
                    <a:moveTo>
                      <a:pt x="28" y="13"/>
                    </a:moveTo>
                    <a:lnTo>
                      <a:pt x="35" y="125"/>
                    </a:lnTo>
                    <a:lnTo>
                      <a:pt x="34" y="131"/>
                    </a:lnTo>
                    <a:lnTo>
                      <a:pt x="31" y="136"/>
                    </a:lnTo>
                    <a:lnTo>
                      <a:pt x="26" y="139"/>
                    </a:lnTo>
                    <a:lnTo>
                      <a:pt x="22" y="140"/>
                    </a:lnTo>
                    <a:lnTo>
                      <a:pt x="16" y="139"/>
                    </a:lnTo>
                    <a:lnTo>
                      <a:pt x="12" y="137"/>
                    </a:lnTo>
                    <a:lnTo>
                      <a:pt x="8" y="132"/>
                    </a:lnTo>
                    <a:lnTo>
                      <a:pt x="7" y="128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8" y="13"/>
                    </a:ln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6" name="Freeform 988"/>
              <p:cNvSpPr>
                <a:spLocks/>
              </p:cNvSpPr>
              <p:nvPr/>
            </p:nvSpPr>
            <p:spPr bwMode="auto">
              <a:xfrm>
                <a:off x="4403725" y="5222875"/>
                <a:ext cx="446088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73" y="0"/>
                  </a:cxn>
                  <a:cxn ang="0">
                    <a:pos x="281" y="28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3" y="23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1" h="28">
                    <a:moveTo>
                      <a:pt x="14" y="0"/>
                    </a:moveTo>
                    <a:lnTo>
                      <a:pt x="273" y="0"/>
                    </a:lnTo>
                    <a:lnTo>
                      <a:pt x="281" y="28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3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7" name="Freeform 989"/>
              <p:cNvSpPr>
                <a:spLocks/>
              </p:cNvSpPr>
              <p:nvPr/>
            </p:nvSpPr>
            <p:spPr bwMode="auto">
              <a:xfrm>
                <a:off x="4875213" y="5086350"/>
                <a:ext cx="396875" cy="390525"/>
              </a:xfrm>
              <a:custGeom>
                <a:avLst/>
                <a:gdLst/>
                <a:ahLst/>
                <a:cxnLst>
                  <a:cxn ang="0">
                    <a:pos x="2" y="93"/>
                  </a:cxn>
                  <a:cxn ang="0">
                    <a:pos x="5" y="83"/>
                  </a:cxn>
                  <a:cxn ang="0">
                    <a:pos x="11" y="71"/>
                  </a:cxn>
                  <a:cxn ang="0">
                    <a:pos x="19" y="56"/>
                  </a:cxn>
                  <a:cxn ang="0">
                    <a:pos x="31" y="40"/>
                  </a:cxn>
                  <a:cxn ang="0">
                    <a:pos x="45" y="26"/>
                  </a:cxn>
                  <a:cxn ang="0">
                    <a:pos x="56" y="17"/>
                  </a:cxn>
                  <a:cxn ang="0">
                    <a:pos x="67" y="11"/>
                  </a:cxn>
                  <a:cxn ang="0">
                    <a:pos x="78" y="7"/>
                  </a:cxn>
                  <a:cxn ang="0">
                    <a:pos x="89" y="2"/>
                  </a:cxn>
                  <a:cxn ang="0">
                    <a:pos x="102" y="0"/>
                  </a:cxn>
                  <a:cxn ang="0">
                    <a:pos x="116" y="0"/>
                  </a:cxn>
                  <a:cxn ang="0">
                    <a:pos x="132" y="0"/>
                  </a:cxn>
                  <a:cxn ang="0">
                    <a:pos x="149" y="2"/>
                  </a:cxn>
                  <a:cxn ang="0">
                    <a:pos x="161" y="6"/>
                  </a:cxn>
                  <a:cxn ang="0">
                    <a:pos x="171" y="10"/>
                  </a:cxn>
                  <a:cxn ang="0">
                    <a:pos x="184" y="17"/>
                  </a:cxn>
                  <a:cxn ang="0">
                    <a:pos x="196" y="25"/>
                  </a:cxn>
                  <a:cxn ang="0">
                    <a:pos x="210" y="35"/>
                  </a:cxn>
                  <a:cxn ang="0">
                    <a:pos x="223" y="48"/>
                  </a:cxn>
                  <a:cxn ang="0">
                    <a:pos x="234" y="64"/>
                  </a:cxn>
                  <a:cxn ang="0">
                    <a:pos x="242" y="78"/>
                  </a:cxn>
                  <a:cxn ang="0">
                    <a:pos x="245" y="88"/>
                  </a:cxn>
                  <a:cxn ang="0">
                    <a:pos x="247" y="99"/>
                  </a:cxn>
                  <a:cxn ang="0">
                    <a:pos x="249" y="109"/>
                  </a:cxn>
                  <a:cxn ang="0">
                    <a:pos x="249" y="121"/>
                  </a:cxn>
                  <a:cxn ang="0">
                    <a:pos x="247" y="132"/>
                  </a:cxn>
                  <a:cxn ang="0">
                    <a:pos x="245" y="146"/>
                  </a:cxn>
                  <a:cxn ang="0">
                    <a:pos x="243" y="152"/>
                  </a:cxn>
                  <a:cxn ang="0">
                    <a:pos x="240" y="161"/>
                  </a:cxn>
                  <a:cxn ang="0">
                    <a:pos x="232" y="176"/>
                  </a:cxn>
                  <a:cxn ang="0">
                    <a:pos x="220" y="192"/>
                  </a:cxn>
                  <a:cxn ang="0">
                    <a:pos x="207" y="209"/>
                  </a:cxn>
                  <a:cxn ang="0">
                    <a:pos x="192" y="224"/>
                  </a:cxn>
                  <a:cxn ang="0">
                    <a:pos x="182" y="231"/>
                  </a:cxn>
                  <a:cxn ang="0">
                    <a:pos x="170" y="236"/>
                  </a:cxn>
                  <a:cxn ang="0">
                    <a:pos x="159" y="241"/>
                  </a:cxn>
                  <a:cxn ang="0">
                    <a:pos x="145" y="244"/>
                  </a:cxn>
                  <a:cxn ang="0">
                    <a:pos x="131" y="246"/>
                  </a:cxn>
                  <a:cxn ang="0">
                    <a:pos x="115" y="245"/>
                  </a:cxn>
                  <a:cxn ang="0">
                    <a:pos x="98" y="242"/>
                  </a:cxn>
                  <a:cxn ang="0">
                    <a:pos x="82" y="237"/>
                  </a:cxn>
                  <a:cxn ang="0">
                    <a:pos x="62" y="228"/>
                  </a:cxn>
                  <a:cxn ang="0">
                    <a:pos x="43" y="218"/>
                  </a:cxn>
                  <a:cxn ang="0">
                    <a:pos x="34" y="212"/>
                  </a:cxn>
                  <a:cxn ang="0">
                    <a:pos x="27" y="199"/>
                  </a:cxn>
                  <a:cxn ang="0">
                    <a:pos x="19" y="186"/>
                  </a:cxn>
                  <a:cxn ang="0">
                    <a:pos x="13" y="175"/>
                  </a:cxn>
                  <a:cxn ang="0">
                    <a:pos x="8" y="162"/>
                  </a:cxn>
                  <a:cxn ang="0">
                    <a:pos x="3" y="147"/>
                  </a:cxn>
                  <a:cxn ang="0">
                    <a:pos x="0" y="131"/>
                  </a:cxn>
                  <a:cxn ang="0">
                    <a:pos x="0" y="115"/>
                  </a:cxn>
                  <a:cxn ang="0">
                    <a:pos x="1" y="99"/>
                  </a:cxn>
                </a:cxnLst>
                <a:rect l="0" t="0" r="r" b="b"/>
                <a:pathLst>
                  <a:path w="250" h="246">
                    <a:moveTo>
                      <a:pt x="1" y="99"/>
                    </a:moveTo>
                    <a:lnTo>
                      <a:pt x="1" y="96"/>
                    </a:lnTo>
                    <a:lnTo>
                      <a:pt x="2" y="93"/>
                    </a:lnTo>
                    <a:lnTo>
                      <a:pt x="3" y="90"/>
                    </a:lnTo>
                    <a:lnTo>
                      <a:pt x="4" y="86"/>
                    </a:lnTo>
                    <a:lnTo>
                      <a:pt x="5" y="83"/>
                    </a:lnTo>
                    <a:lnTo>
                      <a:pt x="8" y="79"/>
                    </a:lnTo>
                    <a:lnTo>
                      <a:pt x="9" y="75"/>
                    </a:lnTo>
                    <a:lnTo>
                      <a:pt x="11" y="71"/>
                    </a:lnTo>
                    <a:lnTo>
                      <a:pt x="13" y="66"/>
                    </a:lnTo>
                    <a:lnTo>
                      <a:pt x="17" y="60"/>
                    </a:lnTo>
                    <a:lnTo>
                      <a:pt x="19" y="56"/>
                    </a:lnTo>
                    <a:lnTo>
                      <a:pt x="22" y="50"/>
                    </a:lnTo>
                    <a:lnTo>
                      <a:pt x="27" y="45"/>
                    </a:lnTo>
                    <a:lnTo>
                      <a:pt x="31" y="40"/>
                    </a:lnTo>
                    <a:lnTo>
                      <a:pt x="34" y="36"/>
                    </a:lnTo>
                    <a:lnTo>
                      <a:pt x="40" y="30"/>
                    </a:lnTo>
                    <a:lnTo>
                      <a:pt x="45" y="26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6"/>
                    </a:lnTo>
                    <a:lnTo>
                      <a:pt x="62" y="13"/>
                    </a:lnTo>
                    <a:lnTo>
                      <a:pt x="67" y="11"/>
                    </a:lnTo>
                    <a:lnTo>
                      <a:pt x="70" y="10"/>
                    </a:lnTo>
                    <a:lnTo>
                      <a:pt x="74" y="9"/>
                    </a:lnTo>
                    <a:lnTo>
                      <a:pt x="78" y="7"/>
                    </a:lnTo>
                    <a:lnTo>
                      <a:pt x="82" y="6"/>
                    </a:lnTo>
                    <a:lnTo>
                      <a:pt x="85" y="3"/>
                    </a:lnTo>
                    <a:lnTo>
                      <a:pt x="89" y="2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1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5" y="4"/>
                    </a:lnTo>
                    <a:lnTo>
                      <a:pt x="157" y="4"/>
                    </a:lnTo>
                    <a:lnTo>
                      <a:pt x="161" y="6"/>
                    </a:lnTo>
                    <a:lnTo>
                      <a:pt x="163" y="6"/>
                    </a:lnTo>
                    <a:lnTo>
                      <a:pt x="168" y="8"/>
                    </a:lnTo>
                    <a:lnTo>
                      <a:pt x="171" y="10"/>
                    </a:lnTo>
                    <a:lnTo>
                      <a:pt x="175" y="11"/>
                    </a:lnTo>
                    <a:lnTo>
                      <a:pt x="179" y="13"/>
                    </a:lnTo>
                    <a:lnTo>
                      <a:pt x="184" y="17"/>
                    </a:lnTo>
                    <a:lnTo>
                      <a:pt x="188" y="18"/>
                    </a:lnTo>
                    <a:lnTo>
                      <a:pt x="192" y="21"/>
                    </a:lnTo>
                    <a:lnTo>
                      <a:pt x="196" y="25"/>
                    </a:lnTo>
                    <a:lnTo>
                      <a:pt x="201" y="28"/>
                    </a:lnTo>
                    <a:lnTo>
                      <a:pt x="206" y="31"/>
                    </a:lnTo>
                    <a:lnTo>
                      <a:pt x="210" y="35"/>
                    </a:lnTo>
                    <a:lnTo>
                      <a:pt x="215" y="39"/>
                    </a:lnTo>
                    <a:lnTo>
                      <a:pt x="219" y="44"/>
                    </a:lnTo>
                    <a:lnTo>
                      <a:pt x="223" y="48"/>
                    </a:lnTo>
                    <a:lnTo>
                      <a:pt x="227" y="54"/>
                    </a:lnTo>
                    <a:lnTo>
                      <a:pt x="231" y="58"/>
                    </a:lnTo>
                    <a:lnTo>
                      <a:pt x="234" y="64"/>
                    </a:lnTo>
                    <a:lnTo>
                      <a:pt x="237" y="69"/>
                    </a:lnTo>
                    <a:lnTo>
                      <a:pt x="241" y="75"/>
                    </a:lnTo>
                    <a:lnTo>
                      <a:pt x="242" y="78"/>
                    </a:lnTo>
                    <a:lnTo>
                      <a:pt x="243" y="82"/>
                    </a:lnTo>
                    <a:lnTo>
                      <a:pt x="244" y="85"/>
                    </a:lnTo>
                    <a:lnTo>
                      <a:pt x="245" y="88"/>
                    </a:lnTo>
                    <a:lnTo>
                      <a:pt x="246" y="92"/>
                    </a:lnTo>
                    <a:lnTo>
                      <a:pt x="246" y="95"/>
                    </a:lnTo>
                    <a:lnTo>
                      <a:pt x="247" y="99"/>
                    </a:lnTo>
                    <a:lnTo>
                      <a:pt x="249" y="102"/>
                    </a:lnTo>
                    <a:lnTo>
                      <a:pt x="249" y="105"/>
                    </a:lnTo>
                    <a:lnTo>
                      <a:pt x="249" y="109"/>
                    </a:lnTo>
                    <a:lnTo>
                      <a:pt x="249" y="113"/>
                    </a:lnTo>
                    <a:lnTo>
                      <a:pt x="250" y="116"/>
                    </a:lnTo>
                    <a:lnTo>
                      <a:pt x="249" y="121"/>
                    </a:lnTo>
                    <a:lnTo>
                      <a:pt x="249" y="124"/>
                    </a:lnTo>
                    <a:lnTo>
                      <a:pt x="249" y="129"/>
                    </a:lnTo>
                    <a:lnTo>
                      <a:pt x="247" y="132"/>
                    </a:lnTo>
                    <a:lnTo>
                      <a:pt x="246" y="137"/>
                    </a:lnTo>
                    <a:lnTo>
                      <a:pt x="246" y="141"/>
                    </a:lnTo>
                    <a:lnTo>
                      <a:pt x="245" y="146"/>
                    </a:lnTo>
                    <a:lnTo>
                      <a:pt x="245" y="150"/>
                    </a:lnTo>
                    <a:lnTo>
                      <a:pt x="244" y="150"/>
                    </a:lnTo>
                    <a:lnTo>
                      <a:pt x="243" y="152"/>
                    </a:lnTo>
                    <a:lnTo>
                      <a:pt x="242" y="155"/>
                    </a:lnTo>
                    <a:lnTo>
                      <a:pt x="241" y="158"/>
                    </a:lnTo>
                    <a:lnTo>
                      <a:pt x="240" y="161"/>
                    </a:lnTo>
                    <a:lnTo>
                      <a:pt x="237" y="166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28" y="181"/>
                    </a:lnTo>
                    <a:lnTo>
                      <a:pt x="225" y="187"/>
                    </a:lnTo>
                    <a:lnTo>
                      <a:pt x="220" y="192"/>
                    </a:lnTo>
                    <a:lnTo>
                      <a:pt x="216" y="198"/>
                    </a:lnTo>
                    <a:lnTo>
                      <a:pt x="212" y="204"/>
                    </a:lnTo>
                    <a:lnTo>
                      <a:pt x="207" y="209"/>
                    </a:lnTo>
                    <a:lnTo>
                      <a:pt x="201" y="216"/>
                    </a:lnTo>
                    <a:lnTo>
                      <a:pt x="196" y="222"/>
                    </a:lnTo>
                    <a:lnTo>
                      <a:pt x="192" y="224"/>
                    </a:lnTo>
                    <a:lnTo>
                      <a:pt x="189" y="226"/>
                    </a:lnTo>
                    <a:lnTo>
                      <a:pt x="186" y="228"/>
                    </a:lnTo>
                    <a:lnTo>
                      <a:pt x="182" y="231"/>
                    </a:lnTo>
                    <a:lnTo>
                      <a:pt x="178" y="233"/>
                    </a:lnTo>
                    <a:lnTo>
                      <a:pt x="175" y="235"/>
                    </a:lnTo>
                    <a:lnTo>
                      <a:pt x="170" y="236"/>
                    </a:lnTo>
                    <a:lnTo>
                      <a:pt x="167" y="239"/>
                    </a:lnTo>
                    <a:lnTo>
                      <a:pt x="162" y="240"/>
                    </a:lnTo>
                    <a:lnTo>
                      <a:pt x="159" y="241"/>
                    </a:lnTo>
                    <a:lnTo>
                      <a:pt x="153" y="242"/>
                    </a:lnTo>
                    <a:lnTo>
                      <a:pt x="150" y="243"/>
                    </a:lnTo>
                    <a:lnTo>
                      <a:pt x="145" y="244"/>
                    </a:lnTo>
                    <a:lnTo>
                      <a:pt x="140" y="245"/>
                    </a:lnTo>
                    <a:lnTo>
                      <a:pt x="135" y="245"/>
                    </a:lnTo>
                    <a:lnTo>
                      <a:pt x="131" y="246"/>
                    </a:lnTo>
                    <a:lnTo>
                      <a:pt x="126" y="245"/>
                    </a:lnTo>
                    <a:lnTo>
                      <a:pt x="121" y="245"/>
                    </a:lnTo>
                    <a:lnTo>
                      <a:pt x="115" y="245"/>
                    </a:lnTo>
                    <a:lnTo>
                      <a:pt x="111" y="244"/>
                    </a:lnTo>
                    <a:lnTo>
                      <a:pt x="105" y="243"/>
                    </a:lnTo>
                    <a:lnTo>
                      <a:pt x="98" y="242"/>
                    </a:lnTo>
                    <a:lnTo>
                      <a:pt x="93" y="241"/>
                    </a:lnTo>
                    <a:lnTo>
                      <a:pt x="88" y="240"/>
                    </a:lnTo>
                    <a:lnTo>
                      <a:pt x="82" y="237"/>
                    </a:lnTo>
                    <a:lnTo>
                      <a:pt x="75" y="235"/>
                    </a:lnTo>
                    <a:lnTo>
                      <a:pt x="69" y="232"/>
                    </a:lnTo>
                    <a:lnTo>
                      <a:pt x="62" y="228"/>
                    </a:lnTo>
                    <a:lnTo>
                      <a:pt x="56" y="225"/>
                    </a:lnTo>
                    <a:lnTo>
                      <a:pt x="50" y="222"/>
                    </a:lnTo>
                    <a:lnTo>
                      <a:pt x="43" y="218"/>
                    </a:lnTo>
                    <a:lnTo>
                      <a:pt x="37" y="214"/>
                    </a:lnTo>
                    <a:lnTo>
                      <a:pt x="36" y="213"/>
                    </a:lnTo>
                    <a:lnTo>
                      <a:pt x="34" y="212"/>
                    </a:lnTo>
                    <a:lnTo>
                      <a:pt x="32" y="207"/>
                    </a:lnTo>
                    <a:lnTo>
                      <a:pt x="30" y="204"/>
                    </a:lnTo>
                    <a:lnTo>
                      <a:pt x="27" y="199"/>
                    </a:lnTo>
                    <a:lnTo>
                      <a:pt x="22" y="193"/>
                    </a:lnTo>
                    <a:lnTo>
                      <a:pt x="20" y="189"/>
                    </a:lnTo>
                    <a:lnTo>
                      <a:pt x="19" y="186"/>
                    </a:lnTo>
                    <a:lnTo>
                      <a:pt x="17" y="183"/>
                    </a:lnTo>
                    <a:lnTo>
                      <a:pt x="15" y="179"/>
                    </a:lnTo>
                    <a:lnTo>
                      <a:pt x="13" y="175"/>
                    </a:lnTo>
                    <a:lnTo>
                      <a:pt x="11" y="170"/>
                    </a:lnTo>
                    <a:lnTo>
                      <a:pt x="10" y="166"/>
                    </a:lnTo>
                    <a:lnTo>
                      <a:pt x="8" y="162"/>
                    </a:lnTo>
                    <a:lnTo>
                      <a:pt x="6" y="157"/>
                    </a:lnTo>
                    <a:lnTo>
                      <a:pt x="4" y="152"/>
                    </a:lnTo>
                    <a:lnTo>
                      <a:pt x="3" y="147"/>
                    </a:lnTo>
                    <a:lnTo>
                      <a:pt x="2" y="142"/>
                    </a:lnTo>
                    <a:lnTo>
                      <a:pt x="1" y="137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4"/>
                    </a:lnTo>
                    <a:lnTo>
                      <a:pt x="1" y="99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8" name="Freeform 990"/>
              <p:cNvSpPr>
                <a:spLocks/>
              </p:cNvSpPr>
              <p:nvPr/>
            </p:nvSpPr>
            <p:spPr bwMode="auto">
              <a:xfrm>
                <a:off x="3849688" y="5232400"/>
                <a:ext cx="176213" cy="44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2" y="1"/>
                  </a:cxn>
                  <a:cxn ang="0">
                    <a:pos x="108" y="4"/>
                  </a:cxn>
                  <a:cxn ang="0">
                    <a:pos x="110" y="9"/>
                  </a:cxn>
                  <a:cxn ang="0">
                    <a:pos x="111" y="14"/>
                  </a:cxn>
                  <a:cxn ang="0">
                    <a:pos x="110" y="19"/>
                  </a:cxn>
                  <a:cxn ang="0">
                    <a:pos x="108" y="23"/>
                  </a:cxn>
                  <a:cxn ang="0">
                    <a:pos x="102" y="27"/>
                  </a:cxn>
                  <a:cxn ang="0">
                    <a:pos x="98" y="28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1" h="28">
                    <a:moveTo>
                      <a:pt x="0" y="0"/>
                    </a:moveTo>
                    <a:lnTo>
                      <a:pt x="98" y="0"/>
                    </a:lnTo>
                    <a:lnTo>
                      <a:pt x="102" y="1"/>
                    </a:lnTo>
                    <a:lnTo>
                      <a:pt x="108" y="4"/>
                    </a:lnTo>
                    <a:lnTo>
                      <a:pt x="110" y="9"/>
                    </a:lnTo>
                    <a:lnTo>
                      <a:pt x="111" y="14"/>
                    </a:lnTo>
                    <a:lnTo>
                      <a:pt x="110" y="19"/>
                    </a:lnTo>
                    <a:lnTo>
                      <a:pt x="108" y="23"/>
                    </a:lnTo>
                    <a:lnTo>
                      <a:pt x="102" y="27"/>
                    </a:lnTo>
                    <a:lnTo>
                      <a:pt x="98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9" name="Freeform 991"/>
              <p:cNvSpPr>
                <a:spLocks/>
              </p:cNvSpPr>
              <p:nvPr/>
            </p:nvSpPr>
            <p:spPr bwMode="auto">
              <a:xfrm>
                <a:off x="5232400" y="5240338"/>
                <a:ext cx="269875" cy="49213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2"/>
                  </a:cxn>
                  <a:cxn ang="0">
                    <a:pos x="30" y="2"/>
                  </a:cxn>
                  <a:cxn ang="0">
                    <a:pos x="40" y="2"/>
                  </a:cxn>
                  <a:cxn ang="0">
                    <a:pos x="48" y="2"/>
                  </a:cxn>
                  <a:cxn ang="0">
                    <a:pos x="55" y="2"/>
                  </a:cxn>
                  <a:cxn ang="0">
                    <a:pos x="64" y="2"/>
                  </a:cxn>
                  <a:cxn ang="0">
                    <a:pos x="74" y="2"/>
                  </a:cxn>
                  <a:cxn ang="0">
                    <a:pos x="81" y="2"/>
                  </a:cxn>
                  <a:cxn ang="0">
                    <a:pos x="87" y="2"/>
                  </a:cxn>
                  <a:cxn ang="0">
                    <a:pos x="94" y="2"/>
                  </a:cxn>
                  <a:cxn ang="0">
                    <a:pos x="100" y="2"/>
                  </a:cxn>
                  <a:cxn ang="0">
                    <a:pos x="106" y="2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7" y="2"/>
                  </a:cxn>
                  <a:cxn ang="0">
                    <a:pos x="145" y="2"/>
                  </a:cxn>
                  <a:cxn ang="0">
                    <a:pos x="152" y="2"/>
                  </a:cxn>
                  <a:cxn ang="0">
                    <a:pos x="159" y="0"/>
                  </a:cxn>
                  <a:cxn ang="0">
                    <a:pos x="167" y="7"/>
                  </a:cxn>
                  <a:cxn ang="0">
                    <a:pos x="170" y="18"/>
                  </a:cxn>
                  <a:cxn ang="0">
                    <a:pos x="166" y="25"/>
                  </a:cxn>
                  <a:cxn ang="0">
                    <a:pos x="162" y="27"/>
                  </a:cxn>
                  <a:cxn ang="0">
                    <a:pos x="157" y="27"/>
                  </a:cxn>
                  <a:cxn ang="0">
                    <a:pos x="150" y="26"/>
                  </a:cxn>
                  <a:cxn ang="0">
                    <a:pos x="142" y="26"/>
                  </a:cxn>
                  <a:cxn ang="0">
                    <a:pos x="132" y="26"/>
                  </a:cxn>
                  <a:cxn ang="0">
                    <a:pos x="121" y="27"/>
                  </a:cxn>
                  <a:cxn ang="0">
                    <a:pos x="110" y="27"/>
                  </a:cxn>
                  <a:cxn ang="0">
                    <a:pos x="101" y="27"/>
                  </a:cxn>
                  <a:cxn ang="0">
                    <a:pos x="94" y="27"/>
                  </a:cxn>
                  <a:cxn ang="0">
                    <a:pos x="85" y="27"/>
                  </a:cxn>
                  <a:cxn ang="0">
                    <a:pos x="76" y="28"/>
                  </a:cxn>
                  <a:cxn ang="0">
                    <a:pos x="68" y="28"/>
                  </a:cxn>
                  <a:cxn ang="0">
                    <a:pos x="59" y="28"/>
                  </a:cxn>
                  <a:cxn ang="0">
                    <a:pos x="48" y="28"/>
                  </a:cxn>
                  <a:cxn ang="0">
                    <a:pos x="38" y="28"/>
                  </a:cxn>
                  <a:cxn ang="0">
                    <a:pos x="29" y="30"/>
                  </a:cxn>
                  <a:cxn ang="0">
                    <a:pos x="22" y="30"/>
                  </a:cxn>
                  <a:cxn ang="0">
                    <a:pos x="16" y="30"/>
                  </a:cxn>
                  <a:cxn ang="0">
                    <a:pos x="10" y="30"/>
                  </a:cxn>
                  <a:cxn ang="0">
                    <a:pos x="6" y="27"/>
                  </a:cxn>
                  <a:cxn ang="0">
                    <a:pos x="1" y="21"/>
                  </a:cxn>
                  <a:cxn ang="0">
                    <a:pos x="1" y="11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5" y="2"/>
                  </a:cxn>
                </a:cxnLst>
                <a:rect l="0" t="0" r="r" b="b"/>
                <a:pathLst>
                  <a:path w="170" h="31">
                    <a:moveTo>
                      <a:pt x="15" y="2"/>
                    </a:moveTo>
                    <a:lnTo>
                      <a:pt x="16" y="2"/>
                    </a:lnTo>
                    <a:lnTo>
                      <a:pt x="20" y="2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8" y="2"/>
                    </a:lnTo>
                    <a:lnTo>
                      <a:pt x="64" y="2"/>
                    </a:lnTo>
                    <a:lnTo>
                      <a:pt x="71" y="2"/>
                    </a:lnTo>
                    <a:lnTo>
                      <a:pt x="74" y="2"/>
                    </a:lnTo>
                    <a:lnTo>
                      <a:pt x="77" y="2"/>
                    </a:lnTo>
                    <a:lnTo>
                      <a:pt x="81" y="2"/>
                    </a:lnTo>
                    <a:lnTo>
                      <a:pt x="84" y="2"/>
                    </a:lnTo>
                    <a:lnTo>
                      <a:pt x="87" y="2"/>
                    </a:lnTo>
                    <a:lnTo>
                      <a:pt x="91" y="2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0" y="2"/>
                    </a:lnTo>
                    <a:lnTo>
                      <a:pt x="115" y="2"/>
                    </a:lnTo>
                    <a:lnTo>
                      <a:pt x="121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7" y="2"/>
                    </a:lnTo>
                    <a:lnTo>
                      <a:pt x="141" y="2"/>
                    </a:lnTo>
                    <a:lnTo>
                      <a:pt x="145" y="2"/>
                    </a:lnTo>
                    <a:lnTo>
                      <a:pt x="148" y="2"/>
                    </a:lnTo>
                    <a:lnTo>
                      <a:pt x="152" y="2"/>
                    </a:lnTo>
                    <a:lnTo>
                      <a:pt x="155" y="2"/>
                    </a:lnTo>
                    <a:lnTo>
                      <a:pt x="159" y="0"/>
                    </a:lnTo>
                    <a:lnTo>
                      <a:pt x="164" y="3"/>
                    </a:lnTo>
                    <a:lnTo>
                      <a:pt x="167" y="7"/>
                    </a:lnTo>
                    <a:lnTo>
                      <a:pt x="170" y="13"/>
                    </a:lnTo>
                    <a:lnTo>
                      <a:pt x="170" y="18"/>
                    </a:lnTo>
                    <a:lnTo>
                      <a:pt x="168" y="24"/>
                    </a:lnTo>
                    <a:lnTo>
                      <a:pt x="166" y="25"/>
                    </a:lnTo>
                    <a:lnTo>
                      <a:pt x="165" y="26"/>
                    </a:lnTo>
                    <a:lnTo>
                      <a:pt x="162" y="27"/>
                    </a:lnTo>
                    <a:lnTo>
                      <a:pt x="159" y="27"/>
                    </a:lnTo>
                    <a:lnTo>
                      <a:pt x="157" y="27"/>
                    </a:lnTo>
                    <a:lnTo>
                      <a:pt x="153" y="27"/>
                    </a:lnTo>
                    <a:lnTo>
                      <a:pt x="150" y="26"/>
                    </a:lnTo>
                    <a:lnTo>
                      <a:pt x="147" y="26"/>
                    </a:lnTo>
                    <a:lnTo>
                      <a:pt x="142" y="26"/>
                    </a:lnTo>
                    <a:lnTo>
                      <a:pt x="138" y="26"/>
                    </a:lnTo>
                    <a:lnTo>
                      <a:pt x="132" y="26"/>
                    </a:lnTo>
                    <a:lnTo>
                      <a:pt x="128" y="27"/>
                    </a:lnTo>
                    <a:lnTo>
                      <a:pt x="121" y="27"/>
                    </a:lnTo>
                    <a:lnTo>
                      <a:pt x="115" y="27"/>
                    </a:lnTo>
                    <a:lnTo>
                      <a:pt x="110" y="27"/>
                    </a:lnTo>
                    <a:lnTo>
                      <a:pt x="104" y="27"/>
                    </a:lnTo>
                    <a:lnTo>
                      <a:pt x="101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7"/>
                    </a:lnTo>
                    <a:lnTo>
                      <a:pt x="85" y="27"/>
                    </a:lnTo>
                    <a:lnTo>
                      <a:pt x="80" y="28"/>
                    </a:lnTo>
                    <a:lnTo>
                      <a:pt x="76" y="28"/>
                    </a:lnTo>
                    <a:lnTo>
                      <a:pt x="73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59" y="28"/>
                    </a:lnTo>
                    <a:lnTo>
                      <a:pt x="55" y="28"/>
                    </a:lnTo>
                    <a:lnTo>
                      <a:pt x="48" y="28"/>
                    </a:lnTo>
                    <a:lnTo>
                      <a:pt x="43" y="28"/>
                    </a:lnTo>
                    <a:lnTo>
                      <a:pt x="38" y="28"/>
                    </a:lnTo>
                    <a:lnTo>
                      <a:pt x="34" y="30"/>
                    </a:lnTo>
                    <a:lnTo>
                      <a:pt x="29" y="30"/>
                    </a:lnTo>
                    <a:lnTo>
                      <a:pt x="26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5" y="31"/>
                    </a:lnTo>
                    <a:lnTo>
                      <a:pt x="10" y="30"/>
                    </a:lnTo>
                    <a:lnTo>
                      <a:pt x="8" y="28"/>
                    </a:lnTo>
                    <a:lnTo>
                      <a:pt x="6" y="27"/>
                    </a:lnTo>
                    <a:lnTo>
                      <a:pt x="3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0" name="Freeform 992"/>
              <p:cNvSpPr>
                <a:spLocks/>
              </p:cNvSpPr>
              <p:nvPr/>
            </p:nvSpPr>
            <p:spPr bwMode="auto">
              <a:xfrm>
                <a:off x="5233988" y="4841875"/>
                <a:ext cx="68263" cy="433388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28" y="259"/>
                  </a:cxn>
                  <a:cxn ang="0">
                    <a:pos x="27" y="265"/>
                  </a:cxn>
                  <a:cxn ang="0">
                    <a:pos x="24" y="269"/>
                  </a:cxn>
                  <a:cxn ang="0">
                    <a:pos x="18" y="270"/>
                  </a:cxn>
                  <a:cxn ang="0">
                    <a:pos x="14" y="273"/>
                  </a:cxn>
                  <a:cxn ang="0">
                    <a:pos x="8" y="270"/>
                  </a:cxn>
                  <a:cxn ang="0">
                    <a:pos x="5" y="268"/>
                  </a:cxn>
                  <a:cxn ang="0">
                    <a:pos x="2" y="266"/>
                  </a:cxn>
                  <a:cxn ang="0">
                    <a:pos x="1" y="264"/>
                  </a:cxn>
                  <a:cxn ang="0">
                    <a:pos x="0" y="260"/>
                  </a:cxn>
                  <a:cxn ang="0">
                    <a:pos x="1" y="258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8" y="5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5" y="2"/>
                  </a:cxn>
                  <a:cxn ang="0">
                    <a:pos x="39" y="4"/>
                  </a:cxn>
                  <a:cxn ang="0">
                    <a:pos x="40" y="6"/>
                  </a:cxn>
                  <a:cxn ang="0">
                    <a:pos x="42" y="8"/>
                  </a:cxn>
                  <a:cxn ang="0">
                    <a:pos x="43" y="12"/>
                  </a:cxn>
                  <a:cxn ang="0">
                    <a:pos x="43" y="15"/>
                  </a:cxn>
                  <a:cxn ang="0">
                    <a:pos x="43" y="15"/>
                  </a:cxn>
                </a:cxnLst>
                <a:rect l="0" t="0" r="r" b="b"/>
                <a:pathLst>
                  <a:path w="43" h="273">
                    <a:moveTo>
                      <a:pt x="43" y="15"/>
                    </a:moveTo>
                    <a:lnTo>
                      <a:pt x="28" y="259"/>
                    </a:lnTo>
                    <a:lnTo>
                      <a:pt x="27" y="265"/>
                    </a:lnTo>
                    <a:lnTo>
                      <a:pt x="24" y="269"/>
                    </a:lnTo>
                    <a:lnTo>
                      <a:pt x="18" y="270"/>
                    </a:lnTo>
                    <a:lnTo>
                      <a:pt x="14" y="273"/>
                    </a:lnTo>
                    <a:lnTo>
                      <a:pt x="8" y="270"/>
                    </a:lnTo>
                    <a:lnTo>
                      <a:pt x="5" y="268"/>
                    </a:lnTo>
                    <a:lnTo>
                      <a:pt x="2" y="266"/>
                    </a:lnTo>
                    <a:lnTo>
                      <a:pt x="1" y="264"/>
                    </a:lnTo>
                    <a:lnTo>
                      <a:pt x="0" y="260"/>
                    </a:lnTo>
                    <a:lnTo>
                      <a:pt x="1" y="258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20" y="3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2"/>
                    </a:lnTo>
                    <a:lnTo>
                      <a:pt x="39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3" y="15"/>
                    </a:lnTo>
                    <a:lnTo>
                      <a:pt x="4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1" name="Freeform 993"/>
              <p:cNvSpPr>
                <a:spLocks/>
              </p:cNvSpPr>
              <p:nvPr/>
            </p:nvSpPr>
            <p:spPr bwMode="auto">
              <a:xfrm>
                <a:off x="5360988" y="5043488"/>
                <a:ext cx="131763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7" y="10"/>
                  </a:cxn>
                  <a:cxn ang="0">
                    <a:pos x="80" y="14"/>
                  </a:cxn>
                  <a:cxn ang="0">
                    <a:pos x="83" y="18"/>
                  </a:cxn>
                  <a:cxn ang="0">
                    <a:pos x="83" y="24"/>
                  </a:cxn>
                  <a:cxn ang="0">
                    <a:pos x="81" y="28"/>
                  </a:cxn>
                  <a:cxn ang="0">
                    <a:pos x="78" y="31"/>
                  </a:cxn>
                  <a:cxn ang="0">
                    <a:pos x="76" y="33"/>
                  </a:cxn>
                  <a:cxn ang="0">
                    <a:pos x="74" y="35"/>
                  </a:cxn>
                  <a:cxn ang="0">
                    <a:pos x="71" y="36"/>
                  </a:cxn>
                  <a:cxn ang="0">
                    <a:pos x="68" y="36"/>
                  </a:cxn>
                  <a:cxn ang="0">
                    <a:pos x="12" y="29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6">
                    <a:moveTo>
                      <a:pt x="15" y="1"/>
                    </a:moveTo>
                    <a:lnTo>
                      <a:pt x="71" y="8"/>
                    </a:lnTo>
                    <a:lnTo>
                      <a:pt x="77" y="10"/>
                    </a:lnTo>
                    <a:lnTo>
                      <a:pt x="80" y="14"/>
                    </a:lnTo>
                    <a:lnTo>
                      <a:pt x="83" y="18"/>
                    </a:lnTo>
                    <a:lnTo>
                      <a:pt x="83" y="24"/>
                    </a:lnTo>
                    <a:lnTo>
                      <a:pt x="81" y="28"/>
                    </a:lnTo>
                    <a:lnTo>
                      <a:pt x="78" y="31"/>
                    </a:lnTo>
                    <a:lnTo>
                      <a:pt x="76" y="33"/>
                    </a:lnTo>
                    <a:lnTo>
                      <a:pt x="74" y="35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12" y="29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2" name="Freeform 994"/>
              <p:cNvSpPr>
                <a:spLocks/>
              </p:cNvSpPr>
              <p:nvPr/>
            </p:nvSpPr>
            <p:spPr bwMode="auto">
              <a:xfrm>
                <a:off x="4629150" y="4205288"/>
                <a:ext cx="541338" cy="471488"/>
              </a:xfrm>
              <a:custGeom>
                <a:avLst/>
                <a:gdLst/>
                <a:ahLst/>
                <a:cxnLst>
                  <a:cxn ang="0">
                    <a:pos x="11" y="78"/>
                  </a:cxn>
                  <a:cxn ang="0">
                    <a:pos x="27" y="56"/>
                  </a:cxn>
                  <a:cxn ang="0">
                    <a:pos x="46" y="38"/>
                  </a:cxn>
                  <a:cxn ang="0">
                    <a:pos x="68" y="24"/>
                  </a:cxn>
                  <a:cxn ang="0">
                    <a:pos x="93" y="14"/>
                  </a:cxn>
                  <a:cxn ang="0">
                    <a:pos x="119" y="5"/>
                  </a:cxn>
                  <a:cxn ang="0">
                    <a:pos x="146" y="2"/>
                  </a:cxn>
                  <a:cxn ang="0">
                    <a:pos x="173" y="0"/>
                  </a:cxn>
                  <a:cxn ang="0">
                    <a:pos x="201" y="3"/>
                  </a:cxn>
                  <a:cxn ang="0">
                    <a:pos x="228" y="9"/>
                  </a:cxn>
                  <a:cxn ang="0">
                    <a:pos x="252" y="18"/>
                  </a:cxn>
                  <a:cxn ang="0">
                    <a:pos x="276" y="33"/>
                  </a:cxn>
                  <a:cxn ang="0">
                    <a:pos x="297" y="51"/>
                  </a:cxn>
                  <a:cxn ang="0">
                    <a:pos x="314" y="71"/>
                  </a:cxn>
                  <a:cxn ang="0">
                    <a:pos x="326" y="93"/>
                  </a:cxn>
                  <a:cxn ang="0">
                    <a:pos x="332" y="110"/>
                  </a:cxn>
                  <a:cxn ang="0">
                    <a:pos x="337" y="128"/>
                  </a:cxn>
                  <a:cxn ang="0">
                    <a:pos x="340" y="145"/>
                  </a:cxn>
                  <a:cxn ang="0">
                    <a:pos x="341" y="164"/>
                  </a:cxn>
                  <a:cxn ang="0">
                    <a:pos x="341" y="182"/>
                  </a:cxn>
                  <a:cxn ang="0">
                    <a:pos x="340" y="202"/>
                  </a:cxn>
                  <a:cxn ang="0">
                    <a:pos x="339" y="221"/>
                  </a:cxn>
                  <a:cxn ang="0">
                    <a:pos x="337" y="241"/>
                  </a:cxn>
                  <a:cxn ang="0">
                    <a:pos x="337" y="263"/>
                  </a:cxn>
                  <a:cxn ang="0">
                    <a:pos x="337" y="285"/>
                  </a:cxn>
                  <a:cxn ang="0">
                    <a:pos x="317" y="296"/>
                  </a:cxn>
                  <a:cxn ang="0">
                    <a:pos x="308" y="276"/>
                  </a:cxn>
                  <a:cxn ang="0">
                    <a:pos x="308" y="256"/>
                  </a:cxn>
                  <a:cxn ang="0">
                    <a:pos x="309" y="238"/>
                  </a:cxn>
                  <a:cxn ang="0">
                    <a:pos x="312" y="219"/>
                  </a:cxn>
                  <a:cxn ang="0">
                    <a:pos x="313" y="201"/>
                  </a:cxn>
                  <a:cxn ang="0">
                    <a:pos x="314" y="184"/>
                  </a:cxn>
                  <a:cxn ang="0">
                    <a:pos x="315" y="167"/>
                  </a:cxn>
                  <a:cxn ang="0">
                    <a:pos x="314" y="151"/>
                  </a:cxn>
                  <a:cxn ang="0">
                    <a:pos x="310" y="134"/>
                  </a:cxn>
                  <a:cxn ang="0">
                    <a:pos x="304" y="110"/>
                  </a:cxn>
                  <a:cxn ang="0">
                    <a:pos x="287" y="81"/>
                  </a:cxn>
                  <a:cxn ang="0">
                    <a:pos x="267" y="61"/>
                  </a:cxn>
                  <a:cxn ang="0">
                    <a:pos x="248" y="49"/>
                  </a:cxn>
                  <a:cxn ang="0">
                    <a:pos x="226" y="38"/>
                  </a:cxn>
                  <a:cxn ang="0">
                    <a:pos x="205" y="32"/>
                  </a:cxn>
                  <a:cxn ang="0">
                    <a:pos x="182" y="28"/>
                  </a:cxn>
                  <a:cxn ang="0">
                    <a:pos x="159" y="28"/>
                  </a:cxn>
                  <a:cxn ang="0">
                    <a:pos x="136" y="30"/>
                  </a:cxn>
                  <a:cxn ang="0">
                    <a:pos x="113" y="34"/>
                  </a:cxn>
                  <a:cxn ang="0">
                    <a:pos x="91" y="43"/>
                  </a:cxn>
                  <a:cxn ang="0">
                    <a:pos x="73" y="54"/>
                  </a:cxn>
                  <a:cxn ang="0">
                    <a:pos x="55" y="67"/>
                  </a:cxn>
                  <a:cxn ang="0">
                    <a:pos x="40" y="83"/>
                  </a:cxn>
                  <a:cxn ang="0">
                    <a:pos x="30" y="102"/>
                  </a:cxn>
                  <a:cxn ang="0">
                    <a:pos x="10" y="116"/>
                  </a:cxn>
                  <a:cxn ang="0">
                    <a:pos x="2" y="98"/>
                  </a:cxn>
                </a:cxnLst>
                <a:rect l="0" t="0" r="r" b="b"/>
                <a:pathLst>
                  <a:path w="341" h="297">
                    <a:moveTo>
                      <a:pt x="2" y="98"/>
                    </a:moveTo>
                    <a:lnTo>
                      <a:pt x="3" y="92"/>
                    </a:lnTo>
                    <a:lnTo>
                      <a:pt x="7" y="87"/>
                    </a:lnTo>
                    <a:lnTo>
                      <a:pt x="9" y="82"/>
                    </a:lnTo>
                    <a:lnTo>
                      <a:pt x="11" y="78"/>
                    </a:lnTo>
                    <a:lnTo>
                      <a:pt x="14" y="73"/>
                    </a:lnTo>
                    <a:lnTo>
                      <a:pt x="17" y="69"/>
                    </a:lnTo>
                    <a:lnTo>
                      <a:pt x="20" y="64"/>
                    </a:lnTo>
                    <a:lnTo>
                      <a:pt x="24" y="61"/>
                    </a:lnTo>
                    <a:lnTo>
                      <a:pt x="27" y="56"/>
                    </a:lnTo>
                    <a:lnTo>
                      <a:pt x="30" y="53"/>
                    </a:lnTo>
                    <a:lnTo>
                      <a:pt x="34" y="50"/>
                    </a:lnTo>
                    <a:lnTo>
                      <a:pt x="38" y="46"/>
                    </a:lnTo>
                    <a:lnTo>
                      <a:pt x="42" y="43"/>
                    </a:lnTo>
                    <a:lnTo>
                      <a:pt x="46" y="38"/>
                    </a:lnTo>
                    <a:lnTo>
                      <a:pt x="51" y="36"/>
                    </a:lnTo>
                    <a:lnTo>
                      <a:pt x="55" y="33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68" y="24"/>
                    </a:lnTo>
                    <a:lnTo>
                      <a:pt x="73" y="23"/>
                    </a:lnTo>
                    <a:lnTo>
                      <a:pt x="77" y="19"/>
                    </a:lnTo>
                    <a:lnTo>
                      <a:pt x="83" y="17"/>
                    </a:lnTo>
                    <a:lnTo>
                      <a:pt x="87" y="15"/>
                    </a:lnTo>
                    <a:lnTo>
                      <a:pt x="93" y="14"/>
                    </a:lnTo>
                    <a:lnTo>
                      <a:pt x="98" y="12"/>
                    </a:lnTo>
                    <a:lnTo>
                      <a:pt x="103" y="9"/>
                    </a:lnTo>
                    <a:lnTo>
                      <a:pt x="109" y="8"/>
                    </a:lnTo>
                    <a:lnTo>
                      <a:pt x="113" y="7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6" y="4"/>
                    </a:lnTo>
                    <a:lnTo>
                      <a:pt x="141" y="3"/>
                    </a:lnTo>
                    <a:lnTo>
                      <a:pt x="146" y="2"/>
                    </a:lnTo>
                    <a:lnTo>
                      <a:pt x="151" y="0"/>
                    </a:lnTo>
                    <a:lnTo>
                      <a:pt x="157" y="0"/>
                    </a:lnTo>
                    <a:lnTo>
                      <a:pt x="163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4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1" y="3"/>
                    </a:lnTo>
                    <a:lnTo>
                      <a:pt x="206" y="4"/>
                    </a:lnTo>
                    <a:lnTo>
                      <a:pt x="212" y="5"/>
                    </a:lnTo>
                    <a:lnTo>
                      <a:pt x="216" y="6"/>
                    </a:lnTo>
                    <a:lnTo>
                      <a:pt x="223" y="8"/>
                    </a:lnTo>
                    <a:lnTo>
                      <a:pt x="228" y="9"/>
                    </a:lnTo>
                    <a:lnTo>
                      <a:pt x="232" y="10"/>
                    </a:lnTo>
                    <a:lnTo>
                      <a:pt x="238" y="13"/>
                    </a:lnTo>
                    <a:lnTo>
                      <a:pt x="243" y="15"/>
                    </a:lnTo>
                    <a:lnTo>
                      <a:pt x="248" y="16"/>
                    </a:lnTo>
                    <a:lnTo>
                      <a:pt x="252" y="18"/>
                    </a:lnTo>
                    <a:lnTo>
                      <a:pt x="257" y="21"/>
                    </a:lnTo>
                    <a:lnTo>
                      <a:pt x="262" y="24"/>
                    </a:lnTo>
                    <a:lnTo>
                      <a:pt x="267" y="26"/>
                    </a:lnTo>
                    <a:lnTo>
                      <a:pt x="271" y="30"/>
                    </a:lnTo>
                    <a:lnTo>
                      <a:pt x="276" y="33"/>
                    </a:lnTo>
                    <a:lnTo>
                      <a:pt x="280" y="36"/>
                    </a:lnTo>
                    <a:lnTo>
                      <a:pt x="285" y="38"/>
                    </a:lnTo>
                    <a:lnTo>
                      <a:pt x="288" y="43"/>
                    </a:lnTo>
                    <a:lnTo>
                      <a:pt x="293" y="46"/>
                    </a:lnTo>
                    <a:lnTo>
                      <a:pt x="297" y="51"/>
                    </a:lnTo>
                    <a:lnTo>
                      <a:pt x="303" y="55"/>
                    </a:lnTo>
                    <a:lnTo>
                      <a:pt x="307" y="62"/>
                    </a:lnTo>
                    <a:lnTo>
                      <a:pt x="309" y="65"/>
                    </a:lnTo>
                    <a:lnTo>
                      <a:pt x="312" y="68"/>
                    </a:lnTo>
                    <a:lnTo>
                      <a:pt x="314" y="71"/>
                    </a:lnTo>
                    <a:lnTo>
                      <a:pt x="317" y="74"/>
                    </a:lnTo>
                    <a:lnTo>
                      <a:pt x="321" y="81"/>
                    </a:lnTo>
                    <a:lnTo>
                      <a:pt x="324" y="87"/>
                    </a:lnTo>
                    <a:lnTo>
                      <a:pt x="325" y="90"/>
                    </a:lnTo>
                    <a:lnTo>
                      <a:pt x="326" y="93"/>
                    </a:lnTo>
                    <a:lnTo>
                      <a:pt x="328" y="98"/>
                    </a:lnTo>
                    <a:lnTo>
                      <a:pt x="330" y="101"/>
                    </a:lnTo>
                    <a:lnTo>
                      <a:pt x="331" y="103"/>
                    </a:lnTo>
                    <a:lnTo>
                      <a:pt x="332" y="107"/>
                    </a:lnTo>
                    <a:lnTo>
                      <a:pt x="332" y="110"/>
                    </a:lnTo>
                    <a:lnTo>
                      <a:pt x="333" y="114"/>
                    </a:lnTo>
                    <a:lnTo>
                      <a:pt x="334" y="118"/>
                    </a:lnTo>
                    <a:lnTo>
                      <a:pt x="335" y="121"/>
                    </a:lnTo>
                    <a:lnTo>
                      <a:pt x="336" y="125"/>
                    </a:lnTo>
                    <a:lnTo>
                      <a:pt x="337" y="128"/>
                    </a:lnTo>
                    <a:lnTo>
                      <a:pt x="337" y="131"/>
                    </a:lnTo>
                    <a:lnTo>
                      <a:pt x="339" y="135"/>
                    </a:lnTo>
                    <a:lnTo>
                      <a:pt x="339" y="138"/>
                    </a:lnTo>
                    <a:lnTo>
                      <a:pt x="340" y="142"/>
                    </a:lnTo>
                    <a:lnTo>
                      <a:pt x="340" y="145"/>
                    </a:lnTo>
                    <a:lnTo>
                      <a:pt x="340" y="149"/>
                    </a:lnTo>
                    <a:lnTo>
                      <a:pt x="341" y="153"/>
                    </a:lnTo>
                    <a:lnTo>
                      <a:pt x="341" y="157"/>
                    </a:lnTo>
                    <a:lnTo>
                      <a:pt x="341" y="161"/>
                    </a:lnTo>
                    <a:lnTo>
                      <a:pt x="341" y="164"/>
                    </a:lnTo>
                    <a:lnTo>
                      <a:pt x="341" y="167"/>
                    </a:lnTo>
                    <a:lnTo>
                      <a:pt x="341" y="171"/>
                    </a:lnTo>
                    <a:lnTo>
                      <a:pt x="341" y="175"/>
                    </a:lnTo>
                    <a:lnTo>
                      <a:pt x="341" y="179"/>
                    </a:lnTo>
                    <a:lnTo>
                      <a:pt x="341" y="182"/>
                    </a:lnTo>
                    <a:lnTo>
                      <a:pt x="341" y="186"/>
                    </a:lnTo>
                    <a:lnTo>
                      <a:pt x="340" y="190"/>
                    </a:lnTo>
                    <a:lnTo>
                      <a:pt x="340" y="194"/>
                    </a:lnTo>
                    <a:lnTo>
                      <a:pt x="340" y="198"/>
                    </a:lnTo>
                    <a:lnTo>
                      <a:pt x="340" y="202"/>
                    </a:lnTo>
                    <a:lnTo>
                      <a:pt x="340" y="205"/>
                    </a:lnTo>
                    <a:lnTo>
                      <a:pt x="340" y="210"/>
                    </a:lnTo>
                    <a:lnTo>
                      <a:pt x="340" y="213"/>
                    </a:lnTo>
                    <a:lnTo>
                      <a:pt x="340" y="218"/>
                    </a:lnTo>
                    <a:lnTo>
                      <a:pt x="339" y="221"/>
                    </a:lnTo>
                    <a:lnTo>
                      <a:pt x="339" y="226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7" y="238"/>
                    </a:lnTo>
                    <a:lnTo>
                      <a:pt x="337" y="241"/>
                    </a:lnTo>
                    <a:lnTo>
                      <a:pt x="337" y="246"/>
                    </a:lnTo>
                    <a:lnTo>
                      <a:pt x="337" y="250"/>
                    </a:lnTo>
                    <a:lnTo>
                      <a:pt x="337" y="254"/>
                    </a:lnTo>
                    <a:lnTo>
                      <a:pt x="337" y="258"/>
                    </a:lnTo>
                    <a:lnTo>
                      <a:pt x="337" y="263"/>
                    </a:lnTo>
                    <a:lnTo>
                      <a:pt x="337" y="267"/>
                    </a:lnTo>
                    <a:lnTo>
                      <a:pt x="337" y="272"/>
                    </a:lnTo>
                    <a:lnTo>
                      <a:pt x="337" y="276"/>
                    </a:lnTo>
                    <a:lnTo>
                      <a:pt x="337" y="279"/>
                    </a:lnTo>
                    <a:lnTo>
                      <a:pt x="337" y="285"/>
                    </a:lnTo>
                    <a:lnTo>
                      <a:pt x="335" y="289"/>
                    </a:lnTo>
                    <a:lnTo>
                      <a:pt x="332" y="294"/>
                    </a:lnTo>
                    <a:lnTo>
                      <a:pt x="327" y="296"/>
                    </a:lnTo>
                    <a:lnTo>
                      <a:pt x="323" y="297"/>
                    </a:lnTo>
                    <a:lnTo>
                      <a:pt x="317" y="296"/>
                    </a:lnTo>
                    <a:lnTo>
                      <a:pt x="313" y="294"/>
                    </a:lnTo>
                    <a:lnTo>
                      <a:pt x="309" y="289"/>
                    </a:lnTo>
                    <a:lnTo>
                      <a:pt x="308" y="285"/>
                    </a:lnTo>
                    <a:lnTo>
                      <a:pt x="308" y="279"/>
                    </a:lnTo>
                    <a:lnTo>
                      <a:pt x="308" y="276"/>
                    </a:lnTo>
                    <a:lnTo>
                      <a:pt x="308" y="272"/>
                    </a:lnTo>
                    <a:lnTo>
                      <a:pt x="308" y="268"/>
                    </a:lnTo>
                    <a:lnTo>
                      <a:pt x="308" y="264"/>
                    </a:lnTo>
                    <a:lnTo>
                      <a:pt x="308" y="260"/>
                    </a:lnTo>
                    <a:lnTo>
                      <a:pt x="308" y="256"/>
                    </a:lnTo>
                    <a:lnTo>
                      <a:pt x="309" y="252"/>
                    </a:lnTo>
                    <a:lnTo>
                      <a:pt x="309" y="249"/>
                    </a:lnTo>
                    <a:lnTo>
                      <a:pt x="309" y="246"/>
                    </a:lnTo>
                    <a:lnTo>
                      <a:pt x="309" y="241"/>
                    </a:lnTo>
                    <a:lnTo>
                      <a:pt x="309" y="238"/>
                    </a:lnTo>
                    <a:lnTo>
                      <a:pt x="309" y="233"/>
                    </a:lnTo>
                    <a:lnTo>
                      <a:pt x="310" y="230"/>
                    </a:lnTo>
                    <a:lnTo>
                      <a:pt x="310" y="227"/>
                    </a:lnTo>
                    <a:lnTo>
                      <a:pt x="312" y="223"/>
                    </a:lnTo>
                    <a:lnTo>
                      <a:pt x="312" y="219"/>
                    </a:lnTo>
                    <a:lnTo>
                      <a:pt x="312" y="216"/>
                    </a:lnTo>
                    <a:lnTo>
                      <a:pt x="312" y="212"/>
                    </a:lnTo>
                    <a:lnTo>
                      <a:pt x="312" y="209"/>
                    </a:lnTo>
                    <a:lnTo>
                      <a:pt x="312" y="204"/>
                    </a:lnTo>
                    <a:lnTo>
                      <a:pt x="313" y="201"/>
                    </a:lnTo>
                    <a:lnTo>
                      <a:pt x="313" y="198"/>
                    </a:lnTo>
                    <a:lnTo>
                      <a:pt x="314" y="194"/>
                    </a:lnTo>
                    <a:lnTo>
                      <a:pt x="314" y="191"/>
                    </a:lnTo>
                    <a:lnTo>
                      <a:pt x="314" y="187"/>
                    </a:lnTo>
                    <a:lnTo>
                      <a:pt x="314" y="184"/>
                    </a:lnTo>
                    <a:lnTo>
                      <a:pt x="314" y="181"/>
                    </a:lnTo>
                    <a:lnTo>
                      <a:pt x="314" y="177"/>
                    </a:lnTo>
                    <a:lnTo>
                      <a:pt x="314" y="174"/>
                    </a:lnTo>
                    <a:lnTo>
                      <a:pt x="314" y="171"/>
                    </a:lnTo>
                    <a:lnTo>
                      <a:pt x="315" y="167"/>
                    </a:lnTo>
                    <a:lnTo>
                      <a:pt x="314" y="164"/>
                    </a:lnTo>
                    <a:lnTo>
                      <a:pt x="314" y="161"/>
                    </a:lnTo>
                    <a:lnTo>
                      <a:pt x="314" y="157"/>
                    </a:lnTo>
                    <a:lnTo>
                      <a:pt x="314" y="154"/>
                    </a:lnTo>
                    <a:lnTo>
                      <a:pt x="314" y="151"/>
                    </a:lnTo>
                    <a:lnTo>
                      <a:pt x="313" y="147"/>
                    </a:lnTo>
                    <a:lnTo>
                      <a:pt x="312" y="144"/>
                    </a:lnTo>
                    <a:lnTo>
                      <a:pt x="312" y="142"/>
                    </a:lnTo>
                    <a:lnTo>
                      <a:pt x="310" y="138"/>
                    </a:lnTo>
                    <a:lnTo>
                      <a:pt x="310" y="134"/>
                    </a:lnTo>
                    <a:lnTo>
                      <a:pt x="309" y="131"/>
                    </a:lnTo>
                    <a:lnTo>
                      <a:pt x="309" y="128"/>
                    </a:lnTo>
                    <a:lnTo>
                      <a:pt x="308" y="123"/>
                    </a:lnTo>
                    <a:lnTo>
                      <a:pt x="306" y="117"/>
                    </a:lnTo>
                    <a:lnTo>
                      <a:pt x="304" y="110"/>
                    </a:lnTo>
                    <a:lnTo>
                      <a:pt x="302" y="105"/>
                    </a:lnTo>
                    <a:lnTo>
                      <a:pt x="298" y="98"/>
                    </a:lnTo>
                    <a:lnTo>
                      <a:pt x="295" y="92"/>
                    </a:lnTo>
                    <a:lnTo>
                      <a:pt x="290" y="87"/>
                    </a:lnTo>
                    <a:lnTo>
                      <a:pt x="287" y="81"/>
                    </a:lnTo>
                    <a:lnTo>
                      <a:pt x="282" y="75"/>
                    </a:lnTo>
                    <a:lnTo>
                      <a:pt x="278" y="70"/>
                    </a:lnTo>
                    <a:lnTo>
                      <a:pt x="275" y="67"/>
                    </a:lnTo>
                    <a:lnTo>
                      <a:pt x="270" y="63"/>
                    </a:lnTo>
                    <a:lnTo>
                      <a:pt x="267" y="61"/>
                    </a:lnTo>
                    <a:lnTo>
                      <a:pt x="263" y="59"/>
                    </a:lnTo>
                    <a:lnTo>
                      <a:pt x="260" y="54"/>
                    </a:lnTo>
                    <a:lnTo>
                      <a:pt x="256" y="52"/>
                    </a:lnTo>
                    <a:lnTo>
                      <a:pt x="251" y="50"/>
                    </a:lnTo>
                    <a:lnTo>
                      <a:pt x="248" y="49"/>
                    </a:lnTo>
                    <a:lnTo>
                      <a:pt x="243" y="46"/>
                    </a:lnTo>
                    <a:lnTo>
                      <a:pt x="240" y="44"/>
                    </a:lnTo>
                    <a:lnTo>
                      <a:pt x="235" y="42"/>
                    </a:lnTo>
                    <a:lnTo>
                      <a:pt x="231" y="40"/>
                    </a:lnTo>
                    <a:lnTo>
                      <a:pt x="226" y="38"/>
                    </a:lnTo>
                    <a:lnTo>
                      <a:pt x="223" y="36"/>
                    </a:lnTo>
                    <a:lnTo>
                      <a:pt x="217" y="35"/>
                    </a:lnTo>
                    <a:lnTo>
                      <a:pt x="214" y="34"/>
                    </a:lnTo>
                    <a:lnTo>
                      <a:pt x="209" y="33"/>
                    </a:lnTo>
                    <a:lnTo>
                      <a:pt x="205" y="32"/>
                    </a:lnTo>
                    <a:lnTo>
                      <a:pt x="200" y="31"/>
                    </a:lnTo>
                    <a:lnTo>
                      <a:pt x="195" y="30"/>
                    </a:lnTo>
                    <a:lnTo>
                      <a:pt x="191" y="28"/>
                    </a:lnTo>
                    <a:lnTo>
                      <a:pt x="186" y="28"/>
                    </a:lnTo>
                    <a:lnTo>
                      <a:pt x="182" y="28"/>
                    </a:lnTo>
                    <a:lnTo>
                      <a:pt x="177" y="28"/>
                    </a:lnTo>
                    <a:lnTo>
                      <a:pt x="172" y="27"/>
                    </a:lnTo>
                    <a:lnTo>
                      <a:pt x="168" y="27"/>
                    </a:lnTo>
                    <a:lnTo>
                      <a:pt x="163" y="27"/>
                    </a:lnTo>
                    <a:lnTo>
                      <a:pt x="159" y="28"/>
                    </a:lnTo>
                    <a:lnTo>
                      <a:pt x="154" y="28"/>
                    </a:lnTo>
                    <a:lnTo>
                      <a:pt x="149" y="28"/>
                    </a:lnTo>
                    <a:lnTo>
                      <a:pt x="145" y="28"/>
                    </a:lnTo>
                    <a:lnTo>
                      <a:pt x="141" y="30"/>
                    </a:lnTo>
                    <a:lnTo>
                      <a:pt x="136" y="30"/>
                    </a:lnTo>
                    <a:lnTo>
                      <a:pt x="131" y="31"/>
                    </a:lnTo>
                    <a:lnTo>
                      <a:pt x="127" y="31"/>
                    </a:lnTo>
                    <a:lnTo>
                      <a:pt x="122" y="33"/>
                    </a:lnTo>
                    <a:lnTo>
                      <a:pt x="117" y="33"/>
                    </a:lnTo>
                    <a:lnTo>
                      <a:pt x="113" y="34"/>
                    </a:lnTo>
                    <a:lnTo>
                      <a:pt x="109" y="36"/>
                    </a:lnTo>
                    <a:lnTo>
                      <a:pt x="104" y="37"/>
                    </a:lnTo>
                    <a:lnTo>
                      <a:pt x="100" y="38"/>
                    </a:lnTo>
                    <a:lnTo>
                      <a:pt x="95" y="41"/>
                    </a:lnTo>
                    <a:lnTo>
                      <a:pt x="91" y="43"/>
                    </a:lnTo>
                    <a:lnTo>
                      <a:pt x="87" y="45"/>
                    </a:lnTo>
                    <a:lnTo>
                      <a:pt x="84" y="46"/>
                    </a:lnTo>
                    <a:lnTo>
                      <a:pt x="80" y="49"/>
                    </a:lnTo>
                    <a:lnTo>
                      <a:pt x="76" y="51"/>
                    </a:lnTo>
                    <a:lnTo>
                      <a:pt x="73" y="54"/>
                    </a:lnTo>
                    <a:lnTo>
                      <a:pt x="68" y="55"/>
                    </a:lnTo>
                    <a:lnTo>
                      <a:pt x="65" y="59"/>
                    </a:lnTo>
                    <a:lnTo>
                      <a:pt x="62" y="61"/>
                    </a:lnTo>
                    <a:lnTo>
                      <a:pt x="58" y="64"/>
                    </a:lnTo>
                    <a:lnTo>
                      <a:pt x="55" y="67"/>
                    </a:lnTo>
                    <a:lnTo>
                      <a:pt x="52" y="70"/>
                    </a:lnTo>
                    <a:lnTo>
                      <a:pt x="48" y="73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40" y="83"/>
                    </a:lnTo>
                    <a:lnTo>
                      <a:pt x="37" y="87"/>
                    </a:lnTo>
                    <a:lnTo>
                      <a:pt x="36" y="91"/>
                    </a:lnTo>
                    <a:lnTo>
                      <a:pt x="34" y="95"/>
                    </a:lnTo>
                    <a:lnTo>
                      <a:pt x="31" y="99"/>
                    </a:lnTo>
                    <a:lnTo>
                      <a:pt x="30" y="102"/>
                    </a:lnTo>
                    <a:lnTo>
                      <a:pt x="28" y="107"/>
                    </a:lnTo>
                    <a:lnTo>
                      <a:pt x="25" y="111"/>
                    </a:lnTo>
                    <a:lnTo>
                      <a:pt x="20" y="116"/>
                    </a:lnTo>
                    <a:lnTo>
                      <a:pt x="15" y="116"/>
                    </a:lnTo>
                    <a:lnTo>
                      <a:pt x="10" y="116"/>
                    </a:lnTo>
                    <a:lnTo>
                      <a:pt x="6" y="111"/>
                    </a:lnTo>
                    <a:lnTo>
                      <a:pt x="2" y="108"/>
                    </a:lnTo>
                    <a:lnTo>
                      <a:pt x="0" y="103"/>
                    </a:lnTo>
                    <a:lnTo>
                      <a:pt x="2" y="98"/>
                    </a:lnTo>
                    <a:lnTo>
                      <a:pt x="2" y="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3" name="Freeform 995"/>
              <p:cNvSpPr>
                <a:spLocks/>
              </p:cNvSpPr>
              <p:nvPr/>
            </p:nvSpPr>
            <p:spPr bwMode="auto">
              <a:xfrm>
                <a:off x="5118100" y="4625975"/>
                <a:ext cx="411163" cy="657225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37" y="7"/>
                  </a:cxn>
                  <a:cxn ang="0">
                    <a:pos x="53" y="3"/>
                  </a:cxn>
                  <a:cxn ang="0">
                    <a:pos x="69" y="1"/>
                  </a:cxn>
                  <a:cxn ang="0">
                    <a:pos x="84" y="0"/>
                  </a:cxn>
                  <a:cxn ang="0">
                    <a:pos x="99" y="0"/>
                  </a:cxn>
                  <a:cxn ang="0">
                    <a:pos x="115" y="2"/>
                  </a:cxn>
                  <a:cxn ang="0">
                    <a:pos x="130" y="4"/>
                  </a:cxn>
                  <a:cxn ang="0">
                    <a:pos x="145" y="8"/>
                  </a:cxn>
                  <a:cxn ang="0">
                    <a:pos x="158" y="13"/>
                  </a:cxn>
                  <a:cxn ang="0">
                    <a:pos x="172" y="20"/>
                  </a:cxn>
                  <a:cxn ang="0">
                    <a:pos x="184" y="28"/>
                  </a:cxn>
                  <a:cxn ang="0">
                    <a:pos x="204" y="45"/>
                  </a:cxn>
                  <a:cxn ang="0">
                    <a:pos x="217" y="60"/>
                  </a:cxn>
                  <a:cxn ang="0">
                    <a:pos x="227" y="74"/>
                  </a:cxn>
                  <a:cxn ang="0">
                    <a:pos x="236" y="92"/>
                  </a:cxn>
                  <a:cxn ang="0">
                    <a:pos x="243" y="112"/>
                  </a:cxn>
                  <a:cxn ang="0">
                    <a:pos x="249" y="132"/>
                  </a:cxn>
                  <a:cxn ang="0">
                    <a:pos x="254" y="152"/>
                  </a:cxn>
                  <a:cxn ang="0">
                    <a:pos x="256" y="172"/>
                  </a:cxn>
                  <a:cxn ang="0">
                    <a:pos x="257" y="192"/>
                  </a:cxn>
                  <a:cxn ang="0">
                    <a:pos x="258" y="214"/>
                  </a:cxn>
                  <a:cxn ang="0">
                    <a:pos x="258" y="234"/>
                  </a:cxn>
                  <a:cxn ang="0">
                    <a:pos x="257" y="255"/>
                  </a:cxn>
                  <a:cxn ang="0">
                    <a:pos x="256" y="277"/>
                  </a:cxn>
                  <a:cxn ang="0">
                    <a:pos x="254" y="297"/>
                  </a:cxn>
                  <a:cxn ang="0">
                    <a:pos x="254" y="319"/>
                  </a:cxn>
                  <a:cxn ang="0">
                    <a:pos x="252" y="340"/>
                  </a:cxn>
                  <a:cxn ang="0">
                    <a:pos x="252" y="363"/>
                  </a:cxn>
                  <a:cxn ang="0">
                    <a:pos x="255" y="385"/>
                  </a:cxn>
                  <a:cxn ang="0">
                    <a:pos x="257" y="409"/>
                  </a:cxn>
                  <a:cxn ang="0">
                    <a:pos x="230" y="403"/>
                  </a:cxn>
                  <a:cxn ang="0">
                    <a:pos x="227" y="381"/>
                  </a:cxn>
                  <a:cxn ang="0">
                    <a:pos x="227" y="359"/>
                  </a:cxn>
                  <a:cxn ang="0">
                    <a:pos x="227" y="338"/>
                  </a:cxn>
                  <a:cxn ang="0">
                    <a:pos x="228" y="318"/>
                  </a:cxn>
                  <a:cxn ang="0">
                    <a:pos x="228" y="297"/>
                  </a:cxn>
                  <a:cxn ang="0">
                    <a:pos x="230" y="277"/>
                  </a:cxn>
                  <a:cxn ang="0">
                    <a:pos x="231" y="256"/>
                  </a:cxn>
                  <a:cxn ang="0">
                    <a:pos x="232" y="236"/>
                  </a:cxn>
                  <a:cxn ang="0">
                    <a:pos x="232" y="217"/>
                  </a:cxn>
                  <a:cxn ang="0">
                    <a:pos x="232" y="197"/>
                  </a:cxn>
                  <a:cxn ang="0">
                    <a:pos x="230" y="178"/>
                  </a:cxn>
                  <a:cxn ang="0">
                    <a:pos x="228" y="158"/>
                  </a:cxn>
                  <a:cxn ang="0">
                    <a:pos x="223" y="139"/>
                  </a:cxn>
                  <a:cxn ang="0">
                    <a:pos x="217" y="120"/>
                  </a:cxn>
                  <a:cxn ang="0">
                    <a:pos x="209" y="101"/>
                  </a:cxn>
                  <a:cxn ang="0">
                    <a:pos x="200" y="85"/>
                  </a:cxn>
                  <a:cxn ang="0">
                    <a:pos x="189" y="69"/>
                  </a:cxn>
                  <a:cxn ang="0">
                    <a:pos x="169" y="52"/>
                  </a:cxn>
                  <a:cxn ang="0">
                    <a:pos x="147" y="40"/>
                  </a:cxn>
                  <a:cxn ang="0">
                    <a:pos x="124" y="32"/>
                  </a:cxn>
                  <a:cxn ang="0">
                    <a:pos x="110" y="30"/>
                  </a:cxn>
                  <a:cxn ang="0">
                    <a:pos x="98" y="29"/>
                  </a:cxn>
                  <a:cxn ang="0">
                    <a:pos x="84" y="28"/>
                  </a:cxn>
                  <a:cxn ang="0">
                    <a:pos x="72" y="29"/>
                  </a:cxn>
                  <a:cxn ang="0">
                    <a:pos x="59" y="30"/>
                  </a:cxn>
                  <a:cxn ang="0">
                    <a:pos x="45" y="33"/>
                  </a:cxn>
                  <a:cxn ang="0">
                    <a:pos x="32" y="37"/>
                  </a:cxn>
                  <a:cxn ang="0">
                    <a:pos x="19" y="42"/>
                  </a:cxn>
                  <a:cxn ang="0">
                    <a:pos x="8" y="41"/>
                  </a:cxn>
                  <a:cxn ang="0">
                    <a:pos x="1" y="22"/>
                  </a:cxn>
                  <a:cxn ang="0">
                    <a:pos x="10" y="15"/>
                  </a:cxn>
                </a:cxnLst>
                <a:rect l="0" t="0" r="r" b="b"/>
                <a:pathLst>
                  <a:path w="259" h="414">
                    <a:moveTo>
                      <a:pt x="10" y="15"/>
                    </a:moveTo>
                    <a:lnTo>
                      <a:pt x="14" y="13"/>
                    </a:lnTo>
                    <a:lnTo>
                      <a:pt x="17" y="12"/>
                    </a:lnTo>
                    <a:lnTo>
                      <a:pt x="22" y="11"/>
                    </a:lnTo>
                    <a:lnTo>
                      <a:pt x="25" y="10"/>
                    </a:lnTo>
                    <a:lnTo>
                      <a:pt x="29" y="8"/>
                    </a:lnTo>
                    <a:lnTo>
                      <a:pt x="33" y="8"/>
                    </a:lnTo>
                    <a:lnTo>
                      <a:pt x="37" y="7"/>
                    </a:lnTo>
                    <a:lnTo>
                      <a:pt x="41" y="5"/>
                    </a:lnTo>
                    <a:lnTo>
                      <a:pt x="45" y="4"/>
                    </a:lnTo>
                    <a:lnTo>
                      <a:pt x="48" y="4"/>
                    </a:lnTo>
                    <a:lnTo>
                      <a:pt x="53" y="3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1"/>
                    </a:lnTo>
                    <a:lnTo>
                      <a:pt x="73" y="1"/>
                    </a:lnTo>
                    <a:lnTo>
                      <a:pt x="76" y="1"/>
                    </a:lnTo>
                    <a:lnTo>
                      <a:pt x="80" y="0"/>
                    </a:lnTo>
                    <a:lnTo>
                      <a:pt x="84" y="0"/>
                    </a:lnTo>
                    <a:lnTo>
                      <a:pt x="88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3" y="1"/>
                    </a:lnTo>
                    <a:lnTo>
                      <a:pt x="107" y="1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18" y="2"/>
                    </a:lnTo>
                    <a:lnTo>
                      <a:pt x="121" y="3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4" y="5"/>
                    </a:lnTo>
                    <a:lnTo>
                      <a:pt x="137" y="7"/>
                    </a:lnTo>
                    <a:lnTo>
                      <a:pt x="140" y="8"/>
                    </a:lnTo>
                    <a:lnTo>
                      <a:pt x="145" y="8"/>
                    </a:lnTo>
                    <a:lnTo>
                      <a:pt x="148" y="10"/>
                    </a:lnTo>
                    <a:lnTo>
                      <a:pt x="152" y="10"/>
                    </a:lnTo>
                    <a:lnTo>
                      <a:pt x="155" y="12"/>
                    </a:lnTo>
                    <a:lnTo>
                      <a:pt x="158" y="13"/>
                    </a:lnTo>
                    <a:lnTo>
                      <a:pt x="162" y="15"/>
                    </a:lnTo>
                    <a:lnTo>
                      <a:pt x="165" y="17"/>
                    </a:lnTo>
                    <a:lnTo>
                      <a:pt x="168" y="19"/>
                    </a:lnTo>
                    <a:lnTo>
                      <a:pt x="172" y="20"/>
                    </a:lnTo>
                    <a:lnTo>
                      <a:pt x="175" y="22"/>
                    </a:lnTo>
                    <a:lnTo>
                      <a:pt x="177" y="23"/>
                    </a:lnTo>
                    <a:lnTo>
                      <a:pt x="182" y="26"/>
                    </a:lnTo>
                    <a:lnTo>
                      <a:pt x="184" y="28"/>
                    </a:lnTo>
                    <a:lnTo>
                      <a:pt x="187" y="30"/>
                    </a:lnTo>
                    <a:lnTo>
                      <a:pt x="193" y="35"/>
                    </a:lnTo>
                    <a:lnTo>
                      <a:pt x="199" y="40"/>
                    </a:lnTo>
                    <a:lnTo>
                      <a:pt x="204" y="45"/>
                    </a:lnTo>
                    <a:lnTo>
                      <a:pt x="210" y="51"/>
                    </a:lnTo>
                    <a:lnTo>
                      <a:pt x="212" y="54"/>
                    </a:lnTo>
                    <a:lnTo>
                      <a:pt x="214" y="57"/>
                    </a:lnTo>
                    <a:lnTo>
                      <a:pt x="217" y="60"/>
                    </a:lnTo>
                    <a:lnTo>
                      <a:pt x="220" y="64"/>
                    </a:lnTo>
                    <a:lnTo>
                      <a:pt x="222" y="67"/>
                    </a:lnTo>
                    <a:lnTo>
                      <a:pt x="224" y="70"/>
                    </a:lnTo>
                    <a:lnTo>
                      <a:pt x="227" y="74"/>
                    </a:lnTo>
                    <a:lnTo>
                      <a:pt x="229" y="78"/>
                    </a:lnTo>
                    <a:lnTo>
                      <a:pt x="231" y="83"/>
                    </a:lnTo>
                    <a:lnTo>
                      <a:pt x="233" y="87"/>
                    </a:lnTo>
                    <a:lnTo>
                      <a:pt x="236" y="92"/>
                    </a:lnTo>
                    <a:lnTo>
                      <a:pt x="238" y="97"/>
                    </a:lnTo>
                    <a:lnTo>
                      <a:pt x="240" y="102"/>
                    </a:lnTo>
                    <a:lnTo>
                      <a:pt x="242" y="106"/>
                    </a:lnTo>
                    <a:lnTo>
                      <a:pt x="243" y="112"/>
                    </a:lnTo>
                    <a:lnTo>
                      <a:pt x="246" y="117"/>
                    </a:lnTo>
                    <a:lnTo>
                      <a:pt x="247" y="122"/>
                    </a:lnTo>
                    <a:lnTo>
                      <a:pt x="248" y="126"/>
                    </a:lnTo>
                    <a:lnTo>
                      <a:pt x="249" y="132"/>
                    </a:lnTo>
                    <a:lnTo>
                      <a:pt x="251" y="136"/>
                    </a:lnTo>
                    <a:lnTo>
                      <a:pt x="251" y="142"/>
                    </a:lnTo>
                    <a:lnTo>
                      <a:pt x="252" y="147"/>
                    </a:lnTo>
                    <a:lnTo>
                      <a:pt x="254" y="152"/>
                    </a:lnTo>
                    <a:lnTo>
                      <a:pt x="255" y="158"/>
                    </a:lnTo>
                    <a:lnTo>
                      <a:pt x="255" y="162"/>
                    </a:lnTo>
                    <a:lnTo>
                      <a:pt x="256" y="168"/>
                    </a:lnTo>
                    <a:lnTo>
                      <a:pt x="256" y="172"/>
                    </a:lnTo>
                    <a:lnTo>
                      <a:pt x="257" y="178"/>
                    </a:lnTo>
                    <a:lnTo>
                      <a:pt x="257" y="182"/>
                    </a:lnTo>
                    <a:lnTo>
                      <a:pt x="257" y="188"/>
                    </a:lnTo>
                    <a:lnTo>
                      <a:pt x="257" y="192"/>
                    </a:lnTo>
                    <a:lnTo>
                      <a:pt x="258" y="198"/>
                    </a:lnTo>
                    <a:lnTo>
                      <a:pt x="258" y="203"/>
                    </a:lnTo>
                    <a:lnTo>
                      <a:pt x="258" y="208"/>
                    </a:lnTo>
                    <a:lnTo>
                      <a:pt x="258" y="214"/>
                    </a:lnTo>
                    <a:lnTo>
                      <a:pt x="258" y="218"/>
                    </a:lnTo>
                    <a:lnTo>
                      <a:pt x="258" y="224"/>
                    </a:lnTo>
                    <a:lnTo>
                      <a:pt x="258" y="229"/>
                    </a:lnTo>
                    <a:lnTo>
                      <a:pt x="258" y="234"/>
                    </a:lnTo>
                    <a:lnTo>
                      <a:pt x="258" y="240"/>
                    </a:lnTo>
                    <a:lnTo>
                      <a:pt x="257" y="245"/>
                    </a:lnTo>
                    <a:lnTo>
                      <a:pt x="257" y="251"/>
                    </a:lnTo>
                    <a:lnTo>
                      <a:pt x="257" y="255"/>
                    </a:lnTo>
                    <a:lnTo>
                      <a:pt x="257" y="261"/>
                    </a:lnTo>
                    <a:lnTo>
                      <a:pt x="256" y="266"/>
                    </a:lnTo>
                    <a:lnTo>
                      <a:pt x="256" y="271"/>
                    </a:lnTo>
                    <a:lnTo>
                      <a:pt x="256" y="277"/>
                    </a:lnTo>
                    <a:lnTo>
                      <a:pt x="256" y="282"/>
                    </a:lnTo>
                    <a:lnTo>
                      <a:pt x="255" y="287"/>
                    </a:lnTo>
                    <a:lnTo>
                      <a:pt x="255" y="292"/>
                    </a:lnTo>
                    <a:lnTo>
                      <a:pt x="254" y="297"/>
                    </a:lnTo>
                    <a:lnTo>
                      <a:pt x="254" y="303"/>
                    </a:lnTo>
                    <a:lnTo>
                      <a:pt x="254" y="308"/>
                    </a:lnTo>
                    <a:lnTo>
                      <a:pt x="254" y="313"/>
                    </a:lnTo>
                    <a:lnTo>
                      <a:pt x="254" y="319"/>
                    </a:lnTo>
                    <a:lnTo>
                      <a:pt x="254" y="325"/>
                    </a:lnTo>
                    <a:lnTo>
                      <a:pt x="252" y="330"/>
                    </a:lnTo>
                    <a:lnTo>
                      <a:pt x="252" y="335"/>
                    </a:lnTo>
                    <a:lnTo>
                      <a:pt x="252" y="340"/>
                    </a:lnTo>
                    <a:lnTo>
                      <a:pt x="252" y="346"/>
                    </a:lnTo>
                    <a:lnTo>
                      <a:pt x="252" y="352"/>
                    </a:lnTo>
                    <a:lnTo>
                      <a:pt x="252" y="357"/>
                    </a:lnTo>
                    <a:lnTo>
                      <a:pt x="252" y="363"/>
                    </a:lnTo>
                    <a:lnTo>
                      <a:pt x="254" y="368"/>
                    </a:lnTo>
                    <a:lnTo>
                      <a:pt x="254" y="374"/>
                    </a:lnTo>
                    <a:lnTo>
                      <a:pt x="254" y="380"/>
                    </a:lnTo>
                    <a:lnTo>
                      <a:pt x="255" y="385"/>
                    </a:lnTo>
                    <a:lnTo>
                      <a:pt x="255" y="391"/>
                    </a:lnTo>
                    <a:lnTo>
                      <a:pt x="255" y="396"/>
                    </a:lnTo>
                    <a:lnTo>
                      <a:pt x="256" y="402"/>
                    </a:lnTo>
                    <a:lnTo>
                      <a:pt x="257" y="409"/>
                    </a:lnTo>
                    <a:lnTo>
                      <a:pt x="259" y="414"/>
                    </a:lnTo>
                    <a:lnTo>
                      <a:pt x="231" y="414"/>
                    </a:lnTo>
                    <a:lnTo>
                      <a:pt x="230" y="409"/>
                    </a:lnTo>
                    <a:lnTo>
                      <a:pt x="230" y="403"/>
                    </a:lnTo>
                    <a:lnTo>
                      <a:pt x="229" y="398"/>
                    </a:lnTo>
                    <a:lnTo>
                      <a:pt x="228" y="392"/>
                    </a:lnTo>
                    <a:lnTo>
                      <a:pt x="228" y="386"/>
                    </a:lnTo>
                    <a:lnTo>
                      <a:pt x="227" y="381"/>
                    </a:lnTo>
                    <a:lnTo>
                      <a:pt x="227" y="375"/>
                    </a:lnTo>
                    <a:lnTo>
                      <a:pt x="227" y="369"/>
                    </a:lnTo>
                    <a:lnTo>
                      <a:pt x="227" y="364"/>
                    </a:lnTo>
                    <a:lnTo>
                      <a:pt x="227" y="359"/>
                    </a:lnTo>
                    <a:lnTo>
                      <a:pt x="227" y="354"/>
                    </a:lnTo>
                    <a:lnTo>
                      <a:pt x="227" y="348"/>
                    </a:lnTo>
                    <a:lnTo>
                      <a:pt x="227" y="344"/>
                    </a:lnTo>
                    <a:lnTo>
                      <a:pt x="227" y="338"/>
                    </a:lnTo>
                    <a:lnTo>
                      <a:pt x="227" y="333"/>
                    </a:lnTo>
                    <a:lnTo>
                      <a:pt x="228" y="328"/>
                    </a:lnTo>
                    <a:lnTo>
                      <a:pt x="228" y="322"/>
                    </a:lnTo>
                    <a:lnTo>
                      <a:pt x="228" y="318"/>
                    </a:lnTo>
                    <a:lnTo>
                      <a:pt x="228" y="312"/>
                    </a:lnTo>
                    <a:lnTo>
                      <a:pt x="228" y="307"/>
                    </a:lnTo>
                    <a:lnTo>
                      <a:pt x="228" y="302"/>
                    </a:lnTo>
                    <a:lnTo>
                      <a:pt x="228" y="297"/>
                    </a:lnTo>
                    <a:lnTo>
                      <a:pt x="229" y="291"/>
                    </a:lnTo>
                    <a:lnTo>
                      <a:pt x="229" y="287"/>
                    </a:lnTo>
                    <a:lnTo>
                      <a:pt x="229" y="282"/>
                    </a:lnTo>
                    <a:lnTo>
                      <a:pt x="230" y="277"/>
                    </a:lnTo>
                    <a:lnTo>
                      <a:pt x="230" y="271"/>
                    </a:lnTo>
                    <a:lnTo>
                      <a:pt x="230" y="266"/>
                    </a:lnTo>
                    <a:lnTo>
                      <a:pt x="230" y="262"/>
                    </a:lnTo>
                    <a:lnTo>
                      <a:pt x="231" y="256"/>
                    </a:lnTo>
                    <a:lnTo>
                      <a:pt x="231" y="252"/>
                    </a:lnTo>
                    <a:lnTo>
                      <a:pt x="232" y="247"/>
                    </a:lnTo>
                    <a:lnTo>
                      <a:pt x="232" y="242"/>
                    </a:lnTo>
                    <a:lnTo>
                      <a:pt x="232" y="236"/>
                    </a:lnTo>
                    <a:lnTo>
                      <a:pt x="232" y="232"/>
                    </a:lnTo>
                    <a:lnTo>
                      <a:pt x="232" y="227"/>
                    </a:lnTo>
                    <a:lnTo>
                      <a:pt x="232" y="222"/>
                    </a:lnTo>
                    <a:lnTo>
                      <a:pt x="232" y="217"/>
                    </a:lnTo>
                    <a:lnTo>
                      <a:pt x="232" y="212"/>
                    </a:lnTo>
                    <a:lnTo>
                      <a:pt x="232" y="207"/>
                    </a:lnTo>
                    <a:lnTo>
                      <a:pt x="232" y="201"/>
                    </a:lnTo>
                    <a:lnTo>
                      <a:pt x="232" y="197"/>
                    </a:lnTo>
                    <a:lnTo>
                      <a:pt x="231" y="192"/>
                    </a:lnTo>
                    <a:lnTo>
                      <a:pt x="231" y="188"/>
                    </a:lnTo>
                    <a:lnTo>
                      <a:pt x="231" y="182"/>
                    </a:lnTo>
                    <a:lnTo>
                      <a:pt x="230" y="178"/>
                    </a:lnTo>
                    <a:lnTo>
                      <a:pt x="230" y="173"/>
                    </a:lnTo>
                    <a:lnTo>
                      <a:pt x="230" y="169"/>
                    </a:lnTo>
                    <a:lnTo>
                      <a:pt x="229" y="163"/>
                    </a:lnTo>
                    <a:lnTo>
                      <a:pt x="228" y="158"/>
                    </a:lnTo>
                    <a:lnTo>
                      <a:pt x="227" y="153"/>
                    </a:lnTo>
                    <a:lnTo>
                      <a:pt x="225" y="149"/>
                    </a:lnTo>
                    <a:lnTo>
                      <a:pt x="224" y="143"/>
                    </a:lnTo>
                    <a:lnTo>
                      <a:pt x="223" y="139"/>
                    </a:lnTo>
                    <a:lnTo>
                      <a:pt x="222" y="134"/>
                    </a:lnTo>
                    <a:lnTo>
                      <a:pt x="221" y="130"/>
                    </a:lnTo>
                    <a:lnTo>
                      <a:pt x="218" y="124"/>
                    </a:lnTo>
                    <a:lnTo>
                      <a:pt x="217" y="120"/>
                    </a:lnTo>
                    <a:lnTo>
                      <a:pt x="214" y="115"/>
                    </a:lnTo>
                    <a:lnTo>
                      <a:pt x="213" y="111"/>
                    </a:lnTo>
                    <a:lnTo>
                      <a:pt x="211" y="105"/>
                    </a:lnTo>
                    <a:lnTo>
                      <a:pt x="209" y="101"/>
                    </a:lnTo>
                    <a:lnTo>
                      <a:pt x="206" y="96"/>
                    </a:lnTo>
                    <a:lnTo>
                      <a:pt x="204" y="92"/>
                    </a:lnTo>
                    <a:lnTo>
                      <a:pt x="202" y="88"/>
                    </a:lnTo>
                    <a:lnTo>
                      <a:pt x="200" y="85"/>
                    </a:lnTo>
                    <a:lnTo>
                      <a:pt x="197" y="82"/>
                    </a:lnTo>
                    <a:lnTo>
                      <a:pt x="196" y="79"/>
                    </a:lnTo>
                    <a:lnTo>
                      <a:pt x="192" y="74"/>
                    </a:lnTo>
                    <a:lnTo>
                      <a:pt x="189" y="69"/>
                    </a:lnTo>
                    <a:lnTo>
                      <a:pt x="184" y="64"/>
                    </a:lnTo>
                    <a:lnTo>
                      <a:pt x="178" y="60"/>
                    </a:lnTo>
                    <a:lnTo>
                      <a:pt x="174" y="56"/>
                    </a:lnTo>
                    <a:lnTo>
                      <a:pt x="169" y="52"/>
                    </a:lnTo>
                    <a:lnTo>
                      <a:pt x="164" y="48"/>
                    </a:lnTo>
                    <a:lnTo>
                      <a:pt x="158" y="45"/>
                    </a:lnTo>
                    <a:lnTo>
                      <a:pt x="153" y="42"/>
                    </a:lnTo>
                    <a:lnTo>
                      <a:pt x="147" y="40"/>
                    </a:lnTo>
                    <a:lnTo>
                      <a:pt x="140" y="37"/>
                    </a:lnTo>
                    <a:lnTo>
                      <a:pt x="135" y="35"/>
                    </a:lnTo>
                    <a:lnTo>
                      <a:pt x="129" y="33"/>
                    </a:lnTo>
                    <a:lnTo>
                      <a:pt x="124" y="32"/>
                    </a:lnTo>
                    <a:lnTo>
                      <a:pt x="120" y="31"/>
                    </a:lnTo>
                    <a:lnTo>
                      <a:pt x="117" y="30"/>
                    </a:lnTo>
                    <a:lnTo>
                      <a:pt x="113" y="30"/>
                    </a:lnTo>
                    <a:lnTo>
                      <a:pt x="110" y="30"/>
                    </a:lnTo>
                    <a:lnTo>
                      <a:pt x="107" y="29"/>
                    </a:lnTo>
                    <a:lnTo>
                      <a:pt x="104" y="29"/>
                    </a:lnTo>
                    <a:lnTo>
                      <a:pt x="100" y="29"/>
                    </a:lnTo>
                    <a:lnTo>
                      <a:pt x="98" y="29"/>
                    </a:lnTo>
                    <a:lnTo>
                      <a:pt x="94" y="28"/>
                    </a:lnTo>
                    <a:lnTo>
                      <a:pt x="91" y="28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4" y="29"/>
                    </a:lnTo>
                    <a:lnTo>
                      <a:pt x="72" y="29"/>
                    </a:lnTo>
                    <a:lnTo>
                      <a:pt x="69" y="29"/>
                    </a:lnTo>
                    <a:lnTo>
                      <a:pt x="64" y="29"/>
                    </a:lnTo>
                    <a:lnTo>
                      <a:pt x="61" y="30"/>
                    </a:lnTo>
                    <a:lnTo>
                      <a:pt x="59" y="30"/>
                    </a:lnTo>
                    <a:lnTo>
                      <a:pt x="55" y="31"/>
                    </a:lnTo>
                    <a:lnTo>
                      <a:pt x="52" y="32"/>
                    </a:lnTo>
                    <a:lnTo>
                      <a:pt x="48" y="32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38" y="35"/>
                    </a:lnTo>
                    <a:lnTo>
                      <a:pt x="35" y="36"/>
                    </a:lnTo>
                    <a:lnTo>
                      <a:pt x="32" y="37"/>
                    </a:lnTo>
                    <a:lnTo>
                      <a:pt x="28" y="38"/>
                    </a:lnTo>
                    <a:lnTo>
                      <a:pt x="25" y="39"/>
                    </a:lnTo>
                    <a:lnTo>
                      <a:pt x="22" y="40"/>
                    </a:lnTo>
                    <a:lnTo>
                      <a:pt x="19" y="42"/>
                    </a:lnTo>
                    <a:lnTo>
                      <a:pt x="16" y="42"/>
                    </a:lnTo>
                    <a:lnTo>
                      <a:pt x="13" y="42"/>
                    </a:lnTo>
                    <a:lnTo>
                      <a:pt x="9" y="41"/>
                    </a:lnTo>
                    <a:lnTo>
                      <a:pt x="8" y="41"/>
                    </a:lnTo>
                    <a:lnTo>
                      <a:pt x="4" y="38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4" y="18"/>
                    </a:lnTo>
                    <a:lnTo>
                      <a:pt x="7" y="15"/>
                    </a:lnTo>
                    <a:lnTo>
                      <a:pt x="10" y="15"/>
                    </a:ln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4" name="Freeform 996"/>
              <p:cNvSpPr>
                <a:spLocks/>
              </p:cNvSpPr>
              <p:nvPr/>
            </p:nvSpPr>
            <p:spPr bwMode="auto">
              <a:xfrm>
                <a:off x="3652838" y="5006975"/>
                <a:ext cx="203200" cy="215900"/>
              </a:xfrm>
              <a:custGeom>
                <a:avLst/>
                <a:gdLst/>
                <a:ahLst/>
                <a:cxnLst>
                  <a:cxn ang="0">
                    <a:pos x="102" y="28"/>
                  </a:cxn>
                  <a:cxn ang="0">
                    <a:pos x="91" y="28"/>
                  </a:cxn>
                  <a:cxn ang="0">
                    <a:pos x="81" y="29"/>
                  </a:cxn>
                  <a:cxn ang="0">
                    <a:pos x="69" y="30"/>
                  </a:cxn>
                  <a:cxn ang="0">
                    <a:pos x="59" y="34"/>
                  </a:cxn>
                  <a:cxn ang="0">
                    <a:pos x="49" y="41"/>
                  </a:cxn>
                  <a:cxn ang="0">
                    <a:pos x="41" y="48"/>
                  </a:cxn>
                  <a:cxn ang="0">
                    <a:pos x="30" y="63"/>
                  </a:cxn>
                  <a:cxn ang="0">
                    <a:pos x="28" y="77"/>
                  </a:cxn>
                  <a:cxn ang="0">
                    <a:pos x="30" y="88"/>
                  </a:cxn>
                  <a:cxn ang="0">
                    <a:pos x="40" y="100"/>
                  </a:cxn>
                  <a:cxn ang="0">
                    <a:pos x="55" y="107"/>
                  </a:cxn>
                  <a:cxn ang="0">
                    <a:pos x="72" y="109"/>
                  </a:cxn>
                  <a:cxn ang="0">
                    <a:pos x="82" y="108"/>
                  </a:cxn>
                  <a:cxn ang="0">
                    <a:pos x="96" y="106"/>
                  </a:cxn>
                  <a:cxn ang="0">
                    <a:pos x="113" y="100"/>
                  </a:cxn>
                  <a:cxn ang="0">
                    <a:pos x="125" y="108"/>
                  </a:cxn>
                  <a:cxn ang="0">
                    <a:pos x="124" y="123"/>
                  </a:cxn>
                  <a:cxn ang="0">
                    <a:pos x="111" y="131"/>
                  </a:cxn>
                  <a:cxn ang="0">
                    <a:pos x="98" y="134"/>
                  </a:cxn>
                  <a:cxn ang="0">
                    <a:pos x="85" y="136"/>
                  </a:cxn>
                  <a:cxn ang="0">
                    <a:pos x="70" y="136"/>
                  </a:cxn>
                  <a:cxn ang="0">
                    <a:pos x="57" y="135"/>
                  </a:cxn>
                  <a:cxn ang="0">
                    <a:pos x="45" y="132"/>
                  </a:cxn>
                  <a:cxn ang="0">
                    <a:pos x="32" y="127"/>
                  </a:cxn>
                  <a:cxn ang="0">
                    <a:pos x="22" y="121"/>
                  </a:cxn>
                  <a:cxn ang="0">
                    <a:pos x="12" y="112"/>
                  </a:cxn>
                  <a:cxn ang="0">
                    <a:pos x="5" y="101"/>
                  </a:cxn>
                  <a:cxn ang="0">
                    <a:pos x="2" y="89"/>
                  </a:cxn>
                  <a:cxn ang="0">
                    <a:pos x="0" y="73"/>
                  </a:cxn>
                  <a:cxn ang="0">
                    <a:pos x="3" y="59"/>
                  </a:cxn>
                  <a:cxn ang="0">
                    <a:pos x="9" y="45"/>
                  </a:cxn>
                  <a:cxn ang="0">
                    <a:pos x="19" y="33"/>
                  </a:cxn>
                  <a:cxn ang="0">
                    <a:pos x="30" y="23"/>
                  </a:cxn>
                  <a:cxn ang="0">
                    <a:pos x="45" y="13"/>
                  </a:cxn>
                  <a:cxn ang="0">
                    <a:pos x="59" y="6"/>
                  </a:cxn>
                  <a:cxn ang="0">
                    <a:pos x="76" y="2"/>
                  </a:cxn>
                  <a:cxn ang="0">
                    <a:pos x="91" y="0"/>
                  </a:cxn>
                  <a:cxn ang="0">
                    <a:pos x="107" y="1"/>
                  </a:cxn>
                  <a:cxn ang="0">
                    <a:pos x="121" y="5"/>
                  </a:cxn>
                  <a:cxn ang="0">
                    <a:pos x="126" y="11"/>
                  </a:cxn>
                  <a:cxn ang="0">
                    <a:pos x="124" y="25"/>
                  </a:cxn>
                  <a:cxn ang="0">
                    <a:pos x="110" y="30"/>
                  </a:cxn>
                </a:cxnLst>
                <a:rect l="0" t="0" r="r" b="b"/>
                <a:pathLst>
                  <a:path w="128" h="136">
                    <a:moveTo>
                      <a:pt x="110" y="30"/>
                    </a:moveTo>
                    <a:lnTo>
                      <a:pt x="105" y="29"/>
                    </a:lnTo>
                    <a:lnTo>
                      <a:pt x="102" y="28"/>
                    </a:lnTo>
                    <a:lnTo>
                      <a:pt x="98" y="28"/>
                    </a:lnTo>
                    <a:lnTo>
                      <a:pt x="95" y="28"/>
                    </a:lnTo>
                    <a:lnTo>
                      <a:pt x="91" y="28"/>
                    </a:lnTo>
                    <a:lnTo>
                      <a:pt x="87" y="28"/>
                    </a:lnTo>
                    <a:lnTo>
                      <a:pt x="84" y="28"/>
                    </a:lnTo>
                    <a:lnTo>
                      <a:pt x="81" y="29"/>
                    </a:lnTo>
                    <a:lnTo>
                      <a:pt x="77" y="29"/>
                    </a:lnTo>
                    <a:lnTo>
                      <a:pt x="73" y="30"/>
                    </a:lnTo>
                    <a:lnTo>
                      <a:pt x="69" y="30"/>
                    </a:lnTo>
                    <a:lnTo>
                      <a:pt x="66" y="32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6" y="37"/>
                    </a:lnTo>
                    <a:lnTo>
                      <a:pt x="53" y="39"/>
                    </a:lnTo>
                    <a:lnTo>
                      <a:pt x="49" y="41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1" y="48"/>
                    </a:lnTo>
                    <a:lnTo>
                      <a:pt x="37" y="52"/>
                    </a:lnTo>
                    <a:lnTo>
                      <a:pt x="33" y="58"/>
                    </a:lnTo>
                    <a:lnTo>
                      <a:pt x="30" y="63"/>
                    </a:lnTo>
                    <a:lnTo>
                      <a:pt x="29" y="69"/>
                    </a:lnTo>
                    <a:lnTo>
                      <a:pt x="28" y="72"/>
                    </a:lnTo>
                    <a:lnTo>
                      <a:pt x="28" y="77"/>
                    </a:lnTo>
                    <a:lnTo>
                      <a:pt x="28" y="80"/>
                    </a:lnTo>
                    <a:lnTo>
                      <a:pt x="29" y="84"/>
                    </a:lnTo>
                    <a:lnTo>
                      <a:pt x="30" y="88"/>
                    </a:lnTo>
                    <a:lnTo>
                      <a:pt x="33" y="93"/>
                    </a:lnTo>
                    <a:lnTo>
                      <a:pt x="37" y="97"/>
                    </a:lnTo>
                    <a:lnTo>
                      <a:pt x="40" y="100"/>
                    </a:lnTo>
                    <a:lnTo>
                      <a:pt x="45" y="103"/>
                    </a:lnTo>
                    <a:lnTo>
                      <a:pt x="49" y="106"/>
                    </a:lnTo>
                    <a:lnTo>
                      <a:pt x="55" y="107"/>
                    </a:lnTo>
                    <a:lnTo>
                      <a:pt x="60" y="109"/>
                    </a:lnTo>
                    <a:lnTo>
                      <a:pt x="66" y="109"/>
                    </a:lnTo>
                    <a:lnTo>
                      <a:pt x="72" y="109"/>
                    </a:lnTo>
                    <a:lnTo>
                      <a:pt x="75" y="109"/>
                    </a:lnTo>
                    <a:lnTo>
                      <a:pt x="78" y="109"/>
                    </a:lnTo>
                    <a:lnTo>
                      <a:pt x="82" y="108"/>
                    </a:lnTo>
                    <a:lnTo>
                      <a:pt x="85" y="108"/>
                    </a:lnTo>
                    <a:lnTo>
                      <a:pt x="91" y="107"/>
                    </a:lnTo>
                    <a:lnTo>
                      <a:pt x="96" y="106"/>
                    </a:lnTo>
                    <a:lnTo>
                      <a:pt x="102" y="104"/>
                    </a:lnTo>
                    <a:lnTo>
                      <a:pt x="107" y="103"/>
                    </a:lnTo>
                    <a:lnTo>
                      <a:pt x="113" y="100"/>
                    </a:lnTo>
                    <a:lnTo>
                      <a:pt x="119" y="101"/>
                    </a:lnTo>
                    <a:lnTo>
                      <a:pt x="122" y="104"/>
                    </a:lnTo>
                    <a:lnTo>
                      <a:pt x="125" y="108"/>
                    </a:lnTo>
                    <a:lnTo>
                      <a:pt x="126" y="113"/>
                    </a:lnTo>
                    <a:lnTo>
                      <a:pt x="126" y="118"/>
                    </a:lnTo>
                    <a:lnTo>
                      <a:pt x="124" y="123"/>
                    </a:lnTo>
                    <a:lnTo>
                      <a:pt x="120" y="127"/>
                    </a:lnTo>
                    <a:lnTo>
                      <a:pt x="115" y="128"/>
                    </a:lnTo>
                    <a:lnTo>
                      <a:pt x="111" y="131"/>
                    </a:lnTo>
                    <a:lnTo>
                      <a:pt x="106" y="132"/>
                    </a:lnTo>
                    <a:lnTo>
                      <a:pt x="103" y="134"/>
                    </a:lnTo>
                    <a:lnTo>
                      <a:pt x="98" y="134"/>
                    </a:lnTo>
                    <a:lnTo>
                      <a:pt x="93" y="135"/>
                    </a:lnTo>
                    <a:lnTo>
                      <a:pt x="88" y="136"/>
                    </a:lnTo>
                    <a:lnTo>
                      <a:pt x="85" y="136"/>
                    </a:lnTo>
                    <a:lnTo>
                      <a:pt x="79" y="136"/>
                    </a:lnTo>
                    <a:lnTo>
                      <a:pt x="75" y="136"/>
                    </a:lnTo>
                    <a:lnTo>
                      <a:pt x="70" y="136"/>
                    </a:lnTo>
                    <a:lnTo>
                      <a:pt x="66" y="136"/>
                    </a:lnTo>
                    <a:lnTo>
                      <a:pt x="61" y="135"/>
                    </a:lnTo>
                    <a:lnTo>
                      <a:pt x="57" y="135"/>
                    </a:lnTo>
                    <a:lnTo>
                      <a:pt x="53" y="134"/>
                    </a:lnTo>
                    <a:lnTo>
                      <a:pt x="49" y="134"/>
                    </a:lnTo>
                    <a:lnTo>
                      <a:pt x="45" y="132"/>
                    </a:lnTo>
                    <a:lnTo>
                      <a:pt x="40" y="131"/>
                    </a:lnTo>
                    <a:lnTo>
                      <a:pt x="36" y="128"/>
                    </a:lnTo>
                    <a:lnTo>
                      <a:pt x="32" y="127"/>
                    </a:lnTo>
                    <a:lnTo>
                      <a:pt x="29" y="125"/>
                    </a:lnTo>
                    <a:lnTo>
                      <a:pt x="26" y="123"/>
                    </a:lnTo>
                    <a:lnTo>
                      <a:pt x="22" y="121"/>
                    </a:lnTo>
                    <a:lnTo>
                      <a:pt x="19" y="118"/>
                    </a:lnTo>
                    <a:lnTo>
                      <a:pt x="16" y="115"/>
                    </a:lnTo>
                    <a:lnTo>
                      <a:pt x="12" y="112"/>
                    </a:lnTo>
                    <a:lnTo>
                      <a:pt x="10" y="108"/>
                    </a:lnTo>
                    <a:lnTo>
                      <a:pt x="8" y="105"/>
                    </a:lnTo>
                    <a:lnTo>
                      <a:pt x="5" y="101"/>
                    </a:lnTo>
                    <a:lnTo>
                      <a:pt x="4" y="98"/>
                    </a:lnTo>
                    <a:lnTo>
                      <a:pt x="3" y="94"/>
                    </a:lnTo>
                    <a:lnTo>
                      <a:pt x="2" y="89"/>
                    </a:lnTo>
                    <a:lnTo>
                      <a:pt x="1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3"/>
                    </a:lnTo>
                    <a:lnTo>
                      <a:pt x="3" y="59"/>
                    </a:lnTo>
                    <a:lnTo>
                      <a:pt x="4" y="54"/>
                    </a:lnTo>
                    <a:lnTo>
                      <a:pt x="8" y="50"/>
                    </a:lnTo>
                    <a:lnTo>
                      <a:pt x="9" y="45"/>
                    </a:lnTo>
                    <a:lnTo>
                      <a:pt x="12" y="42"/>
                    </a:lnTo>
                    <a:lnTo>
                      <a:pt x="16" y="37"/>
                    </a:lnTo>
                    <a:lnTo>
                      <a:pt x="19" y="33"/>
                    </a:lnTo>
                    <a:lnTo>
                      <a:pt x="22" y="30"/>
                    </a:lnTo>
                    <a:lnTo>
                      <a:pt x="27" y="26"/>
                    </a:lnTo>
                    <a:lnTo>
                      <a:pt x="30" y="23"/>
                    </a:lnTo>
                    <a:lnTo>
                      <a:pt x="36" y="20"/>
                    </a:lnTo>
                    <a:lnTo>
                      <a:pt x="40" y="16"/>
                    </a:lnTo>
                    <a:lnTo>
                      <a:pt x="45" y="13"/>
                    </a:lnTo>
                    <a:lnTo>
                      <a:pt x="49" y="11"/>
                    </a:lnTo>
                    <a:lnTo>
                      <a:pt x="54" y="9"/>
                    </a:lnTo>
                    <a:lnTo>
                      <a:pt x="59" y="6"/>
                    </a:lnTo>
                    <a:lnTo>
                      <a:pt x="65" y="5"/>
                    </a:lnTo>
                    <a:lnTo>
                      <a:pt x="69" y="3"/>
                    </a:lnTo>
                    <a:lnTo>
                      <a:pt x="76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2" y="0"/>
                    </a:lnTo>
                    <a:lnTo>
                      <a:pt x="107" y="1"/>
                    </a:lnTo>
                    <a:lnTo>
                      <a:pt x="112" y="2"/>
                    </a:lnTo>
                    <a:lnTo>
                      <a:pt x="118" y="4"/>
                    </a:lnTo>
                    <a:lnTo>
                      <a:pt x="121" y="5"/>
                    </a:lnTo>
                    <a:lnTo>
                      <a:pt x="123" y="6"/>
                    </a:lnTo>
                    <a:lnTo>
                      <a:pt x="124" y="9"/>
                    </a:lnTo>
                    <a:lnTo>
                      <a:pt x="126" y="11"/>
                    </a:lnTo>
                    <a:lnTo>
                      <a:pt x="128" y="15"/>
                    </a:lnTo>
                    <a:lnTo>
                      <a:pt x="126" y="21"/>
                    </a:lnTo>
                    <a:lnTo>
                      <a:pt x="124" y="25"/>
                    </a:lnTo>
                    <a:lnTo>
                      <a:pt x="121" y="29"/>
                    </a:lnTo>
                    <a:lnTo>
                      <a:pt x="115" y="30"/>
                    </a:lnTo>
                    <a:lnTo>
                      <a:pt x="110" y="30"/>
                    </a:lnTo>
                    <a:lnTo>
                      <a:pt x="11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5" name="Freeform 997"/>
              <p:cNvSpPr>
                <a:spLocks/>
              </p:cNvSpPr>
              <p:nvPr/>
            </p:nvSpPr>
            <p:spPr bwMode="auto">
              <a:xfrm>
                <a:off x="5475288" y="5100638"/>
                <a:ext cx="155575" cy="17303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95" y="3"/>
                  </a:cxn>
                  <a:cxn ang="0">
                    <a:pos x="97" y="7"/>
                  </a:cxn>
                  <a:cxn ang="0">
                    <a:pos x="98" y="13"/>
                  </a:cxn>
                  <a:cxn ang="0">
                    <a:pos x="97" y="103"/>
                  </a:cxn>
                  <a:cxn ang="0">
                    <a:pos x="89" y="107"/>
                  </a:cxn>
                  <a:cxn ang="0">
                    <a:pos x="79" y="107"/>
                  </a:cxn>
                  <a:cxn ang="0">
                    <a:pos x="70" y="107"/>
                  </a:cxn>
                  <a:cxn ang="0">
                    <a:pos x="62" y="107"/>
                  </a:cxn>
                  <a:cxn ang="0">
                    <a:pos x="55" y="107"/>
                  </a:cxn>
                  <a:cxn ang="0">
                    <a:pos x="48" y="106"/>
                  </a:cxn>
                  <a:cxn ang="0">
                    <a:pos x="40" y="105"/>
                  </a:cxn>
                  <a:cxn ang="0">
                    <a:pos x="32" y="105"/>
                  </a:cxn>
                  <a:cxn ang="0">
                    <a:pos x="23" y="104"/>
                  </a:cxn>
                  <a:cxn ang="0">
                    <a:pos x="15" y="103"/>
                  </a:cxn>
                  <a:cxn ang="0">
                    <a:pos x="11" y="100"/>
                  </a:cxn>
                  <a:cxn ang="0">
                    <a:pos x="7" y="93"/>
                  </a:cxn>
                  <a:cxn ang="0">
                    <a:pos x="8" y="83"/>
                  </a:cxn>
                  <a:cxn ang="0">
                    <a:pos x="13" y="77"/>
                  </a:cxn>
                  <a:cxn ang="0">
                    <a:pos x="20" y="76"/>
                  </a:cxn>
                  <a:cxn ang="0">
                    <a:pos x="25" y="77"/>
                  </a:cxn>
                  <a:cxn ang="0">
                    <a:pos x="32" y="77"/>
                  </a:cxn>
                  <a:cxn ang="0">
                    <a:pos x="41" y="77"/>
                  </a:cxn>
                  <a:cxn ang="0">
                    <a:pos x="52" y="78"/>
                  </a:cxn>
                  <a:cxn ang="0">
                    <a:pos x="63" y="78"/>
                  </a:cxn>
                  <a:cxn ang="0">
                    <a:pos x="70" y="78"/>
                  </a:cxn>
                  <a:cxn ang="0">
                    <a:pos x="72" y="75"/>
                  </a:cxn>
                  <a:cxn ang="0">
                    <a:pos x="73" y="67"/>
                  </a:cxn>
                  <a:cxn ang="0">
                    <a:pos x="73" y="58"/>
                  </a:cxn>
                  <a:cxn ang="0">
                    <a:pos x="72" y="48"/>
                  </a:cxn>
                  <a:cxn ang="0">
                    <a:pos x="70" y="39"/>
                  </a:cxn>
                  <a:cxn ang="0">
                    <a:pos x="70" y="31"/>
                  </a:cxn>
                  <a:cxn ang="0">
                    <a:pos x="70" y="28"/>
                  </a:cxn>
                  <a:cxn ang="0">
                    <a:pos x="11" y="27"/>
                  </a:cxn>
                  <a:cxn ang="0">
                    <a:pos x="6" y="25"/>
                  </a:cxn>
                  <a:cxn ang="0">
                    <a:pos x="2" y="19"/>
                  </a:cxn>
                  <a:cxn ang="0">
                    <a:pos x="2" y="9"/>
                  </a:cxn>
                  <a:cxn ang="0">
                    <a:pos x="6" y="2"/>
                  </a:cxn>
                  <a:cxn ang="0">
                    <a:pos x="11" y="0"/>
                  </a:cxn>
                  <a:cxn ang="0">
                    <a:pos x="14" y="0"/>
                  </a:cxn>
                </a:cxnLst>
                <a:rect l="0" t="0" r="r" b="b"/>
                <a:pathLst>
                  <a:path w="98" h="109">
                    <a:moveTo>
                      <a:pt x="14" y="0"/>
                    </a:moveTo>
                    <a:lnTo>
                      <a:pt x="85" y="0"/>
                    </a:lnTo>
                    <a:lnTo>
                      <a:pt x="89" y="1"/>
                    </a:lnTo>
                    <a:lnTo>
                      <a:pt x="95" y="3"/>
                    </a:lnTo>
                    <a:lnTo>
                      <a:pt x="96" y="4"/>
                    </a:lnTo>
                    <a:lnTo>
                      <a:pt x="97" y="7"/>
                    </a:lnTo>
                    <a:lnTo>
                      <a:pt x="97" y="10"/>
                    </a:lnTo>
                    <a:lnTo>
                      <a:pt x="98" y="13"/>
                    </a:lnTo>
                    <a:lnTo>
                      <a:pt x="98" y="97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9" y="107"/>
                    </a:lnTo>
                    <a:lnTo>
                      <a:pt x="85" y="109"/>
                    </a:lnTo>
                    <a:lnTo>
                      <a:pt x="79" y="107"/>
                    </a:lnTo>
                    <a:lnTo>
                      <a:pt x="76" y="107"/>
                    </a:lnTo>
                    <a:lnTo>
                      <a:pt x="70" y="107"/>
                    </a:lnTo>
                    <a:lnTo>
                      <a:pt x="67" y="107"/>
                    </a:lnTo>
                    <a:lnTo>
                      <a:pt x="62" y="107"/>
                    </a:lnTo>
                    <a:lnTo>
                      <a:pt x="59" y="107"/>
                    </a:lnTo>
                    <a:lnTo>
                      <a:pt x="55" y="107"/>
                    </a:lnTo>
                    <a:lnTo>
                      <a:pt x="51" y="107"/>
                    </a:lnTo>
                    <a:lnTo>
                      <a:pt x="48" y="106"/>
                    </a:lnTo>
                    <a:lnTo>
                      <a:pt x="43" y="106"/>
                    </a:lnTo>
                    <a:lnTo>
                      <a:pt x="40" y="105"/>
                    </a:lnTo>
                    <a:lnTo>
                      <a:pt x="36" y="105"/>
                    </a:lnTo>
                    <a:lnTo>
                      <a:pt x="32" y="105"/>
                    </a:lnTo>
                    <a:lnTo>
                      <a:pt x="27" y="104"/>
                    </a:lnTo>
                    <a:lnTo>
                      <a:pt x="23" y="104"/>
                    </a:lnTo>
                    <a:lnTo>
                      <a:pt x="20" y="104"/>
                    </a:lnTo>
                    <a:lnTo>
                      <a:pt x="15" y="103"/>
                    </a:lnTo>
                    <a:lnTo>
                      <a:pt x="13" y="102"/>
                    </a:lnTo>
                    <a:lnTo>
                      <a:pt x="11" y="100"/>
                    </a:lnTo>
                    <a:lnTo>
                      <a:pt x="9" y="99"/>
                    </a:lnTo>
                    <a:lnTo>
                      <a:pt x="7" y="93"/>
                    </a:lnTo>
                    <a:lnTo>
                      <a:pt x="7" y="88"/>
                    </a:lnTo>
                    <a:lnTo>
                      <a:pt x="8" y="83"/>
                    </a:lnTo>
                    <a:lnTo>
                      <a:pt x="12" y="79"/>
                    </a:lnTo>
                    <a:lnTo>
                      <a:pt x="13" y="77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3" y="77"/>
                    </a:lnTo>
                    <a:lnTo>
                      <a:pt x="25" y="77"/>
                    </a:lnTo>
                    <a:lnTo>
                      <a:pt x="29" y="77"/>
                    </a:lnTo>
                    <a:lnTo>
                      <a:pt x="32" y="77"/>
                    </a:lnTo>
                    <a:lnTo>
                      <a:pt x="35" y="77"/>
                    </a:lnTo>
                    <a:lnTo>
                      <a:pt x="41" y="77"/>
                    </a:lnTo>
                    <a:lnTo>
                      <a:pt x="48" y="78"/>
                    </a:lnTo>
                    <a:lnTo>
                      <a:pt x="52" y="78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70" y="79"/>
                    </a:lnTo>
                    <a:lnTo>
                      <a:pt x="70" y="78"/>
                    </a:lnTo>
                    <a:lnTo>
                      <a:pt x="72" y="77"/>
                    </a:lnTo>
                    <a:lnTo>
                      <a:pt x="72" y="75"/>
                    </a:lnTo>
                    <a:lnTo>
                      <a:pt x="73" y="72"/>
                    </a:lnTo>
                    <a:lnTo>
                      <a:pt x="73" y="67"/>
                    </a:lnTo>
                    <a:lnTo>
                      <a:pt x="73" y="63"/>
                    </a:lnTo>
                    <a:lnTo>
                      <a:pt x="73" y="58"/>
                    </a:lnTo>
                    <a:lnTo>
                      <a:pt x="73" y="54"/>
                    </a:lnTo>
                    <a:lnTo>
                      <a:pt x="72" y="48"/>
                    </a:lnTo>
                    <a:lnTo>
                      <a:pt x="72" y="44"/>
                    </a:lnTo>
                    <a:lnTo>
                      <a:pt x="70" y="39"/>
                    </a:lnTo>
                    <a:lnTo>
                      <a:pt x="70" y="35"/>
                    </a:lnTo>
                    <a:lnTo>
                      <a:pt x="70" y="31"/>
                    </a:lnTo>
                    <a:lnTo>
                      <a:pt x="70" y="29"/>
                    </a:lnTo>
                    <a:lnTo>
                      <a:pt x="70" y="28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6" name="Freeform 998"/>
              <p:cNvSpPr>
                <a:spLocks/>
              </p:cNvSpPr>
              <p:nvPr/>
            </p:nvSpPr>
            <p:spPr bwMode="auto">
              <a:xfrm>
                <a:off x="3992563" y="5040313"/>
                <a:ext cx="311150" cy="436563"/>
              </a:xfrm>
              <a:custGeom>
                <a:avLst/>
                <a:gdLst/>
                <a:ahLst/>
                <a:cxnLst>
                  <a:cxn ang="0">
                    <a:pos x="169" y="29"/>
                  </a:cxn>
                  <a:cxn ang="0">
                    <a:pos x="156" y="29"/>
                  </a:cxn>
                  <a:cxn ang="0">
                    <a:pos x="142" y="29"/>
                  </a:cxn>
                  <a:cxn ang="0">
                    <a:pos x="129" y="31"/>
                  </a:cxn>
                  <a:cxn ang="0">
                    <a:pos x="115" y="33"/>
                  </a:cxn>
                  <a:cxn ang="0">
                    <a:pos x="95" y="42"/>
                  </a:cxn>
                  <a:cxn ang="0">
                    <a:pos x="73" y="56"/>
                  </a:cxn>
                  <a:cxn ang="0">
                    <a:pos x="54" y="72"/>
                  </a:cxn>
                  <a:cxn ang="0">
                    <a:pos x="40" y="93"/>
                  </a:cxn>
                  <a:cxn ang="0">
                    <a:pos x="31" y="113"/>
                  </a:cxn>
                  <a:cxn ang="0">
                    <a:pos x="29" y="125"/>
                  </a:cxn>
                  <a:cxn ang="0">
                    <a:pos x="28" y="141"/>
                  </a:cxn>
                  <a:cxn ang="0">
                    <a:pos x="29" y="163"/>
                  </a:cxn>
                  <a:cxn ang="0">
                    <a:pos x="37" y="185"/>
                  </a:cxn>
                  <a:cxn ang="0">
                    <a:pos x="49" y="203"/>
                  </a:cxn>
                  <a:cxn ang="0">
                    <a:pos x="65" y="218"/>
                  </a:cxn>
                  <a:cxn ang="0">
                    <a:pos x="84" y="231"/>
                  </a:cxn>
                  <a:cxn ang="0">
                    <a:pos x="105" y="241"/>
                  </a:cxn>
                  <a:cxn ang="0">
                    <a:pos x="129" y="245"/>
                  </a:cxn>
                  <a:cxn ang="0">
                    <a:pos x="150" y="247"/>
                  </a:cxn>
                  <a:cxn ang="0">
                    <a:pos x="160" y="256"/>
                  </a:cxn>
                  <a:cxn ang="0">
                    <a:pos x="156" y="272"/>
                  </a:cxn>
                  <a:cxn ang="0">
                    <a:pos x="143" y="274"/>
                  </a:cxn>
                  <a:cxn ang="0">
                    <a:pos x="128" y="273"/>
                  </a:cxn>
                  <a:cxn ang="0">
                    <a:pos x="113" y="271"/>
                  </a:cxn>
                  <a:cxn ang="0">
                    <a:pos x="100" y="268"/>
                  </a:cxn>
                  <a:cxn ang="0">
                    <a:pos x="85" y="263"/>
                  </a:cxn>
                  <a:cxn ang="0">
                    <a:pos x="68" y="254"/>
                  </a:cxn>
                  <a:cxn ang="0">
                    <a:pos x="46" y="238"/>
                  </a:cxn>
                  <a:cxn ang="0">
                    <a:pos x="27" y="218"/>
                  </a:cxn>
                  <a:cxn ang="0">
                    <a:pos x="11" y="196"/>
                  </a:cxn>
                  <a:cxn ang="0">
                    <a:pos x="5" y="179"/>
                  </a:cxn>
                  <a:cxn ang="0">
                    <a:pos x="1" y="166"/>
                  </a:cxn>
                  <a:cxn ang="0">
                    <a:pos x="0" y="152"/>
                  </a:cxn>
                  <a:cxn ang="0">
                    <a:pos x="0" y="138"/>
                  </a:cxn>
                  <a:cxn ang="0">
                    <a:pos x="1" y="121"/>
                  </a:cxn>
                  <a:cxn ang="0">
                    <a:pos x="4" y="105"/>
                  </a:cxn>
                  <a:cxn ang="0">
                    <a:pos x="10" y="91"/>
                  </a:cxn>
                  <a:cxn ang="0">
                    <a:pos x="17" y="77"/>
                  </a:cxn>
                  <a:cxn ang="0">
                    <a:pos x="25" y="64"/>
                  </a:cxn>
                  <a:cxn ang="0">
                    <a:pos x="42" y="45"/>
                  </a:cxn>
                  <a:cxn ang="0">
                    <a:pos x="58" y="32"/>
                  </a:cxn>
                  <a:cxn ang="0">
                    <a:pos x="70" y="23"/>
                  </a:cxn>
                  <a:cxn ang="0">
                    <a:pos x="84" y="16"/>
                  </a:cxn>
                  <a:cxn ang="0">
                    <a:pos x="99" y="10"/>
                  </a:cxn>
                  <a:cxn ang="0">
                    <a:pos x="114" y="5"/>
                  </a:cxn>
                  <a:cxn ang="0">
                    <a:pos x="130" y="2"/>
                  </a:cxn>
                  <a:cxn ang="0">
                    <a:pos x="146" y="1"/>
                  </a:cxn>
                  <a:cxn ang="0">
                    <a:pos x="162" y="0"/>
                  </a:cxn>
                  <a:cxn ang="0">
                    <a:pos x="179" y="2"/>
                  </a:cxn>
                  <a:cxn ang="0">
                    <a:pos x="192" y="5"/>
                  </a:cxn>
                  <a:cxn ang="0">
                    <a:pos x="194" y="23"/>
                  </a:cxn>
                  <a:cxn ang="0">
                    <a:pos x="180" y="31"/>
                  </a:cxn>
                </a:cxnLst>
                <a:rect l="0" t="0" r="r" b="b"/>
                <a:pathLst>
                  <a:path w="196" h="275">
                    <a:moveTo>
                      <a:pt x="180" y="31"/>
                    </a:moveTo>
                    <a:lnTo>
                      <a:pt x="177" y="30"/>
                    </a:lnTo>
                    <a:lnTo>
                      <a:pt x="174" y="29"/>
                    </a:lnTo>
                    <a:lnTo>
                      <a:pt x="169" y="29"/>
                    </a:lnTo>
                    <a:lnTo>
                      <a:pt x="166" y="29"/>
                    </a:lnTo>
                    <a:lnTo>
                      <a:pt x="162" y="29"/>
                    </a:lnTo>
                    <a:lnTo>
                      <a:pt x="159" y="29"/>
                    </a:lnTo>
                    <a:lnTo>
                      <a:pt x="156" y="29"/>
                    </a:lnTo>
                    <a:lnTo>
                      <a:pt x="152" y="29"/>
                    </a:lnTo>
                    <a:lnTo>
                      <a:pt x="149" y="29"/>
                    </a:lnTo>
                    <a:lnTo>
                      <a:pt x="146" y="29"/>
                    </a:lnTo>
                    <a:lnTo>
                      <a:pt x="142" y="29"/>
                    </a:lnTo>
                    <a:lnTo>
                      <a:pt x="139" y="30"/>
                    </a:lnTo>
                    <a:lnTo>
                      <a:pt x="135" y="30"/>
                    </a:lnTo>
                    <a:lnTo>
                      <a:pt x="132" y="30"/>
                    </a:lnTo>
                    <a:lnTo>
                      <a:pt x="129" y="31"/>
                    </a:lnTo>
                    <a:lnTo>
                      <a:pt x="125" y="32"/>
                    </a:lnTo>
                    <a:lnTo>
                      <a:pt x="122" y="32"/>
                    </a:lnTo>
                    <a:lnTo>
                      <a:pt x="119" y="33"/>
                    </a:lnTo>
                    <a:lnTo>
                      <a:pt x="115" y="33"/>
                    </a:lnTo>
                    <a:lnTo>
                      <a:pt x="112" y="35"/>
                    </a:lnTo>
                    <a:lnTo>
                      <a:pt x="106" y="37"/>
                    </a:lnTo>
                    <a:lnTo>
                      <a:pt x="101" y="40"/>
                    </a:lnTo>
                    <a:lnTo>
                      <a:pt x="95" y="42"/>
                    </a:lnTo>
                    <a:lnTo>
                      <a:pt x="88" y="45"/>
                    </a:lnTo>
                    <a:lnTo>
                      <a:pt x="84" y="48"/>
                    </a:lnTo>
                    <a:lnTo>
                      <a:pt x="78" y="52"/>
                    </a:lnTo>
                    <a:lnTo>
                      <a:pt x="73" y="56"/>
                    </a:lnTo>
                    <a:lnTo>
                      <a:pt x="67" y="59"/>
                    </a:lnTo>
                    <a:lnTo>
                      <a:pt x="63" y="64"/>
                    </a:lnTo>
                    <a:lnTo>
                      <a:pt x="58" y="68"/>
                    </a:lnTo>
                    <a:lnTo>
                      <a:pt x="54" y="72"/>
                    </a:lnTo>
                    <a:lnTo>
                      <a:pt x="49" y="77"/>
                    </a:lnTo>
                    <a:lnTo>
                      <a:pt x="46" y="82"/>
                    </a:lnTo>
                    <a:lnTo>
                      <a:pt x="44" y="87"/>
                    </a:lnTo>
                    <a:lnTo>
                      <a:pt x="40" y="93"/>
                    </a:lnTo>
                    <a:lnTo>
                      <a:pt x="37" y="97"/>
                    </a:lnTo>
                    <a:lnTo>
                      <a:pt x="35" y="103"/>
                    </a:lnTo>
                    <a:lnTo>
                      <a:pt x="32" y="110"/>
                    </a:lnTo>
                    <a:lnTo>
                      <a:pt x="31" y="113"/>
                    </a:lnTo>
                    <a:lnTo>
                      <a:pt x="30" y="116"/>
                    </a:lnTo>
                    <a:lnTo>
                      <a:pt x="29" y="119"/>
                    </a:lnTo>
                    <a:lnTo>
                      <a:pt x="29" y="122"/>
                    </a:lnTo>
                    <a:lnTo>
                      <a:pt x="29" y="125"/>
                    </a:lnTo>
                    <a:lnTo>
                      <a:pt x="28" y="129"/>
                    </a:lnTo>
                    <a:lnTo>
                      <a:pt x="28" y="133"/>
                    </a:lnTo>
                    <a:lnTo>
                      <a:pt x="28" y="137"/>
                    </a:lnTo>
                    <a:lnTo>
                      <a:pt x="28" y="141"/>
                    </a:lnTo>
                    <a:lnTo>
                      <a:pt x="28" y="148"/>
                    </a:lnTo>
                    <a:lnTo>
                      <a:pt x="28" y="153"/>
                    </a:lnTo>
                    <a:lnTo>
                      <a:pt x="29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2" y="175"/>
                    </a:lnTo>
                    <a:lnTo>
                      <a:pt x="35" y="180"/>
                    </a:lnTo>
                    <a:lnTo>
                      <a:pt x="37" y="185"/>
                    </a:lnTo>
                    <a:lnTo>
                      <a:pt x="40" y="189"/>
                    </a:lnTo>
                    <a:lnTo>
                      <a:pt x="42" y="194"/>
                    </a:lnTo>
                    <a:lnTo>
                      <a:pt x="46" y="198"/>
                    </a:lnTo>
                    <a:lnTo>
                      <a:pt x="49" y="203"/>
                    </a:lnTo>
                    <a:lnTo>
                      <a:pt x="53" y="207"/>
                    </a:lnTo>
                    <a:lnTo>
                      <a:pt x="57" y="212"/>
                    </a:lnTo>
                    <a:lnTo>
                      <a:pt x="62" y="215"/>
                    </a:lnTo>
                    <a:lnTo>
                      <a:pt x="65" y="218"/>
                    </a:lnTo>
                    <a:lnTo>
                      <a:pt x="69" y="222"/>
                    </a:lnTo>
                    <a:lnTo>
                      <a:pt x="74" y="225"/>
                    </a:lnTo>
                    <a:lnTo>
                      <a:pt x="79" y="228"/>
                    </a:lnTo>
                    <a:lnTo>
                      <a:pt x="84" y="231"/>
                    </a:lnTo>
                    <a:lnTo>
                      <a:pt x="90" y="234"/>
                    </a:lnTo>
                    <a:lnTo>
                      <a:pt x="95" y="236"/>
                    </a:lnTo>
                    <a:lnTo>
                      <a:pt x="101" y="238"/>
                    </a:lnTo>
                    <a:lnTo>
                      <a:pt x="105" y="241"/>
                    </a:lnTo>
                    <a:lnTo>
                      <a:pt x="111" y="242"/>
                    </a:lnTo>
                    <a:lnTo>
                      <a:pt x="116" y="243"/>
                    </a:lnTo>
                    <a:lnTo>
                      <a:pt x="123" y="245"/>
                    </a:lnTo>
                    <a:lnTo>
                      <a:pt x="129" y="245"/>
                    </a:lnTo>
                    <a:lnTo>
                      <a:pt x="135" y="246"/>
                    </a:lnTo>
                    <a:lnTo>
                      <a:pt x="141" y="247"/>
                    </a:lnTo>
                    <a:lnTo>
                      <a:pt x="147" y="247"/>
                    </a:lnTo>
                    <a:lnTo>
                      <a:pt x="150" y="247"/>
                    </a:lnTo>
                    <a:lnTo>
                      <a:pt x="153" y="249"/>
                    </a:lnTo>
                    <a:lnTo>
                      <a:pt x="156" y="250"/>
                    </a:lnTo>
                    <a:lnTo>
                      <a:pt x="158" y="252"/>
                    </a:lnTo>
                    <a:lnTo>
                      <a:pt x="160" y="256"/>
                    </a:lnTo>
                    <a:lnTo>
                      <a:pt x="161" y="262"/>
                    </a:lnTo>
                    <a:lnTo>
                      <a:pt x="160" y="266"/>
                    </a:lnTo>
                    <a:lnTo>
                      <a:pt x="158" y="271"/>
                    </a:lnTo>
                    <a:lnTo>
                      <a:pt x="156" y="272"/>
                    </a:lnTo>
                    <a:lnTo>
                      <a:pt x="153" y="273"/>
                    </a:lnTo>
                    <a:lnTo>
                      <a:pt x="150" y="274"/>
                    </a:lnTo>
                    <a:lnTo>
                      <a:pt x="147" y="275"/>
                    </a:lnTo>
                    <a:lnTo>
                      <a:pt x="143" y="274"/>
                    </a:lnTo>
                    <a:lnTo>
                      <a:pt x="139" y="274"/>
                    </a:lnTo>
                    <a:lnTo>
                      <a:pt x="135" y="274"/>
                    </a:lnTo>
                    <a:lnTo>
                      <a:pt x="131" y="274"/>
                    </a:lnTo>
                    <a:lnTo>
                      <a:pt x="128" y="273"/>
                    </a:lnTo>
                    <a:lnTo>
                      <a:pt x="124" y="273"/>
                    </a:lnTo>
                    <a:lnTo>
                      <a:pt x="121" y="272"/>
                    </a:lnTo>
                    <a:lnTo>
                      <a:pt x="118" y="272"/>
                    </a:lnTo>
                    <a:lnTo>
                      <a:pt x="113" y="271"/>
                    </a:lnTo>
                    <a:lnTo>
                      <a:pt x="110" y="270"/>
                    </a:lnTo>
                    <a:lnTo>
                      <a:pt x="106" y="269"/>
                    </a:lnTo>
                    <a:lnTo>
                      <a:pt x="103" y="269"/>
                    </a:lnTo>
                    <a:lnTo>
                      <a:pt x="100" y="268"/>
                    </a:lnTo>
                    <a:lnTo>
                      <a:pt x="96" y="266"/>
                    </a:lnTo>
                    <a:lnTo>
                      <a:pt x="92" y="265"/>
                    </a:lnTo>
                    <a:lnTo>
                      <a:pt x="88" y="264"/>
                    </a:lnTo>
                    <a:lnTo>
                      <a:pt x="85" y="263"/>
                    </a:lnTo>
                    <a:lnTo>
                      <a:pt x="82" y="261"/>
                    </a:lnTo>
                    <a:lnTo>
                      <a:pt x="78" y="259"/>
                    </a:lnTo>
                    <a:lnTo>
                      <a:pt x="75" y="257"/>
                    </a:lnTo>
                    <a:lnTo>
                      <a:pt x="68" y="254"/>
                    </a:lnTo>
                    <a:lnTo>
                      <a:pt x="64" y="251"/>
                    </a:lnTo>
                    <a:lnTo>
                      <a:pt x="57" y="247"/>
                    </a:lnTo>
                    <a:lnTo>
                      <a:pt x="51" y="243"/>
                    </a:lnTo>
                    <a:lnTo>
                      <a:pt x="46" y="238"/>
                    </a:lnTo>
                    <a:lnTo>
                      <a:pt x="41" y="234"/>
                    </a:lnTo>
                    <a:lnTo>
                      <a:pt x="36" y="229"/>
                    </a:lnTo>
                    <a:lnTo>
                      <a:pt x="31" y="224"/>
                    </a:lnTo>
                    <a:lnTo>
                      <a:pt x="27" y="218"/>
                    </a:lnTo>
                    <a:lnTo>
                      <a:pt x="22" y="214"/>
                    </a:lnTo>
                    <a:lnTo>
                      <a:pt x="19" y="207"/>
                    </a:lnTo>
                    <a:lnTo>
                      <a:pt x="16" y="201"/>
                    </a:lnTo>
                    <a:lnTo>
                      <a:pt x="11" y="196"/>
                    </a:lnTo>
                    <a:lnTo>
                      <a:pt x="9" y="190"/>
                    </a:lnTo>
                    <a:lnTo>
                      <a:pt x="8" y="187"/>
                    </a:lnTo>
                    <a:lnTo>
                      <a:pt x="7" y="182"/>
                    </a:lnTo>
                    <a:lnTo>
                      <a:pt x="5" y="179"/>
                    </a:lnTo>
                    <a:lnTo>
                      <a:pt x="4" y="177"/>
                    </a:lnTo>
                    <a:lnTo>
                      <a:pt x="3" y="173"/>
                    </a:lnTo>
                    <a:lnTo>
                      <a:pt x="2" y="170"/>
                    </a:lnTo>
                    <a:lnTo>
                      <a:pt x="1" y="166"/>
                    </a:lnTo>
                    <a:lnTo>
                      <a:pt x="1" y="162"/>
                    </a:lnTo>
                    <a:lnTo>
                      <a:pt x="1" y="159"/>
                    </a:lnTo>
                    <a:lnTo>
                      <a:pt x="0" y="156"/>
                    </a:lnTo>
                    <a:lnTo>
                      <a:pt x="0" y="152"/>
                    </a:lnTo>
                    <a:lnTo>
                      <a:pt x="0" y="149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1" y="134"/>
                    </a:lnTo>
                    <a:lnTo>
                      <a:pt x="1" y="130"/>
                    </a:lnTo>
                    <a:lnTo>
                      <a:pt x="1" y="125"/>
                    </a:lnTo>
                    <a:lnTo>
                      <a:pt x="1" y="121"/>
                    </a:lnTo>
                    <a:lnTo>
                      <a:pt x="2" y="117"/>
                    </a:lnTo>
                    <a:lnTo>
                      <a:pt x="2" y="114"/>
                    </a:lnTo>
                    <a:lnTo>
                      <a:pt x="3" y="110"/>
                    </a:lnTo>
                    <a:lnTo>
                      <a:pt x="4" y="105"/>
                    </a:lnTo>
                    <a:lnTo>
                      <a:pt x="7" y="102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10" y="91"/>
                    </a:lnTo>
                    <a:lnTo>
                      <a:pt x="11" y="87"/>
                    </a:lnTo>
                    <a:lnTo>
                      <a:pt x="13" y="84"/>
                    </a:lnTo>
                    <a:lnTo>
                      <a:pt x="16" y="80"/>
                    </a:lnTo>
                    <a:lnTo>
                      <a:pt x="17" y="77"/>
                    </a:lnTo>
                    <a:lnTo>
                      <a:pt x="19" y="74"/>
                    </a:lnTo>
                    <a:lnTo>
                      <a:pt x="21" y="70"/>
                    </a:lnTo>
                    <a:lnTo>
                      <a:pt x="22" y="67"/>
                    </a:lnTo>
                    <a:lnTo>
                      <a:pt x="25" y="64"/>
                    </a:lnTo>
                    <a:lnTo>
                      <a:pt x="27" y="61"/>
                    </a:lnTo>
                    <a:lnTo>
                      <a:pt x="31" y="55"/>
                    </a:lnTo>
                    <a:lnTo>
                      <a:pt x="38" y="49"/>
                    </a:lnTo>
                    <a:lnTo>
                      <a:pt x="42" y="45"/>
                    </a:lnTo>
                    <a:lnTo>
                      <a:pt x="48" y="39"/>
                    </a:lnTo>
                    <a:lnTo>
                      <a:pt x="51" y="37"/>
                    </a:lnTo>
                    <a:lnTo>
                      <a:pt x="55" y="35"/>
                    </a:lnTo>
                    <a:lnTo>
                      <a:pt x="58" y="32"/>
                    </a:lnTo>
                    <a:lnTo>
                      <a:pt x="62" y="30"/>
                    </a:lnTo>
                    <a:lnTo>
                      <a:pt x="64" y="28"/>
                    </a:lnTo>
                    <a:lnTo>
                      <a:pt x="67" y="26"/>
                    </a:lnTo>
                    <a:lnTo>
                      <a:pt x="70" y="23"/>
                    </a:lnTo>
                    <a:lnTo>
                      <a:pt x="74" y="22"/>
                    </a:lnTo>
                    <a:lnTo>
                      <a:pt x="77" y="20"/>
                    </a:lnTo>
                    <a:lnTo>
                      <a:pt x="81" y="18"/>
                    </a:lnTo>
                    <a:lnTo>
                      <a:pt x="84" y="16"/>
                    </a:lnTo>
                    <a:lnTo>
                      <a:pt x="87" y="14"/>
                    </a:lnTo>
                    <a:lnTo>
                      <a:pt x="91" y="13"/>
                    </a:lnTo>
                    <a:lnTo>
                      <a:pt x="95" y="11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6" y="8"/>
                    </a:lnTo>
                    <a:lnTo>
                      <a:pt x="110" y="7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2" y="3"/>
                    </a:lnTo>
                    <a:lnTo>
                      <a:pt x="125" y="3"/>
                    </a:lnTo>
                    <a:lnTo>
                      <a:pt x="130" y="2"/>
                    </a:lnTo>
                    <a:lnTo>
                      <a:pt x="134" y="2"/>
                    </a:lnTo>
                    <a:lnTo>
                      <a:pt x="138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0" y="1"/>
                    </a:lnTo>
                    <a:lnTo>
                      <a:pt x="155" y="0"/>
                    </a:lnTo>
                    <a:lnTo>
                      <a:pt x="159" y="0"/>
                    </a:lnTo>
                    <a:lnTo>
                      <a:pt x="162" y="0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76" y="1"/>
                    </a:lnTo>
                    <a:lnTo>
                      <a:pt x="179" y="2"/>
                    </a:lnTo>
                    <a:lnTo>
                      <a:pt x="184" y="3"/>
                    </a:lnTo>
                    <a:lnTo>
                      <a:pt x="187" y="3"/>
                    </a:lnTo>
                    <a:lnTo>
                      <a:pt x="189" y="4"/>
                    </a:lnTo>
                    <a:lnTo>
                      <a:pt x="192" y="5"/>
                    </a:lnTo>
                    <a:lnTo>
                      <a:pt x="194" y="8"/>
                    </a:lnTo>
                    <a:lnTo>
                      <a:pt x="195" y="12"/>
                    </a:lnTo>
                    <a:lnTo>
                      <a:pt x="196" y="19"/>
                    </a:lnTo>
                    <a:lnTo>
                      <a:pt x="194" y="23"/>
                    </a:lnTo>
                    <a:lnTo>
                      <a:pt x="190" y="28"/>
                    </a:lnTo>
                    <a:lnTo>
                      <a:pt x="185" y="30"/>
                    </a:lnTo>
                    <a:lnTo>
                      <a:pt x="180" y="31"/>
                    </a:lnTo>
                    <a:lnTo>
                      <a:pt x="18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7" name="Freeform 999"/>
              <p:cNvSpPr>
                <a:spLocks/>
              </p:cNvSpPr>
              <p:nvPr/>
            </p:nvSpPr>
            <p:spPr bwMode="auto">
              <a:xfrm>
                <a:off x="4259263" y="5043488"/>
                <a:ext cx="190500" cy="366713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36" y="6"/>
                  </a:cxn>
                  <a:cxn ang="0">
                    <a:pos x="48" y="11"/>
                  </a:cxn>
                  <a:cxn ang="0">
                    <a:pos x="58" y="18"/>
                  </a:cxn>
                  <a:cxn ang="0">
                    <a:pos x="69" y="26"/>
                  </a:cxn>
                  <a:cxn ang="0">
                    <a:pos x="78" y="35"/>
                  </a:cxn>
                  <a:cxn ang="0">
                    <a:pos x="87" y="45"/>
                  </a:cxn>
                  <a:cxn ang="0">
                    <a:pos x="94" y="56"/>
                  </a:cxn>
                  <a:cxn ang="0">
                    <a:pos x="102" y="67"/>
                  </a:cxn>
                  <a:cxn ang="0">
                    <a:pos x="108" y="80"/>
                  </a:cxn>
                  <a:cxn ang="0">
                    <a:pos x="112" y="93"/>
                  </a:cxn>
                  <a:cxn ang="0">
                    <a:pos x="115" y="105"/>
                  </a:cxn>
                  <a:cxn ang="0">
                    <a:pos x="118" y="119"/>
                  </a:cxn>
                  <a:cxn ang="0">
                    <a:pos x="119" y="132"/>
                  </a:cxn>
                  <a:cxn ang="0">
                    <a:pos x="120" y="146"/>
                  </a:cxn>
                  <a:cxn ang="0">
                    <a:pos x="119" y="158"/>
                  </a:cxn>
                  <a:cxn ang="0">
                    <a:pos x="117" y="171"/>
                  </a:cxn>
                  <a:cxn ang="0">
                    <a:pos x="113" y="184"/>
                  </a:cxn>
                  <a:cxn ang="0">
                    <a:pos x="110" y="196"/>
                  </a:cxn>
                  <a:cxn ang="0">
                    <a:pos x="104" y="208"/>
                  </a:cxn>
                  <a:cxn ang="0">
                    <a:pos x="96" y="219"/>
                  </a:cxn>
                  <a:cxn ang="0">
                    <a:pos x="86" y="230"/>
                  </a:cxn>
                  <a:cxn ang="0">
                    <a:pos x="71" y="227"/>
                  </a:cxn>
                  <a:cxn ang="0">
                    <a:pos x="64" y="214"/>
                  </a:cxn>
                  <a:cxn ang="0">
                    <a:pos x="75" y="197"/>
                  </a:cxn>
                  <a:cxn ang="0">
                    <a:pos x="83" y="182"/>
                  </a:cxn>
                  <a:cxn ang="0">
                    <a:pos x="86" y="171"/>
                  </a:cxn>
                  <a:cxn ang="0">
                    <a:pos x="89" y="161"/>
                  </a:cxn>
                  <a:cxn ang="0">
                    <a:pos x="91" y="151"/>
                  </a:cxn>
                  <a:cxn ang="0">
                    <a:pos x="91" y="140"/>
                  </a:cxn>
                  <a:cxn ang="0">
                    <a:pos x="91" y="130"/>
                  </a:cxn>
                  <a:cxn ang="0">
                    <a:pos x="90" y="119"/>
                  </a:cxn>
                  <a:cxn ang="0">
                    <a:pos x="87" y="109"/>
                  </a:cxn>
                  <a:cxn ang="0">
                    <a:pos x="85" y="99"/>
                  </a:cxn>
                  <a:cxn ang="0">
                    <a:pos x="81" y="89"/>
                  </a:cxn>
                  <a:cxn ang="0">
                    <a:pos x="76" y="78"/>
                  </a:cxn>
                  <a:cxn ang="0">
                    <a:pos x="68" y="64"/>
                  </a:cxn>
                  <a:cxn ang="0">
                    <a:pos x="54" y="48"/>
                  </a:cxn>
                  <a:cxn ang="0">
                    <a:pos x="37" y="37"/>
                  </a:cxn>
                  <a:cxn ang="0">
                    <a:pos x="21" y="30"/>
                  </a:cxn>
                  <a:cxn ang="0">
                    <a:pos x="12" y="29"/>
                  </a:cxn>
                  <a:cxn ang="0">
                    <a:pos x="2" y="24"/>
                  </a:cxn>
                  <a:cxn ang="0">
                    <a:pos x="0" y="12"/>
                  </a:cxn>
                  <a:cxn ang="0">
                    <a:pos x="7" y="1"/>
                  </a:cxn>
                  <a:cxn ang="0">
                    <a:pos x="16" y="1"/>
                  </a:cxn>
                </a:cxnLst>
                <a:rect l="0" t="0" r="r" b="b"/>
                <a:pathLst>
                  <a:path w="120" h="231">
                    <a:moveTo>
                      <a:pt x="16" y="1"/>
                    </a:moveTo>
                    <a:lnTo>
                      <a:pt x="20" y="1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6" y="6"/>
                    </a:lnTo>
                    <a:lnTo>
                      <a:pt x="40" y="7"/>
                    </a:lnTo>
                    <a:lnTo>
                      <a:pt x="45" y="9"/>
                    </a:lnTo>
                    <a:lnTo>
                      <a:pt x="48" y="11"/>
                    </a:lnTo>
                    <a:lnTo>
                      <a:pt x="52" y="12"/>
                    </a:lnTo>
                    <a:lnTo>
                      <a:pt x="55" y="15"/>
                    </a:lnTo>
                    <a:lnTo>
                      <a:pt x="58" y="18"/>
                    </a:lnTo>
                    <a:lnTo>
                      <a:pt x="63" y="20"/>
                    </a:lnTo>
                    <a:lnTo>
                      <a:pt x="66" y="22"/>
                    </a:lnTo>
                    <a:lnTo>
                      <a:pt x="69" y="26"/>
                    </a:lnTo>
                    <a:lnTo>
                      <a:pt x="73" y="28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1" y="38"/>
                    </a:lnTo>
                    <a:lnTo>
                      <a:pt x="84" y="42"/>
                    </a:lnTo>
                    <a:lnTo>
                      <a:pt x="87" y="45"/>
                    </a:lnTo>
                    <a:lnTo>
                      <a:pt x="90" y="48"/>
                    </a:lnTo>
                    <a:lnTo>
                      <a:pt x="92" y="52"/>
                    </a:lnTo>
                    <a:lnTo>
                      <a:pt x="94" y="56"/>
                    </a:lnTo>
                    <a:lnTo>
                      <a:pt x="97" y="59"/>
                    </a:lnTo>
                    <a:lnTo>
                      <a:pt x="99" y="63"/>
                    </a:lnTo>
                    <a:lnTo>
                      <a:pt x="102" y="67"/>
                    </a:lnTo>
                    <a:lnTo>
                      <a:pt x="103" y="71"/>
                    </a:lnTo>
                    <a:lnTo>
                      <a:pt x="105" y="75"/>
                    </a:lnTo>
                    <a:lnTo>
                      <a:pt x="108" y="80"/>
                    </a:lnTo>
                    <a:lnTo>
                      <a:pt x="109" y="84"/>
                    </a:lnTo>
                    <a:lnTo>
                      <a:pt x="111" y="87"/>
                    </a:lnTo>
                    <a:lnTo>
                      <a:pt x="112" y="93"/>
                    </a:lnTo>
                    <a:lnTo>
                      <a:pt x="113" y="96"/>
                    </a:lnTo>
                    <a:lnTo>
                      <a:pt x="114" y="101"/>
                    </a:lnTo>
                    <a:lnTo>
                      <a:pt x="115" y="105"/>
                    </a:lnTo>
                    <a:lnTo>
                      <a:pt x="117" y="110"/>
                    </a:lnTo>
                    <a:lnTo>
                      <a:pt x="117" y="114"/>
                    </a:lnTo>
                    <a:lnTo>
                      <a:pt x="118" y="119"/>
                    </a:lnTo>
                    <a:lnTo>
                      <a:pt x="118" y="122"/>
                    </a:lnTo>
                    <a:lnTo>
                      <a:pt x="119" y="128"/>
                    </a:lnTo>
                    <a:lnTo>
                      <a:pt x="119" y="132"/>
                    </a:lnTo>
                    <a:lnTo>
                      <a:pt x="119" y="137"/>
                    </a:lnTo>
                    <a:lnTo>
                      <a:pt x="119" y="140"/>
                    </a:lnTo>
                    <a:lnTo>
                      <a:pt x="120" y="146"/>
                    </a:lnTo>
                    <a:lnTo>
                      <a:pt x="119" y="149"/>
                    </a:lnTo>
                    <a:lnTo>
                      <a:pt x="119" y="155"/>
                    </a:lnTo>
                    <a:lnTo>
                      <a:pt x="119" y="158"/>
                    </a:lnTo>
                    <a:lnTo>
                      <a:pt x="119" y="164"/>
                    </a:lnTo>
                    <a:lnTo>
                      <a:pt x="118" y="168"/>
                    </a:lnTo>
                    <a:lnTo>
                      <a:pt x="117" y="171"/>
                    </a:lnTo>
                    <a:lnTo>
                      <a:pt x="115" y="176"/>
                    </a:lnTo>
                    <a:lnTo>
                      <a:pt x="115" y="180"/>
                    </a:lnTo>
                    <a:lnTo>
                      <a:pt x="113" y="184"/>
                    </a:lnTo>
                    <a:lnTo>
                      <a:pt x="112" y="188"/>
                    </a:lnTo>
                    <a:lnTo>
                      <a:pt x="111" y="192"/>
                    </a:lnTo>
                    <a:lnTo>
                      <a:pt x="110" y="196"/>
                    </a:lnTo>
                    <a:lnTo>
                      <a:pt x="108" y="199"/>
                    </a:lnTo>
                    <a:lnTo>
                      <a:pt x="106" y="204"/>
                    </a:lnTo>
                    <a:lnTo>
                      <a:pt x="104" y="208"/>
                    </a:lnTo>
                    <a:lnTo>
                      <a:pt x="102" y="212"/>
                    </a:lnTo>
                    <a:lnTo>
                      <a:pt x="99" y="215"/>
                    </a:lnTo>
                    <a:lnTo>
                      <a:pt x="96" y="219"/>
                    </a:lnTo>
                    <a:lnTo>
                      <a:pt x="94" y="223"/>
                    </a:lnTo>
                    <a:lnTo>
                      <a:pt x="92" y="226"/>
                    </a:lnTo>
                    <a:lnTo>
                      <a:pt x="86" y="230"/>
                    </a:lnTo>
                    <a:lnTo>
                      <a:pt x="81" y="231"/>
                    </a:lnTo>
                    <a:lnTo>
                      <a:pt x="75" y="230"/>
                    </a:lnTo>
                    <a:lnTo>
                      <a:pt x="71" y="227"/>
                    </a:lnTo>
                    <a:lnTo>
                      <a:pt x="66" y="223"/>
                    </a:lnTo>
                    <a:lnTo>
                      <a:pt x="64" y="219"/>
                    </a:lnTo>
                    <a:lnTo>
                      <a:pt x="64" y="214"/>
                    </a:lnTo>
                    <a:lnTo>
                      <a:pt x="67" y="210"/>
                    </a:lnTo>
                    <a:lnTo>
                      <a:pt x="72" y="203"/>
                    </a:lnTo>
                    <a:lnTo>
                      <a:pt x="75" y="197"/>
                    </a:lnTo>
                    <a:lnTo>
                      <a:pt x="78" y="192"/>
                    </a:lnTo>
                    <a:lnTo>
                      <a:pt x="82" y="186"/>
                    </a:lnTo>
                    <a:lnTo>
                      <a:pt x="83" y="182"/>
                    </a:lnTo>
                    <a:lnTo>
                      <a:pt x="84" y="178"/>
                    </a:lnTo>
                    <a:lnTo>
                      <a:pt x="85" y="175"/>
                    </a:lnTo>
                    <a:lnTo>
                      <a:pt x="86" y="171"/>
                    </a:lnTo>
                    <a:lnTo>
                      <a:pt x="87" y="168"/>
                    </a:lnTo>
                    <a:lnTo>
                      <a:pt x="89" y="165"/>
                    </a:lnTo>
                    <a:lnTo>
                      <a:pt x="89" y="161"/>
                    </a:lnTo>
                    <a:lnTo>
                      <a:pt x="90" y="158"/>
                    </a:lnTo>
                    <a:lnTo>
                      <a:pt x="90" y="155"/>
                    </a:lnTo>
                    <a:lnTo>
                      <a:pt x="91" y="151"/>
                    </a:lnTo>
                    <a:lnTo>
                      <a:pt x="91" y="148"/>
                    </a:lnTo>
                    <a:lnTo>
                      <a:pt x="91" y="143"/>
                    </a:lnTo>
                    <a:lnTo>
                      <a:pt x="91" y="140"/>
                    </a:lnTo>
                    <a:lnTo>
                      <a:pt x="91" y="137"/>
                    </a:lnTo>
                    <a:lnTo>
                      <a:pt x="91" y="133"/>
                    </a:lnTo>
                    <a:lnTo>
                      <a:pt x="91" y="130"/>
                    </a:lnTo>
                    <a:lnTo>
                      <a:pt x="91" y="126"/>
                    </a:lnTo>
                    <a:lnTo>
                      <a:pt x="90" y="122"/>
                    </a:lnTo>
                    <a:lnTo>
                      <a:pt x="90" y="119"/>
                    </a:lnTo>
                    <a:lnTo>
                      <a:pt x="90" y="115"/>
                    </a:lnTo>
                    <a:lnTo>
                      <a:pt x="89" y="112"/>
                    </a:lnTo>
                    <a:lnTo>
                      <a:pt x="87" y="109"/>
                    </a:lnTo>
                    <a:lnTo>
                      <a:pt x="87" y="105"/>
                    </a:lnTo>
                    <a:lnTo>
                      <a:pt x="86" y="102"/>
                    </a:lnTo>
                    <a:lnTo>
                      <a:pt x="85" y="99"/>
                    </a:lnTo>
                    <a:lnTo>
                      <a:pt x="84" y="95"/>
                    </a:lnTo>
                    <a:lnTo>
                      <a:pt x="82" y="92"/>
                    </a:lnTo>
                    <a:lnTo>
                      <a:pt x="81" y="89"/>
                    </a:lnTo>
                    <a:lnTo>
                      <a:pt x="80" y="85"/>
                    </a:lnTo>
                    <a:lnTo>
                      <a:pt x="78" y="82"/>
                    </a:lnTo>
                    <a:lnTo>
                      <a:pt x="76" y="78"/>
                    </a:lnTo>
                    <a:lnTo>
                      <a:pt x="75" y="76"/>
                    </a:lnTo>
                    <a:lnTo>
                      <a:pt x="72" y="70"/>
                    </a:lnTo>
                    <a:lnTo>
                      <a:pt x="68" y="64"/>
                    </a:lnTo>
                    <a:lnTo>
                      <a:pt x="64" y="58"/>
                    </a:lnTo>
                    <a:lnTo>
                      <a:pt x="59" y="54"/>
                    </a:lnTo>
                    <a:lnTo>
                      <a:pt x="54" y="48"/>
                    </a:lnTo>
                    <a:lnTo>
                      <a:pt x="49" y="45"/>
                    </a:lnTo>
                    <a:lnTo>
                      <a:pt x="43" y="40"/>
                    </a:lnTo>
                    <a:lnTo>
                      <a:pt x="37" y="37"/>
                    </a:lnTo>
                    <a:lnTo>
                      <a:pt x="31" y="34"/>
                    </a:lnTo>
                    <a:lnTo>
                      <a:pt x="26" y="31"/>
                    </a:lnTo>
                    <a:lnTo>
                      <a:pt x="21" y="30"/>
                    </a:lnTo>
                    <a:lnTo>
                      <a:pt x="18" y="29"/>
                    </a:lnTo>
                    <a:lnTo>
                      <a:pt x="15" y="29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2" y="24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8" name="Freeform 1000"/>
              <p:cNvSpPr>
                <a:spLocks/>
              </p:cNvSpPr>
              <p:nvPr/>
            </p:nvSpPr>
            <p:spPr bwMode="auto">
              <a:xfrm>
                <a:off x="4191000" y="5367338"/>
                <a:ext cx="219075" cy="109538"/>
              </a:xfrm>
              <a:custGeom>
                <a:avLst/>
                <a:gdLst/>
                <a:ahLst/>
                <a:cxnLst>
                  <a:cxn ang="0">
                    <a:pos x="19" y="41"/>
                  </a:cxn>
                  <a:cxn ang="0">
                    <a:pos x="27" y="40"/>
                  </a:cxn>
                  <a:cxn ang="0">
                    <a:pos x="35" y="40"/>
                  </a:cxn>
                  <a:cxn ang="0">
                    <a:pos x="42" y="39"/>
                  </a:cxn>
                  <a:cxn ang="0">
                    <a:pos x="52" y="38"/>
                  </a:cxn>
                  <a:cxn ang="0">
                    <a:pos x="63" y="35"/>
                  </a:cxn>
                  <a:cxn ang="0">
                    <a:pos x="74" y="29"/>
                  </a:cxn>
                  <a:cxn ang="0">
                    <a:pos x="84" y="23"/>
                  </a:cxn>
                  <a:cxn ang="0">
                    <a:pos x="96" y="15"/>
                  </a:cxn>
                  <a:cxn ang="0">
                    <a:pos x="106" y="8"/>
                  </a:cxn>
                  <a:cxn ang="0">
                    <a:pos x="112" y="2"/>
                  </a:cxn>
                  <a:cxn ang="0">
                    <a:pos x="138" y="20"/>
                  </a:cxn>
                  <a:cxn ang="0">
                    <a:pos x="130" y="26"/>
                  </a:cxn>
                  <a:cxn ang="0">
                    <a:pos x="123" y="31"/>
                  </a:cxn>
                  <a:cxn ang="0">
                    <a:pos x="115" y="37"/>
                  </a:cxn>
                  <a:cxn ang="0">
                    <a:pos x="108" y="41"/>
                  </a:cxn>
                  <a:cxn ang="0">
                    <a:pos x="101" y="46"/>
                  </a:cxn>
                  <a:cxn ang="0">
                    <a:pos x="95" y="50"/>
                  </a:cxn>
                  <a:cxn ang="0">
                    <a:pos x="88" y="54"/>
                  </a:cxn>
                  <a:cxn ang="0">
                    <a:pos x="81" y="57"/>
                  </a:cxn>
                  <a:cxn ang="0">
                    <a:pos x="74" y="59"/>
                  </a:cxn>
                  <a:cxn ang="0">
                    <a:pos x="68" y="63"/>
                  </a:cxn>
                  <a:cxn ang="0">
                    <a:pos x="60" y="64"/>
                  </a:cxn>
                  <a:cxn ang="0">
                    <a:pos x="52" y="66"/>
                  </a:cxn>
                  <a:cxn ang="0">
                    <a:pos x="43" y="67"/>
                  </a:cxn>
                  <a:cxn ang="0">
                    <a:pos x="35" y="68"/>
                  </a:cxn>
                  <a:cxn ang="0">
                    <a:pos x="25" y="68"/>
                  </a:cxn>
                  <a:cxn ang="0">
                    <a:pos x="15" y="69"/>
                  </a:cxn>
                  <a:cxn ang="0">
                    <a:pos x="8" y="67"/>
                  </a:cxn>
                  <a:cxn ang="0">
                    <a:pos x="4" y="65"/>
                  </a:cxn>
                  <a:cxn ang="0">
                    <a:pos x="0" y="56"/>
                  </a:cxn>
                  <a:cxn ang="0">
                    <a:pos x="4" y="46"/>
                  </a:cxn>
                  <a:cxn ang="0">
                    <a:pos x="8" y="43"/>
                  </a:cxn>
                  <a:cxn ang="0">
                    <a:pos x="15" y="41"/>
                  </a:cxn>
                </a:cxnLst>
                <a:rect l="0" t="0" r="r" b="b"/>
                <a:pathLst>
                  <a:path w="138" h="69">
                    <a:moveTo>
                      <a:pt x="15" y="41"/>
                    </a:moveTo>
                    <a:lnTo>
                      <a:pt x="19" y="41"/>
                    </a:lnTo>
                    <a:lnTo>
                      <a:pt x="23" y="41"/>
                    </a:lnTo>
                    <a:lnTo>
                      <a:pt x="27" y="40"/>
                    </a:lnTo>
                    <a:lnTo>
                      <a:pt x="32" y="40"/>
                    </a:lnTo>
                    <a:lnTo>
                      <a:pt x="35" y="40"/>
                    </a:lnTo>
                    <a:lnTo>
                      <a:pt x="39" y="40"/>
                    </a:lnTo>
                    <a:lnTo>
                      <a:pt x="42" y="39"/>
                    </a:lnTo>
                    <a:lnTo>
                      <a:pt x="46" y="39"/>
                    </a:lnTo>
                    <a:lnTo>
                      <a:pt x="52" y="38"/>
                    </a:lnTo>
                    <a:lnTo>
                      <a:pt x="59" y="36"/>
                    </a:lnTo>
                    <a:lnTo>
                      <a:pt x="63" y="35"/>
                    </a:lnTo>
                    <a:lnTo>
                      <a:pt x="70" y="32"/>
                    </a:lnTo>
                    <a:lnTo>
                      <a:pt x="74" y="29"/>
                    </a:lnTo>
                    <a:lnTo>
                      <a:pt x="79" y="27"/>
                    </a:lnTo>
                    <a:lnTo>
                      <a:pt x="84" y="23"/>
                    </a:lnTo>
                    <a:lnTo>
                      <a:pt x="90" y="20"/>
                    </a:lnTo>
                    <a:lnTo>
                      <a:pt x="96" y="15"/>
                    </a:lnTo>
                    <a:lnTo>
                      <a:pt x="101" y="10"/>
                    </a:lnTo>
                    <a:lnTo>
                      <a:pt x="106" y="8"/>
                    </a:lnTo>
                    <a:lnTo>
                      <a:pt x="109" y="6"/>
                    </a:lnTo>
                    <a:lnTo>
                      <a:pt x="112" y="2"/>
                    </a:lnTo>
                    <a:lnTo>
                      <a:pt x="116" y="0"/>
                    </a:lnTo>
                    <a:lnTo>
                      <a:pt x="138" y="20"/>
                    </a:lnTo>
                    <a:lnTo>
                      <a:pt x="134" y="22"/>
                    </a:lnTo>
                    <a:lnTo>
                      <a:pt x="130" y="26"/>
                    </a:lnTo>
                    <a:lnTo>
                      <a:pt x="126" y="28"/>
                    </a:lnTo>
                    <a:lnTo>
                      <a:pt x="123" y="31"/>
                    </a:lnTo>
                    <a:lnTo>
                      <a:pt x="118" y="34"/>
                    </a:lnTo>
                    <a:lnTo>
                      <a:pt x="115" y="37"/>
                    </a:lnTo>
                    <a:lnTo>
                      <a:pt x="111" y="39"/>
                    </a:lnTo>
                    <a:lnTo>
                      <a:pt x="108" y="41"/>
                    </a:lnTo>
                    <a:lnTo>
                      <a:pt x="105" y="44"/>
                    </a:lnTo>
                    <a:lnTo>
                      <a:pt x="101" y="46"/>
                    </a:lnTo>
                    <a:lnTo>
                      <a:pt x="98" y="48"/>
                    </a:lnTo>
                    <a:lnTo>
                      <a:pt x="95" y="50"/>
                    </a:lnTo>
                    <a:lnTo>
                      <a:pt x="91" y="51"/>
                    </a:lnTo>
                    <a:lnTo>
                      <a:pt x="88" y="54"/>
                    </a:lnTo>
                    <a:lnTo>
                      <a:pt x="84" y="56"/>
                    </a:lnTo>
                    <a:lnTo>
                      <a:pt x="81" y="57"/>
                    </a:lnTo>
                    <a:lnTo>
                      <a:pt x="78" y="58"/>
                    </a:lnTo>
                    <a:lnTo>
                      <a:pt x="74" y="59"/>
                    </a:lnTo>
                    <a:lnTo>
                      <a:pt x="71" y="60"/>
                    </a:lnTo>
                    <a:lnTo>
                      <a:pt x="68" y="63"/>
                    </a:lnTo>
                    <a:lnTo>
                      <a:pt x="63" y="63"/>
                    </a:lnTo>
                    <a:lnTo>
                      <a:pt x="60" y="64"/>
                    </a:lnTo>
                    <a:lnTo>
                      <a:pt x="55" y="65"/>
                    </a:lnTo>
                    <a:lnTo>
                      <a:pt x="52" y="66"/>
                    </a:lnTo>
                    <a:lnTo>
                      <a:pt x="47" y="66"/>
                    </a:lnTo>
                    <a:lnTo>
                      <a:pt x="43" y="67"/>
                    </a:lnTo>
                    <a:lnTo>
                      <a:pt x="39" y="67"/>
                    </a:lnTo>
                    <a:lnTo>
                      <a:pt x="35" y="68"/>
                    </a:lnTo>
                    <a:lnTo>
                      <a:pt x="30" y="68"/>
                    </a:lnTo>
                    <a:lnTo>
                      <a:pt x="25" y="68"/>
                    </a:lnTo>
                    <a:lnTo>
                      <a:pt x="19" y="68"/>
                    </a:lnTo>
                    <a:lnTo>
                      <a:pt x="15" y="69"/>
                    </a:lnTo>
                    <a:lnTo>
                      <a:pt x="12" y="68"/>
                    </a:lnTo>
                    <a:lnTo>
                      <a:pt x="8" y="67"/>
                    </a:lnTo>
                    <a:lnTo>
                      <a:pt x="6" y="66"/>
                    </a:lnTo>
                    <a:lnTo>
                      <a:pt x="4" y="65"/>
                    </a:lnTo>
                    <a:lnTo>
                      <a:pt x="2" y="60"/>
                    </a:lnTo>
                    <a:lnTo>
                      <a:pt x="0" y="56"/>
                    </a:lnTo>
                    <a:lnTo>
                      <a:pt x="2" y="50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8" y="43"/>
                    </a:lnTo>
                    <a:lnTo>
                      <a:pt x="12" y="41"/>
                    </a:lnTo>
                    <a:lnTo>
                      <a:pt x="15" y="41"/>
                    </a:lnTo>
                    <a:lnTo>
                      <a:pt x="1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9" name="Freeform 1001"/>
              <p:cNvSpPr>
                <a:spLocks/>
              </p:cNvSpPr>
              <p:nvPr/>
            </p:nvSpPr>
            <p:spPr bwMode="auto">
              <a:xfrm>
                <a:off x="4846638" y="5041900"/>
                <a:ext cx="265113" cy="119063"/>
              </a:xfrm>
              <a:custGeom>
                <a:avLst/>
                <a:gdLst/>
                <a:ahLst/>
                <a:cxnLst>
                  <a:cxn ang="0">
                    <a:pos x="145" y="29"/>
                  </a:cxn>
                  <a:cxn ang="0">
                    <a:pos x="135" y="28"/>
                  </a:cxn>
                  <a:cxn ang="0">
                    <a:pos x="126" y="27"/>
                  </a:cxn>
                  <a:cxn ang="0">
                    <a:pos x="117" y="27"/>
                  </a:cxn>
                  <a:cxn ang="0">
                    <a:pos x="108" y="28"/>
                  </a:cxn>
                  <a:cxn ang="0">
                    <a:pos x="100" y="28"/>
                  </a:cxn>
                  <a:cxn ang="0">
                    <a:pos x="91" y="30"/>
                  </a:cxn>
                  <a:cxn ang="0">
                    <a:pos x="83" y="32"/>
                  </a:cxn>
                  <a:cxn ang="0">
                    <a:pos x="75" y="35"/>
                  </a:cxn>
                  <a:cxn ang="0">
                    <a:pos x="67" y="38"/>
                  </a:cxn>
                  <a:cxn ang="0">
                    <a:pos x="59" y="41"/>
                  </a:cxn>
                  <a:cxn ang="0">
                    <a:pos x="51" y="46"/>
                  </a:cxn>
                  <a:cxn ang="0">
                    <a:pos x="45" y="51"/>
                  </a:cxn>
                  <a:cxn ang="0">
                    <a:pos x="38" y="57"/>
                  </a:cxn>
                  <a:cxn ang="0">
                    <a:pos x="31" y="64"/>
                  </a:cxn>
                  <a:cxn ang="0">
                    <a:pos x="26" y="71"/>
                  </a:cxn>
                  <a:cxn ang="0">
                    <a:pos x="0" y="58"/>
                  </a:cxn>
                  <a:cxn ang="0">
                    <a:pos x="9" y="49"/>
                  </a:cxn>
                  <a:cxn ang="0">
                    <a:pos x="17" y="41"/>
                  </a:cxn>
                  <a:cxn ang="0">
                    <a:pos x="26" y="34"/>
                  </a:cxn>
                  <a:cxn ang="0">
                    <a:pos x="35" y="28"/>
                  </a:cxn>
                  <a:cxn ang="0">
                    <a:pos x="43" y="22"/>
                  </a:cxn>
                  <a:cxn ang="0">
                    <a:pos x="52" y="18"/>
                  </a:cxn>
                  <a:cxn ang="0">
                    <a:pos x="63" y="12"/>
                  </a:cxn>
                  <a:cxn ang="0">
                    <a:pos x="73" y="9"/>
                  </a:cxn>
                  <a:cxn ang="0">
                    <a:pos x="82" y="6"/>
                  </a:cxn>
                  <a:cxn ang="0">
                    <a:pos x="92" y="3"/>
                  </a:cxn>
                  <a:cxn ang="0">
                    <a:pos x="102" y="1"/>
                  </a:cxn>
                  <a:cxn ang="0">
                    <a:pos x="112" y="1"/>
                  </a:cxn>
                  <a:cxn ang="0">
                    <a:pos x="123" y="0"/>
                  </a:cxn>
                  <a:cxn ang="0">
                    <a:pos x="133" y="0"/>
                  </a:cxn>
                  <a:cxn ang="0">
                    <a:pos x="144" y="1"/>
                  </a:cxn>
                  <a:cxn ang="0">
                    <a:pos x="156" y="3"/>
                  </a:cxn>
                  <a:cxn ang="0">
                    <a:pos x="165" y="8"/>
                  </a:cxn>
                  <a:cxn ang="0">
                    <a:pos x="167" y="19"/>
                  </a:cxn>
                  <a:cxn ang="0">
                    <a:pos x="162" y="27"/>
                  </a:cxn>
                  <a:cxn ang="0">
                    <a:pos x="157" y="29"/>
                  </a:cxn>
                  <a:cxn ang="0">
                    <a:pos x="151" y="30"/>
                  </a:cxn>
                </a:cxnLst>
                <a:rect l="0" t="0" r="r" b="b"/>
                <a:pathLst>
                  <a:path w="167" h="75">
                    <a:moveTo>
                      <a:pt x="151" y="30"/>
                    </a:moveTo>
                    <a:lnTo>
                      <a:pt x="145" y="29"/>
                    </a:lnTo>
                    <a:lnTo>
                      <a:pt x="141" y="28"/>
                    </a:lnTo>
                    <a:lnTo>
                      <a:pt x="135" y="28"/>
                    </a:lnTo>
                    <a:lnTo>
                      <a:pt x="131" y="28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7" y="27"/>
                    </a:lnTo>
                    <a:lnTo>
                      <a:pt x="113" y="28"/>
                    </a:lnTo>
                    <a:lnTo>
                      <a:pt x="108" y="28"/>
                    </a:lnTo>
                    <a:lnTo>
                      <a:pt x="104" y="28"/>
                    </a:lnTo>
                    <a:lnTo>
                      <a:pt x="100" y="28"/>
                    </a:lnTo>
                    <a:lnTo>
                      <a:pt x="95" y="29"/>
                    </a:lnTo>
                    <a:lnTo>
                      <a:pt x="91" y="30"/>
                    </a:lnTo>
                    <a:lnTo>
                      <a:pt x="87" y="31"/>
                    </a:lnTo>
                    <a:lnTo>
                      <a:pt x="83" y="32"/>
                    </a:lnTo>
                    <a:lnTo>
                      <a:pt x="79" y="34"/>
                    </a:lnTo>
                    <a:lnTo>
                      <a:pt x="75" y="35"/>
                    </a:lnTo>
                    <a:lnTo>
                      <a:pt x="70" y="37"/>
                    </a:lnTo>
                    <a:lnTo>
                      <a:pt x="67" y="38"/>
                    </a:lnTo>
                    <a:lnTo>
                      <a:pt x="64" y="40"/>
                    </a:lnTo>
                    <a:lnTo>
                      <a:pt x="59" y="41"/>
                    </a:lnTo>
                    <a:lnTo>
                      <a:pt x="55" y="44"/>
                    </a:lnTo>
                    <a:lnTo>
                      <a:pt x="51" y="46"/>
                    </a:lnTo>
                    <a:lnTo>
                      <a:pt x="48" y="49"/>
                    </a:lnTo>
                    <a:lnTo>
                      <a:pt x="45" y="51"/>
                    </a:lnTo>
                    <a:lnTo>
                      <a:pt x="41" y="55"/>
                    </a:lnTo>
                    <a:lnTo>
                      <a:pt x="38" y="57"/>
                    </a:lnTo>
                    <a:lnTo>
                      <a:pt x="35" y="60"/>
                    </a:lnTo>
                    <a:lnTo>
                      <a:pt x="31" y="64"/>
                    </a:lnTo>
                    <a:lnTo>
                      <a:pt x="28" y="67"/>
                    </a:lnTo>
                    <a:lnTo>
                      <a:pt x="26" y="71"/>
                    </a:lnTo>
                    <a:lnTo>
                      <a:pt x="22" y="75"/>
                    </a:lnTo>
                    <a:lnTo>
                      <a:pt x="0" y="58"/>
                    </a:lnTo>
                    <a:lnTo>
                      <a:pt x="4" y="54"/>
                    </a:lnTo>
                    <a:lnTo>
                      <a:pt x="9" y="49"/>
                    </a:lnTo>
                    <a:lnTo>
                      <a:pt x="12" y="45"/>
                    </a:lnTo>
                    <a:lnTo>
                      <a:pt x="17" y="41"/>
                    </a:lnTo>
                    <a:lnTo>
                      <a:pt x="21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3" y="22"/>
                    </a:lnTo>
                    <a:lnTo>
                      <a:pt x="48" y="19"/>
                    </a:lnTo>
                    <a:lnTo>
                      <a:pt x="52" y="18"/>
                    </a:lnTo>
                    <a:lnTo>
                      <a:pt x="57" y="15"/>
                    </a:lnTo>
                    <a:lnTo>
                      <a:pt x="63" y="12"/>
                    </a:lnTo>
                    <a:lnTo>
                      <a:pt x="67" y="11"/>
                    </a:lnTo>
                    <a:lnTo>
                      <a:pt x="73" y="9"/>
                    </a:lnTo>
                    <a:lnTo>
                      <a:pt x="77" y="8"/>
                    </a:lnTo>
                    <a:lnTo>
                      <a:pt x="82" y="6"/>
                    </a:lnTo>
                    <a:lnTo>
                      <a:pt x="86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2" y="1"/>
                    </a:lnTo>
                    <a:lnTo>
                      <a:pt x="107" y="1"/>
                    </a:lnTo>
                    <a:lnTo>
                      <a:pt x="112" y="1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4" y="1"/>
                    </a:lnTo>
                    <a:lnTo>
                      <a:pt x="150" y="1"/>
                    </a:lnTo>
                    <a:lnTo>
                      <a:pt x="156" y="3"/>
                    </a:lnTo>
                    <a:lnTo>
                      <a:pt x="161" y="4"/>
                    </a:lnTo>
                    <a:lnTo>
                      <a:pt x="165" y="8"/>
                    </a:lnTo>
                    <a:lnTo>
                      <a:pt x="167" y="12"/>
                    </a:lnTo>
                    <a:lnTo>
                      <a:pt x="167" y="19"/>
                    </a:lnTo>
                    <a:lnTo>
                      <a:pt x="166" y="23"/>
                    </a:lnTo>
                    <a:lnTo>
                      <a:pt x="162" y="27"/>
                    </a:lnTo>
                    <a:lnTo>
                      <a:pt x="159" y="28"/>
                    </a:lnTo>
                    <a:lnTo>
                      <a:pt x="157" y="29"/>
                    </a:lnTo>
                    <a:lnTo>
                      <a:pt x="153" y="29"/>
                    </a:lnTo>
                    <a:lnTo>
                      <a:pt x="151" y="30"/>
                    </a:lnTo>
                    <a:lnTo>
                      <a:pt x="151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0" name="Freeform 1002"/>
              <p:cNvSpPr>
                <a:spLocks/>
              </p:cNvSpPr>
              <p:nvPr/>
            </p:nvSpPr>
            <p:spPr bwMode="auto">
              <a:xfrm>
                <a:off x="5068888" y="5045075"/>
                <a:ext cx="163513" cy="365125"/>
              </a:xfrm>
              <a:custGeom>
                <a:avLst/>
                <a:gdLst/>
                <a:ahLst/>
                <a:cxnLst>
                  <a:cxn ang="0">
                    <a:pos x="28" y="6"/>
                  </a:cxn>
                  <a:cxn ang="0">
                    <a:pos x="42" y="13"/>
                  </a:cxn>
                  <a:cxn ang="0">
                    <a:pos x="56" y="23"/>
                  </a:cxn>
                  <a:cxn ang="0">
                    <a:pos x="67" y="32"/>
                  </a:cxn>
                  <a:cxn ang="0">
                    <a:pos x="77" y="42"/>
                  </a:cxn>
                  <a:cxn ang="0">
                    <a:pos x="84" y="53"/>
                  </a:cxn>
                  <a:cxn ang="0">
                    <a:pos x="91" y="64"/>
                  </a:cxn>
                  <a:cxn ang="0">
                    <a:pos x="95" y="76"/>
                  </a:cxn>
                  <a:cxn ang="0">
                    <a:pos x="98" y="89"/>
                  </a:cxn>
                  <a:cxn ang="0">
                    <a:pos x="102" y="101"/>
                  </a:cxn>
                  <a:cxn ang="0">
                    <a:pos x="103" y="114"/>
                  </a:cxn>
                  <a:cxn ang="0">
                    <a:pos x="103" y="126"/>
                  </a:cxn>
                  <a:cxn ang="0">
                    <a:pos x="102" y="138"/>
                  </a:cxn>
                  <a:cxn ang="0">
                    <a:pos x="100" y="150"/>
                  </a:cxn>
                  <a:cxn ang="0">
                    <a:pos x="97" y="162"/>
                  </a:cxn>
                  <a:cxn ang="0">
                    <a:pos x="93" y="174"/>
                  </a:cxn>
                  <a:cxn ang="0">
                    <a:pos x="88" y="185"/>
                  </a:cxn>
                  <a:cxn ang="0">
                    <a:pos x="84" y="194"/>
                  </a:cxn>
                  <a:cxn ang="0">
                    <a:pos x="78" y="205"/>
                  </a:cxn>
                  <a:cxn ang="0">
                    <a:pos x="66" y="221"/>
                  </a:cxn>
                  <a:cxn ang="0">
                    <a:pos x="51" y="230"/>
                  </a:cxn>
                  <a:cxn ang="0">
                    <a:pos x="39" y="223"/>
                  </a:cxn>
                  <a:cxn ang="0">
                    <a:pos x="40" y="207"/>
                  </a:cxn>
                  <a:cxn ang="0">
                    <a:pos x="46" y="197"/>
                  </a:cxn>
                  <a:cxn ang="0">
                    <a:pos x="51" y="188"/>
                  </a:cxn>
                  <a:cxn ang="0">
                    <a:pos x="56" y="178"/>
                  </a:cxn>
                  <a:cxn ang="0">
                    <a:pos x="60" y="168"/>
                  </a:cxn>
                  <a:cxn ang="0">
                    <a:pos x="64" y="158"/>
                  </a:cxn>
                  <a:cxn ang="0">
                    <a:pos x="67" y="148"/>
                  </a:cxn>
                  <a:cxn ang="0">
                    <a:pos x="69" y="138"/>
                  </a:cxn>
                  <a:cxn ang="0">
                    <a:pos x="70" y="129"/>
                  </a:cxn>
                  <a:cxn ang="0">
                    <a:pos x="70" y="118"/>
                  </a:cxn>
                  <a:cxn ang="0">
                    <a:pos x="72" y="103"/>
                  </a:cxn>
                  <a:cxn ang="0">
                    <a:pos x="69" y="93"/>
                  </a:cxn>
                  <a:cxn ang="0">
                    <a:pos x="66" y="79"/>
                  </a:cxn>
                  <a:cxn ang="0">
                    <a:pos x="57" y="62"/>
                  </a:cxn>
                  <a:cxn ang="0">
                    <a:pos x="45" y="48"/>
                  </a:cxn>
                  <a:cxn ang="0">
                    <a:pos x="29" y="36"/>
                  </a:cxn>
                  <a:cxn ang="0">
                    <a:pos x="17" y="29"/>
                  </a:cxn>
                  <a:cxn ang="0">
                    <a:pos x="7" y="26"/>
                  </a:cxn>
                  <a:cxn ang="0">
                    <a:pos x="1" y="20"/>
                  </a:cxn>
                  <a:cxn ang="0">
                    <a:pos x="2" y="5"/>
                  </a:cxn>
                  <a:cxn ang="0">
                    <a:pos x="11" y="0"/>
                  </a:cxn>
                  <a:cxn ang="0">
                    <a:pos x="17" y="1"/>
                  </a:cxn>
                </a:cxnLst>
                <a:rect l="0" t="0" r="r" b="b"/>
                <a:pathLst>
                  <a:path w="103" h="230">
                    <a:moveTo>
                      <a:pt x="17" y="1"/>
                    </a:moveTo>
                    <a:lnTo>
                      <a:pt x="22" y="4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10"/>
                    </a:lnTo>
                    <a:lnTo>
                      <a:pt x="42" y="13"/>
                    </a:lnTo>
                    <a:lnTo>
                      <a:pt x="47" y="16"/>
                    </a:lnTo>
                    <a:lnTo>
                      <a:pt x="51" y="19"/>
                    </a:lnTo>
                    <a:lnTo>
                      <a:pt x="56" y="23"/>
                    </a:lnTo>
                    <a:lnTo>
                      <a:pt x="59" y="25"/>
                    </a:lnTo>
                    <a:lnTo>
                      <a:pt x="64" y="28"/>
                    </a:lnTo>
                    <a:lnTo>
                      <a:pt x="67" y="32"/>
                    </a:lnTo>
                    <a:lnTo>
                      <a:pt x="70" y="35"/>
                    </a:lnTo>
                    <a:lnTo>
                      <a:pt x="73" y="38"/>
                    </a:lnTo>
                    <a:lnTo>
                      <a:pt x="77" y="42"/>
                    </a:lnTo>
                    <a:lnTo>
                      <a:pt x="79" y="45"/>
                    </a:lnTo>
                    <a:lnTo>
                      <a:pt x="83" y="49"/>
                    </a:lnTo>
                    <a:lnTo>
                      <a:pt x="84" y="53"/>
                    </a:lnTo>
                    <a:lnTo>
                      <a:pt x="86" y="56"/>
                    </a:lnTo>
                    <a:lnTo>
                      <a:pt x="88" y="61"/>
                    </a:lnTo>
                    <a:lnTo>
                      <a:pt x="91" y="64"/>
                    </a:lnTo>
                    <a:lnTo>
                      <a:pt x="92" y="67"/>
                    </a:lnTo>
                    <a:lnTo>
                      <a:pt x="94" y="72"/>
                    </a:lnTo>
                    <a:lnTo>
                      <a:pt x="95" y="76"/>
                    </a:lnTo>
                    <a:lnTo>
                      <a:pt x="97" y="81"/>
                    </a:lnTo>
                    <a:lnTo>
                      <a:pt x="97" y="84"/>
                    </a:lnTo>
                    <a:lnTo>
                      <a:pt x="98" y="89"/>
                    </a:lnTo>
                    <a:lnTo>
                      <a:pt x="100" y="92"/>
                    </a:lnTo>
                    <a:lnTo>
                      <a:pt x="101" y="97"/>
                    </a:lnTo>
                    <a:lnTo>
                      <a:pt x="102" y="101"/>
                    </a:lnTo>
                    <a:lnTo>
                      <a:pt x="102" y="105"/>
                    </a:lnTo>
                    <a:lnTo>
                      <a:pt x="103" y="110"/>
                    </a:lnTo>
                    <a:lnTo>
                      <a:pt x="103" y="114"/>
                    </a:lnTo>
                    <a:lnTo>
                      <a:pt x="103" y="118"/>
                    </a:lnTo>
                    <a:lnTo>
                      <a:pt x="103" y="122"/>
                    </a:lnTo>
                    <a:lnTo>
                      <a:pt x="103" y="126"/>
                    </a:lnTo>
                    <a:lnTo>
                      <a:pt x="103" y="130"/>
                    </a:lnTo>
                    <a:lnTo>
                      <a:pt x="102" y="134"/>
                    </a:lnTo>
                    <a:lnTo>
                      <a:pt x="102" y="138"/>
                    </a:lnTo>
                    <a:lnTo>
                      <a:pt x="101" y="141"/>
                    </a:lnTo>
                    <a:lnTo>
                      <a:pt x="101" y="147"/>
                    </a:lnTo>
                    <a:lnTo>
                      <a:pt x="100" y="150"/>
                    </a:lnTo>
                    <a:lnTo>
                      <a:pt x="98" y="154"/>
                    </a:lnTo>
                    <a:lnTo>
                      <a:pt x="97" y="158"/>
                    </a:lnTo>
                    <a:lnTo>
                      <a:pt x="97" y="162"/>
                    </a:lnTo>
                    <a:lnTo>
                      <a:pt x="95" y="166"/>
                    </a:lnTo>
                    <a:lnTo>
                      <a:pt x="94" y="169"/>
                    </a:lnTo>
                    <a:lnTo>
                      <a:pt x="93" y="174"/>
                    </a:lnTo>
                    <a:lnTo>
                      <a:pt x="92" y="177"/>
                    </a:lnTo>
                    <a:lnTo>
                      <a:pt x="91" y="181"/>
                    </a:lnTo>
                    <a:lnTo>
                      <a:pt x="88" y="185"/>
                    </a:lnTo>
                    <a:lnTo>
                      <a:pt x="87" y="188"/>
                    </a:lnTo>
                    <a:lnTo>
                      <a:pt x="85" y="192"/>
                    </a:lnTo>
                    <a:lnTo>
                      <a:pt x="84" y="194"/>
                    </a:lnTo>
                    <a:lnTo>
                      <a:pt x="82" y="197"/>
                    </a:lnTo>
                    <a:lnTo>
                      <a:pt x="81" y="202"/>
                    </a:lnTo>
                    <a:lnTo>
                      <a:pt x="78" y="205"/>
                    </a:lnTo>
                    <a:lnTo>
                      <a:pt x="74" y="211"/>
                    </a:lnTo>
                    <a:lnTo>
                      <a:pt x="70" y="216"/>
                    </a:lnTo>
                    <a:lnTo>
                      <a:pt x="66" y="221"/>
                    </a:lnTo>
                    <a:lnTo>
                      <a:pt x="63" y="226"/>
                    </a:lnTo>
                    <a:lnTo>
                      <a:pt x="56" y="229"/>
                    </a:lnTo>
                    <a:lnTo>
                      <a:pt x="51" y="230"/>
                    </a:lnTo>
                    <a:lnTo>
                      <a:pt x="46" y="229"/>
                    </a:lnTo>
                    <a:lnTo>
                      <a:pt x="42" y="226"/>
                    </a:lnTo>
                    <a:lnTo>
                      <a:pt x="39" y="223"/>
                    </a:lnTo>
                    <a:lnTo>
                      <a:pt x="37" y="218"/>
                    </a:lnTo>
                    <a:lnTo>
                      <a:pt x="37" y="212"/>
                    </a:lnTo>
                    <a:lnTo>
                      <a:pt x="40" y="207"/>
                    </a:lnTo>
                    <a:lnTo>
                      <a:pt x="41" y="204"/>
                    </a:lnTo>
                    <a:lnTo>
                      <a:pt x="44" y="201"/>
                    </a:lnTo>
                    <a:lnTo>
                      <a:pt x="46" y="197"/>
                    </a:lnTo>
                    <a:lnTo>
                      <a:pt x="48" y="194"/>
                    </a:lnTo>
                    <a:lnTo>
                      <a:pt x="49" y="191"/>
                    </a:lnTo>
                    <a:lnTo>
                      <a:pt x="51" y="188"/>
                    </a:lnTo>
                    <a:lnTo>
                      <a:pt x="53" y="185"/>
                    </a:lnTo>
                    <a:lnTo>
                      <a:pt x="55" y="182"/>
                    </a:lnTo>
                    <a:lnTo>
                      <a:pt x="56" y="178"/>
                    </a:lnTo>
                    <a:lnTo>
                      <a:pt x="57" y="175"/>
                    </a:lnTo>
                    <a:lnTo>
                      <a:pt x="59" y="172"/>
                    </a:lnTo>
                    <a:lnTo>
                      <a:pt x="60" y="168"/>
                    </a:lnTo>
                    <a:lnTo>
                      <a:pt x="62" y="165"/>
                    </a:lnTo>
                    <a:lnTo>
                      <a:pt x="63" y="162"/>
                    </a:lnTo>
                    <a:lnTo>
                      <a:pt x="64" y="158"/>
                    </a:lnTo>
                    <a:lnTo>
                      <a:pt x="66" y="155"/>
                    </a:lnTo>
                    <a:lnTo>
                      <a:pt x="66" y="151"/>
                    </a:lnTo>
                    <a:lnTo>
                      <a:pt x="67" y="148"/>
                    </a:lnTo>
                    <a:lnTo>
                      <a:pt x="68" y="145"/>
                    </a:lnTo>
                    <a:lnTo>
                      <a:pt x="69" y="141"/>
                    </a:lnTo>
                    <a:lnTo>
                      <a:pt x="69" y="138"/>
                    </a:lnTo>
                    <a:lnTo>
                      <a:pt x="69" y="135"/>
                    </a:lnTo>
                    <a:lnTo>
                      <a:pt x="70" y="131"/>
                    </a:lnTo>
                    <a:lnTo>
                      <a:pt x="70" y="129"/>
                    </a:lnTo>
                    <a:lnTo>
                      <a:pt x="70" y="125"/>
                    </a:lnTo>
                    <a:lnTo>
                      <a:pt x="70" y="121"/>
                    </a:lnTo>
                    <a:lnTo>
                      <a:pt x="70" y="118"/>
                    </a:lnTo>
                    <a:lnTo>
                      <a:pt x="72" y="116"/>
                    </a:lnTo>
                    <a:lnTo>
                      <a:pt x="72" y="109"/>
                    </a:lnTo>
                    <a:lnTo>
                      <a:pt x="72" y="103"/>
                    </a:lnTo>
                    <a:lnTo>
                      <a:pt x="70" y="100"/>
                    </a:lnTo>
                    <a:lnTo>
                      <a:pt x="70" y="97"/>
                    </a:lnTo>
                    <a:lnTo>
                      <a:pt x="69" y="93"/>
                    </a:lnTo>
                    <a:lnTo>
                      <a:pt x="69" y="91"/>
                    </a:lnTo>
                    <a:lnTo>
                      <a:pt x="67" y="84"/>
                    </a:lnTo>
                    <a:lnTo>
                      <a:pt x="66" y="79"/>
                    </a:lnTo>
                    <a:lnTo>
                      <a:pt x="63" y="73"/>
                    </a:lnTo>
                    <a:lnTo>
                      <a:pt x="60" y="67"/>
                    </a:lnTo>
                    <a:lnTo>
                      <a:pt x="57" y="62"/>
                    </a:lnTo>
                    <a:lnTo>
                      <a:pt x="54" y="57"/>
                    </a:lnTo>
                    <a:lnTo>
                      <a:pt x="49" y="53"/>
                    </a:lnTo>
                    <a:lnTo>
                      <a:pt x="45" y="48"/>
                    </a:lnTo>
                    <a:lnTo>
                      <a:pt x="40" y="44"/>
                    </a:lnTo>
                    <a:lnTo>
                      <a:pt x="35" y="41"/>
                    </a:lnTo>
                    <a:lnTo>
                      <a:pt x="29" y="36"/>
                    </a:lnTo>
                    <a:lnTo>
                      <a:pt x="23" y="33"/>
                    </a:lnTo>
                    <a:lnTo>
                      <a:pt x="20" y="32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7" y="26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1" name="Freeform 1003"/>
              <p:cNvSpPr>
                <a:spLocks/>
              </p:cNvSpPr>
              <p:nvPr/>
            </p:nvSpPr>
            <p:spPr bwMode="auto">
              <a:xfrm>
                <a:off x="4779963" y="4737100"/>
                <a:ext cx="176213" cy="50800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7" y="3"/>
                  </a:cxn>
                  <a:cxn ang="0">
                    <a:pos x="24" y="3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0"/>
                  </a:cxn>
                  <a:cxn ang="0">
                    <a:pos x="71" y="0"/>
                  </a:cxn>
                  <a:cxn ang="0">
                    <a:pos x="77" y="0"/>
                  </a:cxn>
                  <a:cxn ang="0">
                    <a:pos x="81" y="0"/>
                  </a:cxn>
                  <a:cxn ang="0">
                    <a:pos x="88" y="3"/>
                  </a:cxn>
                  <a:cxn ang="0">
                    <a:pos x="90" y="3"/>
                  </a:cxn>
                  <a:cxn ang="0">
                    <a:pos x="93" y="3"/>
                  </a:cxn>
                  <a:cxn ang="0">
                    <a:pos x="97" y="4"/>
                  </a:cxn>
                  <a:cxn ang="0">
                    <a:pos x="100" y="5"/>
                  </a:cxn>
                  <a:cxn ang="0">
                    <a:pos x="103" y="5"/>
                  </a:cxn>
                  <a:cxn ang="0">
                    <a:pos x="106" y="6"/>
                  </a:cxn>
                  <a:cxn ang="0">
                    <a:pos x="107" y="7"/>
                  </a:cxn>
                  <a:cxn ang="0">
                    <a:pos x="109" y="9"/>
                  </a:cxn>
                  <a:cxn ang="0">
                    <a:pos x="111" y="14"/>
                  </a:cxn>
                  <a:cxn ang="0">
                    <a:pos x="111" y="19"/>
                  </a:cxn>
                  <a:cxn ang="0">
                    <a:pos x="110" y="25"/>
                  </a:cxn>
                  <a:cxn ang="0">
                    <a:pos x="107" y="28"/>
                  </a:cxn>
                  <a:cxn ang="0">
                    <a:pos x="101" y="31"/>
                  </a:cxn>
                  <a:cxn ang="0">
                    <a:pos x="96" y="32"/>
                  </a:cxn>
                  <a:cxn ang="0">
                    <a:pos x="90" y="31"/>
                  </a:cxn>
                  <a:cxn ang="0">
                    <a:pos x="83" y="30"/>
                  </a:cxn>
                  <a:cxn ang="0">
                    <a:pos x="79" y="28"/>
                  </a:cxn>
                  <a:cxn ang="0">
                    <a:pos x="74" y="28"/>
                  </a:cxn>
                  <a:cxn ang="0">
                    <a:pos x="69" y="28"/>
                  </a:cxn>
                  <a:cxn ang="0">
                    <a:pos x="65" y="28"/>
                  </a:cxn>
                  <a:cxn ang="0">
                    <a:pos x="60" y="28"/>
                  </a:cxn>
                  <a:cxn ang="0">
                    <a:pos x="56" y="28"/>
                  </a:cxn>
                  <a:cxn ang="0">
                    <a:pos x="51" y="28"/>
                  </a:cxn>
                  <a:cxn ang="0">
                    <a:pos x="46" y="28"/>
                  </a:cxn>
                  <a:cxn ang="0">
                    <a:pos x="42" y="28"/>
                  </a:cxn>
                  <a:cxn ang="0">
                    <a:pos x="37" y="28"/>
                  </a:cxn>
                  <a:cxn ang="0">
                    <a:pos x="32" y="28"/>
                  </a:cxn>
                  <a:cxn ang="0">
                    <a:pos x="27" y="30"/>
                  </a:cxn>
                  <a:cxn ang="0">
                    <a:pos x="22" y="31"/>
                  </a:cxn>
                  <a:cxn ang="0">
                    <a:pos x="16" y="32"/>
                  </a:cxn>
                  <a:cxn ang="0">
                    <a:pos x="13" y="31"/>
                  </a:cxn>
                  <a:cxn ang="0">
                    <a:pos x="9" y="31"/>
                  </a:cxn>
                  <a:cxn ang="0">
                    <a:pos x="7" y="30"/>
                  </a:cxn>
                  <a:cxn ang="0">
                    <a:pos x="5" y="28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5" y="6"/>
                  </a:cxn>
                  <a:cxn ang="0">
                    <a:pos x="8" y="5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111" h="32">
                    <a:moveTo>
                      <a:pt x="12" y="5"/>
                    </a:moveTo>
                    <a:lnTo>
                      <a:pt x="17" y="3"/>
                    </a:lnTo>
                    <a:lnTo>
                      <a:pt x="24" y="3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8" y="3"/>
                    </a:lnTo>
                    <a:lnTo>
                      <a:pt x="90" y="3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0" y="5"/>
                    </a:lnTo>
                    <a:lnTo>
                      <a:pt x="103" y="5"/>
                    </a:lnTo>
                    <a:lnTo>
                      <a:pt x="106" y="6"/>
                    </a:lnTo>
                    <a:lnTo>
                      <a:pt x="107" y="7"/>
                    </a:lnTo>
                    <a:lnTo>
                      <a:pt x="109" y="9"/>
                    </a:lnTo>
                    <a:lnTo>
                      <a:pt x="111" y="14"/>
                    </a:lnTo>
                    <a:lnTo>
                      <a:pt x="111" y="19"/>
                    </a:lnTo>
                    <a:lnTo>
                      <a:pt x="110" y="25"/>
                    </a:lnTo>
                    <a:lnTo>
                      <a:pt x="107" y="28"/>
                    </a:lnTo>
                    <a:lnTo>
                      <a:pt x="101" y="31"/>
                    </a:lnTo>
                    <a:lnTo>
                      <a:pt x="96" y="32"/>
                    </a:lnTo>
                    <a:lnTo>
                      <a:pt x="90" y="31"/>
                    </a:lnTo>
                    <a:lnTo>
                      <a:pt x="83" y="30"/>
                    </a:lnTo>
                    <a:lnTo>
                      <a:pt x="79" y="28"/>
                    </a:lnTo>
                    <a:lnTo>
                      <a:pt x="74" y="28"/>
                    </a:lnTo>
                    <a:lnTo>
                      <a:pt x="69" y="28"/>
                    </a:lnTo>
                    <a:lnTo>
                      <a:pt x="65" y="28"/>
                    </a:lnTo>
                    <a:lnTo>
                      <a:pt x="60" y="28"/>
                    </a:lnTo>
                    <a:lnTo>
                      <a:pt x="56" y="28"/>
                    </a:lnTo>
                    <a:lnTo>
                      <a:pt x="51" y="28"/>
                    </a:lnTo>
                    <a:lnTo>
                      <a:pt x="46" y="28"/>
                    </a:lnTo>
                    <a:lnTo>
                      <a:pt x="42" y="28"/>
                    </a:lnTo>
                    <a:lnTo>
                      <a:pt x="37" y="28"/>
                    </a:lnTo>
                    <a:lnTo>
                      <a:pt x="32" y="28"/>
                    </a:lnTo>
                    <a:lnTo>
                      <a:pt x="27" y="30"/>
                    </a:lnTo>
                    <a:lnTo>
                      <a:pt x="22" y="31"/>
                    </a:lnTo>
                    <a:lnTo>
                      <a:pt x="16" y="32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7" y="30"/>
                    </a:lnTo>
                    <a:lnTo>
                      <a:pt x="5" y="28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5" y="6"/>
                    </a:lnTo>
                    <a:lnTo>
                      <a:pt x="8" y="5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2" name="Freeform 1004"/>
              <p:cNvSpPr>
                <a:spLocks/>
              </p:cNvSpPr>
              <p:nvPr/>
            </p:nvSpPr>
            <p:spPr bwMode="auto">
              <a:xfrm>
                <a:off x="5262563" y="4848225"/>
                <a:ext cx="22542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31" y="8"/>
                  </a:cxn>
                  <a:cxn ang="0">
                    <a:pos x="136" y="9"/>
                  </a:cxn>
                  <a:cxn ang="0">
                    <a:pos x="140" y="12"/>
                  </a:cxn>
                  <a:cxn ang="0">
                    <a:pos x="142" y="17"/>
                  </a:cxn>
                  <a:cxn ang="0">
                    <a:pos x="142" y="22"/>
                  </a:cxn>
                  <a:cxn ang="0">
                    <a:pos x="141" y="27"/>
                  </a:cxn>
                  <a:cxn ang="0">
                    <a:pos x="139" y="31"/>
                  </a:cxn>
                  <a:cxn ang="0">
                    <a:pos x="134" y="35"/>
                  </a:cxn>
                  <a:cxn ang="0">
                    <a:pos x="129" y="36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7" y="27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5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142" h="36">
                    <a:moveTo>
                      <a:pt x="16" y="0"/>
                    </a:moveTo>
                    <a:lnTo>
                      <a:pt x="131" y="8"/>
                    </a:lnTo>
                    <a:lnTo>
                      <a:pt x="136" y="9"/>
                    </a:lnTo>
                    <a:lnTo>
                      <a:pt x="140" y="12"/>
                    </a:lnTo>
                    <a:lnTo>
                      <a:pt x="142" y="17"/>
                    </a:lnTo>
                    <a:lnTo>
                      <a:pt x="142" y="22"/>
                    </a:lnTo>
                    <a:lnTo>
                      <a:pt x="141" y="27"/>
                    </a:lnTo>
                    <a:lnTo>
                      <a:pt x="139" y="31"/>
                    </a:lnTo>
                    <a:lnTo>
                      <a:pt x="134" y="35"/>
                    </a:lnTo>
                    <a:lnTo>
                      <a:pt x="129" y="36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7" y="27"/>
                    </a:lnTo>
                    <a:lnTo>
                      <a:pt x="5" y="24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3" name="Freeform 1005"/>
              <p:cNvSpPr>
                <a:spLocks/>
              </p:cNvSpPr>
              <p:nvPr/>
            </p:nvSpPr>
            <p:spPr bwMode="auto">
              <a:xfrm>
                <a:off x="4987925" y="4451350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36" y="124"/>
                  </a:cxn>
                  <a:cxn ang="0">
                    <a:pos x="35" y="128"/>
                  </a:cxn>
                  <a:cxn ang="0">
                    <a:pos x="35" y="131"/>
                  </a:cxn>
                  <a:cxn ang="0">
                    <a:pos x="33" y="133"/>
                  </a:cxn>
                  <a:cxn ang="0">
                    <a:pos x="32" y="136"/>
                  </a:cxn>
                  <a:cxn ang="0">
                    <a:pos x="27" y="138"/>
                  </a:cxn>
                  <a:cxn ang="0">
                    <a:pos x="23" y="140"/>
                  </a:cxn>
                  <a:cxn ang="0">
                    <a:pos x="17" y="139"/>
                  </a:cxn>
                  <a:cxn ang="0">
                    <a:pos x="13" y="137"/>
                  </a:cxn>
                  <a:cxn ang="0">
                    <a:pos x="11" y="134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6" h="140">
                    <a:moveTo>
                      <a:pt x="28" y="12"/>
                    </a:moveTo>
                    <a:lnTo>
                      <a:pt x="36" y="124"/>
                    </a:lnTo>
                    <a:lnTo>
                      <a:pt x="35" y="128"/>
                    </a:lnTo>
                    <a:lnTo>
                      <a:pt x="35" y="131"/>
                    </a:lnTo>
                    <a:lnTo>
                      <a:pt x="33" y="133"/>
                    </a:lnTo>
                    <a:lnTo>
                      <a:pt x="32" y="136"/>
                    </a:lnTo>
                    <a:lnTo>
                      <a:pt x="27" y="138"/>
                    </a:lnTo>
                    <a:lnTo>
                      <a:pt x="23" y="140"/>
                    </a:lnTo>
                    <a:lnTo>
                      <a:pt x="17" y="139"/>
                    </a:lnTo>
                    <a:lnTo>
                      <a:pt x="13" y="137"/>
                    </a:lnTo>
                    <a:lnTo>
                      <a:pt x="11" y="134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5" y="4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4" name="Freeform 1006"/>
              <p:cNvSpPr>
                <a:spLocks/>
              </p:cNvSpPr>
              <p:nvPr/>
            </p:nvSpPr>
            <p:spPr bwMode="auto">
              <a:xfrm>
                <a:off x="4773613" y="4468813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36" y="126"/>
                  </a:cxn>
                  <a:cxn ang="0">
                    <a:pos x="36" y="128"/>
                  </a:cxn>
                  <a:cxn ang="0">
                    <a:pos x="35" y="131"/>
                  </a:cxn>
                  <a:cxn ang="0">
                    <a:pos x="32" y="134"/>
                  </a:cxn>
                  <a:cxn ang="0">
                    <a:pos x="31" y="136"/>
                  </a:cxn>
                  <a:cxn ang="0">
                    <a:pos x="27" y="139"/>
                  </a:cxn>
                  <a:cxn ang="0">
                    <a:pos x="22" y="140"/>
                  </a:cxn>
                  <a:cxn ang="0">
                    <a:pos x="17" y="139"/>
                  </a:cxn>
                  <a:cxn ang="0">
                    <a:pos x="12" y="137"/>
                  </a:cxn>
                  <a:cxn ang="0">
                    <a:pos x="10" y="135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5"/>
                  </a:cxn>
                  <a:cxn ang="0">
                    <a:pos x="27" y="7"/>
                  </a:cxn>
                  <a:cxn ang="0">
                    <a:pos x="27" y="10"/>
                  </a:cxn>
                  <a:cxn ang="0">
                    <a:pos x="28" y="14"/>
                  </a:cxn>
                  <a:cxn ang="0">
                    <a:pos x="28" y="14"/>
                  </a:cxn>
                </a:cxnLst>
                <a:rect l="0" t="0" r="r" b="b"/>
                <a:pathLst>
                  <a:path w="36" h="140">
                    <a:moveTo>
                      <a:pt x="28" y="14"/>
                    </a:moveTo>
                    <a:lnTo>
                      <a:pt x="36" y="126"/>
                    </a:lnTo>
                    <a:lnTo>
                      <a:pt x="36" y="128"/>
                    </a:lnTo>
                    <a:lnTo>
                      <a:pt x="35" y="131"/>
                    </a:lnTo>
                    <a:lnTo>
                      <a:pt x="32" y="134"/>
                    </a:lnTo>
                    <a:lnTo>
                      <a:pt x="31" y="136"/>
                    </a:lnTo>
                    <a:lnTo>
                      <a:pt x="27" y="139"/>
                    </a:lnTo>
                    <a:lnTo>
                      <a:pt x="22" y="140"/>
                    </a:lnTo>
                    <a:lnTo>
                      <a:pt x="17" y="139"/>
                    </a:lnTo>
                    <a:lnTo>
                      <a:pt x="12" y="137"/>
                    </a:lnTo>
                    <a:lnTo>
                      <a:pt x="10" y="135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5"/>
                    </a:lnTo>
                    <a:lnTo>
                      <a:pt x="27" y="7"/>
                    </a:lnTo>
                    <a:lnTo>
                      <a:pt x="27" y="10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5" name="Freeform 1007"/>
              <p:cNvSpPr>
                <a:spLocks/>
              </p:cNvSpPr>
              <p:nvPr/>
            </p:nvSpPr>
            <p:spPr bwMode="auto">
              <a:xfrm>
                <a:off x="4772025" y="4452938"/>
                <a:ext cx="265113" cy="444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3" y="0"/>
                  </a:cxn>
                  <a:cxn ang="0">
                    <a:pos x="155" y="0"/>
                  </a:cxn>
                  <a:cxn ang="0">
                    <a:pos x="159" y="1"/>
                  </a:cxn>
                  <a:cxn ang="0">
                    <a:pos x="161" y="2"/>
                  </a:cxn>
                  <a:cxn ang="0">
                    <a:pos x="163" y="5"/>
                  </a:cxn>
                  <a:cxn ang="0">
                    <a:pos x="166" y="9"/>
                  </a:cxn>
                  <a:cxn ang="0">
                    <a:pos x="167" y="14"/>
                  </a:cxn>
                  <a:cxn ang="0">
                    <a:pos x="166" y="19"/>
                  </a:cxn>
                  <a:cxn ang="0">
                    <a:pos x="163" y="24"/>
                  </a:cxn>
                  <a:cxn ang="0">
                    <a:pos x="161" y="25"/>
                  </a:cxn>
                  <a:cxn ang="0">
                    <a:pos x="159" y="26"/>
                  </a:cxn>
                  <a:cxn ang="0">
                    <a:pos x="155" y="27"/>
                  </a:cxn>
                  <a:cxn ang="0">
                    <a:pos x="153" y="28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5"/>
                  </a:cxn>
                  <a:cxn ang="0">
                    <a:pos x="3" y="24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3" y="5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67" h="28">
                    <a:moveTo>
                      <a:pt x="13" y="0"/>
                    </a:moveTo>
                    <a:lnTo>
                      <a:pt x="153" y="0"/>
                    </a:lnTo>
                    <a:lnTo>
                      <a:pt x="155" y="0"/>
                    </a:lnTo>
                    <a:lnTo>
                      <a:pt x="159" y="1"/>
                    </a:lnTo>
                    <a:lnTo>
                      <a:pt x="161" y="2"/>
                    </a:lnTo>
                    <a:lnTo>
                      <a:pt x="163" y="5"/>
                    </a:lnTo>
                    <a:lnTo>
                      <a:pt x="166" y="9"/>
                    </a:lnTo>
                    <a:lnTo>
                      <a:pt x="167" y="14"/>
                    </a:lnTo>
                    <a:lnTo>
                      <a:pt x="166" y="19"/>
                    </a:lnTo>
                    <a:lnTo>
                      <a:pt x="163" y="24"/>
                    </a:lnTo>
                    <a:lnTo>
                      <a:pt x="161" y="25"/>
                    </a:lnTo>
                    <a:lnTo>
                      <a:pt x="159" y="26"/>
                    </a:lnTo>
                    <a:lnTo>
                      <a:pt x="155" y="27"/>
                    </a:lnTo>
                    <a:lnTo>
                      <a:pt x="153" y="28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5"/>
                    </a:lnTo>
                    <a:lnTo>
                      <a:pt x="3" y="24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6" name="Freeform 1008"/>
              <p:cNvSpPr>
                <a:spLocks/>
              </p:cNvSpPr>
              <p:nvPr/>
            </p:nvSpPr>
            <p:spPr bwMode="auto">
              <a:xfrm>
                <a:off x="4781550" y="4646613"/>
                <a:ext cx="268288" cy="444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4" y="0"/>
                  </a:cxn>
                  <a:cxn ang="0">
                    <a:pos x="157" y="0"/>
                  </a:cxn>
                  <a:cxn ang="0">
                    <a:pos x="160" y="1"/>
                  </a:cxn>
                  <a:cxn ang="0">
                    <a:pos x="163" y="2"/>
                  </a:cxn>
                  <a:cxn ang="0">
                    <a:pos x="165" y="4"/>
                  </a:cxn>
                  <a:cxn ang="0">
                    <a:pos x="167" y="9"/>
                  </a:cxn>
                  <a:cxn ang="0">
                    <a:pos x="169" y="14"/>
                  </a:cxn>
                  <a:cxn ang="0">
                    <a:pos x="167" y="18"/>
                  </a:cxn>
                  <a:cxn ang="0">
                    <a:pos x="165" y="24"/>
                  </a:cxn>
                  <a:cxn ang="0">
                    <a:pos x="163" y="25"/>
                  </a:cxn>
                  <a:cxn ang="0">
                    <a:pos x="160" y="26"/>
                  </a:cxn>
                  <a:cxn ang="0">
                    <a:pos x="157" y="27"/>
                  </a:cxn>
                  <a:cxn ang="0">
                    <a:pos x="154" y="28"/>
                  </a:cxn>
                  <a:cxn ang="0">
                    <a:pos x="15" y="28"/>
                  </a:cxn>
                  <a:cxn ang="0">
                    <a:pos x="12" y="27"/>
                  </a:cxn>
                  <a:cxn ang="0">
                    <a:pos x="8" y="26"/>
                  </a:cxn>
                  <a:cxn ang="0">
                    <a:pos x="6" y="25"/>
                  </a:cxn>
                  <a:cxn ang="0">
                    <a:pos x="4" y="24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69" h="28">
                    <a:moveTo>
                      <a:pt x="15" y="0"/>
                    </a:moveTo>
                    <a:lnTo>
                      <a:pt x="154" y="0"/>
                    </a:lnTo>
                    <a:lnTo>
                      <a:pt x="157" y="0"/>
                    </a:lnTo>
                    <a:lnTo>
                      <a:pt x="160" y="1"/>
                    </a:lnTo>
                    <a:lnTo>
                      <a:pt x="163" y="2"/>
                    </a:lnTo>
                    <a:lnTo>
                      <a:pt x="165" y="4"/>
                    </a:lnTo>
                    <a:lnTo>
                      <a:pt x="167" y="9"/>
                    </a:lnTo>
                    <a:lnTo>
                      <a:pt x="169" y="14"/>
                    </a:lnTo>
                    <a:lnTo>
                      <a:pt x="167" y="18"/>
                    </a:lnTo>
                    <a:lnTo>
                      <a:pt x="165" y="24"/>
                    </a:lnTo>
                    <a:lnTo>
                      <a:pt x="163" y="25"/>
                    </a:lnTo>
                    <a:lnTo>
                      <a:pt x="160" y="26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" y="28"/>
                    </a:lnTo>
                    <a:lnTo>
                      <a:pt x="12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7" name="Freeform 1009"/>
              <p:cNvSpPr>
                <a:spLocks/>
              </p:cNvSpPr>
              <p:nvPr/>
            </p:nvSpPr>
            <p:spPr bwMode="auto">
              <a:xfrm>
                <a:off x="5362575" y="4951413"/>
                <a:ext cx="131763" cy="55563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2"/>
                  </a:cxn>
                  <a:cxn ang="0">
                    <a:pos x="83" y="17"/>
                  </a:cxn>
                  <a:cxn ang="0">
                    <a:pos x="83" y="22"/>
                  </a:cxn>
                  <a:cxn ang="0">
                    <a:pos x="82" y="27"/>
                  </a:cxn>
                  <a:cxn ang="0">
                    <a:pos x="78" y="31"/>
                  </a:cxn>
                  <a:cxn ang="0">
                    <a:pos x="76" y="32"/>
                  </a:cxn>
                  <a:cxn ang="0">
                    <a:pos x="74" y="33"/>
                  </a:cxn>
                  <a:cxn ang="0">
                    <a:pos x="70" y="33"/>
                  </a:cxn>
                  <a:cxn ang="0">
                    <a:pos x="68" y="35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3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7"/>
                  </a:cxn>
                  <a:cxn ang="0">
                    <a:pos x="4" y="3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5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3" y="17"/>
                    </a:lnTo>
                    <a:lnTo>
                      <a:pt x="83" y="22"/>
                    </a:lnTo>
                    <a:lnTo>
                      <a:pt x="82" y="27"/>
                    </a:lnTo>
                    <a:lnTo>
                      <a:pt x="78" y="31"/>
                    </a:lnTo>
                    <a:lnTo>
                      <a:pt x="76" y="32"/>
                    </a:lnTo>
                    <a:lnTo>
                      <a:pt x="74" y="33"/>
                    </a:lnTo>
                    <a:lnTo>
                      <a:pt x="70" y="33"/>
                    </a:lnTo>
                    <a:lnTo>
                      <a:pt x="68" y="35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8" name="Freeform 1010"/>
              <p:cNvSpPr>
                <a:spLocks/>
              </p:cNvSpPr>
              <p:nvPr/>
            </p:nvSpPr>
            <p:spPr bwMode="auto">
              <a:xfrm>
                <a:off x="5362575" y="5149850"/>
                <a:ext cx="133350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3"/>
                  </a:cxn>
                  <a:cxn ang="0">
                    <a:pos x="83" y="17"/>
                  </a:cxn>
                  <a:cxn ang="0">
                    <a:pos x="84" y="24"/>
                  </a:cxn>
                  <a:cxn ang="0">
                    <a:pos x="82" y="28"/>
                  </a:cxn>
                  <a:cxn ang="0">
                    <a:pos x="78" y="33"/>
                  </a:cxn>
                  <a:cxn ang="0">
                    <a:pos x="74" y="35"/>
                  </a:cxn>
                  <a:cxn ang="0">
                    <a:pos x="69" y="36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3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9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4" h="36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3"/>
                    </a:lnTo>
                    <a:lnTo>
                      <a:pt x="83" y="17"/>
                    </a:lnTo>
                    <a:lnTo>
                      <a:pt x="84" y="24"/>
                    </a:lnTo>
                    <a:lnTo>
                      <a:pt x="82" y="28"/>
                    </a:lnTo>
                    <a:lnTo>
                      <a:pt x="78" y="33"/>
                    </a:lnTo>
                    <a:lnTo>
                      <a:pt x="74" y="35"/>
                    </a:lnTo>
                    <a:lnTo>
                      <a:pt x="69" y="36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3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9" name="Freeform 1011"/>
              <p:cNvSpPr>
                <a:spLocks/>
              </p:cNvSpPr>
              <p:nvPr/>
            </p:nvSpPr>
            <p:spPr bwMode="auto">
              <a:xfrm>
                <a:off x="4167188" y="5192713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49" y="58"/>
                  </a:cxn>
                  <a:cxn ang="0">
                    <a:pos x="55" y="55"/>
                  </a:cxn>
                  <a:cxn ang="0">
                    <a:pos x="58" y="49"/>
                  </a:cxn>
                  <a:cxn ang="0">
                    <a:pos x="61" y="45"/>
                  </a:cxn>
                  <a:cxn ang="0">
                    <a:pos x="62" y="42"/>
                  </a:cxn>
                  <a:cxn ang="0">
                    <a:pos x="64" y="38"/>
                  </a:cxn>
                  <a:cxn ang="0">
                    <a:pos x="64" y="35"/>
                  </a:cxn>
                  <a:cxn ang="0">
                    <a:pos x="65" y="32"/>
                  </a:cxn>
                  <a:cxn ang="0">
                    <a:pos x="64" y="28"/>
                  </a:cxn>
                  <a:cxn ang="0">
                    <a:pos x="64" y="25"/>
                  </a:cxn>
                  <a:cxn ang="0">
                    <a:pos x="62" y="23"/>
                  </a:cxn>
                  <a:cxn ang="0">
                    <a:pos x="61" y="19"/>
                  </a:cxn>
                  <a:cxn ang="0">
                    <a:pos x="58" y="14"/>
                  </a:cxn>
                  <a:cxn ang="0">
                    <a:pos x="55" y="9"/>
                  </a:cxn>
                  <a:cxn ang="0">
                    <a:pos x="49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3" y="5"/>
                  </a:cxn>
                  <a:cxn ang="0">
                    <a:pos x="9" y="9"/>
                  </a:cxn>
                  <a:cxn ang="0">
                    <a:pos x="5" y="14"/>
                  </a:cxn>
                  <a:cxn ang="0">
                    <a:pos x="2" y="19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5"/>
                  </a:cxn>
                  <a:cxn ang="0">
                    <a:pos x="5" y="49"/>
                  </a:cxn>
                  <a:cxn ang="0">
                    <a:pos x="9" y="55"/>
                  </a:cxn>
                  <a:cxn ang="0">
                    <a:pos x="13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5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49" y="58"/>
                    </a:lnTo>
                    <a:lnTo>
                      <a:pt x="55" y="55"/>
                    </a:lnTo>
                    <a:lnTo>
                      <a:pt x="58" y="49"/>
                    </a:lnTo>
                    <a:lnTo>
                      <a:pt x="61" y="45"/>
                    </a:lnTo>
                    <a:lnTo>
                      <a:pt x="62" y="42"/>
                    </a:lnTo>
                    <a:lnTo>
                      <a:pt x="64" y="38"/>
                    </a:lnTo>
                    <a:lnTo>
                      <a:pt x="64" y="35"/>
                    </a:lnTo>
                    <a:lnTo>
                      <a:pt x="65" y="32"/>
                    </a:lnTo>
                    <a:lnTo>
                      <a:pt x="64" y="28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1" y="19"/>
                    </a:lnTo>
                    <a:lnTo>
                      <a:pt x="58" y="14"/>
                    </a:lnTo>
                    <a:lnTo>
                      <a:pt x="55" y="9"/>
                    </a:lnTo>
                    <a:lnTo>
                      <a:pt x="49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9" y="2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5" y="49"/>
                    </a:lnTo>
                    <a:lnTo>
                      <a:pt x="9" y="55"/>
                    </a:lnTo>
                    <a:lnTo>
                      <a:pt x="13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5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1" name="Freeform 1023"/>
              <p:cNvSpPr>
                <a:spLocks/>
              </p:cNvSpPr>
              <p:nvPr/>
            </p:nvSpPr>
            <p:spPr bwMode="auto">
              <a:xfrm>
                <a:off x="3805238" y="4568825"/>
                <a:ext cx="877888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53" y="21"/>
                  </a:cxn>
                  <a:cxn ang="0">
                    <a:pos x="552" y="47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7" y="26"/>
                  </a:cxn>
                  <a:cxn ang="0">
                    <a:pos x="5" y="23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553" h="47">
                    <a:moveTo>
                      <a:pt x="15" y="0"/>
                    </a:moveTo>
                    <a:lnTo>
                      <a:pt x="553" y="21"/>
                    </a:lnTo>
                    <a:lnTo>
                      <a:pt x="552" y="4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7" y="26"/>
                    </a:lnTo>
                    <a:lnTo>
                      <a:pt x="5" y="23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2" name="Freeform 1024"/>
              <p:cNvSpPr>
                <a:spLocks/>
              </p:cNvSpPr>
              <p:nvPr/>
            </p:nvSpPr>
            <p:spPr bwMode="auto">
              <a:xfrm>
                <a:off x="4803775" y="5113338"/>
                <a:ext cx="379413" cy="349250"/>
              </a:xfrm>
              <a:custGeom>
                <a:avLst/>
                <a:gdLst/>
                <a:ahLst/>
                <a:cxnLst>
                  <a:cxn ang="0">
                    <a:pos x="53" y="24"/>
                  </a:cxn>
                  <a:cxn ang="0">
                    <a:pos x="44" y="34"/>
                  </a:cxn>
                  <a:cxn ang="0">
                    <a:pos x="37" y="48"/>
                  </a:cxn>
                  <a:cxn ang="0">
                    <a:pos x="32" y="60"/>
                  </a:cxn>
                  <a:cxn ang="0">
                    <a:pos x="29" y="75"/>
                  </a:cxn>
                  <a:cxn ang="0">
                    <a:pos x="28" y="89"/>
                  </a:cxn>
                  <a:cxn ang="0">
                    <a:pos x="28" y="104"/>
                  </a:cxn>
                  <a:cxn ang="0">
                    <a:pos x="31" y="117"/>
                  </a:cxn>
                  <a:cxn ang="0">
                    <a:pos x="36" y="132"/>
                  </a:cxn>
                  <a:cxn ang="0">
                    <a:pos x="41" y="144"/>
                  </a:cxn>
                  <a:cxn ang="0">
                    <a:pos x="50" y="155"/>
                  </a:cxn>
                  <a:cxn ang="0">
                    <a:pos x="64" y="168"/>
                  </a:cxn>
                  <a:cxn ang="0">
                    <a:pos x="78" y="179"/>
                  </a:cxn>
                  <a:cxn ang="0">
                    <a:pos x="94" y="186"/>
                  </a:cxn>
                  <a:cxn ang="0">
                    <a:pos x="111" y="190"/>
                  </a:cxn>
                  <a:cxn ang="0">
                    <a:pos x="128" y="191"/>
                  </a:cxn>
                  <a:cxn ang="0">
                    <a:pos x="143" y="190"/>
                  </a:cxn>
                  <a:cxn ang="0">
                    <a:pos x="160" y="186"/>
                  </a:cxn>
                  <a:cxn ang="0">
                    <a:pos x="177" y="180"/>
                  </a:cxn>
                  <a:cxn ang="0">
                    <a:pos x="193" y="171"/>
                  </a:cxn>
                  <a:cxn ang="0">
                    <a:pos x="207" y="160"/>
                  </a:cxn>
                  <a:cxn ang="0">
                    <a:pos x="239" y="172"/>
                  </a:cxn>
                  <a:cxn ang="0">
                    <a:pos x="229" y="180"/>
                  </a:cxn>
                  <a:cxn ang="0">
                    <a:pos x="214" y="192"/>
                  </a:cxn>
                  <a:cxn ang="0">
                    <a:pos x="204" y="198"/>
                  </a:cxn>
                  <a:cxn ang="0">
                    <a:pos x="194" y="204"/>
                  </a:cxn>
                  <a:cxn ang="0">
                    <a:pos x="184" y="208"/>
                  </a:cxn>
                  <a:cxn ang="0">
                    <a:pos x="174" y="213"/>
                  </a:cxn>
                  <a:cxn ang="0">
                    <a:pos x="164" y="215"/>
                  </a:cxn>
                  <a:cxn ang="0">
                    <a:pos x="153" y="217"/>
                  </a:cxn>
                  <a:cxn ang="0">
                    <a:pos x="142" y="218"/>
                  </a:cxn>
                  <a:cxn ang="0">
                    <a:pos x="133" y="220"/>
                  </a:cxn>
                  <a:cxn ang="0">
                    <a:pos x="122" y="219"/>
                  </a:cxn>
                  <a:cxn ang="0">
                    <a:pos x="112" y="218"/>
                  </a:cxn>
                  <a:cxn ang="0">
                    <a:pos x="101" y="217"/>
                  </a:cxn>
                  <a:cxn ang="0">
                    <a:pos x="91" y="214"/>
                  </a:cxn>
                  <a:cxn ang="0">
                    <a:pos x="81" y="210"/>
                  </a:cxn>
                  <a:cxn ang="0">
                    <a:pos x="72" y="206"/>
                  </a:cxn>
                  <a:cxn ang="0">
                    <a:pos x="58" y="199"/>
                  </a:cxn>
                  <a:cxn ang="0">
                    <a:pos x="40" y="187"/>
                  </a:cxn>
                  <a:cxn ang="0">
                    <a:pos x="26" y="171"/>
                  </a:cxn>
                  <a:cxn ang="0">
                    <a:pos x="16" y="155"/>
                  </a:cxn>
                  <a:cxn ang="0">
                    <a:pos x="8" y="138"/>
                  </a:cxn>
                  <a:cxn ang="0">
                    <a:pos x="3" y="126"/>
                  </a:cxn>
                  <a:cxn ang="0">
                    <a:pos x="1" y="116"/>
                  </a:cxn>
                  <a:cxn ang="0">
                    <a:pos x="0" y="107"/>
                  </a:cxn>
                  <a:cxn ang="0">
                    <a:pos x="0" y="97"/>
                  </a:cxn>
                  <a:cxn ang="0">
                    <a:pos x="0" y="82"/>
                  </a:cxn>
                  <a:cxn ang="0">
                    <a:pos x="0" y="73"/>
                  </a:cxn>
                  <a:cxn ang="0">
                    <a:pos x="3" y="57"/>
                  </a:cxn>
                  <a:cxn ang="0">
                    <a:pos x="9" y="40"/>
                  </a:cxn>
                  <a:cxn ang="0">
                    <a:pos x="17" y="23"/>
                  </a:cxn>
                  <a:cxn ang="0">
                    <a:pos x="27" y="10"/>
                  </a:cxn>
                  <a:cxn ang="0">
                    <a:pos x="41" y="0"/>
                  </a:cxn>
                </a:cxnLst>
                <a:rect l="0" t="0" r="r" b="b"/>
                <a:pathLst>
                  <a:path w="239" h="220">
                    <a:moveTo>
                      <a:pt x="60" y="19"/>
                    </a:moveTo>
                    <a:lnTo>
                      <a:pt x="56" y="21"/>
                    </a:lnTo>
                    <a:lnTo>
                      <a:pt x="53" y="24"/>
                    </a:lnTo>
                    <a:lnTo>
                      <a:pt x="50" y="28"/>
                    </a:lnTo>
                    <a:lnTo>
                      <a:pt x="47" y="31"/>
                    </a:lnTo>
                    <a:lnTo>
                      <a:pt x="44" y="34"/>
                    </a:lnTo>
                    <a:lnTo>
                      <a:pt x="41" y="39"/>
                    </a:lnTo>
                    <a:lnTo>
                      <a:pt x="39" y="42"/>
                    </a:lnTo>
                    <a:lnTo>
                      <a:pt x="37" y="48"/>
                    </a:lnTo>
                    <a:lnTo>
                      <a:pt x="35" y="51"/>
                    </a:lnTo>
                    <a:lnTo>
                      <a:pt x="34" y="56"/>
                    </a:lnTo>
                    <a:lnTo>
                      <a:pt x="32" y="60"/>
                    </a:lnTo>
                    <a:lnTo>
                      <a:pt x="31" y="66"/>
                    </a:lnTo>
                    <a:lnTo>
                      <a:pt x="29" y="70"/>
                    </a:lnTo>
                    <a:lnTo>
                      <a:pt x="29" y="75"/>
                    </a:lnTo>
                    <a:lnTo>
                      <a:pt x="28" y="79"/>
                    </a:lnTo>
                    <a:lnTo>
                      <a:pt x="28" y="85"/>
                    </a:lnTo>
                    <a:lnTo>
                      <a:pt x="28" y="89"/>
                    </a:lnTo>
                    <a:lnTo>
                      <a:pt x="28" y="94"/>
                    </a:lnTo>
                    <a:lnTo>
                      <a:pt x="28" y="98"/>
                    </a:lnTo>
                    <a:lnTo>
                      <a:pt x="28" y="104"/>
                    </a:lnTo>
                    <a:lnTo>
                      <a:pt x="28" y="108"/>
                    </a:lnTo>
                    <a:lnTo>
                      <a:pt x="29" y="113"/>
                    </a:lnTo>
                    <a:lnTo>
                      <a:pt x="31" y="117"/>
                    </a:lnTo>
                    <a:lnTo>
                      <a:pt x="32" y="123"/>
                    </a:lnTo>
                    <a:lnTo>
                      <a:pt x="34" y="127"/>
                    </a:lnTo>
                    <a:lnTo>
                      <a:pt x="36" y="132"/>
                    </a:lnTo>
                    <a:lnTo>
                      <a:pt x="37" y="135"/>
                    </a:lnTo>
                    <a:lnTo>
                      <a:pt x="39" y="141"/>
                    </a:lnTo>
                    <a:lnTo>
                      <a:pt x="41" y="144"/>
                    </a:lnTo>
                    <a:lnTo>
                      <a:pt x="44" y="149"/>
                    </a:lnTo>
                    <a:lnTo>
                      <a:pt x="47" y="152"/>
                    </a:lnTo>
                    <a:lnTo>
                      <a:pt x="50" y="155"/>
                    </a:lnTo>
                    <a:lnTo>
                      <a:pt x="55" y="160"/>
                    </a:lnTo>
                    <a:lnTo>
                      <a:pt x="59" y="164"/>
                    </a:lnTo>
                    <a:lnTo>
                      <a:pt x="64" y="168"/>
                    </a:lnTo>
                    <a:lnTo>
                      <a:pt x="68" y="172"/>
                    </a:lnTo>
                    <a:lnTo>
                      <a:pt x="74" y="175"/>
                    </a:lnTo>
                    <a:lnTo>
                      <a:pt x="78" y="179"/>
                    </a:lnTo>
                    <a:lnTo>
                      <a:pt x="84" y="181"/>
                    </a:lnTo>
                    <a:lnTo>
                      <a:pt x="90" y="183"/>
                    </a:lnTo>
                    <a:lnTo>
                      <a:pt x="94" y="186"/>
                    </a:lnTo>
                    <a:lnTo>
                      <a:pt x="100" y="187"/>
                    </a:lnTo>
                    <a:lnTo>
                      <a:pt x="104" y="188"/>
                    </a:lnTo>
                    <a:lnTo>
                      <a:pt x="111" y="190"/>
                    </a:lnTo>
                    <a:lnTo>
                      <a:pt x="115" y="190"/>
                    </a:lnTo>
                    <a:lnTo>
                      <a:pt x="121" y="191"/>
                    </a:lnTo>
                    <a:lnTo>
                      <a:pt x="128" y="191"/>
                    </a:lnTo>
                    <a:lnTo>
                      <a:pt x="133" y="191"/>
                    </a:lnTo>
                    <a:lnTo>
                      <a:pt x="138" y="190"/>
                    </a:lnTo>
                    <a:lnTo>
                      <a:pt x="143" y="190"/>
                    </a:lnTo>
                    <a:lnTo>
                      <a:pt x="149" y="189"/>
                    </a:lnTo>
                    <a:lnTo>
                      <a:pt x="155" y="188"/>
                    </a:lnTo>
                    <a:lnTo>
                      <a:pt x="160" y="186"/>
                    </a:lnTo>
                    <a:lnTo>
                      <a:pt x="166" y="185"/>
                    </a:lnTo>
                    <a:lnTo>
                      <a:pt x="171" y="182"/>
                    </a:lnTo>
                    <a:lnTo>
                      <a:pt x="177" y="180"/>
                    </a:lnTo>
                    <a:lnTo>
                      <a:pt x="181" y="177"/>
                    </a:lnTo>
                    <a:lnTo>
                      <a:pt x="187" y="175"/>
                    </a:lnTo>
                    <a:lnTo>
                      <a:pt x="193" y="171"/>
                    </a:lnTo>
                    <a:lnTo>
                      <a:pt x="197" y="168"/>
                    </a:lnTo>
                    <a:lnTo>
                      <a:pt x="202" y="164"/>
                    </a:lnTo>
                    <a:lnTo>
                      <a:pt x="207" y="160"/>
                    </a:lnTo>
                    <a:lnTo>
                      <a:pt x="213" y="155"/>
                    </a:lnTo>
                    <a:lnTo>
                      <a:pt x="217" y="152"/>
                    </a:lnTo>
                    <a:lnTo>
                      <a:pt x="239" y="172"/>
                    </a:lnTo>
                    <a:lnTo>
                      <a:pt x="235" y="175"/>
                    </a:lnTo>
                    <a:lnTo>
                      <a:pt x="232" y="178"/>
                    </a:lnTo>
                    <a:lnTo>
                      <a:pt x="229" y="180"/>
                    </a:lnTo>
                    <a:lnTo>
                      <a:pt x="226" y="183"/>
                    </a:lnTo>
                    <a:lnTo>
                      <a:pt x="220" y="188"/>
                    </a:lnTo>
                    <a:lnTo>
                      <a:pt x="214" y="192"/>
                    </a:lnTo>
                    <a:lnTo>
                      <a:pt x="211" y="195"/>
                    </a:lnTo>
                    <a:lnTo>
                      <a:pt x="207" y="197"/>
                    </a:lnTo>
                    <a:lnTo>
                      <a:pt x="204" y="198"/>
                    </a:lnTo>
                    <a:lnTo>
                      <a:pt x="200" y="200"/>
                    </a:lnTo>
                    <a:lnTo>
                      <a:pt x="197" y="203"/>
                    </a:lnTo>
                    <a:lnTo>
                      <a:pt x="194" y="204"/>
                    </a:lnTo>
                    <a:lnTo>
                      <a:pt x="190" y="206"/>
                    </a:lnTo>
                    <a:lnTo>
                      <a:pt x="188" y="207"/>
                    </a:lnTo>
                    <a:lnTo>
                      <a:pt x="184" y="208"/>
                    </a:lnTo>
                    <a:lnTo>
                      <a:pt x="180" y="209"/>
                    </a:lnTo>
                    <a:lnTo>
                      <a:pt x="177" y="210"/>
                    </a:lnTo>
                    <a:lnTo>
                      <a:pt x="174" y="213"/>
                    </a:lnTo>
                    <a:lnTo>
                      <a:pt x="170" y="213"/>
                    </a:lnTo>
                    <a:lnTo>
                      <a:pt x="167" y="214"/>
                    </a:lnTo>
                    <a:lnTo>
                      <a:pt x="164" y="215"/>
                    </a:lnTo>
                    <a:lnTo>
                      <a:pt x="160" y="216"/>
                    </a:lnTo>
                    <a:lnTo>
                      <a:pt x="157" y="217"/>
                    </a:lnTo>
                    <a:lnTo>
                      <a:pt x="153" y="217"/>
                    </a:lnTo>
                    <a:lnTo>
                      <a:pt x="150" y="218"/>
                    </a:lnTo>
                    <a:lnTo>
                      <a:pt x="146" y="218"/>
                    </a:lnTo>
                    <a:lnTo>
                      <a:pt x="142" y="218"/>
                    </a:lnTo>
                    <a:lnTo>
                      <a:pt x="139" y="219"/>
                    </a:lnTo>
                    <a:lnTo>
                      <a:pt x="135" y="219"/>
                    </a:lnTo>
                    <a:lnTo>
                      <a:pt x="133" y="220"/>
                    </a:lnTo>
                    <a:lnTo>
                      <a:pt x="129" y="219"/>
                    </a:lnTo>
                    <a:lnTo>
                      <a:pt x="125" y="219"/>
                    </a:lnTo>
                    <a:lnTo>
                      <a:pt x="122" y="219"/>
                    </a:lnTo>
                    <a:lnTo>
                      <a:pt x="119" y="219"/>
                    </a:lnTo>
                    <a:lnTo>
                      <a:pt x="115" y="219"/>
                    </a:lnTo>
                    <a:lnTo>
                      <a:pt x="112" y="218"/>
                    </a:lnTo>
                    <a:lnTo>
                      <a:pt x="107" y="218"/>
                    </a:lnTo>
                    <a:lnTo>
                      <a:pt x="104" y="218"/>
                    </a:lnTo>
                    <a:lnTo>
                      <a:pt x="101" y="217"/>
                    </a:lnTo>
                    <a:lnTo>
                      <a:pt x="97" y="216"/>
                    </a:lnTo>
                    <a:lnTo>
                      <a:pt x="94" y="215"/>
                    </a:lnTo>
                    <a:lnTo>
                      <a:pt x="91" y="214"/>
                    </a:lnTo>
                    <a:lnTo>
                      <a:pt x="87" y="213"/>
                    </a:lnTo>
                    <a:lnTo>
                      <a:pt x="84" y="211"/>
                    </a:lnTo>
                    <a:lnTo>
                      <a:pt x="81" y="210"/>
                    </a:lnTo>
                    <a:lnTo>
                      <a:pt x="78" y="209"/>
                    </a:lnTo>
                    <a:lnTo>
                      <a:pt x="75" y="208"/>
                    </a:lnTo>
                    <a:lnTo>
                      <a:pt x="72" y="206"/>
                    </a:lnTo>
                    <a:lnTo>
                      <a:pt x="67" y="205"/>
                    </a:lnTo>
                    <a:lnTo>
                      <a:pt x="65" y="204"/>
                    </a:lnTo>
                    <a:lnTo>
                      <a:pt x="58" y="199"/>
                    </a:lnTo>
                    <a:lnTo>
                      <a:pt x="53" y="196"/>
                    </a:lnTo>
                    <a:lnTo>
                      <a:pt x="46" y="191"/>
                    </a:lnTo>
                    <a:lnTo>
                      <a:pt x="40" y="187"/>
                    </a:lnTo>
                    <a:lnTo>
                      <a:pt x="36" y="181"/>
                    </a:lnTo>
                    <a:lnTo>
                      <a:pt x="30" y="176"/>
                    </a:lnTo>
                    <a:lnTo>
                      <a:pt x="26" y="171"/>
                    </a:lnTo>
                    <a:lnTo>
                      <a:pt x="22" y="166"/>
                    </a:lnTo>
                    <a:lnTo>
                      <a:pt x="19" y="161"/>
                    </a:lnTo>
                    <a:lnTo>
                      <a:pt x="16" y="155"/>
                    </a:lnTo>
                    <a:lnTo>
                      <a:pt x="12" y="150"/>
                    </a:lnTo>
                    <a:lnTo>
                      <a:pt x="10" y="144"/>
                    </a:lnTo>
                    <a:lnTo>
                      <a:pt x="8" y="138"/>
                    </a:lnTo>
                    <a:lnTo>
                      <a:pt x="6" y="132"/>
                    </a:lnTo>
                    <a:lnTo>
                      <a:pt x="4" y="129"/>
                    </a:lnTo>
                    <a:lnTo>
                      <a:pt x="3" y="126"/>
                    </a:lnTo>
                    <a:lnTo>
                      <a:pt x="2" y="123"/>
                    </a:lnTo>
                    <a:lnTo>
                      <a:pt x="2" y="120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0" y="104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0" y="88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5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2"/>
                    </a:lnTo>
                    <a:lnTo>
                      <a:pt x="3" y="57"/>
                    </a:lnTo>
                    <a:lnTo>
                      <a:pt x="4" y="51"/>
                    </a:lnTo>
                    <a:lnTo>
                      <a:pt x="7" y="45"/>
                    </a:lnTo>
                    <a:lnTo>
                      <a:pt x="9" y="40"/>
                    </a:lnTo>
                    <a:lnTo>
                      <a:pt x="12" y="34"/>
                    </a:lnTo>
                    <a:lnTo>
                      <a:pt x="14" y="29"/>
                    </a:lnTo>
                    <a:lnTo>
                      <a:pt x="17" y="23"/>
                    </a:lnTo>
                    <a:lnTo>
                      <a:pt x="20" y="19"/>
                    </a:lnTo>
                    <a:lnTo>
                      <a:pt x="23" y="14"/>
                    </a:lnTo>
                    <a:lnTo>
                      <a:pt x="27" y="10"/>
                    </a:lnTo>
                    <a:lnTo>
                      <a:pt x="32" y="6"/>
                    </a:lnTo>
                    <a:lnTo>
                      <a:pt x="37" y="3"/>
                    </a:lnTo>
                    <a:lnTo>
                      <a:pt x="41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3" name="Freeform 1025"/>
              <p:cNvSpPr>
                <a:spLocks/>
              </p:cNvSpPr>
              <p:nvPr/>
            </p:nvSpPr>
            <p:spPr bwMode="auto">
              <a:xfrm>
                <a:off x="4967288" y="5203825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50" y="58"/>
                  </a:cxn>
                  <a:cxn ang="0">
                    <a:pos x="55" y="55"/>
                  </a:cxn>
                  <a:cxn ang="0">
                    <a:pos x="58" y="50"/>
                  </a:cxn>
                  <a:cxn ang="0">
                    <a:pos x="63" y="45"/>
                  </a:cxn>
                  <a:cxn ang="0">
                    <a:pos x="64" y="38"/>
                  </a:cxn>
                  <a:cxn ang="0">
                    <a:pos x="65" y="32"/>
                  </a:cxn>
                  <a:cxn ang="0">
                    <a:pos x="65" y="29"/>
                  </a:cxn>
                  <a:cxn ang="0">
                    <a:pos x="64" y="26"/>
                  </a:cxn>
                  <a:cxn ang="0">
                    <a:pos x="63" y="22"/>
                  </a:cxn>
                  <a:cxn ang="0">
                    <a:pos x="63" y="19"/>
                  </a:cxn>
                  <a:cxn ang="0">
                    <a:pos x="58" y="14"/>
                  </a:cxn>
                  <a:cxn ang="0">
                    <a:pos x="55" y="10"/>
                  </a:cxn>
                  <a:cxn ang="0">
                    <a:pos x="50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9" y="2"/>
                  </a:cxn>
                  <a:cxn ang="0">
                    <a:pos x="15" y="5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19"/>
                  </a:cxn>
                  <a:cxn ang="0">
                    <a:pos x="1" y="22"/>
                  </a:cxn>
                  <a:cxn ang="0">
                    <a:pos x="0" y="26"/>
                  </a:cxn>
                  <a:cxn ang="0">
                    <a:pos x="0" y="29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5"/>
                  </a:cxn>
                  <a:cxn ang="0">
                    <a:pos x="6" y="50"/>
                  </a:cxn>
                  <a:cxn ang="0">
                    <a:pos x="10" y="55"/>
                  </a:cxn>
                  <a:cxn ang="0">
                    <a:pos x="15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6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50" y="58"/>
                    </a:lnTo>
                    <a:lnTo>
                      <a:pt x="55" y="55"/>
                    </a:lnTo>
                    <a:lnTo>
                      <a:pt x="58" y="50"/>
                    </a:lnTo>
                    <a:lnTo>
                      <a:pt x="63" y="45"/>
                    </a:lnTo>
                    <a:lnTo>
                      <a:pt x="64" y="38"/>
                    </a:lnTo>
                    <a:lnTo>
                      <a:pt x="65" y="32"/>
                    </a:lnTo>
                    <a:lnTo>
                      <a:pt x="65" y="29"/>
                    </a:lnTo>
                    <a:lnTo>
                      <a:pt x="64" y="26"/>
                    </a:lnTo>
                    <a:lnTo>
                      <a:pt x="63" y="22"/>
                    </a:lnTo>
                    <a:lnTo>
                      <a:pt x="63" y="19"/>
                    </a:lnTo>
                    <a:lnTo>
                      <a:pt x="58" y="14"/>
                    </a:lnTo>
                    <a:lnTo>
                      <a:pt x="55" y="10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5" y="5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5"/>
                    </a:lnTo>
                    <a:lnTo>
                      <a:pt x="6" y="50"/>
                    </a:lnTo>
                    <a:lnTo>
                      <a:pt x="10" y="55"/>
                    </a:lnTo>
                    <a:lnTo>
                      <a:pt x="15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6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599" name="그룹 1598"/>
            <p:cNvGrpSpPr/>
            <p:nvPr/>
          </p:nvGrpSpPr>
          <p:grpSpPr>
            <a:xfrm>
              <a:off x="5292080" y="3789040"/>
              <a:ext cx="874905" cy="617494"/>
              <a:chOff x="3589338" y="4119563"/>
              <a:chExt cx="2663825" cy="2133600"/>
            </a:xfrm>
          </p:grpSpPr>
          <p:sp>
            <p:nvSpPr>
              <p:cNvPr id="3136" name="Freeform 1088"/>
              <p:cNvSpPr>
                <a:spLocks/>
              </p:cNvSpPr>
              <p:nvPr/>
            </p:nvSpPr>
            <p:spPr bwMode="auto">
              <a:xfrm>
                <a:off x="3657601" y="5584826"/>
                <a:ext cx="444500" cy="495300"/>
              </a:xfrm>
              <a:custGeom>
                <a:avLst/>
                <a:gdLst/>
                <a:ahLst/>
                <a:cxnLst>
                  <a:cxn ang="0">
                    <a:pos x="244" y="623"/>
                  </a:cxn>
                  <a:cxn ang="0">
                    <a:pos x="192" y="606"/>
                  </a:cxn>
                  <a:cxn ang="0">
                    <a:pos x="150" y="581"/>
                  </a:cxn>
                  <a:cxn ang="0">
                    <a:pos x="114" y="547"/>
                  </a:cxn>
                  <a:cxn ang="0">
                    <a:pos x="85" y="507"/>
                  </a:cxn>
                  <a:cxn ang="0">
                    <a:pos x="59" y="463"/>
                  </a:cxn>
                  <a:cxn ang="0">
                    <a:pos x="37" y="416"/>
                  </a:cxn>
                  <a:cxn ang="0">
                    <a:pos x="17" y="370"/>
                  </a:cxn>
                  <a:cxn ang="0">
                    <a:pos x="0" y="326"/>
                  </a:cxn>
                  <a:cxn ang="0">
                    <a:pos x="2" y="279"/>
                  </a:cxn>
                  <a:cxn ang="0">
                    <a:pos x="12" y="231"/>
                  </a:cxn>
                  <a:cxn ang="0">
                    <a:pos x="30" y="183"/>
                  </a:cxn>
                  <a:cxn ang="0">
                    <a:pos x="54" y="137"/>
                  </a:cxn>
                  <a:cxn ang="0">
                    <a:pos x="82" y="94"/>
                  </a:cxn>
                  <a:cxn ang="0">
                    <a:pos x="115" y="57"/>
                  </a:cxn>
                  <a:cxn ang="0">
                    <a:pos x="151" y="26"/>
                  </a:cxn>
                  <a:cxn ang="0">
                    <a:pos x="191" y="5"/>
                  </a:cxn>
                  <a:cxn ang="0">
                    <a:pos x="226" y="2"/>
                  </a:cxn>
                  <a:cxn ang="0">
                    <a:pos x="263" y="0"/>
                  </a:cxn>
                  <a:cxn ang="0">
                    <a:pos x="299" y="0"/>
                  </a:cxn>
                  <a:cxn ang="0">
                    <a:pos x="337" y="3"/>
                  </a:cxn>
                  <a:cxn ang="0">
                    <a:pos x="370" y="10"/>
                  </a:cxn>
                  <a:cxn ang="0">
                    <a:pos x="405" y="22"/>
                  </a:cxn>
                  <a:cxn ang="0">
                    <a:pos x="437" y="41"/>
                  </a:cxn>
                  <a:cxn ang="0">
                    <a:pos x="468" y="66"/>
                  </a:cxn>
                  <a:cxn ang="0">
                    <a:pos x="503" y="107"/>
                  </a:cxn>
                  <a:cxn ang="0">
                    <a:pos x="529" y="156"/>
                  </a:cxn>
                  <a:cxn ang="0">
                    <a:pos x="546" y="207"/>
                  </a:cxn>
                  <a:cxn ang="0">
                    <a:pos x="556" y="262"/>
                  </a:cxn>
                  <a:cxn ang="0">
                    <a:pos x="558" y="317"/>
                  </a:cxn>
                  <a:cxn ang="0">
                    <a:pos x="555" y="373"/>
                  </a:cxn>
                  <a:cxn ang="0">
                    <a:pos x="546" y="428"/>
                  </a:cxn>
                  <a:cxn ang="0">
                    <a:pos x="536" y="481"/>
                  </a:cxn>
                  <a:cxn ang="0">
                    <a:pos x="514" y="521"/>
                  </a:cxn>
                  <a:cxn ang="0">
                    <a:pos x="485" y="554"/>
                  </a:cxn>
                  <a:cxn ang="0">
                    <a:pos x="450" y="576"/>
                  </a:cxn>
                  <a:cxn ang="0">
                    <a:pos x="412" y="593"/>
                  </a:cxn>
                  <a:cxn ang="0">
                    <a:pos x="369" y="604"/>
                  </a:cxn>
                  <a:cxn ang="0">
                    <a:pos x="327" y="612"/>
                  </a:cxn>
                  <a:cxn ang="0">
                    <a:pos x="284" y="617"/>
                  </a:cxn>
                  <a:cxn ang="0">
                    <a:pos x="244" y="623"/>
                  </a:cxn>
                </a:cxnLst>
                <a:rect l="0" t="0" r="r" b="b"/>
                <a:pathLst>
                  <a:path w="558" h="623">
                    <a:moveTo>
                      <a:pt x="244" y="623"/>
                    </a:moveTo>
                    <a:lnTo>
                      <a:pt x="192" y="606"/>
                    </a:lnTo>
                    <a:lnTo>
                      <a:pt x="150" y="581"/>
                    </a:lnTo>
                    <a:lnTo>
                      <a:pt x="114" y="547"/>
                    </a:lnTo>
                    <a:lnTo>
                      <a:pt x="85" y="507"/>
                    </a:lnTo>
                    <a:lnTo>
                      <a:pt x="59" y="463"/>
                    </a:lnTo>
                    <a:lnTo>
                      <a:pt x="37" y="416"/>
                    </a:lnTo>
                    <a:lnTo>
                      <a:pt x="17" y="370"/>
                    </a:lnTo>
                    <a:lnTo>
                      <a:pt x="0" y="326"/>
                    </a:lnTo>
                    <a:lnTo>
                      <a:pt x="2" y="279"/>
                    </a:lnTo>
                    <a:lnTo>
                      <a:pt x="12" y="231"/>
                    </a:lnTo>
                    <a:lnTo>
                      <a:pt x="30" y="183"/>
                    </a:lnTo>
                    <a:lnTo>
                      <a:pt x="54" y="137"/>
                    </a:lnTo>
                    <a:lnTo>
                      <a:pt x="82" y="94"/>
                    </a:lnTo>
                    <a:lnTo>
                      <a:pt x="115" y="57"/>
                    </a:lnTo>
                    <a:lnTo>
                      <a:pt x="151" y="26"/>
                    </a:lnTo>
                    <a:lnTo>
                      <a:pt x="191" y="5"/>
                    </a:lnTo>
                    <a:lnTo>
                      <a:pt x="226" y="2"/>
                    </a:lnTo>
                    <a:lnTo>
                      <a:pt x="263" y="0"/>
                    </a:lnTo>
                    <a:lnTo>
                      <a:pt x="299" y="0"/>
                    </a:lnTo>
                    <a:lnTo>
                      <a:pt x="337" y="3"/>
                    </a:lnTo>
                    <a:lnTo>
                      <a:pt x="370" y="10"/>
                    </a:lnTo>
                    <a:lnTo>
                      <a:pt x="405" y="22"/>
                    </a:lnTo>
                    <a:lnTo>
                      <a:pt x="437" y="41"/>
                    </a:lnTo>
                    <a:lnTo>
                      <a:pt x="468" y="66"/>
                    </a:lnTo>
                    <a:lnTo>
                      <a:pt x="503" y="107"/>
                    </a:lnTo>
                    <a:lnTo>
                      <a:pt x="529" y="156"/>
                    </a:lnTo>
                    <a:lnTo>
                      <a:pt x="546" y="207"/>
                    </a:lnTo>
                    <a:lnTo>
                      <a:pt x="556" y="262"/>
                    </a:lnTo>
                    <a:lnTo>
                      <a:pt x="558" y="317"/>
                    </a:lnTo>
                    <a:lnTo>
                      <a:pt x="555" y="373"/>
                    </a:lnTo>
                    <a:lnTo>
                      <a:pt x="546" y="428"/>
                    </a:lnTo>
                    <a:lnTo>
                      <a:pt x="536" y="481"/>
                    </a:lnTo>
                    <a:lnTo>
                      <a:pt x="514" y="521"/>
                    </a:lnTo>
                    <a:lnTo>
                      <a:pt x="485" y="554"/>
                    </a:lnTo>
                    <a:lnTo>
                      <a:pt x="450" y="576"/>
                    </a:lnTo>
                    <a:lnTo>
                      <a:pt x="412" y="593"/>
                    </a:lnTo>
                    <a:lnTo>
                      <a:pt x="369" y="604"/>
                    </a:lnTo>
                    <a:lnTo>
                      <a:pt x="327" y="612"/>
                    </a:lnTo>
                    <a:lnTo>
                      <a:pt x="284" y="617"/>
                    </a:lnTo>
                    <a:lnTo>
                      <a:pt x="244" y="6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37" name="Freeform 1089"/>
              <p:cNvSpPr>
                <a:spLocks/>
              </p:cNvSpPr>
              <p:nvPr/>
            </p:nvSpPr>
            <p:spPr bwMode="auto">
              <a:xfrm>
                <a:off x="3703638" y="5637213"/>
                <a:ext cx="352425" cy="390525"/>
              </a:xfrm>
              <a:custGeom>
                <a:avLst/>
                <a:gdLst/>
                <a:ahLst/>
                <a:cxnLst>
                  <a:cxn ang="0">
                    <a:pos x="196" y="492"/>
                  </a:cxn>
                  <a:cxn ang="0">
                    <a:pos x="154" y="479"/>
                  </a:cxn>
                  <a:cxn ang="0">
                    <a:pos x="120" y="460"/>
                  </a:cxn>
                  <a:cxn ang="0">
                    <a:pos x="91" y="433"/>
                  </a:cxn>
                  <a:cxn ang="0">
                    <a:pos x="68" y="401"/>
                  </a:cxn>
                  <a:cxn ang="0">
                    <a:pos x="47" y="366"/>
                  </a:cxn>
                  <a:cxn ang="0">
                    <a:pos x="30" y="329"/>
                  </a:cxn>
                  <a:cxn ang="0">
                    <a:pos x="14" y="292"/>
                  </a:cxn>
                  <a:cxn ang="0">
                    <a:pos x="0" y="258"/>
                  </a:cxn>
                  <a:cxn ang="0">
                    <a:pos x="1" y="219"/>
                  </a:cxn>
                  <a:cxn ang="0">
                    <a:pos x="10" y="182"/>
                  </a:cxn>
                  <a:cxn ang="0">
                    <a:pos x="24" y="144"/>
                  </a:cxn>
                  <a:cxn ang="0">
                    <a:pos x="44" y="109"/>
                  </a:cxn>
                  <a:cxn ang="0">
                    <a:pos x="66" y="75"/>
                  </a:cxn>
                  <a:cxn ang="0">
                    <a:pos x="93" y="46"/>
                  </a:cxn>
                  <a:cxn ang="0">
                    <a:pos x="121" y="21"/>
                  </a:cxn>
                  <a:cxn ang="0">
                    <a:pos x="153" y="4"/>
                  </a:cxn>
                  <a:cxn ang="0">
                    <a:pos x="181" y="1"/>
                  </a:cxn>
                  <a:cxn ang="0">
                    <a:pos x="210" y="1"/>
                  </a:cxn>
                  <a:cxn ang="0">
                    <a:pos x="239" y="0"/>
                  </a:cxn>
                  <a:cxn ang="0">
                    <a:pos x="268" y="4"/>
                  </a:cxn>
                  <a:cxn ang="0">
                    <a:pos x="295" y="8"/>
                  </a:cxn>
                  <a:cxn ang="0">
                    <a:pos x="322" y="18"/>
                  </a:cxn>
                  <a:cxn ang="0">
                    <a:pos x="347" y="32"/>
                  </a:cxn>
                  <a:cxn ang="0">
                    <a:pos x="373" y="53"/>
                  </a:cxn>
                  <a:cxn ang="0">
                    <a:pos x="400" y="85"/>
                  </a:cxn>
                  <a:cxn ang="0">
                    <a:pos x="421" y="123"/>
                  </a:cxn>
                  <a:cxn ang="0">
                    <a:pos x="434" y="162"/>
                  </a:cxn>
                  <a:cxn ang="0">
                    <a:pos x="442" y="207"/>
                  </a:cxn>
                  <a:cxn ang="0">
                    <a:pos x="443" y="250"/>
                  </a:cxn>
                  <a:cxn ang="0">
                    <a:pos x="441" y="295"/>
                  </a:cxn>
                  <a:cxn ang="0">
                    <a:pos x="435" y="338"/>
                  </a:cxn>
                  <a:cxn ang="0">
                    <a:pos x="427" y="380"/>
                  </a:cxn>
                  <a:cxn ang="0">
                    <a:pos x="409" y="412"/>
                  </a:cxn>
                  <a:cxn ang="0">
                    <a:pos x="386" y="436"/>
                  </a:cxn>
                  <a:cxn ang="0">
                    <a:pos x="358" y="455"/>
                  </a:cxn>
                  <a:cxn ang="0">
                    <a:pos x="328" y="469"/>
                  </a:cxn>
                  <a:cxn ang="0">
                    <a:pos x="294" y="477"/>
                  </a:cxn>
                  <a:cxn ang="0">
                    <a:pos x="260" y="483"/>
                  </a:cxn>
                  <a:cxn ang="0">
                    <a:pos x="226" y="488"/>
                  </a:cxn>
                  <a:cxn ang="0">
                    <a:pos x="196" y="492"/>
                  </a:cxn>
                </a:cxnLst>
                <a:rect l="0" t="0" r="r" b="b"/>
                <a:pathLst>
                  <a:path w="443" h="492">
                    <a:moveTo>
                      <a:pt x="196" y="492"/>
                    </a:moveTo>
                    <a:lnTo>
                      <a:pt x="154" y="479"/>
                    </a:lnTo>
                    <a:lnTo>
                      <a:pt x="120" y="460"/>
                    </a:lnTo>
                    <a:lnTo>
                      <a:pt x="91" y="433"/>
                    </a:lnTo>
                    <a:lnTo>
                      <a:pt x="68" y="401"/>
                    </a:lnTo>
                    <a:lnTo>
                      <a:pt x="47" y="366"/>
                    </a:lnTo>
                    <a:lnTo>
                      <a:pt x="30" y="329"/>
                    </a:lnTo>
                    <a:lnTo>
                      <a:pt x="14" y="292"/>
                    </a:lnTo>
                    <a:lnTo>
                      <a:pt x="0" y="258"/>
                    </a:lnTo>
                    <a:lnTo>
                      <a:pt x="1" y="219"/>
                    </a:lnTo>
                    <a:lnTo>
                      <a:pt x="10" y="182"/>
                    </a:lnTo>
                    <a:lnTo>
                      <a:pt x="24" y="144"/>
                    </a:lnTo>
                    <a:lnTo>
                      <a:pt x="44" y="109"/>
                    </a:lnTo>
                    <a:lnTo>
                      <a:pt x="66" y="75"/>
                    </a:lnTo>
                    <a:lnTo>
                      <a:pt x="93" y="46"/>
                    </a:lnTo>
                    <a:lnTo>
                      <a:pt x="121" y="21"/>
                    </a:lnTo>
                    <a:lnTo>
                      <a:pt x="153" y="4"/>
                    </a:lnTo>
                    <a:lnTo>
                      <a:pt x="181" y="1"/>
                    </a:lnTo>
                    <a:lnTo>
                      <a:pt x="210" y="1"/>
                    </a:lnTo>
                    <a:lnTo>
                      <a:pt x="239" y="0"/>
                    </a:lnTo>
                    <a:lnTo>
                      <a:pt x="268" y="4"/>
                    </a:lnTo>
                    <a:lnTo>
                      <a:pt x="295" y="8"/>
                    </a:lnTo>
                    <a:lnTo>
                      <a:pt x="322" y="18"/>
                    </a:lnTo>
                    <a:lnTo>
                      <a:pt x="347" y="32"/>
                    </a:lnTo>
                    <a:lnTo>
                      <a:pt x="373" y="53"/>
                    </a:lnTo>
                    <a:lnTo>
                      <a:pt x="400" y="85"/>
                    </a:lnTo>
                    <a:lnTo>
                      <a:pt x="421" y="123"/>
                    </a:lnTo>
                    <a:lnTo>
                      <a:pt x="434" y="162"/>
                    </a:lnTo>
                    <a:lnTo>
                      <a:pt x="442" y="207"/>
                    </a:lnTo>
                    <a:lnTo>
                      <a:pt x="443" y="250"/>
                    </a:lnTo>
                    <a:lnTo>
                      <a:pt x="441" y="295"/>
                    </a:lnTo>
                    <a:lnTo>
                      <a:pt x="435" y="338"/>
                    </a:lnTo>
                    <a:lnTo>
                      <a:pt x="427" y="380"/>
                    </a:lnTo>
                    <a:lnTo>
                      <a:pt x="409" y="412"/>
                    </a:lnTo>
                    <a:lnTo>
                      <a:pt x="386" y="436"/>
                    </a:lnTo>
                    <a:lnTo>
                      <a:pt x="358" y="455"/>
                    </a:lnTo>
                    <a:lnTo>
                      <a:pt x="328" y="469"/>
                    </a:lnTo>
                    <a:lnTo>
                      <a:pt x="294" y="477"/>
                    </a:lnTo>
                    <a:lnTo>
                      <a:pt x="260" y="483"/>
                    </a:lnTo>
                    <a:lnTo>
                      <a:pt x="226" y="488"/>
                    </a:lnTo>
                    <a:lnTo>
                      <a:pt x="196" y="49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38" name="Freeform 1090"/>
              <p:cNvSpPr>
                <a:spLocks/>
              </p:cNvSpPr>
              <p:nvPr/>
            </p:nvSpPr>
            <p:spPr bwMode="auto">
              <a:xfrm>
                <a:off x="3589338" y="4132263"/>
                <a:ext cx="2632075" cy="2120900"/>
              </a:xfrm>
              <a:custGeom>
                <a:avLst/>
                <a:gdLst/>
                <a:ahLst/>
                <a:cxnLst>
                  <a:cxn ang="0">
                    <a:pos x="2297" y="30"/>
                  </a:cxn>
                  <a:cxn ang="0">
                    <a:pos x="2382" y="48"/>
                  </a:cxn>
                  <a:cxn ang="0">
                    <a:pos x="2461" y="56"/>
                  </a:cxn>
                  <a:cxn ang="0">
                    <a:pos x="2626" y="96"/>
                  </a:cxn>
                  <a:cxn ang="0">
                    <a:pos x="2933" y="191"/>
                  </a:cxn>
                  <a:cxn ang="0">
                    <a:pos x="3241" y="311"/>
                  </a:cxn>
                  <a:cxn ang="0">
                    <a:pos x="3254" y="503"/>
                  </a:cxn>
                  <a:cxn ang="0">
                    <a:pos x="3277" y="708"/>
                  </a:cxn>
                  <a:cxn ang="0">
                    <a:pos x="3281" y="807"/>
                  </a:cxn>
                  <a:cxn ang="0">
                    <a:pos x="3276" y="921"/>
                  </a:cxn>
                  <a:cxn ang="0">
                    <a:pos x="3290" y="1093"/>
                  </a:cxn>
                  <a:cxn ang="0">
                    <a:pos x="3296" y="1229"/>
                  </a:cxn>
                  <a:cxn ang="0">
                    <a:pos x="3299" y="1294"/>
                  </a:cxn>
                  <a:cxn ang="0">
                    <a:pos x="3306" y="1394"/>
                  </a:cxn>
                  <a:cxn ang="0">
                    <a:pos x="3305" y="1661"/>
                  </a:cxn>
                  <a:cxn ang="0">
                    <a:pos x="3297" y="1732"/>
                  </a:cxn>
                  <a:cxn ang="0">
                    <a:pos x="3246" y="1770"/>
                  </a:cxn>
                  <a:cxn ang="0">
                    <a:pos x="3115" y="2016"/>
                  </a:cxn>
                  <a:cxn ang="0">
                    <a:pos x="2867" y="2203"/>
                  </a:cxn>
                  <a:cxn ang="0">
                    <a:pos x="2615" y="2183"/>
                  </a:cxn>
                  <a:cxn ang="0">
                    <a:pos x="2469" y="2082"/>
                  </a:cxn>
                  <a:cxn ang="0">
                    <a:pos x="2426" y="2022"/>
                  </a:cxn>
                  <a:cxn ang="0">
                    <a:pos x="2398" y="1977"/>
                  </a:cxn>
                  <a:cxn ang="0">
                    <a:pos x="2275" y="2007"/>
                  </a:cxn>
                  <a:cxn ang="0">
                    <a:pos x="2171" y="2012"/>
                  </a:cxn>
                  <a:cxn ang="0">
                    <a:pos x="2035" y="2020"/>
                  </a:cxn>
                  <a:cxn ang="0">
                    <a:pos x="1884" y="2029"/>
                  </a:cxn>
                  <a:cxn ang="0">
                    <a:pos x="1693" y="2068"/>
                  </a:cxn>
                  <a:cxn ang="0">
                    <a:pos x="1514" y="2129"/>
                  </a:cxn>
                  <a:cxn ang="0">
                    <a:pos x="1509" y="2189"/>
                  </a:cxn>
                  <a:cxn ang="0">
                    <a:pos x="1487" y="2301"/>
                  </a:cxn>
                  <a:cxn ang="0">
                    <a:pos x="1459" y="2413"/>
                  </a:cxn>
                  <a:cxn ang="0">
                    <a:pos x="1410" y="2549"/>
                  </a:cxn>
                  <a:cxn ang="0">
                    <a:pos x="1262" y="2650"/>
                  </a:cxn>
                  <a:cxn ang="0">
                    <a:pos x="1024" y="2631"/>
                  </a:cxn>
                  <a:cxn ang="0">
                    <a:pos x="734" y="2387"/>
                  </a:cxn>
                  <a:cxn ang="0">
                    <a:pos x="563" y="2304"/>
                  </a:cxn>
                  <a:cxn ang="0">
                    <a:pos x="443" y="2223"/>
                  </a:cxn>
                  <a:cxn ang="0">
                    <a:pos x="286" y="2117"/>
                  </a:cxn>
                  <a:cxn ang="0">
                    <a:pos x="61" y="1912"/>
                  </a:cxn>
                  <a:cxn ang="0">
                    <a:pos x="10" y="1700"/>
                  </a:cxn>
                  <a:cxn ang="0">
                    <a:pos x="2" y="1544"/>
                  </a:cxn>
                  <a:cxn ang="0">
                    <a:pos x="16" y="1320"/>
                  </a:cxn>
                  <a:cxn ang="0">
                    <a:pos x="24" y="1228"/>
                  </a:cxn>
                  <a:cxn ang="0">
                    <a:pos x="286" y="1096"/>
                  </a:cxn>
                  <a:cxn ang="0">
                    <a:pos x="463" y="1033"/>
                  </a:cxn>
                  <a:cxn ang="0">
                    <a:pos x="637" y="975"/>
                  </a:cxn>
                  <a:cxn ang="0">
                    <a:pos x="727" y="800"/>
                  </a:cxn>
                  <a:cxn ang="0">
                    <a:pos x="788" y="665"/>
                  </a:cxn>
                  <a:cxn ang="0">
                    <a:pos x="849" y="592"/>
                  </a:cxn>
                  <a:cxn ang="0">
                    <a:pos x="1019" y="542"/>
                  </a:cxn>
                  <a:cxn ang="0">
                    <a:pos x="1131" y="465"/>
                  </a:cxn>
                  <a:cxn ang="0">
                    <a:pos x="1192" y="168"/>
                  </a:cxn>
                  <a:cxn ang="0">
                    <a:pos x="1285" y="135"/>
                  </a:cxn>
                  <a:cxn ang="0">
                    <a:pos x="1441" y="94"/>
                  </a:cxn>
                  <a:cxn ang="0">
                    <a:pos x="1653" y="45"/>
                  </a:cxn>
                  <a:cxn ang="0">
                    <a:pos x="1820" y="21"/>
                  </a:cxn>
                  <a:cxn ang="0">
                    <a:pos x="1931" y="7"/>
                  </a:cxn>
                  <a:cxn ang="0">
                    <a:pos x="2145" y="1"/>
                  </a:cxn>
                  <a:cxn ang="0">
                    <a:pos x="2255" y="28"/>
                  </a:cxn>
                </a:cxnLst>
                <a:rect l="0" t="0" r="r" b="b"/>
                <a:pathLst>
                  <a:path w="3316" h="2672">
                    <a:moveTo>
                      <a:pt x="2255" y="28"/>
                    </a:moveTo>
                    <a:lnTo>
                      <a:pt x="2262" y="27"/>
                    </a:lnTo>
                    <a:lnTo>
                      <a:pt x="2269" y="27"/>
                    </a:lnTo>
                    <a:lnTo>
                      <a:pt x="2276" y="28"/>
                    </a:lnTo>
                    <a:lnTo>
                      <a:pt x="2283" y="30"/>
                    </a:lnTo>
                    <a:lnTo>
                      <a:pt x="2290" y="30"/>
                    </a:lnTo>
                    <a:lnTo>
                      <a:pt x="2297" y="30"/>
                    </a:lnTo>
                    <a:lnTo>
                      <a:pt x="2304" y="29"/>
                    </a:lnTo>
                    <a:lnTo>
                      <a:pt x="2311" y="28"/>
                    </a:lnTo>
                    <a:lnTo>
                      <a:pt x="2323" y="34"/>
                    </a:lnTo>
                    <a:lnTo>
                      <a:pt x="2338" y="40"/>
                    </a:lnTo>
                    <a:lnTo>
                      <a:pt x="2352" y="43"/>
                    </a:lnTo>
                    <a:lnTo>
                      <a:pt x="2368" y="47"/>
                    </a:lnTo>
                    <a:lnTo>
                      <a:pt x="2382" y="48"/>
                    </a:lnTo>
                    <a:lnTo>
                      <a:pt x="2398" y="49"/>
                    </a:lnTo>
                    <a:lnTo>
                      <a:pt x="2413" y="50"/>
                    </a:lnTo>
                    <a:lnTo>
                      <a:pt x="2430" y="54"/>
                    </a:lnTo>
                    <a:lnTo>
                      <a:pt x="2437" y="52"/>
                    </a:lnTo>
                    <a:lnTo>
                      <a:pt x="2445" y="52"/>
                    </a:lnTo>
                    <a:lnTo>
                      <a:pt x="2452" y="54"/>
                    </a:lnTo>
                    <a:lnTo>
                      <a:pt x="2461" y="56"/>
                    </a:lnTo>
                    <a:lnTo>
                      <a:pt x="2469" y="58"/>
                    </a:lnTo>
                    <a:lnTo>
                      <a:pt x="2479" y="61"/>
                    </a:lnTo>
                    <a:lnTo>
                      <a:pt x="2488" y="62"/>
                    </a:lnTo>
                    <a:lnTo>
                      <a:pt x="2497" y="64"/>
                    </a:lnTo>
                    <a:lnTo>
                      <a:pt x="2541" y="71"/>
                    </a:lnTo>
                    <a:lnTo>
                      <a:pt x="2584" y="83"/>
                    </a:lnTo>
                    <a:lnTo>
                      <a:pt x="2626" y="96"/>
                    </a:lnTo>
                    <a:lnTo>
                      <a:pt x="2668" y="111"/>
                    </a:lnTo>
                    <a:lnTo>
                      <a:pt x="2710" y="124"/>
                    </a:lnTo>
                    <a:lnTo>
                      <a:pt x="2752" y="138"/>
                    </a:lnTo>
                    <a:lnTo>
                      <a:pt x="2793" y="148"/>
                    </a:lnTo>
                    <a:lnTo>
                      <a:pt x="2839" y="157"/>
                    </a:lnTo>
                    <a:lnTo>
                      <a:pt x="2886" y="174"/>
                    </a:lnTo>
                    <a:lnTo>
                      <a:pt x="2933" y="191"/>
                    </a:lnTo>
                    <a:lnTo>
                      <a:pt x="2981" y="208"/>
                    </a:lnTo>
                    <a:lnTo>
                      <a:pt x="3030" y="224"/>
                    </a:lnTo>
                    <a:lnTo>
                      <a:pt x="3078" y="239"/>
                    </a:lnTo>
                    <a:lnTo>
                      <a:pt x="3126" y="257"/>
                    </a:lnTo>
                    <a:lnTo>
                      <a:pt x="3174" y="273"/>
                    </a:lnTo>
                    <a:lnTo>
                      <a:pt x="3222" y="290"/>
                    </a:lnTo>
                    <a:lnTo>
                      <a:pt x="3241" y="311"/>
                    </a:lnTo>
                    <a:lnTo>
                      <a:pt x="3253" y="336"/>
                    </a:lnTo>
                    <a:lnTo>
                      <a:pt x="3259" y="360"/>
                    </a:lnTo>
                    <a:lnTo>
                      <a:pt x="3261" y="388"/>
                    </a:lnTo>
                    <a:lnTo>
                      <a:pt x="3259" y="415"/>
                    </a:lnTo>
                    <a:lnTo>
                      <a:pt x="3257" y="444"/>
                    </a:lnTo>
                    <a:lnTo>
                      <a:pt x="3254" y="472"/>
                    </a:lnTo>
                    <a:lnTo>
                      <a:pt x="3254" y="503"/>
                    </a:lnTo>
                    <a:lnTo>
                      <a:pt x="3256" y="531"/>
                    </a:lnTo>
                    <a:lnTo>
                      <a:pt x="3263" y="561"/>
                    </a:lnTo>
                    <a:lnTo>
                      <a:pt x="3269" y="591"/>
                    </a:lnTo>
                    <a:lnTo>
                      <a:pt x="3276" y="622"/>
                    </a:lnTo>
                    <a:lnTo>
                      <a:pt x="3280" y="651"/>
                    </a:lnTo>
                    <a:lnTo>
                      <a:pt x="3281" y="680"/>
                    </a:lnTo>
                    <a:lnTo>
                      <a:pt x="3277" y="708"/>
                    </a:lnTo>
                    <a:lnTo>
                      <a:pt x="3270" y="737"/>
                    </a:lnTo>
                    <a:lnTo>
                      <a:pt x="3267" y="749"/>
                    </a:lnTo>
                    <a:lnTo>
                      <a:pt x="3268" y="761"/>
                    </a:lnTo>
                    <a:lnTo>
                      <a:pt x="3270" y="773"/>
                    </a:lnTo>
                    <a:lnTo>
                      <a:pt x="3275" y="785"/>
                    </a:lnTo>
                    <a:lnTo>
                      <a:pt x="3277" y="795"/>
                    </a:lnTo>
                    <a:lnTo>
                      <a:pt x="3281" y="807"/>
                    </a:lnTo>
                    <a:lnTo>
                      <a:pt x="3280" y="817"/>
                    </a:lnTo>
                    <a:lnTo>
                      <a:pt x="3276" y="830"/>
                    </a:lnTo>
                    <a:lnTo>
                      <a:pt x="3276" y="847"/>
                    </a:lnTo>
                    <a:lnTo>
                      <a:pt x="3276" y="864"/>
                    </a:lnTo>
                    <a:lnTo>
                      <a:pt x="3276" y="883"/>
                    </a:lnTo>
                    <a:lnTo>
                      <a:pt x="3276" y="903"/>
                    </a:lnTo>
                    <a:lnTo>
                      <a:pt x="3276" y="921"/>
                    </a:lnTo>
                    <a:lnTo>
                      <a:pt x="3276" y="941"/>
                    </a:lnTo>
                    <a:lnTo>
                      <a:pt x="3276" y="959"/>
                    </a:lnTo>
                    <a:lnTo>
                      <a:pt x="3276" y="977"/>
                    </a:lnTo>
                    <a:lnTo>
                      <a:pt x="3280" y="1005"/>
                    </a:lnTo>
                    <a:lnTo>
                      <a:pt x="3284" y="1034"/>
                    </a:lnTo>
                    <a:lnTo>
                      <a:pt x="3287" y="1064"/>
                    </a:lnTo>
                    <a:lnTo>
                      <a:pt x="3290" y="1093"/>
                    </a:lnTo>
                    <a:lnTo>
                      <a:pt x="3291" y="1119"/>
                    </a:lnTo>
                    <a:lnTo>
                      <a:pt x="3294" y="1147"/>
                    </a:lnTo>
                    <a:lnTo>
                      <a:pt x="3294" y="1174"/>
                    </a:lnTo>
                    <a:lnTo>
                      <a:pt x="3294" y="1202"/>
                    </a:lnTo>
                    <a:lnTo>
                      <a:pt x="3296" y="1210"/>
                    </a:lnTo>
                    <a:lnTo>
                      <a:pt x="3297" y="1220"/>
                    </a:lnTo>
                    <a:lnTo>
                      <a:pt x="3296" y="1229"/>
                    </a:lnTo>
                    <a:lnTo>
                      <a:pt x="3295" y="1238"/>
                    </a:lnTo>
                    <a:lnTo>
                      <a:pt x="3292" y="1247"/>
                    </a:lnTo>
                    <a:lnTo>
                      <a:pt x="3292" y="1256"/>
                    </a:lnTo>
                    <a:lnTo>
                      <a:pt x="3294" y="1265"/>
                    </a:lnTo>
                    <a:lnTo>
                      <a:pt x="3299" y="1276"/>
                    </a:lnTo>
                    <a:lnTo>
                      <a:pt x="3299" y="1284"/>
                    </a:lnTo>
                    <a:lnTo>
                      <a:pt x="3299" y="1294"/>
                    </a:lnTo>
                    <a:lnTo>
                      <a:pt x="3299" y="1306"/>
                    </a:lnTo>
                    <a:lnTo>
                      <a:pt x="3299" y="1318"/>
                    </a:lnTo>
                    <a:lnTo>
                      <a:pt x="3299" y="1328"/>
                    </a:lnTo>
                    <a:lnTo>
                      <a:pt x="3299" y="1339"/>
                    </a:lnTo>
                    <a:lnTo>
                      <a:pt x="3299" y="1348"/>
                    </a:lnTo>
                    <a:lnTo>
                      <a:pt x="3299" y="1357"/>
                    </a:lnTo>
                    <a:lnTo>
                      <a:pt x="3306" y="1394"/>
                    </a:lnTo>
                    <a:lnTo>
                      <a:pt x="3311" y="1432"/>
                    </a:lnTo>
                    <a:lnTo>
                      <a:pt x="3315" y="1471"/>
                    </a:lnTo>
                    <a:lnTo>
                      <a:pt x="3316" y="1509"/>
                    </a:lnTo>
                    <a:lnTo>
                      <a:pt x="3315" y="1546"/>
                    </a:lnTo>
                    <a:lnTo>
                      <a:pt x="3313" y="1585"/>
                    </a:lnTo>
                    <a:lnTo>
                      <a:pt x="3309" y="1622"/>
                    </a:lnTo>
                    <a:lnTo>
                      <a:pt x="3305" y="1661"/>
                    </a:lnTo>
                    <a:lnTo>
                      <a:pt x="3308" y="1669"/>
                    </a:lnTo>
                    <a:lnTo>
                      <a:pt x="3309" y="1679"/>
                    </a:lnTo>
                    <a:lnTo>
                      <a:pt x="3308" y="1690"/>
                    </a:lnTo>
                    <a:lnTo>
                      <a:pt x="3308" y="1700"/>
                    </a:lnTo>
                    <a:lnTo>
                      <a:pt x="3304" y="1711"/>
                    </a:lnTo>
                    <a:lnTo>
                      <a:pt x="3301" y="1721"/>
                    </a:lnTo>
                    <a:lnTo>
                      <a:pt x="3297" y="1732"/>
                    </a:lnTo>
                    <a:lnTo>
                      <a:pt x="3294" y="1742"/>
                    </a:lnTo>
                    <a:lnTo>
                      <a:pt x="3285" y="1748"/>
                    </a:lnTo>
                    <a:lnTo>
                      <a:pt x="3278" y="1754"/>
                    </a:lnTo>
                    <a:lnTo>
                      <a:pt x="3270" y="1759"/>
                    </a:lnTo>
                    <a:lnTo>
                      <a:pt x="3263" y="1764"/>
                    </a:lnTo>
                    <a:lnTo>
                      <a:pt x="3254" y="1767"/>
                    </a:lnTo>
                    <a:lnTo>
                      <a:pt x="3246" y="1770"/>
                    </a:lnTo>
                    <a:lnTo>
                      <a:pt x="3236" y="1773"/>
                    </a:lnTo>
                    <a:lnTo>
                      <a:pt x="3228" y="1776"/>
                    </a:lnTo>
                    <a:lnTo>
                      <a:pt x="3207" y="1824"/>
                    </a:lnTo>
                    <a:lnTo>
                      <a:pt x="3186" y="1873"/>
                    </a:lnTo>
                    <a:lnTo>
                      <a:pt x="3164" y="1921"/>
                    </a:lnTo>
                    <a:lnTo>
                      <a:pt x="3142" y="1970"/>
                    </a:lnTo>
                    <a:lnTo>
                      <a:pt x="3115" y="2016"/>
                    </a:lnTo>
                    <a:lnTo>
                      <a:pt x="3085" y="2062"/>
                    </a:lnTo>
                    <a:lnTo>
                      <a:pt x="3049" y="2104"/>
                    </a:lnTo>
                    <a:lnTo>
                      <a:pt x="3008" y="2146"/>
                    </a:lnTo>
                    <a:lnTo>
                      <a:pt x="2972" y="2159"/>
                    </a:lnTo>
                    <a:lnTo>
                      <a:pt x="2937" y="2174"/>
                    </a:lnTo>
                    <a:lnTo>
                      <a:pt x="2902" y="2189"/>
                    </a:lnTo>
                    <a:lnTo>
                      <a:pt x="2867" y="2203"/>
                    </a:lnTo>
                    <a:lnTo>
                      <a:pt x="2828" y="2212"/>
                    </a:lnTo>
                    <a:lnTo>
                      <a:pt x="2791" y="2219"/>
                    </a:lnTo>
                    <a:lnTo>
                      <a:pt x="2750" y="2218"/>
                    </a:lnTo>
                    <a:lnTo>
                      <a:pt x="2710" y="2211"/>
                    </a:lnTo>
                    <a:lnTo>
                      <a:pt x="2677" y="2203"/>
                    </a:lnTo>
                    <a:lnTo>
                      <a:pt x="2647" y="2195"/>
                    </a:lnTo>
                    <a:lnTo>
                      <a:pt x="2615" y="2183"/>
                    </a:lnTo>
                    <a:lnTo>
                      <a:pt x="2587" y="2173"/>
                    </a:lnTo>
                    <a:lnTo>
                      <a:pt x="2559" y="2156"/>
                    </a:lnTo>
                    <a:lnTo>
                      <a:pt x="2532" y="2139"/>
                    </a:lnTo>
                    <a:lnTo>
                      <a:pt x="2508" y="2117"/>
                    </a:lnTo>
                    <a:lnTo>
                      <a:pt x="2486" y="2092"/>
                    </a:lnTo>
                    <a:lnTo>
                      <a:pt x="2476" y="2087"/>
                    </a:lnTo>
                    <a:lnTo>
                      <a:pt x="2469" y="2082"/>
                    </a:lnTo>
                    <a:lnTo>
                      <a:pt x="2462" y="2073"/>
                    </a:lnTo>
                    <a:lnTo>
                      <a:pt x="2457" y="2066"/>
                    </a:lnTo>
                    <a:lnTo>
                      <a:pt x="2450" y="2057"/>
                    </a:lnTo>
                    <a:lnTo>
                      <a:pt x="2443" y="2048"/>
                    </a:lnTo>
                    <a:lnTo>
                      <a:pt x="2436" y="2037"/>
                    </a:lnTo>
                    <a:lnTo>
                      <a:pt x="2430" y="2030"/>
                    </a:lnTo>
                    <a:lnTo>
                      <a:pt x="2426" y="2022"/>
                    </a:lnTo>
                    <a:lnTo>
                      <a:pt x="2425" y="2014"/>
                    </a:lnTo>
                    <a:lnTo>
                      <a:pt x="2423" y="2005"/>
                    </a:lnTo>
                    <a:lnTo>
                      <a:pt x="2422" y="1996"/>
                    </a:lnTo>
                    <a:lnTo>
                      <a:pt x="2418" y="1987"/>
                    </a:lnTo>
                    <a:lnTo>
                      <a:pt x="2415" y="1981"/>
                    </a:lnTo>
                    <a:lnTo>
                      <a:pt x="2408" y="1977"/>
                    </a:lnTo>
                    <a:lnTo>
                      <a:pt x="2398" y="1977"/>
                    </a:lnTo>
                    <a:lnTo>
                      <a:pt x="2381" y="1981"/>
                    </a:lnTo>
                    <a:lnTo>
                      <a:pt x="2365" y="1986"/>
                    </a:lnTo>
                    <a:lnTo>
                      <a:pt x="2346" y="1989"/>
                    </a:lnTo>
                    <a:lnTo>
                      <a:pt x="2328" y="1993"/>
                    </a:lnTo>
                    <a:lnTo>
                      <a:pt x="2310" y="1996"/>
                    </a:lnTo>
                    <a:lnTo>
                      <a:pt x="2292" y="2001"/>
                    </a:lnTo>
                    <a:lnTo>
                      <a:pt x="2275" y="2007"/>
                    </a:lnTo>
                    <a:lnTo>
                      <a:pt x="2260" y="2016"/>
                    </a:lnTo>
                    <a:lnTo>
                      <a:pt x="2244" y="2014"/>
                    </a:lnTo>
                    <a:lnTo>
                      <a:pt x="2229" y="2014"/>
                    </a:lnTo>
                    <a:lnTo>
                      <a:pt x="2214" y="2014"/>
                    </a:lnTo>
                    <a:lnTo>
                      <a:pt x="2200" y="2015"/>
                    </a:lnTo>
                    <a:lnTo>
                      <a:pt x="2185" y="2014"/>
                    </a:lnTo>
                    <a:lnTo>
                      <a:pt x="2171" y="2012"/>
                    </a:lnTo>
                    <a:lnTo>
                      <a:pt x="2158" y="2007"/>
                    </a:lnTo>
                    <a:lnTo>
                      <a:pt x="2148" y="1999"/>
                    </a:lnTo>
                    <a:lnTo>
                      <a:pt x="2127" y="2005"/>
                    </a:lnTo>
                    <a:lnTo>
                      <a:pt x="2105" y="2010"/>
                    </a:lnTo>
                    <a:lnTo>
                      <a:pt x="2081" y="2015"/>
                    </a:lnTo>
                    <a:lnTo>
                      <a:pt x="2059" y="2020"/>
                    </a:lnTo>
                    <a:lnTo>
                      <a:pt x="2035" y="2020"/>
                    </a:lnTo>
                    <a:lnTo>
                      <a:pt x="2012" y="2019"/>
                    </a:lnTo>
                    <a:lnTo>
                      <a:pt x="1991" y="2013"/>
                    </a:lnTo>
                    <a:lnTo>
                      <a:pt x="1972" y="2005"/>
                    </a:lnTo>
                    <a:lnTo>
                      <a:pt x="1946" y="2002"/>
                    </a:lnTo>
                    <a:lnTo>
                      <a:pt x="1925" y="2008"/>
                    </a:lnTo>
                    <a:lnTo>
                      <a:pt x="1904" y="2017"/>
                    </a:lnTo>
                    <a:lnTo>
                      <a:pt x="1884" y="2029"/>
                    </a:lnTo>
                    <a:lnTo>
                      <a:pt x="1863" y="2037"/>
                    </a:lnTo>
                    <a:lnTo>
                      <a:pt x="1842" y="2043"/>
                    </a:lnTo>
                    <a:lnTo>
                      <a:pt x="1820" y="2042"/>
                    </a:lnTo>
                    <a:lnTo>
                      <a:pt x="1797" y="2030"/>
                    </a:lnTo>
                    <a:lnTo>
                      <a:pt x="1762" y="2042"/>
                    </a:lnTo>
                    <a:lnTo>
                      <a:pt x="1727" y="2055"/>
                    </a:lnTo>
                    <a:lnTo>
                      <a:pt x="1693" y="2068"/>
                    </a:lnTo>
                    <a:lnTo>
                      <a:pt x="1659" y="2082"/>
                    </a:lnTo>
                    <a:lnTo>
                      <a:pt x="1625" y="2093"/>
                    </a:lnTo>
                    <a:lnTo>
                      <a:pt x="1593" y="2105"/>
                    </a:lnTo>
                    <a:lnTo>
                      <a:pt x="1559" y="2117"/>
                    </a:lnTo>
                    <a:lnTo>
                      <a:pt x="1526" y="2129"/>
                    </a:lnTo>
                    <a:lnTo>
                      <a:pt x="1521" y="2124"/>
                    </a:lnTo>
                    <a:lnTo>
                      <a:pt x="1514" y="2129"/>
                    </a:lnTo>
                    <a:lnTo>
                      <a:pt x="1510" y="2138"/>
                    </a:lnTo>
                    <a:lnTo>
                      <a:pt x="1507" y="2146"/>
                    </a:lnTo>
                    <a:lnTo>
                      <a:pt x="1507" y="2156"/>
                    </a:lnTo>
                    <a:lnTo>
                      <a:pt x="1507" y="2164"/>
                    </a:lnTo>
                    <a:lnTo>
                      <a:pt x="1508" y="2174"/>
                    </a:lnTo>
                    <a:lnTo>
                      <a:pt x="1508" y="2181"/>
                    </a:lnTo>
                    <a:lnTo>
                      <a:pt x="1509" y="2189"/>
                    </a:lnTo>
                    <a:lnTo>
                      <a:pt x="1521" y="2189"/>
                    </a:lnTo>
                    <a:lnTo>
                      <a:pt x="1521" y="2210"/>
                    </a:lnTo>
                    <a:lnTo>
                      <a:pt x="1517" y="2230"/>
                    </a:lnTo>
                    <a:lnTo>
                      <a:pt x="1510" y="2247"/>
                    </a:lnTo>
                    <a:lnTo>
                      <a:pt x="1502" y="2266"/>
                    </a:lnTo>
                    <a:lnTo>
                      <a:pt x="1493" y="2283"/>
                    </a:lnTo>
                    <a:lnTo>
                      <a:pt x="1487" y="2301"/>
                    </a:lnTo>
                    <a:lnTo>
                      <a:pt x="1483" y="2321"/>
                    </a:lnTo>
                    <a:lnTo>
                      <a:pt x="1487" y="2344"/>
                    </a:lnTo>
                    <a:lnTo>
                      <a:pt x="1481" y="2356"/>
                    </a:lnTo>
                    <a:lnTo>
                      <a:pt x="1475" y="2370"/>
                    </a:lnTo>
                    <a:lnTo>
                      <a:pt x="1468" y="2384"/>
                    </a:lnTo>
                    <a:lnTo>
                      <a:pt x="1463" y="2399"/>
                    </a:lnTo>
                    <a:lnTo>
                      <a:pt x="1459" y="2413"/>
                    </a:lnTo>
                    <a:lnTo>
                      <a:pt x="1456" y="2428"/>
                    </a:lnTo>
                    <a:lnTo>
                      <a:pt x="1455" y="2442"/>
                    </a:lnTo>
                    <a:lnTo>
                      <a:pt x="1459" y="2457"/>
                    </a:lnTo>
                    <a:lnTo>
                      <a:pt x="1445" y="2478"/>
                    </a:lnTo>
                    <a:lnTo>
                      <a:pt x="1433" y="2501"/>
                    </a:lnTo>
                    <a:lnTo>
                      <a:pt x="1421" y="2525"/>
                    </a:lnTo>
                    <a:lnTo>
                      <a:pt x="1410" y="2549"/>
                    </a:lnTo>
                    <a:lnTo>
                      <a:pt x="1396" y="2571"/>
                    </a:lnTo>
                    <a:lnTo>
                      <a:pt x="1379" y="2591"/>
                    </a:lnTo>
                    <a:lnTo>
                      <a:pt x="1358" y="2608"/>
                    </a:lnTo>
                    <a:lnTo>
                      <a:pt x="1334" y="2620"/>
                    </a:lnTo>
                    <a:lnTo>
                      <a:pt x="1310" y="2631"/>
                    </a:lnTo>
                    <a:lnTo>
                      <a:pt x="1286" y="2641"/>
                    </a:lnTo>
                    <a:lnTo>
                      <a:pt x="1262" y="2650"/>
                    </a:lnTo>
                    <a:lnTo>
                      <a:pt x="1237" y="2658"/>
                    </a:lnTo>
                    <a:lnTo>
                      <a:pt x="1210" y="2663"/>
                    </a:lnTo>
                    <a:lnTo>
                      <a:pt x="1186" y="2668"/>
                    </a:lnTo>
                    <a:lnTo>
                      <a:pt x="1160" y="2670"/>
                    </a:lnTo>
                    <a:lnTo>
                      <a:pt x="1137" y="2672"/>
                    </a:lnTo>
                    <a:lnTo>
                      <a:pt x="1081" y="2651"/>
                    </a:lnTo>
                    <a:lnTo>
                      <a:pt x="1024" y="2631"/>
                    </a:lnTo>
                    <a:lnTo>
                      <a:pt x="966" y="2609"/>
                    </a:lnTo>
                    <a:lnTo>
                      <a:pt x="911" y="2584"/>
                    </a:lnTo>
                    <a:lnTo>
                      <a:pt x="858" y="2553"/>
                    </a:lnTo>
                    <a:lnTo>
                      <a:pt x="814" y="2514"/>
                    </a:lnTo>
                    <a:lnTo>
                      <a:pt x="779" y="2466"/>
                    </a:lnTo>
                    <a:lnTo>
                      <a:pt x="756" y="2408"/>
                    </a:lnTo>
                    <a:lnTo>
                      <a:pt x="734" y="2387"/>
                    </a:lnTo>
                    <a:lnTo>
                      <a:pt x="711" y="2371"/>
                    </a:lnTo>
                    <a:lnTo>
                      <a:pt x="688" y="2356"/>
                    </a:lnTo>
                    <a:lnTo>
                      <a:pt x="665" y="2343"/>
                    </a:lnTo>
                    <a:lnTo>
                      <a:pt x="639" y="2331"/>
                    </a:lnTo>
                    <a:lnTo>
                      <a:pt x="614" y="2321"/>
                    </a:lnTo>
                    <a:lnTo>
                      <a:pt x="588" y="2311"/>
                    </a:lnTo>
                    <a:lnTo>
                      <a:pt x="563" y="2304"/>
                    </a:lnTo>
                    <a:lnTo>
                      <a:pt x="546" y="2291"/>
                    </a:lnTo>
                    <a:lnTo>
                      <a:pt x="528" y="2281"/>
                    </a:lnTo>
                    <a:lnTo>
                      <a:pt x="511" y="2269"/>
                    </a:lnTo>
                    <a:lnTo>
                      <a:pt x="494" y="2259"/>
                    </a:lnTo>
                    <a:lnTo>
                      <a:pt x="476" y="2247"/>
                    </a:lnTo>
                    <a:lnTo>
                      <a:pt x="460" y="2236"/>
                    </a:lnTo>
                    <a:lnTo>
                      <a:pt x="443" y="2223"/>
                    </a:lnTo>
                    <a:lnTo>
                      <a:pt x="428" y="2211"/>
                    </a:lnTo>
                    <a:lnTo>
                      <a:pt x="403" y="2197"/>
                    </a:lnTo>
                    <a:lnTo>
                      <a:pt x="378" y="2183"/>
                    </a:lnTo>
                    <a:lnTo>
                      <a:pt x="354" y="2168"/>
                    </a:lnTo>
                    <a:lnTo>
                      <a:pt x="331" y="2152"/>
                    </a:lnTo>
                    <a:lnTo>
                      <a:pt x="308" y="2134"/>
                    </a:lnTo>
                    <a:lnTo>
                      <a:pt x="286" y="2117"/>
                    </a:lnTo>
                    <a:lnTo>
                      <a:pt x="263" y="2098"/>
                    </a:lnTo>
                    <a:lnTo>
                      <a:pt x="242" y="2080"/>
                    </a:lnTo>
                    <a:lnTo>
                      <a:pt x="211" y="2042"/>
                    </a:lnTo>
                    <a:lnTo>
                      <a:pt x="175" y="2009"/>
                    </a:lnTo>
                    <a:lnTo>
                      <a:pt x="136" y="1978"/>
                    </a:lnTo>
                    <a:lnTo>
                      <a:pt x="97" y="1947"/>
                    </a:lnTo>
                    <a:lnTo>
                      <a:pt x="61" y="1912"/>
                    </a:lnTo>
                    <a:lnTo>
                      <a:pt x="34" y="1875"/>
                    </a:lnTo>
                    <a:lnTo>
                      <a:pt x="19" y="1831"/>
                    </a:lnTo>
                    <a:lnTo>
                      <a:pt x="18" y="1778"/>
                    </a:lnTo>
                    <a:lnTo>
                      <a:pt x="16" y="1759"/>
                    </a:lnTo>
                    <a:lnTo>
                      <a:pt x="13" y="1739"/>
                    </a:lnTo>
                    <a:lnTo>
                      <a:pt x="11" y="1719"/>
                    </a:lnTo>
                    <a:lnTo>
                      <a:pt x="10" y="1700"/>
                    </a:lnTo>
                    <a:lnTo>
                      <a:pt x="7" y="1680"/>
                    </a:lnTo>
                    <a:lnTo>
                      <a:pt x="5" y="1661"/>
                    </a:lnTo>
                    <a:lnTo>
                      <a:pt x="3" y="1641"/>
                    </a:lnTo>
                    <a:lnTo>
                      <a:pt x="2" y="1621"/>
                    </a:lnTo>
                    <a:lnTo>
                      <a:pt x="7" y="1615"/>
                    </a:lnTo>
                    <a:lnTo>
                      <a:pt x="3" y="1579"/>
                    </a:lnTo>
                    <a:lnTo>
                      <a:pt x="2" y="1544"/>
                    </a:lnTo>
                    <a:lnTo>
                      <a:pt x="0" y="1508"/>
                    </a:lnTo>
                    <a:lnTo>
                      <a:pt x="0" y="1472"/>
                    </a:lnTo>
                    <a:lnTo>
                      <a:pt x="0" y="1436"/>
                    </a:lnTo>
                    <a:lnTo>
                      <a:pt x="0" y="1401"/>
                    </a:lnTo>
                    <a:lnTo>
                      <a:pt x="0" y="1366"/>
                    </a:lnTo>
                    <a:lnTo>
                      <a:pt x="2" y="1333"/>
                    </a:lnTo>
                    <a:lnTo>
                      <a:pt x="16" y="1320"/>
                    </a:lnTo>
                    <a:lnTo>
                      <a:pt x="21" y="1308"/>
                    </a:lnTo>
                    <a:lnTo>
                      <a:pt x="21" y="1294"/>
                    </a:lnTo>
                    <a:lnTo>
                      <a:pt x="18" y="1282"/>
                    </a:lnTo>
                    <a:lnTo>
                      <a:pt x="12" y="1268"/>
                    </a:lnTo>
                    <a:lnTo>
                      <a:pt x="10" y="1254"/>
                    </a:lnTo>
                    <a:lnTo>
                      <a:pt x="12" y="1240"/>
                    </a:lnTo>
                    <a:lnTo>
                      <a:pt x="24" y="1228"/>
                    </a:lnTo>
                    <a:lnTo>
                      <a:pt x="55" y="1198"/>
                    </a:lnTo>
                    <a:lnTo>
                      <a:pt x="90" y="1174"/>
                    </a:lnTo>
                    <a:lnTo>
                      <a:pt x="127" y="1157"/>
                    </a:lnTo>
                    <a:lnTo>
                      <a:pt x="168" y="1143"/>
                    </a:lnTo>
                    <a:lnTo>
                      <a:pt x="207" y="1128"/>
                    </a:lnTo>
                    <a:lnTo>
                      <a:pt x="248" y="1114"/>
                    </a:lnTo>
                    <a:lnTo>
                      <a:pt x="286" y="1096"/>
                    </a:lnTo>
                    <a:lnTo>
                      <a:pt x="323" y="1075"/>
                    </a:lnTo>
                    <a:lnTo>
                      <a:pt x="347" y="1069"/>
                    </a:lnTo>
                    <a:lnTo>
                      <a:pt x="370" y="1064"/>
                    </a:lnTo>
                    <a:lnTo>
                      <a:pt x="393" y="1057"/>
                    </a:lnTo>
                    <a:lnTo>
                      <a:pt x="418" y="1050"/>
                    </a:lnTo>
                    <a:lnTo>
                      <a:pt x="440" y="1041"/>
                    </a:lnTo>
                    <a:lnTo>
                      <a:pt x="463" y="1033"/>
                    </a:lnTo>
                    <a:lnTo>
                      <a:pt x="485" y="1026"/>
                    </a:lnTo>
                    <a:lnTo>
                      <a:pt x="510" y="1022"/>
                    </a:lnTo>
                    <a:lnTo>
                      <a:pt x="532" y="1009"/>
                    </a:lnTo>
                    <a:lnTo>
                      <a:pt x="558" y="1001"/>
                    </a:lnTo>
                    <a:lnTo>
                      <a:pt x="584" y="994"/>
                    </a:lnTo>
                    <a:lnTo>
                      <a:pt x="612" y="987"/>
                    </a:lnTo>
                    <a:lnTo>
                      <a:pt x="637" y="975"/>
                    </a:lnTo>
                    <a:lnTo>
                      <a:pt x="659" y="961"/>
                    </a:lnTo>
                    <a:lnTo>
                      <a:pt x="675" y="940"/>
                    </a:lnTo>
                    <a:lnTo>
                      <a:pt x="685" y="912"/>
                    </a:lnTo>
                    <a:lnTo>
                      <a:pt x="695" y="884"/>
                    </a:lnTo>
                    <a:lnTo>
                      <a:pt x="707" y="856"/>
                    </a:lnTo>
                    <a:lnTo>
                      <a:pt x="716" y="828"/>
                    </a:lnTo>
                    <a:lnTo>
                      <a:pt x="727" y="800"/>
                    </a:lnTo>
                    <a:lnTo>
                      <a:pt x="736" y="771"/>
                    </a:lnTo>
                    <a:lnTo>
                      <a:pt x="748" y="742"/>
                    </a:lnTo>
                    <a:lnTo>
                      <a:pt x="758" y="714"/>
                    </a:lnTo>
                    <a:lnTo>
                      <a:pt x="772" y="688"/>
                    </a:lnTo>
                    <a:lnTo>
                      <a:pt x="776" y="679"/>
                    </a:lnTo>
                    <a:lnTo>
                      <a:pt x="783" y="672"/>
                    </a:lnTo>
                    <a:lnTo>
                      <a:pt x="788" y="665"/>
                    </a:lnTo>
                    <a:lnTo>
                      <a:pt x="794" y="659"/>
                    </a:lnTo>
                    <a:lnTo>
                      <a:pt x="799" y="652"/>
                    </a:lnTo>
                    <a:lnTo>
                      <a:pt x="805" y="645"/>
                    </a:lnTo>
                    <a:lnTo>
                      <a:pt x="807" y="637"/>
                    </a:lnTo>
                    <a:lnTo>
                      <a:pt x="809" y="630"/>
                    </a:lnTo>
                    <a:lnTo>
                      <a:pt x="827" y="608"/>
                    </a:lnTo>
                    <a:lnTo>
                      <a:pt x="849" y="592"/>
                    </a:lnTo>
                    <a:lnTo>
                      <a:pt x="872" y="582"/>
                    </a:lnTo>
                    <a:lnTo>
                      <a:pt x="898" y="575"/>
                    </a:lnTo>
                    <a:lnTo>
                      <a:pt x="922" y="569"/>
                    </a:lnTo>
                    <a:lnTo>
                      <a:pt x="949" y="564"/>
                    </a:lnTo>
                    <a:lnTo>
                      <a:pt x="975" y="559"/>
                    </a:lnTo>
                    <a:lnTo>
                      <a:pt x="1001" y="550"/>
                    </a:lnTo>
                    <a:lnTo>
                      <a:pt x="1019" y="542"/>
                    </a:lnTo>
                    <a:lnTo>
                      <a:pt x="1045" y="540"/>
                    </a:lnTo>
                    <a:lnTo>
                      <a:pt x="1072" y="539"/>
                    </a:lnTo>
                    <a:lnTo>
                      <a:pt x="1099" y="539"/>
                    </a:lnTo>
                    <a:lnTo>
                      <a:pt x="1120" y="533"/>
                    </a:lnTo>
                    <a:lnTo>
                      <a:pt x="1133" y="520"/>
                    </a:lnTo>
                    <a:lnTo>
                      <a:pt x="1138" y="498"/>
                    </a:lnTo>
                    <a:lnTo>
                      <a:pt x="1131" y="465"/>
                    </a:lnTo>
                    <a:lnTo>
                      <a:pt x="1140" y="422"/>
                    </a:lnTo>
                    <a:lnTo>
                      <a:pt x="1145" y="377"/>
                    </a:lnTo>
                    <a:lnTo>
                      <a:pt x="1147" y="330"/>
                    </a:lnTo>
                    <a:lnTo>
                      <a:pt x="1150" y="285"/>
                    </a:lnTo>
                    <a:lnTo>
                      <a:pt x="1156" y="240"/>
                    </a:lnTo>
                    <a:lnTo>
                      <a:pt x="1168" y="202"/>
                    </a:lnTo>
                    <a:lnTo>
                      <a:pt x="1192" y="168"/>
                    </a:lnTo>
                    <a:lnTo>
                      <a:pt x="1229" y="143"/>
                    </a:lnTo>
                    <a:lnTo>
                      <a:pt x="1236" y="142"/>
                    </a:lnTo>
                    <a:lnTo>
                      <a:pt x="1245" y="141"/>
                    </a:lnTo>
                    <a:lnTo>
                      <a:pt x="1255" y="140"/>
                    </a:lnTo>
                    <a:lnTo>
                      <a:pt x="1265" y="139"/>
                    </a:lnTo>
                    <a:lnTo>
                      <a:pt x="1275" y="136"/>
                    </a:lnTo>
                    <a:lnTo>
                      <a:pt x="1285" y="135"/>
                    </a:lnTo>
                    <a:lnTo>
                      <a:pt x="1296" y="133"/>
                    </a:lnTo>
                    <a:lnTo>
                      <a:pt x="1306" y="132"/>
                    </a:lnTo>
                    <a:lnTo>
                      <a:pt x="1331" y="120"/>
                    </a:lnTo>
                    <a:lnTo>
                      <a:pt x="1358" y="112"/>
                    </a:lnTo>
                    <a:lnTo>
                      <a:pt x="1386" y="106"/>
                    </a:lnTo>
                    <a:lnTo>
                      <a:pt x="1414" y="101"/>
                    </a:lnTo>
                    <a:lnTo>
                      <a:pt x="1441" y="94"/>
                    </a:lnTo>
                    <a:lnTo>
                      <a:pt x="1469" y="87"/>
                    </a:lnTo>
                    <a:lnTo>
                      <a:pt x="1495" y="77"/>
                    </a:lnTo>
                    <a:lnTo>
                      <a:pt x="1521" y="64"/>
                    </a:lnTo>
                    <a:lnTo>
                      <a:pt x="1553" y="55"/>
                    </a:lnTo>
                    <a:lnTo>
                      <a:pt x="1587" y="50"/>
                    </a:lnTo>
                    <a:lnTo>
                      <a:pt x="1620" y="47"/>
                    </a:lnTo>
                    <a:lnTo>
                      <a:pt x="1653" y="45"/>
                    </a:lnTo>
                    <a:lnTo>
                      <a:pt x="1687" y="43"/>
                    </a:lnTo>
                    <a:lnTo>
                      <a:pt x="1721" y="40"/>
                    </a:lnTo>
                    <a:lnTo>
                      <a:pt x="1756" y="35"/>
                    </a:lnTo>
                    <a:lnTo>
                      <a:pt x="1791" y="28"/>
                    </a:lnTo>
                    <a:lnTo>
                      <a:pt x="1799" y="23"/>
                    </a:lnTo>
                    <a:lnTo>
                      <a:pt x="1810" y="22"/>
                    </a:lnTo>
                    <a:lnTo>
                      <a:pt x="1820" y="21"/>
                    </a:lnTo>
                    <a:lnTo>
                      <a:pt x="1831" y="21"/>
                    </a:lnTo>
                    <a:lnTo>
                      <a:pt x="1840" y="21"/>
                    </a:lnTo>
                    <a:lnTo>
                      <a:pt x="1850" y="21"/>
                    </a:lnTo>
                    <a:lnTo>
                      <a:pt x="1860" y="21"/>
                    </a:lnTo>
                    <a:lnTo>
                      <a:pt x="1868" y="22"/>
                    </a:lnTo>
                    <a:lnTo>
                      <a:pt x="1899" y="12"/>
                    </a:lnTo>
                    <a:lnTo>
                      <a:pt x="1931" y="7"/>
                    </a:lnTo>
                    <a:lnTo>
                      <a:pt x="1963" y="5"/>
                    </a:lnTo>
                    <a:lnTo>
                      <a:pt x="1996" y="5"/>
                    </a:lnTo>
                    <a:lnTo>
                      <a:pt x="2029" y="5"/>
                    </a:lnTo>
                    <a:lnTo>
                      <a:pt x="2063" y="6"/>
                    </a:lnTo>
                    <a:lnTo>
                      <a:pt x="2095" y="3"/>
                    </a:lnTo>
                    <a:lnTo>
                      <a:pt x="2130" y="0"/>
                    </a:lnTo>
                    <a:lnTo>
                      <a:pt x="2145" y="1"/>
                    </a:lnTo>
                    <a:lnTo>
                      <a:pt x="2162" y="3"/>
                    </a:lnTo>
                    <a:lnTo>
                      <a:pt x="2178" y="5"/>
                    </a:lnTo>
                    <a:lnTo>
                      <a:pt x="2195" y="7"/>
                    </a:lnTo>
                    <a:lnTo>
                      <a:pt x="2211" y="8"/>
                    </a:lnTo>
                    <a:lnTo>
                      <a:pt x="2226" y="13"/>
                    </a:lnTo>
                    <a:lnTo>
                      <a:pt x="2240" y="19"/>
                    </a:lnTo>
                    <a:lnTo>
                      <a:pt x="2255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39" name="Freeform 1091"/>
              <p:cNvSpPr>
                <a:spLocks/>
              </p:cNvSpPr>
              <p:nvPr/>
            </p:nvSpPr>
            <p:spPr bwMode="auto">
              <a:xfrm>
                <a:off x="4702176" y="4205288"/>
                <a:ext cx="1223963" cy="257175"/>
              </a:xfrm>
              <a:custGeom>
                <a:avLst/>
                <a:gdLst/>
                <a:ahLst/>
                <a:cxnLst>
                  <a:cxn ang="0">
                    <a:pos x="1115" y="70"/>
                  </a:cxn>
                  <a:cxn ang="0">
                    <a:pos x="1226" y="114"/>
                  </a:cxn>
                  <a:cxn ang="0">
                    <a:pos x="1301" y="109"/>
                  </a:cxn>
                  <a:cxn ang="0">
                    <a:pos x="1322" y="147"/>
                  </a:cxn>
                  <a:cxn ang="0">
                    <a:pos x="1435" y="158"/>
                  </a:cxn>
                  <a:cxn ang="0">
                    <a:pos x="1534" y="196"/>
                  </a:cxn>
                  <a:cxn ang="0">
                    <a:pos x="1477" y="221"/>
                  </a:cxn>
                  <a:cxn ang="0">
                    <a:pos x="1335" y="240"/>
                  </a:cxn>
                  <a:cxn ang="0">
                    <a:pos x="1136" y="252"/>
                  </a:cxn>
                  <a:cxn ang="0">
                    <a:pos x="1072" y="267"/>
                  </a:cxn>
                  <a:cxn ang="0">
                    <a:pos x="991" y="288"/>
                  </a:cxn>
                  <a:cxn ang="0">
                    <a:pos x="882" y="311"/>
                  </a:cxn>
                  <a:cxn ang="0">
                    <a:pos x="822" y="322"/>
                  </a:cxn>
                  <a:cxn ang="0">
                    <a:pos x="783" y="300"/>
                  </a:cxn>
                  <a:cxn ang="0">
                    <a:pos x="762" y="278"/>
                  </a:cxn>
                  <a:cxn ang="0">
                    <a:pos x="719" y="274"/>
                  </a:cxn>
                  <a:cxn ang="0">
                    <a:pos x="686" y="280"/>
                  </a:cxn>
                  <a:cxn ang="0">
                    <a:pos x="640" y="258"/>
                  </a:cxn>
                  <a:cxn ang="0">
                    <a:pos x="606" y="274"/>
                  </a:cxn>
                  <a:cxn ang="0">
                    <a:pos x="578" y="265"/>
                  </a:cxn>
                  <a:cxn ang="0">
                    <a:pos x="547" y="266"/>
                  </a:cxn>
                  <a:cxn ang="0">
                    <a:pos x="524" y="258"/>
                  </a:cxn>
                  <a:cxn ang="0">
                    <a:pos x="509" y="238"/>
                  </a:cxn>
                  <a:cxn ang="0">
                    <a:pos x="463" y="241"/>
                  </a:cxn>
                  <a:cxn ang="0">
                    <a:pos x="452" y="208"/>
                  </a:cxn>
                  <a:cxn ang="0">
                    <a:pos x="405" y="232"/>
                  </a:cxn>
                  <a:cxn ang="0">
                    <a:pos x="360" y="234"/>
                  </a:cxn>
                  <a:cxn ang="0">
                    <a:pos x="330" y="205"/>
                  </a:cxn>
                  <a:cxn ang="0">
                    <a:pos x="287" y="203"/>
                  </a:cxn>
                  <a:cxn ang="0">
                    <a:pos x="236" y="198"/>
                  </a:cxn>
                  <a:cxn ang="0">
                    <a:pos x="229" y="165"/>
                  </a:cxn>
                  <a:cxn ang="0">
                    <a:pos x="197" y="174"/>
                  </a:cxn>
                  <a:cxn ang="0">
                    <a:pos x="186" y="146"/>
                  </a:cxn>
                  <a:cxn ang="0">
                    <a:pos x="132" y="144"/>
                  </a:cxn>
                  <a:cxn ang="0">
                    <a:pos x="73" y="153"/>
                  </a:cxn>
                  <a:cxn ang="0">
                    <a:pos x="42" y="128"/>
                  </a:cxn>
                  <a:cxn ang="0">
                    <a:pos x="7" y="120"/>
                  </a:cxn>
                  <a:cxn ang="0">
                    <a:pos x="2" y="89"/>
                  </a:cxn>
                  <a:cxn ang="0">
                    <a:pos x="83" y="72"/>
                  </a:cxn>
                  <a:cxn ang="0">
                    <a:pos x="163" y="50"/>
                  </a:cxn>
                  <a:cxn ang="0">
                    <a:pos x="246" y="22"/>
                  </a:cxn>
                  <a:cxn ang="0">
                    <a:pos x="305" y="12"/>
                  </a:cxn>
                  <a:cxn ang="0">
                    <a:pos x="363" y="11"/>
                  </a:cxn>
                  <a:cxn ang="0">
                    <a:pos x="437" y="20"/>
                  </a:cxn>
                  <a:cxn ang="0">
                    <a:pos x="484" y="5"/>
                  </a:cxn>
                  <a:cxn ang="0">
                    <a:pos x="505" y="29"/>
                  </a:cxn>
                  <a:cxn ang="0">
                    <a:pos x="557" y="11"/>
                  </a:cxn>
                  <a:cxn ang="0">
                    <a:pos x="605" y="14"/>
                  </a:cxn>
                  <a:cxn ang="0">
                    <a:pos x="646" y="5"/>
                  </a:cxn>
                  <a:cxn ang="0">
                    <a:pos x="692" y="16"/>
                  </a:cxn>
                  <a:cxn ang="0">
                    <a:pos x="773" y="0"/>
                  </a:cxn>
                  <a:cxn ang="0">
                    <a:pos x="949" y="36"/>
                  </a:cxn>
                </a:cxnLst>
                <a:rect l="0" t="0" r="r" b="b"/>
                <a:pathLst>
                  <a:path w="1541" h="323">
                    <a:moveTo>
                      <a:pt x="1023" y="35"/>
                    </a:moveTo>
                    <a:lnTo>
                      <a:pt x="1048" y="37"/>
                    </a:lnTo>
                    <a:lnTo>
                      <a:pt x="1071" y="47"/>
                    </a:lnTo>
                    <a:lnTo>
                      <a:pt x="1093" y="57"/>
                    </a:lnTo>
                    <a:lnTo>
                      <a:pt x="1115" y="70"/>
                    </a:lnTo>
                    <a:lnTo>
                      <a:pt x="1136" y="81"/>
                    </a:lnTo>
                    <a:lnTo>
                      <a:pt x="1161" y="91"/>
                    </a:lnTo>
                    <a:lnTo>
                      <a:pt x="1185" y="97"/>
                    </a:lnTo>
                    <a:lnTo>
                      <a:pt x="1213" y="99"/>
                    </a:lnTo>
                    <a:lnTo>
                      <a:pt x="1226" y="114"/>
                    </a:lnTo>
                    <a:lnTo>
                      <a:pt x="1240" y="120"/>
                    </a:lnTo>
                    <a:lnTo>
                      <a:pt x="1254" y="119"/>
                    </a:lnTo>
                    <a:lnTo>
                      <a:pt x="1270" y="116"/>
                    </a:lnTo>
                    <a:lnTo>
                      <a:pt x="1286" y="110"/>
                    </a:lnTo>
                    <a:lnTo>
                      <a:pt x="1301" y="109"/>
                    </a:lnTo>
                    <a:lnTo>
                      <a:pt x="1315" y="114"/>
                    </a:lnTo>
                    <a:lnTo>
                      <a:pt x="1329" y="131"/>
                    </a:lnTo>
                    <a:lnTo>
                      <a:pt x="1326" y="137"/>
                    </a:lnTo>
                    <a:lnTo>
                      <a:pt x="1323" y="142"/>
                    </a:lnTo>
                    <a:lnTo>
                      <a:pt x="1322" y="147"/>
                    </a:lnTo>
                    <a:lnTo>
                      <a:pt x="1329" y="153"/>
                    </a:lnTo>
                    <a:lnTo>
                      <a:pt x="1354" y="145"/>
                    </a:lnTo>
                    <a:lnTo>
                      <a:pt x="1381" y="145"/>
                    </a:lnTo>
                    <a:lnTo>
                      <a:pt x="1408" y="149"/>
                    </a:lnTo>
                    <a:lnTo>
                      <a:pt x="1435" y="158"/>
                    </a:lnTo>
                    <a:lnTo>
                      <a:pt x="1459" y="166"/>
                    </a:lnTo>
                    <a:lnTo>
                      <a:pt x="1486" y="175"/>
                    </a:lnTo>
                    <a:lnTo>
                      <a:pt x="1513" y="182"/>
                    </a:lnTo>
                    <a:lnTo>
                      <a:pt x="1541" y="187"/>
                    </a:lnTo>
                    <a:lnTo>
                      <a:pt x="1534" y="196"/>
                    </a:lnTo>
                    <a:lnTo>
                      <a:pt x="1526" y="204"/>
                    </a:lnTo>
                    <a:lnTo>
                      <a:pt x="1514" y="209"/>
                    </a:lnTo>
                    <a:lnTo>
                      <a:pt x="1504" y="215"/>
                    </a:lnTo>
                    <a:lnTo>
                      <a:pt x="1490" y="217"/>
                    </a:lnTo>
                    <a:lnTo>
                      <a:pt x="1477" y="221"/>
                    </a:lnTo>
                    <a:lnTo>
                      <a:pt x="1464" y="224"/>
                    </a:lnTo>
                    <a:lnTo>
                      <a:pt x="1452" y="230"/>
                    </a:lnTo>
                    <a:lnTo>
                      <a:pt x="1413" y="234"/>
                    </a:lnTo>
                    <a:lnTo>
                      <a:pt x="1374" y="238"/>
                    </a:lnTo>
                    <a:lnTo>
                      <a:pt x="1335" y="240"/>
                    </a:lnTo>
                    <a:lnTo>
                      <a:pt x="1295" y="244"/>
                    </a:lnTo>
                    <a:lnTo>
                      <a:pt x="1254" y="245"/>
                    </a:lnTo>
                    <a:lnTo>
                      <a:pt x="1216" y="246"/>
                    </a:lnTo>
                    <a:lnTo>
                      <a:pt x="1175" y="248"/>
                    </a:lnTo>
                    <a:lnTo>
                      <a:pt x="1136" y="252"/>
                    </a:lnTo>
                    <a:lnTo>
                      <a:pt x="1125" y="260"/>
                    </a:lnTo>
                    <a:lnTo>
                      <a:pt x="1113" y="265"/>
                    </a:lnTo>
                    <a:lnTo>
                      <a:pt x="1099" y="266"/>
                    </a:lnTo>
                    <a:lnTo>
                      <a:pt x="1086" y="267"/>
                    </a:lnTo>
                    <a:lnTo>
                      <a:pt x="1072" y="267"/>
                    </a:lnTo>
                    <a:lnTo>
                      <a:pt x="1059" y="269"/>
                    </a:lnTo>
                    <a:lnTo>
                      <a:pt x="1047" y="274"/>
                    </a:lnTo>
                    <a:lnTo>
                      <a:pt x="1037" y="286"/>
                    </a:lnTo>
                    <a:lnTo>
                      <a:pt x="1013" y="286"/>
                    </a:lnTo>
                    <a:lnTo>
                      <a:pt x="991" y="288"/>
                    </a:lnTo>
                    <a:lnTo>
                      <a:pt x="967" y="290"/>
                    </a:lnTo>
                    <a:lnTo>
                      <a:pt x="946" y="294"/>
                    </a:lnTo>
                    <a:lnTo>
                      <a:pt x="924" y="297"/>
                    </a:lnTo>
                    <a:lnTo>
                      <a:pt x="903" y="304"/>
                    </a:lnTo>
                    <a:lnTo>
                      <a:pt x="882" y="311"/>
                    </a:lnTo>
                    <a:lnTo>
                      <a:pt x="862" y="323"/>
                    </a:lnTo>
                    <a:lnTo>
                      <a:pt x="852" y="317"/>
                    </a:lnTo>
                    <a:lnTo>
                      <a:pt x="843" y="316"/>
                    </a:lnTo>
                    <a:lnTo>
                      <a:pt x="832" y="318"/>
                    </a:lnTo>
                    <a:lnTo>
                      <a:pt x="822" y="322"/>
                    </a:lnTo>
                    <a:lnTo>
                      <a:pt x="811" y="323"/>
                    </a:lnTo>
                    <a:lnTo>
                      <a:pt x="803" y="321"/>
                    </a:lnTo>
                    <a:lnTo>
                      <a:pt x="796" y="314"/>
                    </a:lnTo>
                    <a:lnTo>
                      <a:pt x="792" y="300"/>
                    </a:lnTo>
                    <a:lnTo>
                      <a:pt x="783" y="300"/>
                    </a:lnTo>
                    <a:lnTo>
                      <a:pt x="777" y="296"/>
                    </a:lnTo>
                    <a:lnTo>
                      <a:pt x="774" y="290"/>
                    </a:lnTo>
                    <a:lnTo>
                      <a:pt x="770" y="286"/>
                    </a:lnTo>
                    <a:lnTo>
                      <a:pt x="766" y="280"/>
                    </a:lnTo>
                    <a:lnTo>
                      <a:pt x="762" y="278"/>
                    </a:lnTo>
                    <a:lnTo>
                      <a:pt x="756" y="278"/>
                    </a:lnTo>
                    <a:lnTo>
                      <a:pt x="749" y="286"/>
                    </a:lnTo>
                    <a:lnTo>
                      <a:pt x="737" y="285"/>
                    </a:lnTo>
                    <a:lnTo>
                      <a:pt x="727" y="281"/>
                    </a:lnTo>
                    <a:lnTo>
                      <a:pt x="719" y="274"/>
                    </a:lnTo>
                    <a:lnTo>
                      <a:pt x="716" y="264"/>
                    </a:lnTo>
                    <a:lnTo>
                      <a:pt x="707" y="266"/>
                    </a:lnTo>
                    <a:lnTo>
                      <a:pt x="700" y="271"/>
                    </a:lnTo>
                    <a:lnTo>
                      <a:pt x="693" y="274"/>
                    </a:lnTo>
                    <a:lnTo>
                      <a:pt x="686" y="280"/>
                    </a:lnTo>
                    <a:lnTo>
                      <a:pt x="678" y="283"/>
                    </a:lnTo>
                    <a:lnTo>
                      <a:pt x="671" y="287"/>
                    </a:lnTo>
                    <a:lnTo>
                      <a:pt x="663" y="289"/>
                    </a:lnTo>
                    <a:lnTo>
                      <a:pt x="656" y="292"/>
                    </a:lnTo>
                    <a:lnTo>
                      <a:pt x="640" y="258"/>
                    </a:lnTo>
                    <a:lnTo>
                      <a:pt x="633" y="261"/>
                    </a:lnTo>
                    <a:lnTo>
                      <a:pt x="626" y="265"/>
                    </a:lnTo>
                    <a:lnTo>
                      <a:pt x="619" y="268"/>
                    </a:lnTo>
                    <a:lnTo>
                      <a:pt x="613" y="272"/>
                    </a:lnTo>
                    <a:lnTo>
                      <a:pt x="606" y="274"/>
                    </a:lnTo>
                    <a:lnTo>
                      <a:pt x="599" y="276"/>
                    </a:lnTo>
                    <a:lnTo>
                      <a:pt x="592" y="278"/>
                    </a:lnTo>
                    <a:lnTo>
                      <a:pt x="586" y="280"/>
                    </a:lnTo>
                    <a:lnTo>
                      <a:pt x="581" y="271"/>
                    </a:lnTo>
                    <a:lnTo>
                      <a:pt x="578" y="265"/>
                    </a:lnTo>
                    <a:lnTo>
                      <a:pt x="572" y="261"/>
                    </a:lnTo>
                    <a:lnTo>
                      <a:pt x="567" y="261"/>
                    </a:lnTo>
                    <a:lnTo>
                      <a:pt x="560" y="260"/>
                    </a:lnTo>
                    <a:lnTo>
                      <a:pt x="554" y="262"/>
                    </a:lnTo>
                    <a:lnTo>
                      <a:pt x="547" y="266"/>
                    </a:lnTo>
                    <a:lnTo>
                      <a:pt x="541" y="269"/>
                    </a:lnTo>
                    <a:lnTo>
                      <a:pt x="536" y="268"/>
                    </a:lnTo>
                    <a:lnTo>
                      <a:pt x="531" y="265"/>
                    </a:lnTo>
                    <a:lnTo>
                      <a:pt x="528" y="260"/>
                    </a:lnTo>
                    <a:lnTo>
                      <a:pt x="524" y="258"/>
                    </a:lnTo>
                    <a:lnTo>
                      <a:pt x="524" y="251"/>
                    </a:lnTo>
                    <a:lnTo>
                      <a:pt x="526" y="245"/>
                    </a:lnTo>
                    <a:lnTo>
                      <a:pt x="524" y="238"/>
                    </a:lnTo>
                    <a:lnTo>
                      <a:pt x="521" y="234"/>
                    </a:lnTo>
                    <a:lnTo>
                      <a:pt x="509" y="238"/>
                    </a:lnTo>
                    <a:lnTo>
                      <a:pt x="498" y="244"/>
                    </a:lnTo>
                    <a:lnTo>
                      <a:pt x="486" y="248"/>
                    </a:lnTo>
                    <a:lnTo>
                      <a:pt x="475" y="252"/>
                    </a:lnTo>
                    <a:lnTo>
                      <a:pt x="466" y="246"/>
                    </a:lnTo>
                    <a:lnTo>
                      <a:pt x="463" y="241"/>
                    </a:lnTo>
                    <a:lnTo>
                      <a:pt x="460" y="234"/>
                    </a:lnTo>
                    <a:lnTo>
                      <a:pt x="460" y="228"/>
                    </a:lnTo>
                    <a:lnTo>
                      <a:pt x="458" y="219"/>
                    </a:lnTo>
                    <a:lnTo>
                      <a:pt x="457" y="214"/>
                    </a:lnTo>
                    <a:lnTo>
                      <a:pt x="452" y="208"/>
                    </a:lnTo>
                    <a:lnTo>
                      <a:pt x="445" y="207"/>
                    </a:lnTo>
                    <a:lnTo>
                      <a:pt x="435" y="211"/>
                    </a:lnTo>
                    <a:lnTo>
                      <a:pt x="424" y="218"/>
                    </a:lnTo>
                    <a:lnTo>
                      <a:pt x="415" y="225"/>
                    </a:lnTo>
                    <a:lnTo>
                      <a:pt x="405" y="232"/>
                    </a:lnTo>
                    <a:lnTo>
                      <a:pt x="395" y="238"/>
                    </a:lnTo>
                    <a:lnTo>
                      <a:pt x="384" y="243"/>
                    </a:lnTo>
                    <a:lnTo>
                      <a:pt x="373" y="245"/>
                    </a:lnTo>
                    <a:lnTo>
                      <a:pt x="360" y="246"/>
                    </a:lnTo>
                    <a:lnTo>
                      <a:pt x="360" y="234"/>
                    </a:lnTo>
                    <a:lnTo>
                      <a:pt x="356" y="228"/>
                    </a:lnTo>
                    <a:lnTo>
                      <a:pt x="351" y="221"/>
                    </a:lnTo>
                    <a:lnTo>
                      <a:pt x="345" y="216"/>
                    </a:lnTo>
                    <a:lnTo>
                      <a:pt x="337" y="210"/>
                    </a:lnTo>
                    <a:lnTo>
                      <a:pt x="330" y="205"/>
                    </a:lnTo>
                    <a:lnTo>
                      <a:pt x="323" y="200"/>
                    </a:lnTo>
                    <a:lnTo>
                      <a:pt x="318" y="193"/>
                    </a:lnTo>
                    <a:lnTo>
                      <a:pt x="308" y="195"/>
                    </a:lnTo>
                    <a:lnTo>
                      <a:pt x="298" y="200"/>
                    </a:lnTo>
                    <a:lnTo>
                      <a:pt x="287" y="203"/>
                    </a:lnTo>
                    <a:lnTo>
                      <a:pt x="276" y="207"/>
                    </a:lnTo>
                    <a:lnTo>
                      <a:pt x="264" y="208"/>
                    </a:lnTo>
                    <a:lnTo>
                      <a:pt x="254" y="208"/>
                    </a:lnTo>
                    <a:lnTo>
                      <a:pt x="245" y="204"/>
                    </a:lnTo>
                    <a:lnTo>
                      <a:pt x="236" y="198"/>
                    </a:lnTo>
                    <a:lnTo>
                      <a:pt x="234" y="188"/>
                    </a:lnTo>
                    <a:lnTo>
                      <a:pt x="239" y="180"/>
                    </a:lnTo>
                    <a:lnTo>
                      <a:pt x="241" y="172"/>
                    </a:lnTo>
                    <a:lnTo>
                      <a:pt x="236" y="165"/>
                    </a:lnTo>
                    <a:lnTo>
                      <a:pt x="229" y="165"/>
                    </a:lnTo>
                    <a:lnTo>
                      <a:pt x="222" y="168"/>
                    </a:lnTo>
                    <a:lnTo>
                      <a:pt x="215" y="170"/>
                    </a:lnTo>
                    <a:lnTo>
                      <a:pt x="210" y="173"/>
                    </a:lnTo>
                    <a:lnTo>
                      <a:pt x="203" y="174"/>
                    </a:lnTo>
                    <a:lnTo>
                      <a:pt x="197" y="174"/>
                    </a:lnTo>
                    <a:lnTo>
                      <a:pt x="191" y="170"/>
                    </a:lnTo>
                    <a:lnTo>
                      <a:pt x="187" y="165"/>
                    </a:lnTo>
                    <a:lnTo>
                      <a:pt x="186" y="159"/>
                    </a:lnTo>
                    <a:lnTo>
                      <a:pt x="186" y="153"/>
                    </a:lnTo>
                    <a:lnTo>
                      <a:pt x="186" y="146"/>
                    </a:lnTo>
                    <a:lnTo>
                      <a:pt x="183" y="142"/>
                    </a:lnTo>
                    <a:lnTo>
                      <a:pt x="169" y="152"/>
                    </a:lnTo>
                    <a:lnTo>
                      <a:pt x="156" y="154"/>
                    </a:lnTo>
                    <a:lnTo>
                      <a:pt x="143" y="149"/>
                    </a:lnTo>
                    <a:lnTo>
                      <a:pt x="132" y="144"/>
                    </a:lnTo>
                    <a:lnTo>
                      <a:pt x="119" y="137"/>
                    </a:lnTo>
                    <a:lnTo>
                      <a:pt x="107" y="134"/>
                    </a:lnTo>
                    <a:lnTo>
                      <a:pt x="95" y="138"/>
                    </a:lnTo>
                    <a:lnTo>
                      <a:pt x="84" y="153"/>
                    </a:lnTo>
                    <a:lnTo>
                      <a:pt x="73" y="153"/>
                    </a:lnTo>
                    <a:lnTo>
                      <a:pt x="66" y="151"/>
                    </a:lnTo>
                    <a:lnTo>
                      <a:pt x="59" y="144"/>
                    </a:lnTo>
                    <a:lnTo>
                      <a:pt x="55" y="138"/>
                    </a:lnTo>
                    <a:lnTo>
                      <a:pt x="48" y="131"/>
                    </a:lnTo>
                    <a:lnTo>
                      <a:pt x="42" y="128"/>
                    </a:lnTo>
                    <a:lnTo>
                      <a:pt x="34" y="130"/>
                    </a:lnTo>
                    <a:lnTo>
                      <a:pt x="24" y="137"/>
                    </a:lnTo>
                    <a:lnTo>
                      <a:pt x="17" y="131"/>
                    </a:lnTo>
                    <a:lnTo>
                      <a:pt x="11" y="126"/>
                    </a:lnTo>
                    <a:lnTo>
                      <a:pt x="7" y="120"/>
                    </a:lnTo>
                    <a:lnTo>
                      <a:pt x="4" y="116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0" y="96"/>
                    </a:lnTo>
                    <a:lnTo>
                      <a:pt x="2" y="89"/>
                    </a:lnTo>
                    <a:lnTo>
                      <a:pt x="18" y="85"/>
                    </a:lnTo>
                    <a:lnTo>
                      <a:pt x="35" y="83"/>
                    </a:lnTo>
                    <a:lnTo>
                      <a:pt x="51" y="81"/>
                    </a:lnTo>
                    <a:lnTo>
                      <a:pt x="67" y="78"/>
                    </a:lnTo>
                    <a:lnTo>
                      <a:pt x="83" y="72"/>
                    </a:lnTo>
                    <a:lnTo>
                      <a:pt x="99" y="68"/>
                    </a:lnTo>
                    <a:lnTo>
                      <a:pt x="114" y="60"/>
                    </a:lnTo>
                    <a:lnTo>
                      <a:pt x="129" y="51"/>
                    </a:lnTo>
                    <a:lnTo>
                      <a:pt x="145" y="54"/>
                    </a:lnTo>
                    <a:lnTo>
                      <a:pt x="163" y="50"/>
                    </a:lnTo>
                    <a:lnTo>
                      <a:pt x="179" y="41"/>
                    </a:lnTo>
                    <a:lnTo>
                      <a:pt x="197" y="33"/>
                    </a:lnTo>
                    <a:lnTo>
                      <a:pt x="212" y="23"/>
                    </a:lnTo>
                    <a:lnTo>
                      <a:pt x="228" y="20"/>
                    </a:lnTo>
                    <a:lnTo>
                      <a:pt x="246" y="22"/>
                    </a:lnTo>
                    <a:lnTo>
                      <a:pt x="264" y="35"/>
                    </a:lnTo>
                    <a:lnTo>
                      <a:pt x="274" y="30"/>
                    </a:lnTo>
                    <a:lnTo>
                      <a:pt x="284" y="25"/>
                    </a:lnTo>
                    <a:lnTo>
                      <a:pt x="295" y="18"/>
                    </a:lnTo>
                    <a:lnTo>
                      <a:pt x="305" y="12"/>
                    </a:lnTo>
                    <a:lnTo>
                      <a:pt x="316" y="6"/>
                    </a:lnTo>
                    <a:lnTo>
                      <a:pt x="326" y="5"/>
                    </a:lnTo>
                    <a:lnTo>
                      <a:pt x="337" y="7"/>
                    </a:lnTo>
                    <a:lnTo>
                      <a:pt x="348" y="18"/>
                    </a:lnTo>
                    <a:lnTo>
                      <a:pt x="363" y="11"/>
                    </a:lnTo>
                    <a:lnTo>
                      <a:pt x="380" y="9"/>
                    </a:lnTo>
                    <a:lnTo>
                      <a:pt x="394" y="12"/>
                    </a:lnTo>
                    <a:lnTo>
                      <a:pt x="409" y="16"/>
                    </a:lnTo>
                    <a:lnTo>
                      <a:pt x="423" y="19"/>
                    </a:lnTo>
                    <a:lnTo>
                      <a:pt x="437" y="20"/>
                    </a:lnTo>
                    <a:lnTo>
                      <a:pt x="451" y="16"/>
                    </a:lnTo>
                    <a:lnTo>
                      <a:pt x="465" y="6"/>
                    </a:lnTo>
                    <a:lnTo>
                      <a:pt x="471" y="4"/>
                    </a:lnTo>
                    <a:lnTo>
                      <a:pt x="478" y="4"/>
                    </a:lnTo>
                    <a:lnTo>
                      <a:pt x="484" y="5"/>
                    </a:lnTo>
                    <a:lnTo>
                      <a:pt x="489" y="8"/>
                    </a:lnTo>
                    <a:lnTo>
                      <a:pt x="493" y="12"/>
                    </a:lnTo>
                    <a:lnTo>
                      <a:pt x="498" y="16"/>
                    </a:lnTo>
                    <a:lnTo>
                      <a:pt x="501" y="22"/>
                    </a:lnTo>
                    <a:lnTo>
                      <a:pt x="505" y="29"/>
                    </a:lnTo>
                    <a:lnTo>
                      <a:pt x="513" y="23"/>
                    </a:lnTo>
                    <a:lnTo>
                      <a:pt x="523" y="19"/>
                    </a:lnTo>
                    <a:lnTo>
                      <a:pt x="535" y="15"/>
                    </a:lnTo>
                    <a:lnTo>
                      <a:pt x="547" y="13"/>
                    </a:lnTo>
                    <a:lnTo>
                      <a:pt x="557" y="11"/>
                    </a:lnTo>
                    <a:lnTo>
                      <a:pt x="569" y="12"/>
                    </a:lnTo>
                    <a:lnTo>
                      <a:pt x="580" y="15"/>
                    </a:lnTo>
                    <a:lnTo>
                      <a:pt x="592" y="23"/>
                    </a:lnTo>
                    <a:lnTo>
                      <a:pt x="598" y="18"/>
                    </a:lnTo>
                    <a:lnTo>
                      <a:pt x="605" y="14"/>
                    </a:lnTo>
                    <a:lnTo>
                      <a:pt x="612" y="9"/>
                    </a:lnTo>
                    <a:lnTo>
                      <a:pt x="620" y="8"/>
                    </a:lnTo>
                    <a:lnTo>
                      <a:pt x="628" y="5"/>
                    </a:lnTo>
                    <a:lnTo>
                      <a:pt x="637" y="5"/>
                    </a:lnTo>
                    <a:lnTo>
                      <a:pt x="646" y="5"/>
                    </a:lnTo>
                    <a:lnTo>
                      <a:pt x="656" y="6"/>
                    </a:lnTo>
                    <a:lnTo>
                      <a:pt x="663" y="16"/>
                    </a:lnTo>
                    <a:lnTo>
                      <a:pt x="672" y="21"/>
                    </a:lnTo>
                    <a:lnTo>
                      <a:pt x="682" y="20"/>
                    </a:lnTo>
                    <a:lnTo>
                      <a:pt x="692" y="16"/>
                    </a:lnTo>
                    <a:lnTo>
                      <a:pt x="703" y="11"/>
                    </a:lnTo>
                    <a:lnTo>
                      <a:pt x="714" y="5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73" y="0"/>
                    </a:lnTo>
                    <a:lnTo>
                      <a:pt x="808" y="6"/>
                    </a:lnTo>
                    <a:lnTo>
                      <a:pt x="843" y="13"/>
                    </a:lnTo>
                    <a:lnTo>
                      <a:pt x="878" y="22"/>
                    </a:lnTo>
                    <a:lnTo>
                      <a:pt x="913" y="29"/>
                    </a:lnTo>
                    <a:lnTo>
                      <a:pt x="949" y="36"/>
                    </a:lnTo>
                    <a:lnTo>
                      <a:pt x="985" y="37"/>
                    </a:lnTo>
                    <a:lnTo>
                      <a:pt x="1023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40" name="Freeform 1092"/>
              <p:cNvSpPr>
                <a:spLocks/>
              </p:cNvSpPr>
              <p:nvPr/>
            </p:nvSpPr>
            <p:spPr bwMode="auto">
              <a:xfrm>
                <a:off x="4533901" y="4340226"/>
                <a:ext cx="808038" cy="1304925"/>
              </a:xfrm>
              <a:custGeom>
                <a:avLst/>
                <a:gdLst/>
                <a:ahLst/>
                <a:cxnLst>
                  <a:cxn ang="0">
                    <a:pos x="244" y="89"/>
                  </a:cxn>
                  <a:cxn ang="0">
                    <a:pos x="314" y="109"/>
                  </a:cxn>
                  <a:cxn ang="0">
                    <a:pos x="366" y="117"/>
                  </a:cxn>
                  <a:cxn ang="0">
                    <a:pos x="385" y="139"/>
                  </a:cxn>
                  <a:cxn ang="0">
                    <a:pos x="427" y="152"/>
                  </a:cxn>
                  <a:cxn ang="0">
                    <a:pos x="472" y="137"/>
                  </a:cxn>
                  <a:cxn ang="0">
                    <a:pos x="488" y="169"/>
                  </a:cxn>
                  <a:cxn ang="0">
                    <a:pos x="525" y="169"/>
                  </a:cxn>
                  <a:cxn ang="0">
                    <a:pos x="588" y="184"/>
                  </a:cxn>
                  <a:cxn ang="0">
                    <a:pos x="629" y="195"/>
                  </a:cxn>
                  <a:cxn ang="0">
                    <a:pos x="699" y="224"/>
                  </a:cxn>
                  <a:cxn ang="0">
                    <a:pos x="770" y="204"/>
                  </a:cxn>
                  <a:cxn ang="0">
                    <a:pos x="827" y="216"/>
                  </a:cxn>
                  <a:cxn ang="0">
                    <a:pos x="859" y="223"/>
                  </a:cxn>
                  <a:cxn ang="0">
                    <a:pos x="883" y="261"/>
                  </a:cxn>
                  <a:cxn ang="0">
                    <a:pos x="931" y="268"/>
                  </a:cxn>
                  <a:cxn ang="0">
                    <a:pos x="1000" y="298"/>
                  </a:cxn>
                  <a:cxn ang="0">
                    <a:pos x="990" y="375"/>
                  </a:cxn>
                  <a:cxn ang="0">
                    <a:pos x="967" y="439"/>
                  </a:cxn>
                  <a:cxn ang="0">
                    <a:pos x="966" y="491"/>
                  </a:cxn>
                  <a:cxn ang="0">
                    <a:pos x="976" y="532"/>
                  </a:cxn>
                  <a:cxn ang="0">
                    <a:pos x="951" y="574"/>
                  </a:cxn>
                  <a:cxn ang="0">
                    <a:pos x="988" y="587"/>
                  </a:cxn>
                  <a:cxn ang="0">
                    <a:pos x="981" y="652"/>
                  </a:cxn>
                  <a:cxn ang="0">
                    <a:pos x="988" y="714"/>
                  </a:cxn>
                  <a:cxn ang="0">
                    <a:pos x="970" y="776"/>
                  </a:cxn>
                  <a:cxn ang="0">
                    <a:pos x="985" y="826"/>
                  </a:cxn>
                  <a:cxn ang="0">
                    <a:pos x="944" y="891"/>
                  </a:cxn>
                  <a:cxn ang="0">
                    <a:pos x="973" y="919"/>
                  </a:cxn>
                  <a:cxn ang="0">
                    <a:pos x="949" y="972"/>
                  </a:cxn>
                  <a:cxn ang="0">
                    <a:pos x="958" y="1022"/>
                  </a:cxn>
                  <a:cxn ang="0">
                    <a:pos x="961" y="1078"/>
                  </a:cxn>
                  <a:cxn ang="0">
                    <a:pos x="928" y="1162"/>
                  </a:cxn>
                  <a:cxn ang="0">
                    <a:pos x="919" y="1225"/>
                  </a:cxn>
                  <a:cxn ang="0">
                    <a:pos x="895" y="1307"/>
                  </a:cxn>
                  <a:cxn ang="0">
                    <a:pos x="905" y="1421"/>
                  </a:cxn>
                  <a:cxn ang="0">
                    <a:pos x="909" y="1488"/>
                  </a:cxn>
                  <a:cxn ang="0">
                    <a:pos x="917" y="1529"/>
                  </a:cxn>
                  <a:cxn ang="0">
                    <a:pos x="895" y="1633"/>
                  </a:cxn>
                  <a:cxn ang="0">
                    <a:pos x="793" y="1623"/>
                  </a:cxn>
                  <a:cxn ang="0">
                    <a:pos x="805" y="1370"/>
                  </a:cxn>
                  <a:cxn ang="0">
                    <a:pos x="806" y="1192"/>
                  </a:cxn>
                  <a:cxn ang="0">
                    <a:pos x="805" y="1099"/>
                  </a:cxn>
                  <a:cxn ang="0">
                    <a:pos x="802" y="994"/>
                  </a:cxn>
                  <a:cxn ang="0">
                    <a:pos x="805" y="909"/>
                  </a:cxn>
                  <a:cxn ang="0">
                    <a:pos x="810" y="843"/>
                  </a:cxn>
                  <a:cxn ang="0">
                    <a:pos x="786" y="575"/>
                  </a:cxn>
                  <a:cxn ang="0">
                    <a:pos x="669" y="432"/>
                  </a:cxn>
                  <a:cxn ang="0">
                    <a:pos x="374" y="321"/>
                  </a:cxn>
                  <a:cxn ang="0">
                    <a:pos x="150" y="268"/>
                  </a:cxn>
                  <a:cxn ang="0">
                    <a:pos x="51" y="250"/>
                  </a:cxn>
                  <a:cxn ang="0">
                    <a:pos x="16" y="223"/>
                  </a:cxn>
                  <a:cxn ang="0">
                    <a:pos x="16" y="175"/>
                  </a:cxn>
                  <a:cxn ang="0">
                    <a:pos x="22" y="117"/>
                  </a:cxn>
                  <a:cxn ang="0">
                    <a:pos x="17" y="64"/>
                  </a:cxn>
                  <a:cxn ang="0">
                    <a:pos x="36" y="14"/>
                  </a:cxn>
                  <a:cxn ang="0">
                    <a:pos x="99" y="27"/>
                  </a:cxn>
                </a:cxnLst>
                <a:rect l="0" t="0" r="r" b="b"/>
                <a:pathLst>
                  <a:path w="1016" h="1644">
                    <a:moveTo>
                      <a:pt x="171" y="49"/>
                    </a:moveTo>
                    <a:lnTo>
                      <a:pt x="180" y="60"/>
                    </a:lnTo>
                    <a:lnTo>
                      <a:pt x="192" y="69"/>
                    </a:lnTo>
                    <a:lnTo>
                      <a:pt x="204" y="76"/>
                    </a:lnTo>
                    <a:lnTo>
                      <a:pt x="218" y="83"/>
                    </a:lnTo>
                    <a:lnTo>
                      <a:pt x="230" y="86"/>
                    </a:lnTo>
                    <a:lnTo>
                      <a:pt x="244" y="89"/>
                    </a:lnTo>
                    <a:lnTo>
                      <a:pt x="258" y="89"/>
                    </a:lnTo>
                    <a:lnTo>
                      <a:pt x="272" y="89"/>
                    </a:lnTo>
                    <a:lnTo>
                      <a:pt x="283" y="90"/>
                    </a:lnTo>
                    <a:lnTo>
                      <a:pt x="293" y="95"/>
                    </a:lnTo>
                    <a:lnTo>
                      <a:pt x="302" y="100"/>
                    </a:lnTo>
                    <a:lnTo>
                      <a:pt x="307" y="111"/>
                    </a:lnTo>
                    <a:lnTo>
                      <a:pt x="314" y="109"/>
                    </a:lnTo>
                    <a:lnTo>
                      <a:pt x="323" y="106"/>
                    </a:lnTo>
                    <a:lnTo>
                      <a:pt x="330" y="104"/>
                    </a:lnTo>
                    <a:lnTo>
                      <a:pt x="338" y="103"/>
                    </a:lnTo>
                    <a:lnTo>
                      <a:pt x="345" y="102"/>
                    </a:lnTo>
                    <a:lnTo>
                      <a:pt x="352" y="104"/>
                    </a:lnTo>
                    <a:lnTo>
                      <a:pt x="359" y="109"/>
                    </a:lnTo>
                    <a:lnTo>
                      <a:pt x="366" y="117"/>
                    </a:lnTo>
                    <a:lnTo>
                      <a:pt x="367" y="125"/>
                    </a:lnTo>
                    <a:lnTo>
                      <a:pt x="362" y="133"/>
                    </a:lnTo>
                    <a:lnTo>
                      <a:pt x="360" y="140"/>
                    </a:lnTo>
                    <a:lnTo>
                      <a:pt x="366" y="148"/>
                    </a:lnTo>
                    <a:lnTo>
                      <a:pt x="371" y="146"/>
                    </a:lnTo>
                    <a:lnTo>
                      <a:pt x="378" y="144"/>
                    </a:lnTo>
                    <a:lnTo>
                      <a:pt x="385" y="139"/>
                    </a:lnTo>
                    <a:lnTo>
                      <a:pt x="392" y="135"/>
                    </a:lnTo>
                    <a:lnTo>
                      <a:pt x="398" y="132"/>
                    </a:lnTo>
                    <a:lnTo>
                      <a:pt x="404" y="131"/>
                    </a:lnTo>
                    <a:lnTo>
                      <a:pt x="411" y="132"/>
                    </a:lnTo>
                    <a:lnTo>
                      <a:pt x="419" y="137"/>
                    </a:lnTo>
                    <a:lnTo>
                      <a:pt x="423" y="147"/>
                    </a:lnTo>
                    <a:lnTo>
                      <a:pt x="427" y="152"/>
                    </a:lnTo>
                    <a:lnTo>
                      <a:pt x="432" y="153"/>
                    </a:lnTo>
                    <a:lnTo>
                      <a:pt x="439" y="151"/>
                    </a:lnTo>
                    <a:lnTo>
                      <a:pt x="445" y="145"/>
                    </a:lnTo>
                    <a:lnTo>
                      <a:pt x="452" y="140"/>
                    </a:lnTo>
                    <a:lnTo>
                      <a:pt x="458" y="137"/>
                    </a:lnTo>
                    <a:lnTo>
                      <a:pt x="465" y="137"/>
                    </a:lnTo>
                    <a:lnTo>
                      <a:pt x="472" y="137"/>
                    </a:lnTo>
                    <a:lnTo>
                      <a:pt x="481" y="137"/>
                    </a:lnTo>
                    <a:lnTo>
                      <a:pt x="485" y="137"/>
                    </a:lnTo>
                    <a:lnTo>
                      <a:pt x="488" y="139"/>
                    </a:lnTo>
                    <a:lnTo>
                      <a:pt x="489" y="141"/>
                    </a:lnTo>
                    <a:lnTo>
                      <a:pt x="490" y="148"/>
                    </a:lnTo>
                    <a:lnTo>
                      <a:pt x="490" y="159"/>
                    </a:lnTo>
                    <a:lnTo>
                      <a:pt x="488" y="169"/>
                    </a:lnTo>
                    <a:lnTo>
                      <a:pt x="485" y="179"/>
                    </a:lnTo>
                    <a:lnTo>
                      <a:pt x="490" y="188"/>
                    </a:lnTo>
                    <a:lnTo>
                      <a:pt x="496" y="182"/>
                    </a:lnTo>
                    <a:lnTo>
                      <a:pt x="503" y="179"/>
                    </a:lnTo>
                    <a:lnTo>
                      <a:pt x="510" y="175"/>
                    </a:lnTo>
                    <a:lnTo>
                      <a:pt x="518" y="173"/>
                    </a:lnTo>
                    <a:lnTo>
                      <a:pt x="525" y="169"/>
                    </a:lnTo>
                    <a:lnTo>
                      <a:pt x="535" y="168"/>
                    </a:lnTo>
                    <a:lnTo>
                      <a:pt x="543" y="166"/>
                    </a:lnTo>
                    <a:lnTo>
                      <a:pt x="552" y="165"/>
                    </a:lnTo>
                    <a:lnTo>
                      <a:pt x="572" y="198"/>
                    </a:lnTo>
                    <a:lnTo>
                      <a:pt x="577" y="193"/>
                    </a:lnTo>
                    <a:lnTo>
                      <a:pt x="582" y="189"/>
                    </a:lnTo>
                    <a:lnTo>
                      <a:pt x="588" y="184"/>
                    </a:lnTo>
                    <a:lnTo>
                      <a:pt x="595" y="183"/>
                    </a:lnTo>
                    <a:lnTo>
                      <a:pt x="601" y="181"/>
                    </a:lnTo>
                    <a:lnTo>
                      <a:pt x="608" y="181"/>
                    </a:lnTo>
                    <a:lnTo>
                      <a:pt x="615" y="180"/>
                    </a:lnTo>
                    <a:lnTo>
                      <a:pt x="623" y="182"/>
                    </a:lnTo>
                    <a:lnTo>
                      <a:pt x="627" y="187"/>
                    </a:lnTo>
                    <a:lnTo>
                      <a:pt x="629" y="195"/>
                    </a:lnTo>
                    <a:lnTo>
                      <a:pt x="631" y="201"/>
                    </a:lnTo>
                    <a:lnTo>
                      <a:pt x="640" y="208"/>
                    </a:lnTo>
                    <a:lnTo>
                      <a:pt x="651" y="204"/>
                    </a:lnTo>
                    <a:lnTo>
                      <a:pt x="663" y="200"/>
                    </a:lnTo>
                    <a:lnTo>
                      <a:pt x="675" y="197"/>
                    </a:lnTo>
                    <a:lnTo>
                      <a:pt x="687" y="204"/>
                    </a:lnTo>
                    <a:lnTo>
                      <a:pt x="699" y="224"/>
                    </a:lnTo>
                    <a:lnTo>
                      <a:pt x="708" y="221"/>
                    </a:lnTo>
                    <a:lnTo>
                      <a:pt x="719" y="217"/>
                    </a:lnTo>
                    <a:lnTo>
                      <a:pt x="729" y="211"/>
                    </a:lnTo>
                    <a:lnTo>
                      <a:pt x="740" y="207"/>
                    </a:lnTo>
                    <a:lnTo>
                      <a:pt x="749" y="202"/>
                    </a:lnTo>
                    <a:lnTo>
                      <a:pt x="760" y="202"/>
                    </a:lnTo>
                    <a:lnTo>
                      <a:pt x="770" y="204"/>
                    </a:lnTo>
                    <a:lnTo>
                      <a:pt x="781" y="212"/>
                    </a:lnTo>
                    <a:lnTo>
                      <a:pt x="790" y="211"/>
                    </a:lnTo>
                    <a:lnTo>
                      <a:pt x="799" y="210"/>
                    </a:lnTo>
                    <a:lnTo>
                      <a:pt x="807" y="207"/>
                    </a:lnTo>
                    <a:lnTo>
                      <a:pt x="818" y="208"/>
                    </a:lnTo>
                    <a:lnTo>
                      <a:pt x="823" y="210"/>
                    </a:lnTo>
                    <a:lnTo>
                      <a:pt x="827" y="216"/>
                    </a:lnTo>
                    <a:lnTo>
                      <a:pt x="831" y="221"/>
                    </a:lnTo>
                    <a:lnTo>
                      <a:pt x="834" y="226"/>
                    </a:lnTo>
                    <a:lnTo>
                      <a:pt x="837" y="229"/>
                    </a:lnTo>
                    <a:lnTo>
                      <a:pt x="840" y="230"/>
                    </a:lnTo>
                    <a:lnTo>
                      <a:pt x="845" y="229"/>
                    </a:lnTo>
                    <a:lnTo>
                      <a:pt x="852" y="224"/>
                    </a:lnTo>
                    <a:lnTo>
                      <a:pt x="859" y="223"/>
                    </a:lnTo>
                    <a:lnTo>
                      <a:pt x="863" y="226"/>
                    </a:lnTo>
                    <a:lnTo>
                      <a:pt x="868" y="230"/>
                    </a:lnTo>
                    <a:lnTo>
                      <a:pt x="874" y="236"/>
                    </a:lnTo>
                    <a:lnTo>
                      <a:pt x="869" y="246"/>
                    </a:lnTo>
                    <a:lnTo>
                      <a:pt x="872" y="254"/>
                    </a:lnTo>
                    <a:lnTo>
                      <a:pt x="875" y="258"/>
                    </a:lnTo>
                    <a:lnTo>
                      <a:pt x="883" y="261"/>
                    </a:lnTo>
                    <a:lnTo>
                      <a:pt x="890" y="263"/>
                    </a:lnTo>
                    <a:lnTo>
                      <a:pt x="898" y="265"/>
                    </a:lnTo>
                    <a:lnTo>
                      <a:pt x="905" y="268"/>
                    </a:lnTo>
                    <a:lnTo>
                      <a:pt x="911" y="275"/>
                    </a:lnTo>
                    <a:lnTo>
                      <a:pt x="916" y="268"/>
                    </a:lnTo>
                    <a:lnTo>
                      <a:pt x="924" y="267"/>
                    </a:lnTo>
                    <a:lnTo>
                      <a:pt x="931" y="268"/>
                    </a:lnTo>
                    <a:lnTo>
                      <a:pt x="939" y="270"/>
                    </a:lnTo>
                    <a:lnTo>
                      <a:pt x="946" y="280"/>
                    </a:lnTo>
                    <a:lnTo>
                      <a:pt x="957" y="287"/>
                    </a:lnTo>
                    <a:lnTo>
                      <a:pt x="967" y="289"/>
                    </a:lnTo>
                    <a:lnTo>
                      <a:pt x="979" y="292"/>
                    </a:lnTo>
                    <a:lnTo>
                      <a:pt x="989" y="293"/>
                    </a:lnTo>
                    <a:lnTo>
                      <a:pt x="1000" y="298"/>
                    </a:lnTo>
                    <a:lnTo>
                      <a:pt x="1008" y="305"/>
                    </a:lnTo>
                    <a:lnTo>
                      <a:pt x="1015" y="317"/>
                    </a:lnTo>
                    <a:lnTo>
                      <a:pt x="1016" y="330"/>
                    </a:lnTo>
                    <a:lnTo>
                      <a:pt x="1014" y="342"/>
                    </a:lnTo>
                    <a:lnTo>
                      <a:pt x="1007" y="352"/>
                    </a:lnTo>
                    <a:lnTo>
                      <a:pt x="1000" y="364"/>
                    </a:lnTo>
                    <a:lnTo>
                      <a:pt x="990" y="375"/>
                    </a:lnTo>
                    <a:lnTo>
                      <a:pt x="985" y="387"/>
                    </a:lnTo>
                    <a:lnTo>
                      <a:pt x="981" y="400"/>
                    </a:lnTo>
                    <a:lnTo>
                      <a:pt x="985" y="417"/>
                    </a:lnTo>
                    <a:lnTo>
                      <a:pt x="979" y="421"/>
                    </a:lnTo>
                    <a:lnTo>
                      <a:pt x="975" y="427"/>
                    </a:lnTo>
                    <a:lnTo>
                      <a:pt x="972" y="433"/>
                    </a:lnTo>
                    <a:lnTo>
                      <a:pt x="967" y="439"/>
                    </a:lnTo>
                    <a:lnTo>
                      <a:pt x="971" y="445"/>
                    </a:lnTo>
                    <a:lnTo>
                      <a:pt x="974" y="453"/>
                    </a:lnTo>
                    <a:lnTo>
                      <a:pt x="974" y="460"/>
                    </a:lnTo>
                    <a:lnTo>
                      <a:pt x="975" y="469"/>
                    </a:lnTo>
                    <a:lnTo>
                      <a:pt x="973" y="477"/>
                    </a:lnTo>
                    <a:lnTo>
                      <a:pt x="971" y="485"/>
                    </a:lnTo>
                    <a:lnTo>
                      <a:pt x="966" y="491"/>
                    </a:lnTo>
                    <a:lnTo>
                      <a:pt x="961" y="498"/>
                    </a:lnTo>
                    <a:lnTo>
                      <a:pt x="957" y="504"/>
                    </a:lnTo>
                    <a:lnTo>
                      <a:pt x="963" y="506"/>
                    </a:lnTo>
                    <a:lnTo>
                      <a:pt x="968" y="511"/>
                    </a:lnTo>
                    <a:lnTo>
                      <a:pt x="973" y="518"/>
                    </a:lnTo>
                    <a:lnTo>
                      <a:pt x="976" y="525"/>
                    </a:lnTo>
                    <a:lnTo>
                      <a:pt x="976" y="532"/>
                    </a:lnTo>
                    <a:lnTo>
                      <a:pt x="975" y="540"/>
                    </a:lnTo>
                    <a:lnTo>
                      <a:pt x="972" y="546"/>
                    </a:lnTo>
                    <a:lnTo>
                      <a:pt x="967" y="552"/>
                    </a:lnTo>
                    <a:lnTo>
                      <a:pt x="961" y="556"/>
                    </a:lnTo>
                    <a:lnTo>
                      <a:pt x="957" y="562"/>
                    </a:lnTo>
                    <a:lnTo>
                      <a:pt x="952" y="567"/>
                    </a:lnTo>
                    <a:lnTo>
                      <a:pt x="951" y="574"/>
                    </a:lnTo>
                    <a:lnTo>
                      <a:pt x="957" y="580"/>
                    </a:lnTo>
                    <a:lnTo>
                      <a:pt x="960" y="575"/>
                    </a:lnTo>
                    <a:lnTo>
                      <a:pt x="967" y="575"/>
                    </a:lnTo>
                    <a:lnTo>
                      <a:pt x="975" y="574"/>
                    </a:lnTo>
                    <a:lnTo>
                      <a:pt x="985" y="574"/>
                    </a:lnTo>
                    <a:lnTo>
                      <a:pt x="988" y="579"/>
                    </a:lnTo>
                    <a:lnTo>
                      <a:pt x="988" y="587"/>
                    </a:lnTo>
                    <a:lnTo>
                      <a:pt x="987" y="595"/>
                    </a:lnTo>
                    <a:lnTo>
                      <a:pt x="987" y="603"/>
                    </a:lnTo>
                    <a:lnTo>
                      <a:pt x="974" y="610"/>
                    </a:lnTo>
                    <a:lnTo>
                      <a:pt x="970" y="621"/>
                    </a:lnTo>
                    <a:lnTo>
                      <a:pt x="971" y="631"/>
                    </a:lnTo>
                    <a:lnTo>
                      <a:pt x="976" y="642"/>
                    </a:lnTo>
                    <a:lnTo>
                      <a:pt x="981" y="652"/>
                    </a:lnTo>
                    <a:lnTo>
                      <a:pt x="983" y="663"/>
                    </a:lnTo>
                    <a:lnTo>
                      <a:pt x="981" y="673"/>
                    </a:lnTo>
                    <a:lnTo>
                      <a:pt x="973" y="685"/>
                    </a:lnTo>
                    <a:lnTo>
                      <a:pt x="980" y="691"/>
                    </a:lnTo>
                    <a:lnTo>
                      <a:pt x="987" y="702"/>
                    </a:lnTo>
                    <a:lnTo>
                      <a:pt x="987" y="708"/>
                    </a:lnTo>
                    <a:lnTo>
                      <a:pt x="988" y="714"/>
                    </a:lnTo>
                    <a:lnTo>
                      <a:pt x="987" y="720"/>
                    </a:lnTo>
                    <a:lnTo>
                      <a:pt x="985" y="727"/>
                    </a:lnTo>
                    <a:lnTo>
                      <a:pt x="967" y="734"/>
                    </a:lnTo>
                    <a:lnTo>
                      <a:pt x="960" y="743"/>
                    </a:lnTo>
                    <a:lnTo>
                      <a:pt x="960" y="754"/>
                    </a:lnTo>
                    <a:lnTo>
                      <a:pt x="965" y="765"/>
                    </a:lnTo>
                    <a:lnTo>
                      <a:pt x="970" y="776"/>
                    </a:lnTo>
                    <a:lnTo>
                      <a:pt x="973" y="787"/>
                    </a:lnTo>
                    <a:lnTo>
                      <a:pt x="971" y="798"/>
                    </a:lnTo>
                    <a:lnTo>
                      <a:pt x="961" y="808"/>
                    </a:lnTo>
                    <a:lnTo>
                      <a:pt x="966" y="813"/>
                    </a:lnTo>
                    <a:lnTo>
                      <a:pt x="973" y="817"/>
                    </a:lnTo>
                    <a:lnTo>
                      <a:pt x="979" y="820"/>
                    </a:lnTo>
                    <a:lnTo>
                      <a:pt x="985" y="826"/>
                    </a:lnTo>
                    <a:lnTo>
                      <a:pt x="980" y="835"/>
                    </a:lnTo>
                    <a:lnTo>
                      <a:pt x="976" y="846"/>
                    </a:lnTo>
                    <a:lnTo>
                      <a:pt x="971" y="855"/>
                    </a:lnTo>
                    <a:lnTo>
                      <a:pt x="965" y="864"/>
                    </a:lnTo>
                    <a:lnTo>
                      <a:pt x="958" y="872"/>
                    </a:lnTo>
                    <a:lnTo>
                      <a:pt x="951" y="883"/>
                    </a:lnTo>
                    <a:lnTo>
                      <a:pt x="944" y="891"/>
                    </a:lnTo>
                    <a:lnTo>
                      <a:pt x="939" y="902"/>
                    </a:lnTo>
                    <a:lnTo>
                      <a:pt x="946" y="906"/>
                    </a:lnTo>
                    <a:lnTo>
                      <a:pt x="957" y="907"/>
                    </a:lnTo>
                    <a:lnTo>
                      <a:pt x="961" y="907"/>
                    </a:lnTo>
                    <a:lnTo>
                      <a:pt x="966" y="910"/>
                    </a:lnTo>
                    <a:lnTo>
                      <a:pt x="970" y="912"/>
                    </a:lnTo>
                    <a:lnTo>
                      <a:pt x="973" y="919"/>
                    </a:lnTo>
                    <a:lnTo>
                      <a:pt x="970" y="926"/>
                    </a:lnTo>
                    <a:lnTo>
                      <a:pt x="967" y="934"/>
                    </a:lnTo>
                    <a:lnTo>
                      <a:pt x="964" y="942"/>
                    </a:lnTo>
                    <a:lnTo>
                      <a:pt x="961" y="951"/>
                    </a:lnTo>
                    <a:lnTo>
                      <a:pt x="957" y="958"/>
                    </a:lnTo>
                    <a:lnTo>
                      <a:pt x="953" y="965"/>
                    </a:lnTo>
                    <a:lnTo>
                      <a:pt x="949" y="972"/>
                    </a:lnTo>
                    <a:lnTo>
                      <a:pt x="945" y="979"/>
                    </a:lnTo>
                    <a:lnTo>
                      <a:pt x="953" y="983"/>
                    </a:lnTo>
                    <a:lnTo>
                      <a:pt x="960" y="990"/>
                    </a:lnTo>
                    <a:lnTo>
                      <a:pt x="963" y="997"/>
                    </a:lnTo>
                    <a:lnTo>
                      <a:pt x="964" y="1005"/>
                    </a:lnTo>
                    <a:lnTo>
                      <a:pt x="960" y="1012"/>
                    </a:lnTo>
                    <a:lnTo>
                      <a:pt x="958" y="1022"/>
                    </a:lnTo>
                    <a:lnTo>
                      <a:pt x="954" y="1029"/>
                    </a:lnTo>
                    <a:lnTo>
                      <a:pt x="951" y="1038"/>
                    </a:lnTo>
                    <a:lnTo>
                      <a:pt x="933" y="1060"/>
                    </a:lnTo>
                    <a:lnTo>
                      <a:pt x="939" y="1064"/>
                    </a:lnTo>
                    <a:lnTo>
                      <a:pt x="949" y="1066"/>
                    </a:lnTo>
                    <a:lnTo>
                      <a:pt x="956" y="1068"/>
                    </a:lnTo>
                    <a:lnTo>
                      <a:pt x="961" y="1078"/>
                    </a:lnTo>
                    <a:lnTo>
                      <a:pt x="958" y="1089"/>
                    </a:lnTo>
                    <a:lnTo>
                      <a:pt x="952" y="1102"/>
                    </a:lnTo>
                    <a:lnTo>
                      <a:pt x="944" y="1114"/>
                    </a:lnTo>
                    <a:lnTo>
                      <a:pt x="936" y="1127"/>
                    </a:lnTo>
                    <a:lnTo>
                      <a:pt x="928" y="1138"/>
                    </a:lnTo>
                    <a:lnTo>
                      <a:pt x="925" y="1150"/>
                    </a:lnTo>
                    <a:lnTo>
                      <a:pt x="928" y="1162"/>
                    </a:lnTo>
                    <a:lnTo>
                      <a:pt x="939" y="1176"/>
                    </a:lnTo>
                    <a:lnTo>
                      <a:pt x="939" y="1184"/>
                    </a:lnTo>
                    <a:lnTo>
                      <a:pt x="936" y="1193"/>
                    </a:lnTo>
                    <a:lnTo>
                      <a:pt x="931" y="1201"/>
                    </a:lnTo>
                    <a:lnTo>
                      <a:pt x="926" y="1210"/>
                    </a:lnTo>
                    <a:lnTo>
                      <a:pt x="921" y="1217"/>
                    </a:lnTo>
                    <a:lnTo>
                      <a:pt x="919" y="1225"/>
                    </a:lnTo>
                    <a:lnTo>
                      <a:pt x="919" y="1232"/>
                    </a:lnTo>
                    <a:lnTo>
                      <a:pt x="928" y="1241"/>
                    </a:lnTo>
                    <a:lnTo>
                      <a:pt x="928" y="1255"/>
                    </a:lnTo>
                    <a:lnTo>
                      <a:pt x="922" y="1269"/>
                    </a:lnTo>
                    <a:lnTo>
                      <a:pt x="912" y="1282"/>
                    </a:lnTo>
                    <a:lnTo>
                      <a:pt x="903" y="1296"/>
                    </a:lnTo>
                    <a:lnTo>
                      <a:pt x="895" y="1307"/>
                    </a:lnTo>
                    <a:lnTo>
                      <a:pt x="895" y="1319"/>
                    </a:lnTo>
                    <a:lnTo>
                      <a:pt x="902" y="1330"/>
                    </a:lnTo>
                    <a:lnTo>
                      <a:pt x="922" y="1340"/>
                    </a:lnTo>
                    <a:lnTo>
                      <a:pt x="891" y="1404"/>
                    </a:lnTo>
                    <a:lnTo>
                      <a:pt x="900" y="1407"/>
                    </a:lnTo>
                    <a:lnTo>
                      <a:pt x="904" y="1414"/>
                    </a:lnTo>
                    <a:lnTo>
                      <a:pt x="905" y="1421"/>
                    </a:lnTo>
                    <a:lnTo>
                      <a:pt x="907" y="1431"/>
                    </a:lnTo>
                    <a:lnTo>
                      <a:pt x="905" y="1440"/>
                    </a:lnTo>
                    <a:lnTo>
                      <a:pt x="905" y="1451"/>
                    </a:lnTo>
                    <a:lnTo>
                      <a:pt x="907" y="1460"/>
                    </a:lnTo>
                    <a:lnTo>
                      <a:pt x="911" y="1470"/>
                    </a:lnTo>
                    <a:lnTo>
                      <a:pt x="903" y="1487"/>
                    </a:lnTo>
                    <a:lnTo>
                      <a:pt x="909" y="1488"/>
                    </a:lnTo>
                    <a:lnTo>
                      <a:pt x="914" y="1492"/>
                    </a:lnTo>
                    <a:lnTo>
                      <a:pt x="915" y="1496"/>
                    </a:lnTo>
                    <a:lnTo>
                      <a:pt x="917" y="1503"/>
                    </a:lnTo>
                    <a:lnTo>
                      <a:pt x="916" y="1509"/>
                    </a:lnTo>
                    <a:lnTo>
                      <a:pt x="916" y="1516"/>
                    </a:lnTo>
                    <a:lnTo>
                      <a:pt x="916" y="1522"/>
                    </a:lnTo>
                    <a:lnTo>
                      <a:pt x="917" y="1529"/>
                    </a:lnTo>
                    <a:lnTo>
                      <a:pt x="905" y="1543"/>
                    </a:lnTo>
                    <a:lnTo>
                      <a:pt x="902" y="1558"/>
                    </a:lnTo>
                    <a:lnTo>
                      <a:pt x="902" y="1575"/>
                    </a:lnTo>
                    <a:lnTo>
                      <a:pt x="904" y="1591"/>
                    </a:lnTo>
                    <a:lnTo>
                      <a:pt x="905" y="1605"/>
                    </a:lnTo>
                    <a:lnTo>
                      <a:pt x="903" y="1620"/>
                    </a:lnTo>
                    <a:lnTo>
                      <a:pt x="895" y="1633"/>
                    </a:lnTo>
                    <a:lnTo>
                      <a:pt x="880" y="1644"/>
                    </a:lnTo>
                    <a:lnTo>
                      <a:pt x="866" y="1637"/>
                    </a:lnTo>
                    <a:lnTo>
                      <a:pt x="852" y="1634"/>
                    </a:lnTo>
                    <a:lnTo>
                      <a:pt x="835" y="1633"/>
                    </a:lnTo>
                    <a:lnTo>
                      <a:pt x="820" y="1632"/>
                    </a:lnTo>
                    <a:lnTo>
                      <a:pt x="805" y="1628"/>
                    </a:lnTo>
                    <a:lnTo>
                      <a:pt x="793" y="1623"/>
                    </a:lnTo>
                    <a:lnTo>
                      <a:pt x="784" y="1614"/>
                    </a:lnTo>
                    <a:lnTo>
                      <a:pt x="781" y="1600"/>
                    </a:lnTo>
                    <a:lnTo>
                      <a:pt x="782" y="1555"/>
                    </a:lnTo>
                    <a:lnTo>
                      <a:pt x="786" y="1509"/>
                    </a:lnTo>
                    <a:lnTo>
                      <a:pt x="792" y="1463"/>
                    </a:lnTo>
                    <a:lnTo>
                      <a:pt x="800" y="1417"/>
                    </a:lnTo>
                    <a:lnTo>
                      <a:pt x="805" y="1370"/>
                    </a:lnTo>
                    <a:lnTo>
                      <a:pt x="810" y="1325"/>
                    </a:lnTo>
                    <a:lnTo>
                      <a:pt x="811" y="1279"/>
                    </a:lnTo>
                    <a:lnTo>
                      <a:pt x="810" y="1235"/>
                    </a:lnTo>
                    <a:lnTo>
                      <a:pt x="810" y="1225"/>
                    </a:lnTo>
                    <a:lnTo>
                      <a:pt x="810" y="1214"/>
                    </a:lnTo>
                    <a:lnTo>
                      <a:pt x="807" y="1203"/>
                    </a:lnTo>
                    <a:lnTo>
                      <a:pt x="806" y="1192"/>
                    </a:lnTo>
                    <a:lnTo>
                      <a:pt x="803" y="1180"/>
                    </a:lnTo>
                    <a:lnTo>
                      <a:pt x="803" y="1169"/>
                    </a:lnTo>
                    <a:lnTo>
                      <a:pt x="804" y="1158"/>
                    </a:lnTo>
                    <a:lnTo>
                      <a:pt x="810" y="1148"/>
                    </a:lnTo>
                    <a:lnTo>
                      <a:pt x="806" y="1130"/>
                    </a:lnTo>
                    <a:lnTo>
                      <a:pt x="806" y="1114"/>
                    </a:lnTo>
                    <a:lnTo>
                      <a:pt x="805" y="1099"/>
                    </a:lnTo>
                    <a:lnTo>
                      <a:pt x="806" y="1085"/>
                    </a:lnTo>
                    <a:lnTo>
                      <a:pt x="806" y="1068"/>
                    </a:lnTo>
                    <a:lnTo>
                      <a:pt x="806" y="1053"/>
                    </a:lnTo>
                    <a:lnTo>
                      <a:pt x="805" y="1037"/>
                    </a:lnTo>
                    <a:lnTo>
                      <a:pt x="804" y="1021"/>
                    </a:lnTo>
                    <a:lnTo>
                      <a:pt x="800" y="1007"/>
                    </a:lnTo>
                    <a:lnTo>
                      <a:pt x="802" y="994"/>
                    </a:lnTo>
                    <a:lnTo>
                      <a:pt x="803" y="980"/>
                    </a:lnTo>
                    <a:lnTo>
                      <a:pt x="805" y="968"/>
                    </a:lnTo>
                    <a:lnTo>
                      <a:pt x="806" y="955"/>
                    </a:lnTo>
                    <a:lnTo>
                      <a:pt x="807" y="944"/>
                    </a:lnTo>
                    <a:lnTo>
                      <a:pt x="807" y="931"/>
                    </a:lnTo>
                    <a:lnTo>
                      <a:pt x="804" y="919"/>
                    </a:lnTo>
                    <a:lnTo>
                      <a:pt x="805" y="909"/>
                    </a:lnTo>
                    <a:lnTo>
                      <a:pt x="807" y="898"/>
                    </a:lnTo>
                    <a:lnTo>
                      <a:pt x="807" y="889"/>
                    </a:lnTo>
                    <a:lnTo>
                      <a:pt x="809" y="879"/>
                    </a:lnTo>
                    <a:lnTo>
                      <a:pt x="807" y="869"/>
                    </a:lnTo>
                    <a:lnTo>
                      <a:pt x="807" y="861"/>
                    </a:lnTo>
                    <a:lnTo>
                      <a:pt x="807" y="851"/>
                    </a:lnTo>
                    <a:lnTo>
                      <a:pt x="810" y="843"/>
                    </a:lnTo>
                    <a:lnTo>
                      <a:pt x="804" y="805"/>
                    </a:lnTo>
                    <a:lnTo>
                      <a:pt x="799" y="766"/>
                    </a:lnTo>
                    <a:lnTo>
                      <a:pt x="793" y="728"/>
                    </a:lnTo>
                    <a:lnTo>
                      <a:pt x="790" y="691"/>
                    </a:lnTo>
                    <a:lnTo>
                      <a:pt x="786" y="652"/>
                    </a:lnTo>
                    <a:lnTo>
                      <a:pt x="785" y="614"/>
                    </a:lnTo>
                    <a:lnTo>
                      <a:pt x="786" y="575"/>
                    </a:lnTo>
                    <a:lnTo>
                      <a:pt x="792" y="540"/>
                    </a:lnTo>
                    <a:lnTo>
                      <a:pt x="783" y="509"/>
                    </a:lnTo>
                    <a:lnTo>
                      <a:pt x="768" y="486"/>
                    </a:lnTo>
                    <a:lnTo>
                      <a:pt x="747" y="468"/>
                    </a:lnTo>
                    <a:lnTo>
                      <a:pt x="724" y="454"/>
                    </a:lnTo>
                    <a:lnTo>
                      <a:pt x="696" y="442"/>
                    </a:lnTo>
                    <a:lnTo>
                      <a:pt x="669" y="432"/>
                    </a:lnTo>
                    <a:lnTo>
                      <a:pt x="641" y="421"/>
                    </a:lnTo>
                    <a:lnTo>
                      <a:pt x="617" y="411"/>
                    </a:lnTo>
                    <a:lnTo>
                      <a:pt x="568" y="391"/>
                    </a:lnTo>
                    <a:lnTo>
                      <a:pt x="520" y="373"/>
                    </a:lnTo>
                    <a:lnTo>
                      <a:pt x="471" y="355"/>
                    </a:lnTo>
                    <a:lnTo>
                      <a:pt x="423" y="338"/>
                    </a:lnTo>
                    <a:lnTo>
                      <a:pt x="374" y="321"/>
                    </a:lnTo>
                    <a:lnTo>
                      <a:pt x="325" y="306"/>
                    </a:lnTo>
                    <a:lnTo>
                      <a:pt x="275" y="292"/>
                    </a:lnTo>
                    <a:lnTo>
                      <a:pt x="225" y="281"/>
                    </a:lnTo>
                    <a:lnTo>
                      <a:pt x="206" y="280"/>
                    </a:lnTo>
                    <a:lnTo>
                      <a:pt x="187" y="277"/>
                    </a:lnTo>
                    <a:lnTo>
                      <a:pt x="169" y="272"/>
                    </a:lnTo>
                    <a:lnTo>
                      <a:pt x="150" y="268"/>
                    </a:lnTo>
                    <a:lnTo>
                      <a:pt x="129" y="264"/>
                    </a:lnTo>
                    <a:lnTo>
                      <a:pt x="109" y="261"/>
                    </a:lnTo>
                    <a:lnTo>
                      <a:pt x="88" y="260"/>
                    </a:lnTo>
                    <a:lnTo>
                      <a:pt x="67" y="264"/>
                    </a:lnTo>
                    <a:lnTo>
                      <a:pt x="63" y="256"/>
                    </a:lnTo>
                    <a:lnTo>
                      <a:pt x="57" y="252"/>
                    </a:lnTo>
                    <a:lnTo>
                      <a:pt x="51" y="250"/>
                    </a:lnTo>
                    <a:lnTo>
                      <a:pt x="45" y="249"/>
                    </a:lnTo>
                    <a:lnTo>
                      <a:pt x="38" y="245"/>
                    </a:lnTo>
                    <a:lnTo>
                      <a:pt x="35" y="243"/>
                    </a:lnTo>
                    <a:lnTo>
                      <a:pt x="32" y="237"/>
                    </a:lnTo>
                    <a:lnTo>
                      <a:pt x="33" y="230"/>
                    </a:lnTo>
                    <a:lnTo>
                      <a:pt x="24" y="224"/>
                    </a:lnTo>
                    <a:lnTo>
                      <a:pt x="16" y="223"/>
                    </a:lnTo>
                    <a:lnTo>
                      <a:pt x="7" y="219"/>
                    </a:lnTo>
                    <a:lnTo>
                      <a:pt x="2" y="212"/>
                    </a:lnTo>
                    <a:lnTo>
                      <a:pt x="0" y="203"/>
                    </a:lnTo>
                    <a:lnTo>
                      <a:pt x="2" y="196"/>
                    </a:lnTo>
                    <a:lnTo>
                      <a:pt x="7" y="189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19" y="168"/>
                    </a:lnTo>
                    <a:lnTo>
                      <a:pt x="19" y="161"/>
                    </a:lnTo>
                    <a:lnTo>
                      <a:pt x="16" y="154"/>
                    </a:lnTo>
                    <a:lnTo>
                      <a:pt x="21" y="145"/>
                    </a:lnTo>
                    <a:lnTo>
                      <a:pt x="23" y="135"/>
                    </a:lnTo>
                    <a:lnTo>
                      <a:pt x="23" y="125"/>
                    </a:lnTo>
                    <a:lnTo>
                      <a:pt x="22" y="117"/>
                    </a:lnTo>
                    <a:lnTo>
                      <a:pt x="21" y="107"/>
                    </a:lnTo>
                    <a:lnTo>
                      <a:pt x="23" y="100"/>
                    </a:lnTo>
                    <a:lnTo>
                      <a:pt x="26" y="93"/>
                    </a:lnTo>
                    <a:lnTo>
                      <a:pt x="38" y="89"/>
                    </a:lnTo>
                    <a:lnTo>
                      <a:pt x="31" y="81"/>
                    </a:lnTo>
                    <a:lnTo>
                      <a:pt x="22" y="71"/>
                    </a:lnTo>
                    <a:lnTo>
                      <a:pt x="17" y="64"/>
                    </a:lnTo>
                    <a:lnTo>
                      <a:pt x="15" y="57"/>
                    </a:lnTo>
                    <a:lnTo>
                      <a:pt x="14" y="50"/>
                    </a:lnTo>
                    <a:lnTo>
                      <a:pt x="16" y="43"/>
                    </a:lnTo>
                    <a:lnTo>
                      <a:pt x="19" y="35"/>
                    </a:lnTo>
                    <a:lnTo>
                      <a:pt x="24" y="28"/>
                    </a:lnTo>
                    <a:lnTo>
                      <a:pt x="29" y="21"/>
                    </a:lnTo>
                    <a:lnTo>
                      <a:pt x="36" y="14"/>
                    </a:lnTo>
                    <a:lnTo>
                      <a:pt x="42" y="7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7" y="1"/>
                    </a:lnTo>
                    <a:lnTo>
                      <a:pt x="78" y="8"/>
                    </a:lnTo>
                    <a:lnTo>
                      <a:pt x="88" y="18"/>
                    </a:lnTo>
                    <a:lnTo>
                      <a:pt x="99" y="27"/>
                    </a:lnTo>
                    <a:lnTo>
                      <a:pt x="113" y="35"/>
                    </a:lnTo>
                    <a:lnTo>
                      <a:pt x="124" y="41"/>
                    </a:lnTo>
                    <a:lnTo>
                      <a:pt x="140" y="47"/>
                    </a:lnTo>
                    <a:lnTo>
                      <a:pt x="153" y="49"/>
                    </a:lnTo>
                    <a:lnTo>
                      <a:pt x="171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41" name="Freeform 1093"/>
              <p:cNvSpPr>
                <a:spLocks/>
              </p:cNvSpPr>
              <p:nvPr/>
            </p:nvSpPr>
            <p:spPr bwMode="auto">
              <a:xfrm>
                <a:off x="5334001" y="4408488"/>
                <a:ext cx="836613" cy="1214438"/>
              </a:xfrm>
              <a:custGeom>
                <a:avLst/>
                <a:gdLst/>
                <a:ahLst/>
                <a:cxnLst>
                  <a:cxn ang="0">
                    <a:pos x="924" y="40"/>
                  </a:cxn>
                  <a:cxn ang="0">
                    <a:pos x="972" y="45"/>
                  </a:cxn>
                  <a:cxn ang="0">
                    <a:pos x="1013" y="186"/>
                  </a:cxn>
                  <a:cxn ang="0">
                    <a:pos x="1022" y="208"/>
                  </a:cxn>
                  <a:cxn ang="0">
                    <a:pos x="1001" y="243"/>
                  </a:cxn>
                  <a:cxn ang="0">
                    <a:pos x="1008" y="525"/>
                  </a:cxn>
                  <a:cxn ang="0">
                    <a:pos x="1035" y="799"/>
                  </a:cxn>
                  <a:cxn ang="0">
                    <a:pos x="1035" y="875"/>
                  </a:cxn>
                  <a:cxn ang="0">
                    <a:pos x="1035" y="957"/>
                  </a:cxn>
                  <a:cxn ang="0">
                    <a:pos x="1053" y="968"/>
                  </a:cxn>
                  <a:cxn ang="0">
                    <a:pos x="1042" y="1010"/>
                  </a:cxn>
                  <a:cxn ang="0">
                    <a:pos x="1029" y="1050"/>
                  </a:cxn>
                  <a:cxn ang="0">
                    <a:pos x="1001" y="1040"/>
                  </a:cxn>
                  <a:cxn ang="0">
                    <a:pos x="975" y="1035"/>
                  </a:cxn>
                  <a:cxn ang="0">
                    <a:pos x="965" y="994"/>
                  </a:cxn>
                  <a:cxn ang="0">
                    <a:pos x="970" y="960"/>
                  </a:cxn>
                  <a:cxn ang="0">
                    <a:pos x="948" y="940"/>
                  </a:cxn>
                  <a:cxn ang="0">
                    <a:pos x="955" y="925"/>
                  </a:cxn>
                  <a:cxn ang="0">
                    <a:pos x="955" y="897"/>
                  </a:cxn>
                  <a:cxn ang="0">
                    <a:pos x="921" y="902"/>
                  </a:cxn>
                  <a:cxn ang="0">
                    <a:pos x="888" y="876"/>
                  </a:cxn>
                  <a:cxn ang="0">
                    <a:pos x="853" y="861"/>
                  </a:cxn>
                  <a:cxn ang="0">
                    <a:pos x="809" y="868"/>
                  </a:cxn>
                  <a:cxn ang="0">
                    <a:pos x="748" y="872"/>
                  </a:cxn>
                  <a:cxn ang="0">
                    <a:pos x="638" y="968"/>
                  </a:cxn>
                  <a:cxn ang="0">
                    <a:pos x="554" y="1093"/>
                  </a:cxn>
                  <a:cxn ang="0">
                    <a:pos x="516" y="1266"/>
                  </a:cxn>
                  <a:cxn ang="0">
                    <a:pos x="513" y="1419"/>
                  </a:cxn>
                  <a:cxn ang="0">
                    <a:pos x="487" y="1449"/>
                  </a:cxn>
                  <a:cxn ang="0">
                    <a:pos x="380" y="1480"/>
                  </a:cxn>
                  <a:cxn ang="0">
                    <a:pos x="178" y="1514"/>
                  </a:cxn>
                  <a:cxn ang="0">
                    <a:pos x="63" y="1531"/>
                  </a:cxn>
                  <a:cxn ang="0">
                    <a:pos x="30" y="1514"/>
                  </a:cxn>
                  <a:cxn ang="0">
                    <a:pos x="23" y="1493"/>
                  </a:cxn>
                  <a:cxn ang="0">
                    <a:pos x="2" y="1483"/>
                  </a:cxn>
                  <a:cxn ang="0">
                    <a:pos x="3" y="1340"/>
                  </a:cxn>
                  <a:cxn ang="0">
                    <a:pos x="19" y="1203"/>
                  </a:cxn>
                  <a:cxn ang="0">
                    <a:pos x="34" y="931"/>
                  </a:cxn>
                  <a:cxn ang="0">
                    <a:pos x="42" y="574"/>
                  </a:cxn>
                  <a:cxn ang="0">
                    <a:pos x="92" y="340"/>
                  </a:cxn>
                  <a:cxn ang="0">
                    <a:pos x="176" y="158"/>
                  </a:cxn>
                  <a:cxn ang="0">
                    <a:pos x="226" y="117"/>
                  </a:cxn>
                  <a:cxn ang="0">
                    <a:pos x="223" y="147"/>
                  </a:cxn>
                  <a:cxn ang="0">
                    <a:pos x="245" y="146"/>
                  </a:cxn>
                  <a:cxn ang="0">
                    <a:pos x="286" y="116"/>
                  </a:cxn>
                  <a:cxn ang="0">
                    <a:pos x="321" y="111"/>
                  </a:cxn>
                  <a:cxn ang="0">
                    <a:pos x="472" y="67"/>
                  </a:cxn>
                  <a:cxn ang="0">
                    <a:pos x="676" y="49"/>
                  </a:cxn>
                  <a:cxn ang="0">
                    <a:pos x="796" y="14"/>
                  </a:cxn>
                  <a:cxn ang="0">
                    <a:pos x="891" y="4"/>
                  </a:cxn>
                </a:cxnLst>
                <a:rect l="0" t="0" r="r" b="b"/>
                <a:pathLst>
                  <a:path w="1053" h="1531">
                    <a:moveTo>
                      <a:pt x="914" y="14"/>
                    </a:moveTo>
                    <a:lnTo>
                      <a:pt x="912" y="30"/>
                    </a:lnTo>
                    <a:lnTo>
                      <a:pt x="916" y="38"/>
                    </a:lnTo>
                    <a:lnTo>
                      <a:pt x="924" y="40"/>
                    </a:lnTo>
                    <a:lnTo>
                      <a:pt x="936" y="41"/>
                    </a:lnTo>
                    <a:lnTo>
                      <a:pt x="949" y="39"/>
                    </a:lnTo>
                    <a:lnTo>
                      <a:pt x="962" y="40"/>
                    </a:lnTo>
                    <a:lnTo>
                      <a:pt x="972" y="45"/>
                    </a:lnTo>
                    <a:lnTo>
                      <a:pt x="979" y="56"/>
                    </a:lnTo>
                    <a:lnTo>
                      <a:pt x="1001" y="184"/>
                    </a:lnTo>
                    <a:lnTo>
                      <a:pt x="1007" y="185"/>
                    </a:lnTo>
                    <a:lnTo>
                      <a:pt x="1013" y="186"/>
                    </a:lnTo>
                    <a:lnTo>
                      <a:pt x="1018" y="189"/>
                    </a:lnTo>
                    <a:lnTo>
                      <a:pt x="1023" y="195"/>
                    </a:lnTo>
                    <a:lnTo>
                      <a:pt x="1022" y="201"/>
                    </a:lnTo>
                    <a:lnTo>
                      <a:pt x="1022" y="208"/>
                    </a:lnTo>
                    <a:lnTo>
                      <a:pt x="1020" y="214"/>
                    </a:lnTo>
                    <a:lnTo>
                      <a:pt x="1018" y="221"/>
                    </a:lnTo>
                    <a:lnTo>
                      <a:pt x="1009" y="231"/>
                    </a:lnTo>
                    <a:lnTo>
                      <a:pt x="1001" y="243"/>
                    </a:lnTo>
                    <a:lnTo>
                      <a:pt x="1004" y="313"/>
                    </a:lnTo>
                    <a:lnTo>
                      <a:pt x="1006" y="383"/>
                    </a:lnTo>
                    <a:lnTo>
                      <a:pt x="1006" y="454"/>
                    </a:lnTo>
                    <a:lnTo>
                      <a:pt x="1008" y="525"/>
                    </a:lnTo>
                    <a:lnTo>
                      <a:pt x="1009" y="594"/>
                    </a:lnTo>
                    <a:lnTo>
                      <a:pt x="1015" y="664"/>
                    </a:lnTo>
                    <a:lnTo>
                      <a:pt x="1022" y="732"/>
                    </a:lnTo>
                    <a:lnTo>
                      <a:pt x="1035" y="799"/>
                    </a:lnTo>
                    <a:lnTo>
                      <a:pt x="1035" y="817"/>
                    </a:lnTo>
                    <a:lnTo>
                      <a:pt x="1035" y="835"/>
                    </a:lnTo>
                    <a:lnTo>
                      <a:pt x="1035" y="854"/>
                    </a:lnTo>
                    <a:lnTo>
                      <a:pt x="1035" y="875"/>
                    </a:lnTo>
                    <a:lnTo>
                      <a:pt x="1035" y="895"/>
                    </a:lnTo>
                    <a:lnTo>
                      <a:pt x="1035" y="916"/>
                    </a:lnTo>
                    <a:lnTo>
                      <a:pt x="1035" y="936"/>
                    </a:lnTo>
                    <a:lnTo>
                      <a:pt x="1035" y="957"/>
                    </a:lnTo>
                    <a:lnTo>
                      <a:pt x="1039" y="960"/>
                    </a:lnTo>
                    <a:lnTo>
                      <a:pt x="1042" y="966"/>
                    </a:lnTo>
                    <a:lnTo>
                      <a:pt x="1046" y="968"/>
                    </a:lnTo>
                    <a:lnTo>
                      <a:pt x="1053" y="968"/>
                    </a:lnTo>
                    <a:lnTo>
                      <a:pt x="1049" y="979"/>
                    </a:lnTo>
                    <a:lnTo>
                      <a:pt x="1047" y="989"/>
                    </a:lnTo>
                    <a:lnTo>
                      <a:pt x="1043" y="1000"/>
                    </a:lnTo>
                    <a:lnTo>
                      <a:pt x="1042" y="1010"/>
                    </a:lnTo>
                    <a:lnTo>
                      <a:pt x="1040" y="1021"/>
                    </a:lnTo>
                    <a:lnTo>
                      <a:pt x="1037" y="1031"/>
                    </a:lnTo>
                    <a:lnTo>
                      <a:pt x="1033" y="1041"/>
                    </a:lnTo>
                    <a:lnTo>
                      <a:pt x="1029" y="1050"/>
                    </a:lnTo>
                    <a:lnTo>
                      <a:pt x="1007" y="1028"/>
                    </a:lnTo>
                    <a:lnTo>
                      <a:pt x="1003" y="1030"/>
                    </a:lnTo>
                    <a:lnTo>
                      <a:pt x="1001" y="1035"/>
                    </a:lnTo>
                    <a:lnTo>
                      <a:pt x="1001" y="1040"/>
                    </a:lnTo>
                    <a:lnTo>
                      <a:pt x="1001" y="1045"/>
                    </a:lnTo>
                    <a:lnTo>
                      <a:pt x="990" y="1045"/>
                    </a:lnTo>
                    <a:lnTo>
                      <a:pt x="982" y="1042"/>
                    </a:lnTo>
                    <a:lnTo>
                      <a:pt x="975" y="1035"/>
                    </a:lnTo>
                    <a:lnTo>
                      <a:pt x="972" y="1027"/>
                    </a:lnTo>
                    <a:lnTo>
                      <a:pt x="969" y="1015"/>
                    </a:lnTo>
                    <a:lnTo>
                      <a:pt x="966" y="1005"/>
                    </a:lnTo>
                    <a:lnTo>
                      <a:pt x="965" y="994"/>
                    </a:lnTo>
                    <a:lnTo>
                      <a:pt x="964" y="986"/>
                    </a:lnTo>
                    <a:lnTo>
                      <a:pt x="963" y="975"/>
                    </a:lnTo>
                    <a:lnTo>
                      <a:pt x="966" y="968"/>
                    </a:lnTo>
                    <a:lnTo>
                      <a:pt x="970" y="960"/>
                    </a:lnTo>
                    <a:lnTo>
                      <a:pt x="970" y="952"/>
                    </a:lnTo>
                    <a:lnTo>
                      <a:pt x="961" y="946"/>
                    </a:lnTo>
                    <a:lnTo>
                      <a:pt x="952" y="944"/>
                    </a:lnTo>
                    <a:lnTo>
                      <a:pt x="948" y="940"/>
                    </a:lnTo>
                    <a:lnTo>
                      <a:pt x="945" y="938"/>
                    </a:lnTo>
                    <a:lnTo>
                      <a:pt x="944" y="933"/>
                    </a:lnTo>
                    <a:lnTo>
                      <a:pt x="948" y="929"/>
                    </a:lnTo>
                    <a:lnTo>
                      <a:pt x="955" y="925"/>
                    </a:lnTo>
                    <a:lnTo>
                      <a:pt x="961" y="921"/>
                    </a:lnTo>
                    <a:lnTo>
                      <a:pt x="964" y="912"/>
                    </a:lnTo>
                    <a:lnTo>
                      <a:pt x="964" y="903"/>
                    </a:lnTo>
                    <a:lnTo>
                      <a:pt x="955" y="897"/>
                    </a:lnTo>
                    <a:lnTo>
                      <a:pt x="947" y="900"/>
                    </a:lnTo>
                    <a:lnTo>
                      <a:pt x="938" y="904"/>
                    </a:lnTo>
                    <a:lnTo>
                      <a:pt x="930" y="909"/>
                    </a:lnTo>
                    <a:lnTo>
                      <a:pt x="921" y="902"/>
                    </a:lnTo>
                    <a:lnTo>
                      <a:pt x="913" y="896"/>
                    </a:lnTo>
                    <a:lnTo>
                      <a:pt x="905" y="889"/>
                    </a:lnTo>
                    <a:lnTo>
                      <a:pt x="896" y="883"/>
                    </a:lnTo>
                    <a:lnTo>
                      <a:pt x="888" y="876"/>
                    </a:lnTo>
                    <a:lnTo>
                      <a:pt x="880" y="872"/>
                    </a:lnTo>
                    <a:lnTo>
                      <a:pt x="873" y="866"/>
                    </a:lnTo>
                    <a:lnTo>
                      <a:pt x="866" y="861"/>
                    </a:lnTo>
                    <a:lnTo>
                      <a:pt x="853" y="861"/>
                    </a:lnTo>
                    <a:lnTo>
                      <a:pt x="843" y="863"/>
                    </a:lnTo>
                    <a:lnTo>
                      <a:pt x="830" y="866"/>
                    </a:lnTo>
                    <a:lnTo>
                      <a:pt x="819" y="868"/>
                    </a:lnTo>
                    <a:lnTo>
                      <a:pt x="809" y="868"/>
                    </a:lnTo>
                    <a:lnTo>
                      <a:pt x="799" y="868"/>
                    </a:lnTo>
                    <a:lnTo>
                      <a:pt x="789" y="866"/>
                    </a:lnTo>
                    <a:lnTo>
                      <a:pt x="783" y="861"/>
                    </a:lnTo>
                    <a:lnTo>
                      <a:pt x="748" y="872"/>
                    </a:lnTo>
                    <a:lnTo>
                      <a:pt x="718" y="890"/>
                    </a:lnTo>
                    <a:lnTo>
                      <a:pt x="689" y="914"/>
                    </a:lnTo>
                    <a:lnTo>
                      <a:pt x="663" y="940"/>
                    </a:lnTo>
                    <a:lnTo>
                      <a:pt x="638" y="968"/>
                    </a:lnTo>
                    <a:lnTo>
                      <a:pt x="613" y="998"/>
                    </a:lnTo>
                    <a:lnTo>
                      <a:pt x="589" y="1026"/>
                    </a:lnTo>
                    <a:lnTo>
                      <a:pt x="564" y="1050"/>
                    </a:lnTo>
                    <a:lnTo>
                      <a:pt x="554" y="1093"/>
                    </a:lnTo>
                    <a:lnTo>
                      <a:pt x="543" y="1136"/>
                    </a:lnTo>
                    <a:lnTo>
                      <a:pt x="533" y="1178"/>
                    </a:lnTo>
                    <a:lnTo>
                      <a:pt x="523" y="1223"/>
                    </a:lnTo>
                    <a:lnTo>
                      <a:pt x="516" y="1266"/>
                    </a:lnTo>
                    <a:lnTo>
                      <a:pt x="513" y="1311"/>
                    </a:lnTo>
                    <a:lnTo>
                      <a:pt x="513" y="1358"/>
                    </a:lnTo>
                    <a:lnTo>
                      <a:pt x="521" y="1407"/>
                    </a:lnTo>
                    <a:lnTo>
                      <a:pt x="513" y="1419"/>
                    </a:lnTo>
                    <a:lnTo>
                      <a:pt x="505" y="1431"/>
                    </a:lnTo>
                    <a:lnTo>
                      <a:pt x="499" y="1437"/>
                    </a:lnTo>
                    <a:lnTo>
                      <a:pt x="493" y="1443"/>
                    </a:lnTo>
                    <a:lnTo>
                      <a:pt x="487" y="1449"/>
                    </a:lnTo>
                    <a:lnTo>
                      <a:pt x="481" y="1455"/>
                    </a:lnTo>
                    <a:lnTo>
                      <a:pt x="476" y="1449"/>
                    </a:lnTo>
                    <a:lnTo>
                      <a:pt x="428" y="1466"/>
                    </a:lnTo>
                    <a:lnTo>
                      <a:pt x="380" y="1480"/>
                    </a:lnTo>
                    <a:lnTo>
                      <a:pt x="330" y="1491"/>
                    </a:lnTo>
                    <a:lnTo>
                      <a:pt x="281" y="1500"/>
                    </a:lnTo>
                    <a:lnTo>
                      <a:pt x="230" y="1507"/>
                    </a:lnTo>
                    <a:lnTo>
                      <a:pt x="178" y="1514"/>
                    </a:lnTo>
                    <a:lnTo>
                      <a:pt x="127" y="1521"/>
                    </a:lnTo>
                    <a:lnTo>
                      <a:pt x="78" y="1531"/>
                    </a:lnTo>
                    <a:lnTo>
                      <a:pt x="70" y="1531"/>
                    </a:lnTo>
                    <a:lnTo>
                      <a:pt x="63" y="1531"/>
                    </a:lnTo>
                    <a:lnTo>
                      <a:pt x="57" y="1529"/>
                    </a:lnTo>
                    <a:lnTo>
                      <a:pt x="51" y="1528"/>
                    </a:lnTo>
                    <a:lnTo>
                      <a:pt x="41" y="1522"/>
                    </a:lnTo>
                    <a:lnTo>
                      <a:pt x="30" y="1514"/>
                    </a:lnTo>
                    <a:lnTo>
                      <a:pt x="31" y="1506"/>
                    </a:lnTo>
                    <a:lnTo>
                      <a:pt x="30" y="1500"/>
                    </a:lnTo>
                    <a:lnTo>
                      <a:pt x="27" y="1496"/>
                    </a:lnTo>
                    <a:lnTo>
                      <a:pt x="23" y="1493"/>
                    </a:lnTo>
                    <a:lnTo>
                      <a:pt x="17" y="1490"/>
                    </a:lnTo>
                    <a:lnTo>
                      <a:pt x="12" y="1489"/>
                    </a:lnTo>
                    <a:lnTo>
                      <a:pt x="6" y="1485"/>
                    </a:lnTo>
                    <a:lnTo>
                      <a:pt x="2" y="1483"/>
                    </a:lnTo>
                    <a:lnTo>
                      <a:pt x="0" y="1447"/>
                    </a:lnTo>
                    <a:lnTo>
                      <a:pt x="1" y="1410"/>
                    </a:lnTo>
                    <a:lnTo>
                      <a:pt x="1" y="1375"/>
                    </a:lnTo>
                    <a:lnTo>
                      <a:pt x="3" y="1340"/>
                    </a:lnTo>
                    <a:lnTo>
                      <a:pt x="5" y="1305"/>
                    </a:lnTo>
                    <a:lnTo>
                      <a:pt x="9" y="1270"/>
                    </a:lnTo>
                    <a:lnTo>
                      <a:pt x="13" y="1237"/>
                    </a:lnTo>
                    <a:lnTo>
                      <a:pt x="19" y="1203"/>
                    </a:lnTo>
                    <a:lnTo>
                      <a:pt x="13" y="1197"/>
                    </a:lnTo>
                    <a:lnTo>
                      <a:pt x="26" y="1110"/>
                    </a:lnTo>
                    <a:lnTo>
                      <a:pt x="33" y="1021"/>
                    </a:lnTo>
                    <a:lnTo>
                      <a:pt x="34" y="931"/>
                    </a:lnTo>
                    <a:lnTo>
                      <a:pt x="35" y="842"/>
                    </a:lnTo>
                    <a:lnTo>
                      <a:pt x="34" y="752"/>
                    </a:lnTo>
                    <a:lnTo>
                      <a:pt x="36" y="663"/>
                    </a:lnTo>
                    <a:lnTo>
                      <a:pt x="42" y="574"/>
                    </a:lnTo>
                    <a:lnTo>
                      <a:pt x="56" y="488"/>
                    </a:lnTo>
                    <a:lnTo>
                      <a:pt x="68" y="438"/>
                    </a:lnTo>
                    <a:lnTo>
                      <a:pt x="79" y="389"/>
                    </a:lnTo>
                    <a:lnTo>
                      <a:pt x="92" y="340"/>
                    </a:lnTo>
                    <a:lnTo>
                      <a:pt x="108" y="293"/>
                    </a:lnTo>
                    <a:lnTo>
                      <a:pt x="126" y="245"/>
                    </a:lnTo>
                    <a:lnTo>
                      <a:pt x="149" y="201"/>
                    </a:lnTo>
                    <a:lnTo>
                      <a:pt x="176" y="158"/>
                    </a:lnTo>
                    <a:lnTo>
                      <a:pt x="211" y="118"/>
                    </a:lnTo>
                    <a:lnTo>
                      <a:pt x="216" y="117"/>
                    </a:lnTo>
                    <a:lnTo>
                      <a:pt x="221" y="116"/>
                    </a:lnTo>
                    <a:lnTo>
                      <a:pt x="226" y="117"/>
                    </a:lnTo>
                    <a:lnTo>
                      <a:pt x="231" y="122"/>
                    </a:lnTo>
                    <a:lnTo>
                      <a:pt x="231" y="132"/>
                    </a:lnTo>
                    <a:lnTo>
                      <a:pt x="228" y="140"/>
                    </a:lnTo>
                    <a:lnTo>
                      <a:pt x="223" y="147"/>
                    </a:lnTo>
                    <a:lnTo>
                      <a:pt x="217" y="156"/>
                    </a:lnTo>
                    <a:lnTo>
                      <a:pt x="226" y="156"/>
                    </a:lnTo>
                    <a:lnTo>
                      <a:pt x="235" y="153"/>
                    </a:lnTo>
                    <a:lnTo>
                      <a:pt x="245" y="146"/>
                    </a:lnTo>
                    <a:lnTo>
                      <a:pt x="255" y="140"/>
                    </a:lnTo>
                    <a:lnTo>
                      <a:pt x="265" y="131"/>
                    </a:lnTo>
                    <a:lnTo>
                      <a:pt x="275" y="124"/>
                    </a:lnTo>
                    <a:lnTo>
                      <a:pt x="286" y="116"/>
                    </a:lnTo>
                    <a:lnTo>
                      <a:pt x="298" y="112"/>
                    </a:lnTo>
                    <a:lnTo>
                      <a:pt x="304" y="105"/>
                    </a:lnTo>
                    <a:lnTo>
                      <a:pt x="312" y="107"/>
                    </a:lnTo>
                    <a:lnTo>
                      <a:pt x="321" y="111"/>
                    </a:lnTo>
                    <a:lnTo>
                      <a:pt x="330" y="112"/>
                    </a:lnTo>
                    <a:lnTo>
                      <a:pt x="374" y="87"/>
                    </a:lnTo>
                    <a:lnTo>
                      <a:pt x="422" y="73"/>
                    </a:lnTo>
                    <a:lnTo>
                      <a:pt x="472" y="67"/>
                    </a:lnTo>
                    <a:lnTo>
                      <a:pt x="525" y="65"/>
                    </a:lnTo>
                    <a:lnTo>
                      <a:pt x="576" y="62"/>
                    </a:lnTo>
                    <a:lnTo>
                      <a:pt x="627" y="60"/>
                    </a:lnTo>
                    <a:lnTo>
                      <a:pt x="676" y="49"/>
                    </a:lnTo>
                    <a:lnTo>
                      <a:pt x="725" y="31"/>
                    </a:lnTo>
                    <a:lnTo>
                      <a:pt x="748" y="28"/>
                    </a:lnTo>
                    <a:lnTo>
                      <a:pt x="773" y="23"/>
                    </a:lnTo>
                    <a:lnTo>
                      <a:pt x="796" y="14"/>
                    </a:lnTo>
                    <a:lnTo>
                      <a:pt x="821" y="9"/>
                    </a:lnTo>
                    <a:lnTo>
                      <a:pt x="844" y="3"/>
                    </a:lnTo>
                    <a:lnTo>
                      <a:pt x="867" y="0"/>
                    </a:lnTo>
                    <a:lnTo>
                      <a:pt x="891" y="4"/>
                    </a:lnTo>
                    <a:lnTo>
                      <a:pt x="914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53" name="Freeform 1105"/>
              <p:cNvSpPr>
                <a:spLocks/>
              </p:cNvSpPr>
              <p:nvPr/>
            </p:nvSpPr>
            <p:spPr bwMode="auto">
              <a:xfrm>
                <a:off x="4397376" y="4611688"/>
                <a:ext cx="604838" cy="179388"/>
              </a:xfrm>
              <a:custGeom>
                <a:avLst/>
                <a:gdLst/>
                <a:ahLst/>
                <a:cxnLst>
                  <a:cxn ang="0">
                    <a:pos x="393" y="29"/>
                  </a:cxn>
                  <a:cxn ang="0">
                    <a:pos x="420" y="37"/>
                  </a:cxn>
                  <a:cxn ang="0">
                    <a:pos x="452" y="34"/>
                  </a:cxn>
                  <a:cxn ang="0">
                    <a:pos x="476" y="47"/>
                  </a:cxn>
                  <a:cxn ang="0">
                    <a:pos x="491" y="69"/>
                  </a:cxn>
                  <a:cxn ang="0">
                    <a:pos x="514" y="74"/>
                  </a:cxn>
                  <a:cxn ang="0">
                    <a:pos x="537" y="81"/>
                  </a:cxn>
                  <a:cxn ang="0">
                    <a:pos x="558" y="96"/>
                  </a:cxn>
                  <a:cxn ang="0">
                    <a:pos x="583" y="106"/>
                  </a:cxn>
                  <a:cxn ang="0">
                    <a:pos x="618" y="105"/>
                  </a:cxn>
                  <a:cxn ang="0">
                    <a:pos x="651" y="107"/>
                  </a:cxn>
                  <a:cxn ang="0">
                    <a:pos x="676" y="125"/>
                  </a:cxn>
                  <a:cxn ang="0">
                    <a:pos x="695" y="139"/>
                  </a:cxn>
                  <a:cxn ang="0">
                    <a:pos x="714" y="138"/>
                  </a:cxn>
                  <a:cxn ang="0">
                    <a:pos x="733" y="142"/>
                  </a:cxn>
                  <a:cxn ang="0">
                    <a:pos x="752" y="147"/>
                  </a:cxn>
                  <a:cxn ang="0">
                    <a:pos x="762" y="160"/>
                  </a:cxn>
                  <a:cxn ang="0">
                    <a:pos x="754" y="178"/>
                  </a:cxn>
                  <a:cxn ang="0">
                    <a:pos x="722" y="178"/>
                  </a:cxn>
                  <a:cxn ang="0">
                    <a:pos x="676" y="176"/>
                  </a:cxn>
                  <a:cxn ang="0">
                    <a:pos x="632" y="182"/>
                  </a:cxn>
                  <a:cxn ang="0">
                    <a:pos x="589" y="189"/>
                  </a:cxn>
                  <a:cxn ang="0">
                    <a:pos x="560" y="203"/>
                  </a:cxn>
                  <a:cxn ang="0">
                    <a:pos x="541" y="215"/>
                  </a:cxn>
                  <a:cxn ang="0">
                    <a:pos x="521" y="220"/>
                  </a:cxn>
                  <a:cxn ang="0">
                    <a:pos x="500" y="223"/>
                  </a:cxn>
                  <a:cxn ang="0">
                    <a:pos x="426" y="210"/>
                  </a:cxn>
                  <a:cxn ang="0">
                    <a:pos x="300" y="169"/>
                  </a:cxn>
                  <a:cxn ang="0">
                    <a:pos x="180" y="120"/>
                  </a:cxn>
                  <a:cxn ang="0">
                    <a:pos x="60" y="69"/>
                  </a:cxn>
                  <a:cxn ang="0">
                    <a:pos x="37" y="29"/>
                  </a:cxn>
                  <a:cxn ang="0">
                    <a:pos x="120" y="8"/>
                  </a:cxn>
                  <a:cxn ang="0">
                    <a:pos x="211" y="0"/>
                  </a:cxn>
                  <a:cxn ang="0">
                    <a:pos x="303" y="4"/>
                  </a:cxn>
                  <a:cxn ang="0">
                    <a:pos x="387" y="14"/>
                  </a:cxn>
                </a:cxnLst>
                <a:rect l="0" t="0" r="r" b="b"/>
                <a:pathLst>
                  <a:path w="762" h="226">
                    <a:moveTo>
                      <a:pt x="387" y="14"/>
                    </a:moveTo>
                    <a:lnTo>
                      <a:pt x="393" y="29"/>
                    </a:lnTo>
                    <a:lnTo>
                      <a:pt x="405" y="36"/>
                    </a:lnTo>
                    <a:lnTo>
                      <a:pt x="420" y="37"/>
                    </a:lnTo>
                    <a:lnTo>
                      <a:pt x="437" y="36"/>
                    </a:lnTo>
                    <a:lnTo>
                      <a:pt x="452" y="34"/>
                    </a:lnTo>
                    <a:lnTo>
                      <a:pt x="466" y="36"/>
                    </a:lnTo>
                    <a:lnTo>
                      <a:pt x="476" y="47"/>
                    </a:lnTo>
                    <a:lnTo>
                      <a:pt x="480" y="68"/>
                    </a:lnTo>
                    <a:lnTo>
                      <a:pt x="491" y="69"/>
                    </a:lnTo>
                    <a:lnTo>
                      <a:pt x="504" y="71"/>
                    </a:lnTo>
                    <a:lnTo>
                      <a:pt x="514" y="74"/>
                    </a:lnTo>
                    <a:lnTo>
                      <a:pt x="527" y="77"/>
                    </a:lnTo>
                    <a:lnTo>
                      <a:pt x="537" y="81"/>
                    </a:lnTo>
                    <a:lnTo>
                      <a:pt x="549" y="88"/>
                    </a:lnTo>
                    <a:lnTo>
                      <a:pt x="558" y="96"/>
                    </a:lnTo>
                    <a:lnTo>
                      <a:pt x="568" y="107"/>
                    </a:lnTo>
                    <a:lnTo>
                      <a:pt x="583" y="106"/>
                    </a:lnTo>
                    <a:lnTo>
                      <a:pt x="600" y="106"/>
                    </a:lnTo>
                    <a:lnTo>
                      <a:pt x="618" y="105"/>
                    </a:lnTo>
                    <a:lnTo>
                      <a:pt x="635" y="106"/>
                    </a:lnTo>
                    <a:lnTo>
                      <a:pt x="651" y="107"/>
                    </a:lnTo>
                    <a:lnTo>
                      <a:pt x="666" y="114"/>
                    </a:lnTo>
                    <a:lnTo>
                      <a:pt x="676" y="125"/>
                    </a:lnTo>
                    <a:lnTo>
                      <a:pt x="686" y="143"/>
                    </a:lnTo>
                    <a:lnTo>
                      <a:pt x="695" y="139"/>
                    </a:lnTo>
                    <a:lnTo>
                      <a:pt x="704" y="138"/>
                    </a:lnTo>
                    <a:lnTo>
                      <a:pt x="714" y="138"/>
                    </a:lnTo>
                    <a:lnTo>
                      <a:pt x="724" y="141"/>
                    </a:lnTo>
                    <a:lnTo>
                      <a:pt x="733" y="142"/>
                    </a:lnTo>
                    <a:lnTo>
                      <a:pt x="743" y="146"/>
                    </a:lnTo>
                    <a:lnTo>
                      <a:pt x="752" y="147"/>
                    </a:lnTo>
                    <a:lnTo>
                      <a:pt x="762" y="149"/>
                    </a:lnTo>
                    <a:lnTo>
                      <a:pt x="762" y="160"/>
                    </a:lnTo>
                    <a:lnTo>
                      <a:pt x="760" y="170"/>
                    </a:lnTo>
                    <a:lnTo>
                      <a:pt x="754" y="178"/>
                    </a:lnTo>
                    <a:lnTo>
                      <a:pt x="745" y="183"/>
                    </a:lnTo>
                    <a:lnTo>
                      <a:pt x="722" y="178"/>
                    </a:lnTo>
                    <a:lnTo>
                      <a:pt x="700" y="177"/>
                    </a:lnTo>
                    <a:lnTo>
                      <a:pt x="676" y="176"/>
                    </a:lnTo>
                    <a:lnTo>
                      <a:pt x="654" y="180"/>
                    </a:lnTo>
                    <a:lnTo>
                      <a:pt x="632" y="182"/>
                    </a:lnTo>
                    <a:lnTo>
                      <a:pt x="610" y="185"/>
                    </a:lnTo>
                    <a:lnTo>
                      <a:pt x="589" y="189"/>
                    </a:lnTo>
                    <a:lnTo>
                      <a:pt x="568" y="192"/>
                    </a:lnTo>
                    <a:lnTo>
                      <a:pt x="560" y="203"/>
                    </a:lnTo>
                    <a:lnTo>
                      <a:pt x="551" y="211"/>
                    </a:lnTo>
                    <a:lnTo>
                      <a:pt x="541" y="215"/>
                    </a:lnTo>
                    <a:lnTo>
                      <a:pt x="532" y="219"/>
                    </a:lnTo>
                    <a:lnTo>
                      <a:pt x="521" y="220"/>
                    </a:lnTo>
                    <a:lnTo>
                      <a:pt x="511" y="222"/>
                    </a:lnTo>
                    <a:lnTo>
                      <a:pt x="500" y="223"/>
                    </a:lnTo>
                    <a:lnTo>
                      <a:pt x="491" y="226"/>
                    </a:lnTo>
                    <a:lnTo>
                      <a:pt x="426" y="210"/>
                    </a:lnTo>
                    <a:lnTo>
                      <a:pt x="363" y="191"/>
                    </a:lnTo>
                    <a:lnTo>
                      <a:pt x="300" y="169"/>
                    </a:lnTo>
                    <a:lnTo>
                      <a:pt x="240" y="146"/>
                    </a:lnTo>
                    <a:lnTo>
                      <a:pt x="180" y="120"/>
                    </a:lnTo>
                    <a:lnTo>
                      <a:pt x="120" y="95"/>
                    </a:lnTo>
                    <a:lnTo>
                      <a:pt x="60" y="69"/>
                    </a:lnTo>
                    <a:lnTo>
                      <a:pt x="0" y="46"/>
                    </a:lnTo>
                    <a:lnTo>
                      <a:pt x="37" y="29"/>
                    </a:lnTo>
                    <a:lnTo>
                      <a:pt x="78" y="18"/>
                    </a:lnTo>
                    <a:lnTo>
                      <a:pt x="120" y="8"/>
                    </a:lnTo>
                    <a:lnTo>
                      <a:pt x="166" y="4"/>
                    </a:lnTo>
                    <a:lnTo>
                      <a:pt x="211" y="0"/>
                    </a:lnTo>
                    <a:lnTo>
                      <a:pt x="258" y="1"/>
                    </a:lnTo>
                    <a:lnTo>
                      <a:pt x="303" y="4"/>
                    </a:lnTo>
                    <a:lnTo>
                      <a:pt x="350" y="8"/>
                    </a:lnTo>
                    <a:lnTo>
                      <a:pt x="387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62" name="Freeform 1114"/>
              <p:cNvSpPr>
                <a:spLocks/>
              </p:cNvSpPr>
              <p:nvPr/>
            </p:nvSpPr>
            <p:spPr bwMode="auto">
              <a:xfrm>
                <a:off x="4165601" y="4670426"/>
                <a:ext cx="595313" cy="485775"/>
              </a:xfrm>
              <a:custGeom>
                <a:avLst/>
                <a:gdLst/>
                <a:ahLst/>
                <a:cxnLst>
                  <a:cxn ang="0">
                    <a:pos x="213" y="16"/>
                  </a:cxn>
                  <a:cxn ang="0">
                    <a:pos x="296" y="41"/>
                  </a:cxn>
                  <a:cxn ang="0">
                    <a:pos x="375" y="75"/>
                  </a:cxn>
                  <a:cxn ang="0">
                    <a:pos x="454" y="106"/>
                  </a:cxn>
                  <a:cxn ang="0">
                    <a:pos x="530" y="124"/>
                  </a:cxn>
                  <a:cxn ang="0">
                    <a:pos x="587" y="157"/>
                  </a:cxn>
                  <a:cxn ang="0">
                    <a:pos x="640" y="199"/>
                  </a:cxn>
                  <a:cxn ang="0">
                    <a:pos x="698" y="229"/>
                  </a:cxn>
                  <a:cxn ang="0">
                    <a:pos x="748" y="256"/>
                  </a:cxn>
                  <a:cxn ang="0">
                    <a:pos x="719" y="345"/>
                  </a:cxn>
                  <a:cxn ang="0">
                    <a:pos x="692" y="434"/>
                  </a:cxn>
                  <a:cxn ang="0">
                    <a:pos x="663" y="522"/>
                  </a:cxn>
                  <a:cxn ang="0">
                    <a:pos x="629" y="609"/>
                  </a:cxn>
                  <a:cxn ang="0">
                    <a:pos x="616" y="612"/>
                  </a:cxn>
                  <a:cxn ang="0">
                    <a:pos x="607" y="606"/>
                  </a:cxn>
                  <a:cxn ang="0">
                    <a:pos x="591" y="595"/>
                  </a:cxn>
                  <a:cxn ang="0">
                    <a:pos x="520" y="577"/>
                  </a:cxn>
                  <a:cxn ang="0">
                    <a:pos x="455" y="546"/>
                  </a:cxn>
                  <a:cxn ang="0">
                    <a:pos x="394" y="508"/>
                  </a:cxn>
                  <a:cxn ang="0">
                    <a:pos x="333" y="468"/>
                  </a:cxn>
                  <a:cxn ang="0">
                    <a:pos x="272" y="450"/>
                  </a:cxn>
                  <a:cxn ang="0">
                    <a:pos x="214" y="430"/>
                  </a:cxn>
                  <a:cxn ang="0">
                    <a:pos x="157" y="404"/>
                  </a:cxn>
                  <a:cxn ang="0">
                    <a:pos x="105" y="369"/>
                  </a:cxn>
                  <a:cxn ang="0">
                    <a:pos x="75" y="361"/>
                  </a:cxn>
                  <a:cxn ang="0">
                    <a:pos x="51" y="342"/>
                  </a:cxn>
                  <a:cxn ang="0">
                    <a:pos x="26" y="321"/>
                  </a:cxn>
                  <a:cxn ang="0">
                    <a:pos x="0" y="310"/>
                  </a:cxn>
                  <a:cxn ang="0">
                    <a:pos x="17" y="225"/>
                  </a:cxn>
                  <a:cxn ang="0">
                    <a:pos x="52" y="149"/>
                  </a:cxn>
                  <a:cxn ang="0">
                    <a:pos x="93" y="74"/>
                  </a:cxn>
                  <a:cxn ang="0">
                    <a:pos x="133" y="0"/>
                  </a:cxn>
                  <a:cxn ang="0">
                    <a:pos x="152" y="0"/>
                  </a:cxn>
                  <a:cxn ang="0">
                    <a:pos x="170" y="10"/>
                  </a:cxn>
                </a:cxnLst>
                <a:rect l="0" t="0" r="r" b="b"/>
                <a:pathLst>
                  <a:path w="748" h="612">
                    <a:moveTo>
                      <a:pt x="170" y="10"/>
                    </a:moveTo>
                    <a:lnTo>
                      <a:pt x="213" y="16"/>
                    </a:lnTo>
                    <a:lnTo>
                      <a:pt x="256" y="28"/>
                    </a:lnTo>
                    <a:lnTo>
                      <a:pt x="296" y="41"/>
                    </a:lnTo>
                    <a:lnTo>
                      <a:pt x="337" y="59"/>
                    </a:lnTo>
                    <a:lnTo>
                      <a:pt x="375" y="75"/>
                    </a:lnTo>
                    <a:lnTo>
                      <a:pt x="415" y="92"/>
                    </a:lnTo>
                    <a:lnTo>
                      <a:pt x="454" y="106"/>
                    </a:lnTo>
                    <a:lnTo>
                      <a:pt x="497" y="118"/>
                    </a:lnTo>
                    <a:lnTo>
                      <a:pt x="530" y="124"/>
                    </a:lnTo>
                    <a:lnTo>
                      <a:pt x="559" y="139"/>
                    </a:lnTo>
                    <a:lnTo>
                      <a:pt x="587" y="157"/>
                    </a:lnTo>
                    <a:lnTo>
                      <a:pt x="614" y="179"/>
                    </a:lnTo>
                    <a:lnTo>
                      <a:pt x="640" y="199"/>
                    </a:lnTo>
                    <a:lnTo>
                      <a:pt x="668" y="218"/>
                    </a:lnTo>
                    <a:lnTo>
                      <a:pt x="698" y="229"/>
                    </a:lnTo>
                    <a:lnTo>
                      <a:pt x="732" y="234"/>
                    </a:lnTo>
                    <a:lnTo>
                      <a:pt x="748" y="256"/>
                    </a:lnTo>
                    <a:lnTo>
                      <a:pt x="733" y="300"/>
                    </a:lnTo>
                    <a:lnTo>
                      <a:pt x="719" y="345"/>
                    </a:lnTo>
                    <a:lnTo>
                      <a:pt x="705" y="389"/>
                    </a:lnTo>
                    <a:lnTo>
                      <a:pt x="692" y="434"/>
                    </a:lnTo>
                    <a:lnTo>
                      <a:pt x="677" y="478"/>
                    </a:lnTo>
                    <a:lnTo>
                      <a:pt x="663" y="522"/>
                    </a:lnTo>
                    <a:lnTo>
                      <a:pt x="647" y="565"/>
                    </a:lnTo>
                    <a:lnTo>
                      <a:pt x="629" y="609"/>
                    </a:lnTo>
                    <a:lnTo>
                      <a:pt x="621" y="612"/>
                    </a:lnTo>
                    <a:lnTo>
                      <a:pt x="616" y="612"/>
                    </a:lnTo>
                    <a:lnTo>
                      <a:pt x="610" y="608"/>
                    </a:lnTo>
                    <a:lnTo>
                      <a:pt x="607" y="606"/>
                    </a:lnTo>
                    <a:lnTo>
                      <a:pt x="599" y="599"/>
                    </a:lnTo>
                    <a:lnTo>
                      <a:pt x="591" y="595"/>
                    </a:lnTo>
                    <a:lnTo>
                      <a:pt x="555" y="587"/>
                    </a:lnTo>
                    <a:lnTo>
                      <a:pt x="520" y="577"/>
                    </a:lnTo>
                    <a:lnTo>
                      <a:pt x="487" y="563"/>
                    </a:lnTo>
                    <a:lnTo>
                      <a:pt x="455" y="546"/>
                    </a:lnTo>
                    <a:lnTo>
                      <a:pt x="424" y="528"/>
                    </a:lnTo>
                    <a:lnTo>
                      <a:pt x="394" y="508"/>
                    </a:lnTo>
                    <a:lnTo>
                      <a:pt x="362" y="488"/>
                    </a:lnTo>
                    <a:lnTo>
                      <a:pt x="333" y="468"/>
                    </a:lnTo>
                    <a:lnTo>
                      <a:pt x="303" y="458"/>
                    </a:lnTo>
                    <a:lnTo>
                      <a:pt x="272" y="450"/>
                    </a:lnTo>
                    <a:lnTo>
                      <a:pt x="242" y="439"/>
                    </a:lnTo>
                    <a:lnTo>
                      <a:pt x="214" y="430"/>
                    </a:lnTo>
                    <a:lnTo>
                      <a:pt x="185" y="418"/>
                    </a:lnTo>
                    <a:lnTo>
                      <a:pt x="157" y="404"/>
                    </a:lnTo>
                    <a:lnTo>
                      <a:pt x="129" y="388"/>
                    </a:lnTo>
                    <a:lnTo>
                      <a:pt x="105" y="369"/>
                    </a:lnTo>
                    <a:lnTo>
                      <a:pt x="89" y="367"/>
                    </a:lnTo>
                    <a:lnTo>
                      <a:pt x="75" y="361"/>
                    </a:lnTo>
                    <a:lnTo>
                      <a:pt x="63" y="352"/>
                    </a:lnTo>
                    <a:lnTo>
                      <a:pt x="51" y="342"/>
                    </a:lnTo>
                    <a:lnTo>
                      <a:pt x="38" y="331"/>
                    </a:lnTo>
                    <a:lnTo>
                      <a:pt x="26" y="321"/>
                    </a:lnTo>
                    <a:lnTo>
                      <a:pt x="12" y="313"/>
                    </a:lnTo>
                    <a:lnTo>
                      <a:pt x="0" y="310"/>
                    </a:lnTo>
                    <a:lnTo>
                      <a:pt x="5" y="265"/>
                    </a:lnTo>
                    <a:lnTo>
                      <a:pt x="17" y="225"/>
                    </a:lnTo>
                    <a:lnTo>
                      <a:pt x="32" y="185"/>
                    </a:lnTo>
                    <a:lnTo>
                      <a:pt x="52" y="149"/>
                    </a:lnTo>
                    <a:lnTo>
                      <a:pt x="72" y="110"/>
                    </a:lnTo>
                    <a:lnTo>
                      <a:pt x="93" y="74"/>
                    </a:lnTo>
                    <a:lnTo>
                      <a:pt x="113" y="37"/>
                    </a:lnTo>
                    <a:lnTo>
                      <a:pt x="133" y="0"/>
                    </a:lnTo>
                    <a:lnTo>
                      <a:pt x="142" y="0"/>
                    </a:lnTo>
                    <a:lnTo>
                      <a:pt x="152" y="0"/>
                    </a:lnTo>
                    <a:lnTo>
                      <a:pt x="163" y="1"/>
                    </a:lnTo>
                    <a:lnTo>
                      <a:pt x="17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67" name="Freeform 1119"/>
              <p:cNvSpPr>
                <a:spLocks/>
              </p:cNvSpPr>
              <p:nvPr/>
            </p:nvSpPr>
            <p:spPr bwMode="auto">
              <a:xfrm>
                <a:off x="4281488" y="4708526"/>
                <a:ext cx="33338" cy="17463"/>
              </a:xfrm>
              <a:custGeom>
                <a:avLst/>
                <a:gdLst/>
                <a:ahLst/>
                <a:cxnLst>
                  <a:cxn ang="0">
                    <a:pos x="42" y="6"/>
                  </a:cxn>
                  <a:cxn ang="0">
                    <a:pos x="39" y="11"/>
                  </a:cxn>
                  <a:cxn ang="0">
                    <a:pos x="33" y="17"/>
                  </a:cxn>
                  <a:cxn ang="0">
                    <a:pos x="25" y="19"/>
                  </a:cxn>
                  <a:cxn ang="0">
                    <a:pos x="17" y="22"/>
                  </a:cxn>
                  <a:cxn ang="0">
                    <a:pos x="8" y="21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3" y="0"/>
                  </a:cxn>
                  <a:cxn ang="0">
                    <a:pos x="42" y="6"/>
                  </a:cxn>
                </a:cxnLst>
                <a:rect l="0" t="0" r="r" b="b"/>
                <a:pathLst>
                  <a:path w="42" h="22">
                    <a:moveTo>
                      <a:pt x="42" y="6"/>
                    </a:moveTo>
                    <a:lnTo>
                      <a:pt x="39" y="11"/>
                    </a:lnTo>
                    <a:lnTo>
                      <a:pt x="33" y="17"/>
                    </a:lnTo>
                    <a:lnTo>
                      <a:pt x="25" y="19"/>
                    </a:lnTo>
                    <a:lnTo>
                      <a:pt x="17" y="22"/>
                    </a:lnTo>
                    <a:lnTo>
                      <a:pt x="8" y="21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3" y="0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69" name="Freeform 1121"/>
              <p:cNvSpPr>
                <a:spLocks/>
              </p:cNvSpPr>
              <p:nvPr/>
            </p:nvSpPr>
            <p:spPr bwMode="auto">
              <a:xfrm>
                <a:off x="4348163" y="4716463"/>
                <a:ext cx="26988" cy="14288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15"/>
                  </a:cxn>
                  <a:cxn ang="0">
                    <a:pos x="17" y="16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8" y="3"/>
                  </a:cxn>
                  <a:cxn ang="0">
                    <a:pos x="25" y="6"/>
                  </a:cxn>
                  <a:cxn ang="0">
                    <a:pos x="34" y="10"/>
                  </a:cxn>
                </a:cxnLst>
                <a:rect l="0" t="0" r="r" b="b"/>
                <a:pathLst>
                  <a:path w="34" h="16">
                    <a:moveTo>
                      <a:pt x="34" y="10"/>
                    </a:moveTo>
                    <a:lnTo>
                      <a:pt x="26" y="15"/>
                    </a:lnTo>
                    <a:lnTo>
                      <a:pt x="17" y="1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3"/>
                    </a:lnTo>
                    <a:lnTo>
                      <a:pt x="25" y="6"/>
                    </a:ln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72" name="Freeform 1124"/>
              <p:cNvSpPr>
                <a:spLocks/>
              </p:cNvSpPr>
              <p:nvPr/>
            </p:nvSpPr>
            <p:spPr bwMode="auto">
              <a:xfrm>
                <a:off x="4314826" y="4741863"/>
                <a:ext cx="17463" cy="11113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8" y="6"/>
                  </a:cxn>
                  <a:cxn ang="0">
                    <a:pos x="12" y="10"/>
                  </a:cxn>
                  <a:cxn ang="0">
                    <a:pos x="6" y="11"/>
                  </a:cxn>
                  <a:cxn ang="0">
                    <a:pos x="0" y="13"/>
                  </a:cxn>
                  <a:cxn ang="0">
                    <a:pos x="3" y="9"/>
                  </a:cxn>
                  <a:cxn ang="0">
                    <a:pos x="8" y="4"/>
                  </a:cxn>
                  <a:cxn ang="0">
                    <a:pos x="14" y="0"/>
                  </a:cxn>
                  <a:cxn ang="0">
                    <a:pos x="23" y="3"/>
                  </a:cxn>
                </a:cxnLst>
                <a:rect l="0" t="0" r="r" b="b"/>
                <a:pathLst>
                  <a:path w="23" h="13">
                    <a:moveTo>
                      <a:pt x="23" y="3"/>
                    </a:moveTo>
                    <a:lnTo>
                      <a:pt x="18" y="6"/>
                    </a:lnTo>
                    <a:lnTo>
                      <a:pt x="12" y="10"/>
                    </a:lnTo>
                    <a:lnTo>
                      <a:pt x="6" y="11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8" y="4"/>
                    </a:lnTo>
                    <a:lnTo>
                      <a:pt x="14" y="0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75" name="Freeform 1127"/>
              <p:cNvSpPr>
                <a:spLocks/>
              </p:cNvSpPr>
              <p:nvPr/>
            </p:nvSpPr>
            <p:spPr bwMode="auto">
              <a:xfrm>
                <a:off x="4254501" y="4764088"/>
                <a:ext cx="12700" cy="17463"/>
              </a:xfrm>
              <a:custGeom>
                <a:avLst/>
                <a:gdLst/>
                <a:ahLst/>
                <a:cxnLst>
                  <a:cxn ang="0">
                    <a:pos x="6" y="17"/>
                  </a:cxn>
                  <a:cxn ang="0">
                    <a:pos x="0" y="21"/>
                  </a:cxn>
                  <a:cxn ang="0">
                    <a:pos x="3" y="17"/>
                  </a:cxn>
                  <a:cxn ang="0">
                    <a:pos x="6" y="6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6" y="17"/>
                  </a:cxn>
                </a:cxnLst>
                <a:rect l="0" t="0" r="r" b="b"/>
                <a:pathLst>
                  <a:path w="17" h="21">
                    <a:moveTo>
                      <a:pt x="6" y="17"/>
                    </a:moveTo>
                    <a:lnTo>
                      <a:pt x="0" y="21"/>
                    </a:lnTo>
                    <a:lnTo>
                      <a:pt x="3" y="17"/>
                    </a:lnTo>
                    <a:lnTo>
                      <a:pt x="6" y="6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79" name="Freeform 1131"/>
              <p:cNvSpPr>
                <a:spLocks/>
              </p:cNvSpPr>
              <p:nvPr/>
            </p:nvSpPr>
            <p:spPr bwMode="auto">
              <a:xfrm>
                <a:off x="4370388" y="4799013"/>
                <a:ext cx="17463" cy="22225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12" y="23"/>
                  </a:cxn>
                  <a:cxn ang="0">
                    <a:pos x="0" y="28"/>
                  </a:cxn>
                  <a:cxn ang="0">
                    <a:pos x="11" y="0"/>
                  </a:cxn>
                  <a:cxn ang="0">
                    <a:pos x="22" y="17"/>
                  </a:cxn>
                </a:cxnLst>
                <a:rect l="0" t="0" r="r" b="b"/>
                <a:pathLst>
                  <a:path w="22" h="28">
                    <a:moveTo>
                      <a:pt x="22" y="17"/>
                    </a:moveTo>
                    <a:lnTo>
                      <a:pt x="12" y="23"/>
                    </a:lnTo>
                    <a:lnTo>
                      <a:pt x="0" y="28"/>
                    </a:lnTo>
                    <a:lnTo>
                      <a:pt x="11" y="0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0" name="Freeform 1132"/>
              <p:cNvSpPr>
                <a:spLocks/>
              </p:cNvSpPr>
              <p:nvPr/>
            </p:nvSpPr>
            <p:spPr bwMode="auto">
              <a:xfrm>
                <a:off x="4752976" y="4808538"/>
                <a:ext cx="336550" cy="336550"/>
              </a:xfrm>
              <a:custGeom>
                <a:avLst/>
                <a:gdLst/>
                <a:ahLst/>
                <a:cxnLst>
                  <a:cxn ang="0">
                    <a:pos x="423" y="18"/>
                  </a:cxn>
                  <a:cxn ang="0">
                    <a:pos x="411" y="335"/>
                  </a:cxn>
                  <a:cxn ang="0">
                    <a:pos x="406" y="338"/>
                  </a:cxn>
                  <a:cxn ang="0">
                    <a:pos x="400" y="343"/>
                  </a:cxn>
                  <a:cxn ang="0">
                    <a:pos x="392" y="344"/>
                  </a:cxn>
                  <a:cxn ang="0">
                    <a:pos x="383" y="345"/>
                  </a:cxn>
                  <a:cxn ang="0">
                    <a:pos x="378" y="343"/>
                  </a:cxn>
                  <a:cxn ang="0">
                    <a:pos x="373" y="343"/>
                  </a:cxn>
                  <a:cxn ang="0">
                    <a:pos x="366" y="343"/>
                  </a:cxn>
                  <a:cxn ang="0">
                    <a:pos x="360" y="347"/>
                  </a:cxn>
                  <a:cxn ang="0">
                    <a:pos x="353" y="349"/>
                  </a:cxn>
                  <a:cxn ang="0">
                    <a:pos x="347" y="352"/>
                  </a:cxn>
                  <a:cxn ang="0">
                    <a:pos x="340" y="357"/>
                  </a:cxn>
                  <a:cxn ang="0">
                    <a:pos x="336" y="363"/>
                  </a:cxn>
                  <a:cxn ang="0">
                    <a:pos x="312" y="364"/>
                  </a:cxn>
                  <a:cxn ang="0">
                    <a:pos x="291" y="369"/>
                  </a:cxn>
                  <a:cxn ang="0">
                    <a:pos x="272" y="375"/>
                  </a:cxn>
                  <a:cxn ang="0">
                    <a:pos x="252" y="383"/>
                  </a:cxn>
                  <a:cxn ang="0">
                    <a:pos x="232" y="390"/>
                  </a:cxn>
                  <a:cxn ang="0">
                    <a:pos x="212" y="398"/>
                  </a:cxn>
                  <a:cxn ang="0">
                    <a:pos x="192" y="404"/>
                  </a:cxn>
                  <a:cxn ang="0">
                    <a:pos x="172" y="411"/>
                  </a:cxn>
                  <a:cxn ang="0">
                    <a:pos x="8" y="425"/>
                  </a:cxn>
                  <a:cxn ang="0">
                    <a:pos x="0" y="410"/>
                  </a:cxn>
                  <a:cxn ang="0">
                    <a:pos x="0" y="396"/>
                  </a:cxn>
                  <a:cxn ang="0">
                    <a:pos x="3" y="383"/>
                  </a:cxn>
                  <a:cxn ang="0">
                    <a:pos x="12" y="370"/>
                  </a:cxn>
                  <a:cxn ang="0">
                    <a:pos x="21" y="356"/>
                  </a:cxn>
                  <a:cxn ang="0">
                    <a:pos x="31" y="343"/>
                  </a:cxn>
                  <a:cxn ang="0">
                    <a:pos x="40" y="330"/>
                  </a:cxn>
                  <a:cxn ang="0">
                    <a:pos x="48" y="317"/>
                  </a:cxn>
                  <a:cxn ang="0">
                    <a:pos x="45" y="303"/>
                  </a:cxn>
                  <a:cxn ang="0">
                    <a:pos x="48" y="292"/>
                  </a:cxn>
                  <a:cxn ang="0">
                    <a:pos x="52" y="280"/>
                  </a:cxn>
                  <a:cxn ang="0">
                    <a:pos x="59" y="270"/>
                  </a:cxn>
                  <a:cxn ang="0">
                    <a:pos x="65" y="258"/>
                  </a:cxn>
                  <a:cxn ang="0">
                    <a:pos x="70" y="246"/>
                  </a:cxn>
                  <a:cxn ang="0">
                    <a:pos x="71" y="235"/>
                  </a:cxn>
                  <a:cxn ang="0">
                    <a:pos x="70" y="224"/>
                  </a:cxn>
                  <a:cxn ang="0">
                    <a:pos x="81" y="196"/>
                  </a:cxn>
                  <a:cxn ang="0">
                    <a:pos x="91" y="166"/>
                  </a:cxn>
                  <a:cxn ang="0">
                    <a:pos x="100" y="134"/>
                  </a:cxn>
                  <a:cxn ang="0">
                    <a:pos x="112" y="105"/>
                  </a:cxn>
                  <a:cxn ang="0">
                    <a:pos x="126" y="77"/>
                  </a:cxn>
                  <a:cxn ang="0">
                    <a:pos x="147" y="57"/>
                  </a:cxn>
                  <a:cxn ang="0">
                    <a:pos x="175" y="45"/>
                  </a:cxn>
                  <a:cxn ang="0">
                    <a:pos x="214" y="43"/>
                  </a:cxn>
                  <a:cxn ang="0">
                    <a:pos x="235" y="34"/>
                  </a:cxn>
                  <a:cxn ang="0">
                    <a:pos x="256" y="26"/>
                  </a:cxn>
                  <a:cxn ang="0">
                    <a:pos x="279" y="19"/>
                  </a:cxn>
                  <a:cxn ang="0">
                    <a:pos x="302" y="13"/>
                  </a:cxn>
                  <a:cxn ang="0">
                    <a:pos x="323" y="6"/>
                  </a:cxn>
                  <a:cxn ang="0">
                    <a:pos x="345" y="4"/>
                  </a:cxn>
                  <a:cxn ang="0">
                    <a:pos x="367" y="0"/>
                  </a:cxn>
                  <a:cxn ang="0">
                    <a:pos x="389" y="1"/>
                  </a:cxn>
                  <a:cxn ang="0">
                    <a:pos x="400" y="0"/>
                  </a:cxn>
                  <a:cxn ang="0">
                    <a:pos x="410" y="3"/>
                  </a:cxn>
                  <a:cxn ang="0">
                    <a:pos x="418" y="7"/>
                  </a:cxn>
                  <a:cxn ang="0">
                    <a:pos x="423" y="18"/>
                  </a:cxn>
                </a:cxnLst>
                <a:rect l="0" t="0" r="r" b="b"/>
                <a:pathLst>
                  <a:path w="423" h="425">
                    <a:moveTo>
                      <a:pt x="423" y="18"/>
                    </a:moveTo>
                    <a:lnTo>
                      <a:pt x="411" y="335"/>
                    </a:lnTo>
                    <a:lnTo>
                      <a:pt x="406" y="338"/>
                    </a:lnTo>
                    <a:lnTo>
                      <a:pt x="400" y="343"/>
                    </a:lnTo>
                    <a:lnTo>
                      <a:pt x="392" y="344"/>
                    </a:lnTo>
                    <a:lnTo>
                      <a:pt x="383" y="345"/>
                    </a:lnTo>
                    <a:lnTo>
                      <a:pt x="378" y="343"/>
                    </a:lnTo>
                    <a:lnTo>
                      <a:pt x="373" y="343"/>
                    </a:lnTo>
                    <a:lnTo>
                      <a:pt x="366" y="343"/>
                    </a:lnTo>
                    <a:lnTo>
                      <a:pt x="360" y="347"/>
                    </a:lnTo>
                    <a:lnTo>
                      <a:pt x="353" y="349"/>
                    </a:lnTo>
                    <a:lnTo>
                      <a:pt x="347" y="352"/>
                    </a:lnTo>
                    <a:lnTo>
                      <a:pt x="340" y="357"/>
                    </a:lnTo>
                    <a:lnTo>
                      <a:pt x="336" y="363"/>
                    </a:lnTo>
                    <a:lnTo>
                      <a:pt x="312" y="364"/>
                    </a:lnTo>
                    <a:lnTo>
                      <a:pt x="291" y="369"/>
                    </a:lnTo>
                    <a:lnTo>
                      <a:pt x="272" y="375"/>
                    </a:lnTo>
                    <a:lnTo>
                      <a:pt x="252" y="383"/>
                    </a:lnTo>
                    <a:lnTo>
                      <a:pt x="232" y="390"/>
                    </a:lnTo>
                    <a:lnTo>
                      <a:pt x="212" y="398"/>
                    </a:lnTo>
                    <a:lnTo>
                      <a:pt x="192" y="404"/>
                    </a:lnTo>
                    <a:lnTo>
                      <a:pt x="172" y="411"/>
                    </a:lnTo>
                    <a:lnTo>
                      <a:pt x="8" y="425"/>
                    </a:lnTo>
                    <a:lnTo>
                      <a:pt x="0" y="410"/>
                    </a:lnTo>
                    <a:lnTo>
                      <a:pt x="0" y="396"/>
                    </a:lnTo>
                    <a:lnTo>
                      <a:pt x="3" y="383"/>
                    </a:lnTo>
                    <a:lnTo>
                      <a:pt x="12" y="370"/>
                    </a:lnTo>
                    <a:lnTo>
                      <a:pt x="21" y="356"/>
                    </a:lnTo>
                    <a:lnTo>
                      <a:pt x="31" y="343"/>
                    </a:lnTo>
                    <a:lnTo>
                      <a:pt x="40" y="330"/>
                    </a:lnTo>
                    <a:lnTo>
                      <a:pt x="48" y="317"/>
                    </a:lnTo>
                    <a:lnTo>
                      <a:pt x="45" y="303"/>
                    </a:lnTo>
                    <a:lnTo>
                      <a:pt x="48" y="292"/>
                    </a:lnTo>
                    <a:lnTo>
                      <a:pt x="52" y="280"/>
                    </a:lnTo>
                    <a:lnTo>
                      <a:pt x="59" y="270"/>
                    </a:lnTo>
                    <a:lnTo>
                      <a:pt x="65" y="258"/>
                    </a:lnTo>
                    <a:lnTo>
                      <a:pt x="70" y="246"/>
                    </a:lnTo>
                    <a:lnTo>
                      <a:pt x="71" y="235"/>
                    </a:lnTo>
                    <a:lnTo>
                      <a:pt x="70" y="224"/>
                    </a:lnTo>
                    <a:lnTo>
                      <a:pt x="81" y="196"/>
                    </a:lnTo>
                    <a:lnTo>
                      <a:pt x="91" y="166"/>
                    </a:lnTo>
                    <a:lnTo>
                      <a:pt x="100" y="134"/>
                    </a:lnTo>
                    <a:lnTo>
                      <a:pt x="112" y="105"/>
                    </a:lnTo>
                    <a:lnTo>
                      <a:pt x="126" y="77"/>
                    </a:lnTo>
                    <a:lnTo>
                      <a:pt x="147" y="57"/>
                    </a:lnTo>
                    <a:lnTo>
                      <a:pt x="175" y="45"/>
                    </a:lnTo>
                    <a:lnTo>
                      <a:pt x="214" y="43"/>
                    </a:lnTo>
                    <a:lnTo>
                      <a:pt x="235" y="34"/>
                    </a:lnTo>
                    <a:lnTo>
                      <a:pt x="256" y="26"/>
                    </a:lnTo>
                    <a:lnTo>
                      <a:pt x="279" y="19"/>
                    </a:lnTo>
                    <a:lnTo>
                      <a:pt x="302" y="13"/>
                    </a:lnTo>
                    <a:lnTo>
                      <a:pt x="323" y="6"/>
                    </a:lnTo>
                    <a:lnTo>
                      <a:pt x="345" y="4"/>
                    </a:lnTo>
                    <a:lnTo>
                      <a:pt x="367" y="0"/>
                    </a:lnTo>
                    <a:lnTo>
                      <a:pt x="389" y="1"/>
                    </a:lnTo>
                    <a:lnTo>
                      <a:pt x="400" y="0"/>
                    </a:lnTo>
                    <a:lnTo>
                      <a:pt x="410" y="3"/>
                    </a:lnTo>
                    <a:lnTo>
                      <a:pt x="418" y="7"/>
                    </a:lnTo>
                    <a:lnTo>
                      <a:pt x="423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1" name="Freeform 1133"/>
              <p:cNvSpPr>
                <a:spLocks/>
              </p:cNvSpPr>
              <p:nvPr/>
            </p:nvSpPr>
            <p:spPr bwMode="auto">
              <a:xfrm>
                <a:off x="4297363" y="4818063"/>
                <a:ext cx="33338" cy="47625"/>
              </a:xfrm>
              <a:custGeom>
                <a:avLst/>
                <a:gdLst/>
                <a:ahLst/>
                <a:cxnLst>
                  <a:cxn ang="0">
                    <a:pos x="40" y="28"/>
                  </a:cxn>
                  <a:cxn ang="0">
                    <a:pos x="36" y="33"/>
                  </a:cxn>
                  <a:cxn ang="0">
                    <a:pos x="33" y="37"/>
                  </a:cxn>
                  <a:cxn ang="0">
                    <a:pos x="27" y="41"/>
                  </a:cxn>
                  <a:cxn ang="0">
                    <a:pos x="22" y="44"/>
                  </a:cxn>
                  <a:cxn ang="0">
                    <a:pos x="15" y="46"/>
                  </a:cxn>
                  <a:cxn ang="0">
                    <a:pos x="9" y="49"/>
                  </a:cxn>
                  <a:cxn ang="0">
                    <a:pos x="4" y="53"/>
                  </a:cxn>
                  <a:cxn ang="0">
                    <a:pos x="0" y="60"/>
                  </a:cxn>
                  <a:cxn ang="0">
                    <a:pos x="1" y="50"/>
                  </a:cxn>
                  <a:cxn ang="0">
                    <a:pos x="4" y="41"/>
                  </a:cxn>
                  <a:cxn ang="0">
                    <a:pos x="7" y="32"/>
                  </a:cxn>
                  <a:cxn ang="0">
                    <a:pos x="11" y="23"/>
                  </a:cxn>
                  <a:cxn ang="0">
                    <a:pos x="14" y="15"/>
                  </a:cxn>
                  <a:cxn ang="0">
                    <a:pos x="19" y="8"/>
                  </a:cxn>
                  <a:cxn ang="0">
                    <a:pos x="26" y="2"/>
                  </a:cxn>
                  <a:cxn ang="0">
                    <a:pos x="34" y="0"/>
                  </a:cxn>
                  <a:cxn ang="0">
                    <a:pos x="37" y="4"/>
                  </a:cxn>
                  <a:cxn ang="0">
                    <a:pos x="42" y="11"/>
                  </a:cxn>
                  <a:cxn ang="0">
                    <a:pos x="43" y="19"/>
                  </a:cxn>
                  <a:cxn ang="0">
                    <a:pos x="40" y="28"/>
                  </a:cxn>
                </a:cxnLst>
                <a:rect l="0" t="0" r="r" b="b"/>
                <a:pathLst>
                  <a:path w="43" h="60">
                    <a:moveTo>
                      <a:pt x="40" y="28"/>
                    </a:moveTo>
                    <a:lnTo>
                      <a:pt x="36" y="33"/>
                    </a:lnTo>
                    <a:lnTo>
                      <a:pt x="33" y="37"/>
                    </a:lnTo>
                    <a:lnTo>
                      <a:pt x="27" y="41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9" y="49"/>
                    </a:lnTo>
                    <a:lnTo>
                      <a:pt x="4" y="53"/>
                    </a:lnTo>
                    <a:lnTo>
                      <a:pt x="0" y="60"/>
                    </a:lnTo>
                    <a:lnTo>
                      <a:pt x="1" y="50"/>
                    </a:lnTo>
                    <a:lnTo>
                      <a:pt x="4" y="41"/>
                    </a:lnTo>
                    <a:lnTo>
                      <a:pt x="7" y="32"/>
                    </a:lnTo>
                    <a:lnTo>
                      <a:pt x="11" y="23"/>
                    </a:lnTo>
                    <a:lnTo>
                      <a:pt x="14" y="15"/>
                    </a:lnTo>
                    <a:lnTo>
                      <a:pt x="19" y="8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37" y="4"/>
                    </a:lnTo>
                    <a:lnTo>
                      <a:pt x="42" y="11"/>
                    </a:lnTo>
                    <a:lnTo>
                      <a:pt x="43" y="19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7" name="Freeform 1139"/>
              <p:cNvSpPr>
                <a:spLocks/>
              </p:cNvSpPr>
              <p:nvPr/>
            </p:nvSpPr>
            <p:spPr bwMode="auto">
              <a:xfrm>
                <a:off x="4518026" y="4835526"/>
                <a:ext cx="17463" cy="20638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5" y="21"/>
                  </a:cxn>
                  <a:cxn ang="0">
                    <a:pos x="10" y="26"/>
                  </a:cxn>
                  <a:cxn ang="0">
                    <a:pos x="4" y="19"/>
                  </a:cxn>
                  <a:cxn ang="0">
                    <a:pos x="2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22" y="20"/>
                  </a:cxn>
                </a:cxnLst>
                <a:rect l="0" t="0" r="r" b="b"/>
                <a:pathLst>
                  <a:path w="22" h="26">
                    <a:moveTo>
                      <a:pt x="22" y="20"/>
                    </a:moveTo>
                    <a:lnTo>
                      <a:pt x="15" y="21"/>
                    </a:lnTo>
                    <a:lnTo>
                      <a:pt x="10" y="26"/>
                    </a:lnTo>
                    <a:lnTo>
                      <a:pt x="4" y="19"/>
                    </a:lnTo>
                    <a:lnTo>
                      <a:pt x="2" y="12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9" name="Freeform 1141"/>
              <p:cNvSpPr>
                <a:spLocks/>
              </p:cNvSpPr>
              <p:nvPr/>
            </p:nvSpPr>
            <p:spPr bwMode="auto">
              <a:xfrm>
                <a:off x="4933951" y="4840288"/>
                <a:ext cx="101600" cy="201613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9" y="25"/>
                  </a:cxn>
                  <a:cxn ang="0">
                    <a:pos x="128" y="46"/>
                  </a:cxn>
                  <a:cxn ang="0">
                    <a:pos x="120" y="65"/>
                  </a:cxn>
                  <a:cxn ang="0">
                    <a:pos x="108" y="85"/>
                  </a:cxn>
                  <a:cxn ang="0">
                    <a:pos x="93" y="104"/>
                  </a:cxn>
                  <a:cxn ang="0">
                    <a:pos x="79" y="124"/>
                  </a:cxn>
                  <a:cxn ang="0">
                    <a:pos x="68" y="144"/>
                  </a:cxn>
                  <a:cxn ang="0">
                    <a:pos x="64" y="167"/>
                  </a:cxn>
                  <a:cxn ang="0">
                    <a:pos x="56" y="179"/>
                  </a:cxn>
                  <a:cxn ang="0">
                    <a:pos x="51" y="193"/>
                  </a:cxn>
                  <a:cxn ang="0">
                    <a:pos x="47" y="207"/>
                  </a:cxn>
                  <a:cxn ang="0">
                    <a:pos x="42" y="222"/>
                  </a:cxn>
                  <a:cxn ang="0">
                    <a:pos x="35" y="233"/>
                  </a:cxn>
                  <a:cxn ang="0">
                    <a:pos x="27" y="244"/>
                  </a:cxn>
                  <a:cxn ang="0">
                    <a:pos x="15" y="251"/>
                  </a:cxn>
                  <a:cxn ang="0">
                    <a:pos x="0" y="254"/>
                  </a:cxn>
                  <a:cxn ang="0">
                    <a:pos x="21" y="224"/>
                  </a:cxn>
                  <a:cxn ang="0">
                    <a:pos x="40" y="194"/>
                  </a:cxn>
                  <a:cxn ang="0">
                    <a:pos x="54" y="160"/>
                  </a:cxn>
                  <a:cxn ang="0">
                    <a:pos x="66" y="127"/>
                  </a:cxn>
                  <a:cxn ang="0">
                    <a:pos x="77" y="93"/>
                  </a:cxn>
                  <a:cxn ang="0">
                    <a:pos x="90" y="61"/>
                  </a:cxn>
                  <a:cxn ang="0">
                    <a:pos x="104" y="28"/>
                  </a:cxn>
                  <a:cxn ang="0">
                    <a:pos x="121" y="0"/>
                  </a:cxn>
                </a:cxnLst>
                <a:rect l="0" t="0" r="r" b="b"/>
                <a:pathLst>
                  <a:path w="129" h="254">
                    <a:moveTo>
                      <a:pt x="121" y="0"/>
                    </a:moveTo>
                    <a:lnTo>
                      <a:pt x="129" y="25"/>
                    </a:lnTo>
                    <a:lnTo>
                      <a:pt x="128" y="46"/>
                    </a:lnTo>
                    <a:lnTo>
                      <a:pt x="120" y="65"/>
                    </a:lnTo>
                    <a:lnTo>
                      <a:pt x="108" y="85"/>
                    </a:lnTo>
                    <a:lnTo>
                      <a:pt x="93" y="104"/>
                    </a:lnTo>
                    <a:lnTo>
                      <a:pt x="79" y="124"/>
                    </a:lnTo>
                    <a:lnTo>
                      <a:pt x="68" y="144"/>
                    </a:lnTo>
                    <a:lnTo>
                      <a:pt x="64" y="167"/>
                    </a:lnTo>
                    <a:lnTo>
                      <a:pt x="56" y="179"/>
                    </a:lnTo>
                    <a:lnTo>
                      <a:pt x="51" y="193"/>
                    </a:lnTo>
                    <a:lnTo>
                      <a:pt x="47" y="207"/>
                    </a:lnTo>
                    <a:lnTo>
                      <a:pt x="42" y="222"/>
                    </a:lnTo>
                    <a:lnTo>
                      <a:pt x="35" y="233"/>
                    </a:lnTo>
                    <a:lnTo>
                      <a:pt x="27" y="244"/>
                    </a:lnTo>
                    <a:lnTo>
                      <a:pt x="15" y="251"/>
                    </a:lnTo>
                    <a:lnTo>
                      <a:pt x="0" y="254"/>
                    </a:lnTo>
                    <a:lnTo>
                      <a:pt x="21" y="224"/>
                    </a:lnTo>
                    <a:lnTo>
                      <a:pt x="40" y="194"/>
                    </a:lnTo>
                    <a:lnTo>
                      <a:pt x="54" y="160"/>
                    </a:lnTo>
                    <a:lnTo>
                      <a:pt x="66" y="127"/>
                    </a:lnTo>
                    <a:lnTo>
                      <a:pt x="77" y="93"/>
                    </a:lnTo>
                    <a:lnTo>
                      <a:pt x="90" y="61"/>
                    </a:lnTo>
                    <a:lnTo>
                      <a:pt x="104" y="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0" name="Freeform 1142"/>
              <p:cNvSpPr>
                <a:spLocks/>
              </p:cNvSpPr>
              <p:nvPr/>
            </p:nvSpPr>
            <p:spPr bwMode="auto">
              <a:xfrm>
                <a:off x="5051426" y="4841876"/>
                <a:ext cx="7938" cy="31750"/>
              </a:xfrm>
              <a:custGeom>
                <a:avLst/>
                <a:gdLst/>
                <a:ahLst/>
                <a:cxnLst>
                  <a:cxn ang="0">
                    <a:pos x="8" y="40"/>
                  </a:cxn>
                  <a:cxn ang="0">
                    <a:pos x="5" y="30"/>
                  </a:cxn>
                  <a:cxn ang="0">
                    <a:pos x="1" y="20"/>
                  </a:cxn>
                  <a:cxn ang="0">
                    <a:pos x="0" y="10"/>
                  </a:cxn>
                  <a:cxn ang="0">
                    <a:pos x="6" y="0"/>
                  </a:cxn>
                  <a:cxn ang="0">
                    <a:pos x="10" y="9"/>
                  </a:cxn>
                  <a:cxn ang="0">
                    <a:pos x="10" y="19"/>
                  </a:cxn>
                  <a:cxn ang="0">
                    <a:pos x="8" y="30"/>
                  </a:cxn>
                  <a:cxn ang="0">
                    <a:pos x="8" y="40"/>
                  </a:cxn>
                </a:cxnLst>
                <a:rect l="0" t="0" r="r" b="b"/>
                <a:pathLst>
                  <a:path w="10" h="40">
                    <a:moveTo>
                      <a:pt x="8" y="40"/>
                    </a:moveTo>
                    <a:lnTo>
                      <a:pt x="5" y="30"/>
                    </a:lnTo>
                    <a:lnTo>
                      <a:pt x="1" y="20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0" y="9"/>
                    </a:lnTo>
                    <a:lnTo>
                      <a:pt x="10" y="19"/>
                    </a:lnTo>
                    <a:lnTo>
                      <a:pt x="8" y="30"/>
                    </a:lnTo>
                    <a:lnTo>
                      <a:pt x="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3" name="Freeform 1145"/>
              <p:cNvSpPr>
                <a:spLocks/>
              </p:cNvSpPr>
              <p:nvPr/>
            </p:nvSpPr>
            <p:spPr bwMode="auto">
              <a:xfrm>
                <a:off x="4872038" y="4860926"/>
                <a:ext cx="120650" cy="1905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15" y="212"/>
                  </a:cxn>
                  <a:cxn ang="0">
                    <a:pos x="32" y="185"/>
                  </a:cxn>
                  <a:cxn ang="0">
                    <a:pos x="49" y="160"/>
                  </a:cxn>
                  <a:cxn ang="0">
                    <a:pos x="67" y="134"/>
                  </a:cxn>
                  <a:cxn ang="0">
                    <a:pos x="83" y="106"/>
                  </a:cxn>
                  <a:cxn ang="0">
                    <a:pos x="97" y="79"/>
                  </a:cxn>
                  <a:cxn ang="0">
                    <a:pos x="107" y="51"/>
                  </a:cxn>
                  <a:cxn ang="0">
                    <a:pos x="117" y="22"/>
                  </a:cxn>
                  <a:cxn ang="0">
                    <a:pos x="153" y="0"/>
                  </a:cxn>
                  <a:cxn ang="0">
                    <a:pos x="135" y="30"/>
                  </a:cxn>
                  <a:cxn ang="0">
                    <a:pos x="120" y="63"/>
                  </a:cxn>
                  <a:cxn ang="0">
                    <a:pos x="105" y="95"/>
                  </a:cxn>
                  <a:cxn ang="0">
                    <a:pos x="90" y="128"/>
                  </a:cxn>
                  <a:cxn ang="0">
                    <a:pos x="71" y="158"/>
                  </a:cxn>
                  <a:cxn ang="0">
                    <a:pos x="51" y="189"/>
                  </a:cxn>
                  <a:cxn ang="0">
                    <a:pos x="27" y="215"/>
                  </a:cxn>
                  <a:cxn ang="0">
                    <a:pos x="0" y="240"/>
                  </a:cxn>
                </a:cxnLst>
                <a:rect l="0" t="0" r="r" b="b"/>
                <a:pathLst>
                  <a:path w="153" h="240">
                    <a:moveTo>
                      <a:pt x="0" y="240"/>
                    </a:moveTo>
                    <a:lnTo>
                      <a:pt x="15" y="212"/>
                    </a:lnTo>
                    <a:lnTo>
                      <a:pt x="32" y="185"/>
                    </a:lnTo>
                    <a:lnTo>
                      <a:pt x="49" y="160"/>
                    </a:lnTo>
                    <a:lnTo>
                      <a:pt x="67" y="134"/>
                    </a:lnTo>
                    <a:lnTo>
                      <a:pt x="83" y="106"/>
                    </a:lnTo>
                    <a:lnTo>
                      <a:pt x="97" y="79"/>
                    </a:lnTo>
                    <a:lnTo>
                      <a:pt x="107" y="51"/>
                    </a:lnTo>
                    <a:lnTo>
                      <a:pt x="117" y="22"/>
                    </a:lnTo>
                    <a:lnTo>
                      <a:pt x="153" y="0"/>
                    </a:lnTo>
                    <a:lnTo>
                      <a:pt x="135" y="30"/>
                    </a:lnTo>
                    <a:lnTo>
                      <a:pt x="120" y="63"/>
                    </a:lnTo>
                    <a:lnTo>
                      <a:pt x="105" y="95"/>
                    </a:lnTo>
                    <a:lnTo>
                      <a:pt x="90" y="128"/>
                    </a:lnTo>
                    <a:lnTo>
                      <a:pt x="71" y="158"/>
                    </a:lnTo>
                    <a:lnTo>
                      <a:pt x="51" y="189"/>
                    </a:lnTo>
                    <a:lnTo>
                      <a:pt x="27" y="215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4" name="Freeform 1146"/>
              <p:cNvSpPr>
                <a:spLocks/>
              </p:cNvSpPr>
              <p:nvPr/>
            </p:nvSpPr>
            <p:spPr bwMode="auto">
              <a:xfrm>
                <a:off x="4249738" y="4868863"/>
                <a:ext cx="9525" cy="31750"/>
              </a:xfrm>
              <a:custGeom>
                <a:avLst/>
                <a:gdLst/>
                <a:ahLst/>
                <a:cxnLst>
                  <a:cxn ang="0">
                    <a:pos x="5" y="40"/>
                  </a:cxn>
                  <a:cxn ang="0">
                    <a:pos x="0" y="28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1" y="0"/>
                  </a:cxn>
                  <a:cxn ang="0">
                    <a:pos x="5" y="40"/>
                  </a:cxn>
                </a:cxnLst>
                <a:rect l="0" t="0" r="r" b="b"/>
                <a:pathLst>
                  <a:path w="11" h="40">
                    <a:moveTo>
                      <a:pt x="5" y="40"/>
                    </a:moveTo>
                    <a:lnTo>
                      <a:pt x="0" y="28"/>
                    </a:lnTo>
                    <a:lnTo>
                      <a:pt x="1" y="18"/>
                    </a:lnTo>
                    <a:lnTo>
                      <a:pt x="5" y="7"/>
                    </a:lnTo>
                    <a:lnTo>
                      <a:pt x="11" y="0"/>
                    </a:lnTo>
                    <a:lnTo>
                      <a:pt x="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5" name="Freeform 1147"/>
              <p:cNvSpPr>
                <a:spLocks/>
              </p:cNvSpPr>
              <p:nvPr/>
            </p:nvSpPr>
            <p:spPr bwMode="auto">
              <a:xfrm>
                <a:off x="4708526" y="4878388"/>
                <a:ext cx="19050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6"/>
                  </a:cxn>
                  <a:cxn ang="0">
                    <a:pos x="0" y="0"/>
                  </a:cxn>
                </a:cxnLst>
                <a:rect l="0" t="0" r="r" b="b"/>
                <a:pathLst>
                  <a:path w="23" h="6">
                    <a:moveTo>
                      <a:pt x="0" y="0"/>
                    </a:moveTo>
                    <a:lnTo>
                      <a:pt x="2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7" name="Freeform 1149"/>
              <p:cNvSpPr>
                <a:spLocks/>
              </p:cNvSpPr>
              <p:nvPr/>
            </p:nvSpPr>
            <p:spPr bwMode="auto">
              <a:xfrm>
                <a:off x="4621213" y="4881563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7" y="11"/>
                  </a:cxn>
                  <a:cxn ang="0">
                    <a:pos x="12" y="17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18" h="17">
                    <a:moveTo>
                      <a:pt x="18" y="7"/>
                    </a:moveTo>
                    <a:lnTo>
                      <a:pt x="17" y="11"/>
                    </a:lnTo>
                    <a:lnTo>
                      <a:pt x="12" y="17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8" name="Freeform 1150"/>
              <p:cNvSpPr>
                <a:spLocks/>
              </p:cNvSpPr>
              <p:nvPr/>
            </p:nvSpPr>
            <p:spPr bwMode="auto">
              <a:xfrm>
                <a:off x="4405313" y="4892676"/>
                <a:ext cx="20638" cy="79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9" y="4"/>
                  </a:cxn>
                  <a:cxn ang="0">
                    <a:pos x="14" y="9"/>
                  </a:cxn>
                  <a:cxn ang="0">
                    <a:pos x="7" y="10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5" y="0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9" y="4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9" name="Freeform 1151"/>
              <p:cNvSpPr>
                <a:spLocks/>
              </p:cNvSpPr>
              <p:nvPr/>
            </p:nvSpPr>
            <p:spPr bwMode="auto">
              <a:xfrm>
                <a:off x="4816476" y="4892676"/>
                <a:ext cx="112713" cy="18097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30" y="26"/>
                  </a:cxn>
                  <a:cxn ang="0">
                    <a:pos x="118" y="52"/>
                  </a:cxn>
                  <a:cxn ang="0">
                    <a:pos x="104" y="77"/>
                  </a:cxn>
                  <a:cxn ang="0">
                    <a:pos x="90" y="104"/>
                  </a:cxn>
                  <a:cxn ang="0">
                    <a:pos x="74" y="129"/>
                  </a:cxn>
                  <a:cxn ang="0">
                    <a:pos x="56" y="153"/>
                  </a:cxn>
                  <a:cxn ang="0">
                    <a:pos x="36" y="176"/>
                  </a:cxn>
                  <a:cxn ang="0">
                    <a:pos x="16" y="201"/>
                  </a:cxn>
                  <a:cxn ang="0">
                    <a:pos x="16" y="223"/>
                  </a:cxn>
                  <a:cxn ang="0">
                    <a:pos x="11" y="222"/>
                  </a:cxn>
                  <a:cxn ang="0">
                    <a:pos x="6" y="222"/>
                  </a:cxn>
                  <a:cxn ang="0">
                    <a:pos x="2" y="223"/>
                  </a:cxn>
                  <a:cxn ang="0">
                    <a:pos x="0" y="229"/>
                  </a:cxn>
                  <a:cxn ang="0">
                    <a:pos x="8" y="201"/>
                  </a:cxn>
                  <a:cxn ang="0">
                    <a:pos x="21" y="175"/>
                  </a:cxn>
                  <a:cxn ang="0">
                    <a:pos x="34" y="151"/>
                  </a:cxn>
                  <a:cxn ang="0">
                    <a:pos x="50" y="126"/>
                  </a:cxn>
                  <a:cxn ang="0">
                    <a:pos x="64" y="101"/>
                  </a:cxn>
                  <a:cxn ang="0">
                    <a:pos x="79" y="75"/>
                  </a:cxn>
                  <a:cxn ang="0">
                    <a:pos x="90" y="47"/>
                  </a:cxn>
                  <a:cxn ang="0">
                    <a:pos x="98" y="20"/>
                  </a:cxn>
                  <a:cxn ang="0">
                    <a:pos x="104" y="11"/>
                  </a:cxn>
                  <a:cxn ang="0">
                    <a:pos x="116" y="6"/>
                  </a:cxn>
                  <a:cxn ang="0">
                    <a:pos x="121" y="4"/>
                  </a:cxn>
                  <a:cxn ang="0">
                    <a:pos x="128" y="3"/>
                  </a:cxn>
                  <a:cxn ang="0">
                    <a:pos x="134" y="2"/>
                  </a:cxn>
                  <a:cxn ang="0">
                    <a:pos x="141" y="0"/>
                  </a:cxn>
                </a:cxnLst>
                <a:rect l="0" t="0" r="r" b="b"/>
                <a:pathLst>
                  <a:path w="141" h="229">
                    <a:moveTo>
                      <a:pt x="141" y="0"/>
                    </a:moveTo>
                    <a:lnTo>
                      <a:pt x="130" y="26"/>
                    </a:lnTo>
                    <a:lnTo>
                      <a:pt x="118" y="52"/>
                    </a:lnTo>
                    <a:lnTo>
                      <a:pt x="104" y="77"/>
                    </a:lnTo>
                    <a:lnTo>
                      <a:pt x="90" y="104"/>
                    </a:lnTo>
                    <a:lnTo>
                      <a:pt x="74" y="129"/>
                    </a:lnTo>
                    <a:lnTo>
                      <a:pt x="56" y="153"/>
                    </a:lnTo>
                    <a:lnTo>
                      <a:pt x="36" y="176"/>
                    </a:lnTo>
                    <a:lnTo>
                      <a:pt x="16" y="201"/>
                    </a:lnTo>
                    <a:lnTo>
                      <a:pt x="16" y="223"/>
                    </a:lnTo>
                    <a:lnTo>
                      <a:pt x="11" y="222"/>
                    </a:lnTo>
                    <a:lnTo>
                      <a:pt x="6" y="222"/>
                    </a:lnTo>
                    <a:lnTo>
                      <a:pt x="2" y="223"/>
                    </a:lnTo>
                    <a:lnTo>
                      <a:pt x="0" y="229"/>
                    </a:lnTo>
                    <a:lnTo>
                      <a:pt x="8" y="201"/>
                    </a:lnTo>
                    <a:lnTo>
                      <a:pt x="21" y="175"/>
                    </a:lnTo>
                    <a:lnTo>
                      <a:pt x="34" y="151"/>
                    </a:lnTo>
                    <a:lnTo>
                      <a:pt x="50" y="126"/>
                    </a:lnTo>
                    <a:lnTo>
                      <a:pt x="64" y="101"/>
                    </a:lnTo>
                    <a:lnTo>
                      <a:pt x="79" y="75"/>
                    </a:lnTo>
                    <a:lnTo>
                      <a:pt x="90" y="47"/>
                    </a:lnTo>
                    <a:lnTo>
                      <a:pt x="98" y="20"/>
                    </a:lnTo>
                    <a:lnTo>
                      <a:pt x="104" y="11"/>
                    </a:lnTo>
                    <a:lnTo>
                      <a:pt x="116" y="6"/>
                    </a:lnTo>
                    <a:lnTo>
                      <a:pt x="121" y="4"/>
                    </a:lnTo>
                    <a:lnTo>
                      <a:pt x="128" y="3"/>
                    </a:lnTo>
                    <a:lnTo>
                      <a:pt x="134" y="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1" name="Freeform 1153"/>
              <p:cNvSpPr>
                <a:spLocks/>
              </p:cNvSpPr>
              <p:nvPr/>
            </p:nvSpPr>
            <p:spPr bwMode="auto">
              <a:xfrm>
                <a:off x="4278313" y="4899026"/>
                <a:ext cx="22225" cy="31750"/>
              </a:xfrm>
              <a:custGeom>
                <a:avLst/>
                <a:gdLst/>
                <a:ahLst/>
                <a:cxnLst>
                  <a:cxn ang="0">
                    <a:pos x="29" y="1"/>
                  </a:cxn>
                  <a:cxn ang="0">
                    <a:pos x="25" y="10"/>
                  </a:cxn>
                  <a:cxn ang="0">
                    <a:pos x="18" y="21"/>
                  </a:cxn>
                  <a:cxn ang="0">
                    <a:pos x="9" y="30"/>
                  </a:cxn>
                  <a:cxn ang="0">
                    <a:pos x="0" y="38"/>
                  </a:cxn>
                  <a:cxn ang="0">
                    <a:pos x="2" y="31"/>
                  </a:cxn>
                  <a:cxn ang="0">
                    <a:pos x="4" y="25"/>
                  </a:cxn>
                  <a:cxn ang="0">
                    <a:pos x="6" y="18"/>
                  </a:cxn>
                  <a:cxn ang="0">
                    <a:pos x="9" y="13"/>
                  </a:cxn>
                  <a:cxn ang="0">
                    <a:pos x="10" y="6"/>
                  </a:cxn>
                  <a:cxn ang="0">
                    <a:pos x="15" y="2"/>
                  </a:cxn>
                  <a:cxn ang="0">
                    <a:pos x="20" y="0"/>
                  </a:cxn>
                  <a:cxn ang="0">
                    <a:pos x="29" y="1"/>
                  </a:cxn>
                </a:cxnLst>
                <a:rect l="0" t="0" r="r" b="b"/>
                <a:pathLst>
                  <a:path w="29" h="38">
                    <a:moveTo>
                      <a:pt x="29" y="1"/>
                    </a:moveTo>
                    <a:lnTo>
                      <a:pt x="25" y="10"/>
                    </a:lnTo>
                    <a:lnTo>
                      <a:pt x="18" y="21"/>
                    </a:lnTo>
                    <a:lnTo>
                      <a:pt x="9" y="30"/>
                    </a:lnTo>
                    <a:lnTo>
                      <a:pt x="0" y="38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6" y="18"/>
                    </a:lnTo>
                    <a:lnTo>
                      <a:pt x="9" y="13"/>
                    </a:lnTo>
                    <a:lnTo>
                      <a:pt x="10" y="6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2" name="Freeform 1154"/>
              <p:cNvSpPr>
                <a:spLocks/>
              </p:cNvSpPr>
              <p:nvPr/>
            </p:nvSpPr>
            <p:spPr bwMode="auto">
              <a:xfrm>
                <a:off x="4487863" y="4903788"/>
                <a:ext cx="22225" cy="127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4"/>
                  </a:cxn>
                  <a:cxn ang="0">
                    <a:pos x="16" y="9"/>
                  </a:cxn>
                  <a:cxn ang="0">
                    <a:pos x="7" y="12"/>
                  </a:cxn>
                  <a:cxn ang="0">
                    <a:pos x="0" y="17"/>
                  </a:cxn>
                  <a:cxn ang="0">
                    <a:pos x="4" y="7"/>
                  </a:cxn>
                  <a:cxn ang="0">
                    <a:pos x="11" y="3"/>
                  </a:cxn>
                  <a:cxn ang="0">
                    <a:pos x="19" y="0"/>
                  </a:cxn>
                  <a:cxn ang="0">
                    <a:pos x="28" y="0"/>
                  </a:cxn>
                </a:cxnLst>
                <a:rect l="0" t="0" r="r" b="b"/>
                <a:pathLst>
                  <a:path w="28" h="17">
                    <a:moveTo>
                      <a:pt x="28" y="0"/>
                    </a:moveTo>
                    <a:lnTo>
                      <a:pt x="22" y="4"/>
                    </a:lnTo>
                    <a:lnTo>
                      <a:pt x="16" y="9"/>
                    </a:lnTo>
                    <a:lnTo>
                      <a:pt x="7" y="12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4" name="Freeform 1156"/>
              <p:cNvSpPr>
                <a:spLocks/>
              </p:cNvSpPr>
              <p:nvPr/>
            </p:nvSpPr>
            <p:spPr bwMode="auto">
              <a:xfrm>
                <a:off x="4360863" y="4932363"/>
                <a:ext cx="36513" cy="28575"/>
              </a:xfrm>
              <a:custGeom>
                <a:avLst/>
                <a:gdLst/>
                <a:ahLst/>
                <a:cxnLst>
                  <a:cxn ang="0">
                    <a:pos x="47" y="2"/>
                  </a:cxn>
                  <a:cxn ang="0">
                    <a:pos x="40" y="4"/>
                  </a:cxn>
                  <a:cxn ang="0">
                    <a:pos x="34" y="8"/>
                  </a:cxn>
                  <a:cxn ang="0">
                    <a:pos x="28" y="13"/>
                  </a:cxn>
                  <a:cxn ang="0">
                    <a:pos x="24" y="18"/>
                  </a:cxn>
                  <a:cxn ang="0">
                    <a:pos x="12" y="2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4" y="16"/>
                  </a:cxn>
                  <a:cxn ang="0">
                    <a:pos x="9" y="8"/>
                  </a:cxn>
                  <a:cxn ang="0">
                    <a:pos x="16" y="4"/>
                  </a:cxn>
                  <a:cxn ang="0">
                    <a:pos x="23" y="1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7" y="2"/>
                  </a:cxn>
                </a:cxnLst>
                <a:rect l="0" t="0" r="r" b="b"/>
                <a:pathLst>
                  <a:path w="47" h="36">
                    <a:moveTo>
                      <a:pt x="47" y="2"/>
                    </a:moveTo>
                    <a:lnTo>
                      <a:pt x="40" y="4"/>
                    </a:lnTo>
                    <a:lnTo>
                      <a:pt x="34" y="8"/>
                    </a:lnTo>
                    <a:lnTo>
                      <a:pt x="28" y="13"/>
                    </a:lnTo>
                    <a:lnTo>
                      <a:pt x="24" y="18"/>
                    </a:lnTo>
                    <a:lnTo>
                      <a:pt x="12" y="2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4" y="16"/>
                    </a:lnTo>
                    <a:lnTo>
                      <a:pt x="9" y="8"/>
                    </a:lnTo>
                    <a:lnTo>
                      <a:pt x="16" y="4"/>
                    </a:lnTo>
                    <a:lnTo>
                      <a:pt x="23" y="1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6" name="Freeform 1158"/>
              <p:cNvSpPr>
                <a:spLocks/>
              </p:cNvSpPr>
              <p:nvPr/>
            </p:nvSpPr>
            <p:spPr bwMode="auto">
              <a:xfrm>
                <a:off x="4992688" y="4935538"/>
                <a:ext cx="41275" cy="95250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8" y="106"/>
                  </a:cxn>
                  <a:cxn ang="0">
                    <a:pos x="16" y="91"/>
                  </a:cxn>
                  <a:cxn ang="0">
                    <a:pos x="22" y="76"/>
                  </a:cxn>
                  <a:cxn ang="0">
                    <a:pos x="29" y="61"/>
                  </a:cxn>
                  <a:cxn ang="0">
                    <a:pos x="34" y="44"/>
                  </a:cxn>
                  <a:cxn ang="0">
                    <a:pos x="38" y="29"/>
                  </a:cxn>
                  <a:cxn ang="0">
                    <a:pos x="44" y="14"/>
                  </a:cxn>
                  <a:cxn ang="0">
                    <a:pos x="51" y="0"/>
                  </a:cxn>
                  <a:cxn ang="0">
                    <a:pos x="46" y="16"/>
                  </a:cxn>
                  <a:cxn ang="0">
                    <a:pos x="45" y="35"/>
                  </a:cxn>
                  <a:cxn ang="0">
                    <a:pos x="44" y="54"/>
                  </a:cxn>
                  <a:cxn ang="0">
                    <a:pos x="43" y="72"/>
                  </a:cxn>
                  <a:cxn ang="0">
                    <a:pos x="38" y="89"/>
                  </a:cxn>
                  <a:cxn ang="0">
                    <a:pos x="30" y="104"/>
                  </a:cxn>
                  <a:cxn ang="0">
                    <a:pos x="17" y="114"/>
                  </a:cxn>
                  <a:cxn ang="0">
                    <a:pos x="0" y="121"/>
                  </a:cxn>
                </a:cxnLst>
                <a:rect l="0" t="0" r="r" b="b"/>
                <a:pathLst>
                  <a:path w="51" h="121">
                    <a:moveTo>
                      <a:pt x="0" y="121"/>
                    </a:moveTo>
                    <a:lnTo>
                      <a:pt x="8" y="106"/>
                    </a:lnTo>
                    <a:lnTo>
                      <a:pt x="16" y="91"/>
                    </a:lnTo>
                    <a:lnTo>
                      <a:pt x="22" y="76"/>
                    </a:lnTo>
                    <a:lnTo>
                      <a:pt x="29" y="61"/>
                    </a:lnTo>
                    <a:lnTo>
                      <a:pt x="34" y="44"/>
                    </a:lnTo>
                    <a:lnTo>
                      <a:pt x="38" y="29"/>
                    </a:lnTo>
                    <a:lnTo>
                      <a:pt x="44" y="14"/>
                    </a:lnTo>
                    <a:lnTo>
                      <a:pt x="51" y="0"/>
                    </a:lnTo>
                    <a:lnTo>
                      <a:pt x="46" y="16"/>
                    </a:lnTo>
                    <a:lnTo>
                      <a:pt x="45" y="35"/>
                    </a:lnTo>
                    <a:lnTo>
                      <a:pt x="44" y="54"/>
                    </a:lnTo>
                    <a:lnTo>
                      <a:pt x="43" y="72"/>
                    </a:lnTo>
                    <a:lnTo>
                      <a:pt x="38" y="89"/>
                    </a:lnTo>
                    <a:lnTo>
                      <a:pt x="30" y="104"/>
                    </a:lnTo>
                    <a:lnTo>
                      <a:pt x="17" y="114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7" name="Freeform 1159"/>
              <p:cNvSpPr>
                <a:spLocks/>
              </p:cNvSpPr>
              <p:nvPr/>
            </p:nvSpPr>
            <p:spPr bwMode="auto">
              <a:xfrm>
                <a:off x="4314826" y="4938713"/>
                <a:ext cx="14288" cy="19050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0" y="17"/>
                  </a:cxn>
                  <a:cxn ang="0">
                    <a:pos x="18" y="0"/>
                  </a:cxn>
                  <a:cxn ang="0">
                    <a:pos x="20" y="3"/>
                  </a:cxn>
                  <a:cxn ang="0">
                    <a:pos x="20" y="10"/>
                  </a:cxn>
                  <a:cxn ang="0">
                    <a:pos x="16" y="16"/>
                  </a:cxn>
                  <a:cxn ang="0">
                    <a:pos x="18" y="23"/>
                  </a:cxn>
                </a:cxnLst>
                <a:rect l="0" t="0" r="r" b="b"/>
                <a:pathLst>
                  <a:path w="20" h="23">
                    <a:moveTo>
                      <a:pt x="18" y="23"/>
                    </a:moveTo>
                    <a:lnTo>
                      <a:pt x="0" y="17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20" y="10"/>
                    </a:lnTo>
                    <a:lnTo>
                      <a:pt x="16" y="16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8" name="Freeform 1160"/>
              <p:cNvSpPr>
                <a:spLocks/>
              </p:cNvSpPr>
              <p:nvPr/>
            </p:nvSpPr>
            <p:spPr bwMode="auto">
              <a:xfrm>
                <a:off x="4410076" y="4943476"/>
                <a:ext cx="34925" cy="6032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8" y="9"/>
                  </a:cxn>
                  <a:cxn ang="0">
                    <a:pos x="34" y="19"/>
                  </a:cxn>
                  <a:cxn ang="0">
                    <a:pos x="31" y="29"/>
                  </a:cxn>
                  <a:cxn ang="0">
                    <a:pos x="28" y="39"/>
                  </a:cxn>
                  <a:cxn ang="0">
                    <a:pos x="23" y="49"/>
                  </a:cxn>
                  <a:cxn ang="0">
                    <a:pos x="18" y="59"/>
                  </a:cxn>
                  <a:cxn ang="0">
                    <a:pos x="10" y="67"/>
                  </a:cxn>
                  <a:cxn ang="0">
                    <a:pos x="0" y="77"/>
                  </a:cxn>
                  <a:cxn ang="0">
                    <a:pos x="7" y="66"/>
                  </a:cxn>
                  <a:cxn ang="0">
                    <a:pos x="13" y="57"/>
                  </a:cxn>
                  <a:cxn ang="0">
                    <a:pos x="17" y="46"/>
                  </a:cxn>
                  <a:cxn ang="0">
                    <a:pos x="21" y="36"/>
                  </a:cxn>
                  <a:cxn ang="0">
                    <a:pos x="25" y="25"/>
                  </a:cxn>
                  <a:cxn ang="0">
                    <a:pos x="30" y="15"/>
                  </a:cxn>
                  <a:cxn ang="0">
                    <a:pos x="35" y="5"/>
                  </a:cxn>
                  <a:cxn ang="0">
                    <a:pos x="44" y="0"/>
                  </a:cxn>
                </a:cxnLst>
                <a:rect l="0" t="0" r="r" b="b"/>
                <a:pathLst>
                  <a:path w="44" h="77">
                    <a:moveTo>
                      <a:pt x="44" y="0"/>
                    </a:moveTo>
                    <a:lnTo>
                      <a:pt x="38" y="9"/>
                    </a:lnTo>
                    <a:lnTo>
                      <a:pt x="34" y="19"/>
                    </a:lnTo>
                    <a:lnTo>
                      <a:pt x="31" y="29"/>
                    </a:lnTo>
                    <a:lnTo>
                      <a:pt x="28" y="39"/>
                    </a:lnTo>
                    <a:lnTo>
                      <a:pt x="23" y="49"/>
                    </a:lnTo>
                    <a:lnTo>
                      <a:pt x="18" y="59"/>
                    </a:lnTo>
                    <a:lnTo>
                      <a:pt x="10" y="67"/>
                    </a:lnTo>
                    <a:lnTo>
                      <a:pt x="0" y="77"/>
                    </a:lnTo>
                    <a:lnTo>
                      <a:pt x="7" y="66"/>
                    </a:lnTo>
                    <a:lnTo>
                      <a:pt x="13" y="57"/>
                    </a:lnTo>
                    <a:lnTo>
                      <a:pt x="17" y="46"/>
                    </a:lnTo>
                    <a:lnTo>
                      <a:pt x="21" y="36"/>
                    </a:lnTo>
                    <a:lnTo>
                      <a:pt x="25" y="25"/>
                    </a:lnTo>
                    <a:lnTo>
                      <a:pt x="30" y="15"/>
                    </a:lnTo>
                    <a:lnTo>
                      <a:pt x="35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9" name="Freeform 1161"/>
              <p:cNvSpPr>
                <a:spLocks/>
              </p:cNvSpPr>
              <p:nvPr/>
            </p:nvSpPr>
            <p:spPr bwMode="auto">
              <a:xfrm>
                <a:off x="4587876" y="4946651"/>
                <a:ext cx="26988" cy="22225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2" y="10"/>
                  </a:cxn>
                  <a:cxn ang="0">
                    <a:pos x="26" y="18"/>
                  </a:cxn>
                  <a:cxn ang="0">
                    <a:pos x="18" y="22"/>
                  </a:cxn>
                  <a:cxn ang="0">
                    <a:pos x="11" y="27"/>
                  </a:cxn>
                  <a:cxn ang="0">
                    <a:pos x="0" y="27"/>
                  </a:cxn>
                  <a:cxn ang="0">
                    <a:pos x="4" y="18"/>
                  </a:cxn>
                  <a:cxn ang="0">
                    <a:pos x="11" y="8"/>
                  </a:cxn>
                  <a:cxn ang="0">
                    <a:pos x="14" y="5"/>
                  </a:cxn>
                  <a:cxn ang="0">
                    <a:pos x="20" y="3"/>
                  </a:cxn>
                  <a:cxn ang="0">
                    <a:pos x="27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27">
                    <a:moveTo>
                      <a:pt x="34" y="1"/>
                    </a:moveTo>
                    <a:lnTo>
                      <a:pt x="32" y="10"/>
                    </a:lnTo>
                    <a:lnTo>
                      <a:pt x="26" y="18"/>
                    </a:lnTo>
                    <a:lnTo>
                      <a:pt x="18" y="22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4" y="18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20" y="3"/>
                    </a:lnTo>
                    <a:lnTo>
                      <a:pt x="27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2" name="Freeform 1164"/>
              <p:cNvSpPr>
                <a:spLocks/>
              </p:cNvSpPr>
              <p:nvPr/>
            </p:nvSpPr>
            <p:spPr bwMode="auto">
              <a:xfrm>
                <a:off x="4370388" y="4964113"/>
                <a:ext cx="22225" cy="2222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18"/>
                  </a:cxn>
                  <a:cxn ang="0">
                    <a:pos x="28" y="0"/>
                  </a:cxn>
                  <a:cxn ang="0">
                    <a:pos x="22" y="7"/>
                  </a:cxn>
                  <a:cxn ang="0">
                    <a:pos x="22" y="18"/>
                  </a:cxn>
                  <a:cxn ang="0">
                    <a:pos x="20" y="21"/>
                  </a:cxn>
                  <a:cxn ang="0">
                    <a:pos x="19" y="26"/>
                  </a:cxn>
                  <a:cxn ang="0">
                    <a:pos x="15" y="27"/>
                  </a:cxn>
                  <a:cxn ang="0">
                    <a:pos x="11" y="28"/>
                  </a:cxn>
                </a:cxnLst>
                <a:rect l="0" t="0" r="r" b="b"/>
                <a:pathLst>
                  <a:path w="28" h="28">
                    <a:moveTo>
                      <a:pt x="11" y="28"/>
                    </a:moveTo>
                    <a:lnTo>
                      <a:pt x="0" y="18"/>
                    </a:lnTo>
                    <a:lnTo>
                      <a:pt x="28" y="0"/>
                    </a:lnTo>
                    <a:lnTo>
                      <a:pt x="22" y="7"/>
                    </a:lnTo>
                    <a:lnTo>
                      <a:pt x="22" y="18"/>
                    </a:lnTo>
                    <a:lnTo>
                      <a:pt x="20" y="21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4" name="Freeform 1166"/>
              <p:cNvSpPr>
                <a:spLocks/>
              </p:cNvSpPr>
              <p:nvPr/>
            </p:nvSpPr>
            <p:spPr bwMode="auto">
              <a:xfrm>
                <a:off x="3678238" y="4972051"/>
                <a:ext cx="900113" cy="366713"/>
              </a:xfrm>
              <a:custGeom>
                <a:avLst/>
                <a:gdLst/>
                <a:ahLst/>
                <a:cxnLst>
                  <a:cxn ang="0">
                    <a:pos x="1014" y="209"/>
                  </a:cxn>
                  <a:cxn ang="0">
                    <a:pos x="1036" y="202"/>
                  </a:cxn>
                  <a:cxn ang="0">
                    <a:pos x="1048" y="203"/>
                  </a:cxn>
                  <a:cxn ang="0">
                    <a:pos x="1060" y="209"/>
                  </a:cxn>
                  <a:cxn ang="0">
                    <a:pos x="1078" y="230"/>
                  </a:cxn>
                  <a:cxn ang="0">
                    <a:pos x="1105" y="241"/>
                  </a:cxn>
                  <a:cxn ang="0">
                    <a:pos x="1127" y="254"/>
                  </a:cxn>
                  <a:cxn ang="0">
                    <a:pos x="1136" y="284"/>
                  </a:cxn>
                  <a:cxn ang="0">
                    <a:pos x="1048" y="311"/>
                  </a:cxn>
                  <a:cxn ang="0">
                    <a:pos x="955" y="324"/>
                  </a:cxn>
                  <a:cxn ang="0">
                    <a:pos x="862" y="339"/>
                  </a:cxn>
                  <a:cxn ang="0">
                    <a:pos x="780" y="378"/>
                  </a:cxn>
                  <a:cxn ang="0">
                    <a:pos x="756" y="385"/>
                  </a:cxn>
                  <a:cxn ang="0">
                    <a:pos x="729" y="393"/>
                  </a:cxn>
                  <a:cxn ang="0">
                    <a:pos x="705" y="403"/>
                  </a:cxn>
                  <a:cxn ang="0">
                    <a:pos x="693" y="426"/>
                  </a:cxn>
                  <a:cxn ang="0">
                    <a:pos x="659" y="422"/>
                  </a:cxn>
                  <a:cxn ang="0">
                    <a:pos x="630" y="434"/>
                  </a:cxn>
                  <a:cxn ang="0">
                    <a:pos x="599" y="445"/>
                  </a:cxn>
                  <a:cxn ang="0">
                    <a:pos x="568" y="443"/>
                  </a:cxn>
                  <a:cxn ang="0">
                    <a:pos x="583" y="432"/>
                  </a:cxn>
                  <a:cxn ang="0">
                    <a:pos x="600" y="424"/>
                  </a:cxn>
                  <a:cxn ang="0">
                    <a:pos x="616" y="415"/>
                  </a:cxn>
                  <a:cxn ang="0">
                    <a:pos x="627" y="403"/>
                  </a:cxn>
                  <a:cxn ang="0">
                    <a:pos x="605" y="403"/>
                  </a:cxn>
                  <a:cxn ang="0">
                    <a:pos x="573" y="415"/>
                  </a:cxn>
                  <a:cxn ang="0">
                    <a:pos x="541" y="428"/>
                  </a:cxn>
                  <a:cxn ang="0">
                    <a:pos x="513" y="446"/>
                  </a:cxn>
                  <a:cxn ang="0">
                    <a:pos x="477" y="450"/>
                  </a:cxn>
                  <a:cxn ang="0">
                    <a:pos x="435" y="421"/>
                  </a:cxn>
                  <a:cxn ang="0">
                    <a:pos x="394" y="388"/>
                  </a:cxn>
                  <a:cxn ang="0">
                    <a:pos x="351" y="361"/>
                  </a:cxn>
                  <a:cxn ang="0">
                    <a:pos x="288" y="330"/>
                  </a:cxn>
                  <a:cxn ang="0">
                    <a:pos x="209" y="281"/>
                  </a:cxn>
                  <a:cxn ang="0">
                    <a:pos x="128" y="240"/>
                  </a:cxn>
                  <a:cxn ang="0">
                    <a:pos x="44" y="210"/>
                  </a:cxn>
                  <a:cxn ang="0">
                    <a:pos x="7" y="198"/>
                  </a:cxn>
                  <a:cxn ang="0">
                    <a:pos x="20" y="195"/>
                  </a:cxn>
                  <a:cxn ang="0">
                    <a:pos x="22" y="176"/>
                  </a:cxn>
                  <a:cxn ang="0">
                    <a:pos x="34" y="155"/>
                  </a:cxn>
                  <a:cxn ang="0">
                    <a:pos x="60" y="139"/>
                  </a:cxn>
                  <a:cxn ang="0">
                    <a:pos x="89" y="126"/>
                  </a:cxn>
                  <a:cxn ang="0">
                    <a:pos x="161" y="111"/>
                  </a:cxn>
                  <a:cxn ang="0">
                    <a:pos x="271" y="74"/>
                  </a:cxn>
                  <a:cxn ang="0">
                    <a:pos x="379" y="33"/>
                  </a:cxn>
                  <a:cxn ang="0">
                    <a:pos x="493" y="6"/>
                  </a:cxn>
                  <a:cxn ang="0">
                    <a:pos x="560" y="13"/>
                  </a:cxn>
                  <a:cxn ang="0">
                    <a:pos x="569" y="13"/>
                  </a:cxn>
                  <a:cxn ang="0">
                    <a:pos x="583" y="1"/>
                  </a:cxn>
                  <a:cxn ang="0">
                    <a:pos x="633" y="6"/>
                  </a:cxn>
                  <a:cxn ang="0">
                    <a:pos x="710" y="31"/>
                  </a:cxn>
                  <a:cxn ang="0">
                    <a:pos x="782" y="69"/>
                  </a:cxn>
                  <a:cxn ang="0">
                    <a:pos x="853" y="111"/>
                  </a:cxn>
                </a:cxnLst>
                <a:rect l="0" t="0" r="r" b="b"/>
                <a:pathLst>
                  <a:path w="1136" h="460">
                    <a:moveTo>
                      <a:pt x="890" y="133"/>
                    </a:moveTo>
                    <a:lnTo>
                      <a:pt x="1014" y="209"/>
                    </a:lnTo>
                    <a:lnTo>
                      <a:pt x="1024" y="203"/>
                    </a:lnTo>
                    <a:lnTo>
                      <a:pt x="1036" y="202"/>
                    </a:lnTo>
                    <a:lnTo>
                      <a:pt x="1042" y="202"/>
                    </a:lnTo>
                    <a:lnTo>
                      <a:pt x="1048" y="203"/>
                    </a:lnTo>
                    <a:lnTo>
                      <a:pt x="1054" y="205"/>
                    </a:lnTo>
                    <a:lnTo>
                      <a:pt x="1060" y="209"/>
                    </a:lnTo>
                    <a:lnTo>
                      <a:pt x="1067" y="220"/>
                    </a:lnTo>
                    <a:lnTo>
                      <a:pt x="1078" y="230"/>
                    </a:lnTo>
                    <a:lnTo>
                      <a:pt x="1091" y="235"/>
                    </a:lnTo>
                    <a:lnTo>
                      <a:pt x="1105" y="241"/>
                    </a:lnTo>
                    <a:lnTo>
                      <a:pt x="1117" y="246"/>
                    </a:lnTo>
                    <a:lnTo>
                      <a:pt x="1127" y="254"/>
                    </a:lnTo>
                    <a:lnTo>
                      <a:pt x="1133" y="266"/>
                    </a:lnTo>
                    <a:lnTo>
                      <a:pt x="1136" y="284"/>
                    </a:lnTo>
                    <a:lnTo>
                      <a:pt x="1092" y="301"/>
                    </a:lnTo>
                    <a:lnTo>
                      <a:pt x="1048" y="311"/>
                    </a:lnTo>
                    <a:lnTo>
                      <a:pt x="1002" y="318"/>
                    </a:lnTo>
                    <a:lnTo>
                      <a:pt x="955" y="324"/>
                    </a:lnTo>
                    <a:lnTo>
                      <a:pt x="907" y="330"/>
                    </a:lnTo>
                    <a:lnTo>
                      <a:pt x="862" y="339"/>
                    </a:lnTo>
                    <a:lnTo>
                      <a:pt x="818" y="354"/>
                    </a:lnTo>
                    <a:lnTo>
                      <a:pt x="780" y="378"/>
                    </a:lnTo>
                    <a:lnTo>
                      <a:pt x="767" y="381"/>
                    </a:lnTo>
                    <a:lnTo>
                      <a:pt x="756" y="385"/>
                    </a:lnTo>
                    <a:lnTo>
                      <a:pt x="742" y="388"/>
                    </a:lnTo>
                    <a:lnTo>
                      <a:pt x="729" y="393"/>
                    </a:lnTo>
                    <a:lnTo>
                      <a:pt x="716" y="396"/>
                    </a:lnTo>
                    <a:lnTo>
                      <a:pt x="705" y="403"/>
                    </a:lnTo>
                    <a:lnTo>
                      <a:pt x="697" y="413"/>
                    </a:lnTo>
                    <a:lnTo>
                      <a:pt x="693" y="426"/>
                    </a:lnTo>
                    <a:lnTo>
                      <a:pt x="675" y="421"/>
                    </a:lnTo>
                    <a:lnTo>
                      <a:pt x="659" y="422"/>
                    </a:lnTo>
                    <a:lnTo>
                      <a:pt x="644" y="427"/>
                    </a:lnTo>
                    <a:lnTo>
                      <a:pt x="630" y="434"/>
                    </a:lnTo>
                    <a:lnTo>
                      <a:pt x="614" y="439"/>
                    </a:lnTo>
                    <a:lnTo>
                      <a:pt x="599" y="445"/>
                    </a:lnTo>
                    <a:lnTo>
                      <a:pt x="583" y="446"/>
                    </a:lnTo>
                    <a:lnTo>
                      <a:pt x="568" y="443"/>
                    </a:lnTo>
                    <a:lnTo>
                      <a:pt x="575" y="437"/>
                    </a:lnTo>
                    <a:lnTo>
                      <a:pt x="583" y="432"/>
                    </a:lnTo>
                    <a:lnTo>
                      <a:pt x="591" y="428"/>
                    </a:lnTo>
                    <a:lnTo>
                      <a:pt x="600" y="424"/>
                    </a:lnTo>
                    <a:lnTo>
                      <a:pt x="607" y="420"/>
                    </a:lnTo>
                    <a:lnTo>
                      <a:pt x="616" y="415"/>
                    </a:lnTo>
                    <a:lnTo>
                      <a:pt x="621" y="409"/>
                    </a:lnTo>
                    <a:lnTo>
                      <a:pt x="627" y="403"/>
                    </a:lnTo>
                    <a:lnTo>
                      <a:pt x="621" y="398"/>
                    </a:lnTo>
                    <a:lnTo>
                      <a:pt x="605" y="403"/>
                    </a:lnTo>
                    <a:lnTo>
                      <a:pt x="589" y="409"/>
                    </a:lnTo>
                    <a:lnTo>
                      <a:pt x="573" y="415"/>
                    </a:lnTo>
                    <a:lnTo>
                      <a:pt x="557" y="422"/>
                    </a:lnTo>
                    <a:lnTo>
                      <a:pt x="541" y="428"/>
                    </a:lnTo>
                    <a:lnTo>
                      <a:pt x="527" y="437"/>
                    </a:lnTo>
                    <a:lnTo>
                      <a:pt x="513" y="446"/>
                    </a:lnTo>
                    <a:lnTo>
                      <a:pt x="503" y="460"/>
                    </a:lnTo>
                    <a:lnTo>
                      <a:pt x="477" y="450"/>
                    </a:lnTo>
                    <a:lnTo>
                      <a:pt x="456" y="437"/>
                    </a:lnTo>
                    <a:lnTo>
                      <a:pt x="435" y="421"/>
                    </a:lnTo>
                    <a:lnTo>
                      <a:pt x="415" y="406"/>
                    </a:lnTo>
                    <a:lnTo>
                      <a:pt x="394" y="388"/>
                    </a:lnTo>
                    <a:lnTo>
                      <a:pt x="373" y="373"/>
                    </a:lnTo>
                    <a:lnTo>
                      <a:pt x="351" y="361"/>
                    </a:lnTo>
                    <a:lnTo>
                      <a:pt x="328" y="356"/>
                    </a:lnTo>
                    <a:lnTo>
                      <a:pt x="288" y="330"/>
                    </a:lnTo>
                    <a:lnTo>
                      <a:pt x="248" y="305"/>
                    </a:lnTo>
                    <a:lnTo>
                      <a:pt x="209" y="281"/>
                    </a:lnTo>
                    <a:lnTo>
                      <a:pt x="170" y="260"/>
                    </a:lnTo>
                    <a:lnTo>
                      <a:pt x="128" y="240"/>
                    </a:lnTo>
                    <a:lnTo>
                      <a:pt x="88" y="224"/>
                    </a:lnTo>
                    <a:lnTo>
                      <a:pt x="44" y="210"/>
                    </a:lnTo>
                    <a:lnTo>
                      <a:pt x="0" y="203"/>
                    </a:lnTo>
                    <a:lnTo>
                      <a:pt x="7" y="198"/>
                    </a:lnTo>
                    <a:lnTo>
                      <a:pt x="14" y="197"/>
                    </a:lnTo>
                    <a:lnTo>
                      <a:pt x="20" y="195"/>
                    </a:lnTo>
                    <a:lnTo>
                      <a:pt x="26" y="191"/>
                    </a:lnTo>
                    <a:lnTo>
                      <a:pt x="22" y="176"/>
                    </a:lnTo>
                    <a:lnTo>
                      <a:pt x="26" y="165"/>
                    </a:lnTo>
                    <a:lnTo>
                      <a:pt x="34" y="155"/>
                    </a:lnTo>
                    <a:lnTo>
                      <a:pt x="47" y="147"/>
                    </a:lnTo>
                    <a:lnTo>
                      <a:pt x="60" y="139"/>
                    </a:lnTo>
                    <a:lnTo>
                      <a:pt x="75" y="133"/>
                    </a:lnTo>
                    <a:lnTo>
                      <a:pt x="89" y="126"/>
                    </a:lnTo>
                    <a:lnTo>
                      <a:pt x="103" y="121"/>
                    </a:lnTo>
                    <a:lnTo>
                      <a:pt x="161" y="111"/>
                    </a:lnTo>
                    <a:lnTo>
                      <a:pt x="217" y="94"/>
                    </a:lnTo>
                    <a:lnTo>
                      <a:pt x="271" y="74"/>
                    </a:lnTo>
                    <a:lnTo>
                      <a:pt x="325" y="53"/>
                    </a:lnTo>
                    <a:lnTo>
                      <a:pt x="379" y="33"/>
                    </a:lnTo>
                    <a:lnTo>
                      <a:pt x="435" y="16"/>
                    </a:lnTo>
                    <a:lnTo>
                      <a:pt x="493" y="6"/>
                    </a:lnTo>
                    <a:lnTo>
                      <a:pt x="556" y="6"/>
                    </a:lnTo>
                    <a:lnTo>
                      <a:pt x="560" y="13"/>
                    </a:lnTo>
                    <a:lnTo>
                      <a:pt x="564" y="15"/>
                    </a:lnTo>
                    <a:lnTo>
                      <a:pt x="569" y="13"/>
                    </a:lnTo>
                    <a:lnTo>
                      <a:pt x="574" y="10"/>
                    </a:lnTo>
                    <a:lnTo>
                      <a:pt x="583" y="1"/>
                    </a:lnTo>
                    <a:lnTo>
                      <a:pt x="594" y="0"/>
                    </a:lnTo>
                    <a:lnTo>
                      <a:pt x="633" y="6"/>
                    </a:lnTo>
                    <a:lnTo>
                      <a:pt x="673" y="16"/>
                    </a:lnTo>
                    <a:lnTo>
                      <a:pt x="710" y="31"/>
                    </a:lnTo>
                    <a:lnTo>
                      <a:pt x="747" y="50"/>
                    </a:lnTo>
                    <a:lnTo>
                      <a:pt x="782" y="69"/>
                    </a:lnTo>
                    <a:lnTo>
                      <a:pt x="818" y="90"/>
                    </a:lnTo>
                    <a:lnTo>
                      <a:pt x="853" y="111"/>
                    </a:lnTo>
                    <a:lnTo>
                      <a:pt x="890" y="1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6" name="Freeform 1168"/>
              <p:cNvSpPr>
                <a:spLocks/>
              </p:cNvSpPr>
              <p:nvPr/>
            </p:nvSpPr>
            <p:spPr bwMode="auto">
              <a:xfrm>
                <a:off x="4518026" y="4991101"/>
                <a:ext cx="25400" cy="2540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22"/>
                  </a:cxn>
                  <a:cxn ang="0">
                    <a:pos x="7" y="13"/>
                  </a:cxn>
                  <a:cxn ang="0">
                    <a:pos x="15" y="5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0" y="34"/>
                  </a:cxn>
                </a:cxnLst>
                <a:rect l="0" t="0" r="r" b="b"/>
                <a:pathLst>
                  <a:path w="30" h="34">
                    <a:moveTo>
                      <a:pt x="0" y="34"/>
                    </a:moveTo>
                    <a:lnTo>
                      <a:pt x="0" y="22"/>
                    </a:lnTo>
                    <a:lnTo>
                      <a:pt x="7" y="13"/>
                    </a:lnTo>
                    <a:lnTo>
                      <a:pt x="15" y="5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7" name="Freeform 1169"/>
              <p:cNvSpPr>
                <a:spLocks/>
              </p:cNvSpPr>
              <p:nvPr/>
            </p:nvSpPr>
            <p:spPr bwMode="auto">
              <a:xfrm>
                <a:off x="4452938" y="5003801"/>
                <a:ext cx="30163" cy="222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2"/>
                  </a:cxn>
                  <a:cxn ang="0">
                    <a:pos x="32" y="8"/>
                  </a:cxn>
                  <a:cxn ang="0">
                    <a:pos x="28" y="13"/>
                  </a:cxn>
                  <a:cxn ang="0">
                    <a:pos x="26" y="20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2" y="25"/>
                  </a:cxn>
                  <a:cxn ang="0">
                    <a:pos x="6" y="22"/>
                  </a:cxn>
                  <a:cxn ang="0">
                    <a:pos x="0" y="16"/>
                  </a:cxn>
                  <a:cxn ang="0">
                    <a:pos x="8" y="11"/>
                  </a:cxn>
                  <a:cxn ang="0">
                    <a:pos x="19" y="8"/>
                  </a:cxn>
                  <a:cxn ang="0">
                    <a:pos x="28" y="3"/>
                  </a:cxn>
                  <a:cxn ang="0">
                    <a:pos x="37" y="0"/>
                  </a:cxn>
                </a:cxnLst>
                <a:rect l="0" t="0" r="r" b="b"/>
                <a:pathLst>
                  <a:path w="37" h="26">
                    <a:moveTo>
                      <a:pt x="37" y="0"/>
                    </a:moveTo>
                    <a:lnTo>
                      <a:pt x="34" y="2"/>
                    </a:lnTo>
                    <a:lnTo>
                      <a:pt x="32" y="8"/>
                    </a:lnTo>
                    <a:lnTo>
                      <a:pt x="28" y="13"/>
                    </a:lnTo>
                    <a:lnTo>
                      <a:pt x="26" y="20"/>
                    </a:lnTo>
                    <a:lnTo>
                      <a:pt x="21" y="24"/>
                    </a:lnTo>
                    <a:lnTo>
                      <a:pt x="18" y="26"/>
                    </a:lnTo>
                    <a:lnTo>
                      <a:pt x="12" y="25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8" y="11"/>
                    </a:lnTo>
                    <a:lnTo>
                      <a:pt x="19" y="8"/>
                    </a:lnTo>
                    <a:lnTo>
                      <a:pt x="28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9" name="Freeform 1171"/>
              <p:cNvSpPr>
                <a:spLocks/>
              </p:cNvSpPr>
              <p:nvPr/>
            </p:nvSpPr>
            <p:spPr bwMode="auto">
              <a:xfrm>
                <a:off x="4538663" y="5011738"/>
                <a:ext cx="49213" cy="6667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59" y="9"/>
                  </a:cxn>
                  <a:cxn ang="0">
                    <a:pos x="53" y="19"/>
                  </a:cxn>
                  <a:cxn ang="0">
                    <a:pos x="45" y="27"/>
                  </a:cxn>
                  <a:cxn ang="0">
                    <a:pos x="38" y="35"/>
                  </a:cxn>
                  <a:cxn ang="0">
                    <a:pos x="28" y="43"/>
                  </a:cxn>
                  <a:cxn ang="0">
                    <a:pos x="21" y="51"/>
                  </a:cxn>
                  <a:cxn ang="0">
                    <a:pos x="14" y="61"/>
                  </a:cxn>
                  <a:cxn ang="0">
                    <a:pos x="12" y="71"/>
                  </a:cxn>
                  <a:cxn ang="0">
                    <a:pos x="24" y="83"/>
                  </a:cxn>
                  <a:cxn ang="0">
                    <a:pos x="18" y="79"/>
                  </a:cxn>
                  <a:cxn ang="0">
                    <a:pos x="13" y="77"/>
                  </a:cxn>
                  <a:cxn ang="0">
                    <a:pos x="6" y="73"/>
                  </a:cxn>
                  <a:cxn ang="0">
                    <a:pos x="0" y="71"/>
                  </a:cxn>
                  <a:cxn ang="0">
                    <a:pos x="10" y="61"/>
                  </a:cxn>
                  <a:cxn ang="0">
                    <a:pos x="18" y="51"/>
                  </a:cxn>
                  <a:cxn ang="0">
                    <a:pos x="24" y="38"/>
                  </a:cxn>
                  <a:cxn ang="0">
                    <a:pos x="29" y="28"/>
                  </a:cxn>
                  <a:cxn ang="0">
                    <a:pos x="33" y="16"/>
                  </a:cxn>
                  <a:cxn ang="0">
                    <a:pos x="41" y="8"/>
                  </a:cxn>
                  <a:cxn ang="0">
                    <a:pos x="49" y="1"/>
                  </a:cxn>
                  <a:cxn ang="0">
                    <a:pos x="63" y="0"/>
                  </a:cxn>
                </a:cxnLst>
                <a:rect l="0" t="0" r="r" b="b"/>
                <a:pathLst>
                  <a:path w="63" h="83">
                    <a:moveTo>
                      <a:pt x="63" y="0"/>
                    </a:moveTo>
                    <a:lnTo>
                      <a:pt x="59" y="9"/>
                    </a:lnTo>
                    <a:lnTo>
                      <a:pt x="53" y="19"/>
                    </a:lnTo>
                    <a:lnTo>
                      <a:pt x="45" y="27"/>
                    </a:lnTo>
                    <a:lnTo>
                      <a:pt x="38" y="35"/>
                    </a:lnTo>
                    <a:lnTo>
                      <a:pt x="28" y="43"/>
                    </a:lnTo>
                    <a:lnTo>
                      <a:pt x="21" y="51"/>
                    </a:lnTo>
                    <a:lnTo>
                      <a:pt x="14" y="61"/>
                    </a:lnTo>
                    <a:lnTo>
                      <a:pt x="12" y="71"/>
                    </a:lnTo>
                    <a:lnTo>
                      <a:pt x="24" y="83"/>
                    </a:lnTo>
                    <a:lnTo>
                      <a:pt x="18" y="79"/>
                    </a:lnTo>
                    <a:lnTo>
                      <a:pt x="13" y="77"/>
                    </a:lnTo>
                    <a:lnTo>
                      <a:pt x="6" y="73"/>
                    </a:lnTo>
                    <a:lnTo>
                      <a:pt x="0" y="71"/>
                    </a:lnTo>
                    <a:lnTo>
                      <a:pt x="10" y="61"/>
                    </a:lnTo>
                    <a:lnTo>
                      <a:pt x="18" y="51"/>
                    </a:lnTo>
                    <a:lnTo>
                      <a:pt x="24" y="38"/>
                    </a:lnTo>
                    <a:lnTo>
                      <a:pt x="29" y="28"/>
                    </a:lnTo>
                    <a:lnTo>
                      <a:pt x="33" y="16"/>
                    </a:lnTo>
                    <a:lnTo>
                      <a:pt x="41" y="8"/>
                    </a:lnTo>
                    <a:lnTo>
                      <a:pt x="49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25" name="Freeform 1177"/>
              <p:cNvSpPr>
                <a:spLocks/>
              </p:cNvSpPr>
              <p:nvPr/>
            </p:nvSpPr>
            <p:spPr bwMode="auto">
              <a:xfrm>
                <a:off x="4598988" y="5041901"/>
                <a:ext cx="49213" cy="3651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55" y="6"/>
                  </a:cxn>
                  <a:cxn ang="0">
                    <a:pos x="49" y="12"/>
                  </a:cxn>
                  <a:cxn ang="0">
                    <a:pos x="42" y="18"/>
                  </a:cxn>
                  <a:cxn ang="0">
                    <a:pos x="35" y="25"/>
                  </a:cxn>
                  <a:cxn ang="0">
                    <a:pos x="27" y="31"/>
                  </a:cxn>
                  <a:cxn ang="0">
                    <a:pos x="19" y="36"/>
                  </a:cxn>
                  <a:cxn ang="0">
                    <a:pos x="11" y="41"/>
                  </a:cxn>
                  <a:cxn ang="0">
                    <a:pos x="3" y="46"/>
                  </a:cxn>
                  <a:cxn ang="0">
                    <a:pos x="0" y="31"/>
                  </a:cxn>
                  <a:cxn ang="0">
                    <a:pos x="4" y="20"/>
                  </a:cxn>
                  <a:cxn ang="0">
                    <a:pos x="10" y="13"/>
                  </a:cxn>
                  <a:cxn ang="0">
                    <a:pos x="20" y="10"/>
                  </a:cxn>
                  <a:cxn ang="0">
                    <a:pos x="29" y="6"/>
                  </a:cxn>
                  <a:cxn ang="0">
                    <a:pos x="41" y="4"/>
                  </a:cxn>
                  <a:cxn ang="0">
                    <a:pos x="52" y="1"/>
                  </a:cxn>
                  <a:cxn ang="0">
                    <a:pos x="62" y="0"/>
                  </a:cxn>
                </a:cxnLst>
                <a:rect l="0" t="0" r="r" b="b"/>
                <a:pathLst>
                  <a:path w="62" h="46">
                    <a:moveTo>
                      <a:pt x="62" y="0"/>
                    </a:moveTo>
                    <a:lnTo>
                      <a:pt x="55" y="6"/>
                    </a:lnTo>
                    <a:lnTo>
                      <a:pt x="49" y="12"/>
                    </a:lnTo>
                    <a:lnTo>
                      <a:pt x="42" y="18"/>
                    </a:lnTo>
                    <a:lnTo>
                      <a:pt x="35" y="25"/>
                    </a:lnTo>
                    <a:lnTo>
                      <a:pt x="27" y="31"/>
                    </a:lnTo>
                    <a:lnTo>
                      <a:pt x="19" y="36"/>
                    </a:lnTo>
                    <a:lnTo>
                      <a:pt x="11" y="41"/>
                    </a:lnTo>
                    <a:lnTo>
                      <a:pt x="3" y="46"/>
                    </a:lnTo>
                    <a:lnTo>
                      <a:pt x="0" y="31"/>
                    </a:lnTo>
                    <a:lnTo>
                      <a:pt x="4" y="20"/>
                    </a:lnTo>
                    <a:lnTo>
                      <a:pt x="10" y="13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41" y="4"/>
                    </a:lnTo>
                    <a:lnTo>
                      <a:pt x="52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26" name="Freeform 1178"/>
              <p:cNvSpPr>
                <a:spLocks/>
              </p:cNvSpPr>
              <p:nvPr/>
            </p:nvSpPr>
            <p:spPr bwMode="auto">
              <a:xfrm>
                <a:off x="3851276" y="5046663"/>
                <a:ext cx="152400" cy="4445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66" y="4"/>
                  </a:cxn>
                  <a:cxn ang="0">
                    <a:pos x="142" y="11"/>
                  </a:cxn>
                  <a:cxn ang="0">
                    <a:pos x="118" y="18"/>
                  </a:cxn>
                  <a:cxn ang="0">
                    <a:pos x="96" y="27"/>
                  </a:cxn>
                  <a:cxn ang="0">
                    <a:pos x="71" y="35"/>
                  </a:cxn>
                  <a:cxn ang="0">
                    <a:pos x="48" y="43"/>
                  </a:cxn>
                  <a:cxn ang="0">
                    <a:pos x="23" y="49"/>
                  </a:cxn>
                  <a:cxn ang="0">
                    <a:pos x="0" y="56"/>
                  </a:cxn>
                  <a:cxn ang="0">
                    <a:pos x="18" y="43"/>
                  </a:cxn>
                  <a:cxn ang="0">
                    <a:pos x="37" y="34"/>
                  </a:cxn>
                  <a:cxn ang="0">
                    <a:pos x="58" y="27"/>
                  </a:cxn>
                  <a:cxn ang="0">
                    <a:pos x="79" y="22"/>
                  </a:cxn>
                  <a:cxn ang="0">
                    <a:pos x="100" y="16"/>
                  </a:cxn>
                  <a:cxn ang="0">
                    <a:pos x="121" y="12"/>
                  </a:cxn>
                  <a:cxn ang="0">
                    <a:pos x="142" y="6"/>
                  </a:cxn>
                  <a:cxn ang="0">
                    <a:pos x="163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56">
                    <a:moveTo>
                      <a:pt x="192" y="0"/>
                    </a:moveTo>
                    <a:lnTo>
                      <a:pt x="166" y="4"/>
                    </a:lnTo>
                    <a:lnTo>
                      <a:pt x="142" y="11"/>
                    </a:lnTo>
                    <a:lnTo>
                      <a:pt x="118" y="18"/>
                    </a:lnTo>
                    <a:lnTo>
                      <a:pt x="96" y="27"/>
                    </a:lnTo>
                    <a:lnTo>
                      <a:pt x="71" y="35"/>
                    </a:lnTo>
                    <a:lnTo>
                      <a:pt x="48" y="43"/>
                    </a:lnTo>
                    <a:lnTo>
                      <a:pt x="23" y="49"/>
                    </a:lnTo>
                    <a:lnTo>
                      <a:pt x="0" y="56"/>
                    </a:lnTo>
                    <a:lnTo>
                      <a:pt x="18" y="43"/>
                    </a:lnTo>
                    <a:lnTo>
                      <a:pt x="37" y="34"/>
                    </a:lnTo>
                    <a:lnTo>
                      <a:pt x="58" y="27"/>
                    </a:lnTo>
                    <a:lnTo>
                      <a:pt x="79" y="22"/>
                    </a:lnTo>
                    <a:lnTo>
                      <a:pt x="100" y="16"/>
                    </a:lnTo>
                    <a:lnTo>
                      <a:pt x="121" y="12"/>
                    </a:lnTo>
                    <a:lnTo>
                      <a:pt x="142" y="6"/>
                    </a:lnTo>
                    <a:lnTo>
                      <a:pt x="163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27" name="Freeform 1179"/>
              <p:cNvSpPr>
                <a:spLocks/>
              </p:cNvSpPr>
              <p:nvPr/>
            </p:nvSpPr>
            <p:spPr bwMode="auto">
              <a:xfrm>
                <a:off x="4838701" y="5081588"/>
                <a:ext cx="85725" cy="30163"/>
              </a:xfrm>
              <a:custGeom>
                <a:avLst/>
                <a:gdLst/>
                <a:ahLst/>
                <a:cxnLst>
                  <a:cxn ang="0">
                    <a:pos x="107" y="18"/>
                  </a:cxn>
                  <a:cxn ang="0">
                    <a:pos x="93" y="19"/>
                  </a:cxn>
                  <a:cxn ang="0">
                    <a:pos x="81" y="23"/>
                  </a:cxn>
                  <a:cxn ang="0">
                    <a:pos x="67" y="25"/>
                  </a:cxn>
                  <a:cxn ang="0">
                    <a:pos x="54" y="28"/>
                  </a:cxn>
                  <a:cxn ang="0">
                    <a:pos x="40" y="31"/>
                  </a:cxn>
                  <a:cxn ang="0">
                    <a:pos x="27" y="33"/>
                  </a:cxn>
                  <a:cxn ang="0">
                    <a:pos x="13" y="35"/>
                  </a:cxn>
                  <a:cxn ang="0">
                    <a:pos x="0" y="38"/>
                  </a:cxn>
                  <a:cxn ang="0">
                    <a:pos x="11" y="33"/>
                  </a:cxn>
                  <a:cxn ang="0">
                    <a:pos x="22" y="30"/>
                  </a:cxn>
                  <a:cxn ang="0">
                    <a:pos x="34" y="25"/>
                  </a:cxn>
                  <a:cxn ang="0">
                    <a:pos x="48" y="21"/>
                  </a:cxn>
                  <a:cxn ang="0">
                    <a:pos x="61" y="17"/>
                  </a:cxn>
                  <a:cxn ang="0">
                    <a:pos x="74" y="12"/>
                  </a:cxn>
                  <a:cxn ang="0">
                    <a:pos x="86" y="6"/>
                  </a:cxn>
                  <a:cxn ang="0">
                    <a:pos x="99" y="0"/>
                  </a:cxn>
                  <a:cxn ang="0">
                    <a:pos x="107" y="0"/>
                  </a:cxn>
                  <a:cxn ang="0">
                    <a:pos x="107" y="18"/>
                  </a:cxn>
                </a:cxnLst>
                <a:rect l="0" t="0" r="r" b="b"/>
                <a:pathLst>
                  <a:path w="107" h="38">
                    <a:moveTo>
                      <a:pt x="107" y="18"/>
                    </a:moveTo>
                    <a:lnTo>
                      <a:pt x="93" y="19"/>
                    </a:lnTo>
                    <a:lnTo>
                      <a:pt x="81" y="23"/>
                    </a:lnTo>
                    <a:lnTo>
                      <a:pt x="67" y="25"/>
                    </a:lnTo>
                    <a:lnTo>
                      <a:pt x="54" y="28"/>
                    </a:lnTo>
                    <a:lnTo>
                      <a:pt x="40" y="31"/>
                    </a:lnTo>
                    <a:lnTo>
                      <a:pt x="27" y="33"/>
                    </a:lnTo>
                    <a:lnTo>
                      <a:pt x="13" y="35"/>
                    </a:lnTo>
                    <a:lnTo>
                      <a:pt x="0" y="38"/>
                    </a:lnTo>
                    <a:lnTo>
                      <a:pt x="11" y="33"/>
                    </a:lnTo>
                    <a:lnTo>
                      <a:pt x="22" y="30"/>
                    </a:lnTo>
                    <a:lnTo>
                      <a:pt x="34" y="25"/>
                    </a:lnTo>
                    <a:lnTo>
                      <a:pt x="48" y="21"/>
                    </a:lnTo>
                    <a:lnTo>
                      <a:pt x="61" y="17"/>
                    </a:lnTo>
                    <a:lnTo>
                      <a:pt x="74" y="12"/>
                    </a:lnTo>
                    <a:lnTo>
                      <a:pt x="86" y="6"/>
                    </a:lnTo>
                    <a:lnTo>
                      <a:pt x="99" y="0"/>
                    </a:lnTo>
                    <a:lnTo>
                      <a:pt x="107" y="0"/>
                    </a:lnTo>
                    <a:lnTo>
                      <a:pt x="10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0" name="Freeform 1182"/>
              <p:cNvSpPr>
                <a:spLocks/>
              </p:cNvSpPr>
              <p:nvPr/>
            </p:nvSpPr>
            <p:spPr bwMode="auto">
              <a:xfrm>
                <a:off x="4152901" y="5167313"/>
                <a:ext cx="955675" cy="768350"/>
              </a:xfrm>
              <a:custGeom>
                <a:avLst/>
                <a:gdLst/>
                <a:ahLst/>
                <a:cxnLst>
                  <a:cxn ang="0">
                    <a:pos x="1187" y="53"/>
                  </a:cxn>
                  <a:cxn ang="0">
                    <a:pos x="1185" y="369"/>
                  </a:cxn>
                  <a:cxn ang="0">
                    <a:pos x="1106" y="580"/>
                  </a:cxn>
                  <a:cxn ang="0">
                    <a:pos x="965" y="634"/>
                  </a:cxn>
                  <a:cxn ang="0">
                    <a:pos x="872" y="661"/>
                  </a:cxn>
                  <a:cxn ang="0">
                    <a:pos x="799" y="666"/>
                  </a:cxn>
                  <a:cxn ang="0">
                    <a:pos x="805" y="626"/>
                  </a:cxn>
                  <a:cxn ang="0">
                    <a:pos x="788" y="599"/>
                  </a:cxn>
                  <a:cxn ang="0">
                    <a:pos x="745" y="551"/>
                  </a:cxn>
                  <a:cxn ang="0">
                    <a:pos x="710" y="497"/>
                  </a:cxn>
                  <a:cxn ang="0">
                    <a:pos x="639" y="442"/>
                  </a:cxn>
                  <a:cxn ang="0">
                    <a:pos x="485" y="379"/>
                  </a:cxn>
                  <a:cxn ang="0">
                    <a:pos x="344" y="442"/>
                  </a:cxn>
                  <a:cxn ang="0">
                    <a:pos x="247" y="557"/>
                  </a:cxn>
                  <a:cxn ang="0">
                    <a:pos x="216" y="718"/>
                  </a:cxn>
                  <a:cxn ang="0">
                    <a:pos x="189" y="816"/>
                  </a:cxn>
                  <a:cxn ang="0">
                    <a:pos x="166" y="885"/>
                  </a:cxn>
                  <a:cxn ang="0">
                    <a:pos x="123" y="969"/>
                  </a:cxn>
                  <a:cxn ang="0">
                    <a:pos x="77" y="947"/>
                  </a:cxn>
                  <a:cxn ang="0">
                    <a:pos x="33" y="949"/>
                  </a:cxn>
                  <a:cxn ang="0">
                    <a:pos x="18" y="901"/>
                  </a:cxn>
                  <a:cxn ang="0">
                    <a:pos x="29" y="862"/>
                  </a:cxn>
                  <a:cxn ang="0">
                    <a:pos x="29" y="824"/>
                  </a:cxn>
                  <a:cxn ang="0">
                    <a:pos x="22" y="795"/>
                  </a:cxn>
                  <a:cxn ang="0">
                    <a:pos x="34" y="761"/>
                  </a:cxn>
                  <a:cxn ang="0">
                    <a:pos x="47" y="726"/>
                  </a:cxn>
                  <a:cxn ang="0">
                    <a:pos x="23" y="685"/>
                  </a:cxn>
                  <a:cxn ang="0">
                    <a:pos x="29" y="648"/>
                  </a:cxn>
                  <a:cxn ang="0">
                    <a:pos x="26" y="583"/>
                  </a:cxn>
                  <a:cxn ang="0">
                    <a:pos x="41" y="508"/>
                  </a:cxn>
                  <a:cxn ang="0">
                    <a:pos x="22" y="459"/>
                  </a:cxn>
                  <a:cxn ang="0">
                    <a:pos x="1" y="402"/>
                  </a:cxn>
                  <a:cxn ang="0">
                    <a:pos x="0" y="348"/>
                  </a:cxn>
                  <a:cxn ang="0">
                    <a:pos x="25" y="323"/>
                  </a:cxn>
                  <a:cxn ang="0">
                    <a:pos x="48" y="332"/>
                  </a:cxn>
                  <a:cxn ang="0">
                    <a:pos x="95" y="345"/>
                  </a:cxn>
                  <a:cxn ang="0">
                    <a:pos x="117" y="287"/>
                  </a:cxn>
                  <a:cxn ang="0">
                    <a:pos x="159" y="292"/>
                  </a:cxn>
                  <a:cxn ang="0">
                    <a:pos x="161" y="255"/>
                  </a:cxn>
                  <a:cxn ang="0">
                    <a:pos x="193" y="264"/>
                  </a:cxn>
                  <a:cxn ang="0">
                    <a:pos x="210" y="297"/>
                  </a:cxn>
                  <a:cxn ang="0">
                    <a:pos x="223" y="256"/>
                  </a:cxn>
                  <a:cxn ang="0">
                    <a:pos x="275" y="263"/>
                  </a:cxn>
                  <a:cxn ang="0">
                    <a:pos x="295" y="224"/>
                  </a:cxn>
                  <a:cxn ang="0">
                    <a:pos x="350" y="238"/>
                  </a:cxn>
                  <a:cxn ang="0">
                    <a:pos x="363" y="215"/>
                  </a:cxn>
                  <a:cxn ang="0">
                    <a:pos x="395" y="226"/>
                  </a:cxn>
                  <a:cxn ang="0">
                    <a:pos x="420" y="221"/>
                  </a:cxn>
                  <a:cxn ang="0">
                    <a:pos x="449" y="182"/>
                  </a:cxn>
                  <a:cxn ang="0">
                    <a:pos x="493" y="194"/>
                  </a:cxn>
                  <a:cxn ang="0">
                    <a:pos x="536" y="182"/>
                  </a:cxn>
                  <a:cxn ang="0">
                    <a:pos x="571" y="215"/>
                  </a:cxn>
                  <a:cxn ang="0">
                    <a:pos x="574" y="162"/>
                  </a:cxn>
                  <a:cxn ang="0">
                    <a:pos x="611" y="147"/>
                  </a:cxn>
                  <a:cxn ang="0">
                    <a:pos x="656" y="133"/>
                  </a:cxn>
                  <a:cxn ang="0">
                    <a:pos x="785" y="113"/>
                  </a:cxn>
                  <a:cxn ang="0">
                    <a:pos x="930" y="74"/>
                  </a:cxn>
                  <a:cxn ang="0">
                    <a:pos x="1083" y="24"/>
                  </a:cxn>
                  <a:cxn ang="0">
                    <a:pos x="1167" y="0"/>
                  </a:cxn>
                  <a:cxn ang="0">
                    <a:pos x="1204" y="17"/>
                  </a:cxn>
                </a:cxnLst>
                <a:rect l="0" t="0" r="r" b="b"/>
                <a:pathLst>
                  <a:path w="1204" h="969">
                    <a:moveTo>
                      <a:pt x="1204" y="17"/>
                    </a:moveTo>
                    <a:lnTo>
                      <a:pt x="1203" y="28"/>
                    </a:lnTo>
                    <a:lnTo>
                      <a:pt x="1201" y="38"/>
                    </a:lnTo>
                    <a:lnTo>
                      <a:pt x="1194" y="45"/>
                    </a:lnTo>
                    <a:lnTo>
                      <a:pt x="1187" y="53"/>
                    </a:lnTo>
                    <a:lnTo>
                      <a:pt x="1189" y="116"/>
                    </a:lnTo>
                    <a:lnTo>
                      <a:pt x="1192" y="181"/>
                    </a:lnTo>
                    <a:lnTo>
                      <a:pt x="1190" y="243"/>
                    </a:lnTo>
                    <a:lnTo>
                      <a:pt x="1189" y="308"/>
                    </a:lnTo>
                    <a:lnTo>
                      <a:pt x="1185" y="369"/>
                    </a:lnTo>
                    <a:lnTo>
                      <a:pt x="1179" y="431"/>
                    </a:lnTo>
                    <a:lnTo>
                      <a:pt x="1169" y="491"/>
                    </a:lnTo>
                    <a:lnTo>
                      <a:pt x="1159" y="551"/>
                    </a:lnTo>
                    <a:lnTo>
                      <a:pt x="1132" y="567"/>
                    </a:lnTo>
                    <a:lnTo>
                      <a:pt x="1106" y="580"/>
                    </a:lnTo>
                    <a:lnTo>
                      <a:pt x="1078" y="591"/>
                    </a:lnTo>
                    <a:lnTo>
                      <a:pt x="1050" y="603"/>
                    </a:lnTo>
                    <a:lnTo>
                      <a:pt x="1021" y="612"/>
                    </a:lnTo>
                    <a:lnTo>
                      <a:pt x="993" y="622"/>
                    </a:lnTo>
                    <a:lnTo>
                      <a:pt x="965" y="634"/>
                    </a:lnTo>
                    <a:lnTo>
                      <a:pt x="941" y="649"/>
                    </a:lnTo>
                    <a:lnTo>
                      <a:pt x="921" y="649"/>
                    </a:lnTo>
                    <a:lnTo>
                      <a:pt x="905" y="653"/>
                    </a:lnTo>
                    <a:lnTo>
                      <a:pt x="887" y="656"/>
                    </a:lnTo>
                    <a:lnTo>
                      <a:pt x="872" y="661"/>
                    </a:lnTo>
                    <a:lnTo>
                      <a:pt x="855" y="664"/>
                    </a:lnTo>
                    <a:lnTo>
                      <a:pt x="838" y="669"/>
                    </a:lnTo>
                    <a:lnTo>
                      <a:pt x="822" y="671"/>
                    </a:lnTo>
                    <a:lnTo>
                      <a:pt x="806" y="673"/>
                    </a:lnTo>
                    <a:lnTo>
                      <a:pt x="799" y="666"/>
                    </a:lnTo>
                    <a:lnTo>
                      <a:pt x="799" y="657"/>
                    </a:lnTo>
                    <a:lnTo>
                      <a:pt x="800" y="648"/>
                    </a:lnTo>
                    <a:lnTo>
                      <a:pt x="803" y="640"/>
                    </a:lnTo>
                    <a:lnTo>
                      <a:pt x="805" y="632"/>
                    </a:lnTo>
                    <a:lnTo>
                      <a:pt x="805" y="626"/>
                    </a:lnTo>
                    <a:lnTo>
                      <a:pt x="799" y="624"/>
                    </a:lnTo>
                    <a:lnTo>
                      <a:pt x="789" y="627"/>
                    </a:lnTo>
                    <a:lnTo>
                      <a:pt x="784" y="619"/>
                    </a:lnTo>
                    <a:lnTo>
                      <a:pt x="786" y="610"/>
                    </a:lnTo>
                    <a:lnTo>
                      <a:pt x="788" y="599"/>
                    </a:lnTo>
                    <a:lnTo>
                      <a:pt x="784" y="591"/>
                    </a:lnTo>
                    <a:lnTo>
                      <a:pt x="768" y="582"/>
                    </a:lnTo>
                    <a:lnTo>
                      <a:pt x="758" y="572"/>
                    </a:lnTo>
                    <a:lnTo>
                      <a:pt x="750" y="562"/>
                    </a:lnTo>
                    <a:lnTo>
                      <a:pt x="745" y="551"/>
                    </a:lnTo>
                    <a:lnTo>
                      <a:pt x="739" y="539"/>
                    </a:lnTo>
                    <a:lnTo>
                      <a:pt x="735" y="528"/>
                    </a:lnTo>
                    <a:lnTo>
                      <a:pt x="726" y="518"/>
                    </a:lnTo>
                    <a:lnTo>
                      <a:pt x="718" y="508"/>
                    </a:lnTo>
                    <a:lnTo>
                      <a:pt x="710" y="497"/>
                    </a:lnTo>
                    <a:lnTo>
                      <a:pt x="704" y="486"/>
                    </a:lnTo>
                    <a:lnTo>
                      <a:pt x="698" y="476"/>
                    </a:lnTo>
                    <a:lnTo>
                      <a:pt x="690" y="466"/>
                    </a:lnTo>
                    <a:lnTo>
                      <a:pt x="667" y="466"/>
                    </a:lnTo>
                    <a:lnTo>
                      <a:pt x="639" y="442"/>
                    </a:lnTo>
                    <a:lnTo>
                      <a:pt x="612" y="422"/>
                    </a:lnTo>
                    <a:lnTo>
                      <a:pt x="581" y="404"/>
                    </a:lnTo>
                    <a:lnTo>
                      <a:pt x="550" y="392"/>
                    </a:lnTo>
                    <a:lnTo>
                      <a:pt x="518" y="381"/>
                    </a:lnTo>
                    <a:lnTo>
                      <a:pt x="485" y="379"/>
                    </a:lnTo>
                    <a:lnTo>
                      <a:pt x="450" y="381"/>
                    </a:lnTo>
                    <a:lnTo>
                      <a:pt x="416" y="390"/>
                    </a:lnTo>
                    <a:lnTo>
                      <a:pt x="392" y="406"/>
                    </a:lnTo>
                    <a:lnTo>
                      <a:pt x="369" y="423"/>
                    </a:lnTo>
                    <a:lnTo>
                      <a:pt x="344" y="442"/>
                    </a:lnTo>
                    <a:lnTo>
                      <a:pt x="321" y="463"/>
                    </a:lnTo>
                    <a:lnTo>
                      <a:pt x="297" y="483"/>
                    </a:lnTo>
                    <a:lnTo>
                      <a:pt x="278" y="506"/>
                    </a:lnTo>
                    <a:lnTo>
                      <a:pt x="260" y="530"/>
                    </a:lnTo>
                    <a:lnTo>
                      <a:pt x="247" y="557"/>
                    </a:lnTo>
                    <a:lnTo>
                      <a:pt x="241" y="589"/>
                    </a:lnTo>
                    <a:lnTo>
                      <a:pt x="236" y="621"/>
                    </a:lnTo>
                    <a:lnTo>
                      <a:pt x="229" y="654"/>
                    </a:lnTo>
                    <a:lnTo>
                      <a:pt x="223" y="687"/>
                    </a:lnTo>
                    <a:lnTo>
                      <a:pt x="216" y="718"/>
                    </a:lnTo>
                    <a:lnTo>
                      <a:pt x="212" y="751"/>
                    </a:lnTo>
                    <a:lnTo>
                      <a:pt x="209" y="785"/>
                    </a:lnTo>
                    <a:lnTo>
                      <a:pt x="210" y="820"/>
                    </a:lnTo>
                    <a:lnTo>
                      <a:pt x="198" y="816"/>
                    </a:lnTo>
                    <a:lnTo>
                      <a:pt x="189" y="816"/>
                    </a:lnTo>
                    <a:lnTo>
                      <a:pt x="180" y="818"/>
                    </a:lnTo>
                    <a:lnTo>
                      <a:pt x="170" y="825"/>
                    </a:lnTo>
                    <a:lnTo>
                      <a:pt x="166" y="843"/>
                    </a:lnTo>
                    <a:lnTo>
                      <a:pt x="166" y="864"/>
                    </a:lnTo>
                    <a:lnTo>
                      <a:pt x="166" y="885"/>
                    </a:lnTo>
                    <a:lnTo>
                      <a:pt x="166" y="907"/>
                    </a:lnTo>
                    <a:lnTo>
                      <a:pt x="162" y="927"/>
                    </a:lnTo>
                    <a:lnTo>
                      <a:pt x="155" y="944"/>
                    </a:lnTo>
                    <a:lnTo>
                      <a:pt x="142" y="958"/>
                    </a:lnTo>
                    <a:lnTo>
                      <a:pt x="123" y="969"/>
                    </a:lnTo>
                    <a:lnTo>
                      <a:pt x="110" y="969"/>
                    </a:lnTo>
                    <a:lnTo>
                      <a:pt x="100" y="966"/>
                    </a:lnTo>
                    <a:lnTo>
                      <a:pt x="92" y="960"/>
                    </a:lnTo>
                    <a:lnTo>
                      <a:pt x="85" y="954"/>
                    </a:lnTo>
                    <a:lnTo>
                      <a:pt x="77" y="947"/>
                    </a:lnTo>
                    <a:lnTo>
                      <a:pt x="70" y="943"/>
                    </a:lnTo>
                    <a:lnTo>
                      <a:pt x="62" y="944"/>
                    </a:lnTo>
                    <a:lnTo>
                      <a:pt x="51" y="953"/>
                    </a:lnTo>
                    <a:lnTo>
                      <a:pt x="41" y="951"/>
                    </a:lnTo>
                    <a:lnTo>
                      <a:pt x="33" y="949"/>
                    </a:lnTo>
                    <a:lnTo>
                      <a:pt x="26" y="942"/>
                    </a:lnTo>
                    <a:lnTo>
                      <a:pt x="23" y="935"/>
                    </a:lnTo>
                    <a:lnTo>
                      <a:pt x="19" y="925"/>
                    </a:lnTo>
                    <a:lnTo>
                      <a:pt x="19" y="914"/>
                    </a:lnTo>
                    <a:lnTo>
                      <a:pt x="18" y="901"/>
                    </a:lnTo>
                    <a:lnTo>
                      <a:pt x="18" y="890"/>
                    </a:lnTo>
                    <a:lnTo>
                      <a:pt x="23" y="884"/>
                    </a:lnTo>
                    <a:lnTo>
                      <a:pt x="27" y="877"/>
                    </a:lnTo>
                    <a:lnTo>
                      <a:pt x="28" y="869"/>
                    </a:lnTo>
                    <a:lnTo>
                      <a:pt x="29" y="862"/>
                    </a:lnTo>
                    <a:lnTo>
                      <a:pt x="28" y="852"/>
                    </a:lnTo>
                    <a:lnTo>
                      <a:pt x="29" y="844"/>
                    </a:lnTo>
                    <a:lnTo>
                      <a:pt x="30" y="836"/>
                    </a:lnTo>
                    <a:lnTo>
                      <a:pt x="35" y="830"/>
                    </a:lnTo>
                    <a:lnTo>
                      <a:pt x="29" y="824"/>
                    </a:lnTo>
                    <a:lnTo>
                      <a:pt x="27" y="820"/>
                    </a:lnTo>
                    <a:lnTo>
                      <a:pt x="23" y="814"/>
                    </a:lnTo>
                    <a:lnTo>
                      <a:pt x="23" y="808"/>
                    </a:lnTo>
                    <a:lnTo>
                      <a:pt x="22" y="801"/>
                    </a:lnTo>
                    <a:lnTo>
                      <a:pt x="22" y="795"/>
                    </a:lnTo>
                    <a:lnTo>
                      <a:pt x="22" y="788"/>
                    </a:lnTo>
                    <a:lnTo>
                      <a:pt x="23" y="782"/>
                    </a:lnTo>
                    <a:lnTo>
                      <a:pt x="27" y="775"/>
                    </a:lnTo>
                    <a:lnTo>
                      <a:pt x="32" y="768"/>
                    </a:lnTo>
                    <a:lnTo>
                      <a:pt x="34" y="761"/>
                    </a:lnTo>
                    <a:lnTo>
                      <a:pt x="36" y="755"/>
                    </a:lnTo>
                    <a:lnTo>
                      <a:pt x="37" y="747"/>
                    </a:lnTo>
                    <a:lnTo>
                      <a:pt x="41" y="740"/>
                    </a:lnTo>
                    <a:lnTo>
                      <a:pt x="43" y="733"/>
                    </a:lnTo>
                    <a:lnTo>
                      <a:pt x="47" y="726"/>
                    </a:lnTo>
                    <a:lnTo>
                      <a:pt x="43" y="718"/>
                    </a:lnTo>
                    <a:lnTo>
                      <a:pt x="39" y="710"/>
                    </a:lnTo>
                    <a:lnTo>
                      <a:pt x="33" y="702"/>
                    </a:lnTo>
                    <a:lnTo>
                      <a:pt x="28" y="695"/>
                    </a:lnTo>
                    <a:lnTo>
                      <a:pt x="23" y="685"/>
                    </a:lnTo>
                    <a:lnTo>
                      <a:pt x="23" y="677"/>
                    </a:lnTo>
                    <a:lnTo>
                      <a:pt x="27" y="669"/>
                    </a:lnTo>
                    <a:lnTo>
                      <a:pt x="35" y="661"/>
                    </a:lnTo>
                    <a:lnTo>
                      <a:pt x="30" y="655"/>
                    </a:lnTo>
                    <a:lnTo>
                      <a:pt x="29" y="648"/>
                    </a:lnTo>
                    <a:lnTo>
                      <a:pt x="29" y="640"/>
                    </a:lnTo>
                    <a:lnTo>
                      <a:pt x="29" y="633"/>
                    </a:lnTo>
                    <a:lnTo>
                      <a:pt x="36" y="617"/>
                    </a:lnTo>
                    <a:lnTo>
                      <a:pt x="34" y="600"/>
                    </a:lnTo>
                    <a:lnTo>
                      <a:pt x="26" y="583"/>
                    </a:lnTo>
                    <a:lnTo>
                      <a:pt x="16" y="567"/>
                    </a:lnTo>
                    <a:lnTo>
                      <a:pt x="8" y="549"/>
                    </a:lnTo>
                    <a:lnTo>
                      <a:pt x="7" y="534"/>
                    </a:lnTo>
                    <a:lnTo>
                      <a:pt x="16" y="520"/>
                    </a:lnTo>
                    <a:lnTo>
                      <a:pt x="41" y="508"/>
                    </a:lnTo>
                    <a:lnTo>
                      <a:pt x="39" y="497"/>
                    </a:lnTo>
                    <a:lnTo>
                      <a:pt x="33" y="490"/>
                    </a:lnTo>
                    <a:lnTo>
                      <a:pt x="25" y="481"/>
                    </a:lnTo>
                    <a:lnTo>
                      <a:pt x="18" y="474"/>
                    </a:lnTo>
                    <a:lnTo>
                      <a:pt x="22" y="459"/>
                    </a:lnTo>
                    <a:lnTo>
                      <a:pt x="20" y="446"/>
                    </a:lnTo>
                    <a:lnTo>
                      <a:pt x="14" y="435"/>
                    </a:lnTo>
                    <a:lnTo>
                      <a:pt x="9" y="424"/>
                    </a:lnTo>
                    <a:lnTo>
                      <a:pt x="4" y="413"/>
                    </a:lnTo>
                    <a:lnTo>
                      <a:pt x="1" y="402"/>
                    </a:lnTo>
                    <a:lnTo>
                      <a:pt x="5" y="392"/>
                    </a:lnTo>
                    <a:lnTo>
                      <a:pt x="18" y="381"/>
                    </a:lnTo>
                    <a:lnTo>
                      <a:pt x="9" y="371"/>
                    </a:lnTo>
                    <a:lnTo>
                      <a:pt x="4" y="360"/>
                    </a:lnTo>
                    <a:lnTo>
                      <a:pt x="0" y="348"/>
                    </a:lnTo>
                    <a:lnTo>
                      <a:pt x="4" y="339"/>
                    </a:lnTo>
                    <a:lnTo>
                      <a:pt x="9" y="333"/>
                    </a:lnTo>
                    <a:lnTo>
                      <a:pt x="19" y="330"/>
                    </a:lnTo>
                    <a:lnTo>
                      <a:pt x="21" y="326"/>
                    </a:lnTo>
                    <a:lnTo>
                      <a:pt x="25" y="323"/>
                    </a:lnTo>
                    <a:lnTo>
                      <a:pt x="25" y="317"/>
                    </a:lnTo>
                    <a:lnTo>
                      <a:pt x="23" y="311"/>
                    </a:lnTo>
                    <a:lnTo>
                      <a:pt x="33" y="313"/>
                    </a:lnTo>
                    <a:lnTo>
                      <a:pt x="41" y="323"/>
                    </a:lnTo>
                    <a:lnTo>
                      <a:pt x="48" y="332"/>
                    </a:lnTo>
                    <a:lnTo>
                      <a:pt x="56" y="344"/>
                    </a:lnTo>
                    <a:lnTo>
                      <a:pt x="63" y="352"/>
                    </a:lnTo>
                    <a:lnTo>
                      <a:pt x="71" y="357"/>
                    </a:lnTo>
                    <a:lnTo>
                      <a:pt x="81" y="354"/>
                    </a:lnTo>
                    <a:lnTo>
                      <a:pt x="95" y="345"/>
                    </a:lnTo>
                    <a:lnTo>
                      <a:pt x="81" y="299"/>
                    </a:lnTo>
                    <a:lnTo>
                      <a:pt x="90" y="303"/>
                    </a:lnTo>
                    <a:lnTo>
                      <a:pt x="100" y="301"/>
                    </a:lnTo>
                    <a:lnTo>
                      <a:pt x="109" y="294"/>
                    </a:lnTo>
                    <a:lnTo>
                      <a:pt x="117" y="287"/>
                    </a:lnTo>
                    <a:lnTo>
                      <a:pt x="124" y="280"/>
                    </a:lnTo>
                    <a:lnTo>
                      <a:pt x="133" y="278"/>
                    </a:lnTo>
                    <a:lnTo>
                      <a:pt x="144" y="283"/>
                    </a:lnTo>
                    <a:lnTo>
                      <a:pt x="156" y="299"/>
                    </a:lnTo>
                    <a:lnTo>
                      <a:pt x="159" y="292"/>
                    </a:lnTo>
                    <a:lnTo>
                      <a:pt x="160" y="287"/>
                    </a:lnTo>
                    <a:lnTo>
                      <a:pt x="159" y="277"/>
                    </a:lnTo>
                    <a:lnTo>
                      <a:pt x="159" y="270"/>
                    </a:lnTo>
                    <a:lnTo>
                      <a:pt x="159" y="261"/>
                    </a:lnTo>
                    <a:lnTo>
                      <a:pt x="161" y="255"/>
                    </a:lnTo>
                    <a:lnTo>
                      <a:pt x="166" y="252"/>
                    </a:lnTo>
                    <a:lnTo>
                      <a:pt x="176" y="252"/>
                    </a:lnTo>
                    <a:lnTo>
                      <a:pt x="183" y="254"/>
                    </a:lnTo>
                    <a:lnTo>
                      <a:pt x="189" y="259"/>
                    </a:lnTo>
                    <a:lnTo>
                      <a:pt x="193" y="264"/>
                    </a:lnTo>
                    <a:lnTo>
                      <a:pt x="196" y="271"/>
                    </a:lnTo>
                    <a:lnTo>
                      <a:pt x="197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0" y="297"/>
                    </a:lnTo>
                    <a:lnTo>
                      <a:pt x="211" y="290"/>
                    </a:lnTo>
                    <a:lnTo>
                      <a:pt x="213" y="283"/>
                    </a:lnTo>
                    <a:lnTo>
                      <a:pt x="215" y="276"/>
                    </a:lnTo>
                    <a:lnTo>
                      <a:pt x="217" y="269"/>
                    </a:lnTo>
                    <a:lnTo>
                      <a:pt x="223" y="256"/>
                    </a:lnTo>
                    <a:lnTo>
                      <a:pt x="232" y="246"/>
                    </a:lnTo>
                    <a:lnTo>
                      <a:pt x="244" y="245"/>
                    </a:lnTo>
                    <a:lnTo>
                      <a:pt x="255" y="248"/>
                    </a:lnTo>
                    <a:lnTo>
                      <a:pt x="265" y="254"/>
                    </a:lnTo>
                    <a:lnTo>
                      <a:pt x="275" y="263"/>
                    </a:lnTo>
                    <a:lnTo>
                      <a:pt x="279" y="254"/>
                    </a:lnTo>
                    <a:lnTo>
                      <a:pt x="283" y="246"/>
                    </a:lnTo>
                    <a:lnTo>
                      <a:pt x="287" y="238"/>
                    </a:lnTo>
                    <a:lnTo>
                      <a:pt x="292" y="231"/>
                    </a:lnTo>
                    <a:lnTo>
                      <a:pt x="295" y="224"/>
                    </a:lnTo>
                    <a:lnTo>
                      <a:pt x="303" y="221"/>
                    </a:lnTo>
                    <a:lnTo>
                      <a:pt x="313" y="220"/>
                    </a:lnTo>
                    <a:lnTo>
                      <a:pt x="325" y="224"/>
                    </a:lnTo>
                    <a:lnTo>
                      <a:pt x="345" y="246"/>
                    </a:lnTo>
                    <a:lnTo>
                      <a:pt x="350" y="238"/>
                    </a:lnTo>
                    <a:lnTo>
                      <a:pt x="351" y="228"/>
                    </a:lnTo>
                    <a:lnTo>
                      <a:pt x="351" y="224"/>
                    </a:lnTo>
                    <a:lnTo>
                      <a:pt x="353" y="220"/>
                    </a:lnTo>
                    <a:lnTo>
                      <a:pt x="356" y="217"/>
                    </a:lnTo>
                    <a:lnTo>
                      <a:pt x="363" y="215"/>
                    </a:lnTo>
                    <a:lnTo>
                      <a:pt x="370" y="213"/>
                    </a:lnTo>
                    <a:lnTo>
                      <a:pt x="377" y="215"/>
                    </a:lnTo>
                    <a:lnTo>
                      <a:pt x="383" y="218"/>
                    </a:lnTo>
                    <a:lnTo>
                      <a:pt x="390" y="222"/>
                    </a:lnTo>
                    <a:lnTo>
                      <a:pt x="395" y="226"/>
                    </a:lnTo>
                    <a:lnTo>
                      <a:pt x="401" y="229"/>
                    </a:lnTo>
                    <a:lnTo>
                      <a:pt x="408" y="232"/>
                    </a:lnTo>
                    <a:lnTo>
                      <a:pt x="416" y="234"/>
                    </a:lnTo>
                    <a:lnTo>
                      <a:pt x="418" y="227"/>
                    </a:lnTo>
                    <a:lnTo>
                      <a:pt x="420" y="221"/>
                    </a:lnTo>
                    <a:lnTo>
                      <a:pt x="422" y="215"/>
                    </a:lnTo>
                    <a:lnTo>
                      <a:pt x="424" y="210"/>
                    </a:lnTo>
                    <a:lnTo>
                      <a:pt x="429" y="197"/>
                    </a:lnTo>
                    <a:lnTo>
                      <a:pt x="438" y="186"/>
                    </a:lnTo>
                    <a:lnTo>
                      <a:pt x="449" y="182"/>
                    </a:lnTo>
                    <a:lnTo>
                      <a:pt x="459" y="184"/>
                    </a:lnTo>
                    <a:lnTo>
                      <a:pt x="469" y="186"/>
                    </a:lnTo>
                    <a:lnTo>
                      <a:pt x="478" y="192"/>
                    </a:lnTo>
                    <a:lnTo>
                      <a:pt x="485" y="194"/>
                    </a:lnTo>
                    <a:lnTo>
                      <a:pt x="493" y="194"/>
                    </a:lnTo>
                    <a:lnTo>
                      <a:pt x="501" y="191"/>
                    </a:lnTo>
                    <a:lnTo>
                      <a:pt x="510" y="181"/>
                    </a:lnTo>
                    <a:lnTo>
                      <a:pt x="519" y="178"/>
                    </a:lnTo>
                    <a:lnTo>
                      <a:pt x="528" y="179"/>
                    </a:lnTo>
                    <a:lnTo>
                      <a:pt x="536" y="182"/>
                    </a:lnTo>
                    <a:lnTo>
                      <a:pt x="545" y="189"/>
                    </a:lnTo>
                    <a:lnTo>
                      <a:pt x="550" y="194"/>
                    </a:lnTo>
                    <a:lnTo>
                      <a:pt x="557" y="201"/>
                    </a:lnTo>
                    <a:lnTo>
                      <a:pt x="564" y="208"/>
                    </a:lnTo>
                    <a:lnTo>
                      <a:pt x="571" y="215"/>
                    </a:lnTo>
                    <a:lnTo>
                      <a:pt x="574" y="205"/>
                    </a:lnTo>
                    <a:lnTo>
                      <a:pt x="575" y="194"/>
                    </a:lnTo>
                    <a:lnTo>
                      <a:pt x="574" y="184"/>
                    </a:lnTo>
                    <a:lnTo>
                      <a:pt x="574" y="174"/>
                    </a:lnTo>
                    <a:lnTo>
                      <a:pt x="574" y="162"/>
                    </a:lnTo>
                    <a:lnTo>
                      <a:pt x="576" y="153"/>
                    </a:lnTo>
                    <a:lnTo>
                      <a:pt x="581" y="144"/>
                    </a:lnTo>
                    <a:lnTo>
                      <a:pt x="591" y="139"/>
                    </a:lnTo>
                    <a:lnTo>
                      <a:pt x="601" y="144"/>
                    </a:lnTo>
                    <a:lnTo>
                      <a:pt x="611" y="147"/>
                    </a:lnTo>
                    <a:lnTo>
                      <a:pt x="620" y="144"/>
                    </a:lnTo>
                    <a:lnTo>
                      <a:pt x="630" y="141"/>
                    </a:lnTo>
                    <a:lnTo>
                      <a:pt x="638" y="135"/>
                    </a:lnTo>
                    <a:lnTo>
                      <a:pt x="648" y="133"/>
                    </a:lnTo>
                    <a:lnTo>
                      <a:pt x="656" y="133"/>
                    </a:lnTo>
                    <a:lnTo>
                      <a:pt x="667" y="139"/>
                    </a:lnTo>
                    <a:lnTo>
                      <a:pt x="695" y="130"/>
                    </a:lnTo>
                    <a:lnTo>
                      <a:pt x="725" y="123"/>
                    </a:lnTo>
                    <a:lnTo>
                      <a:pt x="754" y="118"/>
                    </a:lnTo>
                    <a:lnTo>
                      <a:pt x="785" y="113"/>
                    </a:lnTo>
                    <a:lnTo>
                      <a:pt x="813" y="105"/>
                    </a:lnTo>
                    <a:lnTo>
                      <a:pt x="842" y="98"/>
                    </a:lnTo>
                    <a:lnTo>
                      <a:pt x="869" y="87"/>
                    </a:lnTo>
                    <a:lnTo>
                      <a:pt x="897" y="77"/>
                    </a:lnTo>
                    <a:lnTo>
                      <a:pt x="930" y="74"/>
                    </a:lnTo>
                    <a:lnTo>
                      <a:pt x="963" y="70"/>
                    </a:lnTo>
                    <a:lnTo>
                      <a:pt x="993" y="60"/>
                    </a:lnTo>
                    <a:lnTo>
                      <a:pt x="1025" y="50"/>
                    </a:lnTo>
                    <a:lnTo>
                      <a:pt x="1054" y="37"/>
                    </a:lnTo>
                    <a:lnTo>
                      <a:pt x="1083" y="24"/>
                    </a:lnTo>
                    <a:lnTo>
                      <a:pt x="1111" y="11"/>
                    </a:lnTo>
                    <a:lnTo>
                      <a:pt x="1141" y="0"/>
                    </a:lnTo>
                    <a:lnTo>
                      <a:pt x="1150" y="0"/>
                    </a:lnTo>
                    <a:lnTo>
                      <a:pt x="1159" y="0"/>
                    </a:lnTo>
                    <a:lnTo>
                      <a:pt x="1167" y="0"/>
                    </a:lnTo>
                    <a:lnTo>
                      <a:pt x="1176" y="0"/>
                    </a:lnTo>
                    <a:lnTo>
                      <a:pt x="1183" y="0"/>
                    </a:lnTo>
                    <a:lnTo>
                      <a:pt x="1192" y="3"/>
                    </a:lnTo>
                    <a:lnTo>
                      <a:pt x="1199" y="8"/>
                    </a:lnTo>
                    <a:lnTo>
                      <a:pt x="1204" y="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1" name="Freeform 1183"/>
              <p:cNvSpPr>
                <a:spLocks/>
              </p:cNvSpPr>
              <p:nvPr/>
            </p:nvSpPr>
            <p:spPr bwMode="auto">
              <a:xfrm>
                <a:off x="4338638" y="5181601"/>
                <a:ext cx="36513" cy="14288"/>
              </a:xfrm>
              <a:custGeom>
                <a:avLst/>
                <a:gdLst/>
                <a:ahLst/>
                <a:cxnLst>
                  <a:cxn ang="0">
                    <a:pos x="45" y="11"/>
                  </a:cxn>
                  <a:cxn ang="0">
                    <a:pos x="32" y="13"/>
                  </a:cxn>
                  <a:cxn ang="0">
                    <a:pos x="22" y="17"/>
                  </a:cxn>
                  <a:cxn ang="0">
                    <a:pos x="10" y="18"/>
                  </a:cxn>
                  <a:cxn ang="0">
                    <a:pos x="0" y="17"/>
                  </a:cxn>
                  <a:cxn ang="0">
                    <a:pos x="4" y="12"/>
                  </a:cxn>
                  <a:cxn ang="0">
                    <a:pos x="10" y="9"/>
                  </a:cxn>
                  <a:cxn ang="0">
                    <a:pos x="17" y="5"/>
                  </a:cxn>
                  <a:cxn ang="0">
                    <a:pos x="24" y="3"/>
                  </a:cxn>
                  <a:cxn ang="0">
                    <a:pos x="30" y="0"/>
                  </a:cxn>
                  <a:cxn ang="0">
                    <a:pos x="36" y="2"/>
                  </a:cxn>
                  <a:cxn ang="0">
                    <a:pos x="40" y="4"/>
                  </a:cxn>
                  <a:cxn ang="0">
                    <a:pos x="45" y="11"/>
                  </a:cxn>
                </a:cxnLst>
                <a:rect l="0" t="0" r="r" b="b"/>
                <a:pathLst>
                  <a:path w="45" h="18">
                    <a:moveTo>
                      <a:pt x="45" y="11"/>
                    </a:moveTo>
                    <a:lnTo>
                      <a:pt x="32" y="13"/>
                    </a:lnTo>
                    <a:lnTo>
                      <a:pt x="22" y="17"/>
                    </a:lnTo>
                    <a:lnTo>
                      <a:pt x="10" y="18"/>
                    </a:lnTo>
                    <a:lnTo>
                      <a:pt x="0" y="17"/>
                    </a:lnTo>
                    <a:lnTo>
                      <a:pt x="4" y="12"/>
                    </a:lnTo>
                    <a:lnTo>
                      <a:pt x="10" y="9"/>
                    </a:lnTo>
                    <a:lnTo>
                      <a:pt x="17" y="5"/>
                    </a:lnTo>
                    <a:lnTo>
                      <a:pt x="24" y="3"/>
                    </a:lnTo>
                    <a:lnTo>
                      <a:pt x="30" y="0"/>
                    </a:lnTo>
                    <a:lnTo>
                      <a:pt x="36" y="2"/>
                    </a:lnTo>
                    <a:lnTo>
                      <a:pt x="40" y="4"/>
                    </a:lnTo>
                    <a:lnTo>
                      <a:pt x="4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3" name="Freeform 1185"/>
              <p:cNvSpPr>
                <a:spLocks/>
              </p:cNvSpPr>
              <p:nvPr/>
            </p:nvSpPr>
            <p:spPr bwMode="auto">
              <a:xfrm>
                <a:off x="5692776" y="5194301"/>
                <a:ext cx="398463" cy="641350"/>
              </a:xfrm>
              <a:custGeom>
                <a:avLst/>
                <a:gdLst/>
                <a:ahLst/>
                <a:cxnLst>
                  <a:cxn ang="0">
                    <a:pos x="443" y="64"/>
                  </a:cxn>
                  <a:cxn ang="0">
                    <a:pos x="477" y="123"/>
                  </a:cxn>
                  <a:cxn ang="0">
                    <a:pos x="503" y="189"/>
                  </a:cxn>
                  <a:cxn ang="0">
                    <a:pos x="489" y="282"/>
                  </a:cxn>
                  <a:cxn ang="0">
                    <a:pos x="470" y="374"/>
                  </a:cxn>
                  <a:cxn ang="0">
                    <a:pos x="458" y="448"/>
                  </a:cxn>
                  <a:cxn ang="0">
                    <a:pos x="445" y="480"/>
                  </a:cxn>
                  <a:cxn ang="0">
                    <a:pos x="438" y="512"/>
                  </a:cxn>
                  <a:cxn ang="0">
                    <a:pos x="434" y="551"/>
                  </a:cxn>
                  <a:cxn ang="0">
                    <a:pos x="414" y="590"/>
                  </a:cxn>
                  <a:cxn ang="0">
                    <a:pos x="403" y="632"/>
                  </a:cxn>
                  <a:cxn ang="0">
                    <a:pos x="368" y="681"/>
                  </a:cxn>
                  <a:cxn ang="0">
                    <a:pos x="346" y="731"/>
                  </a:cxn>
                  <a:cxn ang="0">
                    <a:pos x="296" y="741"/>
                  </a:cxn>
                  <a:cxn ang="0">
                    <a:pos x="289" y="767"/>
                  </a:cxn>
                  <a:cxn ang="0">
                    <a:pos x="282" y="790"/>
                  </a:cxn>
                  <a:cxn ang="0">
                    <a:pos x="259" y="786"/>
                  </a:cxn>
                  <a:cxn ang="0">
                    <a:pos x="236" y="774"/>
                  </a:cxn>
                  <a:cxn ang="0">
                    <a:pos x="211" y="773"/>
                  </a:cxn>
                  <a:cxn ang="0">
                    <a:pos x="176" y="792"/>
                  </a:cxn>
                  <a:cxn ang="0">
                    <a:pos x="150" y="782"/>
                  </a:cxn>
                  <a:cxn ang="0">
                    <a:pos x="124" y="795"/>
                  </a:cxn>
                  <a:cxn ang="0">
                    <a:pos x="99" y="778"/>
                  </a:cxn>
                  <a:cxn ang="0">
                    <a:pos x="77" y="759"/>
                  </a:cxn>
                  <a:cxn ang="0">
                    <a:pos x="60" y="725"/>
                  </a:cxn>
                  <a:cxn ang="0">
                    <a:pos x="32" y="719"/>
                  </a:cxn>
                  <a:cxn ang="0">
                    <a:pos x="6" y="718"/>
                  </a:cxn>
                  <a:cxn ang="0">
                    <a:pos x="7" y="695"/>
                  </a:cxn>
                  <a:cxn ang="0">
                    <a:pos x="29" y="667"/>
                  </a:cxn>
                  <a:cxn ang="0">
                    <a:pos x="47" y="635"/>
                  </a:cxn>
                  <a:cxn ang="0">
                    <a:pos x="40" y="608"/>
                  </a:cxn>
                  <a:cxn ang="0">
                    <a:pos x="35" y="590"/>
                  </a:cxn>
                  <a:cxn ang="0">
                    <a:pos x="97" y="514"/>
                  </a:cxn>
                  <a:cxn ang="0">
                    <a:pos x="109" y="480"/>
                  </a:cxn>
                  <a:cxn ang="0">
                    <a:pos x="117" y="448"/>
                  </a:cxn>
                  <a:cxn ang="0">
                    <a:pos x="113" y="417"/>
                  </a:cxn>
                  <a:cxn ang="0">
                    <a:pos x="124" y="393"/>
                  </a:cxn>
                  <a:cxn ang="0">
                    <a:pos x="124" y="369"/>
                  </a:cxn>
                  <a:cxn ang="0">
                    <a:pos x="131" y="344"/>
                  </a:cxn>
                  <a:cxn ang="0">
                    <a:pos x="120" y="316"/>
                  </a:cxn>
                  <a:cxn ang="0">
                    <a:pos x="132" y="280"/>
                  </a:cxn>
                  <a:cxn ang="0">
                    <a:pos x="135" y="245"/>
                  </a:cxn>
                  <a:cxn ang="0">
                    <a:pos x="161" y="200"/>
                  </a:cxn>
                  <a:cxn ang="0">
                    <a:pos x="188" y="155"/>
                  </a:cxn>
                  <a:cxn ang="0">
                    <a:pos x="192" y="97"/>
                  </a:cxn>
                  <a:cxn ang="0">
                    <a:pos x="232" y="50"/>
                  </a:cxn>
                  <a:cxn ang="0">
                    <a:pos x="282" y="11"/>
                  </a:cxn>
                  <a:cxn ang="0">
                    <a:pos x="329" y="4"/>
                  </a:cxn>
                  <a:cxn ang="0">
                    <a:pos x="371" y="7"/>
                  </a:cxn>
                  <a:cxn ang="0">
                    <a:pos x="403" y="36"/>
                  </a:cxn>
                </a:cxnLst>
                <a:rect l="0" t="0" r="r" b="b"/>
                <a:pathLst>
                  <a:path w="503" h="807">
                    <a:moveTo>
                      <a:pt x="403" y="36"/>
                    </a:moveTo>
                    <a:lnTo>
                      <a:pt x="424" y="48"/>
                    </a:lnTo>
                    <a:lnTo>
                      <a:pt x="443" y="64"/>
                    </a:lnTo>
                    <a:lnTo>
                      <a:pt x="457" y="81"/>
                    </a:lnTo>
                    <a:lnTo>
                      <a:pt x="469" y="102"/>
                    </a:lnTo>
                    <a:lnTo>
                      <a:pt x="477" y="123"/>
                    </a:lnTo>
                    <a:lnTo>
                      <a:pt x="486" y="146"/>
                    </a:lnTo>
                    <a:lnTo>
                      <a:pt x="493" y="166"/>
                    </a:lnTo>
                    <a:lnTo>
                      <a:pt x="503" y="189"/>
                    </a:lnTo>
                    <a:lnTo>
                      <a:pt x="498" y="220"/>
                    </a:lnTo>
                    <a:lnTo>
                      <a:pt x="494" y="252"/>
                    </a:lnTo>
                    <a:lnTo>
                      <a:pt x="489" y="282"/>
                    </a:lnTo>
                    <a:lnTo>
                      <a:pt x="483" y="313"/>
                    </a:lnTo>
                    <a:lnTo>
                      <a:pt x="476" y="343"/>
                    </a:lnTo>
                    <a:lnTo>
                      <a:pt x="470" y="374"/>
                    </a:lnTo>
                    <a:lnTo>
                      <a:pt x="465" y="404"/>
                    </a:lnTo>
                    <a:lnTo>
                      <a:pt x="463" y="437"/>
                    </a:lnTo>
                    <a:lnTo>
                      <a:pt x="458" y="448"/>
                    </a:lnTo>
                    <a:lnTo>
                      <a:pt x="454" y="458"/>
                    </a:lnTo>
                    <a:lnTo>
                      <a:pt x="449" y="469"/>
                    </a:lnTo>
                    <a:lnTo>
                      <a:pt x="445" y="480"/>
                    </a:lnTo>
                    <a:lnTo>
                      <a:pt x="442" y="491"/>
                    </a:lnTo>
                    <a:lnTo>
                      <a:pt x="440" y="501"/>
                    </a:lnTo>
                    <a:lnTo>
                      <a:pt x="438" y="512"/>
                    </a:lnTo>
                    <a:lnTo>
                      <a:pt x="440" y="522"/>
                    </a:lnTo>
                    <a:lnTo>
                      <a:pt x="437" y="536"/>
                    </a:lnTo>
                    <a:lnTo>
                      <a:pt x="434" y="551"/>
                    </a:lnTo>
                    <a:lnTo>
                      <a:pt x="427" y="564"/>
                    </a:lnTo>
                    <a:lnTo>
                      <a:pt x="421" y="577"/>
                    </a:lnTo>
                    <a:lnTo>
                      <a:pt x="414" y="590"/>
                    </a:lnTo>
                    <a:lnTo>
                      <a:pt x="408" y="603"/>
                    </a:lnTo>
                    <a:lnTo>
                      <a:pt x="403" y="617"/>
                    </a:lnTo>
                    <a:lnTo>
                      <a:pt x="403" y="632"/>
                    </a:lnTo>
                    <a:lnTo>
                      <a:pt x="386" y="643"/>
                    </a:lnTo>
                    <a:lnTo>
                      <a:pt x="375" y="661"/>
                    </a:lnTo>
                    <a:lnTo>
                      <a:pt x="368" y="681"/>
                    </a:lnTo>
                    <a:lnTo>
                      <a:pt x="364" y="701"/>
                    </a:lnTo>
                    <a:lnTo>
                      <a:pt x="357" y="717"/>
                    </a:lnTo>
                    <a:lnTo>
                      <a:pt x="346" y="731"/>
                    </a:lnTo>
                    <a:lnTo>
                      <a:pt x="330" y="738"/>
                    </a:lnTo>
                    <a:lnTo>
                      <a:pt x="304" y="737"/>
                    </a:lnTo>
                    <a:lnTo>
                      <a:pt x="296" y="741"/>
                    </a:lnTo>
                    <a:lnTo>
                      <a:pt x="292" y="748"/>
                    </a:lnTo>
                    <a:lnTo>
                      <a:pt x="289" y="758"/>
                    </a:lnTo>
                    <a:lnTo>
                      <a:pt x="289" y="767"/>
                    </a:lnTo>
                    <a:lnTo>
                      <a:pt x="288" y="775"/>
                    </a:lnTo>
                    <a:lnTo>
                      <a:pt x="287" y="785"/>
                    </a:lnTo>
                    <a:lnTo>
                      <a:pt x="282" y="790"/>
                    </a:lnTo>
                    <a:lnTo>
                      <a:pt x="274" y="795"/>
                    </a:lnTo>
                    <a:lnTo>
                      <a:pt x="266" y="789"/>
                    </a:lnTo>
                    <a:lnTo>
                      <a:pt x="259" y="786"/>
                    </a:lnTo>
                    <a:lnTo>
                      <a:pt x="251" y="781"/>
                    </a:lnTo>
                    <a:lnTo>
                      <a:pt x="244" y="778"/>
                    </a:lnTo>
                    <a:lnTo>
                      <a:pt x="236" y="774"/>
                    </a:lnTo>
                    <a:lnTo>
                      <a:pt x="229" y="772"/>
                    </a:lnTo>
                    <a:lnTo>
                      <a:pt x="219" y="771"/>
                    </a:lnTo>
                    <a:lnTo>
                      <a:pt x="211" y="773"/>
                    </a:lnTo>
                    <a:lnTo>
                      <a:pt x="189" y="807"/>
                    </a:lnTo>
                    <a:lnTo>
                      <a:pt x="183" y="797"/>
                    </a:lnTo>
                    <a:lnTo>
                      <a:pt x="176" y="792"/>
                    </a:lnTo>
                    <a:lnTo>
                      <a:pt x="168" y="786"/>
                    </a:lnTo>
                    <a:lnTo>
                      <a:pt x="160" y="783"/>
                    </a:lnTo>
                    <a:lnTo>
                      <a:pt x="150" y="782"/>
                    </a:lnTo>
                    <a:lnTo>
                      <a:pt x="141" y="783"/>
                    </a:lnTo>
                    <a:lnTo>
                      <a:pt x="132" y="787"/>
                    </a:lnTo>
                    <a:lnTo>
                      <a:pt x="124" y="795"/>
                    </a:lnTo>
                    <a:lnTo>
                      <a:pt x="113" y="789"/>
                    </a:lnTo>
                    <a:lnTo>
                      <a:pt x="106" y="785"/>
                    </a:lnTo>
                    <a:lnTo>
                      <a:pt x="99" y="778"/>
                    </a:lnTo>
                    <a:lnTo>
                      <a:pt x="92" y="772"/>
                    </a:lnTo>
                    <a:lnTo>
                      <a:pt x="84" y="765"/>
                    </a:lnTo>
                    <a:lnTo>
                      <a:pt x="77" y="759"/>
                    </a:lnTo>
                    <a:lnTo>
                      <a:pt x="69" y="752"/>
                    </a:lnTo>
                    <a:lnTo>
                      <a:pt x="60" y="747"/>
                    </a:lnTo>
                    <a:lnTo>
                      <a:pt x="60" y="725"/>
                    </a:lnTo>
                    <a:lnTo>
                      <a:pt x="50" y="720"/>
                    </a:lnTo>
                    <a:lnTo>
                      <a:pt x="42" y="719"/>
                    </a:lnTo>
                    <a:lnTo>
                      <a:pt x="32" y="719"/>
                    </a:lnTo>
                    <a:lnTo>
                      <a:pt x="22" y="720"/>
                    </a:lnTo>
                    <a:lnTo>
                      <a:pt x="13" y="719"/>
                    </a:lnTo>
                    <a:lnTo>
                      <a:pt x="6" y="718"/>
                    </a:lnTo>
                    <a:lnTo>
                      <a:pt x="1" y="712"/>
                    </a:lnTo>
                    <a:lnTo>
                      <a:pt x="0" y="703"/>
                    </a:lnTo>
                    <a:lnTo>
                      <a:pt x="7" y="695"/>
                    </a:lnTo>
                    <a:lnTo>
                      <a:pt x="15" y="687"/>
                    </a:lnTo>
                    <a:lnTo>
                      <a:pt x="22" y="676"/>
                    </a:lnTo>
                    <a:lnTo>
                      <a:pt x="29" y="667"/>
                    </a:lnTo>
                    <a:lnTo>
                      <a:pt x="34" y="656"/>
                    </a:lnTo>
                    <a:lnTo>
                      <a:pt x="41" y="646"/>
                    </a:lnTo>
                    <a:lnTo>
                      <a:pt x="47" y="635"/>
                    </a:lnTo>
                    <a:lnTo>
                      <a:pt x="54" y="626"/>
                    </a:lnTo>
                    <a:lnTo>
                      <a:pt x="44" y="618"/>
                    </a:lnTo>
                    <a:lnTo>
                      <a:pt x="40" y="608"/>
                    </a:lnTo>
                    <a:lnTo>
                      <a:pt x="36" y="603"/>
                    </a:lnTo>
                    <a:lnTo>
                      <a:pt x="36" y="597"/>
                    </a:lnTo>
                    <a:lnTo>
                      <a:pt x="35" y="590"/>
                    </a:lnTo>
                    <a:lnTo>
                      <a:pt x="36" y="584"/>
                    </a:lnTo>
                    <a:lnTo>
                      <a:pt x="102" y="527"/>
                    </a:lnTo>
                    <a:lnTo>
                      <a:pt x="97" y="514"/>
                    </a:lnTo>
                    <a:lnTo>
                      <a:pt x="98" y="504"/>
                    </a:lnTo>
                    <a:lnTo>
                      <a:pt x="102" y="491"/>
                    </a:lnTo>
                    <a:lnTo>
                      <a:pt x="109" y="480"/>
                    </a:lnTo>
                    <a:lnTo>
                      <a:pt x="113" y="469"/>
                    </a:lnTo>
                    <a:lnTo>
                      <a:pt x="118" y="458"/>
                    </a:lnTo>
                    <a:lnTo>
                      <a:pt x="117" y="448"/>
                    </a:lnTo>
                    <a:lnTo>
                      <a:pt x="113" y="437"/>
                    </a:lnTo>
                    <a:lnTo>
                      <a:pt x="111" y="427"/>
                    </a:lnTo>
                    <a:lnTo>
                      <a:pt x="113" y="417"/>
                    </a:lnTo>
                    <a:lnTo>
                      <a:pt x="117" y="408"/>
                    </a:lnTo>
                    <a:lnTo>
                      <a:pt x="121" y="401"/>
                    </a:lnTo>
                    <a:lnTo>
                      <a:pt x="124" y="393"/>
                    </a:lnTo>
                    <a:lnTo>
                      <a:pt x="126" y="385"/>
                    </a:lnTo>
                    <a:lnTo>
                      <a:pt x="126" y="376"/>
                    </a:lnTo>
                    <a:lnTo>
                      <a:pt x="124" y="369"/>
                    </a:lnTo>
                    <a:lnTo>
                      <a:pt x="124" y="359"/>
                    </a:lnTo>
                    <a:lnTo>
                      <a:pt x="127" y="351"/>
                    </a:lnTo>
                    <a:lnTo>
                      <a:pt x="131" y="344"/>
                    </a:lnTo>
                    <a:lnTo>
                      <a:pt x="135" y="338"/>
                    </a:lnTo>
                    <a:lnTo>
                      <a:pt x="124" y="326"/>
                    </a:lnTo>
                    <a:lnTo>
                      <a:pt x="120" y="316"/>
                    </a:lnTo>
                    <a:lnTo>
                      <a:pt x="121" y="304"/>
                    </a:lnTo>
                    <a:lnTo>
                      <a:pt x="127" y="292"/>
                    </a:lnTo>
                    <a:lnTo>
                      <a:pt x="132" y="280"/>
                    </a:lnTo>
                    <a:lnTo>
                      <a:pt x="138" y="268"/>
                    </a:lnTo>
                    <a:lnTo>
                      <a:pt x="139" y="256"/>
                    </a:lnTo>
                    <a:lnTo>
                      <a:pt x="135" y="245"/>
                    </a:lnTo>
                    <a:lnTo>
                      <a:pt x="141" y="228"/>
                    </a:lnTo>
                    <a:lnTo>
                      <a:pt x="150" y="214"/>
                    </a:lnTo>
                    <a:lnTo>
                      <a:pt x="161" y="200"/>
                    </a:lnTo>
                    <a:lnTo>
                      <a:pt x="173" y="186"/>
                    </a:lnTo>
                    <a:lnTo>
                      <a:pt x="181" y="170"/>
                    </a:lnTo>
                    <a:lnTo>
                      <a:pt x="188" y="155"/>
                    </a:lnTo>
                    <a:lnTo>
                      <a:pt x="190" y="136"/>
                    </a:lnTo>
                    <a:lnTo>
                      <a:pt x="189" y="118"/>
                    </a:lnTo>
                    <a:lnTo>
                      <a:pt x="192" y="97"/>
                    </a:lnTo>
                    <a:lnTo>
                      <a:pt x="203" y="80"/>
                    </a:lnTo>
                    <a:lnTo>
                      <a:pt x="216" y="64"/>
                    </a:lnTo>
                    <a:lnTo>
                      <a:pt x="232" y="50"/>
                    </a:lnTo>
                    <a:lnTo>
                      <a:pt x="248" y="36"/>
                    </a:lnTo>
                    <a:lnTo>
                      <a:pt x="266" y="23"/>
                    </a:lnTo>
                    <a:lnTo>
                      <a:pt x="282" y="11"/>
                    </a:lnTo>
                    <a:lnTo>
                      <a:pt x="299" y="0"/>
                    </a:lnTo>
                    <a:lnTo>
                      <a:pt x="314" y="3"/>
                    </a:lnTo>
                    <a:lnTo>
                      <a:pt x="329" y="4"/>
                    </a:lnTo>
                    <a:lnTo>
                      <a:pt x="343" y="4"/>
                    </a:lnTo>
                    <a:lnTo>
                      <a:pt x="358" y="6"/>
                    </a:lnTo>
                    <a:lnTo>
                      <a:pt x="371" y="7"/>
                    </a:lnTo>
                    <a:lnTo>
                      <a:pt x="382" y="11"/>
                    </a:lnTo>
                    <a:lnTo>
                      <a:pt x="393" y="21"/>
                    </a:lnTo>
                    <a:lnTo>
                      <a:pt x="403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5" name="Freeform 1187"/>
              <p:cNvSpPr>
                <a:spLocks/>
              </p:cNvSpPr>
              <p:nvPr/>
            </p:nvSpPr>
            <p:spPr bwMode="auto">
              <a:xfrm>
                <a:off x="3632201" y="5222876"/>
                <a:ext cx="477838" cy="690563"/>
              </a:xfrm>
              <a:custGeom>
                <a:avLst/>
                <a:gdLst/>
                <a:ahLst/>
                <a:cxnLst>
                  <a:cxn ang="0">
                    <a:pos x="34" y="9"/>
                  </a:cxn>
                  <a:cxn ang="0">
                    <a:pos x="34" y="28"/>
                  </a:cxn>
                  <a:cxn ang="0">
                    <a:pos x="34" y="47"/>
                  </a:cxn>
                  <a:cxn ang="0">
                    <a:pos x="40" y="64"/>
                  </a:cxn>
                  <a:cxn ang="0">
                    <a:pos x="51" y="72"/>
                  </a:cxn>
                  <a:cxn ang="0">
                    <a:pos x="62" y="71"/>
                  </a:cxn>
                  <a:cxn ang="0">
                    <a:pos x="61" y="56"/>
                  </a:cxn>
                  <a:cxn ang="0">
                    <a:pos x="50" y="40"/>
                  </a:cxn>
                  <a:cxn ang="0">
                    <a:pos x="49" y="28"/>
                  </a:cxn>
                  <a:cxn ang="0">
                    <a:pos x="73" y="42"/>
                  </a:cxn>
                  <a:cxn ang="0">
                    <a:pos x="124" y="69"/>
                  </a:cxn>
                  <a:cxn ang="0">
                    <a:pos x="180" y="86"/>
                  </a:cxn>
                  <a:cxn ang="0">
                    <a:pos x="236" y="103"/>
                  </a:cxn>
                  <a:cxn ang="0">
                    <a:pos x="283" y="127"/>
                  </a:cxn>
                  <a:cxn ang="0">
                    <a:pos x="322" y="157"/>
                  </a:cxn>
                  <a:cxn ang="0">
                    <a:pos x="361" y="186"/>
                  </a:cxn>
                  <a:cxn ang="0">
                    <a:pos x="403" y="209"/>
                  </a:cxn>
                  <a:cxn ang="0">
                    <a:pos x="440" y="220"/>
                  </a:cxn>
                  <a:cxn ang="0">
                    <a:pos x="463" y="237"/>
                  </a:cxn>
                  <a:cxn ang="0">
                    <a:pos x="485" y="253"/>
                  </a:cxn>
                  <a:cxn ang="0">
                    <a:pos x="511" y="265"/>
                  </a:cxn>
                  <a:cxn ang="0">
                    <a:pos x="525" y="275"/>
                  </a:cxn>
                  <a:cxn ang="0">
                    <a:pos x="525" y="290"/>
                  </a:cxn>
                  <a:cxn ang="0">
                    <a:pos x="525" y="304"/>
                  </a:cxn>
                  <a:cxn ang="0">
                    <a:pos x="530" y="318"/>
                  </a:cxn>
                  <a:cxn ang="0">
                    <a:pos x="546" y="323"/>
                  </a:cxn>
                  <a:cxn ang="0">
                    <a:pos x="558" y="330"/>
                  </a:cxn>
                  <a:cxn ang="0">
                    <a:pos x="569" y="391"/>
                  </a:cxn>
                  <a:cxn ang="0">
                    <a:pos x="581" y="494"/>
                  </a:cxn>
                  <a:cxn ang="0">
                    <a:pos x="590" y="599"/>
                  </a:cxn>
                  <a:cxn ang="0">
                    <a:pos x="598" y="705"/>
                  </a:cxn>
                  <a:cxn ang="0">
                    <a:pos x="596" y="773"/>
                  </a:cxn>
                  <a:cxn ang="0">
                    <a:pos x="597" y="805"/>
                  </a:cxn>
                  <a:cxn ang="0">
                    <a:pos x="602" y="835"/>
                  </a:cxn>
                  <a:cxn ang="0">
                    <a:pos x="592" y="861"/>
                  </a:cxn>
                  <a:cxn ang="0">
                    <a:pos x="568" y="850"/>
                  </a:cxn>
                  <a:cxn ang="0">
                    <a:pos x="536" y="822"/>
                  </a:cxn>
                  <a:cxn ang="0">
                    <a:pos x="498" y="801"/>
                  </a:cxn>
                  <a:cxn ang="0">
                    <a:pos x="457" y="780"/>
                  </a:cxn>
                  <a:cxn ang="0">
                    <a:pos x="388" y="738"/>
                  </a:cxn>
                  <a:cxn ang="0">
                    <a:pos x="295" y="668"/>
                  </a:cxn>
                  <a:cxn ang="0">
                    <a:pos x="202" y="595"/>
                  </a:cxn>
                  <a:cxn ang="0">
                    <a:pos x="106" y="529"/>
                  </a:cxn>
                  <a:cxn ang="0">
                    <a:pos x="52" y="493"/>
                  </a:cxn>
                  <a:cxn ang="0">
                    <a:pos x="42" y="476"/>
                  </a:cxn>
                  <a:cxn ang="0">
                    <a:pos x="30" y="461"/>
                  </a:cxn>
                  <a:cxn ang="0">
                    <a:pos x="15" y="447"/>
                  </a:cxn>
                  <a:cxn ang="0">
                    <a:pos x="13" y="427"/>
                  </a:cxn>
                  <a:cxn ang="0">
                    <a:pos x="4" y="319"/>
                  </a:cxn>
                  <a:cxn ang="0">
                    <a:pos x="0" y="210"/>
                  </a:cxn>
                  <a:cxn ang="0">
                    <a:pos x="4" y="101"/>
                  </a:cxn>
                  <a:cxn ang="0">
                    <a:pos x="23" y="0"/>
                  </a:cxn>
                </a:cxnLst>
                <a:rect l="0" t="0" r="r" b="b"/>
                <a:pathLst>
                  <a:path w="603" h="870">
                    <a:moveTo>
                      <a:pt x="35" y="0"/>
                    </a:moveTo>
                    <a:lnTo>
                      <a:pt x="34" y="9"/>
                    </a:lnTo>
                    <a:lnTo>
                      <a:pt x="34" y="19"/>
                    </a:lnTo>
                    <a:lnTo>
                      <a:pt x="34" y="28"/>
                    </a:lnTo>
                    <a:lnTo>
                      <a:pt x="34" y="38"/>
                    </a:lnTo>
                    <a:lnTo>
                      <a:pt x="34" y="47"/>
                    </a:lnTo>
                    <a:lnTo>
                      <a:pt x="36" y="56"/>
                    </a:lnTo>
                    <a:lnTo>
                      <a:pt x="40" y="64"/>
                    </a:lnTo>
                    <a:lnTo>
                      <a:pt x="47" y="73"/>
                    </a:lnTo>
                    <a:lnTo>
                      <a:pt x="51" y="72"/>
                    </a:lnTo>
                    <a:lnTo>
                      <a:pt x="57" y="72"/>
                    </a:lnTo>
                    <a:lnTo>
                      <a:pt x="62" y="71"/>
                    </a:lnTo>
                    <a:lnTo>
                      <a:pt x="66" y="68"/>
                    </a:lnTo>
                    <a:lnTo>
                      <a:pt x="61" y="56"/>
                    </a:lnTo>
                    <a:lnTo>
                      <a:pt x="54" y="45"/>
                    </a:lnTo>
                    <a:lnTo>
                      <a:pt x="50" y="40"/>
                    </a:lnTo>
                    <a:lnTo>
                      <a:pt x="49" y="34"/>
                    </a:lnTo>
                    <a:lnTo>
                      <a:pt x="49" y="28"/>
                    </a:lnTo>
                    <a:lnTo>
                      <a:pt x="52" y="22"/>
                    </a:lnTo>
                    <a:lnTo>
                      <a:pt x="73" y="42"/>
                    </a:lnTo>
                    <a:lnTo>
                      <a:pt x="98" y="57"/>
                    </a:lnTo>
                    <a:lnTo>
                      <a:pt x="124" y="69"/>
                    </a:lnTo>
                    <a:lnTo>
                      <a:pt x="152" y="79"/>
                    </a:lnTo>
                    <a:lnTo>
                      <a:pt x="180" y="86"/>
                    </a:lnTo>
                    <a:lnTo>
                      <a:pt x="208" y="94"/>
                    </a:lnTo>
                    <a:lnTo>
                      <a:pt x="236" y="103"/>
                    </a:lnTo>
                    <a:lnTo>
                      <a:pt x="263" y="115"/>
                    </a:lnTo>
                    <a:lnTo>
                      <a:pt x="283" y="127"/>
                    </a:lnTo>
                    <a:lnTo>
                      <a:pt x="303" y="141"/>
                    </a:lnTo>
                    <a:lnTo>
                      <a:pt x="322" y="157"/>
                    </a:lnTo>
                    <a:lnTo>
                      <a:pt x="342" y="174"/>
                    </a:lnTo>
                    <a:lnTo>
                      <a:pt x="361" y="186"/>
                    </a:lnTo>
                    <a:lnTo>
                      <a:pt x="382" y="199"/>
                    </a:lnTo>
                    <a:lnTo>
                      <a:pt x="403" y="209"/>
                    </a:lnTo>
                    <a:lnTo>
                      <a:pt x="428" y="214"/>
                    </a:lnTo>
                    <a:lnTo>
                      <a:pt x="440" y="220"/>
                    </a:lnTo>
                    <a:lnTo>
                      <a:pt x="451" y="228"/>
                    </a:lnTo>
                    <a:lnTo>
                      <a:pt x="463" y="237"/>
                    </a:lnTo>
                    <a:lnTo>
                      <a:pt x="474" y="246"/>
                    </a:lnTo>
                    <a:lnTo>
                      <a:pt x="485" y="253"/>
                    </a:lnTo>
                    <a:lnTo>
                      <a:pt x="498" y="260"/>
                    </a:lnTo>
                    <a:lnTo>
                      <a:pt x="511" y="265"/>
                    </a:lnTo>
                    <a:lnTo>
                      <a:pt x="526" y="268"/>
                    </a:lnTo>
                    <a:lnTo>
                      <a:pt x="525" y="275"/>
                    </a:lnTo>
                    <a:lnTo>
                      <a:pt x="525" y="282"/>
                    </a:lnTo>
                    <a:lnTo>
                      <a:pt x="525" y="290"/>
                    </a:lnTo>
                    <a:lnTo>
                      <a:pt x="525" y="298"/>
                    </a:lnTo>
                    <a:lnTo>
                      <a:pt x="525" y="304"/>
                    </a:lnTo>
                    <a:lnTo>
                      <a:pt x="527" y="311"/>
                    </a:lnTo>
                    <a:lnTo>
                      <a:pt x="530" y="318"/>
                    </a:lnTo>
                    <a:lnTo>
                      <a:pt x="537" y="325"/>
                    </a:lnTo>
                    <a:lnTo>
                      <a:pt x="546" y="323"/>
                    </a:lnTo>
                    <a:lnTo>
                      <a:pt x="554" y="325"/>
                    </a:lnTo>
                    <a:lnTo>
                      <a:pt x="558" y="330"/>
                    </a:lnTo>
                    <a:lnTo>
                      <a:pt x="563" y="339"/>
                    </a:lnTo>
                    <a:lnTo>
                      <a:pt x="569" y="391"/>
                    </a:lnTo>
                    <a:lnTo>
                      <a:pt x="576" y="442"/>
                    </a:lnTo>
                    <a:lnTo>
                      <a:pt x="581" y="494"/>
                    </a:lnTo>
                    <a:lnTo>
                      <a:pt x="586" y="547"/>
                    </a:lnTo>
                    <a:lnTo>
                      <a:pt x="590" y="599"/>
                    </a:lnTo>
                    <a:lnTo>
                      <a:pt x="595" y="653"/>
                    </a:lnTo>
                    <a:lnTo>
                      <a:pt x="598" y="705"/>
                    </a:lnTo>
                    <a:lnTo>
                      <a:pt x="603" y="759"/>
                    </a:lnTo>
                    <a:lnTo>
                      <a:pt x="596" y="773"/>
                    </a:lnTo>
                    <a:lnTo>
                      <a:pt x="596" y="789"/>
                    </a:lnTo>
                    <a:lnTo>
                      <a:pt x="597" y="805"/>
                    </a:lnTo>
                    <a:lnTo>
                      <a:pt x="600" y="821"/>
                    </a:lnTo>
                    <a:lnTo>
                      <a:pt x="602" y="835"/>
                    </a:lnTo>
                    <a:lnTo>
                      <a:pt x="600" y="849"/>
                    </a:lnTo>
                    <a:lnTo>
                      <a:pt x="592" y="861"/>
                    </a:lnTo>
                    <a:lnTo>
                      <a:pt x="579" y="870"/>
                    </a:lnTo>
                    <a:lnTo>
                      <a:pt x="568" y="850"/>
                    </a:lnTo>
                    <a:lnTo>
                      <a:pt x="554" y="835"/>
                    </a:lnTo>
                    <a:lnTo>
                      <a:pt x="536" y="822"/>
                    </a:lnTo>
                    <a:lnTo>
                      <a:pt x="519" y="812"/>
                    </a:lnTo>
                    <a:lnTo>
                      <a:pt x="498" y="801"/>
                    </a:lnTo>
                    <a:lnTo>
                      <a:pt x="477" y="791"/>
                    </a:lnTo>
                    <a:lnTo>
                      <a:pt x="457" y="780"/>
                    </a:lnTo>
                    <a:lnTo>
                      <a:pt x="438" y="771"/>
                    </a:lnTo>
                    <a:lnTo>
                      <a:pt x="388" y="738"/>
                    </a:lnTo>
                    <a:lnTo>
                      <a:pt x="342" y="704"/>
                    </a:lnTo>
                    <a:lnTo>
                      <a:pt x="295" y="668"/>
                    </a:lnTo>
                    <a:lnTo>
                      <a:pt x="249" y="632"/>
                    </a:lnTo>
                    <a:lnTo>
                      <a:pt x="202" y="595"/>
                    </a:lnTo>
                    <a:lnTo>
                      <a:pt x="155" y="561"/>
                    </a:lnTo>
                    <a:lnTo>
                      <a:pt x="106" y="529"/>
                    </a:lnTo>
                    <a:lnTo>
                      <a:pt x="57" y="503"/>
                    </a:lnTo>
                    <a:lnTo>
                      <a:pt x="52" y="493"/>
                    </a:lnTo>
                    <a:lnTo>
                      <a:pt x="48" y="485"/>
                    </a:lnTo>
                    <a:lnTo>
                      <a:pt x="42" y="476"/>
                    </a:lnTo>
                    <a:lnTo>
                      <a:pt x="37" y="469"/>
                    </a:lnTo>
                    <a:lnTo>
                      <a:pt x="30" y="461"/>
                    </a:lnTo>
                    <a:lnTo>
                      <a:pt x="23" y="454"/>
                    </a:lnTo>
                    <a:lnTo>
                      <a:pt x="15" y="447"/>
                    </a:lnTo>
                    <a:lnTo>
                      <a:pt x="7" y="443"/>
                    </a:lnTo>
                    <a:lnTo>
                      <a:pt x="13" y="427"/>
                    </a:lnTo>
                    <a:lnTo>
                      <a:pt x="7" y="373"/>
                    </a:lnTo>
                    <a:lnTo>
                      <a:pt x="4" y="319"/>
                    </a:lnTo>
                    <a:lnTo>
                      <a:pt x="0" y="265"/>
                    </a:lnTo>
                    <a:lnTo>
                      <a:pt x="0" y="210"/>
                    </a:lnTo>
                    <a:lnTo>
                      <a:pt x="0" y="154"/>
                    </a:lnTo>
                    <a:lnTo>
                      <a:pt x="4" y="101"/>
                    </a:lnTo>
                    <a:lnTo>
                      <a:pt x="11" y="49"/>
                    </a:lnTo>
                    <a:lnTo>
                      <a:pt x="23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6" name="Freeform 1188"/>
              <p:cNvSpPr>
                <a:spLocks/>
              </p:cNvSpPr>
              <p:nvPr/>
            </p:nvSpPr>
            <p:spPr bwMode="auto">
              <a:xfrm>
                <a:off x="5062538" y="5227638"/>
                <a:ext cx="9525" cy="92075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9" y="32"/>
                  </a:cxn>
                  <a:cxn ang="0">
                    <a:pos x="12" y="43"/>
                  </a:cxn>
                  <a:cxn ang="0">
                    <a:pos x="12" y="55"/>
                  </a:cxn>
                  <a:cxn ang="0">
                    <a:pos x="13" y="67"/>
                  </a:cxn>
                  <a:cxn ang="0">
                    <a:pos x="12" y="79"/>
                  </a:cxn>
                  <a:cxn ang="0">
                    <a:pos x="11" y="91"/>
                  </a:cxn>
                  <a:cxn ang="0">
                    <a:pos x="11" y="102"/>
                  </a:cxn>
                  <a:cxn ang="0">
                    <a:pos x="13" y="115"/>
                  </a:cxn>
                  <a:cxn ang="0">
                    <a:pos x="9" y="100"/>
                  </a:cxn>
                  <a:cxn ang="0">
                    <a:pos x="7" y="85"/>
                  </a:cxn>
                  <a:cxn ang="0">
                    <a:pos x="5" y="71"/>
                  </a:cxn>
                  <a:cxn ang="0">
                    <a:pos x="2" y="57"/>
                  </a:cxn>
                  <a:cxn ang="0">
                    <a:pos x="0" y="42"/>
                  </a:cxn>
                  <a:cxn ang="0">
                    <a:pos x="1" y="28"/>
                  </a:cxn>
                  <a:cxn ang="0">
                    <a:pos x="2" y="14"/>
                  </a:cxn>
                  <a:cxn ang="0">
                    <a:pos x="7" y="0"/>
                  </a:cxn>
                  <a:cxn ang="0">
                    <a:pos x="13" y="3"/>
                  </a:cxn>
                  <a:cxn ang="0">
                    <a:pos x="12" y="9"/>
                  </a:cxn>
                  <a:cxn ang="0">
                    <a:pos x="8" y="15"/>
                  </a:cxn>
                  <a:cxn ang="0">
                    <a:pos x="7" y="22"/>
                  </a:cxn>
                </a:cxnLst>
                <a:rect l="0" t="0" r="r" b="b"/>
                <a:pathLst>
                  <a:path w="13" h="115">
                    <a:moveTo>
                      <a:pt x="7" y="22"/>
                    </a:moveTo>
                    <a:lnTo>
                      <a:pt x="9" y="32"/>
                    </a:lnTo>
                    <a:lnTo>
                      <a:pt x="12" y="43"/>
                    </a:lnTo>
                    <a:lnTo>
                      <a:pt x="12" y="55"/>
                    </a:lnTo>
                    <a:lnTo>
                      <a:pt x="13" y="67"/>
                    </a:lnTo>
                    <a:lnTo>
                      <a:pt x="12" y="79"/>
                    </a:lnTo>
                    <a:lnTo>
                      <a:pt x="11" y="91"/>
                    </a:lnTo>
                    <a:lnTo>
                      <a:pt x="11" y="102"/>
                    </a:lnTo>
                    <a:lnTo>
                      <a:pt x="13" y="115"/>
                    </a:lnTo>
                    <a:lnTo>
                      <a:pt x="9" y="100"/>
                    </a:lnTo>
                    <a:lnTo>
                      <a:pt x="7" y="85"/>
                    </a:lnTo>
                    <a:lnTo>
                      <a:pt x="5" y="71"/>
                    </a:lnTo>
                    <a:lnTo>
                      <a:pt x="2" y="57"/>
                    </a:lnTo>
                    <a:lnTo>
                      <a:pt x="0" y="42"/>
                    </a:lnTo>
                    <a:lnTo>
                      <a:pt x="1" y="28"/>
                    </a:lnTo>
                    <a:lnTo>
                      <a:pt x="2" y="14"/>
                    </a:lnTo>
                    <a:lnTo>
                      <a:pt x="7" y="0"/>
                    </a:lnTo>
                    <a:lnTo>
                      <a:pt x="13" y="3"/>
                    </a:lnTo>
                    <a:lnTo>
                      <a:pt x="12" y="9"/>
                    </a:lnTo>
                    <a:lnTo>
                      <a:pt x="8" y="15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8" name="Freeform 1190"/>
              <p:cNvSpPr>
                <a:spLocks/>
              </p:cNvSpPr>
              <p:nvPr/>
            </p:nvSpPr>
            <p:spPr bwMode="auto">
              <a:xfrm>
                <a:off x="4859338" y="5245101"/>
                <a:ext cx="120650" cy="3968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44" y="6"/>
                  </a:cxn>
                  <a:cxn ang="0">
                    <a:pos x="137" y="12"/>
                  </a:cxn>
                  <a:cxn ang="0">
                    <a:pos x="128" y="15"/>
                  </a:cxn>
                  <a:cxn ang="0">
                    <a:pos x="120" y="20"/>
                  </a:cxn>
                  <a:cxn ang="0">
                    <a:pos x="109" y="22"/>
                  </a:cxn>
                  <a:cxn ang="0">
                    <a:pos x="100" y="26"/>
                  </a:cxn>
                  <a:cxn ang="0">
                    <a:pos x="91" y="29"/>
                  </a:cxn>
                  <a:cxn ang="0">
                    <a:pos x="81" y="34"/>
                  </a:cxn>
                  <a:cxn ang="0">
                    <a:pos x="67" y="23"/>
                  </a:cxn>
                  <a:cxn ang="0">
                    <a:pos x="56" y="23"/>
                  </a:cxn>
                  <a:cxn ang="0">
                    <a:pos x="45" y="28"/>
                  </a:cxn>
                  <a:cxn ang="0">
                    <a:pos x="36" y="37"/>
                  </a:cxn>
                  <a:cxn ang="0">
                    <a:pos x="25" y="44"/>
                  </a:cxn>
                  <a:cxn ang="0">
                    <a:pos x="17" y="49"/>
                  </a:cxn>
                  <a:cxn ang="0">
                    <a:pos x="8" y="47"/>
                  </a:cxn>
                  <a:cxn ang="0">
                    <a:pos x="0" y="34"/>
                  </a:cxn>
                  <a:cxn ang="0">
                    <a:pos x="17" y="26"/>
                  </a:cxn>
                  <a:cxn ang="0">
                    <a:pos x="35" y="20"/>
                  </a:cxn>
                  <a:cxn ang="0">
                    <a:pos x="53" y="14"/>
                  </a:cxn>
                  <a:cxn ang="0">
                    <a:pos x="73" y="10"/>
                  </a:cxn>
                  <a:cxn ang="0">
                    <a:pos x="91" y="6"/>
                  </a:cxn>
                  <a:cxn ang="0">
                    <a:pos x="111" y="3"/>
                  </a:cxn>
                  <a:cxn ang="0">
                    <a:pos x="130" y="0"/>
                  </a:cxn>
                  <a:cxn ang="0">
                    <a:pos x="151" y="0"/>
                  </a:cxn>
                </a:cxnLst>
                <a:rect l="0" t="0" r="r" b="b"/>
                <a:pathLst>
                  <a:path w="151" h="49">
                    <a:moveTo>
                      <a:pt x="151" y="0"/>
                    </a:moveTo>
                    <a:lnTo>
                      <a:pt x="144" y="6"/>
                    </a:lnTo>
                    <a:lnTo>
                      <a:pt x="137" y="12"/>
                    </a:lnTo>
                    <a:lnTo>
                      <a:pt x="128" y="15"/>
                    </a:lnTo>
                    <a:lnTo>
                      <a:pt x="120" y="20"/>
                    </a:lnTo>
                    <a:lnTo>
                      <a:pt x="109" y="22"/>
                    </a:lnTo>
                    <a:lnTo>
                      <a:pt x="100" y="26"/>
                    </a:lnTo>
                    <a:lnTo>
                      <a:pt x="91" y="29"/>
                    </a:lnTo>
                    <a:lnTo>
                      <a:pt x="81" y="34"/>
                    </a:lnTo>
                    <a:lnTo>
                      <a:pt x="67" y="23"/>
                    </a:lnTo>
                    <a:lnTo>
                      <a:pt x="56" y="23"/>
                    </a:lnTo>
                    <a:lnTo>
                      <a:pt x="45" y="28"/>
                    </a:lnTo>
                    <a:lnTo>
                      <a:pt x="36" y="37"/>
                    </a:lnTo>
                    <a:lnTo>
                      <a:pt x="25" y="44"/>
                    </a:lnTo>
                    <a:lnTo>
                      <a:pt x="17" y="49"/>
                    </a:lnTo>
                    <a:lnTo>
                      <a:pt x="8" y="47"/>
                    </a:lnTo>
                    <a:lnTo>
                      <a:pt x="0" y="34"/>
                    </a:lnTo>
                    <a:lnTo>
                      <a:pt x="17" y="26"/>
                    </a:lnTo>
                    <a:lnTo>
                      <a:pt x="35" y="20"/>
                    </a:lnTo>
                    <a:lnTo>
                      <a:pt x="53" y="14"/>
                    </a:lnTo>
                    <a:lnTo>
                      <a:pt x="73" y="10"/>
                    </a:lnTo>
                    <a:lnTo>
                      <a:pt x="91" y="6"/>
                    </a:lnTo>
                    <a:lnTo>
                      <a:pt x="111" y="3"/>
                    </a:lnTo>
                    <a:lnTo>
                      <a:pt x="130" y="0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9" name="Freeform 1191"/>
              <p:cNvSpPr>
                <a:spLocks/>
              </p:cNvSpPr>
              <p:nvPr/>
            </p:nvSpPr>
            <p:spPr bwMode="auto">
              <a:xfrm>
                <a:off x="5849938" y="5245101"/>
                <a:ext cx="187325" cy="446088"/>
              </a:xfrm>
              <a:custGeom>
                <a:avLst/>
                <a:gdLst/>
                <a:ahLst/>
                <a:cxnLst>
                  <a:cxn ang="0">
                    <a:pos x="218" y="65"/>
                  </a:cxn>
                  <a:cxn ang="0">
                    <a:pos x="230" y="102"/>
                  </a:cxn>
                  <a:cxn ang="0">
                    <a:pos x="237" y="142"/>
                  </a:cxn>
                  <a:cxn ang="0">
                    <a:pos x="238" y="182"/>
                  </a:cxn>
                  <a:cxn ang="0">
                    <a:pos x="236" y="223"/>
                  </a:cxn>
                  <a:cxn ang="0">
                    <a:pos x="229" y="262"/>
                  </a:cxn>
                  <a:cxn ang="0">
                    <a:pos x="222" y="303"/>
                  </a:cxn>
                  <a:cxn ang="0">
                    <a:pos x="213" y="342"/>
                  </a:cxn>
                  <a:cxn ang="0">
                    <a:pos x="206" y="381"/>
                  </a:cxn>
                  <a:cxn ang="0">
                    <a:pos x="196" y="402"/>
                  </a:cxn>
                  <a:cxn ang="0">
                    <a:pos x="189" y="424"/>
                  </a:cxn>
                  <a:cxn ang="0">
                    <a:pos x="181" y="447"/>
                  </a:cxn>
                  <a:cxn ang="0">
                    <a:pos x="174" y="470"/>
                  </a:cxn>
                  <a:cxn ang="0">
                    <a:pos x="164" y="491"/>
                  </a:cxn>
                  <a:cxn ang="0">
                    <a:pos x="153" y="512"/>
                  </a:cxn>
                  <a:cxn ang="0">
                    <a:pos x="138" y="530"/>
                  </a:cxn>
                  <a:cxn ang="0">
                    <a:pos x="119" y="548"/>
                  </a:cxn>
                  <a:cxn ang="0">
                    <a:pos x="110" y="547"/>
                  </a:cxn>
                  <a:cxn ang="0">
                    <a:pos x="103" y="548"/>
                  </a:cxn>
                  <a:cxn ang="0">
                    <a:pos x="97" y="550"/>
                  </a:cxn>
                  <a:cxn ang="0">
                    <a:pos x="91" y="556"/>
                  </a:cxn>
                  <a:cxn ang="0">
                    <a:pos x="91" y="562"/>
                  </a:cxn>
                  <a:cxn ang="0">
                    <a:pos x="83" y="553"/>
                  </a:cxn>
                  <a:cxn ang="0">
                    <a:pos x="76" y="544"/>
                  </a:cxn>
                  <a:cxn ang="0">
                    <a:pos x="69" y="535"/>
                  </a:cxn>
                  <a:cxn ang="0">
                    <a:pos x="63" y="526"/>
                  </a:cxn>
                  <a:cxn ang="0">
                    <a:pos x="55" y="515"/>
                  </a:cxn>
                  <a:cxn ang="0">
                    <a:pos x="48" y="508"/>
                  </a:cxn>
                  <a:cxn ang="0">
                    <a:pos x="40" y="501"/>
                  </a:cxn>
                  <a:cxn ang="0">
                    <a:pos x="32" y="497"/>
                  </a:cxn>
                  <a:cxn ang="0">
                    <a:pos x="23" y="483"/>
                  </a:cxn>
                  <a:cxn ang="0">
                    <a:pos x="18" y="470"/>
                  </a:cxn>
                  <a:cxn ang="0">
                    <a:pos x="13" y="456"/>
                  </a:cxn>
                  <a:cxn ang="0">
                    <a:pos x="9" y="443"/>
                  </a:cxn>
                  <a:cxn ang="0">
                    <a:pos x="6" y="429"/>
                  </a:cxn>
                  <a:cxn ang="0">
                    <a:pos x="2" y="415"/>
                  </a:cxn>
                  <a:cxn ang="0">
                    <a:pos x="0" y="401"/>
                  </a:cxn>
                  <a:cxn ang="0">
                    <a:pos x="0" y="387"/>
                  </a:cxn>
                  <a:cxn ang="0">
                    <a:pos x="2" y="332"/>
                  </a:cxn>
                  <a:cxn ang="0">
                    <a:pos x="7" y="277"/>
                  </a:cxn>
                  <a:cxn ang="0">
                    <a:pos x="12" y="221"/>
                  </a:cxn>
                  <a:cxn ang="0">
                    <a:pos x="21" y="170"/>
                  </a:cxn>
                  <a:cxn ang="0">
                    <a:pos x="35" y="119"/>
                  </a:cxn>
                  <a:cxn ang="0">
                    <a:pos x="57" y="73"/>
                  </a:cxn>
                  <a:cxn ang="0">
                    <a:pos x="88" y="33"/>
                  </a:cxn>
                  <a:cxn ang="0">
                    <a:pos x="131" y="0"/>
                  </a:cxn>
                  <a:cxn ang="0">
                    <a:pos x="142" y="1"/>
                  </a:cxn>
                  <a:cxn ang="0">
                    <a:pos x="155" y="6"/>
                  </a:cxn>
                  <a:cxn ang="0">
                    <a:pos x="167" y="12"/>
                  </a:cxn>
                  <a:cxn ang="0">
                    <a:pos x="178" y="22"/>
                  </a:cxn>
                  <a:cxn ang="0">
                    <a:pos x="189" y="31"/>
                  </a:cxn>
                  <a:cxn ang="0">
                    <a:pos x="199" y="43"/>
                  </a:cxn>
                  <a:cxn ang="0">
                    <a:pos x="209" y="54"/>
                  </a:cxn>
                  <a:cxn ang="0">
                    <a:pos x="218" y="65"/>
                  </a:cxn>
                </a:cxnLst>
                <a:rect l="0" t="0" r="r" b="b"/>
                <a:pathLst>
                  <a:path w="238" h="562">
                    <a:moveTo>
                      <a:pt x="218" y="65"/>
                    </a:moveTo>
                    <a:lnTo>
                      <a:pt x="230" y="102"/>
                    </a:lnTo>
                    <a:lnTo>
                      <a:pt x="237" y="142"/>
                    </a:lnTo>
                    <a:lnTo>
                      <a:pt x="238" y="182"/>
                    </a:lnTo>
                    <a:lnTo>
                      <a:pt x="236" y="223"/>
                    </a:lnTo>
                    <a:lnTo>
                      <a:pt x="229" y="262"/>
                    </a:lnTo>
                    <a:lnTo>
                      <a:pt x="222" y="303"/>
                    </a:lnTo>
                    <a:lnTo>
                      <a:pt x="213" y="342"/>
                    </a:lnTo>
                    <a:lnTo>
                      <a:pt x="206" y="381"/>
                    </a:lnTo>
                    <a:lnTo>
                      <a:pt x="196" y="402"/>
                    </a:lnTo>
                    <a:lnTo>
                      <a:pt x="189" y="424"/>
                    </a:lnTo>
                    <a:lnTo>
                      <a:pt x="181" y="447"/>
                    </a:lnTo>
                    <a:lnTo>
                      <a:pt x="174" y="470"/>
                    </a:lnTo>
                    <a:lnTo>
                      <a:pt x="164" y="491"/>
                    </a:lnTo>
                    <a:lnTo>
                      <a:pt x="153" y="512"/>
                    </a:lnTo>
                    <a:lnTo>
                      <a:pt x="138" y="530"/>
                    </a:lnTo>
                    <a:lnTo>
                      <a:pt x="119" y="548"/>
                    </a:lnTo>
                    <a:lnTo>
                      <a:pt x="110" y="547"/>
                    </a:lnTo>
                    <a:lnTo>
                      <a:pt x="103" y="548"/>
                    </a:lnTo>
                    <a:lnTo>
                      <a:pt x="97" y="550"/>
                    </a:lnTo>
                    <a:lnTo>
                      <a:pt x="91" y="556"/>
                    </a:lnTo>
                    <a:lnTo>
                      <a:pt x="91" y="562"/>
                    </a:lnTo>
                    <a:lnTo>
                      <a:pt x="83" y="553"/>
                    </a:lnTo>
                    <a:lnTo>
                      <a:pt x="76" y="544"/>
                    </a:lnTo>
                    <a:lnTo>
                      <a:pt x="69" y="535"/>
                    </a:lnTo>
                    <a:lnTo>
                      <a:pt x="63" y="526"/>
                    </a:lnTo>
                    <a:lnTo>
                      <a:pt x="55" y="515"/>
                    </a:lnTo>
                    <a:lnTo>
                      <a:pt x="48" y="508"/>
                    </a:lnTo>
                    <a:lnTo>
                      <a:pt x="40" y="501"/>
                    </a:lnTo>
                    <a:lnTo>
                      <a:pt x="32" y="497"/>
                    </a:lnTo>
                    <a:lnTo>
                      <a:pt x="23" y="483"/>
                    </a:lnTo>
                    <a:lnTo>
                      <a:pt x="18" y="470"/>
                    </a:lnTo>
                    <a:lnTo>
                      <a:pt x="13" y="456"/>
                    </a:lnTo>
                    <a:lnTo>
                      <a:pt x="9" y="443"/>
                    </a:lnTo>
                    <a:lnTo>
                      <a:pt x="6" y="429"/>
                    </a:lnTo>
                    <a:lnTo>
                      <a:pt x="2" y="415"/>
                    </a:lnTo>
                    <a:lnTo>
                      <a:pt x="0" y="401"/>
                    </a:lnTo>
                    <a:lnTo>
                      <a:pt x="0" y="387"/>
                    </a:lnTo>
                    <a:lnTo>
                      <a:pt x="2" y="332"/>
                    </a:lnTo>
                    <a:lnTo>
                      <a:pt x="7" y="277"/>
                    </a:lnTo>
                    <a:lnTo>
                      <a:pt x="12" y="221"/>
                    </a:lnTo>
                    <a:lnTo>
                      <a:pt x="21" y="170"/>
                    </a:lnTo>
                    <a:lnTo>
                      <a:pt x="35" y="119"/>
                    </a:lnTo>
                    <a:lnTo>
                      <a:pt x="57" y="73"/>
                    </a:lnTo>
                    <a:lnTo>
                      <a:pt x="88" y="33"/>
                    </a:lnTo>
                    <a:lnTo>
                      <a:pt x="131" y="0"/>
                    </a:lnTo>
                    <a:lnTo>
                      <a:pt x="142" y="1"/>
                    </a:lnTo>
                    <a:lnTo>
                      <a:pt x="155" y="6"/>
                    </a:lnTo>
                    <a:lnTo>
                      <a:pt x="167" y="12"/>
                    </a:lnTo>
                    <a:lnTo>
                      <a:pt x="178" y="22"/>
                    </a:lnTo>
                    <a:lnTo>
                      <a:pt x="189" y="31"/>
                    </a:lnTo>
                    <a:lnTo>
                      <a:pt x="199" y="43"/>
                    </a:lnTo>
                    <a:lnTo>
                      <a:pt x="209" y="54"/>
                    </a:lnTo>
                    <a:lnTo>
                      <a:pt x="218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0" name="Freeform 1192"/>
              <p:cNvSpPr>
                <a:spLocks/>
              </p:cNvSpPr>
              <p:nvPr/>
            </p:nvSpPr>
            <p:spPr bwMode="auto">
              <a:xfrm>
                <a:off x="4924426" y="5249863"/>
                <a:ext cx="95250" cy="209550"/>
              </a:xfrm>
              <a:custGeom>
                <a:avLst/>
                <a:gdLst/>
                <a:ahLst/>
                <a:cxnLst>
                  <a:cxn ang="0">
                    <a:pos x="105" y="164"/>
                  </a:cxn>
                  <a:cxn ang="0">
                    <a:pos x="101" y="145"/>
                  </a:cxn>
                  <a:cxn ang="0">
                    <a:pos x="99" y="128"/>
                  </a:cxn>
                  <a:cxn ang="0">
                    <a:pos x="98" y="109"/>
                  </a:cxn>
                  <a:cxn ang="0">
                    <a:pos x="97" y="91"/>
                  </a:cxn>
                  <a:cxn ang="0">
                    <a:pos x="94" y="71"/>
                  </a:cxn>
                  <a:cxn ang="0">
                    <a:pos x="89" y="53"/>
                  </a:cxn>
                  <a:cxn ang="0">
                    <a:pos x="81" y="36"/>
                  </a:cxn>
                  <a:cxn ang="0">
                    <a:pos x="70" y="22"/>
                  </a:cxn>
                  <a:cxn ang="0">
                    <a:pos x="61" y="22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40" y="42"/>
                  </a:cxn>
                  <a:cxn ang="0">
                    <a:pos x="38" y="69"/>
                  </a:cxn>
                  <a:cxn ang="0">
                    <a:pos x="38" y="95"/>
                  </a:cxn>
                  <a:cxn ang="0">
                    <a:pos x="38" y="122"/>
                  </a:cxn>
                  <a:cxn ang="0">
                    <a:pos x="39" y="150"/>
                  </a:cxn>
                  <a:cxn ang="0">
                    <a:pos x="38" y="177"/>
                  </a:cxn>
                  <a:cxn ang="0">
                    <a:pos x="38" y="205"/>
                  </a:cxn>
                  <a:cxn ang="0">
                    <a:pos x="35" y="233"/>
                  </a:cxn>
                  <a:cxn ang="0">
                    <a:pos x="34" y="262"/>
                  </a:cxn>
                  <a:cxn ang="0">
                    <a:pos x="32" y="233"/>
                  </a:cxn>
                  <a:cxn ang="0">
                    <a:pos x="31" y="205"/>
                  </a:cxn>
                  <a:cxn ang="0">
                    <a:pos x="27" y="177"/>
                  </a:cxn>
                  <a:cxn ang="0">
                    <a:pos x="24" y="150"/>
                  </a:cxn>
                  <a:cxn ang="0">
                    <a:pos x="18" y="122"/>
                  </a:cxn>
                  <a:cxn ang="0">
                    <a:pos x="13" y="94"/>
                  </a:cxn>
                  <a:cxn ang="0">
                    <a:pos x="6" y="67"/>
                  </a:cxn>
                  <a:cxn ang="0">
                    <a:pos x="0" y="42"/>
                  </a:cxn>
                  <a:cxn ang="0">
                    <a:pos x="14" y="35"/>
                  </a:cxn>
                  <a:cxn ang="0">
                    <a:pos x="30" y="29"/>
                  </a:cxn>
                  <a:cxn ang="0">
                    <a:pos x="44" y="23"/>
                  </a:cxn>
                  <a:cxn ang="0">
                    <a:pos x="59" y="17"/>
                  </a:cxn>
                  <a:cxn ang="0">
                    <a:pos x="73" y="10"/>
                  </a:cxn>
                  <a:cxn ang="0">
                    <a:pos x="88" y="6"/>
                  </a:cxn>
                  <a:cxn ang="0">
                    <a:pos x="104" y="2"/>
                  </a:cxn>
                  <a:cxn ang="0">
                    <a:pos x="122" y="0"/>
                  </a:cxn>
                  <a:cxn ang="0">
                    <a:pos x="105" y="164"/>
                  </a:cxn>
                </a:cxnLst>
                <a:rect l="0" t="0" r="r" b="b"/>
                <a:pathLst>
                  <a:path w="122" h="262">
                    <a:moveTo>
                      <a:pt x="105" y="164"/>
                    </a:moveTo>
                    <a:lnTo>
                      <a:pt x="101" y="145"/>
                    </a:lnTo>
                    <a:lnTo>
                      <a:pt x="99" y="128"/>
                    </a:lnTo>
                    <a:lnTo>
                      <a:pt x="98" y="109"/>
                    </a:lnTo>
                    <a:lnTo>
                      <a:pt x="97" y="91"/>
                    </a:lnTo>
                    <a:lnTo>
                      <a:pt x="94" y="71"/>
                    </a:lnTo>
                    <a:lnTo>
                      <a:pt x="89" y="53"/>
                    </a:lnTo>
                    <a:lnTo>
                      <a:pt x="81" y="36"/>
                    </a:lnTo>
                    <a:lnTo>
                      <a:pt x="70" y="22"/>
                    </a:lnTo>
                    <a:lnTo>
                      <a:pt x="61" y="22"/>
                    </a:lnTo>
                    <a:lnTo>
                      <a:pt x="52" y="27"/>
                    </a:lnTo>
                    <a:lnTo>
                      <a:pt x="44" y="32"/>
                    </a:lnTo>
                    <a:lnTo>
                      <a:pt x="40" y="42"/>
                    </a:lnTo>
                    <a:lnTo>
                      <a:pt x="38" y="69"/>
                    </a:lnTo>
                    <a:lnTo>
                      <a:pt x="38" y="95"/>
                    </a:lnTo>
                    <a:lnTo>
                      <a:pt x="38" y="122"/>
                    </a:lnTo>
                    <a:lnTo>
                      <a:pt x="39" y="150"/>
                    </a:lnTo>
                    <a:lnTo>
                      <a:pt x="38" y="177"/>
                    </a:lnTo>
                    <a:lnTo>
                      <a:pt x="38" y="205"/>
                    </a:lnTo>
                    <a:lnTo>
                      <a:pt x="35" y="233"/>
                    </a:lnTo>
                    <a:lnTo>
                      <a:pt x="34" y="262"/>
                    </a:lnTo>
                    <a:lnTo>
                      <a:pt x="32" y="233"/>
                    </a:lnTo>
                    <a:lnTo>
                      <a:pt x="31" y="205"/>
                    </a:lnTo>
                    <a:lnTo>
                      <a:pt x="27" y="177"/>
                    </a:lnTo>
                    <a:lnTo>
                      <a:pt x="24" y="150"/>
                    </a:lnTo>
                    <a:lnTo>
                      <a:pt x="18" y="122"/>
                    </a:lnTo>
                    <a:lnTo>
                      <a:pt x="13" y="94"/>
                    </a:lnTo>
                    <a:lnTo>
                      <a:pt x="6" y="67"/>
                    </a:lnTo>
                    <a:lnTo>
                      <a:pt x="0" y="42"/>
                    </a:lnTo>
                    <a:lnTo>
                      <a:pt x="14" y="35"/>
                    </a:lnTo>
                    <a:lnTo>
                      <a:pt x="30" y="29"/>
                    </a:lnTo>
                    <a:lnTo>
                      <a:pt x="44" y="23"/>
                    </a:lnTo>
                    <a:lnTo>
                      <a:pt x="59" y="17"/>
                    </a:lnTo>
                    <a:lnTo>
                      <a:pt x="73" y="10"/>
                    </a:lnTo>
                    <a:lnTo>
                      <a:pt x="88" y="6"/>
                    </a:lnTo>
                    <a:lnTo>
                      <a:pt x="104" y="2"/>
                    </a:lnTo>
                    <a:lnTo>
                      <a:pt x="122" y="0"/>
                    </a:lnTo>
                    <a:lnTo>
                      <a:pt x="105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2" name="Freeform 1194"/>
              <p:cNvSpPr>
                <a:spLocks/>
              </p:cNvSpPr>
              <p:nvPr/>
            </p:nvSpPr>
            <p:spPr bwMode="auto">
              <a:xfrm>
                <a:off x="4819651" y="5272088"/>
                <a:ext cx="23813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3" y="3"/>
                  </a:cxn>
                  <a:cxn ang="0">
                    <a:pos x="23" y="8"/>
                  </a:cxn>
                  <a:cxn ang="0">
                    <a:pos x="24" y="10"/>
                  </a:cxn>
                  <a:cxn ang="0">
                    <a:pos x="30" y="14"/>
                  </a:cxn>
                  <a:cxn ang="0">
                    <a:pos x="22" y="17"/>
                  </a:cxn>
                  <a:cxn ang="0">
                    <a:pos x="14" y="22"/>
                  </a:cxn>
                  <a:cxn ang="0">
                    <a:pos x="7" y="23"/>
                  </a:cxn>
                  <a:cxn ang="0">
                    <a:pos x="2" y="20"/>
                  </a:cxn>
                  <a:cxn ang="0">
                    <a:pos x="0" y="9"/>
                  </a:cxn>
                  <a:cxn ang="0">
                    <a:pos x="5" y="3"/>
                  </a:cxn>
                  <a:cxn ang="0">
                    <a:pos x="14" y="0"/>
                  </a:cxn>
                  <a:cxn ang="0">
                    <a:pos x="24" y="0"/>
                  </a:cxn>
                </a:cxnLst>
                <a:rect l="0" t="0" r="r" b="b"/>
                <a:pathLst>
                  <a:path w="30" h="23">
                    <a:moveTo>
                      <a:pt x="24" y="0"/>
                    </a:moveTo>
                    <a:lnTo>
                      <a:pt x="23" y="3"/>
                    </a:lnTo>
                    <a:lnTo>
                      <a:pt x="23" y="8"/>
                    </a:lnTo>
                    <a:lnTo>
                      <a:pt x="24" y="10"/>
                    </a:lnTo>
                    <a:lnTo>
                      <a:pt x="30" y="14"/>
                    </a:lnTo>
                    <a:lnTo>
                      <a:pt x="22" y="17"/>
                    </a:lnTo>
                    <a:lnTo>
                      <a:pt x="14" y="22"/>
                    </a:lnTo>
                    <a:lnTo>
                      <a:pt x="7" y="23"/>
                    </a:lnTo>
                    <a:lnTo>
                      <a:pt x="2" y="20"/>
                    </a:lnTo>
                    <a:lnTo>
                      <a:pt x="0" y="9"/>
                    </a:lnTo>
                    <a:lnTo>
                      <a:pt x="5" y="3"/>
                    </a:lnTo>
                    <a:lnTo>
                      <a:pt x="1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3" name="Freeform 1195"/>
              <p:cNvSpPr>
                <a:spLocks/>
              </p:cNvSpPr>
              <p:nvPr/>
            </p:nvSpPr>
            <p:spPr bwMode="auto">
              <a:xfrm>
                <a:off x="3681413" y="5281613"/>
                <a:ext cx="41275" cy="47625"/>
              </a:xfrm>
              <a:custGeom>
                <a:avLst/>
                <a:gdLst/>
                <a:ahLst/>
                <a:cxnLst>
                  <a:cxn ang="0">
                    <a:pos x="48" y="60"/>
                  </a:cxn>
                  <a:cxn ang="0">
                    <a:pos x="41" y="56"/>
                  </a:cxn>
                  <a:cxn ang="0">
                    <a:pos x="35" y="54"/>
                  </a:cxn>
                  <a:cxn ang="0">
                    <a:pos x="28" y="52"/>
                  </a:cxn>
                  <a:cxn ang="0">
                    <a:pos x="22" y="50"/>
                  </a:cxn>
                  <a:cxn ang="0">
                    <a:pos x="10" y="45"/>
                  </a:cxn>
                  <a:cxn ang="0">
                    <a:pos x="0" y="37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19" y="12"/>
                  </a:cxn>
                  <a:cxn ang="0">
                    <a:pos x="28" y="17"/>
                  </a:cxn>
                  <a:cxn ang="0">
                    <a:pos x="37" y="23"/>
                  </a:cxn>
                  <a:cxn ang="0">
                    <a:pos x="44" y="27"/>
                  </a:cxn>
                  <a:cxn ang="0">
                    <a:pos x="49" y="35"/>
                  </a:cxn>
                  <a:cxn ang="0">
                    <a:pos x="50" y="46"/>
                  </a:cxn>
                  <a:cxn ang="0">
                    <a:pos x="48" y="60"/>
                  </a:cxn>
                </a:cxnLst>
                <a:rect l="0" t="0" r="r" b="b"/>
                <a:pathLst>
                  <a:path w="50" h="60">
                    <a:moveTo>
                      <a:pt x="48" y="60"/>
                    </a:moveTo>
                    <a:lnTo>
                      <a:pt x="41" y="56"/>
                    </a:lnTo>
                    <a:lnTo>
                      <a:pt x="35" y="54"/>
                    </a:lnTo>
                    <a:lnTo>
                      <a:pt x="28" y="52"/>
                    </a:lnTo>
                    <a:lnTo>
                      <a:pt x="22" y="50"/>
                    </a:lnTo>
                    <a:lnTo>
                      <a:pt x="10" y="45"/>
                    </a:lnTo>
                    <a:lnTo>
                      <a:pt x="0" y="37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19" y="12"/>
                    </a:lnTo>
                    <a:lnTo>
                      <a:pt x="28" y="17"/>
                    </a:lnTo>
                    <a:lnTo>
                      <a:pt x="37" y="23"/>
                    </a:lnTo>
                    <a:lnTo>
                      <a:pt x="44" y="27"/>
                    </a:lnTo>
                    <a:lnTo>
                      <a:pt x="49" y="35"/>
                    </a:lnTo>
                    <a:lnTo>
                      <a:pt x="50" y="46"/>
                    </a:lnTo>
                    <a:lnTo>
                      <a:pt x="4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5" name="Freeform 1197"/>
              <p:cNvSpPr>
                <a:spLocks/>
              </p:cNvSpPr>
              <p:nvPr/>
            </p:nvSpPr>
            <p:spPr bwMode="auto">
              <a:xfrm>
                <a:off x="4764088" y="5283201"/>
                <a:ext cx="36513" cy="1905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4" y="9"/>
                  </a:cxn>
                  <a:cxn ang="0">
                    <a:pos x="40" y="15"/>
                  </a:cxn>
                  <a:cxn ang="0">
                    <a:pos x="34" y="18"/>
                  </a:cxn>
                  <a:cxn ang="0">
                    <a:pos x="28" y="23"/>
                  </a:cxn>
                  <a:cxn ang="0">
                    <a:pos x="16" y="23"/>
                  </a:cxn>
                  <a:cxn ang="0">
                    <a:pos x="9" y="20"/>
                  </a:cxn>
                  <a:cxn ang="0">
                    <a:pos x="3" y="14"/>
                  </a:cxn>
                  <a:cxn ang="0">
                    <a:pos x="0" y="6"/>
                  </a:cxn>
                  <a:cxn ang="0">
                    <a:pos x="10" y="3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5" y="0"/>
                  </a:cxn>
                </a:cxnLst>
                <a:rect l="0" t="0" r="r" b="b"/>
                <a:pathLst>
                  <a:path w="45" h="23">
                    <a:moveTo>
                      <a:pt x="45" y="0"/>
                    </a:moveTo>
                    <a:lnTo>
                      <a:pt x="44" y="9"/>
                    </a:lnTo>
                    <a:lnTo>
                      <a:pt x="40" y="15"/>
                    </a:lnTo>
                    <a:lnTo>
                      <a:pt x="34" y="18"/>
                    </a:lnTo>
                    <a:lnTo>
                      <a:pt x="28" y="23"/>
                    </a:lnTo>
                    <a:lnTo>
                      <a:pt x="16" y="23"/>
                    </a:lnTo>
                    <a:lnTo>
                      <a:pt x="9" y="20"/>
                    </a:lnTo>
                    <a:lnTo>
                      <a:pt x="3" y="14"/>
                    </a:lnTo>
                    <a:lnTo>
                      <a:pt x="0" y="6"/>
                    </a:lnTo>
                    <a:lnTo>
                      <a:pt x="10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6" name="Freeform 1198"/>
              <p:cNvSpPr>
                <a:spLocks/>
              </p:cNvSpPr>
              <p:nvPr/>
            </p:nvSpPr>
            <p:spPr bwMode="auto">
              <a:xfrm>
                <a:off x="5894388" y="5292726"/>
                <a:ext cx="112713" cy="334963"/>
              </a:xfrm>
              <a:custGeom>
                <a:avLst/>
                <a:gdLst/>
                <a:ahLst/>
                <a:cxnLst>
                  <a:cxn ang="0">
                    <a:pos x="138" y="62"/>
                  </a:cxn>
                  <a:cxn ang="0">
                    <a:pos x="141" y="110"/>
                  </a:cxn>
                  <a:cxn ang="0">
                    <a:pos x="141" y="159"/>
                  </a:cxn>
                  <a:cxn ang="0">
                    <a:pos x="135" y="207"/>
                  </a:cxn>
                  <a:cxn ang="0">
                    <a:pos x="126" y="253"/>
                  </a:cxn>
                  <a:cxn ang="0">
                    <a:pos x="110" y="298"/>
                  </a:cxn>
                  <a:cxn ang="0">
                    <a:pos x="92" y="341"/>
                  </a:cxn>
                  <a:cxn ang="0">
                    <a:pos x="69" y="382"/>
                  </a:cxn>
                  <a:cxn ang="0">
                    <a:pos x="45" y="421"/>
                  </a:cxn>
                  <a:cxn ang="0">
                    <a:pos x="29" y="385"/>
                  </a:cxn>
                  <a:cxn ang="0">
                    <a:pos x="18" y="348"/>
                  </a:cxn>
                  <a:cxn ang="0">
                    <a:pos x="8" y="308"/>
                  </a:cxn>
                  <a:cxn ang="0">
                    <a:pos x="4" y="270"/>
                  </a:cxn>
                  <a:cxn ang="0">
                    <a:pos x="0" y="228"/>
                  </a:cxn>
                  <a:cxn ang="0">
                    <a:pos x="1" y="187"/>
                  </a:cxn>
                  <a:cxn ang="0">
                    <a:pos x="4" y="146"/>
                  </a:cxn>
                  <a:cxn ang="0">
                    <a:pos x="8" y="105"/>
                  </a:cxn>
                  <a:cxn ang="0">
                    <a:pos x="15" y="89"/>
                  </a:cxn>
                  <a:cxn ang="0">
                    <a:pos x="24" y="71"/>
                  </a:cxn>
                  <a:cxn ang="0">
                    <a:pos x="31" y="52"/>
                  </a:cxn>
                  <a:cxn ang="0">
                    <a:pos x="39" y="35"/>
                  </a:cxn>
                  <a:cxn ang="0">
                    <a:pos x="47" y="19"/>
                  </a:cxn>
                  <a:cxn ang="0">
                    <a:pos x="60" y="7"/>
                  </a:cxn>
                  <a:cxn ang="0">
                    <a:pos x="75" y="0"/>
                  </a:cxn>
                  <a:cxn ang="0">
                    <a:pos x="96" y="0"/>
                  </a:cxn>
                  <a:cxn ang="0">
                    <a:pos x="103" y="3"/>
                  </a:cxn>
                  <a:cxn ang="0">
                    <a:pos x="110" y="10"/>
                  </a:cxn>
                  <a:cxn ang="0">
                    <a:pos x="114" y="17"/>
                  </a:cxn>
                  <a:cxn ang="0">
                    <a:pos x="120" y="26"/>
                  </a:cxn>
                  <a:cxn ang="0">
                    <a:pos x="124" y="34"/>
                  </a:cxn>
                  <a:cxn ang="0">
                    <a:pos x="128" y="43"/>
                  </a:cxn>
                  <a:cxn ang="0">
                    <a:pos x="133" y="53"/>
                  </a:cxn>
                  <a:cxn ang="0">
                    <a:pos x="138" y="62"/>
                  </a:cxn>
                </a:cxnLst>
                <a:rect l="0" t="0" r="r" b="b"/>
                <a:pathLst>
                  <a:path w="141" h="421">
                    <a:moveTo>
                      <a:pt x="138" y="62"/>
                    </a:moveTo>
                    <a:lnTo>
                      <a:pt x="141" y="110"/>
                    </a:lnTo>
                    <a:lnTo>
                      <a:pt x="141" y="159"/>
                    </a:lnTo>
                    <a:lnTo>
                      <a:pt x="135" y="207"/>
                    </a:lnTo>
                    <a:lnTo>
                      <a:pt x="126" y="253"/>
                    </a:lnTo>
                    <a:lnTo>
                      <a:pt x="110" y="298"/>
                    </a:lnTo>
                    <a:lnTo>
                      <a:pt x="92" y="341"/>
                    </a:lnTo>
                    <a:lnTo>
                      <a:pt x="69" y="382"/>
                    </a:lnTo>
                    <a:lnTo>
                      <a:pt x="45" y="421"/>
                    </a:lnTo>
                    <a:lnTo>
                      <a:pt x="29" y="385"/>
                    </a:lnTo>
                    <a:lnTo>
                      <a:pt x="18" y="348"/>
                    </a:lnTo>
                    <a:lnTo>
                      <a:pt x="8" y="308"/>
                    </a:lnTo>
                    <a:lnTo>
                      <a:pt x="4" y="270"/>
                    </a:lnTo>
                    <a:lnTo>
                      <a:pt x="0" y="228"/>
                    </a:lnTo>
                    <a:lnTo>
                      <a:pt x="1" y="187"/>
                    </a:lnTo>
                    <a:lnTo>
                      <a:pt x="4" y="146"/>
                    </a:lnTo>
                    <a:lnTo>
                      <a:pt x="8" y="105"/>
                    </a:lnTo>
                    <a:lnTo>
                      <a:pt x="15" y="89"/>
                    </a:lnTo>
                    <a:lnTo>
                      <a:pt x="24" y="71"/>
                    </a:lnTo>
                    <a:lnTo>
                      <a:pt x="31" y="52"/>
                    </a:lnTo>
                    <a:lnTo>
                      <a:pt x="39" y="35"/>
                    </a:lnTo>
                    <a:lnTo>
                      <a:pt x="47" y="19"/>
                    </a:lnTo>
                    <a:lnTo>
                      <a:pt x="60" y="7"/>
                    </a:lnTo>
                    <a:lnTo>
                      <a:pt x="75" y="0"/>
                    </a:lnTo>
                    <a:lnTo>
                      <a:pt x="96" y="0"/>
                    </a:lnTo>
                    <a:lnTo>
                      <a:pt x="103" y="3"/>
                    </a:lnTo>
                    <a:lnTo>
                      <a:pt x="110" y="10"/>
                    </a:lnTo>
                    <a:lnTo>
                      <a:pt x="114" y="17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8" y="43"/>
                    </a:lnTo>
                    <a:lnTo>
                      <a:pt x="133" y="53"/>
                    </a:lnTo>
                    <a:lnTo>
                      <a:pt x="138" y="6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7" name="Freeform 1199"/>
              <p:cNvSpPr>
                <a:spLocks/>
              </p:cNvSpPr>
              <p:nvPr/>
            </p:nvSpPr>
            <p:spPr bwMode="auto">
              <a:xfrm>
                <a:off x="4735513" y="5292726"/>
                <a:ext cx="11113" cy="142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0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lnTo>
                      <a:pt x="14" y="10"/>
                    </a:lnTo>
                    <a:lnTo>
                      <a:pt x="8" y="18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8" name="Freeform 1200"/>
              <p:cNvSpPr>
                <a:spLocks/>
              </p:cNvSpPr>
              <p:nvPr/>
            </p:nvSpPr>
            <p:spPr bwMode="auto">
              <a:xfrm>
                <a:off x="4705351" y="5297488"/>
                <a:ext cx="12700" cy="9525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5" y="10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12"/>
                  </a:cxn>
                </a:cxnLst>
                <a:rect l="0" t="0" r="r" b="b"/>
                <a:pathLst>
                  <a:path w="16" h="12">
                    <a:moveTo>
                      <a:pt x="16" y="12"/>
                    </a:moveTo>
                    <a:lnTo>
                      <a:pt x="5" y="10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0" name="Freeform 1202"/>
              <p:cNvSpPr>
                <a:spLocks/>
              </p:cNvSpPr>
              <p:nvPr/>
            </p:nvSpPr>
            <p:spPr bwMode="auto">
              <a:xfrm>
                <a:off x="4872038" y="5307013"/>
                <a:ext cx="14288" cy="34925"/>
              </a:xfrm>
              <a:custGeom>
                <a:avLst/>
                <a:gdLst/>
                <a:ahLst/>
                <a:cxnLst>
                  <a:cxn ang="0">
                    <a:pos x="18" y="44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18" y="44"/>
                  </a:cxn>
                </a:cxnLst>
                <a:rect l="0" t="0" r="r" b="b"/>
                <a:pathLst>
                  <a:path w="18" h="44">
                    <a:moveTo>
                      <a:pt x="18" y="4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8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1" name="Freeform 1203"/>
              <p:cNvSpPr>
                <a:spLocks/>
              </p:cNvSpPr>
              <p:nvPr/>
            </p:nvSpPr>
            <p:spPr bwMode="auto">
              <a:xfrm>
                <a:off x="3743326" y="5310188"/>
                <a:ext cx="1588" cy="28575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34"/>
                  </a:cxn>
                </a:cxnLst>
                <a:rect l="0" t="0" r="r" b="b"/>
                <a:pathLst>
                  <a:path w="2" h="34">
                    <a:moveTo>
                      <a:pt x="2" y="34"/>
                    </a:moveTo>
                    <a:lnTo>
                      <a:pt x="0" y="0"/>
                    </a:lnTo>
                    <a:lnTo>
                      <a:pt x="2" y="11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2" name="Freeform 1204"/>
              <p:cNvSpPr>
                <a:spLocks/>
              </p:cNvSpPr>
              <p:nvPr/>
            </p:nvSpPr>
            <p:spPr bwMode="auto">
              <a:xfrm>
                <a:off x="5911851" y="5310188"/>
                <a:ext cx="65088" cy="287338"/>
              </a:xfrm>
              <a:custGeom>
                <a:avLst/>
                <a:gdLst/>
                <a:ahLst/>
                <a:cxnLst>
                  <a:cxn ang="0">
                    <a:pos x="83" y="48"/>
                  </a:cxn>
                  <a:cxn ang="0">
                    <a:pos x="78" y="87"/>
                  </a:cxn>
                  <a:cxn ang="0">
                    <a:pos x="78" y="128"/>
                  </a:cxn>
                  <a:cxn ang="0">
                    <a:pos x="78" y="170"/>
                  </a:cxn>
                  <a:cxn ang="0">
                    <a:pos x="78" y="212"/>
                  </a:cxn>
                  <a:cxn ang="0">
                    <a:pos x="75" y="251"/>
                  </a:cxn>
                  <a:cxn ang="0">
                    <a:pos x="68" y="291"/>
                  </a:cxn>
                  <a:cxn ang="0">
                    <a:pos x="55" y="327"/>
                  </a:cxn>
                  <a:cxn ang="0">
                    <a:pos x="35" y="361"/>
                  </a:cxn>
                  <a:cxn ang="0">
                    <a:pos x="15" y="330"/>
                  </a:cxn>
                  <a:cxn ang="0">
                    <a:pos x="5" y="296"/>
                  </a:cxn>
                  <a:cxn ang="0">
                    <a:pos x="0" y="258"/>
                  </a:cxn>
                  <a:cxn ang="0">
                    <a:pos x="3" y="221"/>
                  </a:cxn>
                  <a:cxn ang="0">
                    <a:pos x="5" y="181"/>
                  </a:cxn>
                  <a:cxn ang="0">
                    <a:pos x="10" y="143"/>
                  </a:cxn>
                  <a:cxn ang="0">
                    <a:pos x="13" y="104"/>
                  </a:cxn>
                  <a:cxn ang="0">
                    <a:pos x="13" y="71"/>
                  </a:cxn>
                  <a:cxn ang="0">
                    <a:pos x="18" y="60"/>
                  </a:cxn>
                  <a:cxn ang="0">
                    <a:pos x="24" y="48"/>
                  </a:cxn>
                  <a:cxn ang="0">
                    <a:pos x="27" y="36"/>
                  </a:cxn>
                  <a:cxn ang="0">
                    <a:pos x="32" y="25"/>
                  </a:cxn>
                  <a:cxn ang="0">
                    <a:pos x="36" y="13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69" y="0"/>
                  </a:cxn>
                  <a:cxn ang="0">
                    <a:pos x="83" y="48"/>
                  </a:cxn>
                </a:cxnLst>
                <a:rect l="0" t="0" r="r" b="b"/>
                <a:pathLst>
                  <a:path w="83" h="361">
                    <a:moveTo>
                      <a:pt x="83" y="48"/>
                    </a:moveTo>
                    <a:lnTo>
                      <a:pt x="78" y="87"/>
                    </a:lnTo>
                    <a:lnTo>
                      <a:pt x="78" y="128"/>
                    </a:lnTo>
                    <a:lnTo>
                      <a:pt x="78" y="170"/>
                    </a:lnTo>
                    <a:lnTo>
                      <a:pt x="78" y="212"/>
                    </a:lnTo>
                    <a:lnTo>
                      <a:pt x="75" y="251"/>
                    </a:lnTo>
                    <a:lnTo>
                      <a:pt x="68" y="291"/>
                    </a:lnTo>
                    <a:lnTo>
                      <a:pt x="55" y="327"/>
                    </a:lnTo>
                    <a:lnTo>
                      <a:pt x="35" y="361"/>
                    </a:lnTo>
                    <a:lnTo>
                      <a:pt x="15" y="330"/>
                    </a:lnTo>
                    <a:lnTo>
                      <a:pt x="5" y="296"/>
                    </a:lnTo>
                    <a:lnTo>
                      <a:pt x="0" y="258"/>
                    </a:lnTo>
                    <a:lnTo>
                      <a:pt x="3" y="221"/>
                    </a:lnTo>
                    <a:lnTo>
                      <a:pt x="5" y="181"/>
                    </a:lnTo>
                    <a:lnTo>
                      <a:pt x="10" y="143"/>
                    </a:lnTo>
                    <a:lnTo>
                      <a:pt x="13" y="104"/>
                    </a:lnTo>
                    <a:lnTo>
                      <a:pt x="13" y="71"/>
                    </a:lnTo>
                    <a:lnTo>
                      <a:pt x="18" y="60"/>
                    </a:lnTo>
                    <a:lnTo>
                      <a:pt x="24" y="48"/>
                    </a:lnTo>
                    <a:lnTo>
                      <a:pt x="27" y="36"/>
                    </a:lnTo>
                    <a:lnTo>
                      <a:pt x="32" y="25"/>
                    </a:lnTo>
                    <a:lnTo>
                      <a:pt x="36" y="13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69" y="0"/>
                    </a:lnTo>
                    <a:lnTo>
                      <a:pt x="83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3" name="Freeform 1205"/>
              <p:cNvSpPr>
                <a:spLocks/>
              </p:cNvSpPr>
              <p:nvPr/>
            </p:nvSpPr>
            <p:spPr bwMode="auto">
              <a:xfrm>
                <a:off x="4832351" y="5318126"/>
                <a:ext cx="39688" cy="163513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4" y="27"/>
                  </a:cxn>
                  <a:cxn ang="0">
                    <a:pos x="30" y="51"/>
                  </a:cxn>
                  <a:cxn ang="0">
                    <a:pos x="35" y="76"/>
                  </a:cxn>
                  <a:cxn ang="0">
                    <a:pos x="40" y="100"/>
                  </a:cxn>
                  <a:cxn ang="0">
                    <a:pos x="43" y="125"/>
                  </a:cxn>
                  <a:cxn ang="0">
                    <a:pos x="47" y="151"/>
                  </a:cxn>
                  <a:cxn ang="0">
                    <a:pos x="48" y="178"/>
                  </a:cxn>
                  <a:cxn ang="0">
                    <a:pos x="50" y="206"/>
                  </a:cxn>
                  <a:cxn ang="0">
                    <a:pos x="40" y="206"/>
                  </a:cxn>
                  <a:cxn ang="0">
                    <a:pos x="36" y="179"/>
                  </a:cxn>
                  <a:cxn ang="0">
                    <a:pos x="33" y="156"/>
                  </a:cxn>
                  <a:cxn ang="0">
                    <a:pos x="28" y="132"/>
                  </a:cxn>
                  <a:cxn ang="0">
                    <a:pos x="24" y="109"/>
                  </a:cxn>
                  <a:cxn ang="0">
                    <a:pos x="19" y="85"/>
                  </a:cxn>
                  <a:cxn ang="0">
                    <a:pos x="14" y="63"/>
                  </a:cxn>
                  <a:cxn ang="0">
                    <a:pos x="8" y="41"/>
                  </a:cxn>
                  <a:cxn ang="0">
                    <a:pos x="2" y="20"/>
                  </a:cxn>
                  <a:cxn ang="0">
                    <a:pos x="0" y="10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0" y="2"/>
                  </a:cxn>
                </a:cxnLst>
                <a:rect l="0" t="0" r="r" b="b"/>
                <a:pathLst>
                  <a:path w="50" h="206">
                    <a:moveTo>
                      <a:pt x="20" y="2"/>
                    </a:moveTo>
                    <a:lnTo>
                      <a:pt x="24" y="27"/>
                    </a:lnTo>
                    <a:lnTo>
                      <a:pt x="30" y="51"/>
                    </a:lnTo>
                    <a:lnTo>
                      <a:pt x="35" y="76"/>
                    </a:lnTo>
                    <a:lnTo>
                      <a:pt x="40" y="100"/>
                    </a:lnTo>
                    <a:lnTo>
                      <a:pt x="43" y="125"/>
                    </a:lnTo>
                    <a:lnTo>
                      <a:pt x="47" y="151"/>
                    </a:lnTo>
                    <a:lnTo>
                      <a:pt x="48" y="178"/>
                    </a:lnTo>
                    <a:lnTo>
                      <a:pt x="50" y="206"/>
                    </a:lnTo>
                    <a:lnTo>
                      <a:pt x="40" y="206"/>
                    </a:lnTo>
                    <a:lnTo>
                      <a:pt x="36" y="179"/>
                    </a:lnTo>
                    <a:lnTo>
                      <a:pt x="33" y="156"/>
                    </a:lnTo>
                    <a:lnTo>
                      <a:pt x="28" y="132"/>
                    </a:lnTo>
                    <a:lnTo>
                      <a:pt x="24" y="109"/>
                    </a:lnTo>
                    <a:lnTo>
                      <a:pt x="19" y="85"/>
                    </a:lnTo>
                    <a:lnTo>
                      <a:pt x="14" y="63"/>
                    </a:lnTo>
                    <a:lnTo>
                      <a:pt x="8" y="41"/>
                    </a:lnTo>
                    <a:lnTo>
                      <a:pt x="2" y="20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4" name="Freeform 1206"/>
              <p:cNvSpPr>
                <a:spLocks/>
              </p:cNvSpPr>
              <p:nvPr/>
            </p:nvSpPr>
            <p:spPr bwMode="auto">
              <a:xfrm>
                <a:off x="3770313" y="5324476"/>
                <a:ext cx="61913" cy="69850"/>
              </a:xfrm>
              <a:custGeom>
                <a:avLst/>
                <a:gdLst/>
                <a:ahLst/>
                <a:cxnLst>
                  <a:cxn ang="0">
                    <a:pos x="78" y="26"/>
                  </a:cxn>
                  <a:cxn ang="0">
                    <a:pos x="74" y="31"/>
                  </a:cxn>
                  <a:cxn ang="0">
                    <a:pos x="73" y="38"/>
                  </a:cxn>
                  <a:cxn ang="0">
                    <a:pos x="73" y="45"/>
                  </a:cxn>
                  <a:cxn ang="0">
                    <a:pos x="73" y="54"/>
                  </a:cxn>
                  <a:cxn ang="0">
                    <a:pos x="73" y="61"/>
                  </a:cxn>
                  <a:cxn ang="0">
                    <a:pos x="73" y="70"/>
                  </a:cxn>
                  <a:cxn ang="0">
                    <a:pos x="73" y="78"/>
                  </a:cxn>
                  <a:cxn ang="0">
                    <a:pos x="73" y="87"/>
                  </a:cxn>
                  <a:cxn ang="0">
                    <a:pos x="62" y="83"/>
                  </a:cxn>
                  <a:cxn ang="0">
                    <a:pos x="51" y="78"/>
                  </a:cxn>
                  <a:cxn ang="0">
                    <a:pos x="42" y="72"/>
                  </a:cxn>
                  <a:cxn ang="0">
                    <a:pos x="34" y="66"/>
                  </a:cxn>
                  <a:cxn ang="0">
                    <a:pos x="24" y="58"/>
                  </a:cxn>
                  <a:cxn ang="0">
                    <a:pos x="16" y="51"/>
                  </a:cxn>
                  <a:cxn ang="0">
                    <a:pos x="9" y="43"/>
                  </a:cxn>
                  <a:cxn ang="0">
                    <a:pos x="2" y="36"/>
                  </a:cxn>
                  <a:cxn ang="0">
                    <a:pos x="7" y="28"/>
                  </a:cxn>
                  <a:cxn ang="0">
                    <a:pos x="6" y="20"/>
                  </a:cxn>
                  <a:cxn ang="0">
                    <a:pos x="0" y="10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22" y="2"/>
                  </a:cxn>
                  <a:cxn ang="0">
                    <a:pos x="31" y="5"/>
                  </a:cxn>
                  <a:cxn ang="0">
                    <a:pos x="41" y="9"/>
                  </a:cxn>
                  <a:cxn ang="0">
                    <a:pos x="49" y="13"/>
                  </a:cxn>
                  <a:cxn ang="0">
                    <a:pos x="59" y="17"/>
                  </a:cxn>
                  <a:cxn ang="0">
                    <a:pos x="67" y="21"/>
                  </a:cxn>
                  <a:cxn ang="0">
                    <a:pos x="78" y="26"/>
                  </a:cxn>
                </a:cxnLst>
                <a:rect l="0" t="0" r="r" b="b"/>
                <a:pathLst>
                  <a:path w="78" h="87">
                    <a:moveTo>
                      <a:pt x="78" y="26"/>
                    </a:moveTo>
                    <a:lnTo>
                      <a:pt x="74" y="31"/>
                    </a:lnTo>
                    <a:lnTo>
                      <a:pt x="73" y="38"/>
                    </a:lnTo>
                    <a:lnTo>
                      <a:pt x="73" y="45"/>
                    </a:lnTo>
                    <a:lnTo>
                      <a:pt x="73" y="54"/>
                    </a:lnTo>
                    <a:lnTo>
                      <a:pt x="73" y="61"/>
                    </a:lnTo>
                    <a:lnTo>
                      <a:pt x="73" y="70"/>
                    </a:lnTo>
                    <a:lnTo>
                      <a:pt x="73" y="78"/>
                    </a:lnTo>
                    <a:lnTo>
                      <a:pt x="73" y="87"/>
                    </a:lnTo>
                    <a:lnTo>
                      <a:pt x="62" y="83"/>
                    </a:lnTo>
                    <a:lnTo>
                      <a:pt x="51" y="78"/>
                    </a:lnTo>
                    <a:lnTo>
                      <a:pt x="42" y="72"/>
                    </a:lnTo>
                    <a:lnTo>
                      <a:pt x="34" y="66"/>
                    </a:lnTo>
                    <a:lnTo>
                      <a:pt x="24" y="58"/>
                    </a:lnTo>
                    <a:lnTo>
                      <a:pt x="16" y="51"/>
                    </a:lnTo>
                    <a:lnTo>
                      <a:pt x="9" y="43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6" y="2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1" y="0"/>
                    </a:lnTo>
                    <a:lnTo>
                      <a:pt x="22" y="2"/>
                    </a:lnTo>
                    <a:lnTo>
                      <a:pt x="31" y="5"/>
                    </a:lnTo>
                    <a:lnTo>
                      <a:pt x="41" y="9"/>
                    </a:lnTo>
                    <a:lnTo>
                      <a:pt x="49" y="13"/>
                    </a:lnTo>
                    <a:lnTo>
                      <a:pt x="59" y="17"/>
                    </a:lnTo>
                    <a:lnTo>
                      <a:pt x="67" y="21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5" name="Freeform 1207"/>
              <p:cNvSpPr>
                <a:spLocks/>
              </p:cNvSpPr>
              <p:nvPr/>
            </p:nvSpPr>
            <p:spPr bwMode="auto">
              <a:xfrm>
                <a:off x="4791076" y="5329238"/>
                <a:ext cx="30163" cy="80963"/>
              </a:xfrm>
              <a:custGeom>
                <a:avLst/>
                <a:gdLst/>
                <a:ahLst/>
                <a:cxnLst>
                  <a:cxn ang="0">
                    <a:pos x="37" y="101"/>
                  </a:cxn>
                  <a:cxn ang="0">
                    <a:pos x="28" y="95"/>
                  </a:cxn>
                  <a:cxn ang="0">
                    <a:pos x="23" y="87"/>
                  </a:cxn>
                  <a:cxn ang="0">
                    <a:pos x="18" y="77"/>
                  </a:cxn>
                  <a:cxn ang="0">
                    <a:pos x="17" y="66"/>
                  </a:cxn>
                  <a:cxn ang="0">
                    <a:pos x="15" y="53"/>
                  </a:cxn>
                  <a:cxn ang="0">
                    <a:pos x="13" y="41"/>
                  </a:cxn>
                  <a:cxn ang="0">
                    <a:pos x="9" y="29"/>
                  </a:cxn>
                  <a:cxn ang="0">
                    <a:pos x="6" y="20"/>
                  </a:cxn>
                  <a:cxn ang="0">
                    <a:pos x="0" y="16"/>
                  </a:cxn>
                  <a:cxn ang="0">
                    <a:pos x="17" y="0"/>
                  </a:cxn>
                  <a:cxn ang="0">
                    <a:pos x="18" y="11"/>
                  </a:cxn>
                  <a:cxn ang="0">
                    <a:pos x="21" y="24"/>
                  </a:cxn>
                  <a:cxn ang="0">
                    <a:pos x="23" y="37"/>
                  </a:cxn>
                  <a:cxn ang="0">
                    <a:pos x="27" y="50"/>
                  </a:cxn>
                  <a:cxn ang="0">
                    <a:pos x="29" y="62"/>
                  </a:cxn>
                  <a:cxn ang="0">
                    <a:pos x="31" y="76"/>
                  </a:cxn>
                  <a:cxn ang="0">
                    <a:pos x="33" y="87"/>
                  </a:cxn>
                  <a:cxn ang="0">
                    <a:pos x="37" y="101"/>
                  </a:cxn>
                </a:cxnLst>
                <a:rect l="0" t="0" r="r" b="b"/>
                <a:pathLst>
                  <a:path w="37" h="101">
                    <a:moveTo>
                      <a:pt x="37" y="101"/>
                    </a:moveTo>
                    <a:lnTo>
                      <a:pt x="28" y="95"/>
                    </a:lnTo>
                    <a:lnTo>
                      <a:pt x="23" y="87"/>
                    </a:lnTo>
                    <a:lnTo>
                      <a:pt x="18" y="77"/>
                    </a:lnTo>
                    <a:lnTo>
                      <a:pt x="17" y="66"/>
                    </a:lnTo>
                    <a:lnTo>
                      <a:pt x="15" y="53"/>
                    </a:lnTo>
                    <a:lnTo>
                      <a:pt x="13" y="41"/>
                    </a:lnTo>
                    <a:lnTo>
                      <a:pt x="9" y="29"/>
                    </a:lnTo>
                    <a:lnTo>
                      <a:pt x="6" y="20"/>
                    </a:lnTo>
                    <a:lnTo>
                      <a:pt x="0" y="16"/>
                    </a:lnTo>
                    <a:lnTo>
                      <a:pt x="17" y="0"/>
                    </a:lnTo>
                    <a:lnTo>
                      <a:pt x="18" y="11"/>
                    </a:lnTo>
                    <a:lnTo>
                      <a:pt x="21" y="24"/>
                    </a:lnTo>
                    <a:lnTo>
                      <a:pt x="23" y="37"/>
                    </a:lnTo>
                    <a:lnTo>
                      <a:pt x="27" y="50"/>
                    </a:lnTo>
                    <a:lnTo>
                      <a:pt x="29" y="62"/>
                    </a:lnTo>
                    <a:lnTo>
                      <a:pt x="31" y="76"/>
                    </a:lnTo>
                    <a:lnTo>
                      <a:pt x="33" y="87"/>
                    </a:lnTo>
                    <a:lnTo>
                      <a:pt x="37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7" name="Freeform 1209"/>
              <p:cNvSpPr>
                <a:spLocks/>
              </p:cNvSpPr>
              <p:nvPr/>
            </p:nvSpPr>
            <p:spPr bwMode="auto">
              <a:xfrm>
                <a:off x="5024438" y="5338763"/>
                <a:ext cx="22225" cy="231775"/>
              </a:xfrm>
              <a:custGeom>
                <a:avLst/>
                <a:gdLst/>
                <a:ahLst/>
                <a:cxnLst>
                  <a:cxn ang="0">
                    <a:pos x="28" y="293"/>
                  </a:cxn>
                  <a:cxn ang="0">
                    <a:pos x="0" y="293"/>
                  </a:cxn>
                  <a:cxn ang="0">
                    <a:pos x="2" y="256"/>
                  </a:cxn>
                  <a:cxn ang="0">
                    <a:pos x="3" y="219"/>
                  </a:cxn>
                  <a:cxn ang="0">
                    <a:pos x="4" y="181"/>
                  </a:cxn>
                  <a:cxn ang="0">
                    <a:pos x="7" y="144"/>
                  </a:cxn>
                  <a:cxn ang="0">
                    <a:pos x="9" y="107"/>
                  </a:cxn>
                  <a:cxn ang="0">
                    <a:pos x="12" y="70"/>
                  </a:cxn>
                  <a:cxn ang="0">
                    <a:pos x="16" y="34"/>
                  </a:cxn>
                  <a:cxn ang="0">
                    <a:pos x="23" y="0"/>
                  </a:cxn>
                  <a:cxn ang="0">
                    <a:pos x="25" y="34"/>
                  </a:cxn>
                  <a:cxn ang="0">
                    <a:pos x="26" y="72"/>
                  </a:cxn>
                  <a:cxn ang="0">
                    <a:pos x="26" y="109"/>
                  </a:cxn>
                  <a:cxn ang="0">
                    <a:pos x="27" y="147"/>
                  </a:cxn>
                  <a:cxn ang="0">
                    <a:pos x="27" y="185"/>
                  </a:cxn>
                  <a:cxn ang="0">
                    <a:pos x="27" y="222"/>
                  </a:cxn>
                  <a:cxn ang="0">
                    <a:pos x="27" y="257"/>
                  </a:cxn>
                  <a:cxn ang="0">
                    <a:pos x="28" y="293"/>
                  </a:cxn>
                </a:cxnLst>
                <a:rect l="0" t="0" r="r" b="b"/>
                <a:pathLst>
                  <a:path w="28" h="293">
                    <a:moveTo>
                      <a:pt x="28" y="293"/>
                    </a:moveTo>
                    <a:lnTo>
                      <a:pt x="0" y="293"/>
                    </a:lnTo>
                    <a:lnTo>
                      <a:pt x="2" y="256"/>
                    </a:lnTo>
                    <a:lnTo>
                      <a:pt x="3" y="219"/>
                    </a:lnTo>
                    <a:lnTo>
                      <a:pt x="4" y="181"/>
                    </a:lnTo>
                    <a:lnTo>
                      <a:pt x="7" y="144"/>
                    </a:lnTo>
                    <a:lnTo>
                      <a:pt x="9" y="107"/>
                    </a:lnTo>
                    <a:lnTo>
                      <a:pt x="12" y="70"/>
                    </a:lnTo>
                    <a:lnTo>
                      <a:pt x="16" y="34"/>
                    </a:lnTo>
                    <a:lnTo>
                      <a:pt x="23" y="0"/>
                    </a:lnTo>
                    <a:lnTo>
                      <a:pt x="25" y="34"/>
                    </a:lnTo>
                    <a:lnTo>
                      <a:pt x="26" y="72"/>
                    </a:lnTo>
                    <a:lnTo>
                      <a:pt x="26" y="109"/>
                    </a:lnTo>
                    <a:lnTo>
                      <a:pt x="27" y="147"/>
                    </a:lnTo>
                    <a:lnTo>
                      <a:pt x="27" y="185"/>
                    </a:lnTo>
                    <a:lnTo>
                      <a:pt x="27" y="222"/>
                    </a:lnTo>
                    <a:lnTo>
                      <a:pt x="27" y="257"/>
                    </a:lnTo>
                    <a:lnTo>
                      <a:pt x="28" y="2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8" name="Freeform 1210"/>
              <p:cNvSpPr>
                <a:spLocks/>
              </p:cNvSpPr>
              <p:nvPr/>
            </p:nvSpPr>
            <p:spPr bwMode="auto">
              <a:xfrm>
                <a:off x="3684588" y="5341938"/>
                <a:ext cx="31750" cy="63500"/>
              </a:xfrm>
              <a:custGeom>
                <a:avLst/>
                <a:gdLst/>
                <a:ahLst/>
                <a:cxnLst>
                  <a:cxn ang="0">
                    <a:pos x="40" y="79"/>
                  </a:cxn>
                  <a:cxn ang="0">
                    <a:pos x="23" y="77"/>
                  </a:cxn>
                  <a:cxn ang="0">
                    <a:pos x="13" y="72"/>
                  </a:cxn>
                  <a:cxn ang="0">
                    <a:pos x="7" y="63"/>
                  </a:cxn>
                  <a:cxn ang="0">
                    <a:pos x="6" y="51"/>
                  </a:cxn>
                  <a:cxn ang="0">
                    <a:pos x="5" y="37"/>
                  </a:cxn>
                  <a:cxn ang="0">
                    <a:pos x="5" y="23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14" y="2"/>
                  </a:cxn>
                  <a:cxn ang="0">
                    <a:pos x="25" y="8"/>
                  </a:cxn>
                  <a:cxn ang="0">
                    <a:pos x="32" y="15"/>
                  </a:cxn>
                  <a:cxn ang="0">
                    <a:pos x="37" y="27"/>
                  </a:cxn>
                  <a:cxn ang="0">
                    <a:pos x="37" y="37"/>
                  </a:cxn>
                  <a:cxn ang="0">
                    <a:pos x="38" y="51"/>
                  </a:cxn>
                  <a:cxn ang="0">
                    <a:pos x="39" y="65"/>
                  </a:cxn>
                  <a:cxn ang="0">
                    <a:pos x="40" y="79"/>
                  </a:cxn>
                </a:cxnLst>
                <a:rect l="0" t="0" r="r" b="b"/>
                <a:pathLst>
                  <a:path w="40" h="79">
                    <a:moveTo>
                      <a:pt x="40" y="79"/>
                    </a:moveTo>
                    <a:lnTo>
                      <a:pt x="23" y="77"/>
                    </a:lnTo>
                    <a:lnTo>
                      <a:pt x="13" y="72"/>
                    </a:lnTo>
                    <a:lnTo>
                      <a:pt x="7" y="63"/>
                    </a:lnTo>
                    <a:lnTo>
                      <a:pt x="6" y="51"/>
                    </a:lnTo>
                    <a:lnTo>
                      <a:pt x="5" y="37"/>
                    </a:lnTo>
                    <a:lnTo>
                      <a:pt x="5" y="23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25" y="8"/>
                    </a:lnTo>
                    <a:lnTo>
                      <a:pt x="32" y="15"/>
                    </a:lnTo>
                    <a:lnTo>
                      <a:pt x="37" y="27"/>
                    </a:lnTo>
                    <a:lnTo>
                      <a:pt x="37" y="37"/>
                    </a:lnTo>
                    <a:lnTo>
                      <a:pt x="38" y="51"/>
                    </a:lnTo>
                    <a:lnTo>
                      <a:pt x="39" y="65"/>
                    </a:lnTo>
                    <a:lnTo>
                      <a:pt x="4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9" name="Freeform 1211"/>
              <p:cNvSpPr>
                <a:spLocks/>
              </p:cNvSpPr>
              <p:nvPr/>
            </p:nvSpPr>
            <p:spPr bwMode="auto">
              <a:xfrm>
                <a:off x="4756151" y="5345113"/>
                <a:ext cx="26988" cy="69850"/>
              </a:xfrm>
              <a:custGeom>
                <a:avLst/>
                <a:gdLst/>
                <a:ahLst/>
                <a:cxnLst>
                  <a:cxn ang="0">
                    <a:pos x="34" y="81"/>
                  </a:cxn>
                  <a:cxn ang="0">
                    <a:pos x="31" y="86"/>
                  </a:cxn>
                  <a:cxn ang="0">
                    <a:pos x="25" y="88"/>
                  </a:cxn>
                  <a:cxn ang="0">
                    <a:pos x="18" y="87"/>
                  </a:cxn>
                  <a:cxn ang="0">
                    <a:pos x="12" y="87"/>
                  </a:cxn>
                  <a:cxn ang="0">
                    <a:pos x="10" y="75"/>
                  </a:cxn>
                  <a:cxn ang="0">
                    <a:pos x="7" y="65"/>
                  </a:cxn>
                  <a:cxn ang="0">
                    <a:pos x="5" y="53"/>
                  </a:cxn>
                  <a:cxn ang="0">
                    <a:pos x="4" y="43"/>
                  </a:cxn>
                  <a:cxn ang="0">
                    <a:pos x="0" y="31"/>
                  </a:cxn>
                  <a:cxn ang="0">
                    <a:pos x="1" y="21"/>
                  </a:cxn>
                  <a:cxn ang="0">
                    <a:pos x="1" y="10"/>
                  </a:cxn>
                  <a:cxn ang="0">
                    <a:pos x="6" y="0"/>
                  </a:cxn>
                  <a:cxn ang="0">
                    <a:pos x="8" y="7"/>
                  </a:cxn>
                  <a:cxn ang="0">
                    <a:pos x="13" y="17"/>
                  </a:cxn>
                  <a:cxn ang="0">
                    <a:pos x="17" y="28"/>
                  </a:cxn>
                  <a:cxn ang="0">
                    <a:pos x="21" y="38"/>
                  </a:cxn>
                  <a:cxn ang="0">
                    <a:pos x="25" y="49"/>
                  </a:cxn>
                  <a:cxn ang="0">
                    <a:pos x="29" y="59"/>
                  </a:cxn>
                  <a:cxn ang="0">
                    <a:pos x="32" y="70"/>
                  </a:cxn>
                  <a:cxn ang="0">
                    <a:pos x="34" y="81"/>
                  </a:cxn>
                </a:cxnLst>
                <a:rect l="0" t="0" r="r" b="b"/>
                <a:pathLst>
                  <a:path w="34" h="88">
                    <a:moveTo>
                      <a:pt x="34" y="81"/>
                    </a:moveTo>
                    <a:lnTo>
                      <a:pt x="31" y="86"/>
                    </a:lnTo>
                    <a:lnTo>
                      <a:pt x="25" y="88"/>
                    </a:lnTo>
                    <a:lnTo>
                      <a:pt x="18" y="87"/>
                    </a:lnTo>
                    <a:lnTo>
                      <a:pt x="12" y="87"/>
                    </a:lnTo>
                    <a:lnTo>
                      <a:pt x="10" y="75"/>
                    </a:lnTo>
                    <a:lnTo>
                      <a:pt x="7" y="65"/>
                    </a:lnTo>
                    <a:lnTo>
                      <a:pt x="5" y="53"/>
                    </a:lnTo>
                    <a:lnTo>
                      <a:pt x="4" y="43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1" y="10"/>
                    </a:lnTo>
                    <a:lnTo>
                      <a:pt x="6" y="0"/>
                    </a:lnTo>
                    <a:lnTo>
                      <a:pt x="8" y="7"/>
                    </a:lnTo>
                    <a:lnTo>
                      <a:pt x="13" y="17"/>
                    </a:lnTo>
                    <a:lnTo>
                      <a:pt x="17" y="28"/>
                    </a:lnTo>
                    <a:lnTo>
                      <a:pt x="21" y="38"/>
                    </a:lnTo>
                    <a:lnTo>
                      <a:pt x="25" y="49"/>
                    </a:lnTo>
                    <a:lnTo>
                      <a:pt x="29" y="59"/>
                    </a:lnTo>
                    <a:lnTo>
                      <a:pt x="32" y="70"/>
                    </a:lnTo>
                    <a:lnTo>
                      <a:pt x="34" y="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1" name="Freeform 1213"/>
              <p:cNvSpPr>
                <a:spLocks/>
              </p:cNvSpPr>
              <p:nvPr/>
            </p:nvSpPr>
            <p:spPr bwMode="auto">
              <a:xfrm>
                <a:off x="4662488" y="5360988"/>
                <a:ext cx="33338" cy="61913"/>
              </a:xfrm>
              <a:custGeom>
                <a:avLst/>
                <a:gdLst/>
                <a:ahLst/>
                <a:cxnLst>
                  <a:cxn ang="0">
                    <a:pos x="42" y="56"/>
                  </a:cxn>
                  <a:cxn ang="0">
                    <a:pos x="38" y="62"/>
                  </a:cxn>
                  <a:cxn ang="0">
                    <a:pos x="37" y="68"/>
                  </a:cxn>
                  <a:cxn ang="0">
                    <a:pos x="42" y="74"/>
                  </a:cxn>
                  <a:cxn ang="0">
                    <a:pos x="37" y="80"/>
                  </a:cxn>
                  <a:cxn ang="0">
                    <a:pos x="32" y="70"/>
                  </a:cxn>
                  <a:cxn ang="0">
                    <a:pos x="27" y="62"/>
                  </a:cxn>
                  <a:cxn ang="0">
                    <a:pos x="24" y="53"/>
                  </a:cxn>
                  <a:cxn ang="0">
                    <a:pos x="20" y="45"/>
                  </a:cxn>
                  <a:cxn ang="0">
                    <a:pos x="16" y="37"/>
                  </a:cxn>
                  <a:cxn ang="0">
                    <a:pos x="11" y="28"/>
                  </a:cxn>
                  <a:cxn ang="0">
                    <a:pos x="5" y="21"/>
                  </a:cxn>
                  <a:cxn ang="0">
                    <a:pos x="0" y="14"/>
                  </a:cxn>
                  <a:cxn ang="0">
                    <a:pos x="12" y="3"/>
                  </a:cxn>
                  <a:cxn ang="0">
                    <a:pos x="21" y="0"/>
                  </a:cxn>
                  <a:cxn ang="0">
                    <a:pos x="28" y="3"/>
                  </a:cxn>
                  <a:cxn ang="0">
                    <a:pos x="33" y="12"/>
                  </a:cxn>
                  <a:cxn ang="0">
                    <a:pos x="35" y="23"/>
                  </a:cxn>
                  <a:cxn ang="0">
                    <a:pos x="38" y="35"/>
                  </a:cxn>
                  <a:cxn ang="0">
                    <a:pos x="39" y="46"/>
                  </a:cxn>
                  <a:cxn ang="0">
                    <a:pos x="42" y="56"/>
                  </a:cxn>
                </a:cxnLst>
                <a:rect l="0" t="0" r="r" b="b"/>
                <a:pathLst>
                  <a:path w="42" h="80">
                    <a:moveTo>
                      <a:pt x="42" y="56"/>
                    </a:moveTo>
                    <a:lnTo>
                      <a:pt x="38" y="62"/>
                    </a:lnTo>
                    <a:lnTo>
                      <a:pt x="37" y="68"/>
                    </a:lnTo>
                    <a:lnTo>
                      <a:pt x="42" y="74"/>
                    </a:lnTo>
                    <a:lnTo>
                      <a:pt x="37" y="80"/>
                    </a:lnTo>
                    <a:lnTo>
                      <a:pt x="32" y="70"/>
                    </a:lnTo>
                    <a:lnTo>
                      <a:pt x="27" y="62"/>
                    </a:lnTo>
                    <a:lnTo>
                      <a:pt x="24" y="53"/>
                    </a:lnTo>
                    <a:lnTo>
                      <a:pt x="20" y="45"/>
                    </a:lnTo>
                    <a:lnTo>
                      <a:pt x="16" y="37"/>
                    </a:lnTo>
                    <a:lnTo>
                      <a:pt x="11" y="28"/>
                    </a:lnTo>
                    <a:lnTo>
                      <a:pt x="5" y="21"/>
                    </a:lnTo>
                    <a:lnTo>
                      <a:pt x="0" y="14"/>
                    </a:lnTo>
                    <a:lnTo>
                      <a:pt x="12" y="3"/>
                    </a:lnTo>
                    <a:lnTo>
                      <a:pt x="21" y="0"/>
                    </a:lnTo>
                    <a:lnTo>
                      <a:pt x="28" y="3"/>
                    </a:lnTo>
                    <a:lnTo>
                      <a:pt x="33" y="12"/>
                    </a:lnTo>
                    <a:lnTo>
                      <a:pt x="35" y="23"/>
                    </a:lnTo>
                    <a:lnTo>
                      <a:pt x="38" y="35"/>
                    </a:lnTo>
                    <a:lnTo>
                      <a:pt x="39" y="46"/>
                    </a:lnTo>
                    <a:lnTo>
                      <a:pt x="42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2" name="Freeform 1214"/>
              <p:cNvSpPr>
                <a:spLocks/>
              </p:cNvSpPr>
              <p:nvPr/>
            </p:nvSpPr>
            <p:spPr bwMode="auto">
              <a:xfrm>
                <a:off x="4722813" y="5362576"/>
                <a:ext cx="12700" cy="60325"/>
              </a:xfrm>
              <a:custGeom>
                <a:avLst/>
                <a:gdLst/>
                <a:ahLst/>
                <a:cxnLst>
                  <a:cxn ang="0">
                    <a:pos x="12" y="77"/>
                  </a:cxn>
                  <a:cxn ang="0">
                    <a:pos x="0" y="0"/>
                  </a:cxn>
                  <a:cxn ang="0">
                    <a:pos x="18" y="71"/>
                  </a:cxn>
                  <a:cxn ang="0">
                    <a:pos x="12" y="77"/>
                  </a:cxn>
                </a:cxnLst>
                <a:rect l="0" t="0" r="r" b="b"/>
                <a:pathLst>
                  <a:path w="18" h="77">
                    <a:moveTo>
                      <a:pt x="12" y="77"/>
                    </a:moveTo>
                    <a:lnTo>
                      <a:pt x="0" y="0"/>
                    </a:lnTo>
                    <a:lnTo>
                      <a:pt x="18" y="71"/>
                    </a:lnTo>
                    <a:lnTo>
                      <a:pt x="12" y="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3" name="Freeform 1215"/>
              <p:cNvSpPr>
                <a:spLocks/>
              </p:cNvSpPr>
              <p:nvPr/>
            </p:nvSpPr>
            <p:spPr bwMode="auto">
              <a:xfrm>
                <a:off x="3873501" y="5376863"/>
                <a:ext cx="41275" cy="68263"/>
              </a:xfrm>
              <a:custGeom>
                <a:avLst/>
                <a:gdLst/>
                <a:ahLst/>
                <a:cxnLst>
                  <a:cxn ang="0">
                    <a:pos x="54" y="36"/>
                  </a:cxn>
                  <a:cxn ang="0">
                    <a:pos x="54" y="88"/>
                  </a:cxn>
                  <a:cxn ang="0">
                    <a:pos x="47" y="82"/>
                  </a:cxn>
                  <a:cxn ang="0">
                    <a:pos x="41" y="78"/>
                  </a:cxn>
                  <a:cxn ang="0">
                    <a:pos x="34" y="75"/>
                  </a:cxn>
                  <a:cxn ang="0">
                    <a:pos x="27" y="73"/>
                  </a:cxn>
                  <a:cxn ang="0">
                    <a:pos x="20" y="68"/>
                  </a:cxn>
                  <a:cxn ang="0">
                    <a:pos x="14" y="64"/>
                  </a:cxn>
                  <a:cxn ang="0">
                    <a:pos x="8" y="60"/>
                  </a:cxn>
                  <a:cxn ang="0">
                    <a:pos x="6" y="54"/>
                  </a:cxn>
                  <a:cxn ang="0">
                    <a:pos x="0" y="0"/>
                  </a:cxn>
                  <a:cxn ang="0">
                    <a:pos x="7" y="1"/>
                  </a:cxn>
                  <a:cxn ang="0">
                    <a:pos x="14" y="5"/>
                  </a:cxn>
                  <a:cxn ang="0">
                    <a:pos x="21" y="8"/>
                  </a:cxn>
                  <a:cxn ang="0">
                    <a:pos x="28" y="14"/>
                  </a:cxn>
                  <a:cxn ang="0">
                    <a:pos x="34" y="18"/>
                  </a:cxn>
                  <a:cxn ang="0">
                    <a:pos x="41" y="24"/>
                  </a:cxn>
                  <a:cxn ang="0">
                    <a:pos x="47" y="29"/>
                  </a:cxn>
                  <a:cxn ang="0">
                    <a:pos x="54" y="36"/>
                  </a:cxn>
                </a:cxnLst>
                <a:rect l="0" t="0" r="r" b="b"/>
                <a:pathLst>
                  <a:path w="54" h="88">
                    <a:moveTo>
                      <a:pt x="54" y="36"/>
                    </a:moveTo>
                    <a:lnTo>
                      <a:pt x="54" y="88"/>
                    </a:lnTo>
                    <a:lnTo>
                      <a:pt x="47" y="82"/>
                    </a:lnTo>
                    <a:lnTo>
                      <a:pt x="41" y="78"/>
                    </a:lnTo>
                    <a:lnTo>
                      <a:pt x="34" y="75"/>
                    </a:lnTo>
                    <a:lnTo>
                      <a:pt x="27" y="73"/>
                    </a:lnTo>
                    <a:lnTo>
                      <a:pt x="20" y="68"/>
                    </a:lnTo>
                    <a:lnTo>
                      <a:pt x="14" y="64"/>
                    </a:lnTo>
                    <a:lnTo>
                      <a:pt x="8" y="60"/>
                    </a:lnTo>
                    <a:lnTo>
                      <a:pt x="6" y="54"/>
                    </a:lnTo>
                    <a:lnTo>
                      <a:pt x="0" y="0"/>
                    </a:lnTo>
                    <a:lnTo>
                      <a:pt x="7" y="1"/>
                    </a:lnTo>
                    <a:lnTo>
                      <a:pt x="14" y="5"/>
                    </a:lnTo>
                    <a:lnTo>
                      <a:pt x="21" y="8"/>
                    </a:lnTo>
                    <a:lnTo>
                      <a:pt x="28" y="14"/>
                    </a:lnTo>
                    <a:lnTo>
                      <a:pt x="34" y="18"/>
                    </a:lnTo>
                    <a:lnTo>
                      <a:pt x="41" y="24"/>
                    </a:lnTo>
                    <a:lnTo>
                      <a:pt x="47" y="29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5" name="Freeform 1217"/>
              <p:cNvSpPr>
                <a:spLocks/>
              </p:cNvSpPr>
              <p:nvPr/>
            </p:nvSpPr>
            <p:spPr bwMode="auto">
              <a:xfrm>
                <a:off x="4918076" y="5399088"/>
                <a:ext cx="1588" cy="63500"/>
              </a:xfrm>
              <a:custGeom>
                <a:avLst/>
                <a:gdLst/>
                <a:ahLst/>
                <a:cxnLst>
                  <a:cxn ang="0">
                    <a:pos x="3" y="82"/>
                  </a:cxn>
                  <a:cxn ang="0">
                    <a:pos x="0" y="0"/>
                  </a:cxn>
                  <a:cxn ang="0">
                    <a:pos x="3" y="60"/>
                  </a:cxn>
                  <a:cxn ang="0">
                    <a:pos x="3" y="82"/>
                  </a:cxn>
                </a:cxnLst>
                <a:rect l="0" t="0" r="r" b="b"/>
                <a:pathLst>
                  <a:path w="3" h="82">
                    <a:moveTo>
                      <a:pt x="3" y="82"/>
                    </a:moveTo>
                    <a:lnTo>
                      <a:pt x="0" y="0"/>
                    </a:lnTo>
                    <a:lnTo>
                      <a:pt x="3" y="60"/>
                    </a:lnTo>
                    <a:lnTo>
                      <a:pt x="3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7" name="Freeform 1219"/>
              <p:cNvSpPr>
                <a:spLocks/>
              </p:cNvSpPr>
              <p:nvPr/>
            </p:nvSpPr>
            <p:spPr bwMode="auto">
              <a:xfrm>
                <a:off x="3775076" y="5405438"/>
                <a:ext cx="55563" cy="65088"/>
              </a:xfrm>
              <a:custGeom>
                <a:avLst/>
                <a:gdLst/>
                <a:ahLst/>
                <a:cxnLst>
                  <a:cxn ang="0">
                    <a:pos x="66" y="82"/>
                  </a:cxn>
                  <a:cxn ang="0">
                    <a:pos x="56" y="73"/>
                  </a:cxn>
                  <a:cxn ang="0">
                    <a:pos x="44" y="66"/>
                  </a:cxn>
                  <a:cxn ang="0">
                    <a:pos x="31" y="59"/>
                  </a:cxn>
                  <a:cxn ang="0">
                    <a:pos x="18" y="52"/>
                  </a:cxn>
                  <a:cxn ang="0">
                    <a:pos x="8" y="42"/>
                  </a:cxn>
                  <a:cxn ang="0">
                    <a:pos x="2" y="32"/>
                  </a:cxn>
                  <a:cxn ang="0">
                    <a:pos x="0" y="18"/>
                  </a:cxn>
                  <a:cxn ang="0">
                    <a:pos x="7" y="0"/>
                  </a:cxn>
                  <a:cxn ang="0">
                    <a:pos x="16" y="9"/>
                  </a:cxn>
                  <a:cxn ang="0">
                    <a:pos x="29" y="17"/>
                  </a:cxn>
                  <a:cxn ang="0">
                    <a:pos x="41" y="24"/>
                  </a:cxn>
                  <a:cxn ang="0">
                    <a:pos x="53" y="31"/>
                  </a:cxn>
                  <a:cxn ang="0">
                    <a:pos x="63" y="38"/>
                  </a:cxn>
                  <a:cxn ang="0">
                    <a:pos x="68" y="49"/>
                  </a:cxn>
                  <a:cxn ang="0">
                    <a:pos x="70" y="63"/>
                  </a:cxn>
                  <a:cxn ang="0">
                    <a:pos x="66" y="82"/>
                  </a:cxn>
                </a:cxnLst>
                <a:rect l="0" t="0" r="r" b="b"/>
                <a:pathLst>
                  <a:path w="70" h="82">
                    <a:moveTo>
                      <a:pt x="66" y="82"/>
                    </a:moveTo>
                    <a:lnTo>
                      <a:pt x="56" y="73"/>
                    </a:lnTo>
                    <a:lnTo>
                      <a:pt x="44" y="66"/>
                    </a:lnTo>
                    <a:lnTo>
                      <a:pt x="31" y="59"/>
                    </a:lnTo>
                    <a:lnTo>
                      <a:pt x="18" y="52"/>
                    </a:lnTo>
                    <a:lnTo>
                      <a:pt x="8" y="42"/>
                    </a:lnTo>
                    <a:lnTo>
                      <a:pt x="2" y="32"/>
                    </a:lnTo>
                    <a:lnTo>
                      <a:pt x="0" y="18"/>
                    </a:lnTo>
                    <a:lnTo>
                      <a:pt x="7" y="0"/>
                    </a:lnTo>
                    <a:lnTo>
                      <a:pt x="16" y="9"/>
                    </a:lnTo>
                    <a:lnTo>
                      <a:pt x="29" y="17"/>
                    </a:lnTo>
                    <a:lnTo>
                      <a:pt x="41" y="24"/>
                    </a:lnTo>
                    <a:lnTo>
                      <a:pt x="53" y="31"/>
                    </a:lnTo>
                    <a:lnTo>
                      <a:pt x="63" y="38"/>
                    </a:lnTo>
                    <a:lnTo>
                      <a:pt x="68" y="49"/>
                    </a:lnTo>
                    <a:lnTo>
                      <a:pt x="70" y="63"/>
                    </a:lnTo>
                    <a:lnTo>
                      <a:pt x="66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8" name="Freeform 1220"/>
              <p:cNvSpPr>
                <a:spLocks/>
              </p:cNvSpPr>
              <p:nvPr/>
            </p:nvSpPr>
            <p:spPr bwMode="auto">
              <a:xfrm>
                <a:off x="3941763" y="5418138"/>
                <a:ext cx="65088" cy="69850"/>
              </a:xfrm>
              <a:custGeom>
                <a:avLst/>
                <a:gdLst/>
                <a:ahLst/>
                <a:cxnLst>
                  <a:cxn ang="0">
                    <a:pos x="81" y="50"/>
                  </a:cxn>
                  <a:cxn ang="0">
                    <a:pos x="75" y="54"/>
                  </a:cxn>
                  <a:cxn ang="0">
                    <a:pos x="73" y="58"/>
                  </a:cxn>
                  <a:cxn ang="0">
                    <a:pos x="74" y="63"/>
                  </a:cxn>
                  <a:cxn ang="0">
                    <a:pos x="76" y="69"/>
                  </a:cxn>
                  <a:cxn ang="0">
                    <a:pos x="80" y="78"/>
                  </a:cxn>
                  <a:cxn ang="0">
                    <a:pos x="76" y="87"/>
                  </a:cxn>
                  <a:cxn ang="0">
                    <a:pos x="65" y="73"/>
                  </a:cxn>
                  <a:cxn ang="0">
                    <a:pos x="52" y="65"/>
                  </a:cxn>
                  <a:cxn ang="0">
                    <a:pos x="37" y="57"/>
                  </a:cxn>
                  <a:cxn ang="0">
                    <a:pos x="24" y="51"/>
                  </a:cxn>
                  <a:cxn ang="0">
                    <a:pos x="11" y="43"/>
                  </a:cxn>
                  <a:cxn ang="0">
                    <a:pos x="3" y="33"/>
                  </a:cxn>
                  <a:cxn ang="0">
                    <a:pos x="0" y="19"/>
                  </a:cxn>
                  <a:cxn ang="0">
                    <a:pos x="3" y="0"/>
                  </a:cxn>
                  <a:cxn ang="0">
                    <a:pos x="14" y="2"/>
                  </a:cxn>
                  <a:cxn ang="0">
                    <a:pos x="24" y="7"/>
                  </a:cxn>
                  <a:cxn ang="0">
                    <a:pos x="33" y="13"/>
                  </a:cxn>
                  <a:cxn ang="0">
                    <a:pos x="44" y="21"/>
                  </a:cxn>
                  <a:cxn ang="0">
                    <a:pos x="52" y="28"/>
                  </a:cxn>
                  <a:cxn ang="0">
                    <a:pos x="62" y="35"/>
                  </a:cxn>
                  <a:cxn ang="0">
                    <a:pos x="71" y="42"/>
                  </a:cxn>
                  <a:cxn ang="0">
                    <a:pos x="81" y="50"/>
                  </a:cxn>
                </a:cxnLst>
                <a:rect l="0" t="0" r="r" b="b"/>
                <a:pathLst>
                  <a:path w="81" h="87">
                    <a:moveTo>
                      <a:pt x="81" y="50"/>
                    </a:moveTo>
                    <a:lnTo>
                      <a:pt x="75" y="54"/>
                    </a:lnTo>
                    <a:lnTo>
                      <a:pt x="73" y="58"/>
                    </a:lnTo>
                    <a:lnTo>
                      <a:pt x="74" y="63"/>
                    </a:lnTo>
                    <a:lnTo>
                      <a:pt x="76" y="69"/>
                    </a:lnTo>
                    <a:lnTo>
                      <a:pt x="80" y="78"/>
                    </a:lnTo>
                    <a:lnTo>
                      <a:pt x="76" y="87"/>
                    </a:lnTo>
                    <a:lnTo>
                      <a:pt x="65" y="73"/>
                    </a:lnTo>
                    <a:lnTo>
                      <a:pt x="52" y="65"/>
                    </a:lnTo>
                    <a:lnTo>
                      <a:pt x="37" y="57"/>
                    </a:lnTo>
                    <a:lnTo>
                      <a:pt x="24" y="51"/>
                    </a:lnTo>
                    <a:lnTo>
                      <a:pt x="11" y="43"/>
                    </a:lnTo>
                    <a:lnTo>
                      <a:pt x="3" y="33"/>
                    </a:lnTo>
                    <a:lnTo>
                      <a:pt x="0" y="19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24" y="7"/>
                    </a:lnTo>
                    <a:lnTo>
                      <a:pt x="33" y="13"/>
                    </a:lnTo>
                    <a:lnTo>
                      <a:pt x="44" y="21"/>
                    </a:lnTo>
                    <a:lnTo>
                      <a:pt x="52" y="28"/>
                    </a:lnTo>
                    <a:lnTo>
                      <a:pt x="62" y="35"/>
                    </a:lnTo>
                    <a:lnTo>
                      <a:pt x="71" y="42"/>
                    </a:lnTo>
                    <a:lnTo>
                      <a:pt x="81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9" name="Freeform 1221"/>
              <p:cNvSpPr>
                <a:spLocks/>
              </p:cNvSpPr>
              <p:nvPr/>
            </p:nvSpPr>
            <p:spPr bwMode="auto">
              <a:xfrm>
                <a:off x="4811713" y="5418138"/>
                <a:ext cx="20638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2"/>
                  </a:cxn>
                  <a:cxn ang="0">
                    <a:pos x="14" y="24"/>
                  </a:cxn>
                  <a:cxn ang="0">
                    <a:pos x="18" y="37"/>
                  </a:cxn>
                  <a:cxn ang="0">
                    <a:pos x="22" y="50"/>
                  </a:cxn>
                  <a:cxn ang="0">
                    <a:pos x="25" y="61"/>
                  </a:cxn>
                  <a:cxn ang="0">
                    <a:pos x="26" y="72"/>
                  </a:cxn>
                  <a:cxn ang="0">
                    <a:pos x="21" y="80"/>
                  </a:cxn>
                  <a:cxn ang="0">
                    <a:pos x="12" y="87"/>
                  </a:cxn>
                  <a:cxn ang="0">
                    <a:pos x="5" y="77"/>
                  </a:cxn>
                  <a:cxn ang="0">
                    <a:pos x="3" y="66"/>
                  </a:cxn>
                  <a:cxn ang="0">
                    <a:pos x="0" y="55"/>
                  </a:cxn>
                  <a:cxn ang="0">
                    <a:pos x="0" y="44"/>
                  </a:cxn>
                  <a:cxn ang="0">
                    <a:pos x="0" y="31"/>
                  </a:cxn>
                  <a:cxn ang="0">
                    <a:pos x="2" y="20"/>
                  </a:cxn>
                  <a:cxn ang="0">
                    <a:pos x="3" y="9"/>
                  </a:cxn>
                  <a:cxn ang="0">
                    <a:pos x="6" y="0"/>
                  </a:cxn>
                  <a:cxn ang="0">
                    <a:pos x="17" y="0"/>
                  </a:cxn>
                </a:cxnLst>
                <a:rect l="0" t="0" r="r" b="b"/>
                <a:pathLst>
                  <a:path w="26" h="87">
                    <a:moveTo>
                      <a:pt x="17" y="0"/>
                    </a:moveTo>
                    <a:lnTo>
                      <a:pt x="13" y="12"/>
                    </a:lnTo>
                    <a:lnTo>
                      <a:pt x="14" y="24"/>
                    </a:lnTo>
                    <a:lnTo>
                      <a:pt x="18" y="37"/>
                    </a:lnTo>
                    <a:lnTo>
                      <a:pt x="22" y="50"/>
                    </a:lnTo>
                    <a:lnTo>
                      <a:pt x="25" y="61"/>
                    </a:lnTo>
                    <a:lnTo>
                      <a:pt x="26" y="72"/>
                    </a:lnTo>
                    <a:lnTo>
                      <a:pt x="21" y="80"/>
                    </a:lnTo>
                    <a:lnTo>
                      <a:pt x="12" y="87"/>
                    </a:lnTo>
                    <a:lnTo>
                      <a:pt x="5" y="77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2" y="20"/>
                    </a:lnTo>
                    <a:lnTo>
                      <a:pt x="3" y="9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0" name="Freeform 1222"/>
              <p:cNvSpPr>
                <a:spLocks/>
              </p:cNvSpPr>
              <p:nvPr/>
            </p:nvSpPr>
            <p:spPr bwMode="auto">
              <a:xfrm>
                <a:off x="3689351" y="5422901"/>
                <a:ext cx="33338" cy="58738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73"/>
                  </a:cxn>
                  <a:cxn ang="0">
                    <a:pos x="32" y="67"/>
                  </a:cxn>
                  <a:cxn ang="0">
                    <a:pos x="23" y="66"/>
                  </a:cxn>
                  <a:cxn ang="0">
                    <a:pos x="14" y="66"/>
                  </a:cxn>
                  <a:cxn ang="0">
                    <a:pos x="6" y="67"/>
                  </a:cxn>
                  <a:cxn ang="0">
                    <a:pos x="0" y="0"/>
                  </a:cxn>
                  <a:cxn ang="0">
                    <a:pos x="6" y="3"/>
                  </a:cxn>
                  <a:cxn ang="0">
                    <a:pos x="15" y="8"/>
                  </a:cxn>
                  <a:cxn ang="0">
                    <a:pos x="23" y="11"/>
                  </a:cxn>
                  <a:cxn ang="0">
                    <a:pos x="32" y="17"/>
                  </a:cxn>
                  <a:cxn ang="0">
                    <a:pos x="37" y="21"/>
                  </a:cxn>
                  <a:cxn ang="0">
                    <a:pos x="41" y="29"/>
                  </a:cxn>
                  <a:cxn ang="0">
                    <a:pos x="42" y="37"/>
                  </a:cxn>
                  <a:cxn ang="0">
                    <a:pos x="40" y="50"/>
                  </a:cxn>
                </a:cxnLst>
                <a:rect l="0" t="0" r="r" b="b"/>
                <a:pathLst>
                  <a:path w="42" h="73">
                    <a:moveTo>
                      <a:pt x="40" y="50"/>
                    </a:moveTo>
                    <a:lnTo>
                      <a:pt x="40" y="73"/>
                    </a:lnTo>
                    <a:lnTo>
                      <a:pt x="32" y="67"/>
                    </a:lnTo>
                    <a:lnTo>
                      <a:pt x="23" y="66"/>
                    </a:lnTo>
                    <a:lnTo>
                      <a:pt x="14" y="66"/>
                    </a:lnTo>
                    <a:lnTo>
                      <a:pt x="6" y="67"/>
                    </a:lnTo>
                    <a:lnTo>
                      <a:pt x="0" y="0"/>
                    </a:lnTo>
                    <a:lnTo>
                      <a:pt x="6" y="3"/>
                    </a:lnTo>
                    <a:lnTo>
                      <a:pt x="15" y="8"/>
                    </a:lnTo>
                    <a:lnTo>
                      <a:pt x="23" y="11"/>
                    </a:lnTo>
                    <a:lnTo>
                      <a:pt x="32" y="17"/>
                    </a:lnTo>
                    <a:lnTo>
                      <a:pt x="37" y="21"/>
                    </a:lnTo>
                    <a:lnTo>
                      <a:pt x="41" y="29"/>
                    </a:lnTo>
                    <a:lnTo>
                      <a:pt x="42" y="37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1" name="Freeform 1223"/>
              <p:cNvSpPr>
                <a:spLocks/>
              </p:cNvSpPr>
              <p:nvPr/>
            </p:nvSpPr>
            <p:spPr bwMode="auto">
              <a:xfrm>
                <a:off x="4560888" y="5435601"/>
                <a:ext cx="92075" cy="30163"/>
              </a:xfrm>
              <a:custGeom>
                <a:avLst/>
                <a:gdLst/>
                <a:ahLst/>
                <a:cxnLst>
                  <a:cxn ang="0">
                    <a:pos x="116" y="38"/>
                  </a:cxn>
                  <a:cxn ang="0">
                    <a:pos x="100" y="34"/>
                  </a:cxn>
                  <a:cxn ang="0">
                    <a:pos x="86" y="30"/>
                  </a:cxn>
                  <a:cxn ang="0">
                    <a:pos x="72" y="24"/>
                  </a:cxn>
                  <a:cxn ang="0">
                    <a:pos x="58" y="20"/>
                  </a:cxn>
                  <a:cxn ang="0">
                    <a:pos x="44" y="13"/>
                  </a:cxn>
                  <a:cxn ang="0">
                    <a:pos x="30" y="8"/>
                  </a:cxn>
                  <a:cxn ang="0">
                    <a:pos x="14" y="3"/>
                  </a:cxn>
                  <a:cxn ang="0">
                    <a:pos x="0" y="1"/>
                  </a:cxn>
                  <a:cxn ang="0">
                    <a:pos x="7" y="0"/>
                  </a:cxn>
                  <a:cxn ang="0">
                    <a:pos x="17" y="1"/>
                  </a:cxn>
                  <a:cxn ang="0">
                    <a:pos x="26" y="1"/>
                  </a:cxn>
                  <a:cxn ang="0">
                    <a:pos x="37" y="5"/>
                  </a:cxn>
                  <a:cxn ang="0">
                    <a:pos x="46" y="6"/>
                  </a:cxn>
                  <a:cxn ang="0">
                    <a:pos x="56" y="8"/>
                  </a:cxn>
                  <a:cxn ang="0">
                    <a:pos x="66" y="10"/>
                  </a:cxn>
                  <a:cxn ang="0">
                    <a:pos x="76" y="13"/>
                  </a:cxn>
                  <a:cxn ang="0">
                    <a:pos x="116" y="38"/>
                  </a:cxn>
                </a:cxnLst>
                <a:rect l="0" t="0" r="r" b="b"/>
                <a:pathLst>
                  <a:path w="116" h="38">
                    <a:moveTo>
                      <a:pt x="116" y="38"/>
                    </a:moveTo>
                    <a:lnTo>
                      <a:pt x="100" y="34"/>
                    </a:lnTo>
                    <a:lnTo>
                      <a:pt x="86" y="30"/>
                    </a:lnTo>
                    <a:lnTo>
                      <a:pt x="72" y="24"/>
                    </a:lnTo>
                    <a:lnTo>
                      <a:pt x="58" y="20"/>
                    </a:lnTo>
                    <a:lnTo>
                      <a:pt x="44" y="13"/>
                    </a:lnTo>
                    <a:lnTo>
                      <a:pt x="30" y="8"/>
                    </a:lnTo>
                    <a:lnTo>
                      <a:pt x="14" y="3"/>
                    </a:lnTo>
                    <a:lnTo>
                      <a:pt x="0" y="1"/>
                    </a:lnTo>
                    <a:lnTo>
                      <a:pt x="7" y="0"/>
                    </a:lnTo>
                    <a:lnTo>
                      <a:pt x="17" y="1"/>
                    </a:lnTo>
                    <a:lnTo>
                      <a:pt x="26" y="1"/>
                    </a:lnTo>
                    <a:lnTo>
                      <a:pt x="37" y="5"/>
                    </a:lnTo>
                    <a:lnTo>
                      <a:pt x="46" y="6"/>
                    </a:lnTo>
                    <a:lnTo>
                      <a:pt x="56" y="8"/>
                    </a:lnTo>
                    <a:lnTo>
                      <a:pt x="66" y="10"/>
                    </a:lnTo>
                    <a:lnTo>
                      <a:pt x="76" y="13"/>
                    </a:lnTo>
                    <a:lnTo>
                      <a:pt x="116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2" name="Freeform 1224"/>
              <p:cNvSpPr>
                <a:spLocks/>
              </p:cNvSpPr>
              <p:nvPr/>
            </p:nvSpPr>
            <p:spPr bwMode="auto">
              <a:xfrm>
                <a:off x="4768851" y="5440363"/>
                <a:ext cx="17463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8" y="9"/>
                  </a:cxn>
                  <a:cxn ang="0">
                    <a:pos x="21" y="21"/>
                  </a:cxn>
                  <a:cxn ang="0">
                    <a:pos x="22" y="31"/>
                  </a:cxn>
                  <a:cxn ang="0">
                    <a:pos x="23" y="44"/>
                  </a:cxn>
                  <a:cxn ang="0">
                    <a:pos x="22" y="56"/>
                  </a:cxn>
                  <a:cxn ang="0">
                    <a:pos x="21" y="68"/>
                  </a:cxn>
                  <a:cxn ang="0">
                    <a:pos x="16" y="77"/>
                  </a:cxn>
                  <a:cxn ang="0">
                    <a:pos x="12" y="87"/>
                  </a:cxn>
                  <a:cxn ang="0">
                    <a:pos x="11" y="76"/>
                  </a:cxn>
                  <a:cxn ang="0">
                    <a:pos x="9" y="63"/>
                  </a:cxn>
                  <a:cxn ang="0">
                    <a:pos x="4" y="50"/>
                  </a:cxn>
                  <a:cxn ang="0">
                    <a:pos x="2" y="38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5" y="6"/>
                  </a:cxn>
                  <a:cxn ang="0">
                    <a:pos x="17" y="0"/>
                  </a:cxn>
                </a:cxnLst>
                <a:rect l="0" t="0" r="r" b="b"/>
                <a:pathLst>
                  <a:path w="23" h="87">
                    <a:moveTo>
                      <a:pt x="17" y="0"/>
                    </a:moveTo>
                    <a:lnTo>
                      <a:pt x="18" y="9"/>
                    </a:lnTo>
                    <a:lnTo>
                      <a:pt x="21" y="21"/>
                    </a:lnTo>
                    <a:lnTo>
                      <a:pt x="22" y="31"/>
                    </a:lnTo>
                    <a:lnTo>
                      <a:pt x="23" y="44"/>
                    </a:lnTo>
                    <a:lnTo>
                      <a:pt x="22" y="56"/>
                    </a:lnTo>
                    <a:lnTo>
                      <a:pt x="21" y="68"/>
                    </a:lnTo>
                    <a:lnTo>
                      <a:pt x="16" y="77"/>
                    </a:lnTo>
                    <a:lnTo>
                      <a:pt x="12" y="87"/>
                    </a:lnTo>
                    <a:lnTo>
                      <a:pt x="11" y="76"/>
                    </a:lnTo>
                    <a:lnTo>
                      <a:pt x="9" y="63"/>
                    </a:lnTo>
                    <a:lnTo>
                      <a:pt x="4" y="50"/>
                    </a:lnTo>
                    <a:lnTo>
                      <a:pt x="2" y="38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5" y="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4" name="Freeform 1226"/>
              <p:cNvSpPr>
                <a:spLocks/>
              </p:cNvSpPr>
              <p:nvPr/>
            </p:nvSpPr>
            <p:spPr bwMode="auto">
              <a:xfrm>
                <a:off x="4418013" y="5448301"/>
                <a:ext cx="31750" cy="111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29" y="5"/>
                  </a:cxn>
                  <a:cxn ang="0">
                    <a:pos x="20" y="8"/>
                  </a:cxn>
                  <a:cxn ang="0">
                    <a:pos x="9" y="11"/>
                  </a:cxn>
                  <a:cxn ang="0">
                    <a:pos x="0" y="13"/>
                  </a:cxn>
                  <a:cxn ang="0">
                    <a:pos x="8" y="7"/>
                  </a:cxn>
                  <a:cxn ang="0">
                    <a:pos x="17" y="4"/>
                  </a:cxn>
                  <a:cxn ang="0">
                    <a:pos x="22" y="1"/>
                  </a:cxn>
                  <a:cxn ang="0">
                    <a:pos x="27" y="1"/>
                  </a:cxn>
                  <a:cxn ang="0">
                    <a:pos x="32" y="0"/>
                  </a:cxn>
                  <a:cxn ang="0">
                    <a:pos x="39" y="3"/>
                  </a:cxn>
                </a:cxnLst>
                <a:rect l="0" t="0" r="r" b="b"/>
                <a:pathLst>
                  <a:path w="39" h="13">
                    <a:moveTo>
                      <a:pt x="39" y="3"/>
                    </a:moveTo>
                    <a:lnTo>
                      <a:pt x="29" y="5"/>
                    </a:lnTo>
                    <a:lnTo>
                      <a:pt x="20" y="8"/>
                    </a:lnTo>
                    <a:lnTo>
                      <a:pt x="9" y="11"/>
                    </a:lnTo>
                    <a:lnTo>
                      <a:pt x="0" y="13"/>
                    </a:lnTo>
                    <a:lnTo>
                      <a:pt x="8" y="7"/>
                    </a:lnTo>
                    <a:lnTo>
                      <a:pt x="17" y="4"/>
                    </a:lnTo>
                    <a:lnTo>
                      <a:pt x="22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3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7" name="Freeform 1229"/>
              <p:cNvSpPr>
                <a:spLocks/>
              </p:cNvSpPr>
              <p:nvPr/>
            </p:nvSpPr>
            <p:spPr bwMode="auto">
              <a:xfrm>
                <a:off x="3878263" y="5465763"/>
                <a:ext cx="34925" cy="58738"/>
              </a:xfrm>
              <a:custGeom>
                <a:avLst/>
                <a:gdLst/>
                <a:ahLst/>
                <a:cxnLst>
                  <a:cxn ang="0">
                    <a:pos x="41" y="51"/>
                  </a:cxn>
                  <a:cxn ang="0">
                    <a:pos x="41" y="74"/>
                  </a:cxn>
                  <a:cxn ang="0">
                    <a:pos x="27" y="72"/>
                  </a:cxn>
                  <a:cxn ang="0">
                    <a:pos x="18" y="66"/>
                  </a:cxn>
                  <a:cxn ang="0">
                    <a:pos x="9" y="58"/>
                  </a:cxn>
                  <a:cxn ang="0">
                    <a:pos x="5" y="48"/>
                  </a:cxn>
                  <a:cxn ang="0">
                    <a:pos x="1" y="35"/>
                  </a:cxn>
                  <a:cxn ang="0">
                    <a:pos x="0" y="24"/>
                  </a:cxn>
                  <a:cxn ang="0">
                    <a:pos x="0" y="11"/>
                  </a:cxn>
                  <a:cxn ang="0">
                    <a:pos x="1" y="0"/>
                  </a:cxn>
                  <a:cxn ang="0">
                    <a:pos x="11" y="0"/>
                  </a:cxn>
                  <a:cxn ang="0">
                    <a:pos x="20" y="4"/>
                  </a:cxn>
                  <a:cxn ang="0">
                    <a:pos x="27" y="7"/>
                  </a:cxn>
                  <a:cxn ang="0">
                    <a:pos x="35" y="14"/>
                  </a:cxn>
                  <a:cxn ang="0">
                    <a:pos x="40" y="20"/>
                  </a:cxn>
                  <a:cxn ang="0">
                    <a:pos x="43" y="30"/>
                  </a:cxn>
                  <a:cxn ang="0">
                    <a:pos x="43" y="39"/>
                  </a:cxn>
                  <a:cxn ang="0">
                    <a:pos x="41" y="51"/>
                  </a:cxn>
                </a:cxnLst>
                <a:rect l="0" t="0" r="r" b="b"/>
                <a:pathLst>
                  <a:path w="43" h="74">
                    <a:moveTo>
                      <a:pt x="41" y="51"/>
                    </a:moveTo>
                    <a:lnTo>
                      <a:pt x="41" y="74"/>
                    </a:lnTo>
                    <a:lnTo>
                      <a:pt x="27" y="72"/>
                    </a:lnTo>
                    <a:lnTo>
                      <a:pt x="18" y="66"/>
                    </a:lnTo>
                    <a:lnTo>
                      <a:pt x="9" y="58"/>
                    </a:lnTo>
                    <a:lnTo>
                      <a:pt x="5" y="48"/>
                    </a:lnTo>
                    <a:lnTo>
                      <a:pt x="1" y="35"/>
                    </a:lnTo>
                    <a:lnTo>
                      <a:pt x="0" y="24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1" y="0"/>
                    </a:lnTo>
                    <a:lnTo>
                      <a:pt x="20" y="4"/>
                    </a:lnTo>
                    <a:lnTo>
                      <a:pt x="27" y="7"/>
                    </a:lnTo>
                    <a:lnTo>
                      <a:pt x="35" y="14"/>
                    </a:lnTo>
                    <a:lnTo>
                      <a:pt x="40" y="20"/>
                    </a:lnTo>
                    <a:lnTo>
                      <a:pt x="43" y="30"/>
                    </a:lnTo>
                    <a:lnTo>
                      <a:pt x="43" y="39"/>
                    </a:lnTo>
                    <a:lnTo>
                      <a:pt x="41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8" name="Freeform 1230"/>
              <p:cNvSpPr>
                <a:spLocks/>
              </p:cNvSpPr>
              <p:nvPr/>
            </p:nvSpPr>
            <p:spPr bwMode="auto">
              <a:xfrm>
                <a:off x="4721226" y="5465763"/>
                <a:ext cx="22225" cy="53975"/>
              </a:xfrm>
              <a:custGeom>
                <a:avLst/>
                <a:gdLst/>
                <a:ahLst/>
                <a:cxnLst>
                  <a:cxn ang="0">
                    <a:pos x="27" y="68"/>
                  </a:cxn>
                  <a:cxn ang="0">
                    <a:pos x="18" y="67"/>
                  </a:cxn>
                  <a:cxn ang="0">
                    <a:pos x="11" y="65"/>
                  </a:cxn>
                  <a:cxn ang="0">
                    <a:pos x="4" y="58"/>
                  </a:cxn>
                  <a:cxn ang="0">
                    <a:pos x="1" y="51"/>
                  </a:cxn>
                  <a:cxn ang="0">
                    <a:pos x="0" y="42"/>
                  </a:cxn>
                  <a:cxn ang="0">
                    <a:pos x="1" y="35"/>
                  </a:cxn>
                  <a:cxn ang="0">
                    <a:pos x="4" y="30"/>
                  </a:cxn>
                  <a:cxn ang="0">
                    <a:pos x="7" y="24"/>
                  </a:cxn>
                  <a:cxn ang="0">
                    <a:pos x="13" y="12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26" y="16"/>
                  </a:cxn>
                  <a:cxn ang="0">
                    <a:pos x="27" y="23"/>
                  </a:cxn>
                  <a:cxn ang="0">
                    <a:pos x="28" y="32"/>
                  </a:cxn>
                  <a:cxn ang="0">
                    <a:pos x="27" y="40"/>
                  </a:cxn>
                  <a:cxn ang="0">
                    <a:pos x="27" y="49"/>
                  </a:cxn>
                  <a:cxn ang="0">
                    <a:pos x="27" y="59"/>
                  </a:cxn>
                  <a:cxn ang="0">
                    <a:pos x="27" y="68"/>
                  </a:cxn>
                </a:cxnLst>
                <a:rect l="0" t="0" r="r" b="b"/>
                <a:pathLst>
                  <a:path w="28" h="68">
                    <a:moveTo>
                      <a:pt x="27" y="68"/>
                    </a:moveTo>
                    <a:lnTo>
                      <a:pt x="18" y="67"/>
                    </a:lnTo>
                    <a:lnTo>
                      <a:pt x="11" y="65"/>
                    </a:lnTo>
                    <a:lnTo>
                      <a:pt x="4" y="58"/>
                    </a:lnTo>
                    <a:lnTo>
                      <a:pt x="1" y="51"/>
                    </a:lnTo>
                    <a:lnTo>
                      <a:pt x="0" y="42"/>
                    </a:lnTo>
                    <a:lnTo>
                      <a:pt x="1" y="35"/>
                    </a:lnTo>
                    <a:lnTo>
                      <a:pt x="4" y="30"/>
                    </a:lnTo>
                    <a:lnTo>
                      <a:pt x="7" y="24"/>
                    </a:lnTo>
                    <a:lnTo>
                      <a:pt x="13" y="12"/>
                    </a:lnTo>
                    <a:lnTo>
                      <a:pt x="21" y="0"/>
                    </a:lnTo>
                    <a:lnTo>
                      <a:pt x="23" y="7"/>
                    </a:lnTo>
                    <a:lnTo>
                      <a:pt x="26" y="16"/>
                    </a:lnTo>
                    <a:lnTo>
                      <a:pt x="27" y="23"/>
                    </a:lnTo>
                    <a:lnTo>
                      <a:pt x="28" y="32"/>
                    </a:lnTo>
                    <a:lnTo>
                      <a:pt x="27" y="40"/>
                    </a:lnTo>
                    <a:lnTo>
                      <a:pt x="27" y="49"/>
                    </a:lnTo>
                    <a:lnTo>
                      <a:pt x="27" y="59"/>
                    </a:lnTo>
                    <a:lnTo>
                      <a:pt x="2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9" name="Freeform 1231"/>
              <p:cNvSpPr>
                <a:spLocks/>
              </p:cNvSpPr>
              <p:nvPr/>
            </p:nvSpPr>
            <p:spPr bwMode="auto">
              <a:xfrm>
                <a:off x="3781426" y="5481638"/>
                <a:ext cx="50800" cy="55563"/>
              </a:xfrm>
              <a:custGeom>
                <a:avLst/>
                <a:gdLst/>
                <a:ahLst/>
                <a:cxnLst>
                  <a:cxn ang="0">
                    <a:pos x="64" y="70"/>
                  </a:cxn>
                  <a:cxn ang="0">
                    <a:pos x="57" y="70"/>
                  </a:cxn>
                  <a:cxn ang="0">
                    <a:pos x="50" y="68"/>
                  </a:cxn>
                  <a:cxn ang="0">
                    <a:pos x="43" y="63"/>
                  </a:cxn>
                  <a:cxn ang="0">
                    <a:pos x="36" y="60"/>
                  </a:cxn>
                  <a:cxn ang="0">
                    <a:pos x="28" y="54"/>
                  </a:cxn>
                  <a:cxn ang="0">
                    <a:pos x="21" y="49"/>
                  </a:cxn>
                  <a:cxn ang="0">
                    <a:pos x="13" y="45"/>
                  </a:cxn>
                  <a:cxn ang="0">
                    <a:pos x="6" y="42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22" y="11"/>
                  </a:cxn>
                  <a:cxn ang="0">
                    <a:pos x="34" y="17"/>
                  </a:cxn>
                  <a:cxn ang="0">
                    <a:pos x="45" y="24"/>
                  </a:cxn>
                  <a:cxn ang="0">
                    <a:pos x="54" y="31"/>
                  </a:cxn>
                  <a:cxn ang="0">
                    <a:pos x="61" y="41"/>
                  </a:cxn>
                  <a:cxn ang="0">
                    <a:pos x="64" y="54"/>
                  </a:cxn>
                  <a:cxn ang="0">
                    <a:pos x="64" y="70"/>
                  </a:cxn>
                </a:cxnLst>
                <a:rect l="0" t="0" r="r" b="b"/>
                <a:pathLst>
                  <a:path w="64" h="70">
                    <a:moveTo>
                      <a:pt x="64" y="70"/>
                    </a:moveTo>
                    <a:lnTo>
                      <a:pt x="57" y="70"/>
                    </a:lnTo>
                    <a:lnTo>
                      <a:pt x="50" y="68"/>
                    </a:lnTo>
                    <a:lnTo>
                      <a:pt x="43" y="63"/>
                    </a:lnTo>
                    <a:lnTo>
                      <a:pt x="36" y="60"/>
                    </a:lnTo>
                    <a:lnTo>
                      <a:pt x="28" y="54"/>
                    </a:lnTo>
                    <a:lnTo>
                      <a:pt x="21" y="49"/>
                    </a:lnTo>
                    <a:lnTo>
                      <a:pt x="13" y="45"/>
                    </a:lnTo>
                    <a:lnTo>
                      <a:pt x="6" y="42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22" y="11"/>
                    </a:lnTo>
                    <a:lnTo>
                      <a:pt x="34" y="17"/>
                    </a:lnTo>
                    <a:lnTo>
                      <a:pt x="45" y="24"/>
                    </a:lnTo>
                    <a:lnTo>
                      <a:pt x="54" y="31"/>
                    </a:lnTo>
                    <a:lnTo>
                      <a:pt x="61" y="41"/>
                    </a:lnTo>
                    <a:lnTo>
                      <a:pt x="64" y="54"/>
                    </a:lnTo>
                    <a:lnTo>
                      <a:pt x="6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0" name="Freeform 1232"/>
              <p:cNvSpPr>
                <a:spLocks/>
              </p:cNvSpPr>
              <p:nvPr/>
            </p:nvSpPr>
            <p:spPr bwMode="auto">
              <a:xfrm>
                <a:off x="3689351" y="5495926"/>
                <a:ext cx="34925" cy="88900"/>
              </a:xfrm>
              <a:custGeom>
                <a:avLst/>
                <a:gdLst/>
                <a:ahLst/>
                <a:cxnLst>
                  <a:cxn ang="0">
                    <a:pos x="46" y="111"/>
                  </a:cxn>
                  <a:cxn ang="0">
                    <a:pos x="33" y="108"/>
                  </a:cxn>
                  <a:cxn ang="0">
                    <a:pos x="26" y="103"/>
                  </a:cxn>
                  <a:cxn ang="0">
                    <a:pos x="21" y="94"/>
                  </a:cxn>
                  <a:cxn ang="0">
                    <a:pos x="20" y="86"/>
                  </a:cxn>
                  <a:cxn ang="0">
                    <a:pos x="18" y="76"/>
                  </a:cxn>
                  <a:cxn ang="0">
                    <a:pos x="16" y="65"/>
                  </a:cxn>
                  <a:cxn ang="0">
                    <a:pos x="13" y="57"/>
                  </a:cxn>
                  <a:cxn ang="0">
                    <a:pos x="6" y="51"/>
                  </a:cxn>
                  <a:cxn ang="0">
                    <a:pos x="0" y="0"/>
                  </a:cxn>
                  <a:cxn ang="0">
                    <a:pos x="21" y="1"/>
                  </a:cxn>
                  <a:cxn ang="0">
                    <a:pos x="34" y="9"/>
                  </a:cxn>
                  <a:cxn ang="0">
                    <a:pos x="40" y="23"/>
                  </a:cxn>
                  <a:cxn ang="0">
                    <a:pos x="42" y="41"/>
                  </a:cxn>
                  <a:cxn ang="0">
                    <a:pos x="40" y="58"/>
                  </a:cxn>
                  <a:cxn ang="0">
                    <a:pos x="39" y="77"/>
                  </a:cxn>
                  <a:cxn ang="0">
                    <a:pos x="40" y="94"/>
                  </a:cxn>
                  <a:cxn ang="0">
                    <a:pos x="46" y="111"/>
                  </a:cxn>
                </a:cxnLst>
                <a:rect l="0" t="0" r="r" b="b"/>
                <a:pathLst>
                  <a:path w="46" h="111">
                    <a:moveTo>
                      <a:pt x="46" y="111"/>
                    </a:moveTo>
                    <a:lnTo>
                      <a:pt x="33" y="108"/>
                    </a:lnTo>
                    <a:lnTo>
                      <a:pt x="26" y="103"/>
                    </a:lnTo>
                    <a:lnTo>
                      <a:pt x="21" y="94"/>
                    </a:lnTo>
                    <a:lnTo>
                      <a:pt x="20" y="86"/>
                    </a:lnTo>
                    <a:lnTo>
                      <a:pt x="18" y="76"/>
                    </a:lnTo>
                    <a:lnTo>
                      <a:pt x="16" y="65"/>
                    </a:lnTo>
                    <a:lnTo>
                      <a:pt x="13" y="57"/>
                    </a:lnTo>
                    <a:lnTo>
                      <a:pt x="6" y="51"/>
                    </a:lnTo>
                    <a:lnTo>
                      <a:pt x="0" y="0"/>
                    </a:lnTo>
                    <a:lnTo>
                      <a:pt x="21" y="1"/>
                    </a:lnTo>
                    <a:lnTo>
                      <a:pt x="34" y="9"/>
                    </a:lnTo>
                    <a:lnTo>
                      <a:pt x="40" y="23"/>
                    </a:lnTo>
                    <a:lnTo>
                      <a:pt x="42" y="41"/>
                    </a:lnTo>
                    <a:lnTo>
                      <a:pt x="40" y="58"/>
                    </a:lnTo>
                    <a:lnTo>
                      <a:pt x="39" y="77"/>
                    </a:lnTo>
                    <a:lnTo>
                      <a:pt x="40" y="94"/>
                    </a:lnTo>
                    <a:lnTo>
                      <a:pt x="46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1" name="Freeform 1233"/>
              <p:cNvSpPr>
                <a:spLocks/>
              </p:cNvSpPr>
              <p:nvPr/>
            </p:nvSpPr>
            <p:spPr bwMode="auto">
              <a:xfrm>
                <a:off x="3957638" y="5495926"/>
                <a:ext cx="49213" cy="61913"/>
              </a:xfrm>
              <a:custGeom>
                <a:avLst/>
                <a:gdLst/>
                <a:ahLst/>
                <a:cxnLst>
                  <a:cxn ang="0">
                    <a:pos x="57" y="35"/>
                  </a:cxn>
                  <a:cxn ang="0">
                    <a:pos x="61" y="43"/>
                  </a:cxn>
                  <a:cxn ang="0">
                    <a:pos x="61" y="54"/>
                  </a:cxn>
                  <a:cxn ang="0">
                    <a:pos x="61" y="65"/>
                  </a:cxn>
                  <a:cxn ang="0">
                    <a:pos x="62" y="77"/>
                  </a:cxn>
                  <a:cxn ang="0">
                    <a:pos x="6" y="59"/>
                  </a:cxn>
                  <a:cxn ang="0">
                    <a:pos x="0" y="0"/>
                  </a:cxn>
                  <a:cxn ang="0">
                    <a:pos x="9" y="2"/>
                  </a:cxn>
                  <a:cxn ang="0">
                    <a:pos x="16" y="9"/>
                  </a:cxn>
                  <a:cxn ang="0">
                    <a:pos x="21" y="16"/>
                  </a:cxn>
                  <a:cxn ang="0">
                    <a:pos x="27" y="26"/>
                  </a:cxn>
                  <a:cxn ang="0">
                    <a:pos x="32" y="31"/>
                  </a:cxn>
                  <a:cxn ang="0">
                    <a:pos x="39" y="37"/>
                  </a:cxn>
                  <a:cxn ang="0">
                    <a:pos x="46" y="38"/>
                  </a:cxn>
                  <a:cxn ang="0">
                    <a:pos x="57" y="35"/>
                  </a:cxn>
                </a:cxnLst>
                <a:rect l="0" t="0" r="r" b="b"/>
                <a:pathLst>
                  <a:path w="62" h="77">
                    <a:moveTo>
                      <a:pt x="57" y="35"/>
                    </a:moveTo>
                    <a:lnTo>
                      <a:pt x="61" y="43"/>
                    </a:lnTo>
                    <a:lnTo>
                      <a:pt x="61" y="54"/>
                    </a:lnTo>
                    <a:lnTo>
                      <a:pt x="61" y="65"/>
                    </a:lnTo>
                    <a:lnTo>
                      <a:pt x="62" y="77"/>
                    </a:lnTo>
                    <a:lnTo>
                      <a:pt x="6" y="59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6" y="9"/>
                    </a:lnTo>
                    <a:lnTo>
                      <a:pt x="21" y="16"/>
                    </a:lnTo>
                    <a:lnTo>
                      <a:pt x="27" y="26"/>
                    </a:lnTo>
                    <a:lnTo>
                      <a:pt x="32" y="31"/>
                    </a:lnTo>
                    <a:lnTo>
                      <a:pt x="39" y="37"/>
                    </a:lnTo>
                    <a:lnTo>
                      <a:pt x="46" y="38"/>
                    </a:lnTo>
                    <a:lnTo>
                      <a:pt x="5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2" name="Freeform 1234"/>
              <p:cNvSpPr>
                <a:spLocks/>
              </p:cNvSpPr>
              <p:nvPr/>
            </p:nvSpPr>
            <p:spPr bwMode="auto">
              <a:xfrm>
                <a:off x="4973638" y="5495926"/>
                <a:ext cx="11113" cy="84138"/>
              </a:xfrm>
              <a:custGeom>
                <a:avLst/>
                <a:gdLst/>
                <a:ahLst/>
                <a:cxnLst>
                  <a:cxn ang="0">
                    <a:pos x="14" y="99"/>
                  </a:cxn>
                  <a:cxn ang="0">
                    <a:pos x="9" y="103"/>
                  </a:cxn>
                  <a:cxn ang="0">
                    <a:pos x="6" y="105"/>
                  </a:cxn>
                  <a:cxn ang="0">
                    <a:pos x="0" y="99"/>
                  </a:cxn>
                  <a:cxn ang="0">
                    <a:pos x="8" y="0"/>
                  </a:cxn>
                  <a:cxn ang="0">
                    <a:pos x="8" y="12"/>
                  </a:cxn>
                  <a:cxn ang="0">
                    <a:pos x="8" y="26"/>
                  </a:cxn>
                  <a:cxn ang="0">
                    <a:pos x="8" y="37"/>
                  </a:cxn>
                  <a:cxn ang="0">
                    <a:pos x="9" y="51"/>
                  </a:cxn>
                  <a:cxn ang="0">
                    <a:pos x="9" y="63"/>
                  </a:cxn>
                  <a:cxn ang="0">
                    <a:pos x="9" y="75"/>
                  </a:cxn>
                  <a:cxn ang="0">
                    <a:pos x="11" y="86"/>
                  </a:cxn>
                  <a:cxn ang="0">
                    <a:pos x="14" y="99"/>
                  </a:cxn>
                </a:cxnLst>
                <a:rect l="0" t="0" r="r" b="b"/>
                <a:pathLst>
                  <a:path w="14" h="105">
                    <a:moveTo>
                      <a:pt x="14" y="99"/>
                    </a:moveTo>
                    <a:lnTo>
                      <a:pt x="9" y="103"/>
                    </a:lnTo>
                    <a:lnTo>
                      <a:pt x="6" y="105"/>
                    </a:lnTo>
                    <a:lnTo>
                      <a:pt x="0" y="99"/>
                    </a:lnTo>
                    <a:lnTo>
                      <a:pt x="8" y="0"/>
                    </a:lnTo>
                    <a:lnTo>
                      <a:pt x="8" y="12"/>
                    </a:lnTo>
                    <a:lnTo>
                      <a:pt x="8" y="26"/>
                    </a:lnTo>
                    <a:lnTo>
                      <a:pt x="8" y="37"/>
                    </a:lnTo>
                    <a:lnTo>
                      <a:pt x="9" y="51"/>
                    </a:lnTo>
                    <a:lnTo>
                      <a:pt x="9" y="63"/>
                    </a:lnTo>
                    <a:lnTo>
                      <a:pt x="9" y="75"/>
                    </a:lnTo>
                    <a:lnTo>
                      <a:pt x="11" y="86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4" name="Freeform 1236"/>
              <p:cNvSpPr>
                <a:spLocks/>
              </p:cNvSpPr>
              <p:nvPr/>
            </p:nvSpPr>
            <p:spPr bwMode="auto">
              <a:xfrm>
                <a:off x="4908551" y="5514976"/>
                <a:ext cx="15875" cy="74613"/>
              </a:xfrm>
              <a:custGeom>
                <a:avLst/>
                <a:gdLst/>
                <a:ahLst/>
                <a:cxnLst>
                  <a:cxn ang="0">
                    <a:pos x="14" y="70"/>
                  </a:cxn>
                  <a:cxn ang="0">
                    <a:pos x="14" y="75"/>
                  </a:cxn>
                  <a:cxn ang="0">
                    <a:pos x="15" y="82"/>
                  </a:cxn>
                  <a:cxn ang="0">
                    <a:pos x="15" y="88"/>
                  </a:cxn>
                  <a:cxn ang="0">
                    <a:pos x="11" y="94"/>
                  </a:cxn>
                  <a:cxn ang="0">
                    <a:pos x="0" y="94"/>
                  </a:cxn>
                  <a:cxn ang="0">
                    <a:pos x="0" y="81"/>
                  </a:cxn>
                  <a:cxn ang="0">
                    <a:pos x="2" y="69"/>
                  </a:cxn>
                  <a:cxn ang="0">
                    <a:pos x="4" y="57"/>
                  </a:cxn>
                  <a:cxn ang="0">
                    <a:pos x="7" y="47"/>
                  </a:cxn>
                  <a:cxn ang="0">
                    <a:pos x="8" y="35"/>
                  </a:cxn>
                  <a:cxn ang="0">
                    <a:pos x="10" y="24"/>
                  </a:cxn>
                  <a:cxn ang="0">
                    <a:pos x="10" y="12"/>
                  </a:cxn>
                  <a:cxn ang="0">
                    <a:pos x="11" y="0"/>
                  </a:cxn>
                  <a:cxn ang="0">
                    <a:pos x="17" y="5"/>
                  </a:cxn>
                  <a:cxn ang="0">
                    <a:pos x="19" y="13"/>
                  </a:cxn>
                  <a:cxn ang="0">
                    <a:pos x="19" y="20"/>
                  </a:cxn>
                  <a:cxn ang="0">
                    <a:pos x="18" y="29"/>
                  </a:cxn>
                  <a:cxn ang="0">
                    <a:pos x="15" y="39"/>
                  </a:cxn>
                  <a:cxn ang="0">
                    <a:pos x="12" y="49"/>
                  </a:cxn>
                  <a:cxn ang="0">
                    <a:pos x="11" y="60"/>
                  </a:cxn>
                  <a:cxn ang="0">
                    <a:pos x="14" y="70"/>
                  </a:cxn>
                </a:cxnLst>
                <a:rect l="0" t="0" r="r" b="b"/>
                <a:pathLst>
                  <a:path w="19" h="94">
                    <a:moveTo>
                      <a:pt x="14" y="70"/>
                    </a:moveTo>
                    <a:lnTo>
                      <a:pt x="14" y="75"/>
                    </a:lnTo>
                    <a:lnTo>
                      <a:pt x="15" y="82"/>
                    </a:lnTo>
                    <a:lnTo>
                      <a:pt x="15" y="88"/>
                    </a:lnTo>
                    <a:lnTo>
                      <a:pt x="11" y="94"/>
                    </a:lnTo>
                    <a:lnTo>
                      <a:pt x="0" y="94"/>
                    </a:lnTo>
                    <a:lnTo>
                      <a:pt x="0" y="81"/>
                    </a:lnTo>
                    <a:lnTo>
                      <a:pt x="2" y="69"/>
                    </a:lnTo>
                    <a:lnTo>
                      <a:pt x="4" y="57"/>
                    </a:lnTo>
                    <a:lnTo>
                      <a:pt x="7" y="47"/>
                    </a:lnTo>
                    <a:lnTo>
                      <a:pt x="8" y="35"/>
                    </a:lnTo>
                    <a:lnTo>
                      <a:pt x="10" y="24"/>
                    </a:lnTo>
                    <a:lnTo>
                      <a:pt x="10" y="12"/>
                    </a:lnTo>
                    <a:lnTo>
                      <a:pt x="11" y="0"/>
                    </a:lnTo>
                    <a:lnTo>
                      <a:pt x="17" y="5"/>
                    </a:lnTo>
                    <a:lnTo>
                      <a:pt x="19" y="13"/>
                    </a:lnTo>
                    <a:lnTo>
                      <a:pt x="19" y="20"/>
                    </a:lnTo>
                    <a:lnTo>
                      <a:pt x="18" y="29"/>
                    </a:lnTo>
                    <a:lnTo>
                      <a:pt x="15" y="39"/>
                    </a:lnTo>
                    <a:lnTo>
                      <a:pt x="12" y="49"/>
                    </a:lnTo>
                    <a:lnTo>
                      <a:pt x="11" y="60"/>
                    </a:lnTo>
                    <a:lnTo>
                      <a:pt x="1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7" name="Freeform 1239"/>
              <p:cNvSpPr>
                <a:spLocks/>
              </p:cNvSpPr>
              <p:nvPr/>
            </p:nvSpPr>
            <p:spPr bwMode="auto">
              <a:xfrm>
                <a:off x="4867276" y="5527676"/>
                <a:ext cx="4763" cy="66675"/>
              </a:xfrm>
              <a:custGeom>
                <a:avLst/>
                <a:gdLst/>
                <a:ahLst/>
                <a:cxnLst>
                  <a:cxn ang="0">
                    <a:pos x="7" y="82"/>
                  </a:cxn>
                  <a:cxn ang="0">
                    <a:pos x="4" y="73"/>
                  </a:cxn>
                  <a:cxn ang="0">
                    <a:pos x="1" y="63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0" y="28"/>
                  </a:cxn>
                  <a:cxn ang="0">
                    <a:pos x="0" y="17"/>
                  </a:cxn>
                  <a:cxn ang="0">
                    <a:pos x="0" y="7"/>
                  </a:cxn>
                  <a:cxn ang="0">
                    <a:pos x="1" y="0"/>
                  </a:cxn>
                  <a:cxn ang="0">
                    <a:pos x="5" y="7"/>
                  </a:cxn>
                  <a:cxn ang="0">
                    <a:pos x="6" y="16"/>
                  </a:cxn>
                  <a:cxn ang="0">
                    <a:pos x="6" y="26"/>
                  </a:cxn>
                  <a:cxn ang="0">
                    <a:pos x="5" y="37"/>
                  </a:cxn>
                  <a:cxn ang="0">
                    <a:pos x="2" y="47"/>
                  </a:cxn>
                  <a:cxn ang="0">
                    <a:pos x="2" y="59"/>
                  </a:cxn>
                  <a:cxn ang="0">
                    <a:pos x="2" y="71"/>
                  </a:cxn>
                  <a:cxn ang="0">
                    <a:pos x="7" y="82"/>
                  </a:cxn>
                </a:cxnLst>
                <a:rect l="0" t="0" r="r" b="b"/>
                <a:pathLst>
                  <a:path w="7" h="82">
                    <a:moveTo>
                      <a:pt x="7" y="82"/>
                    </a:moveTo>
                    <a:lnTo>
                      <a:pt x="4" y="73"/>
                    </a:lnTo>
                    <a:lnTo>
                      <a:pt x="1" y="63"/>
                    </a:lnTo>
                    <a:lnTo>
                      <a:pt x="0" y="51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5" y="7"/>
                    </a:lnTo>
                    <a:lnTo>
                      <a:pt x="6" y="16"/>
                    </a:lnTo>
                    <a:lnTo>
                      <a:pt x="6" y="26"/>
                    </a:lnTo>
                    <a:lnTo>
                      <a:pt x="5" y="37"/>
                    </a:lnTo>
                    <a:lnTo>
                      <a:pt x="2" y="47"/>
                    </a:lnTo>
                    <a:lnTo>
                      <a:pt x="2" y="59"/>
                    </a:lnTo>
                    <a:lnTo>
                      <a:pt x="2" y="71"/>
                    </a:lnTo>
                    <a:lnTo>
                      <a:pt x="7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8" name="Freeform 1240"/>
              <p:cNvSpPr>
                <a:spLocks/>
              </p:cNvSpPr>
              <p:nvPr/>
            </p:nvSpPr>
            <p:spPr bwMode="auto">
              <a:xfrm>
                <a:off x="4281488" y="5540376"/>
                <a:ext cx="468313" cy="671513"/>
              </a:xfrm>
              <a:custGeom>
                <a:avLst/>
                <a:gdLst/>
                <a:ahLst/>
                <a:cxnLst>
                  <a:cxn ang="0">
                    <a:pos x="475" y="38"/>
                  </a:cxn>
                  <a:cxn ang="0">
                    <a:pos x="494" y="70"/>
                  </a:cxn>
                  <a:cxn ang="0">
                    <a:pos x="528" y="87"/>
                  </a:cxn>
                  <a:cxn ang="0">
                    <a:pos x="553" y="144"/>
                  </a:cxn>
                  <a:cxn ang="0">
                    <a:pos x="573" y="200"/>
                  </a:cxn>
                  <a:cxn ang="0">
                    <a:pos x="581" y="262"/>
                  </a:cxn>
                  <a:cxn ang="0">
                    <a:pos x="589" y="336"/>
                  </a:cxn>
                  <a:cxn ang="0">
                    <a:pos x="584" y="407"/>
                  </a:cxn>
                  <a:cxn ang="0">
                    <a:pos x="591" y="459"/>
                  </a:cxn>
                  <a:cxn ang="0">
                    <a:pos x="567" y="498"/>
                  </a:cxn>
                  <a:cxn ang="0">
                    <a:pos x="576" y="541"/>
                  </a:cxn>
                  <a:cxn ang="0">
                    <a:pos x="549" y="584"/>
                  </a:cxn>
                  <a:cxn ang="0">
                    <a:pos x="561" y="633"/>
                  </a:cxn>
                  <a:cxn ang="0">
                    <a:pos x="538" y="673"/>
                  </a:cxn>
                  <a:cxn ang="0">
                    <a:pos x="522" y="701"/>
                  </a:cxn>
                  <a:cxn ang="0">
                    <a:pos x="499" y="726"/>
                  </a:cxn>
                  <a:cxn ang="0">
                    <a:pos x="471" y="748"/>
                  </a:cxn>
                  <a:cxn ang="0">
                    <a:pos x="449" y="786"/>
                  </a:cxn>
                  <a:cxn ang="0">
                    <a:pos x="415" y="815"/>
                  </a:cxn>
                  <a:cxn ang="0">
                    <a:pos x="383" y="821"/>
                  </a:cxn>
                  <a:cxn ang="0">
                    <a:pos x="355" y="835"/>
                  </a:cxn>
                  <a:cxn ang="0">
                    <a:pos x="328" y="841"/>
                  </a:cxn>
                  <a:cxn ang="0">
                    <a:pos x="294" y="846"/>
                  </a:cxn>
                  <a:cxn ang="0">
                    <a:pos x="262" y="830"/>
                  </a:cxn>
                  <a:cxn ang="0">
                    <a:pos x="229" y="835"/>
                  </a:cxn>
                  <a:cxn ang="0">
                    <a:pos x="197" y="816"/>
                  </a:cxn>
                  <a:cxn ang="0">
                    <a:pos x="179" y="797"/>
                  </a:cxn>
                  <a:cxn ang="0">
                    <a:pos x="159" y="778"/>
                  </a:cxn>
                  <a:cxn ang="0">
                    <a:pos x="132" y="764"/>
                  </a:cxn>
                  <a:cxn ang="0">
                    <a:pos x="104" y="754"/>
                  </a:cxn>
                  <a:cxn ang="0">
                    <a:pos x="93" y="733"/>
                  </a:cxn>
                  <a:cxn ang="0">
                    <a:pos x="74" y="725"/>
                  </a:cxn>
                  <a:cxn ang="0">
                    <a:pos x="71" y="706"/>
                  </a:cxn>
                  <a:cxn ang="0">
                    <a:pos x="70" y="685"/>
                  </a:cxn>
                  <a:cxn ang="0">
                    <a:pos x="54" y="677"/>
                  </a:cxn>
                  <a:cxn ang="0">
                    <a:pos x="29" y="676"/>
                  </a:cxn>
                  <a:cxn ang="0">
                    <a:pos x="10" y="669"/>
                  </a:cxn>
                  <a:cxn ang="0">
                    <a:pos x="0" y="645"/>
                  </a:cxn>
                  <a:cxn ang="0">
                    <a:pos x="8" y="615"/>
                  </a:cxn>
                  <a:cxn ang="0">
                    <a:pos x="27" y="591"/>
                  </a:cxn>
                  <a:cxn ang="0">
                    <a:pos x="57" y="571"/>
                  </a:cxn>
                  <a:cxn ang="0">
                    <a:pos x="76" y="535"/>
                  </a:cxn>
                  <a:cxn ang="0">
                    <a:pos x="93" y="499"/>
                  </a:cxn>
                  <a:cxn ang="0">
                    <a:pos x="100" y="366"/>
                  </a:cxn>
                  <a:cxn ang="0">
                    <a:pos x="128" y="241"/>
                  </a:cxn>
                  <a:cxn ang="0">
                    <a:pos x="154" y="141"/>
                  </a:cxn>
                  <a:cxn ang="0">
                    <a:pos x="190" y="94"/>
                  </a:cxn>
                  <a:cxn ang="0">
                    <a:pos x="238" y="57"/>
                  </a:cxn>
                  <a:cxn ang="0">
                    <a:pos x="262" y="34"/>
                  </a:cxn>
                  <a:cxn ang="0">
                    <a:pos x="286" y="29"/>
                  </a:cxn>
                  <a:cxn ang="0">
                    <a:pos x="300" y="10"/>
                  </a:cxn>
                  <a:cxn ang="0">
                    <a:pos x="321" y="1"/>
                  </a:cxn>
                  <a:cxn ang="0">
                    <a:pos x="381" y="1"/>
                  </a:cxn>
                  <a:cxn ang="0">
                    <a:pos x="435" y="15"/>
                  </a:cxn>
                </a:cxnLst>
                <a:rect l="0" t="0" r="r" b="b"/>
                <a:pathLst>
                  <a:path w="591" h="846">
                    <a:moveTo>
                      <a:pt x="451" y="28"/>
                    </a:moveTo>
                    <a:lnTo>
                      <a:pt x="464" y="31"/>
                    </a:lnTo>
                    <a:lnTo>
                      <a:pt x="475" y="38"/>
                    </a:lnTo>
                    <a:lnTo>
                      <a:pt x="482" y="49"/>
                    </a:lnTo>
                    <a:lnTo>
                      <a:pt x="489" y="60"/>
                    </a:lnTo>
                    <a:lnTo>
                      <a:pt x="494" y="70"/>
                    </a:lnTo>
                    <a:lnTo>
                      <a:pt x="503" y="79"/>
                    </a:lnTo>
                    <a:lnTo>
                      <a:pt x="513" y="85"/>
                    </a:lnTo>
                    <a:lnTo>
                      <a:pt x="528" y="87"/>
                    </a:lnTo>
                    <a:lnTo>
                      <a:pt x="535" y="106"/>
                    </a:lnTo>
                    <a:lnTo>
                      <a:pt x="545" y="126"/>
                    </a:lnTo>
                    <a:lnTo>
                      <a:pt x="553" y="144"/>
                    </a:lnTo>
                    <a:lnTo>
                      <a:pt x="561" y="163"/>
                    </a:lnTo>
                    <a:lnTo>
                      <a:pt x="567" y="180"/>
                    </a:lnTo>
                    <a:lnTo>
                      <a:pt x="573" y="200"/>
                    </a:lnTo>
                    <a:lnTo>
                      <a:pt x="576" y="220"/>
                    </a:lnTo>
                    <a:lnTo>
                      <a:pt x="576" y="242"/>
                    </a:lnTo>
                    <a:lnTo>
                      <a:pt x="581" y="262"/>
                    </a:lnTo>
                    <a:lnTo>
                      <a:pt x="584" y="285"/>
                    </a:lnTo>
                    <a:lnTo>
                      <a:pt x="587" y="310"/>
                    </a:lnTo>
                    <a:lnTo>
                      <a:pt x="589" y="336"/>
                    </a:lnTo>
                    <a:lnTo>
                      <a:pt x="588" y="359"/>
                    </a:lnTo>
                    <a:lnTo>
                      <a:pt x="587" y="383"/>
                    </a:lnTo>
                    <a:lnTo>
                      <a:pt x="584" y="407"/>
                    </a:lnTo>
                    <a:lnTo>
                      <a:pt x="582" y="429"/>
                    </a:lnTo>
                    <a:lnTo>
                      <a:pt x="590" y="444"/>
                    </a:lnTo>
                    <a:lnTo>
                      <a:pt x="591" y="459"/>
                    </a:lnTo>
                    <a:lnTo>
                      <a:pt x="584" y="472"/>
                    </a:lnTo>
                    <a:lnTo>
                      <a:pt x="576" y="486"/>
                    </a:lnTo>
                    <a:lnTo>
                      <a:pt x="567" y="498"/>
                    </a:lnTo>
                    <a:lnTo>
                      <a:pt x="562" y="510"/>
                    </a:lnTo>
                    <a:lnTo>
                      <a:pt x="563" y="524"/>
                    </a:lnTo>
                    <a:lnTo>
                      <a:pt x="576" y="541"/>
                    </a:lnTo>
                    <a:lnTo>
                      <a:pt x="555" y="552"/>
                    </a:lnTo>
                    <a:lnTo>
                      <a:pt x="549" y="568"/>
                    </a:lnTo>
                    <a:lnTo>
                      <a:pt x="549" y="584"/>
                    </a:lnTo>
                    <a:lnTo>
                      <a:pt x="555" y="601"/>
                    </a:lnTo>
                    <a:lnTo>
                      <a:pt x="560" y="617"/>
                    </a:lnTo>
                    <a:lnTo>
                      <a:pt x="561" y="633"/>
                    </a:lnTo>
                    <a:lnTo>
                      <a:pt x="553" y="647"/>
                    </a:lnTo>
                    <a:lnTo>
                      <a:pt x="534" y="660"/>
                    </a:lnTo>
                    <a:lnTo>
                      <a:pt x="538" y="673"/>
                    </a:lnTo>
                    <a:lnTo>
                      <a:pt x="535" y="683"/>
                    </a:lnTo>
                    <a:lnTo>
                      <a:pt x="529" y="691"/>
                    </a:lnTo>
                    <a:lnTo>
                      <a:pt x="522" y="701"/>
                    </a:lnTo>
                    <a:lnTo>
                      <a:pt x="513" y="709"/>
                    </a:lnTo>
                    <a:lnTo>
                      <a:pt x="505" y="717"/>
                    </a:lnTo>
                    <a:lnTo>
                      <a:pt x="499" y="726"/>
                    </a:lnTo>
                    <a:lnTo>
                      <a:pt x="500" y="739"/>
                    </a:lnTo>
                    <a:lnTo>
                      <a:pt x="482" y="741"/>
                    </a:lnTo>
                    <a:lnTo>
                      <a:pt x="471" y="748"/>
                    </a:lnTo>
                    <a:lnTo>
                      <a:pt x="462" y="759"/>
                    </a:lnTo>
                    <a:lnTo>
                      <a:pt x="456" y="773"/>
                    </a:lnTo>
                    <a:lnTo>
                      <a:pt x="449" y="786"/>
                    </a:lnTo>
                    <a:lnTo>
                      <a:pt x="441" y="799"/>
                    </a:lnTo>
                    <a:lnTo>
                      <a:pt x="429" y="808"/>
                    </a:lnTo>
                    <a:lnTo>
                      <a:pt x="415" y="815"/>
                    </a:lnTo>
                    <a:lnTo>
                      <a:pt x="402" y="814"/>
                    </a:lnTo>
                    <a:lnTo>
                      <a:pt x="392" y="817"/>
                    </a:lnTo>
                    <a:lnTo>
                      <a:pt x="383" y="821"/>
                    </a:lnTo>
                    <a:lnTo>
                      <a:pt x="373" y="827"/>
                    </a:lnTo>
                    <a:lnTo>
                      <a:pt x="364" y="830"/>
                    </a:lnTo>
                    <a:lnTo>
                      <a:pt x="355" y="835"/>
                    </a:lnTo>
                    <a:lnTo>
                      <a:pt x="345" y="835"/>
                    </a:lnTo>
                    <a:lnTo>
                      <a:pt x="336" y="832"/>
                    </a:lnTo>
                    <a:lnTo>
                      <a:pt x="328" y="841"/>
                    </a:lnTo>
                    <a:lnTo>
                      <a:pt x="317" y="845"/>
                    </a:lnTo>
                    <a:lnTo>
                      <a:pt x="306" y="846"/>
                    </a:lnTo>
                    <a:lnTo>
                      <a:pt x="294" y="846"/>
                    </a:lnTo>
                    <a:lnTo>
                      <a:pt x="283" y="835"/>
                    </a:lnTo>
                    <a:lnTo>
                      <a:pt x="274" y="830"/>
                    </a:lnTo>
                    <a:lnTo>
                      <a:pt x="262" y="830"/>
                    </a:lnTo>
                    <a:lnTo>
                      <a:pt x="251" y="834"/>
                    </a:lnTo>
                    <a:lnTo>
                      <a:pt x="239" y="835"/>
                    </a:lnTo>
                    <a:lnTo>
                      <a:pt x="229" y="835"/>
                    </a:lnTo>
                    <a:lnTo>
                      <a:pt x="218" y="828"/>
                    </a:lnTo>
                    <a:lnTo>
                      <a:pt x="212" y="815"/>
                    </a:lnTo>
                    <a:lnTo>
                      <a:pt x="197" y="816"/>
                    </a:lnTo>
                    <a:lnTo>
                      <a:pt x="189" y="814"/>
                    </a:lnTo>
                    <a:lnTo>
                      <a:pt x="182" y="806"/>
                    </a:lnTo>
                    <a:lnTo>
                      <a:pt x="179" y="797"/>
                    </a:lnTo>
                    <a:lnTo>
                      <a:pt x="173" y="788"/>
                    </a:lnTo>
                    <a:lnTo>
                      <a:pt x="168" y="781"/>
                    </a:lnTo>
                    <a:lnTo>
                      <a:pt x="159" y="778"/>
                    </a:lnTo>
                    <a:lnTo>
                      <a:pt x="147" y="781"/>
                    </a:lnTo>
                    <a:lnTo>
                      <a:pt x="140" y="769"/>
                    </a:lnTo>
                    <a:lnTo>
                      <a:pt x="132" y="764"/>
                    </a:lnTo>
                    <a:lnTo>
                      <a:pt x="123" y="759"/>
                    </a:lnTo>
                    <a:lnTo>
                      <a:pt x="114" y="758"/>
                    </a:lnTo>
                    <a:lnTo>
                      <a:pt x="104" y="754"/>
                    </a:lnTo>
                    <a:lnTo>
                      <a:pt x="98" y="751"/>
                    </a:lnTo>
                    <a:lnTo>
                      <a:pt x="93" y="744"/>
                    </a:lnTo>
                    <a:lnTo>
                      <a:pt x="93" y="733"/>
                    </a:lnTo>
                    <a:lnTo>
                      <a:pt x="86" y="731"/>
                    </a:lnTo>
                    <a:lnTo>
                      <a:pt x="81" y="729"/>
                    </a:lnTo>
                    <a:lnTo>
                      <a:pt x="74" y="725"/>
                    </a:lnTo>
                    <a:lnTo>
                      <a:pt x="70" y="722"/>
                    </a:lnTo>
                    <a:lnTo>
                      <a:pt x="70" y="713"/>
                    </a:lnTo>
                    <a:lnTo>
                      <a:pt x="71" y="706"/>
                    </a:lnTo>
                    <a:lnTo>
                      <a:pt x="71" y="699"/>
                    </a:lnTo>
                    <a:lnTo>
                      <a:pt x="72" y="692"/>
                    </a:lnTo>
                    <a:lnTo>
                      <a:pt x="70" y="685"/>
                    </a:lnTo>
                    <a:lnTo>
                      <a:pt x="68" y="681"/>
                    </a:lnTo>
                    <a:lnTo>
                      <a:pt x="62" y="677"/>
                    </a:lnTo>
                    <a:lnTo>
                      <a:pt x="54" y="677"/>
                    </a:lnTo>
                    <a:lnTo>
                      <a:pt x="45" y="677"/>
                    </a:lnTo>
                    <a:lnTo>
                      <a:pt x="38" y="677"/>
                    </a:lnTo>
                    <a:lnTo>
                      <a:pt x="29" y="676"/>
                    </a:lnTo>
                    <a:lnTo>
                      <a:pt x="22" y="676"/>
                    </a:lnTo>
                    <a:lnTo>
                      <a:pt x="15" y="673"/>
                    </a:lnTo>
                    <a:lnTo>
                      <a:pt x="10" y="669"/>
                    </a:lnTo>
                    <a:lnTo>
                      <a:pt x="5" y="663"/>
                    </a:lnTo>
                    <a:lnTo>
                      <a:pt x="3" y="657"/>
                    </a:lnTo>
                    <a:lnTo>
                      <a:pt x="0" y="645"/>
                    </a:lnTo>
                    <a:lnTo>
                      <a:pt x="1" y="634"/>
                    </a:lnTo>
                    <a:lnTo>
                      <a:pt x="4" y="624"/>
                    </a:lnTo>
                    <a:lnTo>
                      <a:pt x="8" y="615"/>
                    </a:lnTo>
                    <a:lnTo>
                      <a:pt x="13" y="606"/>
                    </a:lnTo>
                    <a:lnTo>
                      <a:pt x="20" y="598"/>
                    </a:lnTo>
                    <a:lnTo>
                      <a:pt x="27" y="591"/>
                    </a:lnTo>
                    <a:lnTo>
                      <a:pt x="36" y="584"/>
                    </a:lnTo>
                    <a:lnTo>
                      <a:pt x="48" y="578"/>
                    </a:lnTo>
                    <a:lnTo>
                      <a:pt x="57" y="571"/>
                    </a:lnTo>
                    <a:lnTo>
                      <a:pt x="64" y="561"/>
                    </a:lnTo>
                    <a:lnTo>
                      <a:pt x="71" y="549"/>
                    </a:lnTo>
                    <a:lnTo>
                      <a:pt x="76" y="535"/>
                    </a:lnTo>
                    <a:lnTo>
                      <a:pt x="82" y="522"/>
                    </a:lnTo>
                    <a:lnTo>
                      <a:pt x="86" y="509"/>
                    </a:lnTo>
                    <a:lnTo>
                      <a:pt x="93" y="499"/>
                    </a:lnTo>
                    <a:lnTo>
                      <a:pt x="92" y="452"/>
                    </a:lnTo>
                    <a:lnTo>
                      <a:pt x="96" y="409"/>
                    </a:lnTo>
                    <a:lnTo>
                      <a:pt x="100" y="366"/>
                    </a:lnTo>
                    <a:lnTo>
                      <a:pt x="110" y="324"/>
                    </a:lnTo>
                    <a:lnTo>
                      <a:pt x="118" y="282"/>
                    </a:lnTo>
                    <a:lnTo>
                      <a:pt x="128" y="241"/>
                    </a:lnTo>
                    <a:lnTo>
                      <a:pt x="138" y="199"/>
                    </a:lnTo>
                    <a:lnTo>
                      <a:pt x="147" y="157"/>
                    </a:lnTo>
                    <a:lnTo>
                      <a:pt x="154" y="141"/>
                    </a:lnTo>
                    <a:lnTo>
                      <a:pt x="165" y="124"/>
                    </a:lnTo>
                    <a:lnTo>
                      <a:pt x="176" y="108"/>
                    </a:lnTo>
                    <a:lnTo>
                      <a:pt x="190" y="94"/>
                    </a:lnTo>
                    <a:lnTo>
                      <a:pt x="204" y="80"/>
                    </a:lnTo>
                    <a:lnTo>
                      <a:pt x="222" y="69"/>
                    </a:lnTo>
                    <a:lnTo>
                      <a:pt x="238" y="57"/>
                    </a:lnTo>
                    <a:lnTo>
                      <a:pt x="254" y="50"/>
                    </a:lnTo>
                    <a:lnTo>
                      <a:pt x="254" y="34"/>
                    </a:lnTo>
                    <a:lnTo>
                      <a:pt x="262" y="34"/>
                    </a:lnTo>
                    <a:lnTo>
                      <a:pt x="272" y="35"/>
                    </a:lnTo>
                    <a:lnTo>
                      <a:pt x="279" y="31"/>
                    </a:lnTo>
                    <a:lnTo>
                      <a:pt x="286" y="29"/>
                    </a:lnTo>
                    <a:lnTo>
                      <a:pt x="290" y="23"/>
                    </a:lnTo>
                    <a:lnTo>
                      <a:pt x="296" y="17"/>
                    </a:lnTo>
                    <a:lnTo>
                      <a:pt x="300" y="10"/>
                    </a:lnTo>
                    <a:lnTo>
                      <a:pt x="304" y="4"/>
                    </a:lnTo>
                    <a:lnTo>
                      <a:pt x="304" y="2"/>
                    </a:lnTo>
                    <a:lnTo>
                      <a:pt x="321" y="1"/>
                    </a:lnTo>
                    <a:lnTo>
                      <a:pt x="341" y="0"/>
                    </a:lnTo>
                    <a:lnTo>
                      <a:pt x="360" y="0"/>
                    </a:lnTo>
                    <a:lnTo>
                      <a:pt x="381" y="1"/>
                    </a:lnTo>
                    <a:lnTo>
                      <a:pt x="400" y="2"/>
                    </a:lnTo>
                    <a:lnTo>
                      <a:pt x="419" y="7"/>
                    </a:lnTo>
                    <a:lnTo>
                      <a:pt x="435" y="15"/>
                    </a:lnTo>
                    <a:lnTo>
                      <a:pt x="451" y="2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9" name="Freeform 1241"/>
              <p:cNvSpPr>
                <a:spLocks/>
              </p:cNvSpPr>
              <p:nvPr/>
            </p:nvSpPr>
            <p:spPr bwMode="auto">
              <a:xfrm>
                <a:off x="4829176" y="5541963"/>
                <a:ext cx="4763" cy="55563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4" y="13"/>
                  </a:cxn>
                  <a:cxn ang="0">
                    <a:pos x="5" y="21"/>
                  </a:cxn>
                  <a:cxn ang="0">
                    <a:pos x="6" y="32"/>
                  </a:cxn>
                  <a:cxn ang="0">
                    <a:pos x="5" y="41"/>
                  </a:cxn>
                  <a:cxn ang="0">
                    <a:pos x="4" y="50"/>
                  </a:cxn>
                  <a:cxn ang="0">
                    <a:pos x="2" y="60"/>
                  </a:cxn>
                  <a:cxn ang="0">
                    <a:pos x="0" y="70"/>
                  </a:cxn>
                </a:cxnLst>
                <a:rect l="0" t="0" r="r" b="b"/>
                <a:pathLst>
                  <a:path w="6" h="70">
                    <a:moveTo>
                      <a:pt x="0" y="7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4" y="13"/>
                    </a:lnTo>
                    <a:lnTo>
                      <a:pt x="5" y="21"/>
                    </a:lnTo>
                    <a:lnTo>
                      <a:pt x="6" y="32"/>
                    </a:lnTo>
                    <a:lnTo>
                      <a:pt x="5" y="41"/>
                    </a:lnTo>
                    <a:lnTo>
                      <a:pt x="4" y="50"/>
                    </a:lnTo>
                    <a:lnTo>
                      <a:pt x="2" y="6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0" name="Freeform 1242"/>
              <p:cNvSpPr>
                <a:spLocks/>
              </p:cNvSpPr>
              <p:nvPr/>
            </p:nvSpPr>
            <p:spPr bwMode="auto">
              <a:xfrm>
                <a:off x="3875088" y="5543551"/>
                <a:ext cx="42863" cy="41275"/>
              </a:xfrm>
              <a:custGeom>
                <a:avLst/>
                <a:gdLst/>
                <a:ahLst/>
                <a:cxnLst>
                  <a:cxn ang="0">
                    <a:pos x="52" y="52"/>
                  </a:cxn>
                  <a:cxn ang="0">
                    <a:pos x="44" y="45"/>
                  </a:cxn>
                  <a:cxn ang="0">
                    <a:pos x="34" y="40"/>
                  </a:cxn>
                  <a:cxn ang="0">
                    <a:pos x="24" y="37"/>
                  </a:cxn>
                  <a:cxn ang="0">
                    <a:pos x="14" y="33"/>
                  </a:cxn>
                  <a:cxn ang="0">
                    <a:pos x="6" y="27"/>
                  </a:cxn>
                  <a:cxn ang="0">
                    <a:pos x="2" y="21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12" y="5"/>
                  </a:cxn>
                  <a:cxn ang="0">
                    <a:pos x="23" y="10"/>
                  </a:cxn>
                  <a:cxn ang="0">
                    <a:pos x="32" y="13"/>
                  </a:cxn>
                  <a:cxn ang="0">
                    <a:pos x="41" y="17"/>
                  </a:cxn>
                  <a:cxn ang="0">
                    <a:pos x="48" y="20"/>
                  </a:cxn>
                  <a:cxn ang="0">
                    <a:pos x="53" y="28"/>
                  </a:cxn>
                  <a:cxn ang="0">
                    <a:pos x="54" y="38"/>
                  </a:cxn>
                  <a:cxn ang="0">
                    <a:pos x="52" y="52"/>
                  </a:cxn>
                </a:cxnLst>
                <a:rect l="0" t="0" r="r" b="b"/>
                <a:pathLst>
                  <a:path w="54" h="52">
                    <a:moveTo>
                      <a:pt x="52" y="52"/>
                    </a:moveTo>
                    <a:lnTo>
                      <a:pt x="44" y="45"/>
                    </a:lnTo>
                    <a:lnTo>
                      <a:pt x="34" y="40"/>
                    </a:lnTo>
                    <a:lnTo>
                      <a:pt x="24" y="37"/>
                    </a:lnTo>
                    <a:lnTo>
                      <a:pt x="14" y="33"/>
                    </a:lnTo>
                    <a:lnTo>
                      <a:pt x="6" y="27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12" y="5"/>
                    </a:lnTo>
                    <a:lnTo>
                      <a:pt x="23" y="10"/>
                    </a:lnTo>
                    <a:lnTo>
                      <a:pt x="32" y="13"/>
                    </a:lnTo>
                    <a:lnTo>
                      <a:pt x="41" y="17"/>
                    </a:lnTo>
                    <a:lnTo>
                      <a:pt x="48" y="20"/>
                    </a:lnTo>
                    <a:lnTo>
                      <a:pt x="53" y="28"/>
                    </a:lnTo>
                    <a:lnTo>
                      <a:pt x="54" y="38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1" name="Freeform 1243"/>
              <p:cNvSpPr>
                <a:spLocks/>
              </p:cNvSpPr>
              <p:nvPr/>
            </p:nvSpPr>
            <p:spPr bwMode="auto">
              <a:xfrm>
                <a:off x="3779838" y="5553076"/>
                <a:ext cx="52388" cy="96838"/>
              </a:xfrm>
              <a:custGeom>
                <a:avLst/>
                <a:gdLst/>
                <a:ahLst/>
                <a:cxnLst>
                  <a:cxn ang="0">
                    <a:pos x="65" y="34"/>
                  </a:cxn>
                  <a:cxn ang="0">
                    <a:pos x="65" y="121"/>
                  </a:cxn>
                  <a:cxn ang="0">
                    <a:pos x="49" y="110"/>
                  </a:cxn>
                  <a:cxn ang="0">
                    <a:pos x="35" y="99"/>
                  </a:cxn>
                  <a:cxn ang="0">
                    <a:pos x="23" y="85"/>
                  </a:cxn>
                  <a:cxn ang="0">
                    <a:pos x="15" y="71"/>
                  </a:cxn>
                  <a:cxn ang="0">
                    <a:pos x="7" y="55"/>
                  </a:cxn>
                  <a:cxn ang="0">
                    <a:pos x="2" y="39"/>
                  </a:cxn>
                  <a:cxn ang="0">
                    <a:pos x="0" y="20"/>
                  </a:cxn>
                  <a:cxn ang="0">
                    <a:pos x="1" y="0"/>
                  </a:cxn>
                  <a:cxn ang="0">
                    <a:pos x="9" y="1"/>
                  </a:cxn>
                  <a:cxn ang="0">
                    <a:pos x="18" y="5"/>
                  </a:cxn>
                  <a:cxn ang="0">
                    <a:pos x="26" y="8"/>
                  </a:cxn>
                  <a:cxn ang="0">
                    <a:pos x="35" y="13"/>
                  </a:cxn>
                  <a:cxn ang="0">
                    <a:pos x="42" y="16"/>
                  </a:cxn>
                  <a:cxn ang="0">
                    <a:pos x="50" y="22"/>
                  </a:cxn>
                  <a:cxn ang="0">
                    <a:pos x="57" y="27"/>
                  </a:cxn>
                  <a:cxn ang="0">
                    <a:pos x="65" y="34"/>
                  </a:cxn>
                </a:cxnLst>
                <a:rect l="0" t="0" r="r" b="b"/>
                <a:pathLst>
                  <a:path w="65" h="121">
                    <a:moveTo>
                      <a:pt x="65" y="34"/>
                    </a:moveTo>
                    <a:lnTo>
                      <a:pt x="65" y="121"/>
                    </a:lnTo>
                    <a:lnTo>
                      <a:pt x="49" y="110"/>
                    </a:lnTo>
                    <a:lnTo>
                      <a:pt x="35" y="99"/>
                    </a:lnTo>
                    <a:lnTo>
                      <a:pt x="23" y="85"/>
                    </a:lnTo>
                    <a:lnTo>
                      <a:pt x="15" y="71"/>
                    </a:lnTo>
                    <a:lnTo>
                      <a:pt x="7" y="55"/>
                    </a:lnTo>
                    <a:lnTo>
                      <a:pt x="2" y="39"/>
                    </a:lnTo>
                    <a:lnTo>
                      <a:pt x="0" y="20"/>
                    </a:lnTo>
                    <a:lnTo>
                      <a:pt x="1" y="0"/>
                    </a:lnTo>
                    <a:lnTo>
                      <a:pt x="9" y="1"/>
                    </a:lnTo>
                    <a:lnTo>
                      <a:pt x="18" y="5"/>
                    </a:lnTo>
                    <a:lnTo>
                      <a:pt x="26" y="8"/>
                    </a:lnTo>
                    <a:lnTo>
                      <a:pt x="35" y="13"/>
                    </a:lnTo>
                    <a:lnTo>
                      <a:pt x="42" y="16"/>
                    </a:lnTo>
                    <a:lnTo>
                      <a:pt x="50" y="22"/>
                    </a:lnTo>
                    <a:lnTo>
                      <a:pt x="57" y="27"/>
                    </a:lnTo>
                    <a:lnTo>
                      <a:pt x="65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2" name="Freeform 1244"/>
              <p:cNvSpPr>
                <a:spLocks/>
              </p:cNvSpPr>
              <p:nvPr/>
            </p:nvSpPr>
            <p:spPr bwMode="auto">
              <a:xfrm>
                <a:off x="3957638" y="5580063"/>
                <a:ext cx="53975" cy="60325"/>
              </a:xfrm>
              <a:custGeom>
                <a:avLst/>
                <a:gdLst/>
                <a:ahLst/>
                <a:cxnLst>
                  <a:cxn ang="0">
                    <a:pos x="63" y="42"/>
                  </a:cxn>
                  <a:cxn ang="0">
                    <a:pos x="69" y="76"/>
                  </a:cxn>
                  <a:cxn ang="0">
                    <a:pos x="57" y="66"/>
                  </a:cxn>
                  <a:cxn ang="0">
                    <a:pos x="46" y="59"/>
                  </a:cxn>
                  <a:cxn ang="0">
                    <a:pos x="32" y="54"/>
                  </a:cxn>
                  <a:cxn ang="0">
                    <a:pos x="20" y="48"/>
                  </a:cxn>
                  <a:cxn ang="0">
                    <a:pos x="8" y="40"/>
                  </a:cxn>
                  <a:cxn ang="0">
                    <a:pos x="3" y="3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24" y="8"/>
                  </a:cxn>
                  <a:cxn ang="0">
                    <a:pos x="29" y="12"/>
                  </a:cxn>
                  <a:cxn ang="0">
                    <a:pos x="36" y="16"/>
                  </a:cxn>
                  <a:cxn ang="0">
                    <a:pos x="42" y="21"/>
                  </a:cxn>
                  <a:cxn ang="0">
                    <a:pos x="49" y="27"/>
                  </a:cxn>
                  <a:cxn ang="0">
                    <a:pos x="55" y="34"/>
                  </a:cxn>
                  <a:cxn ang="0">
                    <a:pos x="63" y="42"/>
                  </a:cxn>
                </a:cxnLst>
                <a:rect l="0" t="0" r="r" b="b"/>
                <a:pathLst>
                  <a:path w="69" h="76">
                    <a:moveTo>
                      <a:pt x="63" y="42"/>
                    </a:moveTo>
                    <a:lnTo>
                      <a:pt x="69" y="76"/>
                    </a:lnTo>
                    <a:lnTo>
                      <a:pt x="57" y="66"/>
                    </a:lnTo>
                    <a:lnTo>
                      <a:pt x="46" y="59"/>
                    </a:lnTo>
                    <a:lnTo>
                      <a:pt x="32" y="54"/>
                    </a:lnTo>
                    <a:lnTo>
                      <a:pt x="20" y="48"/>
                    </a:lnTo>
                    <a:lnTo>
                      <a:pt x="8" y="40"/>
                    </a:lnTo>
                    <a:lnTo>
                      <a:pt x="3" y="30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24" y="8"/>
                    </a:lnTo>
                    <a:lnTo>
                      <a:pt x="29" y="12"/>
                    </a:lnTo>
                    <a:lnTo>
                      <a:pt x="36" y="16"/>
                    </a:lnTo>
                    <a:lnTo>
                      <a:pt x="42" y="21"/>
                    </a:lnTo>
                    <a:lnTo>
                      <a:pt x="49" y="27"/>
                    </a:lnTo>
                    <a:lnTo>
                      <a:pt x="55" y="34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4" name="Freeform 1246"/>
              <p:cNvSpPr>
                <a:spLocks/>
              </p:cNvSpPr>
              <p:nvPr/>
            </p:nvSpPr>
            <p:spPr bwMode="auto">
              <a:xfrm>
                <a:off x="3684588" y="5602288"/>
                <a:ext cx="66675" cy="33338"/>
              </a:xfrm>
              <a:custGeom>
                <a:avLst/>
                <a:gdLst/>
                <a:ahLst/>
                <a:cxnLst>
                  <a:cxn ang="0">
                    <a:pos x="84" y="43"/>
                  </a:cxn>
                  <a:cxn ang="0">
                    <a:pos x="79" y="41"/>
                  </a:cxn>
                  <a:cxn ang="0">
                    <a:pos x="72" y="38"/>
                  </a:cxn>
                  <a:cxn ang="0">
                    <a:pos x="60" y="34"/>
                  </a:cxn>
                  <a:cxn ang="0">
                    <a:pos x="49" y="28"/>
                  </a:cxn>
                  <a:cxn ang="0">
                    <a:pos x="35" y="21"/>
                  </a:cxn>
                  <a:cxn ang="0">
                    <a:pos x="23" y="14"/>
                  </a:cxn>
                  <a:cxn ang="0">
                    <a:pos x="10" y="7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21" y="8"/>
                  </a:cxn>
                  <a:cxn ang="0">
                    <a:pos x="32" y="13"/>
                  </a:cxn>
                  <a:cxn ang="0">
                    <a:pos x="42" y="20"/>
                  </a:cxn>
                  <a:cxn ang="0">
                    <a:pos x="53" y="24"/>
                  </a:cxn>
                  <a:cxn ang="0">
                    <a:pos x="63" y="31"/>
                  </a:cxn>
                  <a:cxn ang="0">
                    <a:pos x="74" y="37"/>
                  </a:cxn>
                  <a:cxn ang="0">
                    <a:pos x="84" y="43"/>
                  </a:cxn>
                </a:cxnLst>
                <a:rect l="0" t="0" r="r" b="b"/>
                <a:pathLst>
                  <a:path w="84" h="43">
                    <a:moveTo>
                      <a:pt x="84" y="43"/>
                    </a:moveTo>
                    <a:lnTo>
                      <a:pt x="79" y="41"/>
                    </a:lnTo>
                    <a:lnTo>
                      <a:pt x="72" y="38"/>
                    </a:lnTo>
                    <a:lnTo>
                      <a:pt x="60" y="34"/>
                    </a:lnTo>
                    <a:lnTo>
                      <a:pt x="49" y="28"/>
                    </a:lnTo>
                    <a:lnTo>
                      <a:pt x="35" y="21"/>
                    </a:lnTo>
                    <a:lnTo>
                      <a:pt x="23" y="14"/>
                    </a:lnTo>
                    <a:lnTo>
                      <a:pt x="10" y="7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21" y="8"/>
                    </a:lnTo>
                    <a:lnTo>
                      <a:pt x="32" y="13"/>
                    </a:lnTo>
                    <a:lnTo>
                      <a:pt x="42" y="20"/>
                    </a:lnTo>
                    <a:lnTo>
                      <a:pt x="53" y="24"/>
                    </a:lnTo>
                    <a:lnTo>
                      <a:pt x="63" y="31"/>
                    </a:lnTo>
                    <a:lnTo>
                      <a:pt x="74" y="37"/>
                    </a:ln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5" name="Freeform 1247"/>
              <p:cNvSpPr>
                <a:spLocks/>
              </p:cNvSpPr>
              <p:nvPr/>
            </p:nvSpPr>
            <p:spPr bwMode="auto">
              <a:xfrm>
                <a:off x="3876676" y="5602288"/>
                <a:ext cx="52388" cy="103188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130"/>
                  </a:cxn>
                  <a:cxn ang="0">
                    <a:pos x="56" y="127"/>
                  </a:cxn>
                  <a:cxn ang="0">
                    <a:pos x="49" y="125"/>
                  </a:cxn>
                  <a:cxn ang="0">
                    <a:pos x="42" y="121"/>
                  </a:cxn>
                  <a:cxn ang="0">
                    <a:pos x="35" y="119"/>
                  </a:cxn>
                  <a:cxn ang="0">
                    <a:pos x="28" y="114"/>
                  </a:cxn>
                  <a:cxn ang="0">
                    <a:pos x="21" y="109"/>
                  </a:cxn>
                  <a:cxn ang="0">
                    <a:pos x="14" y="105"/>
                  </a:cxn>
                  <a:cxn ang="0">
                    <a:pos x="8" y="101"/>
                  </a:cxn>
                  <a:cxn ang="0">
                    <a:pos x="0" y="0"/>
                  </a:cxn>
                  <a:cxn ang="0">
                    <a:pos x="7" y="3"/>
                  </a:cxn>
                  <a:cxn ang="0">
                    <a:pos x="17" y="7"/>
                  </a:cxn>
                  <a:cxn ang="0">
                    <a:pos x="28" y="10"/>
                  </a:cxn>
                  <a:cxn ang="0">
                    <a:pos x="40" y="16"/>
                  </a:cxn>
                  <a:cxn ang="0">
                    <a:pos x="49" y="21"/>
                  </a:cxn>
                  <a:cxn ang="0">
                    <a:pos x="56" y="29"/>
                  </a:cxn>
                  <a:cxn ang="0">
                    <a:pos x="59" y="39"/>
                  </a:cxn>
                  <a:cxn ang="0">
                    <a:pos x="59" y="53"/>
                  </a:cxn>
                </a:cxnLst>
                <a:rect l="0" t="0" r="r" b="b"/>
                <a:pathLst>
                  <a:path w="65" h="130">
                    <a:moveTo>
                      <a:pt x="59" y="53"/>
                    </a:moveTo>
                    <a:lnTo>
                      <a:pt x="65" y="130"/>
                    </a:lnTo>
                    <a:lnTo>
                      <a:pt x="56" y="127"/>
                    </a:lnTo>
                    <a:lnTo>
                      <a:pt x="49" y="125"/>
                    </a:lnTo>
                    <a:lnTo>
                      <a:pt x="42" y="121"/>
                    </a:lnTo>
                    <a:lnTo>
                      <a:pt x="35" y="119"/>
                    </a:lnTo>
                    <a:lnTo>
                      <a:pt x="28" y="114"/>
                    </a:lnTo>
                    <a:lnTo>
                      <a:pt x="21" y="109"/>
                    </a:lnTo>
                    <a:lnTo>
                      <a:pt x="14" y="105"/>
                    </a:lnTo>
                    <a:lnTo>
                      <a:pt x="8" y="101"/>
                    </a:lnTo>
                    <a:lnTo>
                      <a:pt x="0" y="0"/>
                    </a:lnTo>
                    <a:lnTo>
                      <a:pt x="7" y="3"/>
                    </a:lnTo>
                    <a:lnTo>
                      <a:pt x="17" y="7"/>
                    </a:lnTo>
                    <a:lnTo>
                      <a:pt x="28" y="10"/>
                    </a:lnTo>
                    <a:lnTo>
                      <a:pt x="40" y="16"/>
                    </a:lnTo>
                    <a:lnTo>
                      <a:pt x="49" y="21"/>
                    </a:lnTo>
                    <a:lnTo>
                      <a:pt x="56" y="29"/>
                    </a:lnTo>
                    <a:lnTo>
                      <a:pt x="59" y="39"/>
                    </a:lnTo>
                    <a:lnTo>
                      <a:pt x="59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6" name="Freeform 1248"/>
              <p:cNvSpPr>
                <a:spLocks/>
              </p:cNvSpPr>
              <p:nvPr/>
            </p:nvSpPr>
            <p:spPr bwMode="auto">
              <a:xfrm>
                <a:off x="4419601" y="5618163"/>
                <a:ext cx="266700" cy="523875"/>
              </a:xfrm>
              <a:custGeom>
                <a:avLst/>
                <a:gdLst/>
                <a:ahLst/>
                <a:cxnLst>
                  <a:cxn ang="0">
                    <a:pos x="288" y="87"/>
                  </a:cxn>
                  <a:cxn ang="0">
                    <a:pos x="295" y="109"/>
                  </a:cxn>
                  <a:cxn ang="0">
                    <a:pos x="304" y="133"/>
                  </a:cxn>
                  <a:cxn ang="0">
                    <a:pos x="312" y="155"/>
                  </a:cxn>
                  <a:cxn ang="0">
                    <a:pos x="322" y="179"/>
                  </a:cxn>
                  <a:cxn ang="0">
                    <a:pos x="328" y="201"/>
                  </a:cxn>
                  <a:cxn ang="0">
                    <a:pos x="333" y="226"/>
                  </a:cxn>
                  <a:cxn ang="0">
                    <a:pos x="336" y="252"/>
                  </a:cxn>
                  <a:cxn ang="0">
                    <a:pos x="336" y="280"/>
                  </a:cxn>
                  <a:cxn ang="0">
                    <a:pos x="326" y="327"/>
                  </a:cxn>
                  <a:cxn ang="0">
                    <a:pos x="322" y="378"/>
                  </a:cxn>
                  <a:cxn ang="0">
                    <a:pos x="317" y="428"/>
                  </a:cxn>
                  <a:cxn ang="0">
                    <a:pos x="312" y="478"/>
                  </a:cxn>
                  <a:cxn ang="0">
                    <a:pos x="301" y="526"/>
                  </a:cxn>
                  <a:cxn ang="0">
                    <a:pos x="285" y="572"/>
                  </a:cxn>
                  <a:cxn ang="0">
                    <a:pos x="259" y="614"/>
                  </a:cxn>
                  <a:cxn ang="0">
                    <a:pos x="223" y="653"/>
                  </a:cxn>
                  <a:cxn ang="0">
                    <a:pos x="213" y="650"/>
                  </a:cxn>
                  <a:cxn ang="0">
                    <a:pos x="206" y="652"/>
                  </a:cxn>
                  <a:cxn ang="0">
                    <a:pos x="199" y="650"/>
                  </a:cxn>
                  <a:cxn ang="0">
                    <a:pos x="195" y="647"/>
                  </a:cxn>
                  <a:cxn ang="0">
                    <a:pos x="191" y="650"/>
                  </a:cxn>
                  <a:cxn ang="0">
                    <a:pos x="187" y="654"/>
                  </a:cxn>
                  <a:cxn ang="0">
                    <a:pos x="183" y="656"/>
                  </a:cxn>
                  <a:cxn ang="0">
                    <a:pos x="183" y="661"/>
                  </a:cxn>
                  <a:cxn ang="0">
                    <a:pos x="175" y="661"/>
                  </a:cxn>
                  <a:cxn ang="0">
                    <a:pos x="167" y="659"/>
                  </a:cxn>
                  <a:cxn ang="0">
                    <a:pos x="161" y="661"/>
                  </a:cxn>
                  <a:cxn ang="0">
                    <a:pos x="157" y="652"/>
                  </a:cxn>
                  <a:cxn ang="0">
                    <a:pos x="150" y="647"/>
                  </a:cxn>
                  <a:cxn ang="0">
                    <a:pos x="140" y="645"/>
                  </a:cxn>
                  <a:cxn ang="0">
                    <a:pos x="129" y="647"/>
                  </a:cxn>
                  <a:cxn ang="0">
                    <a:pos x="122" y="653"/>
                  </a:cxn>
                  <a:cxn ang="0">
                    <a:pos x="114" y="656"/>
                  </a:cxn>
                  <a:cxn ang="0">
                    <a:pos x="104" y="656"/>
                  </a:cxn>
                  <a:cxn ang="0">
                    <a:pos x="96" y="653"/>
                  </a:cxn>
                  <a:cxn ang="0">
                    <a:pos x="84" y="643"/>
                  </a:cxn>
                  <a:cxn ang="0">
                    <a:pos x="77" y="635"/>
                  </a:cxn>
                  <a:cxn ang="0">
                    <a:pos x="71" y="626"/>
                  </a:cxn>
                  <a:cxn ang="0">
                    <a:pos x="67" y="618"/>
                  </a:cxn>
                  <a:cxn ang="0">
                    <a:pos x="60" y="608"/>
                  </a:cxn>
                  <a:cxn ang="0">
                    <a:pos x="54" y="603"/>
                  </a:cxn>
                  <a:cxn ang="0">
                    <a:pos x="43" y="597"/>
                  </a:cxn>
                  <a:cxn ang="0">
                    <a:pos x="32" y="596"/>
                  </a:cxn>
                  <a:cxn ang="0">
                    <a:pos x="18" y="524"/>
                  </a:cxn>
                  <a:cxn ang="0">
                    <a:pos x="8" y="452"/>
                  </a:cxn>
                  <a:cxn ang="0">
                    <a:pos x="1" y="378"/>
                  </a:cxn>
                  <a:cxn ang="0">
                    <a:pos x="0" y="304"/>
                  </a:cxn>
                  <a:cxn ang="0">
                    <a:pos x="5" y="229"/>
                  </a:cxn>
                  <a:cxn ang="0">
                    <a:pos x="19" y="159"/>
                  </a:cxn>
                  <a:cxn ang="0">
                    <a:pos x="42" y="93"/>
                  </a:cxn>
                  <a:cxn ang="0">
                    <a:pos x="79" y="33"/>
                  </a:cxn>
                  <a:cxn ang="0">
                    <a:pos x="90" y="19"/>
                  </a:cxn>
                  <a:cxn ang="0">
                    <a:pos x="104" y="10"/>
                  </a:cxn>
                  <a:cxn ang="0">
                    <a:pos x="119" y="3"/>
                  </a:cxn>
                  <a:cxn ang="0">
                    <a:pos x="136" y="1"/>
                  </a:cxn>
                  <a:cxn ang="0">
                    <a:pos x="154" y="0"/>
                  </a:cxn>
                  <a:cxn ang="0">
                    <a:pos x="171" y="1"/>
                  </a:cxn>
                  <a:cxn ang="0">
                    <a:pos x="189" y="2"/>
                  </a:cxn>
                  <a:cxn ang="0">
                    <a:pos x="206" y="6"/>
                  </a:cxn>
                  <a:cxn ang="0">
                    <a:pos x="288" y="87"/>
                  </a:cxn>
                </a:cxnLst>
                <a:rect l="0" t="0" r="r" b="b"/>
                <a:pathLst>
                  <a:path w="336" h="661">
                    <a:moveTo>
                      <a:pt x="288" y="87"/>
                    </a:moveTo>
                    <a:lnTo>
                      <a:pt x="295" y="109"/>
                    </a:lnTo>
                    <a:lnTo>
                      <a:pt x="304" y="133"/>
                    </a:lnTo>
                    <a:lnTo>
                      <a:pt x="312" y="155"/>
                    </a:lnTo>
                    <a:lnTo>
                      <a:pt x="322" y="179"/>
                    </a:lnTo>
                    <a:lnTo>
                      <a:pt x="328" y="201"/>
                    </a:lnTo>
                    <a:lnTo>
                      <a:pt x="333" y="226"/>
                    </a:lnTo>
                    <a:lnTo>
                      <a:pt x="336" y="252"/>
                    </a:lnTo>
                    <a:lnTo>
                      <a:pt x="336" y="280"/>
                    </a:lnTo>
                    <a:lnTo>
                      <a:pt x="326" y="327"/>
                    </a:lnTo>
                    <a:lnTo>
                      <a:pt x="322" y="378"/>
                    </a:lnTo>
                    <a:lnTo>
                      <a:pt x="317" y="428"/>
                    </a:lnTo>
                    <a:lnTo>
                      <a:pt x="312" y="478"/>
                    </a:lnTo>
                    <a:lnTo>
                      <a:pt x="301" y="526"/>
                    </a:lnTo>
                    <a:lnTo>
                      <a:pt x="285" y="572"/>
                    </a:lnTo>
                    <a:lnTo>
                      <a:pt x="259" y="614"/>
                    </a:lnTo>
                    <a:lnTo>
                      <a:pt x="223" y="653"/>
                    </a:lnTo>
                    <a:lnTo>
                      <a:pt x="213" y="650"/>
                    </a:lnTo>
                    <a:lnTo>
                      <a:pt x="206" y="652"/>
                    </a:lnTo>
                    <a:lnTo>
                      <a:pt x="199" y="650"/>
                    </a:lnTo>
                    <a:lnTo>
                      <a:pt x="195" y="647"/>
                    </a:lnTo>
                    <a:lnTo>
                      <a:pt x="191" y="650"/>
                    </a:lnTo>
                    <a:lnTo>
                      <a:pt x="187" y="654"/>
                    </a:lnTo>
                    <a:lnTo>
                      <a:pt x="183" y="656"/>
                    </a:lnTo>
                    <a:lnTo>
                      <a:pt x="183" y="661"/>
                    </a:lnTo>
                    <a:lnTo>
                      <a:pt x="175" y="661"/>
                    </a:lnTo>
                    <a:lnTo>
                      <a:pt x="167" y="659"/>
                    </a:lnTo>
                    <a:lnTo>
                      <a:pt x="161" y="661"/>
                    </a:lnTo>
                    <a:lnTo>
                      <a:pt x="157" y="652"/>
                    </a:lnTo>
                    <a:lnTo>
                      <a:pt x="150" y="647"/>
                    </a:lnTo>
                    <a:lnTo>
                      <a:pt x="140" y="645"/>
                    </a:lnTo>
                    <a:lnTo>
                      <a:pt x="129" y="647"/>
                    </a:lnTo>
                    <a:lnTo>
                      <a:pt x="122" y="653"/>
                    </a:lnTo>
                    <a:lnTo>
                      <a:pt x="114" y="656"/>
                    </a:lnTo>
                    <a:lnTo>
                      <a:pt x="104" y="656"/>
                    </a:lnTo>
                    <a:lnTo>
                      <a:pt x="96" y="653"/>
                    </a:lnTo>
                    <a:lnTo>
                      <a:pt x="84" y="643"/>
                    </a:lnTo>
                    <a:lnTo>
                      <a:pt x="77" y="635"/>
                    </a:lnTo>
                    <a:lnTo>
                      <a:pt x="71" y="626"/>
                    </a:lnTo>
                    <a:lnTo>
                      <a:pt x="67" y="618"/>
                    </a:lnTo>
                    <a:lnTo>
                      <a:pt x="60" y="608"/>
                    </a:lnTo>
                    <a:lnTo>
                      <a:pt x="54" y="603"/>
                    </a:lnTo>
                    <a:lnTo>
                      <a:pt x="43" y="597"/>
                    </a:lnTo>
                    <a:lnTo>
                      <a:pt x="32" y="596"/>
                    </a:lnTo>
                    <a:lnTo>
                      <a:pt x="18" y="524"/>
                    </a:lnTo>
                    <a:lnTo>
                      <a:pt x="8" y="452"/>
                    </a:lnTo>
                    <a:lnTo>
                      <a:pt x="1" y="378"/>
                    </a:lnTo>
                    <a:lnTo>
                      <a:pt x="0" y="304"/>
                    </a:lnTo>
                    <a:lnTo>
                      <a:pt x="5" y="229"/>
                    </a:lnTo>
                    <a:lnTo>
                      <a:pt x="19" y="159"/>
                    </a:lnTo>
                    <a:lnTo>
                      <a:pt x="42" y="93"/>
                    </a:lnTo>
                    <a:lnTo>
                      <a:pt x="79" y="33"/>
                    </a:lnTo>
                    <a:lnTo>
                      <a:pt x="90" y="19"/>
                    </a:lnTo>
                    <a:lnTo>
                      <a:pt x="104" y="10"/>
                    </a:lnTo>
                    <a:lnTo>
                      <a:pt x="119" y="3"/>
                    </a:lnTo>
                    <a:lnTo>
                      <a:pt x="136" y="1"/>
                    </a:lnTo>
                    <a:lnTo>
                      <a:pt x="154" y="0"/>
                    </a:lnTo>
                    <a:lnTo>
                      <a:pt x="171" y="1"/>
                    </a:lnTo>
                    <a:lnTo>
                      <a:pt x="189" y="2"/>
                    </a:lnTo>
                    <a:lnTo>
                      <a:pt x="206" y="6"/>
                    </a:lnTo>
                    <a:lnTo>
                      <a:pt x="288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7" name="Freeform 1249"/>
              <p:cNvSpPr>
                <a:spLocks/>
              </p:cNvSpPr>
              <p:nvPr/>
            </p:nvSpPr>
            <p:spPr bwMode="auto">
              <a:xfrm>
                <a:off x="4864101" y="5645151"/>
                <a:ext cx="53975" cy="12700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58" y="3"/>
                  </a:cxn>
                  <a:cxn ang="0">
                    <a:pos x="50" y="6"/>
                  </a:cxn>
                  <a:cxn ang="0">
                    <a:pos x="42" y="10"/>
                  </a:cxn>
                  <a:cxn ang="0">
                    <a:pos x="35" y="13"/>
                  </a:cxn>
                  <a:cxn ang="0">
                    <a:pos x="26" y="14"/>
                  </a:cxn>
                  <a:cxn ang="0">
                    <a:pos x="18" y="17"/>
                  </a:cxn>
                  <a:cxn ang="0">
                    <a:pos x="9" y="17"/>
                  </a:cxn>
                  <a:cxn ang="0">
                    <a:pos x="0" y="18"/>
                  </a:cxn>
                  <a:cxn ang="0">
                    <a:pos x="5" y="11"/>
                  </a:cxn>
                  <a:cxn ang="0">
                    <a:pos x="12" y="9"/>
                  </a:cxn>
                  <a:cxn ang="0">
                    <a:pos x="21" y="6"/>
                  </a:cxn>
                  <a:cxn ang="0">
                    <a:pos x="30" y="6"/>
                  </a:cxn>
                  <a:cxn ang="0">
                    <a:pos x="39" y="5"/>
                  </a:cxn>
                  <a:cxn ang="0">
                    <a:pos x="49" y="5"/>
                  </a:cxn>
                  <a:cxn ang="0">
                    <a:pos x="58" y="3"/>
                  </a:cxn>
                  <a:cxn ang="0">
                    <a:pos x="67" y="0"/>
                  </a:cxn>
                </a:cxnLst>
                <a:rect l="0" t="0" r="r" b="b"/>
                <a:pathLst>
                  <a:path w="67" h="18">
                    <a:moveTo>
                      <a:pt x="67" y="0"/>
                    </a:moveTo>
                    <a:lnTo>
                      <a:pt x="58" y="3"/>
                    </a:lnTo>
                    <a:lnTo>
                      <a:pt x="50" y="6"/>
                    </a:lnTo>
                    <a:lnTo>
                      <a:pt x="42" y="10"/>
                    </a:lnTo>
                    <a:lnTo>
                      <a:pt x="35" y="13"/>
                    </a:lnTo>
                    <a:lnTo>
                      <a:pt x="26" y="14"/>
                    </a:lnTo>
                    <a:lnTo>
                      <a:pt x="18" y="17"/>
                    </a:lnTo>
                    <a:lnTo>
                      <a:pt x="9" y="17"/>
                    </a:lnTo>
                    <a:lnTo>
                      <a:pt x="0" y="18"/>
                    </a:lnTo>
                    <a:lnTo>
                      <a:pt x="5" y="11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0" y="6"/>
                    </a:lnTo>
                    <a:lnTo>
                      <a:pt x="39" y="5"/>
                    </a:lnTo>
                    <a:lnTo>
                      <a:pt x="49" y="5"/>
                    </a:lnTo>
                    <a:lnTo>
                      <a:pt x="58" y="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8" name="Freeform 1250"/>
              <p:cNvSpPr>
                <a:spLocks/>
              </p:cNvSpPr>
              <p:nvPr/>
            </p:nvSpPr>
            <p:spPr bwMode="auto">
              <a:xfrm>
                <a:off x="4471988" y="5668963"/>
                <a:ext cx="174625" cy="409575"/>
              </a:xfrm>
              <a:custGeom>
                <a:avLst/>
                <a:gdLst/>
                <a:ahLst/>
                <a:cxnLst>
                  <a:cxn ang="0">
                    <a:pos x="201" y="94"/>
                  </a:cxn>
                  <a:cxn ang="0">
                    <a:pos x="214" y="142"/>
                  </a:cxn>
                  <a:cxn ang="0">
                    <a:pos x="221" y="191"/>
                  </a:cxn>
                  <a:cxn ang="0">
                    <a:pos x="221" y="240"/>
                  </a:cxn>
                  <a:cxn ang="0">
                    <a:pos x="217" y="291"/>
                  </a:cxn>
                  <a:cxn ang="0">
                    <a:pos x="208" y="340"/>
                  </a:cxn>
                  <a:cxn ang="0">
                    <a:pos x="199" y="389"/>
                  </a:cxn>
                  <a:cxn ang="0">
                    <a:pos x="186" y="437"/>
                  </a:cxn>
                  <a:cxn ang="0">
                    <a:pos x="175" y="484"/>
                  </a:cxn>
                  <a:cxn ang="0">
                    <a:pos x="167" y="492"/>
                  </a:cxn>
                  <a:cxn ang="0">
                    <a:pos x="159" y="500"/>
                  </a:cxn>
                  <a:cxn ang="0">
                    <a:pos x="148" y="506"/>
                  </a:cxn>
                  <a:cxn ang="0">
                    <a:pos x="139" y="511"/>
                  </a:cxn>
                  <a:cxn ang="0">
                    <a:pos x="127" y="513"/>
                  </a:cxn>
                  <a:cxn ang="0">
                    <a:pos x="116" y="515"/>
                  </a:cxn>
                  <a:cxn ang="0">
                    <a:pos x="103" y="515"/>
                  </a:cxn>
                  <a:cxn ang="0">
                    <a:pos x="90" y="515"/>
                  </a:cxn>
                  <a:cxn ang="0">
                    <a:pos x="80" y="514"/>
                  </a:cxn>
                  <a:cxn ang="0">
                    <a:pos x="70" y="512"/>
                  </a:cxn>
                  <a:cxn ang="0">
                    <a:pos x="60" y="508"/>
                  </a:cxn>
                  <a:cxn ang="0">
                    <a:pos x="52" y="506"/>
                  </a:cxn>
                  <a:cxn ang="0">
                    <a:pos x="42" y="500"/>
                  </a:cxn>
                  <a:cxn ang="0">
                    <a:pos x="35" y="494"/>
                  </a:cxn>
                  <a:cxn ang="0">
                    <a:pos x="29" y="486"/>
                  </a:cxn>
                  <a:cxn ang="0">
                    <a:pos x="26" y="478"/>
                  </a:cxn>
                  <a:cxn ang="0">
                    <a:pos x="14" y="425"/>
                  </a:cxn>
                  <a:cxn ang="0">
                    <a:pos x="6" y="372"/>
                  </a:cxn>
                  <a:cxn ang="0">
                    <a:pos x="2" y="317"/>
                  </a:cxn>
                  <a:cxn ang="0">
                    <a:pos x="0" y="262"/>
                  </a:cxn>
                  <a:cxn ang="0">
                    <a:pos x="2" y="206"/>
                  </a:cxn>
                  <a:cxn ang="0">
                    <a:pos x="7" y="154"/>
                  </a:cxn>
                  <a:cxn ang="0">
                    <a:pos x="17" y="101"/>
                  </a:cxn>
                  <a:cxn ang="0">
                    <a:pos x="31" y="52"/>
                  </a:cxn>
                  <a:cxn ang="0">
                    <a:pos x="39" y="43"/>
                  </a:cxn>
                  <a:cxn ang="0">
                    <a:pos x="47" y="35"/>
                  </a:cxn>
                  <a:cxn ang="0">
                    <a:pos x="55" y="27"/>
                  </a:cxn>
                  <a:cxn ang="0">
                    <a:pos x="64" y="21"/>
                  </a:cxn>
                  <a:cxn ang="0">
                    <a:pos x="73" y="14"/>
                  </a:cxn>
                  <a:cxn ang="0">
                    <a:pos x="82" y="8"/>
                  </a:cxn>
                  <a:cxn ang="0">
                    <a:pos x="91" y="3"/>
                  </a:cxn>
                  <a:cxn ang="0">
                    <a:pos x="102" y="1"/>
                  </a:cxn>
                  <a:cxn ang="0">
                    <a:pos x="123" y="0"/>
                  </a:cxn>
                  <a:cxn ang="0">
                    <a:pos x="139" y="7"/>
                  </a:cxn>
                  <a:cxn ang="0">
                    <a:pos x="152" y="18"/>
                  </a:cxn>
                  <a:cxn ang="0">
                    <a:pos x="162" y="34"/>
                  </a:cxn>
                  <a:cxn ang="0">
                    <a:pos x="171" y="50"/>
                  </a:cxn>
                  <a:cxn ang="0">
                    <a:pos x="180" y="66"/>
                  </a:cxn>
                  <a:cxn ang="0">
                    <a:pos x="188" y="81"/>
                  </a:cxn>
                  <a:cxn ang="0">
                    <a:pos x="201" y="94"/>
                  </a:cxn>
                </a:cxnLst>
                <a:rect l="0" t="0" r="r" b="b"/>
                <a:pathLst>
                  <a:path w="221" h="515">
                    <a:moveTo>
                      <a:pt x="201" y="94"/>
                    </a:moveTo>
                    <a:lnTo>
                      <a:pt x="214" y="142"/>
                    </a:lnTo>
                    <a:lnTo>
                      <a:pt x="221" y="191"/>
                    </a:lnTo>
                    <a:lnTo>
                      <a:pt x="221" y="240"/>
                    </a:lnTo>
                    <a:lnTo>
                      <a:pt x="217" y="291"/>
                    </a:lnTo>
                    <a:lnTo>
                      <a:pt x="208" y="340"/>
                    </a:lnTo>
                    <a:lnTo>
                      <a:pt x="199" y="389"/>
                    </a:lnTo>
                    <a:lnTo>
                      <a:pt x="186" y="437"/>
                    </a:lnTo>
                    <a:lnTo>
                      <a:pt x="175" y="484"/>
                    </a:lnTo>
                    <a:lnTo>
                      <a:pt x="167" y="492"/>
                    </a:lnTo>
                    <a:lnTo>
                      <a:pt x="159" y="500"/>
                    </a:lnTo>
                    <a:lnTo>
                      <a:pt x="148" y="506"/>
                    </a:lnTo>
                    <a:lnTo>
                      <a:pt x="139" y="511"/>
                    </a:lnTo>
                    <a:lnTo>
                      <a:pt x="127" y="513"/>
                    </a:lnTo>
                    <a:lnTo>
                      <a:pt x="116" y="515"/>
                    </a:lnTo>
                    <a:lnTo>
                      <a:pt x="103" y="515"/>
                    </a:lnTo>
                    <a:lnTo>
                      <a:pt x="90" y="515"/>
                    </a:lnTo>
                    <a:lnTo>
                      <a:pt x="80" y="514"/>
                    </a:lnTo>
                    <a:lnTo>
                      <a:pt x="70" y="512"/>
                    </a:lnTo>
                    <a:lnTo>
                      <a:pt x="60" y="508"/>
                    </a:lnTo>
                    <a:lnTo>
                      <a:pt x="52" y="506"/>
                    </a:lnTo>
                    <a:lnTo>
                      <a:pt x="42" y="500"/>
                    </a:lnTo>
                    <a:lnTo>
                      <a:pt x="35" y="494"/>
                    </a:lnTo>
                    <a:lnTo>
                      <a:pt x="29" y="486"/>
                    </a:lnTo>
                    <a:lnTo>
                      <a:pt x="26" y="478"/>
                    </a:lnTo>
                    <a:lnTo>
                      <a:pt x="14" y="425"/>
                    </a:lnTo>
                    <a:lnTo>
                      <a:pt x="6" y="372"/>
                    </a:lnTo>
                    <a:lnTo>
                      <a:pt x="2" y="317"/>
                    </a:lnTo>
                    <a:lnTo>
                      <a:pt x="0" y="262"/>
                    </a:lnTo>
                    <a:lnTo>
                      <a:pt x="2" y="206"/>
                    </a:lnTo>
                    <a:lnTo>
                      <a:pt x="7" y="154"/>
                    </a:lnTo>
                    <a:lnTo>
                      <a:pt x="17" y="101"/>
                    </a:lnTo>
                    <a:lnTo>
                      <a:pt x="31" y="52"/>
                    </a:lnTo>
                    <a:lnTo>
                      <a:pt x="39" y="43"/>
                    </a:lnTo>
                    <a:lnTo>
                      <a:pt x="47" y="35"/>
                    </a:lnTo>
                    <a:lnTo>
                      <a:pt x="55" y="27"/>
                    </a:lnTo>
                    <a:lnTo>
                      <a:pt x="64" y="21"/>
                    </a:lnTo>
                    <a:lnTo>
                      <a:pt x="73" y="14"/>
                    </a:lnTo>
                    <a:lnTo>
                      <a:pt x="82" y="8"/>
                    </a:lnTo>
                    <a:lnTo>
                      <a:pt x="91" y="3"/>
                    </a:lnTo>
                    <a:lnTo>
                      <a:pt x="102" y="1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2" y="18"/>
                    </a:lnTo>
                    <a:lnTo>
                      <a:pt x="162" y="34"/>
                    </a:lnTo>
                    <a:lnTo>
                      <a:pt x="171" y="50"/>
                    </a:lnTo>
                    <a:lnTo>
                      <a:pt x="180" y="66"/>
                    </a:lnTo>
                    <a:lnTo>
                      <a:pt x="188" y="81"/>
                    </a:lnTo>
                    <a:lnTo>
                      <a:pt x="201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9" name="Freeform 1251"/>
              <p:cNvSpPr>
                <a:spLocks/>
              </p:cNvSpPr>
              <p:nvPr/>
            </p:nvSpPr>
            <p:spPr bwMode="auto">
              <a:xfrm>
                <a:off x="3975101" y="5688013"/>
                <a:ext cx="44450" cy="55563"/>
              </a:xfrm>
              <a:custGeom>
                <a:avLst/>
                <a:gdLst/>
                <a:ahLst/>
                <a:cxnLst>
                  <a:cxn ang="0">
                    <a:pos x="54" y="71"/>
                  </a:cxn>
                  <a:cxn ang="0">
                    <a:pos x="46" y="68"/>
                  </a:cxn>
                  <a:cxn ang="0">
                    <a:pos x="39" y="67"/>
                  </a:cxn>
                  <a:cxn ang="0">
                    <a:pos x="32" y="65"/>
                  </a:cxn>
                  <a:cxn ang="0">
                    <a:pos x="25" y="64"/>
                  </a:cxn>
                  <a:cxn ang="0">
                    <a:pos x="18" y="62"/>
                  </a:cxn>
                  <a:cxn ang="0">
                    <a:pos x="11" y="60"/>
                  </a:cxn>
                  <a:cxn ang="0">
                    <a:pos x="4" y="55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12"/>
                  </a:cxn>
                  <a:cxn ang="0">
                    <a:pos x="54" y="71"/>
                  </a:cxn>
                </a:cxnLst>
                <a:rect l="0" t="0" r="r" b="b"/>
                <a:pathLst>
                  <a:path w="54" h="71">
                    <a:moveTo>
                      <a:pt x="54" y="71"/>
                    </a:moveTo>
                    <a:lnTo>
                      <a:pt x="46" y="68"/>
                    </a:lnTo>
                    <a:lnTo>
                      <a:pt x="39" y="67"/>
                    </a:lnTo>
                    <a:lnTo>
                      <a:pt x="32" y="65"/>
                    </a:lnTo>
                    <a:lnTo>
                      <a:pt x="25" y="64"/>
                    </a:lnTo>
                    <a:lnTo>
                      <a:pt x="18" y="62"/>
                    </a:lnTo>
                    <a:lnTo>
                      <a:pt x="11" y="60"/>
                    </a:lnTo>
                    <a:lnTo>
                      <a:pt x="4" y="5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51" y="12"/>
                    </a:lnTo>
                    <a:lnTo>
                      <a:pt x="54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0" name="Freeform 1252"/>
              <p:cNvSpPr>
                <a:spLocks/>
              </p:cNvSpPr>
              <p:nvPr/>
            </p:nvSpPr>
            <p:spPr bwMode="auto">
              <a:xfrm>
                <a:off x="4491038" y="5705476"/>
                <a:ext cx="136525" cy="307975"/>
              </a:xfrm>
              <a:custGeom>
                <a:avLst/>
                <a:gdLst/>
                <a:ahLst/>
                <a:cxnLst>
                  <a:cxn ang="0">
                    <a:pos x="149" y="46"/>
                  </a:cxn>
                  <a:cxn ang="0">
                    <a:pos x="156" y="87"/>
                  </a:cxn>
                  <a:cxn ang="0">
                    <a:pos x="164" y="131"/>
                  </a:cxn>
                  <a:cxn ang="0">
                    <a:pos x="169" y="176"/>
                  </a:cxn>
                  <a:cxn ang="0">
                    <a:pos x="171" y="223"/>
                  </a:cxn>
                  <a:cxn ang="0">
                    <a:pos x="168" y="267"/>
                  </a:cxn>
                  <a:cxn ang="0">
                    <a:pos x="159" y="309"/>
                  </a:cxn>
                  <a:cxn ang="0">
                    <a:pos x="141" y="348"/>
                  </a:cxn>
                  <a:cxn ang="0">
                    <a:pos x="115" y="383"/>
                  </a:cxn>
                  <a:cxn ang="0">
                    <a:pos x="105" y="384"/>
                  </a:cxn>
                  <a:cxn ang="0">
                    <a:pos x="96" y="386"/>
                  </a:cxn>
                  <a:cxn ang="0">
                    <a:pos x="85" y="387"/>
                  </a:cxn>
                  <a:cxn ang="0">
                    <a:pos x="75" y="389"/>
                  </a:cxn>
                  <a:cxn ang="0">
                    <a:pos x="64" y="387"/>
                  </a:cxn>
                  <a:cxn ang="0">
                    <a:pos x="55" y="386"/>
                  </a:cxn>
                  <a:cxn ang="0">
                    <a:pos x="45" y="384"/>
                  </a:cxn>
                  <a:cxn ang="0">
                    <a:pos x="38" y="383"/>
                  </a:cxn>
                  <a:cxn ang="0">
                    <a:pos x="28" y="350"/>
                  </a:cxn>
                  <a:cxn ang="0">
                    <a:pos x="21" y="319"/>
                  </a:cxn>
                  <a:cxn ang="0">
                    <a:pos x="14" y="285"/>
                  </a:cxn>
                  <a:cxn ang="0">
                    <a:pos x="10" y="252"/>
                  </a:cxn>
                  <a:cxn ang="0">
                    <a:pos x="6" y="218"/>
                  </a:cxn>
                  <a:cxn ang="0">
                    <a:pos x="3" y="185"/>
                  </a:cxn>
                  <a:cxn ang="0">
                    <a:pos x="1" y="151"/>
                  </a:cxn>
                  <a:cxn ang="0">
                    <a:pos x="0" y="117"/>
                  </a:cxn>
                  <a:cxn ang="0">
                    <a:pos x="3" y="102"/>
                  </a:cxn>
                  <a:cxn ang="0">
                    <a:pos x="7" y="87"/>
                  </a:cxn>
                  <a:cxn ang="0">
                    <a:pos x="10" y="70"/>
                  </a:cxn>
                  <a:cxn ang="0">
                    <a:pos x="16" y="56"/>
                  </a:cxn>
                  <a:cxn ang="0">
                    <a:pos x="22" y="42"/>
                  </a:cxn>
                  <a:cxn ang="0">
                    <a:pos x="31" y="32"/>
                  </a:cxn>
                  <a:cxn ang="0">
                    <a:pos x="43" y="22"/>
                  </a:cxn>
                  <a:cxn ang="0">
                    <a:pos x="58" y="18"/>
                  </a:cxn>
                  <a:cxn ang="0">
                    <a:pos x="69" y="6"/>
                  </a:cxn>
                  <a:cxn ang="0">
                    <a:pos x="83" y="1"/>
                  </a:cxn>
                  <a:cxn ang="0">
                    <a:pos x="97" y="0"/>
                  </a:cxn>
                  <a:cxn ang="0">
                    <a:pos x="111" y="4"/>
                  </a:cxn>
                  <a:cxn ang="0">
                    <a:pos x="124" y="10"/>
                  </a:cxn>
                  <a:cxn ang="0">
                    <a:pos x="135" y="19"/>
                  </a:cxn>
                  <a:cxn ang="0">
                    <a:pos x="143" y="31"/>
                  </a:cxn>
                  <a:cxn ang="0">
                    <a:pos x="149" y="46"/>
                  </a:cxn>
                </a:cxnLst>
                <a:rect l="0" t="0" r="r" b="b"/>
                <a:pathLst>
                  <a:path w="171" h="389">
                    <a:moveTo>
                      <a:pt x="149" y="46"/>
                    </a:moveTo>
                    <a:lnTo>
                      <a:pt x="156" y="87"/>
                    </a:lnTo>
                    <a:lnTo>
                      <a:pt x="164" y="131"/>
                    </a:lnTo>
                    <a:lnTo>
                      <a:pt x="169" y="176"/>
                    </a:lnTo>
                    <a:lnTo>
                      <a:pt x="171" y="223"/>
                    </a:lnTo>
                    <a:lnTo>
                      <a:pt x="168" y="267"/>
                    </a:lnTo>
                    <a:lnTo>
                      <a:pt x="159" y="309"/>
                    </a:lnTo>
                    <a:lnTo>
                      <a:pt x="141" y="348"/>
                    </a:lnTo>
                    <a:lnTo>
                      <a:pt x="115" y="383"/>
                    </a:lnTo>
                    <a:lnTo>
                      <a:pt x="105" y="384"/>
                    </a:lnTo>
                    <a:lnTo>
                      <a:pt x="96" y="386"/>
                    </a:lnTo>
                    <a:lnTo>
                      <a:pt x="85" y="387"/>
                    </a:lnTo>
                    <a:lnTo>
                      <a:pt x="75" y="389"/>
                    </a:lnTo>
                    <a:lnTo>
                      <a:pt x="64" y="387"/>
                    </a:lnTo>
                    <a:lnTo>
                      <a:pt x="55" y="386"/>
                    </a:lnTo>
                    <a:lnTo>
                      <a:pt x="45" y="384"/>
                    </a:lnTo>
                    <a:lnTo>
                      <a:pt x="38" y="383"/>
                    </a:lnTo>
                    <a:lnTo>
                      <a:pt x="28" y="350"/>
                    </a:lnTo>
                    <a:lnTo>
                      <a:pt x="21" y="319"/>
                    </a:lnTo>
                    <a:lnTo>
                      <a:pt x="14" y="285"/>
                    </a:lnTo>
                    <a:lnTo>
                      <a:pt x="10" y="252"/>
                    </a:lnTo>
                    <a:lnTo>
                      <a:pt x="6" y="218"/>
                    </a:lnTo>
                    <a:lnTo>
                      <a:pt x="3" y="185"/>
                    </a:lnTo>
                    <a:lnTo>
                      <a:pt x="1" y="151"/>
                    </a:lnTo>
                    <a:lnTo>
                      <a:pt x="0" y="117"/>
                    </a:lnTo>
                    <a:lnTo>
                      <a:pt x="3" y="102"/>
                    </a:lnTo>
                    <a:lnTo>
                      <a:pt x="7" y="87"/>
                    </a:lnTo>
                    <a:lnTo>
                      <a:pt x="10" y="70"/>
                    </a:lnTo>
                    <a:lnTo>
                      <a:pt x="16" y="56"/>
                    </a:lnTo>
                    <a:lnTo>
                      <a:pt x="22" y="42"/>
                    </a:lnTo>
                    <a:lnTo>
                      <a:pt x="31" y="32"/>
                    </a:lnTo>
                    <a:lnTo>
                      <a:pt x="43" y="22"/>
                    </a:lnTo>
                    <a:lnTo>
                      <a:pt x="58" y="18"/>
                    </a:lnTo>
                    <a:lnTo>
                      <a:pt x="69" y="6"/>
                    </a:lnTo>
                    <a:lnTo>
                      <a:pt x="83" y="1"/>
                    </a:lnTo>
                    <a:lnTo>
                      <a:pt x="97" y="0"/>
                    </a:lnTo>
                    <a:lnTo>
                      <a:pt x="111" y="4"/>
                    </a:lnTo>
                    <a:lnTo>
                      <a:pt x="124" y="10"/>
                    </a:lnTo>
                    <a:lnTo>
                      <a:pt x="135" y="19"/>
                    </a:lnTo>
                    <a:lnTo>
                      <a:pt x="143" y="31"/>
                    </a:lnTo>
                    <a:lnTo>
                      <a:pt x="149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1" name="Freeform 1253"/>
              <p:cNvSpPr>
                <a:spLocks/>
              </p:cNvSpPr>
              <p:nvPr/>
            </p:nvSpPr>
            <p:spPr bwMode="auto">
              <a:xfrm>
                <a:off x="3892551" y="5732463"/>
                <a:ext cx="39688" cy="28575"/>
              </a:xfrm>
              <a:custGeom>
                <a:avLst/>
                <a:gdLst/>
                <a:ahLst/>
                <a:cxnLst>
                  <a:cxn ang="0">
                    <a:pos x="50" y="20"/>
                  </a:cxn>
                  <a:cxn ang="0">
                    <a:pos x="50" y="36"/>
                  </a:cxn>
                  <a:cxn ang="0">
                    <a:pos x="43" y="31"/>
                  </a:cxn>
                  <a:cxn ang="0">
                    <a:pos x="36" y="27"/>
                  </a:cxn>
                  <a:cxn ang="0">
                    <a:pos x="28" y="24"/>
                  </a:cxn>
                  <a:cxn ang="0">
                    <a:pos x="21" y="21"/>
                  </a:cxn>
                  <a:cxn ang="0">
                    <a:pos x="14" y="17"/>
                  </a:cxn>
                  <a:cxn ang="0">
                    <a:pos x="8" y="12"/>
                  </a:cxn>
                  <a:cxn ang="0">
                    <a:pos x="2" y="6"/>
                  </a:cxn>
                  <a:cxn ang="0">
                    <a:pos x="0" y="0"/>
                  </a:cxn>
                  <a:cxn ang="0">
                    <a:pos x="6" y="1"/>
                  </a:cxn>
                  <a:cxn ang="0">
                    <a:pos x="11" y="4"/>
                  </a:cxn>
                  <a:cxn ang="0">
                    <a:pos x="18" y="5"/>
                  </a:cxn>
                  <a:cxn ang="0">
                    <a:pos x="25" y="7"/>
                  </a:cxn>
                  <a:cxn ang="0">
                    <a:pos x="31" y="10"/>
                  </a:cxn>
                  <a:cxn ang="0">
                    <a:pos x="37" y="12"/>
                  </a:cxn>
                  <a:cxn ang="0">
                    <a:pos x="43" y="15"/>
                  </a:cxn>
                  <a:cxn ang="0">
                    <a:pos x="50" y="20"/>
                  </a:cxn>
                </a:cxnLst>
                <a:rect l="0" t="0" r="r" b="b"/>
                <a:pathLst>
                  <a:path w="50" h="36">
                    <a:moveTo>
                      <a:pt x="50" y="20"/>
                    </a:moveTo>
                    <a:lnTo>
                      <a:pt x="50" y="36"/>
                    </a:lnTo>
                    <a:lnTo>
                      <a:pt x="43" y="31"/>
                    </a:lnTo>
                    <a:lnTo>
                      <a:pt x="36" y="27"/>
                    </a:lnTo>
                    <a:lnTo>
                      <a:pt x="28" y="24"/>
                    </a:lnTo>
                    <a:lnTo>
                      <a:pt x="21" y="21"/>
                    </a:lnTo>
                    <a:lnTo>
                      <a:pt x="14" y="17"/>
                    </a:lnTo>
                    <a:lnTo>
                      <a:pt x="8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1" y="4"/>
                    </a:lnTo>
                    <a:lnTo>
                      <a:pt x="18" y="5"/>
                    </a:lnTo>
                    <a:lnTo>
                      <a:pt x="25" y="7"/>
                    </a:lnTo>
                    <a:lnTo>
                      <a:pt x="31" y="10"/>
                    </a:lnTo>
                    <a:lnTo>
                      <a:pt x="37" y="12"/>
                    </a:lnTo>
                    <a:lnTo>
                      <a:pt x="43" y="15"/>
                    </a:lnTo>
                    <a:lnTo>
                      <a:pt x="5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4" name="Freeform 1256"/>
              <p:cNvSpPr>
                <a:spLocks/>
              </p:cNvSpPr>
              <p:nvPr/>
            </p:nvSpPr>
            <p:spPr bwMode="auto">
              <a:xfrm>
                <a:off x="4287838" y="5761038"/>
                <a:ext cx="4763" cy="222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0" y="28"/>
                  </a:cxn>
                </a:cxnLst>
                <a:rect l="0" t="0" r="r" b="b"/>
                <a:pathLst>
                  <a:path w="6" h="28">
                    <a:moveTo>
                      <a:pt x="0" y="28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6" name="Freeform 1258"/>
              <p:cNvSpPr>
                <a:spLocks/>
              </p:cNvSpPr>
              <p:nvPr/>
            </p:nvSpPr>
            <p:spPr bwMode="auto">
              <a:xfrm>
                <a:off x="3967163" y="5765801"/>
                <a:ext cx="104775" cy="74613"/>
              </a:xfrm>
              <a:custGeom>
                <a:avLst/>
                <a:gdLst/>
                <a:ahLst/>
                <a:cxnLst>
                  <a:cxn ang="0">
                    <a:pos x="70" y="28"/>
                  </a:cxn>
                  <a:cxn ang="0">
                    <a:pos x="69" y="40"/>
                  </a:cxn>
                  <a:cxn ang="0">
                    <a:pos x="72" y="50"/>
                  </a:cxn>
                  <a:cxn ang="0">
                    <a:pos x="78" y="57"/>
                  </a:cxn>
                  <a:cxn ang="0">
                    <a:pos x="89" y="64"/>
                  </a:cxn>
                  <a:cxn ang="0">
                    <a:pos x="99" y="69"/>
                  </a:cxn>
                  <a:cxn ang="0">
                    <a:pos x="111" y="75"/>
                  </a:cxn>
                  <a:cxn ang="0">
                    <a:pos x="122" y="80"/>
                  </a:cxn>
                  <a:cxn ang="0">
                    <a:pos x="133" y="88"/>
                  </a:cxn>
                  <a:cxn ang="0">
                    <a:pos x="133" y="94"/>
                  </a:cxn>
                  <a:cxn ang="0">
                    <a:pos x="110" y="94"/>
                  </a:cxn>
                  <a:cxn ang="0">
                    <a:pos x="96" y="84"/>
                  </a:cxn>
                  <a:cxn ang="0">
                    <a:pos x="82" y="76"/>
                  </a:cxn>
                  <a:cxn ang="0">
                    <a:pos x="68" y="67"/>
                  </a:cxn>
                  <a:cxn ang="0">
                    <a:pos x="55" y="60"/>
                  </a:cxn>
                  <a:cxn ang="0">
                    <a:pos x="41" y="50"/>
                  </a:cxn>
                  <a:cxn ang="0">
                    <a:pos x="27" y="42"/>
                  </a:cxn>
                  <a:cxn ang="0">
                    <a:pos x="13" y="35"/>
                  </a:cxn>
                  <a:cxn ang="0">
                    <a:pos x="0" y="28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2" y="3"/>
                  </a:cxn>
                  <a:cxn ang="0">
                    <a:pos x="30" y="5"/>
                  </a:cxn>
                  <a:cxn ang="0">
                    <a:pos x="40" y="10"/>
                  </a:cxn>
                  <a:cxn ang="0">
                    <a:pos x="47" y="13"/>
                  </a:cxn>
                  <a:cxn ang="0">
                    <a:pos x="55" y="19"/>
                  </a:cxn>
                  <a:cxn ang="0">
                    <a:pos x="62" y="22"/>
                  </a:cxn>
                  <a:cxn ang="0">
                    <a:pos x="70" y="28"/>
                  </a:cxn>
                </a:cxnLst>
                <a:rect l="0" t="0" r="r" b="b"/>
                <a:pathLst>
                  <a:path w="133" h="94">
                    <a:moveTo>
                      <a:pt x="70" y="28"/>
                    </a:moveTo>
                    <a:lnTo>
                      <a:pt x="69" y="40"/>
                    </a:lnTo>
                    <a:lnTo>
                      <a:pt x="72" y="50"/>
                    </a:lnTo>
                    <a:lnTo>
                      <a:pt x="78" y="57"/>
                    </a:lnTo>
                    <a:lnTo>
                      <a:pt x="89" y="64"/>
                    </a:lnTo>
                    <a:lnTo>
                      <a:pt x="99" y="69"/>
                    </a:lnTo>
                    <a:lnTo>
                      <a:pt x="111" y="75"/>
                    </a:lnTo>
                    <a:lnTo>
                      <a:pt x="122" y="80"/>
                    </a:lnTo>
                    <a:lnTo>
                      <a:pt x="133" y="88"/>
                    </a:lnTo>
                    <a:lnTo>
                      <a:pt x="133" y="94"/>
                    </a:lnTo>
                    <a:lnTo>
                      <a:pt x="110" y="94"/>
                    </a:lnTo>
                    <a:lnTo>
                      <a:pt x="96" y="84"/>
                    </a:lnTo>
                    <a:lnTo>
                      <a:pt x="82" y="76"/>
                    </a:lnTo>
                    <a:lnTo>
                      <a:pt x="68" y="67"/>
                    </a:lnTo>
                    <a:lnTo>
                      <a:pt x="55" y="60"/>
                    </a:lnTo>
                    <a:lnTo>
                      <a:pt x="41" y="50"/>
                    </a:lnTo>
                    <a:lnTo>
                      <a:pt x="27" y="42"/>
                    </a:lnTo>
                    <a:lnTo>
                      <a:pt x="13" y="35"/>
                    </a:lnTo>
                    <a:lnTo>
                      <a:pt x="0" y="28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22" y="3"/>
                    </a:lnTo>
                    <a:lnTo>
                      <a:pt x="30" y="5"/>
                    </a:lnTo>
                    <a:lnTo>
                      <a:pt x="40" y="10"/>
                    </a:lnTo>
                    <a:lnTo>
                      <a:pt x="47" y="13"/>
                    </a:lnTo>
                    <a:lnTo>
                      <a:pt x="55" y="19"/>
                    </a:lnTo>
                    <a:lnTo>
                      <a:pt x="62" y="22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10" name="Freeform 1262"/>
              <p:cNvSpPr>
                <a:spLocks/>
              </p:cNvSpPr>
              <p:nvPr/>
            </p:nvSpPr>
            <p:spPr bwMode="auto">
              <a:xfrm>
                <a:off x="3668713" y="5822951"/>
                <a:ext cx="4763" cy="17463"/>
              </a:xfrm>
              <a:custGeom>
                <a:avLst/>
                <a:gdLst/>
                <a:ahLst/>
                <a:cxnLst>
                  <a:cxn ang="0">
                    <a:pos x="7" y="23"/>
                  </a:cxn>
                  <a:cxn ang="0">
                    <a:pos x="0" y="17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7" y="0"/>
                  </a:cxn>
                  <a:cxn ang="0">
                    <a:pos x="7" y="23"/>
                  </a:cxn>
                </a:cxnLst>
                <a:rect l="0" t="0" r="r" b="b"/>
                <a:pathLst>
                  <a:path w="7" h="23">
                    <a:moveTo>
                      <a:pt x="7" y="23"/>
                    </a:move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7" y="0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1" name="Freeform 1493"/>
              <p:cNvSpPr>
                <a:spLocks/>
              </p:cNvSpPr>
              <p:nvPr/>
            </p:nvSpPr>
            <p:spPr bwMode="auto">
              <a:xfrm>
                <a:off x="3659188" y="5445125"/>
                <a:ext cx="6350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2" y="0"/>
                  </a:cxn>
                  <a:cxn ang="0">
                    <a:pos x="6" y="1"/>
                  </a:cxn>
                  <a:cxn ang="0">
                    <a:pos x="7" y="4"/>
                  </a:cxn>
                  <a:cxn ang="0">
                    <a:pos x="6" y="9"/>
                  </a:cxn>
                  <a:cxn ang="0">
                    <a:pos x="6" y="14"/>
                  </a:cxn>
                </a:cxnLst>
                <a:rect l="0" t="0" r="r" b="b"/>
                <a:pathLst>
                  <a:path w="7" h="14">
                    <a:moveTo>
                      <a:pt x="6" y="14"/>
                    </a:moveTo>
                    <a:lnTo>
                      <a:pt x="2" y="9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6" y="1"/>
                    </a:lnTo>
                    <a:lnTo>
                      <a:pt x="7" y="4"/>
                    </a:lnTo>
                    <a:lnTo>
                      <a:pt x="6" y="9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2" name="Freeform 1494"/>
              <p:cNvSpPr>
                <a:spLocks/>
              </p:cNvSpPr>
              <p:nvPr/>
            </p:nvSpPr>
            <p:spPr bwMode="auto">
              <a:xfrm>
                <a:off x="3681413" y="5400675"/>
                <a:ext cx="7938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0"/>
                  </a:cxn>
                  <a:cxn ang="0">
                    <a:pos x="8" y="5"/>
                  </a:cxn>
                  <a:cxn ang="0">
                    <a:pos x="6" y="9"/>
                  </a:cxn>
                  <a:cxn ang="0">
                    <a:pos x="0" y="5"/>
                  </a:cxn>
                </a:cxnLst>
                <a:rect l="0" t="0" r="r" b="b"/>
                <a:pathLst>
                  <a:path w="8" h="9">
                    <a:moveTo>
                      <a:pt x="0" y="5"/>
                    </a:moveTo>
                    <a:lnTo>
                      <a:pt x="3" y="0"/>
                    </a:lnTo>
                    <a:lnTo>
                      <a:pt x="8" y="5"/>
                    </a:lnTo>
                    <a:lnTo>
                      <a:pt x="6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3" name="Freeform 1495"/>
              <p:cNvSpPr>
                <a:spLocks/>
              </p:cNvSpPr>
              <p:nvPr/>
            </p:nvSpPr>
            <p:spPr bwMode="auto">
              <a:xfrm>
                <a:off x="3690938" y="53657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1" y="0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8" y="17"/>
                  </a:cxn>
                  <a:cxn ang="0">
                    <a:pos x="3" y="18"/>
                  </a:cxn>
                  <a:cxn ang="0">
                    <a:pos x="0" y="1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9" y="6"/>
                    </a:lnTo>
                    <a:lnTo>
                      <a:pt x="8" y="17"/>
                    </a:lnTo>
                    <a:lnTo>
                      <a:pt x="3" y="1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6" name="Freeform 1498"/>
              <p:cNvSpPr>
                <a:spLocks/>
              </p:cNvSpPr>
              <p:nvPr/>
            </p:nvSpPr>
            <p:spPr bwMode="auto">
              <a:xfrm>
                <a:off x="3681413" y="5383213"/>
                <a:ext cx="7938" cy="9525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4" y="12"/>
                  </a:cxn>
                </a:cxnLst>
                <a:rect l="0" t="0" r="r" b="b"/>
                <a:pathLst>
                  <a:path w="10" h="12">
                    <a:moveTo>
                      <a:pt x="4" y="12"/>
                    </a:moveTo>
                    <a:lnTo>
                      <a:pt x="0" y="10"/>
                    </a:lnTo>
                    <a:lnTo>
                      <a:pt x="1" y="6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8" name="Freeform 1500"/>
              <p:cNvSpPr>
                <a:spLocks/>
              </p:cNvSpPr>
              <p:nvPr/>
            </p:nvSpPr>
            <p:spPr bwMode="auto">
              <a:xfrm>
                <a:off x="3670300" y="5454650"/>
                <a:ext cx="7938" cy="11113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1" y="12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6" y="15"/>
                  </a:cxn>
                </a:cxnLst>
                <a:rect l="0" t="0" r="r" b="b"/>
                <a:pathLst>
                  <a:path w="9" h="15">
                    <a:moveTo>
                      <a:pt x="6" y="15"/>
                    </a:moveTo>
                    <a:lnTo>
                      <a:pt x="1" y="12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0" name="Freeform 1502"/>
              <p:cNvSpPr>
                <a:spLocks/>
              </p:cNvSpPr>
              <p:nvPr/>
            </p:nvSpPr>
            <p:spPr bwMode="auto">
              <a:xfrm>
                <a:off x="3679825" y="5356225"/>
                <a:ext cx="6350" cy="47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8" y="2"/>
                  </a:cxn>
                  <a:cxn ang="0">
                    <a:pos x="5" y="5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1" y="2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1" name="Freeform 1503"/>
              <p:cNvSpPr>
                <a:spLocks/>
              </p:cNvSpPr>
              <p:nvPr/>
            </p:nvSpPr>
            <p:spPr bwMode="auto">
              <a:xfrm>
                <a:off x="3679825" y="5334000"/>
                <a:ext cx="7938" cy="12700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5" y="16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12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2" name="Freeform 1504"/>
              <p:cNvSpPr>
                <a:spLocks/>
              </p:cNvSpPr>
              <p:nvPr/>
            </p:nvSpPr>
            <p:spPr bwMode="auto">
              <a:xfrm>
                <a:off x="3652838" y="5381625"/>
                <a:ext cx="6350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8" y="2"/>
                  </a:cxn>
                  <a:cxn ang="0">
                    <a:pos x="6" y="8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6" y="8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4" name="Freeform 1506"/>
              <p:cNvSpPr>
                <a:spLocks/>
              </p:cNvSpPr>
              <p:nvPr/>
            </p:nvSpPr>
            <p:spPr bwMode="auto">
              <a:xfrm>
                <a:off x="3667125" y="5334000"/>
                <a:ext cx="3175" cy="635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2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7" name="Freeform 1509"/>
              <p:cNvSpPr>
                <a:spLocks/>
              </p:cNvSpPr>
              <p:nvPr/>
            </p:nvSpPr>
            <p:spPr bwMode="auto">
              <a:xfrm>
                <a:off x="3649663" y="5461000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12" y="15"/>
                  </a:cxn>
                  <a:cxn ang="0">
                    <a:pos x="7" y="14"/>
                  </a:cxn>
                  <a:cxn ang="0">
                    <a:pos x="2" y="9"/>
                  </a:cxn>
                  <a:cxn ang="0">
                    <a:pos x="0" y="5"/>
                  </a:cxn>
                </a:cxnLst>
                <a:rect l="0" t="0" r="r" b="b"/>
                <a:pathLst>
                  <a:path w="16" h="16">
                    <a:moveTo>
                      <a:pt x="0" y="5"/>
                    </a:moveTo>
                    <a:lnTo>
                      <a:pt x="4" y="0"/>
                    </a:lnTo>
                    <a:lnTo>
                      <a:pt x="12" y="2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12" y="15"/>
                    </a:lnTo>
                    <a:lnTo>
                      <a:pt x="7" y="14"/>
                    </a:lnTo>
                    <a:lnTo>
                      <a:pt x="2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67" name="Freeform 1519"/>
              <p:cNvSpPr>
                <a:spLocks/>
              </p:cNvSpPr>
              <p:nvPr/>
            </p:nvSpPr>
            <p:spPr bwMode="auto">
              <a:xfrm>
                <a:off x="3690938" y="5410200"/>
                <a:ext cx="4763" cy="15875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6" y="3"/>
                  </a:cxn>
                  <a:cxn ang="0">
                    <a:pos x="7" y="8"/>
                  </a:cxn>
                  <a:cxn ang="0">
                    <a:pos x="6" y="14"/>
                  </a:cxn>
                  <a:cxn ang="0">
                    <a:pos x="4" y="20"/>
                  </a:cxn>
                </a:cxnLst>
                <a:rect l="0" t="0" r="r" b="b"/>
                <a:pathLst>
                  <a:path w="7" h="20">
                    <a:moveTo>
                      <a:pt x="4" y="20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6" y="3"/>
                    </a:lnTo>
                    <a:lnTo>
                      <a:pt x="7" y="8"/>
                    </a:lnTo>
                    <a:lnTo>
                      <a:pt x="6" y="14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75" name="Freeform 1527"/>
              <p:cNvSpPr>
                <a:spLocks/>
              </p:cNvSpPr>
              <p:nvPr/>
            </p:nvSpPr>
            <p:spPr bwMode="auto">
              <a:xfrm>
                <a:off x="3663950" y="5318125"/>
                <a:ext cx="9525" cy="79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1" y="6"/>
                  </a:cxn>
                  <a:cxn ang="0">
                    <a:pos x="4" y="8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11" y="6"/>
                    </a:lnTo>
                    <a:lnTo>
                      <a:pt x="4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76" name="Freeform 1528"/>
              <p:cNvSpPr>
                <a:spLocks/>
              </p:cNvSpPr>
              <p:nvPr/>
            </p:nvSpPr>
            <p:spPr bwMode="auto">
              <a:xfrm>
                <a:off x="3695700" y="5389563"/>
                <a:ext cx="7938" cy="95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4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5" y="9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1" y="3"/>
                    </a:lnTo>
                    <a:lnTo>
                      <a:pt x="5" y="9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1" name="Freeform 1533"/>
              <p:cNvSpPr>
                <a:spLocks/>
              </p:cNvSpPr>
              <p:nvPr/>
            </p:nvSpPr>
            <p:spPr bwMode="auto">
              <a:xfrm>
                <a:off x="5818188" y="4230688"/>
                <a:ext cx="73025" cy="33338"/>
              </a:xfrm>
              <a:custGeom>
                <a:avLst/>
                <a:gdLst/>
                <a:ahLst/>
                <a:cxnLst>
                  <a:cxn ang="0">
                    <a:pos x="94" y="42"/>
                  </a:cxn>
                  <a:cxn ang="0">
                    <a:pos x="81" y="36"/>
                  </a:cxn>
                  <a:cxn ang="0">
                    <a:pos x="70" y="32"/>
                  </a:cxn>
                  <a:cxn ang="0">
                    <a:pos x="58" y="26"/>
                  </a:cxn>
                  <a:cxn ang="0">
                    <a:pos x="47" y="23"/>
                  </a:cxn>
                  <a:cxn ang="0">
                    <a:pos x="34" y="17"/>
                  </a:cxn>
                  <a:cxn ang="0">
                    <a:pos x="24" y="14"/>
                  </a:cxn>
                  <a:cxn ang="0">
                    <a:pos x="11" y="9"/>
                  </a:cxn>
                  <a:cxn ang="0">
                    <a:pos x="0" y="8"/>
                  </a:cxn>
                  <a:cxn ang="0">
                    <a:pos x="12" y="1"/>
                  </a:cxn>
                  <a:cxn ang="0">
                    <a:pos x="25" y="0"/>
                  </a:cxn>
                  <a:cxn ang="0">
                    <a:pos x="38" y="1"/>
                  </a:cxn>
                  <a:cxn ang="0">
                    <a:pos x="51" y="7"/>
                  </a:cxn>
                  <a:cxn ang="0">
                    <a:pos x="62" y="12"/>
                  </a:cxn>
                  <a:cxn ang="0">
                    <a:pos x="74" y="21"/>
                  </a:cxn>
                  <a:cxn ang="0">
                    <a:pos x="83" y="31"/>
                  </a:cxn>
                  <a:cxn ang="0">
                    <a:pos x="94" y="42"/>
                  </a:cxn>
                </a:cxnLst>
                <a:rect l="0" t="0" r="r" b="b"/>
                <a:pathLst>
                  <a:path w="94" h="42">
                    <a:moveTo>
                      <a:pt x="94" y="42"/>
                    </a:moveTo>
                    <a:lnTo>
                      <a:pt x="81" y="36"/>
                    </a:lnTo>
                    <a:lnTo>
                      <a:pt x="70" y="32"/>
                    </a:lnTo>
                    <a:lnTo>
                      <a:pt x="58" y="26"/>
                    </a:lnTo>
                    <a:lnTo>
                      <a:pt x="47" y="23"/>
                    </a:lnTo>
                    <a:lnTo>
                      <a:pt x="34" y="17"/>
                    </a:lnTo>
                    <a:lnTo>
                      <a:pt x="24" y="14"/>
                    </a:lnTo>
                    <a:lnTo>
                      <a:pt x="11" y="9"/>
                    </a:lnTo>
                    <a:lnTo>
                      <a:pt x="0" y="8"/>
                    </a:lnTo>
                    <a:lnTo>
                      <a:pt x="12" y="1"/>
                    </a:lnTo>
                    <a:lnTo>
                      <a:pt x="25" y="0"/>
                    </a:lnTo>
                    <a:lnTo>
                      <a:pt x="38" y="1"/>
                    </a:lnTo>
                    <a:lnTo>
                      <a:pt x="51" y="7"/>
                    </a:lnTo>
                    <a:lnTo>
                      <a:pt x="62" y="12"/>
                    </a:lnTo>
                    <a:lnTo>
                      <a:pt x="74" y="21"/>
                    </a:lnTo>
                    <a:lnTo>
                      <a:pt x="83" y="31"/>
                    </a:lnTo>
                    <a:lnTo>
                      <a:pt x="94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2" name="Freeform 1534"/>
              <p:cNvSpPr>
                <a:spLocks/>
              </p:cNvSpPr>
              <p:nvPr/>
            </p:nvSpPr>
            <p:spPr bwMode="auto">
              <a:xfrm>
                <a:off x="4468813" y="4351338"/>
                <a:ext cx="22225" cy="7937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5" y="12"/>
                  </a:cxn>
                  <a:cxn ang="0">
                    <a:pos x="23" y="25"/>
                  </a:cxn>
                  <a:cxn ang="0">
                    <a:pos x="21" y="38"/>
                  </a:cxn>
                  <a:cxn ang="0">
                    <a:pos x="19" y="50"/>
                  </a:cxn>
                  <a:cxn ang="0">
                    <a:pos x="15" y="62"/>
                  </a:cxn>
                  <a:cxn ang="0">
                    <a:pos x="14" y="75"/>
                  </a:cxn>
                  <a:cxn ang="0">
                    <a:pos x="13" y="87"/>
                  </a:cxn>
                  <a:cxn ang="0">
                    <a:pos x="14" y="99"/>
                  </a:cxn>
                  <a:cxn ang="0">
                    <a:pos x="5" y="87"/>
                  </a:cxn>
                  <a:cxn ang="0">
                    <a:pos x="1" y="75"/>
                  </a:cxn>
                  <a:cxn ang="0">
                    <a:pos x="0" y="62"/>
                  </a:cxn>
                  <a:cxn ang="0">
                    <a:pos x="2" y="50"/>
                  </a:cxn>
                  <a:cxn ang="0">
                    <a:pos x="5" y="37"/>
                  </a:cxn>
                  <a:cxn ang="0">
                    <a:pos x="12" y="24"/>
                  </a:cxn>
                  <a:cxn ang="0">
                    <a:pos x="20" y="11"/>
                  </a:cxn>
                  <a:cxn ang="0">
                    <a:pos x="29" y="0"/>
                  </a:cxn>
                </a:cxnLst>
                <a:rect l="0" t="0" r="r" b="b"/>
                <a:pathLst>
                  <a:path w="29" h="99">
                    <a:moveTo>
                      <a:pt x="29" y="0"/>
                    </a:moveTo>
                    <a:lnTo>
                      <a:pt x="25" y="12"/>
                    </a:lnTo>
                    <a:lnTo>
                      <a:pt x="23" y="25"/>
                    </a:lnTo>
                    <a:lnTo>
                      <a:pt x="21" y="38"/>
                    </a:lnTo>
                    <a:lnTo>
                      <a:pt x="19" y="50"/>
                    </a:lnTo>
                    <a:lnTo>
                      <a:pt x="15" y="62"/>
                    </a:lnTo>
                    <a:lnTo>
                      <a:pt x="14" y="75"/>
                    </a:lnTo>
                    <a:lnTo>
                      <a:pt x="13" y="87"/>
                    </a:lnTo>
                    <a:lnTo>
                      <a:pt x="14" y="99"/>
                    </a:lnTo>
                    <a:lnTo>
                      <a:pt x="5" y="87"/>
                    </a:lnTo>
                    <a:lnTo>
                      <a:pt x="1" y="75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5" y="37"/>
                    </a:lnTo>
                    <a:lnTo>
                      <a:pt x="12" y="24"/>
                    </a:lnTo>
                    <a:lnTo>
                      <a:pt x="20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8" name="Freeform 1540"/>
              <p:cNvSpPr>
                <a:spLocks/>
              </p:cNvSpPr>
              <p:nvPr/>
            </p:nvSpPr>
            <p:spPr bwMode="auto">
              <a:xfrm>
                <a:off x="5449888" y="4133850"/>
                <a:ext cx="33338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14" y="11"/>
                  </a:cxn>
                  <a:cxn ang="0">
                    <a:pos x="23" y="10"/>
                  </a:cxn>
                  <a:cxn ang="0">
                    <a:pos x="32" y="7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7"/>
                  </a:cxn>
                  <a:cxn ang="0">
                    <a:pos x="2" y="11"/>
                  </a:cxn>
                  <a:cxn ang="0">
                    <a:pos x="6" y="14"/>
                  </a:cxn>
                </a:cxnLst>
                <a:rect l="0" t="0" r="r" b="b"/>
                <a:pathLst>
                  <a:path w="42" h="14">
                    <a:moveTo>
                      <a:pt x="6" y="14"/>
                    </a:moveTo>
                    <a:lnTo>
                      <a:pt x="14" y="11"/>
                    </a:lnTo>
                    <a:lnTo>
                      <a:pt x="23" y="10"/>
                    </a:lnTo>
                    <a:lnTo>
                      <a:pt x="32" y="7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2" y="7"/>
                    </a:lnTo>
                    <a:lnTo>
                      <a:pt x="2" y="11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9" name="Freeform 1541"/>
              <p:cNvSpPr>
                <a:spLocks/>
              </p:cNvSpPr>
              <p:nvPr/>
            </p:nvSpPr>
            <p:spPr bwMode="auto">
              <a:xfrm>
                <a:off x="5449888" y="4146550"/>
                <a:ext cx="63500" cy="14288"/>
              </a:xfrm>
              <a:custGeom>
                <a:avLst/>
                <a:gdLst/>
                <a:ahLst/>
                <a:cxnLst>
                  <a:cxn ang="0">
                    <a:pos x="75" y="19"/>
                  </a:cxn>
                  <a:cxn ang="0">
                    <a:pos x="79" y="3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9" y="0"/>
                  </a:cxn>
                  <a:cxn ang="0">
                    <a:pos x="39" y="3"/>
                  </a:cxn>
                  <a:cxn ang="0">
                    <a:pos x="29" y="3"/>
                  </a:cxn>
                  <a:cxn ang="0">
                    <a:pos x="20" y="5"/>
                  </a:cxn>
                  <a:cxn ang="0">
                    <a:pos x="9" y="6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75" y="19"/>
                  </a:cxn>
                </a:cxnLst>
                <a:rect l="0" t="0" r="r" b="b"/>
                <a:pathLst>
                  <a:path w="79" h="19">
                    <a:moveTo>
                      <a:pt x="75" y="19"/>
                    </a:moveTo>
                    <a:lnTo>
                      <a:pt x="79" y="3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39" y="3"/>
                    </a:lnTo>
                    <a:lnTo>
                      <a:pt x="29" y="3"/>
                    </a:lnTo>
                    <a:lnTo>
                      <a:pt x="20" y="5"/>
                    </a:lnTo>
                    <a:lnTo>
                      <a:pt x="9" y="6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7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0" name="Freeform 1542"/>
              <p:cNvSpPr>
                <a:spLocks/>
              </p:cNvSpPr>
              <p:nvPr/>
            </p:nvSpPr>
            <p:spPr bwMode="auto">
              <a:xfrm>
                <a:off x="3917950" y="4930775"/>
                <a:ext cx="55563" cy="23813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" y="24"/>
                  </a:cxn>
                  <a:cxn ang="0">
                    <a:pos x="15" y="19"/>
                  </a:cxn>
                  <a:cxn ang="0">
                    <a:pos x="24" y="16"/>
                  </a:cxn>
                  <a:cxn ang="0">
                    <a:pos x="33" y="13"/>
                  </a:cxn>
                  <a:cxn ang="0">
                    <a:pos x="42" y="10"/>
                  </a:cxn>
                  <a:cxn ang="0">
                    <a:pos x="52" y="9"/>
                  </a:cxn>
                  <a:cxn ang="0">
                    <a:pos x="61" y="7"/>
                  </a:cxn>
                  <a:cxn ang="0">
                    <a:pos x="70" y="7"/>
                  </a:cxn>
                  <a:cxn ang="0">
                    <a:pos x="57" y="2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29" y="5"/>
                  </a:cxn>
                  <a:cxn ang="0">
                    <a:pos x="20" y="10"/>
                  </a:cxn>
                  <a:cxn ang="0">
                    <a:pos x="13" y="16"/>
                  </a:cxn>
                  <a:cxn ang="0">
                    <a:pos x="6" y="23"/>
                  </a:cxn>
                  <a:cxn ang="0">
                    <a:pos x="0" y="30"/>
                  </a:cxn>
                </a:cxnLst>
                <a:rect l="0" t="0" r="r" b="b"/>
                <a:pathLst>
                  <a:path w="70" h="30">
                    <a:moveTo>
                      <a:pt x="0" y="30"/>
                    </a:moveTo>
                    <a:lnTo>
                      <a:pt x="7" y="24"/>
                    </a:lnTo>
                    <a:lnTo>
                      <a:pt x="15" y="19"/>
                    </a:lnTo>
                    <a:lnTo>
                      <a:pt x="24" y="16"/>
                    </a:lnTo>
                    <a:lnTo>
                      <a:pt x="33" y="13"/>
                    </a:lnTo>
                    <a:lnTo>
                      <a:pt x="42" y="10"/>
                    </a:lnTo>
                    <a:lnTo>
                      <a:pt x="52" y="9"/>
                    </a:lnTo>
                    <a:lnTo>
                      <a:pt x="61" y="7"/>
                    </a:lnTo>
                    <a:lnTo>
                      <a:pt x="70" y="7"/>
                    </a:lnTo>
                    <a:lnTo>
                      <a:pt x="57" y="2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29" y="5"/>
                    </a:lnTo>
                    <a:lnTo>
                      <a:pt x="20" y="10"/>
                    </a:lnTo>
                    <a:lnTo>
                      <a:pt x="13" y="16"/>
                    </a:lnTo>
                    <a:lnTo>
                      <a:pt x="6" y="23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6" name="Freeform 1548"/>
              <p:cNvSpPr>
                <a:spLocks/>
              </p:cNvSpPr>
              <p:nvPr/>
            </p:nvSpPr>
            <p:spPr bwMode="auto">
              <a:xfrm>
                <a:off x="5065713" y="4119563"/>
                <a:ext cx="73025" cy="15875"/>
              </a:xfrm>
              <a:custGeom>
                <a:avLst/>
                <a:gdLst/>
                <a:ahLst/>
                <a:cxnLst>
                  <a:cxn ang="0">
                    <a:pos x="89" y="3"/>
                  </a:cxn>
                  <a:cxn ang="0">
                    <a:pos x="76" y="2"/>
                  </a:cxn>
                  <a:cxn ang="0">
                    <a:pos x="64" y="2"/>
                  </a:cxn>
                  <a:cxn ang="0">
                    <a:pos x="54" y="2"/>
                  </a:cxn>
                  <a:cxn ang="0">
                    <a:pos x="43" y="2"/>
                  </a:cxn>
                  <a:cxn ang="0">
                    <a:pos x="33" y="1"/>
                  </a:cxn>
                  <a:cxn ang="0">
                    <a:pos x="22" y="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1" y="11"/>
                  </a:cxn>
                  <a:cxn ang="0">
                    <a:pos x="2" y="16"/>
                  </a:cxn>
                  <a:cxn ang="0">
                    <a:pos x="9" y="20"/>
                  </a:cxn>
                  <a:cxn ang="0">
                    <a:pos x="19" y="17"/>
                  </a:cxn>
                  <a:cxn ang="0">
                    <a:pos x="28" y="15"/>
                  </a:cxn>
                  <a:cxn ang="0">
                    <a:pos x="38" y="13"/>
                  </a:cxn>
                  <a:cxn ang="0">
                    <a:pos x="49" y="13"/>
                  </a:cxn>
                  <a:cxn ang="0">
                    <a:pos x="59" y="10"/>
                  </a:cxn>
                  <a:cxn ang="0">
                    <a:pos x="70" y="9"/>
                  </a:cxn>
                  <a:cxn ang="0">
                    <a:pos x="80" y="9"/>
                  </a:cxn>
                  <a:cxn ang="0">
                    <a:pos x="91" y="9"/>
                  </a:cxn>
                  <a:cxn ang="0">
                    <a:pos x="89" y="3"/>
                  </a:cxn>
                </a:cxnLst>
                <a:rect l="0" t="0" r="r" b="b"/>
                <a:pathLst>
                  <a:path w="91" h="20">
                    <a:moveTo>
                      <a:pt x="89" y="3"/>
                    </a:moveTo>
                    <a:lnTo>
                      <a:pt x="76" y="2"/>
                    </a:lnTo>
                    <a:lnTo>
                      <a:pt x="64" y="2"/>
                    </a:lnTo>
                    <a:lnTo>
                      <a:pt x="54" y="2"/>
                    </a:lnTo>
                    <a:lnTo>
                      <a:pt x="43" y="2"/>
                    </a:lnTo>
                    <a:lnTo>
                      <a:pt x="33" y="1"/>
                    </a:lnTo>
                    <a:lnTo>
                      <a:pt x="22" y="1"/>
                    </a:lnTo>
                    <a:lnTo>
                      <a:pt x="12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1" y="11"/>
                    </a:lnTo>
                    <a:lnTo>
                      <a:pt x="2" y="16"/>
                    </a:lnTo>
                    <a:lnTo>
                      <a:pt x="9" y="20"/>
                    </a:lnTo>
                    <a:lnTo>
                      <a:pt x="19" y="17"/>
                    </a:lnTo>
                    <a:lnTo>
                      <a:pt x="28" y="15"/>
                    </a:lnTo>
                    <a:lnTo>
                      <a:pt x="38" y="13"/>
                    </a:lnTo>
                    <a:lnTo>
                      <a:pt x="49" y="13"/>
                    </a:lnTo>
                    <a:lnTo>
                      <a:pt x="59" y="10"/>
                    </a:lnTo>
                    <a:lnTo>
                      <a:pt x="70" y="9"/>
                    </a:lnTo>
                    <a:lnTo>
                      <a:pt x="80" y="9"/>
                    </a:lnTo>
                    <a:lnTo>
                      <a:pt x="91" y="9"/>
                    </a:lnTo>
                    <a:lnTo>
                      <a:pt x="8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8" name="Freeform 1550"/>
              <p:cNvSpPr>
                <a:spLocks/>
              </p:cNvSpPr>
              <p:nvPr/>
            </p:nvSpPr>
            <p:spPr bwMode="auto">
              <a:xfrm>
                <a:off x="4165600" y="4687888"/>
                <a:ext cx="14288" cy="206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8"/>
                  </a:cxn>
                  <a:cxn ang="0">
                    <a:pos x="1" y="16"/>
                  </a:cxn>
                  <a:cxn ang="0">
                    <a:pos x="4" y="22"/>
                  </a:cxn>
                  <a:cxn ang="0">
                    <a:pos x="11" y="25"/>
                  </a:cxn>
                  <a:cxn ang="0">
                    <a:pos x="10" y="18"/>
                  </a:cxn>
                  <a:cxn ang="0">
                    <a:pos x="12" y="14"/>
                  </a:cxn>
                  <a:cxn ang="0">
                    <a:pos x="15" y="7"/>
                  </a:cxn>
                  <a:cxn ang="0">
                    <a:pos x="17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25">
                    <a:moveTo>
                      <a:pt x="3" y="0"/>
                    </a:moveTo>
                    <a:lnTo>
                      <a:pt x="0" y="8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11" y="25"/>
                    </a:lnTo>
                    <a:lnTo>
                      <a:pt x="10" y="18"/>
                    </a:lnTo>
                    <a:lnTo>
                      <a:pt x="12" y="14"/>
                    </a:lnTo>
                    <a:lnTo>
                      <a:pt x="15" y="7"/>
                    </a:lnTo>
                    <a:lnTo>
                      <a:pt x="1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9" name="Freeform 1551"/>
              <p:cNvSpPr>
                <a:spLocks/>
              </p:cNvSpPr>
              <p:nvPr/>
            </p:nvSpPr>
            <p:spPr bwMode="auto">
              <a:xfrm>
                <a:off x="4138613" y="4714875"/>
                <a:ext cx="26988" cy="6667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0"/>
                  </a:cxn>
                  <a:cxn ang="0">
                    <a:pos x="10" y="20"/>
                  </a:cxn>
                  <a:cxn ang="0">
                    <a:pos x="8" y="31"/>
                  </a:cxn>
                  <a:cxn ang="0">
                    <a:pos x="7" y="42"/>
                  </a:cxn>
                  <a:cxn ang="0">
                    <a:pos x="6" y="53"/>
                  </a:cxn>
                  <a:cxn ang="0">
                    <a:pos x="5" y="65"/>
                  </a:cxn>
                  <a:cxn ang="0">
                    <a:pos x="2" y="75"/>
                  </a:cxn>
                  <a:cxn ang="0">
                    <a:pos x="0" y="86"/>
                  </a:cxn>
                  <a:cxn ang="0">
                    <a:pos x="7" y="77"/>
                  </a:cxn>
                  <a:cxn ang="0">
                    <a:pos x="13" y="69"/>
                  </a:cxn>
                  <a:cxn ang="0">
                    <a:pos x="16" y="60"/>
                  </a:cxn>
                  <a:cxn ang="0">
                    <a:pos x="21" y="52"/>
                  </a:cxn>
                  <a:cxn ang="0">
                    <a:pos x="23" y="41"/>
                  </a:cxn>
                  <a:cxn ang="0">
                    <a:pos x="27" y="32"/>
                  </a:cxn>
                  <a:cxn ang="0">
                    <a:pos x="29" y="23"/>
                  </a:cxn>
                  <a:cxn ang="0">
                    <a:pos x="34" y="14"/>
                  </a:cxn>
                  <a:cxn ang="0">
                    <a:pos x="17" y="0"/>
                  </a:cxn>
                </a:cxnLst>
                <a:rect l="0" t="0" r="r" b="b"/>
                <a:pathLst>
                  <a:path w="34" h="86">
                    <a:moveTo>
                      <a:pt x="17" y="0"/>
                    </a:moveTo>
                    <a:lnTo>
                      <a:pt x="13" y="10"/>
                    </a:lnTo>
                    <a:lnTo>
                      <a:pt x="10" y="20"/>
                    </a:lnTo>
                    <a:lnTo>
                      <a:pt x="8" y="31"/>
                    </a:lnTo>
                    <a:lnTo>
                      <a:pt x="7" y="42"/>
                    </a:lnTo>
                    <a:lnTo>
                      <a:pt x="6" y="53"/>
                    </a:lnTo>
                    <a:lnTo>
                      <a:pt x="5" y="65"/>
                    </a:lnTo>
                    <a:lnTo>
                      <a:pt x="2" y="75"/>
                    </a:lnTo>
                    <a:lnTo>
                      <a:pt x="0" y="86"/>
                    </a:lnTo>
                    <a:lnTo>
                      <a:pt x="7" y="77"/>
                    </a:lnTo>
                    <a:lnTo>
                      <a:pt x="13" y="69"/>
                    </a:lnTo>
                    <a:lnTo>
                      <a:pt x="16" y="60"/>
                    </a:lnTo>
                    <a:lnTo>
                      <a:pt x="21" y="52"/>
                    </a:lnTo>
                    <a:lnTo>
                      <a:pt x="23" y="41"/>
                    </a:lnTo>
                    <a:lnTo>
                      <a:pt x="27" y="32"/>
                    </a:lnTo>
                    <a:lnTo>
                      <a:pt x="29" y="23"/>
                    </a:lnTo>
                    <a:lnTo>
                      <a:pt x="34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0" name="Freeform 1552"/>
              <p:cNvSpPr>
                <a:spLocks/>
              </p:cNvSpPr>
              <p:nvPr/>
            </p:nvSpPr>
            <p:spPr bwMode="auto">
              <a:xfrm>
                <a:off x="4121150" y="4738688"/>
                <a:ext cx="15875" cy="3810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" y="47"/>
                  </a:cxn>
                  <a:cxn ang="0">
                    <a:pos x="11" y="48"/>
                  </a:cxn>
                  <a:cxn ang="0">
                    <a:pos x="17" y="45"/>
                  </a:cxn>
                  <a:cxn ang="0">
                    <a:pos x="20" y="40"/>
                  </a:cxn>
                  <a:cxn ang="0">
                    <a:pos x="20" y="0"/>
                  </a:cxn>
                  <a:cxn ang="0">
                    <a:pos x="0" y="48"/>
                  </a:cxn>
                </a:cxnLst>
                <a:rect l="0" t="0" r="r" b="b"/>
                <a:pathLst>
                  <a:path w="20" h="48">
                    <a:moveTo>
                      <a:pt x="0" y="48"/>
                    </a:moveTo>
                    <a:lnTo>
                      <a:pt x="4" y="47"/>
                    </a:lnTo>
                    <a:lnTo>
                      <a:pt x="11" y="48"/>
                    </a:lnTo>
                    <a:lnTo>
                      <a:pt x="17" y="45"/>
                    </a:lnTo>
                    <a:lnTo>
                      <a:pt x="20" y="40"/>
                    </a:lnTo>
                    <a:lnTo>
                      <a:pt x="2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1" name="Freeform 1553"/>
              <p:cNvSpPr>
                <a:spLocks/>
              </p:cNvSpPr>
              <p:nvPr/>
            </p:nvSpPr>
            <p:spPr bwMode="auto">
              <a:xfrm>
                <a:off x="4719638" y="4178300"/>
                <a:ext cx="20638" cy="190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0" y="3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13" y="18"/>
                  </a:cxn>
                  <a:cxn ang="0">
                    <a:pos x="25" y="15"/>
                  </a:cxn>
                  <a:cxn ang="0">
                    <a:pos x="17" y="0"/>
                  </a:cxn>
                </a:cxnLst>
                <a:rect l="0" t="0" r="r" b="b"/>
                <a:pathLst>
                  <a:path w="25" h="24">
                    <a:moveTo>
                      <a:pt x="17" y="0"/>
                    </a:moveTo>
                    <a:lnTo>
                      <a:pt x="10" y="3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1" y="24"/>
                    </a:lnTo>
                    <a:lnTo>
                      <a:pt x="13" y="18"/>
                    </a:lnTo>
                    <a:lnTo>
                      <a:pt x="25" y="1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2" name="Freeform 1554"/>
              <p:cNvSpPr>
                <a:spLocks/>
              </p:cNvSpPr>
              <p:nvPr/>
            </p:nvSpPr>
            <p:spPr bwMode="auto">
              <a:xfrm>
                <a:off x="4641850" y="4181475"/>
                <a:ext cx="60325" cy="30163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5" y="2"/>
                  </a:cxn>
                  <a:cxn ang="0">
                    <a:pos x="56" y="7"/>
                  </a:cxn>
                  <a:cxn ang="0">
                    <a:pos x="46" y="11"/>
                  </a:cxn>
                  <a:cxn ang="0">
                    <a:pos x="37" y="17"/>
                  </a:cxn>
                  <a:cxn ang="0">
                    <a:pos x="27" y="22"/>
                  </a:cxn>
                  <a:cxn ang="0">
                    <a:pos x="18" y="27"/>
                  </a:cxn>
                  <a:cxn ang="0">
                    <a:pos x="8" y="31"/>
                  </a:cxn>
                  <a:cxn ang="0">
                    <a:pos x="0" y="36"/>
                  </a:cxn>
                  <a:cxn ang="0">
                    <a:pos x="8" y="37"/>
                  </a:cxn>
                  <a:cxn ang="0">
                    <a:pos x="18" y="37"/>
                  </a:cxn>
                  <a:cxn ang="0">
                    <a:pos x="27" y="35"/>
                  </a:cxn>
                  <a:cxn ang="0">
                    <a:pos x="37" y="34"/>
                  </a:cxn>
                  <a:cxn ang="0">
                    <a:pos x="45" y="29"/>
                  </a:cxn>
                  <a:cxn ang="0">
                    <a:pos x="55" y="25"/>
                  </a:cxn>
                  <a:cxn ang="0">
                    <a:pos x="64" y="23"/>
                  </a:cxn>
                  <a:cxn ang="0">
                    <a:pos x="73" y="22"/>
                  </a:cxn>
                  <a:cxn ang="0">
                    <a:pos x="76" y="0"/>
                  </a:cxn>
                </a:cxnLst>
                <a:rect l="0" t="0" r="r" b="b"/>
                <a:pathLst>
                  <a:path w="76" h="37">
                    <a:moveTo>
                      <a:pt x="76" y="0"/>
                    </a:moveTo>
                    <a:lnTo>
                      <a:pt x="65" y="2"/>
                    </a:lnTo>
                    <a:lnTo>
                      <a:pt x="56" y="7"/>
                    </a:lnTo>
                    <a:lnTo>
                      <a:pt x="46" y="11"/>
                    </a:lnTo>
                    <a:lnTo>
                      <a:pt x="37" y="17"/>
                    </a:lnTo>
                    <a:lnTo>
                      <a:pt x="27" y="22"/>
                    </a:lnTo>
                    <a:lnTo>
                      <a:pt x="18" y="27"/>
                    </a:lnTo>
                    <a:lnTo>
                      <a:pt x="8" y="31"/>
                    </a:lnTo>
                    <a:lnTo>
                      <a:pt x="0" y="36"/>
                    </a:lnTo>
                    <a:lnTo>
                      <a:pt x="8" y="37"/>
                    </a:lnTo>
                    <a:lnTo>
                      <a:pt x="18" y="37"/>
                    </a:lnTo>
                    <a:lnTo>
                      <a:pt x="27" y="35"/>
                    </a:lnTo>
                    <a:lnTo>
                      <a:pt x="37" y="34"/>
                    </a:lnTo>
                    <a:lnTo>
                      <a:pt x="45" y="29"/>
                    </a:lnTo>
                    <a:lnTo>
                      <a:pt x="55" y="25"/>
                    </a:lnTo>
                    <a:lnTo>
                      <a:pt x="64" y="23"/>
                    </a:lnTo>
                    <a:lnTo>
                      <a:pt x="73" y="2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3" name="Freeform 1555"/>
              <p:cNvSpPr>
                <a:spLocks/>
              </p:cNvSpPr>
              <p:nvPr/>
            </p:nvSpPr>
            <p:spPr bwMode="auto">
              <a:xfrm>
                <a:off x="4635500" y="4183063"/>
                <a:ext cx="39688" cy="1905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5"/>
                  </a:cxn>
                  <a:cxn ang="0">
                    <a:pos x="4" y="21"/>
                  </a:cxn>
                  <a:cxn ang="0">
                    <a:pos x="8" y="25"/>
                  </a:cxn>
                  <a:cxn ang="0">
                    <a:pos x="16" y="23"/>
                  </a:cxn>
                  <a:cxn ang="0">
                    <a:pos x="50" y="0"/>
                  </a:cxn>
                  <a:cxn ang="0">
                    <a:pos x="0" y="14"/>
                  </a:cxn>
                </a:cxnLst>
                <a:rect l="0" t="0" r="r" b="b"/>
                <a:pathLst>
                  <a:path w="50" h="25">
                    <a:moveTo>
                      <a:pt x="0" y="14"/>
                    </a:moveTo>
                    <a:lnTo>
                      <a:pt x="2" y="15"/>
                    </a:lnTo>
                    <a:lnTo>
                      <a:pt x="4" y="21"/>
                    </a:lnTo>
                    <a:lnTo>
                      <a:pt x="8" y="25"/>
                    </a:lnTo>
                    <a:lnTo>
                      <a:pt x="16" y="23"/>
                    </a:lnTo>
                    <a:lnTo>
                      <a:pt x="5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4" name="Freeform 1556"/>
              <p:cNvSpPr>
                <a:spLocks/>
              </p:cNvSpPr>
              <p:nvPr/>
            </p:nvSpPr>
            <p:spPr bwMode="auto">
              <a:xfrm>
                <a:off x="6237288" y="5267325"/>
                <a:ext cx="15875" cy="190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4"/>
                  </a:cxn>
                  <a:cxn ang="0">
                    <a:pos x="5" y="19"/>
                  </a:cxn>
                  <a:cxn ang="0">
                    <a:pos x="11" y="22"/>
                  </a:cxn>
                  <a:cxn ang="0">
                    <a:pos x="19" y="23"/>
                  </a:cxn>
                  <a:cxn ang="0">
                    <a:pos x="16" y="16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9"/>
                  </a:cxn>
                </a:cxnLst>
                <a:rect l="0" t="0" r="r" b="b"/>
                <a:pathLst>
                  <a:path w="19" h="23">
                    <a:moveTo>
                      <a:pt x="0" y="9"/>
                    </a:moveTo>
                    <a:lnTo>
                      <a:pt x="2" y="14"/>
                    </a:lnTo>
                    <a:lnTo>
                      <a:pt x="5" y="19"/>
                    </a:lnTo>
                    <a:lnTo>
                      <a:pt x="11" y="22"/>
                    </a:lnTo>
                    <a:lnTo>
                      <a:pt x="19" y="23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6" name="Freeform 1558"/>
              <p:cNvSpPr>
                <a:spLocks/>
              </p:cNvSpPr>
              <p:nvPr/>
            </p:nvSpPr>
            <p:spPr bwMode="auto">
              <a:xfrm>
                <a:off x="6232525" y="5326063"/>
                <a:ext cx="14288" cy="36513"/>
              </a:xfrm>
              <a:custGeom>
                <a:avLst/>
                <a:gdLst/>
                <a:ahLst/>
                <a:cxnLst>
                  <a:cxn ang="0">
                    <a:pos x="3" y="46"/>
                  </a:cxn>
                  <a:cxn ang="0">
                    <a:pos x="7" y="41"/>
                  </a:cxn>
                  <a:cxn ang="0">
                    <a:pos x="13" y="39"/>
                  </a:cxn>
                  <a:cxn ang="0">
                    <a:pos x="17" y="35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" y="46"/>
                  </a:cxn>
                </a:cxnLst>
                <a:rect l="0" t="0" r="r" b="b"/>
                <a:pathLst>
                  <a:path w="17" h="46">
                    <a:moveTo>
                      <a:pt x="3" y="46"/>
                    </a:moveTo>
                    <a:lnTo>
                      <a:pt x="7" y="41"/>
                    </a:lnTo>
                    <a:lnTo>
                      <a:pt x="13" y="39"/>
                    </a:lnTo>
                    <a:lnTo>
                      <a:pt x="17" y="35"/>
                    </a:lnTo>
                    <a:lnTo>
                      <a:pt x="17" y="32"/>
                    </a:lnTo>
                    <a:lnTo>
                      <a:pt x="0" y="0"/>
                    </a:lnTo>
                    <a:lnTo>
                      <a:pt x="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53" name="그룹 1752"/>
            <p:cNvGrpSpPr/>
            <p:nvPr/>
          </p:nvGrpSpPr>
          <p:grpSpPr>
            <a:xfrm>
              <a:off x="4283968" y="4149080"/>
              <a:ext cx="961539" cy="438430"/>
              <a:chOff x="5382374" y="3461630"/>
              <a:chExt cx="1718616" cy="783633"/>
            </a:xfrm>
          </p:grpSpPr>
          <p:sp>
            <p:nvSpPr>
              <p:cNvPr id="2316" name="Freeform 268"/>
              <p:cNvSpPr>
                <a:spLocks/>
              </p:cNvSpPr>
              <p:nvPr/>
            </p:nvSpPr>
            <p:spPr bwMode="auto">
              <a:xfrm rot="775594">
                <a:off x="6159999" y="3584791"/>
                <a:ext cx="288032" cy="2091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0"/>
                  </a:cxn>
                  <a:cxn ang="0">
                    <a:pos x="142" y="106"/>
                  </a:cxn>
                  <a:cxn ang="0">
                    <a:pos x="146" y="2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46" h="106">
                    <a:moveTo>
                      <a:pt x="10" y="0"/>
                    </a:moveTo>
                    <a:lnTo>
                      <a:pt x="0" y="90"/>
                    </a:lnTo>
                    <a:lnTo>
                      <a:pt x="142" y="106"/>
                    </a:lnTo>
                    <a:lnTo>
                      <a:pt x="146" y="2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8" name="Freeform 270"/>
              <p:cNvSpPr>
                <a:spLocks/>
              </p:cNvSpPr>
              <p:nvPr/>
            </p:nvSpPr>
            <p:spPr bwMode="auto">
              <a:xfrm rot="775594">
                <a:off x="5927705" y="3514715"/>
                <a:ext cx="1124507" cy="722052"/>
              </a:xfrm>
              <a:custGeom>
                <a:avLst/>
                <a:gdLst/>
                <a:ahLst/>
                <a:cxnLst>
                  <a:cxn ang="0">
                    <a:pos x="146" y="287"/>
                  </a:cxn>
                  <a:cxn ang="0">
                    <a:pos x="219" y="290"/>
                  </a:cxn>
                  <a:cxn ang="0">
                    <a:pos x="226" y="292"/>
                  </a:cxn>
                  <a:cxn ang="0">
                    <a:pos x="239" y="292"/>
                  </a:cxn>
                  <a:cxn ang="0">
                    <a:pos x="250" y="290"/>
                  </a:cxn>
                  <a:cxn ang="0">
                    <a:pos x="260" y="286"/>
                  </a:cxn>
                  <a:cxn ang="0">
                    <a:pos x="271" y="281"/>
                  </a:cxn>
                  <a:cxn ang="0">
                    <a:pos x="283" y="274"/>
                  </a:cxn>
                  <a:cxn ang="0">
                    <a:pos x="299" y="266"/>
                  </a:cxn>
                  <a:cxn ang="0">
                    <a:pos x="316" y="257"/>
                  </a:cxn>
                  <a:cxn ang="0">
                    <a:pos x="335" y="247"/>
                  </a:cxn>
                  <a:cxn ang="0">
                    <a:pos x="355" y="236"/>
                  </a:cxn>
                  <a:cxn ang="0">
                    <a:pos x="376" y="225"/>
                  </a:cxn>
                  <a:cxn ang="0">
                    <a:pos x="397" y="212"/>
                  </a:cxn>
                  <a:cxn ang="0">
                    <a:pos x="418" y="200"/>
                  </a:cxn>
                  <a:cxn ang="0">
                    <a:pos x="439" y="186"/>
                  </a:cxn>
                  <a:cxn ang="0">
                    <a:pos x="458" y="174"/>
                  </a:cxn>
                  <a:cxn ang="0">
                    <a:pos x="475" y="161"/>
                  </a:cxn>
                  <a:cxn ang="0">
                    <a:pos x="491" y="150"/>
                  </a:cxn>
                  <a:cxn ang="0">
                    <a:pos x="505" y="139"/>
                  </a:cxn>
                  <a:cxn ang="0">
                    <a:pos x="515" y="129"/>
                  </a:cxn>
                  <a:cxn ang="0">
                    <a:pos x="523" y="120"/>
                  </a:cxn>
                  <a:cxn ang="0">
                    <a:pos x="531" y="111"/>
                  </a:cxn>
                  <a:cxn ang="0">
                    <a:pos x="543" y="96"/>
                  </a:cxn>
                  <a:cxn ang="0">
                    <a:pos x="553" y="83"/>
                  </a:cxn>
                  <a:cxn ang="0">
                    <a:pos x="560" y="73"/>
                  </a:cxn>
                  <a:cxn ang="0">
                    <a:pos x="565" y="66"/>
                  </a:cxn>
                  <a:cxn ang="0">
                    <a:pos x="570" y="57"/>
                  </a:cxn>
                  <a:cxn ang="0">
                    <a:pos x="567" y="51"/>
                  </a:cxn>
                  <a:cxn ang="0">
                    <a:pos x="561" y="39"/>
                  </a:cxn>
                  <a:cxn ang="0">
                    <a:pos x="556" y="30"/>
                  </a:cxn>
                  <a:cxn ang="0">
                    <a:pos x="551" y="21"/>
                  </a:cxn>
                  <a:cxn ang="0">
                    <a:pos x="542" y="11"/>
                  </a:cxn>
                  <a:cxn ang="0">
                    <a:pos x="529" y="3"/>
                  </a:cxn>
                  <a:cxn ang="0">
                    <a:pos x="517" y="1"/>
                  </a:cxn>
                  <a:cxn ang="0">
                    <a:pos x="508" y="0"/>
                  </a:cxn>
                  <a:cxn ang="0">
                    <a:pos x="499" y="0"/>
                  </a:cxn>
                  <a:cxn ang="0">
                    <a:pos x="490" y="0"/>
                  </a:cxn>
                  <a:cxn ang="0">
                    <a:pos x="481" y="1"/>
                  </a:cxn>
                  <a:cxn ang="0">
                    <a:pos x="470" y="3"/>
                  </a:cxn>
                  <a:cxn ang="0">
                    <a:pos x="456" y="7"/>
                  </a:cxn>
                  <a:cxn ang="0">
                    <a:pos x="442" y="11"/>
                  </a:cxn>
                  <a:cxn ang="0">
                    <a:pos x="431" y="13"/>
                  </a:cxn>
                  <a:cxn ang="0">
                    <a:pos x="425" y="14"/>
                  </a:cxn>
                  <a:cxn ang="0">
                    <a:pos x="415" y="14"/>
                  </a:cxn>
                  <a:cxn ang="0">
                    <a:pos x="404" y="13"/>
                  </a:cxn>
                  <a:cxn ang="0">
                    <a:pos x="394" y="13"/>
                  </a:cxn>
                  <a:cxn ang="0">
                    <a:pos x="384" y="13"/>
                  </a:cxn>
                  <a:cxn ang="0">
                    <a:pos x="371" y="13"/>
                  </a:cxn>
                  <a:cxn ang="0">
                    <a:pos x="359" y="13"/>
                  </a:cxn>
                  <a:cxn ang="0">
                    <a:pos x="346" y="13"/>
                  </a:cxn>
                  <a:cxn ang="0">
                    <a:pos x="334" y="12"/>
                  </a:cxn>
                  <a:cxn ang="0">
                    <a:pos x="323" y="12"/>
                  </a:cxn>
                  <a:cxn ang="0">
                    <a:pos x="310" y="12"/>
                  </a:cxn>
                  <a:cxn ang="0">
                    <a:pos x="300" y="12"/>
                  </a:cxn>
                  <a:cxn ang="0">
                    <a:pos x="291" y="12"/>
                  </a:cxn>
                  <a:cxn ang="0">
                    <a:pos x="280" y="12"/>
                  </a:cxn>
                  <a:cxn ang="0">
                    <a:pos x="268" y="12"/>
                  </a:cxn>
                  <a:cxn ang="0">
                    <a:pos x="259" y="12"/>
                  </a:cxn>
                  <a:cxn ang="0">
                    <a:pos x="248" y="14"/>
                  </a:cxn>
                  <a:cxn ang="0">
                    <a:pos x="241" y="17"/>
                  </a:cxn>
                  <a:cxn ang="0">
                    <a:pos x="0" y="274"/>
                  </a:cxn>
                </a:cxnLst>
                <a:rect l="0" t="0" r="r" b="b"/>
                <a:pathLst>
                  <a:path w="570" h="366">
                    <a:moveTo>
                      <a:pt x="0" y="274"/>
                    </a:moveTo>
                    <a:lnTo>
                      <a:pt x="90" y="366"/>
                    </a:lnTo>
                    <a:lnTo>
                      <a:pt x="119" y="339"/>
                    </a:lnTo>
                    <a:lnTo>
                      <a:pt x="146" y="287"/>
                    </a:lnTo>
                    <a:lnTo>
                      <a:pt x="178" y="274"/>
                    </a:lnTo>
                    <a:lnTo>
                      <a:pt x="216" y="289"/>
                    </a:lnTo>
                    <a:lnTo>
                      <a:pt x="216" y="289"/>
                    </a:lnTo>
                    <a:lnTo>
                      <a:pt x="219" y="290"/>
                    </a:lnTo>
                    <a:lnTo>
                      <a:pt x="220" y="290"/>
                    </a:lnTo>
                    <a:lnTo>
                      <a:pt x="222" y="291"/>
                    </a:lnTo>
                    <a:lnTo>
                      <a:pt x="224" y="291"/>
                    </a:lnTo>
                    <a:lnTo>
                      <a:pt x="226" y="292"/>
                    </a:lnTo>
                    <a:lnTo>
                      <a:pt x="229" y="292"/>
                    </a:lnTo>
                    <a:lnTo>
                      <a:pt x="232" y="294"/>
                    </a:lnTo>
                    <a:lnTo>
                      <a:pt x="235" y="292"/>
                    </a:lnTo>
                    <a:lnTo>
                      <a:pt x="239" y="292"/>
                    </a:lnTo>
                    <a:lnTo>
                      <a:pt x="242" y="292"/>
                    </a:lnTo>
                    <a:lnTo>
                      <a:pt x="246" y="291"/>
                    </a:lnTo>
                    <a:lnTo>
                      <a:pt x="248" y="290"/>
                    </a:lnTo>
                    <a:lnTo>
                      <a:pt x="250" y="290"/>
                    </a:lnTo>
                    <a:lnTo>
                      <a:pt x="252" y="289"/>
                    </a:lnTo>
                    <a:lnTo>
                      <a:pt x="255" y="289"/>
                    </a:lnTo>
                    <a:lnTo>
                      <a:pt x="257" y="287"/>
                    </a:lnTo>
                    <a:lnTo>
                      <a:pt x="260" y="286"/>
                    </a:lnTo>
                    <a:lnTo>
                      <a:pt x="263" y="285"/>
                    </a:lnTo>
                    <a:lnTo>
                      <a:pt x="265" y="283"/>
                    </a:lnTo>
                    <a:lnTo>
                      <a:pt x="267" y="282"/>
                    </a:lnTo>
                    <a:lnTo>
                      <a:pt x="271" y="281"/>
                    </a:lnTo>
                    <a:lnTo>
                      <a:pt x="273" y="279"/>
                    </a:lnTo>
                    <a:lnTo>
                      <a:pt x="276" y="278"/>
                    </a:lnTo>
                    <a:lnTo>
                      <a:pt x="280" y="276"/>
                    </a:lnTo>
                    <a:lnTo>
                      <a:pt x="283" y="274"/>
                    </a:lnTo>
                    <a:lnTo>
                      <a:pt x="286" y="272"/>
                    </a:lnTo>
                    <a:lnTo>
                      <a:pt x="290" y="270"/>
                    </a:lnTo>
                    <a:lnTo>
                      <a:pt x="294" y="269"/>
                    </a:lnTo>
                    <a:lnTo>
                      <a:pt x="299" y="266"/>
                    </a:lnTo>
                    <a:lnTo>
                      <a:pt x="302" y="264"/>
                    </a:lnTo>
                    <a:lnTo>
                      <a:pt x="307" y="262"/>
                    </a:lnTo>
                    <a:lnTo>
                      <a:pt x="311" y="260"/>
                    </a:lnTo>
                    <a:lnTo>
                      <a:pt x="316" y="257"/>
                    </a:lnTo>
                    <a:lnTo>
                      <a:pt x="320" y="254"/>
                    </a:lnTo>
                    <a:lnTo>
                      <a:pt x="325" y="252"/>
                    </a:lnTo>
                    <a:lnTo>
                      <a:pt x="329" y="250"/>
                    </a:lnTo>
                    <a:lnTo>
                      <a:pt x="335" y="247"/>
                    </a:lnTo>
                    <a:lnTo>
                      <a:pt x="340" y="244"/>
                    </a:lnTo>
                    <a:lnTo>
                      <a:pt x="344" y="242"/>
                    </a:lnTo>
                    <a:lnTo>
                      <a:pt x="350" y="238"/>
                    </a:lnTo>
                    <a:lnTo>
                      <a:pt x="355" y="236"/>
                    </a:lnTo>
                    <a:lnTo>
                      <a:pt x="360" y="233"/>
                    </a:lnTo>
                    <a:lnTo>
                      <a:pt x="366" y="230"/>
                    </a:lnTo>
                    <a:lnTo>
                      <a:pt x="370" y="227"/>
                    </a:lnTo>
                    <a:lnTo>
                      <a:pt x="376" y="225"/>
                    </a:lnTo>
                    <a:lnTo>
                      <a:pt x="381" y="221"/>
                    </a:lnTo>
                    <a:lnTo>
                      <a:pt x="387" y="218"/>
                    </a:lnTo>
                    <a:lnTo>
                      <a:pt x="392" y="215"/>
                    </a:lnTo>
                    <a:lnTo>
                      <a:pt x="397" y="212"/>
                    </a:lnTo>
                    <a:lnTo>
                      <a:pt x="402" y="209"/>
                    </a:lnTo>
                    <a:lnTo>
                      <a:pt x="407" y="205"/>
                    </a:lnTo>
                    <a:lnTo>
                      <a:pt x="413" y="202"/>
                    </a:lnTo>
                    <a:lnTo>
                      <a:pt x="418" y="200"/>
                    </a:lnTo>
                    <a:lnTo>
                      <a:pt x="423" y="196"/>
                    </a:lnTo>
                    <a:lnTo>
                      <a:pt x="429" y="193"/>
                    </a:lnTo>
                    <a:lnTo>
                      <a:pt x="433" y="190"/>
                    </a:lnTo>
                    <a:lnTo>
                      <a:pt x="439" y="186"/>
                    </a:lnTo>
                    <a:lnTo>
                      <a:pt x="444" y="183"/>
                    </a:lnTo>
                    <a:lnTo>
                      <a:pt x="448" y="179"/>
                    </a:lnTo>
                    <a:lnTo>
                      <a:pt x="453" y="177"/>
                    </a:lnTo>
                    <a:lnTo>
                      <a:pt x="458" y="174"/>
                    </a:lnTo>
                    <a:lnTo>
                      <a:pt x="462" y="170"/>
                    </a:lnTo>
                    <a:lnTo>
                      <a:pt x="466" y="168"/>
                    </a:lnTo>
                    <a:lnTo>
                      <a:pt x="471" y="165"/>
                    </a:lnTo>
                    <a:lnTo>
                      <a:pt x="475" y="161"/>
                    </a:lnTo>
                    <a:lnTo>
                      <a:pt x="480" y="158"/>
                    </a:lnTo>
                    <a:lnTo>
                      <a:pt x="483" y="156"/>
                    </a:lnTo>
                    <a:lnTo>
                      <a:pt x="488" y="152"/>
                    </a:lnTo>
                    <a:lnTo>
                      <a:pt x="491" y="150"/>
                    </a:lnTo>
                    <a:lnTo>
                      <a:pt x="494" y="147"/>
                    </a:lnTo>
                    <a:lnTo>
                      <a:pt x="498" y="144"/>
                    </a:lnTo>
                    <a:lnTo>
                      <a:pt x="501" y="141"/>
                    </a:lnTo>
                    <a:lnTo>
                      <a:pt x="505" y="139"/>
                    </a:lnTo>
                    <a:lnTo>
                      <a:pt x="507" y="137"/>
                    </a:lnTo>
                    <a:lnTo>
                      <a:pt x="510" y="133"/>
                    </a:lnTo>
                    <a:lnTo>
                      <a:pt x="513" y="131"/>
                    </a:lnTo>
                    <a:lnTo>
                      <a:pt x="515" y="129"/>
                    </a:lnTo>
                    <a:lnTo>
                      <a:pt x="517" y="126"/>
                    </a:lnTo>
                    <a:lnTo>
                      <a:pt x="519" y="124"/>
                    </a:lnTo>
                    <a:lnTo>
                      <a:pt x="522" y="122"/>
                    </a:lnTo>
                    <a:lnTo>
                      <a:pt x="523" y="120"/>
                    </a:lnTo>
                    <a:lnTo>
                      <a:pt x="525" y="117"/>
                    </a:lnTo>
                    <a:lnTo>
                      <a:pt x="527" y="115"/>
                    </a:lnTo>
                    <a:lnTo>
                      <a:pt x="529" y="113"/>
                    </a:lnTo>
                    <a:lnTo>
                      <a:pt x="531" y="111"/>
                    </a:lnTo>
                    <a:lnTo>
                      <a:pt x="534" y="107"/>
                    </a:lnTo>
                    <a:lnTo>
                      <a:pt x="537" y="103"/>
                    </a:lnTo>
                    <a:lnTo>
                      <a:pt x="541" y="99"/>
                    </a:lnTo>
                    <a:lnTo>
                      <a:pt x="543" y="96"/>
                    </a:lnTo>
                    <a:lnTo>
                      <a:pt x="545" y="92"/>
                    </a:lnTo>
                    <a:lnTo>
                      <a:pt x="549" y="89"/>
                    </a:lnTo>
                    <a:lnTo>
                      <a:pt x="551" y="86"/>
                    </a:lnTo>
                    <a:lnTo>
                      <a:pt x="553" y="83"/>
                    </a:lnTo>
                    <a:lnTo>
                      <a:pt x="554" y="80"/>
                    </a:lnTo>
                    <a:lnTo>
                      <a:pt x="557" y="78"/>
                    </a:lnTo>
                    <a:lnTo>
                      <a:pt x="559" y="75"/>
                    </a:lnTo>
                    <a:lnTo>
                      <a:pt x="560" y="73"/>
                    </a:lnTo>
                    <a:lnTo>
                      <a:pt x="561" y="71"/>
                    </a:lnTo>
                    <a:lnTo>
                      <a:pt x="562" y="70"/>
                    </a:lnTo>
                    <a:lnTo>
                      <a:pt x="563" y="68"/>
                    </a:lnTo>
                    <a:lnTo>
                      <a:pt x="565" y="66"/>
                    </a:lnTo>
                    <a:lnTo>
                      <a:pt x="567" y="63"/>
                    </a:lnTo>
                    <a:lnTo>
                      <a:pt x="568" y="61"/>
                    </a:lnTo>
                    <a:lnTo>
                      <a:pt x="569" y="59"/>
                    </a:lnTo>
                    <a:lnTo>
                      <a:pt x="570" y="57"/>
                    </a:lnTo>
                    <a:lnTo>
                      <a:pt x="570" y="56"/>
                    </a:lnTo>
                    <a:lnTo>
                      <a:pt x="569" y="55"/>
                    </a:lnTo>
                    <a:lnTo>
                      <a:pt x="568" y="53"/>
                    </a:lnTo>
                    <a:lnTo>
                      <a:pt x="567" y="51"/>
                    </a:lnTo>
                    <a:lnTo>
                      <a:pt x="565" y="46"/>
                    </a:lnTo>
                    <a:lnTo>
                      <a:pt x="563" y="43"/>
                    </a:lnTo>
                    <a:lnTo>
                      <a:pt x="562" y="40"/>
                    </a:lnTo>
                    <a:lnTo>
                      <a:pt x="561" y="39"/>
                    </a:lnTo>
                    <a:lnTo>
                      <a:pt x="560" y="37"/>
                    </a:lnTo>
                    <a:lnTo>
                      <a:pt x="559" y="35"/>
                    </a:lnTo>
                    <a:lnTo>
                      <a:pt x="558" y="33"/>
                    </a:lnTo>
                    <a:lnTo>
                      <a:pt x="556" y="30"/>
                    </a:lnTo>
                    <a:lnTo>
                      <a:pt x="554" y="28"/>
                    </a:lnTo>
                    <a:lnTo>
                      <a:pt x="553" y="26"/>
                    </a:lnTo>
                    <a:lnTo>
                      <a:pt x="552" y="23"/>
                    </a:lnTo>
                    <a:lnTo>
                      <a:pt x="551" y="21"/>
                    </a:lnTo>
                    <a:lnTo>
                      <a:pt x="549" y="20"/>
                    </a:lnTo>
                    <a:lnTo>
                      <a:pt x="548" y="18"/>
                    </a:lnTo>
                    <a:lnTo>
                      <a:pt x="545" y="14"/>
                    </a:lnTo>
                    <a:lnTo>
                      <a:pt x="542" y="11"/>
                    </a:lnTo>
                    <a:lnTo>
                      <a:pt x="540" y="9"/>
                    </a:lnTo>
                    <a:lnTo>
                      <a:pt x="536" y="7"/>
                    </a:lnTo>
                    <a:lnTo>
                      <a:pt x="533" y="5"/>
                    </a:lnTo>
                    <a:lnTo>
                      <a:pt x="529" y="3"/>
                    </a:lnTo>
                    <a:lnTo>
                      <a:pt x="525" y="2"/>
                    </a:lnTo>
                    <a:lnTo>
                      <a:pt x="522" y="2"/>
                    </a:lnTo>
                    <a:lnTo>
                      <a:pt x="519" y="1"/>
                    </a:lnTo>
                    <a:lnTo>
                      <a:pt x="517" y="1"/>
                    </a:lnTo>
                    <a:lnTo>
                      <a:pt x="515" y="1"/>
                    </a:lnTo>
                    <a:lnTo>
                      <a:pt x="513" y="1"/>
                    </a:lnTo>
                    <a:lnTo>
                      <a:pt x="510" y="0"/>
                    </a:lnTo>
                    <a:lnTo>
                      <a:pt x="508" y="0"/>
                    </a:lnTo>
                    <a:lnTo>
                      <a:pt x="506" y="0"/>
                    </a:lnTo>
                    <a:lnTo>
                      <a:pt x="503" y="0"/>
                    </a:lnTo>
                    <a:lnTo>
                      <a:pt x="501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4" y="0"/>
                    </a:lnTo>
                    <a:lnTo>
                      <a:pt x="492" y="0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5" y="1"/>
                    </a:lnTo>
                    <a:lnTo>
                      <a:pt x="483" y="1"/>
                    </a:lnTo>
                    <a:lnTo>
                      <a:pt x="481" y="1"/>
                    </a:lnTo>
                    <a:lnTo>
                      <a:pt x="479" y="1"/>
                    </a:lnTo>
                    <a:lnTo>
                      <a:pt x="476" y="2"/>
                    </a:lnTo>
                    <a:lnTo>
                      <a:pt x="473" y="2"/>
                    </a:lnTo>
                    <a:lnTo>
                      <a:pt x="470" y="3"/>
                    </a:lnTo>
                    <a:lnTo>
                      <a:pt x="466" y="3"/>
                    </a:lnTo>
                    <a:lnTo>
                      <a:pt x="463" y="4"/>
                    </a:lnTo>
                    <a:lnTo>
                      <a:pt x="459" y="5"/>
                    </a:lnTo>
                    <a:lnTo>
                      <a:pt x="456" y="7"/>
                    </a:lnTo>
                    <a:lnTo>
                      <a:pt x="453" y="7"/>
                    </a:lnTo>
                    <a:lnTo>
                      <a:pt x="448" y="8"/>
                    </a:lnTo>
                    <a:lnTo>
                      <a:pt x="445" y="9"/>
                    </a:lnTo>
                    <a:lnTo>
                      <a:pt x="442" y="11"/>
                    </a:lnTo>
                    <a:lnTo>
                      <a:pt x="439" y="11"/>
                    </a:lnTo>
                    <a:lnTo>
                      <a:pt x="436" y="12"/>
                    </a:lnTo>
                    <a:lnTo>
                      <a:pt x="433" y="13"/>
                    </a:lnTo>
                    <a:lnTo>
                      <a:pt x="431" y="13"/>
                    </a:lnTo>
                    <a:lnTo>
                      <a:pt x="428" y="14"/>
                    </a:lnTo>
                    <a:lnTo>
                      <a:pt x="427" y="16"/>
                    </a:lnTo>
                    <a:lnTo>
                      <a:pt x="425" y="14"/>
                    </a:lnTo>
                    <a:lnTo>
                      <a:pt x="425" y="14"/>
                    </a:lnTo>
                    <a:lnTo>
                      <a:pt x="423" y="14"/>
                    </a:lnTo>
                    <a:lnTo>
                      <a:pt x="422" y="14"/>
                    </a:lnTo>
                    <a:lnTo>
                      <a:pt x="419" y="14"/>
                    </a:lnTo>
                    <a:lnTo>
                      <a:pt x="415" y="14"/>
                    </a:lnTo>
                    <a:lnTo>
                      <a:pt x="412" y="14"/>
                    </a:lnTo>
                    <a:lnTo>
                      <a:pt x="409" y="14"/>
                    </a:lnTo>
                    <a:lnTo>
                      <a:pt x="406" y="13"/>
                    </a:lnTo>
                    <a:lnTo>
                      <a:pt x="404" y="13"/>
                    </a:lnTo>
                    <a:lnTo>
                      <a:pt x="402" y="13"/>
                    </a:lnTo>
                    <a:lnTo>
                      <a:pt x="399" y="13"/>
                    </a:lnTo>
                    <a:lnTo>
                      <a:pt x="396" y="13"/>
                    </a:lnTo>
                    <a:lnTo>
                      <a:pt x="394" y="13"/>
                    </a:lnTo>
                    <a:lnTo>
                      <a:pt x="392" y="13"/>
                    </a:lnTo>
                    <a:lnTo>
                      <a:pt x="389" y="13"/>
                    </a:lnTo>
                    <a:lnTo>
                      <a:pt x="386" y="13"/>
                    </a:lnTo>
                    <a:lnTo>
                      <a:pt x="384" y="13"/>
                    </a:lnTo>
                    <a:lnTo>
                      <a:pt x="380" y="13"/>
                    </a:lnTo>
                    <a:lnTo>
                      <a:pt x="378" y="13"/>
                    </a:lnTo>
                    <a:lnTo>
                      <a:pt x="375" y="13"/>
                    </a:lnTo>
                    <a:lnTo>
                      <a:pt x="371" y="13"/>
                    </a:lnTo>
                    <a:lnTo>
                      <a:pt x="368" y="13"/>
                    </a:lnTo>
                    <a:lnTo>
                      <a:pt x="366" y="13"/>
                    </a:lnTo>
                    <a:lnTo>
                      <a:pt x="362" y="13"/>
                    </a:lnTo>
                    <a:lnTo>
                      <a:pt x="359" y="13"/>
                    </a:lnTo>
                    <a:lnTo>
                      <a:pt x="356" y="13"/>
                    </a:lnTo>
                    <a:lnTo>
                      <a:pt x="353" y="13"/>
                    </a:lnTo>
                    <a:lnTo>
                      <a:pt x="350" y="13"/>
                    </a:lnTo>
                    <a:lnTo>
                      <a:pt x="346" y="13"/>
                    </a:lnTo>
                    <a:lnTo>
                      <a:pt x="344" y="13"/>
                    </a:lnTo>
                    <a:lnTo>
                      <a:pt x="341" y="13"/>
                    </a:lnTo>
                    <a:lnTo>
                      <a:pt x="337" y="12"/>
                    </a:lnTo>
                    <a:lnTo>
                      <a:pt x="334" y="12"/>
                    </a:lnTo>
                    <a:lnTo>
                      <a:pt x="332" y="12"/>
                    </a:lnTo>
                    <a:lnTo>
                      <a:pt x="328" y="12"/>
                    </a:lnTo>
                    <a:lnTo>
                      <a:pt x="325" y="12"/>
                    </a:lnTo>
                    <a:lnTo>
                      <a:pt x="323" y="12"/>
                    </a:lnTo>
                    <a:lnTo>
                      <a:pt x="319" y="12"/>
                    </a:lnTo>
                    <a:lnTo>
                      <a:pt x="317" y="12"/>
                    </a:lnTo>
                    <a:lnTo>
                      <a:pt x="314" y="12"/>
                    </a:lnTo>
                    <a:lnTo>
                      <a:pt x="310" y="12"/>
                    </a:lnTo>
                    <a:lnTo>
                      <a:pt x="308" y="12"/>
                    </a:lnTo>
                    <a:lnTo>
                      <a:pt x="304" y="12"/>
                    </a:lnTo>
                    <a:lnTo>
                      <a:pt x="302" y="12"/>
                    </a:lnTo>
                    <a:lnTo>
                      <a:pt x="300" y="12"/>
                    </a:lnTo>
                    <a:lnTo>
                      <a:pt x="298" y="12"/>
                    </a:lnTo>
                    <a:lnTo>
                      <a:pt x="295" y="12"/>
                    </a:lnTo>
                    <a:lnTo>
                      <a:pt x="293" y="12"/>
                    </a:lnTo>
                    <a:lnTo>
                      <a:pt x="291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3" y="12"/>
                    </a:lnTo>
                    <a:lnTo>
                      <a:pt x="280" y="12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1" y="12"/>
                    </a:lnTo>
                    <a:lnTo>
                      <a:pt x="268" y="12"/>
                    </a:lnTo>
                    <a:lnTo>
                      <a:pt x="265" y="12"/>
                    </a:lnTo>
                    <a:lnTo>
                      <a:pt x="263" y="12"/>
                    </a:lnTo>
                    <a:lnTo>
                      <a:pt x="261" y="12"/>
                    </a:lnTo>
                    <a:lnTo>
                      <a:pt x="259" y="12"/>
                    </a:lnTo>
                    <a:lnTo>
                      <a:pt x="256" y="13"/>
                    </a:lnTo>
                    <a:lnTo>
                      <a:pt x="252" y="13"/>
                    </a:lnTo>
                    <a:lnTo>
                      <a:pt x="249" y="13"/>
                    </a:lnTo>
                    <a:lnTo>
                      <a:pt x="248" y="14"/>
                    </a:lnTo>
                    <a:lnTo>
                      <a:pt x="245" y="16"/>
                    </a:lnTo>
                    <a:lnTo>
                      <a:pt x="242" y="16"/>
                    </a:lnTo>
                    <a:lnTo>
                      <a:pt x="241" y="17"/>
                    </a:lnTo>
                    <a:lnTo>
                      <a:pt x="241" y="17"/>
                    </a:lnTo>
                    <a:lnTo>
                      <a:pt x="268" y="125"/>
                    </a:lnTo>
                    <a:lnTo>
                      <a:pt x="143" y="187"/>
                    </a:lnTo>
                    <a:lnTo>
                      <a:pt x="42" y="208"/>
                    </a:lnTo>
                    <a:lnTo>
                      <a:pt x="0" y="274"/>
                    </a:lnTo>
                    <a:lnTo>
                      <a:pt x="0" y="2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9" name="Freeform 271"/>
              <p:cNvSpPr>
                <a:spLocks/>
              </p:cNvSpPr>
              <p:nvPr/>
            </p:nvSpPr>
            <p:spPr bwMode="auto">
              <a:xfrm rot="775594">
                <a:off x="6556899" y="3601042"/>
                <a:ext cx="205173" cy="165717"/>
              </a:xfrm>
              <a:custGeom>
                <a:avLst/>
                <a:gdLst/>
                <a:ahLst/>
                <a:cxnLst>
                  <a:cxn ang="0">
                    <a:pos x="16" y="84"/>
                  </a:cxn>
                  <a:cxn ang="0">
                    <a:pos x="19" y="81"/>
                  </a:cxn>
                  <a:cxn ang="0">
                    <a:pos x="22" y="80"/>
                  </a:cxn>
                  <a:cxn ang="0">
                    <a:pos x="26" y="78"/>
                  </a:cxn>
                  <a:cxn ang="0">
                    <a:pos x="31" y="74"/>
                  </a:cxn>
                  <a:cxn ang="0">
                    <a:pos x="37" y="71"/>
                  </a:cxn>
                  <a:cxn ang="0">
                    <a:pos x="43" y="67"/>
                  </a:cxn>
                  <a:cxn ang="0">
                    <a:pos x="50" y="63"/>
                  </a:cxn>
                  <a:cxn ang="0">
                    <a:pos x="57" y="58"/>
                  </a:cxn>
                  <a:cxn ang="0">
                    <a:pos x="65" y="53"/>
                  </a:cxn>
                  <a:cxn ang="0">
                    <a:pos x="72" y="47"/>
                  </a:cxn>
                  <a:cxn ang="0">
                    <a:pos x="80" y="43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9" y="26"/>
                  </a:cxn>
                  <a:cxn ang="0">
                    <a:pos x="104" y="19"/>
                  </a:cxn>
                  <a:cxn ang="0">
                    <a:pos x="101" y="18"/>
                  </a:cxn>
                  <a:cxn ang="0">
                    <a:pos x="97" y="16"/>
                  </a:cxn>
                  <a:cxn ang="0">
                    <a:pos x="91" y="15"/>
                  </a:cxn>
                  <a:cxn ang="0">
                    <a:pos x="84" y="11"/>
                  </a:cxn>
                  <a:cxn ang="0">
                    <a:pos x="80" y="10"/>
                  </a:cxn>
                  <a:cxn ang="0">
                    <a:pos x="74" y="9"/>
                  </a:cxn>
                  <a:cxn ang="0">
                    <a:pos x="69" y="8"/>
                  </a:cxn>
                  <a:cxn ang="0">
                    <a:pos x="64" y="6"/>
                  </a:cxn>
                  <a:cxn ang="0">
                    <a:pos x="58" y="4"/>
                  </a:cxn>
                  <a:cxn ang="0">
                    <a:pos x="51" y="3"/>
                  </a:cxn>
                  <a:cxn ang="0">
                    <a:pos x="45" y="1"/>
                  </a:cxn>
                  <a:cxn ang="0">
                    <a:pos x="39" y="1"/>
                  </a:cxn>
                  <a:cxn ang="0">
                    <a:pos x="33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4" y="6"/>
                  </a:cxn>
                  <a:cxn ang="0">
                    <a:pos x="0" y="8"/>
                  </a:cxn>
                </a:cxnLst>
                <a:rect l="0" t="0" r="r" b="b"/>
                <a:pathLst>
                  <a:path w="104" h="84">
                    <a:moveTo>
                      <a:pt x="0" y="8"/>
                    </a:moveTo>
                    <a:lnTo>
                      <a:pt x="16" y="84"/>
                    </a:lnTo>
                    <a:lnTo>
                      <a:pt x="16" y="82"/>
                    </a:lnTo>
                    <a:lnTo>
                      <a:pt x="19" y="81"/>
                    </a:lnTo>
                    <a:lnTo>
                      <a:pt x="20" y="80"/>
                    </a:lnTo>
                    <a:lnTo>
                      <a:pt x="22" y="80"/>
                    </a:lnTo>
                    <a:lnTo>
                      <a:pt x="24" y="79"/>
                    </a:lnTo>
                    <a:lnTo>
                      <a:pt x="26" y="78"/>
                    </a:lnTo>
                    <a:lnTo>
                      <a:pt x="29" y="76"/>
                    </a:lnTo>
                    <a:lnTo>
                      <a:pt x="31" y="74"/>
                    </a:lnTo>
                    <a:lnTo>
                      <a:pt x="33" y="72"/>
                    </a:lnTo>
                    <a:lnTo>
                      <a:pt x="37" y="71"/>
                    </a:lnTo>
                    <a:lnTo>
                      <a:pt x="40" y="69"/>
                    </a:lnTo>
                    <a:lnTo>
                      <a:pt x="43" y="67"/>
                    </a:lnTo>
                    <a:lnTo>
                      <a:pt x="47" y="64"/>
                    </a:lnTo>
                    <a:lnTo>
                      <a:pt x="50" y="63"/>
                    </a:lnTo>
                    <a:lnTo>
                      <a:pt x="54" y="60"/>
                    </a:lnTo>
                    <a:lnTo>
                      <a:pt x="57" y="58"/>
                    </a:lnTo>
                    <a:lnTo>
                      <a:pt x="60" y="55"/>
                    </a:lnTo>
                    <a:lnTo>
                      <a:pt x="65" y="53"/>
                    </a:lnTo>
                    <a:lnTo>
                      <a:pt x="68" y="50"/>
                    </a:lnTo>
                    <a:lnTo>
                      <a:pt x="72" y="47"/>
                    </a:lnTo>
                    <a:lnTo>
                      <a:pt x="75" y="45"/>
                    </a:lnTo>
                    <a:lnTo>
                      <a:pt x="80" y="43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8"/>
                    </a:lnTo>
                    <a:lnTo>
                      <a:pt x="99" y="26"/>
                    </a:lnTo>
                    <a:lnTo>
                      <a:pt x="102" y="22"/>
                    </a:lnTo>
                    <a:lnTo>
                      <a:pt x="104" y="19"/>
                    </a:lnTo>
                    <a:lnTo>
                      <a:pt x="103" y="19"/>
                    </a:lnTo>
                    <a:lnTo>
                      <a:pt x="101" y="18"/>
                    </a:lnTo>
                    <a:lnTo>
                      <a:pt x="99" y="17"/>
                    </a:lnTo>
                    <a:lnTo>
                      <a:pt x="97" y="16"/>
                    </a:lnTo>
                    <a:lnTo>
                      <a:pt x="94" y="15"/>
                    </a:lnTo>
                    <a:lnTo>
                      <a:pt x="91" y="15"/>
                    </a:lnTo>
                    <a:lnTo>
                      <a:pt x="87" y="12"/>
                    </a:lnTo>
                    <a:lnTo>
                      <a:pt x="84" y="11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7" y="9"/>
                    </a:lnTo>
                    <a:lnTo>
                      <a:pt x="74" y="9"/>
                    </a:lnTo>
                    <a:lnTo>
                      <a:pt x="72" y="8"/>
                    </a:lnTo>
                    <a:lnTo>
                      <a:pt x="69" y="8"/>
                    </a:lnTo>
                    <a:lnTo>
                      <a:pt x="66" y="7"/>
                    </a:lnTo>
                    <a:lnTo>
                      <a:pt x="64" y="6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5" y="3"/>
                    </a:lnTo>
                    <a:lnTo>
                      <a:pt x="51" y="3"/>
                    </a:lnTo>
                    <a:lnTo>
                      <a:pt x="48" y="2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0" name="Freeform 272"/>
              <p:cNvSpPr>
                <a:spLocks/>
              </p:cNvSpPr>
              <p:nvPr/>
            </p:nvSpPr>
            <p:spPr bwMode="auto">
              <a:xfrm rot="775594">
                <a:off x="6555994" y="3700990"/>
                <a:ext cx="132178" cy="10653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" y="54"/>
                  </a:cxn>
                  <a:cxn ang="0">
                    <a:pos x="67" y="43"/>
                  </a:cxn>
                  <a:cxn ang="0">
                    <a:pos x="60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67" h="54">
                    <a:moveTo>
                      <a:pt x="0" y="10"/>
                    </a:moveTo>
                    <a:lnTo>
                      <a:pt x="1" y="54"/>
                    </a:lnTo>
                    <a:lnTo>
                      <a:pt x="67" y="43"/>
                    </a:lnTo>
                    <a:lnTo>
                      <a:pt x="60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1" name="Freeform 273"/>
              <p:cNvSpPr>
                <a:spLocks/>
              </p:cNvSpPr>
              <p:nvPr/>
            </p:nvSpPr>
            <p:spPr bwMode="auto">
              <a:xfrm rot="775594">
                <a:off x="5500722" y="4022910"/>
                <a:ext cx="175580" cy="14401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" y="0"/>
                  </a:cxn>
                  <a:cxn ang="0">
                    <a:pos x="28" y="0"/>
                  </a:cxn>
                  <a:cxn ang="0">
                    <a:pos x="33" y="0"/>
                  </a:cxn>
                  <a:cxn ang="0">
                    <a:pos x="40" y="1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0" y="2"/>
                  </a:cxn>
                  <a:cxn ang="0">
                    <a:pos x="66" y="3"/>
                  </a:cxn>
                  <a:cxn ang="0">
                    <a:pos x="72" y="6"/>
                  </a:cxn>
                  <a:cxn ang="0">
                    <a:pos x="76" y="9"/>
                  </a:cxn>
                  <a:cxn ang="0">
                    <a:pos x="81" y="11"/>
                  </a:cxn>
                  <a:cxn ang="0">
                    <a:pos x="84" y="16"/>
                  </a:cxn>
                  <a:cxn ang="0">
                    <a:pos x="88" y="20"/>
                  </a:cxn>
                  <a:cxn ang="0">
                    <a:pos x="89" y="27"/>
                  </a:cxn>
                  <a:cxn ang="0">
                    <a:pos x="89" y="34"/>
                  </a:cxn>
                  <a:cxn ang="0">
                    <a:pos x="88" y="41"/>
                  </a:cxn>
                  <a:cxn ang="0">
                    <a:pos x="88" y="45"/>
                  </a:cxn>
                  <a:cxn ang="0">
                    <a:pos x="85" y="50"/>
                  </a:cxn>
                  <a:cxn ang="0">
                    <a:pos x="83" y="54"/>
                  </a:cxn>
                  <a:cxn ang="0">
                    <a:pos x="81" y="60"/>
                  </a:cxn>
                  <a:cxn ang="0">
                    <a:pos x="74" y="65"/>
                  </a:cxn>
                  <a:cxn ang="0">
                    <a:pos x="67" y="70"/>
                  </a:cxn>
                  <a:cxn ang="0">
                    <a:pos x="60" y="71"/>
                  </a:cxn>
                  <a:cxn ang="0">
                    <a:pos x="57" y="72"/>
                  </a:cxn>
                  <a:cxn ang="0">
                    <a:pos x="52" y="73"/>
                  </a:cxn>
                  <a:cxn ang="0">
                    <a:pos x="48" y="73"/>
                  </a:cxn>
                  <a:cxn ang="0">
                    <a:pos x="43" y="72"/>
                  </a:cxn>
                  <a:cxn ang="0">
                    <a:pos x="39" y="72"/>
                  </a:cxn>
                  <a:cxn ang="0">
                    <a:pos x="36" y="71"/>
                  </a:cxn>
                  <a:cxn ang="0">
                    <a:pos x="31" y="70"/>
                  </a:cxn>
                  <a:cxn ang="0">
                    <a:pos x="24" y="68"/>
                  </a:cxn>
                  <a:cxn ang="0">
                    <a:pos x="16" y="63"/>
                  </a:cxn>
                  <a:cxn ang="0">
                    <a:pos x="11" y="56"/>
                  </a:cxn>
                  <a:cxn ang="0">
                    <a:pos x="5" y="50"/>
                  </a:cxn>
                  <a:cxn ang="0">
                    <a:pos x="3" y="43"/>
                  </a:cxn>
                  <a:cxn ang="0">
                    <a:pos x="2" y="39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7" y="10"/>
                  </a:cxn>
                  <a:cxn ang="0">
                    <a:pos x="10" y="4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89" h="73">
                    <a:moveTo>
                      <a:pt x="14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0" y="1"/>
                    </a:lnTo>
                    <a:lnTo>
                      <a:pt x="43" y="1"/>
                    </a:lnTo>
                    <a:lnTo>
                      <a:pt x="47" y="1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64" y="3"/>
                    </a:lnTo>
                    <a:lnTo>
                      <a:pt x="66" y="3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80" y="10"/>
                    </a:lnTo>
                    <a:lnTo>
                      <a:pt x="81" y="11"/>
                    </a:lnTo>
                    <a:lnTo>
                      <a:pt x="83" y="15"/>
                    </a:lnTo>
                    <a:lnTo>
                      <a:pt x="84" y="16"/>
                    </a:lnTo>
                    <a:lnTo>
                      <a:pt x="86" y="18"/>
                    </a:lnTo>
                    <a:lnTo>
                      <a:pt x="88" y="20"/>
                    </a:lnTo>
                    <a:lnTo>
                      <a:pt x="89" y="24"/>
                    </a:lnTo>
                    <a:lnTo>
                      <a:pt x="89" y="27"/>
                    </a:lnTo>
                    <a:lnTo>
                      <a:pt x="89" y="30"/>
                    </a:lnTo>
                    <a:lnTo>
                      <a:pt x="89" y="34"/>
                    </a:lnTo>
                    <a:lnTo>
                      <a:pt x="89" y="37"/>
                    </a:lnTo>
                    <a:lnTo>
                      <a:pt x="88" y="41"/>
                    </a:lnTo>
                    <a:lnTo>
                      <a:pt x="88" y="43"/>
                    </a:lnTo>
                    <a:lnTo>
                      <a:pt x="88" y="45"/>
                    </a:lnTo>
                    <a:lnTo>
                      <a:pt x="86" y="47"/>
                    </a:lnTo>
                    <a:lnTo>
                      <a:pt x="85" y="50"/>
                    </a:lnTo>
                    <a:lnTo>
                      <a:pt x="85" y="52"/>
                    </a:lnTo>
                    <a:lnTo>
                      <a:pt x="83" y="54"/>
                    </a:lnTo>
                    <a:lnTo>
                      <a:pt x="83" y="56"/>
                    </a:lnTo>
                    <a:lnTo>
                      <a:pt x="81" y="60"/>
                    </a:lnTo>
                    <a:lnTo>
                      <a:pt x="77" y="63"/>
                    </a:lnTo>
                    <a:lnTo>
                      <a:pt x="74" y="65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3" y="71"/>
                    </a:lnTo>
                    <a:lnTo>
                      <a:pt x="60" y="71"/>
                    </a:lnTo>
                    <a:lnTo>
                      <a:pt x="59" y="72"/>
                    </a:lnTo>
                    <a:lnTo>
                      <a:pt x="57" y="72"/>
                    </a:lnTo>
                    <a:lnTo>
                      <a:pt x="55" y="73"/>
                    </a:lnTo>
                    <a:lnTo>
                      <a:pt x="52" y="73"/>
                    </a:lnTo>
                    <a:lnTo>
                      <a:pt x="50" y="73"/>
                    </a:lnTo>
                    <a:lnTo>
                      <a:pt x="48" y="73"/>
                    </a:lnTo>
                    <a:lnTo>
                      <a:pt x="46" y="73"/>
                    </a:lnTo>
                    <a:lnTo>
                      <a:pt x="43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8" y="72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31" y="70"/>
                    </a:lnTo>
                    <a:lnTo>
                      <a:pt x="28" y="69"/>
                    </a:lnTo>
                    <a:lnTo>
                      <a:pt x="24" y="68"/>
                    </a:lnTo>
                    <a:lnTo>
                      <a:pt x="21" y="65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1" y="56"/>
                    </a:lnTo>
                    <a:lnTo>
                      <a:pt x="8" y="53"/>
                    </a:lnTo>
                    <a:lnTo>
                      <a:pt x="5" y="50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2" name="Freeform 274"/>
              <p:cNvSpPr>
                <a:spLocks/>
              </p:cNvSpPr>
              <p:nvPr/>
            </p:nvSpPr>
            <p:spPr bwMode="auto">
              <a:xfrm rot="775594">
                <a:off x="5540299" y="4057356"/>
                <a:ext cx="104559" cy="74967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2" y="1"/>
                  </a:cxn>
                  <a:cxn ang="0">
                    <a:pos x="25" y="1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4" y="3"/>
                  </a:cxn>
                  <a:cxn ang="0">
                    <a:pos x="37" y="3"/>
                  </a:cxn>
                  <a:cxn ang="0">
                    <a:pos x="39" y="4"/>
                  </a:cxn>
                  <a:cxn ang="0">
                    <a:pos x="43" y="4"/>
                  </a:cxn>
                  <a:cxn ang="0">
                    <a:pos x="46" y="6"/>
                  </a:cxn>
                  <a:cxn ang="0">
                    <a:pos x="49" y="6"/>
                  </a:cxn>
                  <a:cxn ang="0">
                    <a:pos x="53" y="7"/>
                  </a:cxn>
                  <a:cxn ang="0">
                    <a:pos x="53" y="10"/>
                  </a:cxn>
                  <a:cxn ang="0">
                    <a:pos x="53" y="13"/>
                  </a:cxn>
                  <a:cxn ang="0">
                    <a:pos x="53" y="17"/>
                  </a:cxn>
                  <a:cxn ang="0">
                    <a:pos x="53" y="20"/>
                  </a:cxn>
                  <a:cxn ang="0">
                    <a:pos x="52" y="22"/>
                  </a:cxn>
                  <a:cxn ang="0">
                    <a:pos x="51" y="26"/>
                  </a:cxn>
                  <a:cxn ang="0">
                    <a:pos x="49" y="28"/>
                  </a:cxn>
                  <a:cxn ang="0">
                    <a:pos x="48" y="30"/>
                  </a:cxn>
                  <a:cxn ang="0">
                    <a:pos x="46" y="32"/>
                  </a:cxn>
                  <a:cxn ang="0">
                    <a:pos x="44" y="34"/>
                  </a:cxn>
                  <a:cxn ang="0">
                    <a:pos x="40" y="35"/>
                  </a:cxn>
                  <a:cxn ang="0">
                    <a:pos x="38" y="36"/>
                  </a:cxn>
                  <a:cxn ang="0">
                    <a:pos x="36" y="36"/>
                  </a:cxn>
                  <a:cxn ang="0">
                    <a:pos x="32" y="37"/>
                  </a:cxn>
                  <a:cxn ang="0">
                    <a:pos x="30" y="38"/>
                  </a:cxn>
                  <a:cxn ang="0">
                    <a:pos x="28" y="38"/>
                  </a:cxn>
                  <a:cxn ang="0">
                    <a:pos x="25" y="38"/>
                  </a:cxn>
                  <a:cxn ang="0">
                    <a:pos x="21" y="38"/>
                  </a:cxn>
                  <a:cxn ang="0">
                    <a:pos x="19" y="37"/>
                  </a:cxn>
                  <a:cxn ang="0">
                    <a:pos x="16" y="36"/>
                  </a:cxn>
                  <a:cxn ang="0">
                    <a:pos x="13" y="35"/>
                  </a:cxn>
                  <a:cxn ang="0">
                    <a:pos x="11" y="34"/>
                  </a:cxn>
                  <a:cxn ang="0">
                    <a:pos x="9" y="33"/>
                  </a:cxn>
                  <a:cxn ang="0">
                    <a:pos x="6" y="30"/>
                  </a:cxn>
                  <a:cxn ang="0">
                    <a:pos x="4" y="28"/>
                  </a:cxn>
                  <a:cxn ang="0">
                    <a:pos x="3" y="26"/>
                  </a:cxn>
                  <a:cxn ang="0">
                    <a:pos x="2" y="24"/>
                  </a:cxn>
                  <a:cxn ang="0">
                    <a:pos x="1" y="21"/>
                  </a:cxn>
                  <a:cxn ang="0">
                    <a:pos x="0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1" y="6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53" h="38">
                    <a:moveTo>
                      <a:pt x="4" y="1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7" y="3"/>
                    </a:lnTo>
                    <a:lnTo>
                      <a:pt x="39" y="4"/>
                    </a:lnTo>
                    <a:lnTo>
                      <a:pt x="43" y="4"/>
                    </a:lnTo>
                    <a:lnTo>
                      <a:pt x="46" y="6"/>
                    </a:lnTo>
                    <a:lnTo>
                      <a:pt x="49" y="6"/>
                    </a:lnTo>
                    <a:lnTo>
                      <a:pt x="53" y="7"/>
                    </a:lnTo>
                    <a:lnTo>
                      <a:pt x="53" y="10"/>
                    </a:lnTo>
                    <a:lnTo>
                      <a:pt x="53" y="13"/>
                    </a:lnTo>
                    <a:lnTo>
                      <a:pt x="53" y="17"/>
                    </a:lnTo>
                    <a:lnTo>
                      <a:pt x="53" y="20"/>
                    </a:lnTo>
                    <a:lnTo>
                      <a:pt x="52" y="22"/>
                    </a:lnTo>
                    <a:lnTo>
                      <a:pt x="51" y="26"/>
                    </a:lnTo>
                    <a:lnTo>
                      <a:pt x="49" y="28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0" y="35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2" y="37"/>
                    </a:lnTo>
                    <a:lnTo>
                      <a:pt x="30" y="38"/>
                    </a:lnTo>
                    <a:lnTo>
                      <a:pt x="28" y="38"/>
                    </a:lnTo>
                    <a:lnTo>
                      <a:pt x="25" y="38"/>
                    </a:lnTo>
                    <a:lnTo>
                      <a:pt x="21" y="38"/>
                    </a:lnTo>
                    <a:lnTo>
                      <a:pt x="19" y="37"/>
                    </a:lnTo>
                    <a:lnTo>
                      <a:pt x="16" y="36"/>
                    </a:lnTo>
                    <a:lnTo>
                      <a:pt x="13" y="35"/>
                    </a:lnTo>
                    <a:lnTo>
                      <a:pt x="11" y="34"/>
                    </a:lnTo>
                    <a:lnTo>
                      <a:pt x="9" y="33"/>
                    </a:lnTo>
                    <a:lnTo>
                      <a:pt x="6" y="30"/>
                    </a:lnTo>
                    <a:lnTo>
                      <a:pt x="4" y="28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1" y="6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3" name="Freeform 275"/>
              <p:cNvSpPr>
                <a:spLocks/>
              </p:cNvSpPr>
              <p:nvPr/>
            </p:nvSpPr>
            <p:spPr bwMode="auto">
              <a:xfrm rot="775594">
                <a:off x="5410113" y="3990531"/>
                <a:ext cx="694432" cy="122315"/>
              </a:xfrm>
              <a:custGeom>
                <a:avLst/>
                <a:gdLst/>
                <a:ahLst/>
                <a:cxnLst>
                  <a:cxn ang="0">
                    <a:pos x="1" y="33"/>
                  </a:cxn>
                  <a:cxn ang="0">
                    <a:pos x="0" y="43"/>
                  </a:cxn>
                  <a:cxn ang="0">
                    <a:pos x="4" y="50"/>
                  </a:cxn>
                  <a:cxn ang="0">
                    <a:pos x="12" y="56"/>
                  </a:cxn>
                  <a:cxn ang="0">
                    <a:pos x="168" y="62"/>
                  </a:cxn>
                  <a:cxn ang="0">
                    <a:pos x="173" y="61"/>
                  </a:cxn>
                  <a:cxn ang="0">
                    <a:pos x="180" y="60"/>
                  </a:cxn>
                  <a:cxn ang="0">
                    <a:pos x="187" y="60"/>
                  </a:cxn>
                  <a:cxn ang="0">
                    <a:pos x="194" y="59"/>
                  </a:cxn>
                  <a:cxn ang="0">
                    <a:pos x="202" y="59"/>
                  </a:cxn>
                  <a:cxn ang="0">
                    <a:pos x="210" y="58"/>
                  </a:cxn>
                  <a:cxn ang="0">
                    <a:pos x="217" y="58"/>
                  </a:cxn>
                  <a:cxn ang="0">
                    <a:pos x="226" y="56"/>
                  </a:cxn>
                  <a:cxn ang="0">
                    <a:pos x="236" y="55"/>
                  </a:cxn>
                  <a:cxn ang="0">
                    <a:pos x="245" y="55"/>
                  </a:cxn>
                  <a:cxn ang="0">
                    <a:pos x="254" y="54"/>
                  </a:cxn>
                  <a:cxn ang="0">
                    <a:pos x="262" y="53"/>
                  </a:cxn>
                  <a:cxn ang="0">
                    <a:pos x="269" y="52"/>
                  </a:cxn>
                  <a:cxn ang="0">
                    <a:pos x="277" y="52"/>
                  </a:cxn>
                  <a:cxn ang="0">
                    <a:pos x="284" y="51"/>
                  </a:cxn>
                  <a:cxn ang="0">
                    <a:pos x="290" y="50"/>
                  </a:cxn>
                  <a:cxn ang="0">
                    <a:pos x="298" y="48"/>
                  </a:cxn>
                  <a:cxn ang="0">
                    <a:pos x="305" y="46"/>
                  </a:cxn>
                  <a:cxn ang="0">
                    <a:pos x="316" y="41"/>
                  </a:cxn>
                  <a:cxn ang="0">
                    <a:pos x="321" y="36"/>
                  </a:cxn>
                  <a:cxn ang="0">
                    <a:pos x="328" y="33"/>
                  </a:cxn>
                  <a:cxn ang="0">
                    <a:pos x="336" y="27"/>
                  </a:cxn>
                  <a:cxn ang="0">
                    <a:pos x="347" y="18"/>
                  </a:cxn>
                  <a:cxn ang="0">
                    <a:pos x="352" y="11"/>
                  </a:cxn>
                  <a:cxn ang="0">
                    <a:pos x="347" y="6"/>
                  </a:cxn>
                  <a:cxn ang="0">
                    <a:pos x="340" y="3"/>
                  </a:cxn>
                  <a:cxn ang="0">
                    <a:pos x="332" y="2"/>
                  </a:cxn>
                  <a:cxn ang="0">
                    <a:pos x="324" y="1"/>
                  </a:cxn>
                  <a:cxn ang="0">
                    <a:pos x="318" y="1"/>
                  </a:cxn>
                  <a:cxn ang="0">
                    <a:pos x="310" y="0"/>
                  </a:cxn>
                  <a:cxn ang="0">
                    <a:pos x="303" y="0"/>
                  </a:cxn>
                  <a:cxn ang="0">
                    <a:pos x="292" y="0"/>
                  </a:cxn>
                  <a:cxn ang="0">
                    <a:pos x="281" y="0"/>
                  </a:cxn>
                  <a:cxn ang="0">
                    <a:pos x="266" y="0"/>
                  </a:cxn>
                  <a:cxn ang="0">
                    <a:pos x="250" y="0"/>
                  </a:cxn>
                  <a:cxn ang="0">
                    <a:pos x="233" y="0"/>
                  </a:cxn>
                  <a:cxn ang="0">
                    <a:pos x="216" y="0"/>
                  </a:cxn>
                  <a:cxn ang="0">
                    <a:pos x="197" y="0"/>
                  </a:cxn>
                  <a:cxn ang="0">
                    <a:pos x="179" y="0"/>
                  </a:cxn>
                  <a:cxn ang="0">
                    <a:pos x="160" y="0"/>
                  </a:cxn>
                  <a:cxn ang="0">
                    <a:pos x="142" y="0"/>
                  </a:cxn>
                  <a:cxn ang="0">
                    <a:pos x="124" y="0"/>
                  </a:cxn>
                  <a:cxn ang="0">
                    <a:pos x="107" y="1"/>
                  </a:cxn>
                  <a:cxn ang="0">
                    <a:pos x="90" y="1"/>
                  </a:cxn>
                  <a:cxn ang="0">
                    <a:pos x="75" y="1"/>
                  </a:cxn>
                  <a:cxn ang="0">
                    <a:pos x="63" y="1"/>
                  </a:cxn>
                  <a:cxn ang="0">
                    <a:pos x="52" y="2"/>
                  </a:cxn>
                  <a:cxn ang="0">
                    <a:pos x="43" y="2"/>
                  </a:cxn>
                  <a:cxn ang="0">
                    <a:pos x="35" y="2"/>
                  </a:cxn>
                  <a:cxn ang="0">
                    <a:pos x="25" y="4"/>
                  </a:cxn>
                  <a:cxn ang="0">
                    <a:pos x="17" y="10"/>
                  </a:cxn>
                  <a:cxn ang="0">
                    <a:pos x="12" y="17"/>
                  </a:cxn>
                  <a:cxn ang="0">
                    <a:pos x="8" y="22"/>
                  </a:cxn>
                  <a:cxn ang="0">
                    <a:pos x="7" y="26"/>
                  </a:cxn>
                </a:cxnLst>
                <a:rect l="0" t="0" r="r" b="b"/>
                <a:pathLst>
                  <a:path w="352" h="62">
                    <a:moveTo>
                      <a:pt x="7" y="26"/>
                    </a:moveTo>
                    <a:lnTo>
                      <a:pt x="4" y="29"/>
                    </a:lnTo>
                    <a:lnTo>
                      <a:pt x="1" y="33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1" y="45"/>
                    </a:lnTo>
                    <a:lnTo>
                      <a:pt x="3" y="47"/>
                    </a:lnTo>
                    <a:lnTo>
                      <a:pt x="4" y="50"/>
                    </a:lnTo>
                    <a:lnTo>
                      <a:pt x="6" y="53"/>
                    </a:lnTo>
                    <a:lnTo>
                      <a:pt x="9" y="55"/>
                    </a:lnTo>
                    <a:lnTo>
                      <a:pt x="12" y="56"/>
                    </a:lnTo>
                    <a:lnTo>
                      <a:pt x="13" y="58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69" y="62"/>
                    </a:lnTo>
                    <a:lnTo>
                      <a:pt x="170" y="61"/>
                    </a:lnTo>
                    <a:lnTo>
                      <a:pt x="173" y="61"/>
                    </a:lnTo>
                    <a:lnTo>
                      <a:pt x="176" y="61"/>
                    </a:lnTo>
                    <a:lnTo>
                      <a:pt x="179" y="61"/>
                    </a:lnTo>
                    <a:lnTo>
                      <a:pt x="180" y="60"/>
                    </a:lnTo>
                    <a:lnTo>
                      <a:pt x="182" y="60"/>
                    </a:lnTo>
                    <a:lnTo>
                      <a:pt x="185" y="60"/>
                    </a:lnTo>
                    <a:lnTo>
                      <a:pt x="187" y="60"/>
                    </a:lnTo>
                    <a:lnTo>
                      <a:pt x="189" y="60"/>
                    </a:lnTo>
                    <a:lnTo>
                      <a:pt x="191" y="60"/>
                    </a:lnTo>
                    <a:lnTo>
                      <a:pt x="194" y="59"/>
                    </a:lnTo>
                    <a:lnTo>
                      <a:pt x="196" y="59"/>
                    </a:lnTo>
                    <a:lnTo>
                      <a:pt x="198" y="59"/>
                    </a:lnTo>
                    <a:lnTo>
                      <a:pt x="202" y="59"/>
                    </a:lnTo>
                    <a:lnTo>
                      <a:pt x="204" y="59"/>
                    </a:lnTo>
                    <a:lnTo>
                      <a:pt x="207" y="59"/>
                    </a:lnTo>
                    <a:lnTo>
                      <a:pt x="210" y="58"/>
                    </a:lnTo>
                    <a:lnTo>
                      <a:pt x="212" y="58"/>
                    </a:lnTo>
                    <a:lnTo>
                      <a:pt x="215" y="58"/>
                    </a:lnTo>
                    <a:lnTo>
                      <a:pt x="217" y="58"/>
                    </a:lnTo>
                    <a:lnTo>
                      <a:pt x="221" y="56"/>
                    </a:lnTo>
                    <a:lnTo>
                      <a:pt x="224" y="56"/>
                    </a:lnTo>
                    <a:lnTo>
                      <a:pt x="226" y="56"/>
                    </a:lnTo>
                    <a:lnTo>
                      <a:pt x="230" y="56"/>
                    </a:lnTo>
                    <a:lnTo>
                      <a:pt x="232" y="56"/>
                    </a:lnTo>
                    <a:lnTo>
                      <a:pt x="236" y="55"/>
                    </a:lnTo>
                    <a:lnTo>
                      <a:pt x="239" y="55"/>
                    </a:lnTo>
                    <a:lnTo>
                      <a:pt x="241" y="55"/>
                    </a:lnTo>
                    <a:lnTo>
                      <a:pt x="245" y="55"/>
                    </a:lnTo>
                    <a:lnTo>
                      <a:pt x="247" y="54"/>
                    </a:lnTo>
                    <a:lnTo>
                      <a:pt x="250" y="54"/>
                    </a:lnTo>
                    <a:lnTo>
                      <a:pt x="254" y="54"/>
                    </a:lnTo>
                    <a:lnTo>
                      <a:pt x="256" y="54"/>
                    </a:lnTo>
                    <a:lnTo>
                      <a:pt x="259" y="53"/>
                    </a:lnTo>
                    <a:lnTo>
                      <a:pt x="262" y="53"/>
                    </a:lnTo>
                    <a:lnTo>
                      <a:pt x="265" y="53"/>
                    </a:lnTo>
                    <a:lnTo>
                      <a:pt x="267" y="53"/>
                    </a:lnTo>
                    <a:lnTo>
                      <a:pt x="269" y="52"/>
                    </a:lnTo>
                    <a:lnTo>
                      <a:pt x="272" y="52"/>
                    </a:lnTo>
                    <a:lnTo>
                      <a:pt x="275" y="52"/>
                    </a:lnTo>
                    <a:lnTo>
                      <a:pt x="277" y="52"/>
                    </a:lnTo>
                    <a:lnTo>
                      <a:pt x="280" y="51"/>
                    </a:lnTo>
                    <a:lnTo>
                      <a:pt x="282" y="51"/>
                    </a:lnTo>
                    <a:lnTo>
                      <a:pt x="284" y="51"/>
                    </a:lnTo>
                    <a:lnTo>
                      <a:pt x="286" y="51"/>
                    </a:lnTo>
                    <a:lnTo>
                      <a:pt x="289" y="50"/>
                    </a:lnTo>
                    <a:lnTo>
                      <a:pt x="290" y="50"/>
                    </a:lnTo>
                    <a:lnTo>
                      <a:pt x="292" y="50"/>
                    </a:lnTo>
                    <a:lnTo>
                      <a:pt x="295" y="48"/>
                    </a:lnTo>
                    <a:lnTo>
                      <a:pt x="298" y="48"/>
                    </a:lnTo>
                    <a:lnTo>
                      <a:pt x="300" y="47"/>
                    </a:lnTo>
                    <a:lnTo>
                      <a:pt x="302" y="47"/>
                    </a:lnTo>
                    <a:lnTo>
                      <a:pt x="305" y="46"/>
                    </a:lnTo>
                    <a:lnTo>
                      <a:pt x="308" y="44"/>
                    </a:lnTo>
                    <a:lnTo>
                      <a:pt x="311" y="43"/>
                    </a:lnTo>
                    <a:lnTo>
                      <a:pt x="316" y="41"/>
                    </a:lnTo>
                    <a:lnTo>
                      <a:pt x="318" y="38"/>
                    </a:lnTo>
                    <a:lnTo>
                      <a:pt x="319" y="37"/>
                    </a:lnTo>
                    <a:lnTo>
                      <a:pt x="321" y="36"/>
                    </a:lnTo>
                    <a:lnTo>
                      <a:pt x="324" y="35"/>
                    </a:lnTo>
                    <a:lnTo>
                      <a:pt x="326" y="34"/>
                    </a:lnTo>
                    <a:lnTo>
                      <a:pt x="328" y="33"/>
                    </a:lnTo>
                    <a:lnTo>
                      <a:pt x="331" y="30"/>
                    </a:lnTo>
                    <a:lnTo>
                      <a:pt x="333" y="29"/>
                    </a:lnTo>
                    <a:lnTo>
                      <a:pt x="336" y="27"/>
                    </a:lnTo>
                    <a:lnTo>
                      <a:pt x="341" y="24"/>
                    </a:lnTo>
                    <a:lnTo>
                      <a:pt x="344" y="20"/>
                    </a:lnTo>
                    <a:lnTo>
                      <a:pt x="347" y="18"/>
                    </a:lnTo>
                    <a:lnTo>
                      <a:pt x="349" y="16"/>
                    </a:lnTo>
                    <a:lnTo>
                      <a:pt x="351" y="13"/>
                    </a:lnTo>
                    <a:lnTo>
                      <a:pt x="352" y="11"/>
                    </a:lnTo>
                    <a:lnTo>
                      <a:pt x="352" y="10"/>
                    </a:lnTo>
                    <a:lnTo>
                      <a:pt x="351" y="8"/>
                    </a:lnTo>
                    <a:lnTo>
                      <a:pt x="347" y="6"/>
                    </a:lnTo>
                    <a:lnTo>
                      <a:pt x="345" y="4"/>
                    </a:lnTo>
                    <a:lnTo>
                      <a:pt x="343" y="4"/>
                    </a:lnTo>
                    <a:lnTo>
                      <a:pt x="340" y="3"/>
                    </a:lnTo>
                    <a:lnTo>
                      <a:pt x="338" y="3"/>
                    </a:lnTo>
                    <a:lnTo>
                      <a:pt x="335" y="2"/>
                    </a:lnTo>
                    <a:lnTo>
                      <a:pt x="332" y="2"/>
                    </a:lnTo>
                    <a:lnTo>
                      <a:pt x="329" y="2"/>
                    </a:lnTo>
                    <a:lnTo>
                      <a:pt x="326" y="2"/>
                    </a:lnTo>
                    <a:lnTo>
                      <a:pt x="324" y="1"/>
                    </a:lnTo>
                    <a:lnTo>
                      <a:pt x="321" y="1"/>
                    </a:lnTo>
                    <a:lnTo>
                      <a:pt x="319" y="1"/>
                    </a:lnTo>
                    <a:lnTo>
                      <a:pt x="318" y="1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10" y="0"/>
                    </a:lnTo>
                    <a:lnTo>
                      <a:pt x="308" y="0"/>
                    </a:lnTo>
                    <a:lnTo>
                      <a:pt x="306" y="0"/>
                    </a:lnTo>
                    <a:lnTo>
                      <a:pt x="303" y="0"/>
                    </a:lnTo>
                    <a:lnTo>
                      <a:pt x="300" y="0"/>
                    </a:lnTo>
                    <a:lnTo>
                      <a:pt x="297" y="0"/>
                    </a:lnTo>
                    <a:lnTo>
                      <a:pt x="292" y="0"/>
                    </a:lnTo>
                    <a:lnTo>
                      <a:pt x="289" y="0"/>
                    </a:lnTo>
                    <a:lnTo>
                      <a:pt x="284" y="0"/>
                    </a:lnTo>
                    <a:lnTo>
                      <a:pt x="281" y="0"/>
                    </a:lnTo>
                    <a:lnTo>
                      <a:pt x="276" y="0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2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6" y="0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5" y="0"/>
                    </a:lnTo>
                    <a:lnTo>
                      <a:pt x="179" y="0"/>
                    </a:lnTo>
                    <a:lnTo>
                      <a:pt x="172" y="0"/>
                    </a:lnTo>
                    <a:lnTo>
                      <a:pt x="167" y="0"/>
                    </a:lnTo>
                    <a:lnTo>
                      <a:pt x="160" y="0"/>
                    </a:lnTo>
                    <a:lnTo>
                      <a:pt x="154" y="0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7" y="1"/>
                    </a:lnTo>
                    <a:lnTo>
                      <a:pt x="101" y="1"/>
                    </a:lnTo>
                    <a:lnTo>
                      <a:pt x="95" y="1"/>
                    </a:lnTo>
                    <a:lnTo>
                      <a:pt x="90" y="1"/>
                    </a:lnTo>
                    <a:lnTo>
                      <a:pt x="85" y="1"/>
                    </a:lnTo>
                    <a:lnTo>
                      <a:pt x="79" y="1"/>
                    </a:lnTo>
                    <a:lnTo>
                      <a:pt x="75" y="1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3" y="1"/>
                    </a:lnTo>
                    <a:lnTo>
                      <a:pt x="59" y="1"/>
                    </a:lnTo>
                    <a:lnTo>
                      <a:pt x="55" y="1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6" y="2"/>
                    </a:lnTo>
                    <a:lnTo>
                      <a:pt x="43" y="2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1" y="2"/>
                    </a:lnTo>
                    <a:lnTo>
                      <a:pt x="29" y="3"/>
                    </a:lnTo>
                    <a:lnTo>
                      <a:pt x="25" y="4"/>
                    </a:lnTo>
                    <a:lnTo>
                      <a:pt x="23" y="7"/>
                    </a:lnTo>
                    <a:lnTo>
                      <a:pt x="20" y="8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7" y="26"/>
                    </a:lnTo>
                    <a:lnTo>
                      <a:pt x="7" y="2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4" name="Freeform 276"/>
              <p:cNvSpPr>
                <a:spLocks/>
              </p:cNvSpPr>
              <p:nvPr/>
            </p:nvSpPr>
            <p:spPr bwMode="auto">
              <a:xfrm rot="775594">
                <a:off x="5404361" y="3833687"/>
                <a:ext cx="670759" cy="201227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0" y="53"/>
                  </a:cxn>
                  <a:cxn ang="0">
                    <a:pos x="2" y="66"/>
                  </a:cxn>
                  <a:cxn ang="0">
                    <a:pos x="5" y="77"/>
                  </a:cxn>
                  <a:cxn ang="0">
                    <a:pos x="10" y="86"/>
                  </a:cxn>
                  <a:cxn ang="0">
                    <a:pos x="15" y="97"/>
                  </a:cxn>
                  <a:cxn ang="0">
                    <a:pos x="19" y="102"/>
                  </a:cxn>
                  <a:cxn ang="0">
                    <a:pos x="28" y="102"/>
                  </a:cxn>
                  <a:cxn ang="0">
                    <a:pos x="40" y="101"/>
                  </a:cxn>
                  <a:cxn ang="0">
                    <a:pos x="59" y="101"/>
                  </a:cxn>
                  <a:cxn ang="0">
                    <a:pos x="81" y="101"/>
                  </a:cxn>
                  <a:cxn ang="0">
                    <a:pos x="106" y="100"/>
                  </a:cxn>
                  <a:cxn ang="0">
                    <a:pos x="133" y="100"/>
                  </a:cxn>
                  <a:cxn ang="0">
                    <a:pos x="161" y="100"/>
                  </a:cxn>
                  <a:cxn ang="0">
                    <a:pos x="189" y="98"/>
                  </a:cxn>
                  <a:cxn ang="0">
                    <a:pos x="218" y="97"/>
                  </a:cxn>
                  <a:cxn ang="0">
                    <a:pos x="245" y="96"/>
                  </a:cxn>
                  <a:cxn ang="0">
                    <a:pos x="270" y="95"/>
                  </a:cxn>
                  <a:cxn ang="0">
                    <a:pos x="291" y="94"/>
                  </a:cxn>
                  <a:cxn ang="0">
                    <a:pos x="309" y="92"/>
                  </a:cxn>
                  <a:cxn ang="0">
                    <a:pos x="323" y="91"/>
                  </a:cxn>
                  <a:cxn ang="0">
                    <a:pos x="331" y="88"/>
                  </a:cxn>
                  <a:cxn ang="0">
                    <a:pos x="337" y="82"/>
                  </a:cxn>
                  <a:cxn ang="0">
                    <a:pos x="339" y="67"/>
                  </a:cxn>
                  <a:cxn ang="0">
                    <a:pos x="332" y="54"/>
                  </a:cxn>
                  <a:cxn ang="0">
                    <a:pos x="321" y="48"/>
                  </a:cxn>
                  <a:cxn ang="0">
                    <a:pos x="310" y="43"/>
                  </a:cxn>
                  <a:cxn ang="0">
                    <a:pos x="300" y="39"/>
                  </a:cxn>
                  <a:cxn ang="0">
                    <a:pos x="289" y="35"/>
                  </a:cxn>
                  <a:cxn ang="0">
                    <a:pos x="280" y="32"/>
                  </a:cxn>
                  <a:cxn ang="0">
                    <a:pos x="270" y="28"/>
                  </a:cxn>
                  <a:cxn ang="0">
                    <a:pos x="263" y="25"/>
                  </a:cxn>
                  <a:cxn ang="0">
                    <a:pos x="249" y="22"/>
                  </a:cxn>
                  <a:cxn ang="0">
                    <a:pos x="238" y="18"/>
                  </a:cxn>
                  <a:cxn ang="0">
                    <a:pos x="228" y="16"/>
                  </a:cxn>
                  <a:cxn ang="0">
                    <a:pos x="218" y="14"/>
                  </a:cxn>
                  <a:cxn ang="0">
                    <a:pos x="206" y="11"/>
                  </a:cxn>
                  <a:cxn ang="0">
                    <a:pos x="194" y="8"/>
                  </a:cxn>
                  <a:cxn ang="0">
                    <a:pos x="183" y="6"/>
                  </a:cxn>
                  <a:cxn ang="0">
                    <a:pos x="170" y="4"/>
                  </a:cxn>
                  <a:cxn ang="0">
                    <a:pos x="159" y="2"/>
                  </a:cxn>
                  <a:cxn ang="0">
                    <a:pos x="149" y="1"/>
                  </a:cxn>
                  <a:cxn ang="0">
                    <a:pos x="138" y="0"/>
                  </a:cxn>
                  <a:cxn ang="0">
                    <a:pos x="129" y="0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95" y="4"/>
                  </a:cxn>
                  <a:cxn ang="0">
                    <a:pos x="85" y="6"/>
                  </a:cxn>
                  <a:cxn ang="0">
                    <a:pos x="76" y="8"/>
                  </a:cxn>
                  <a:cxn ang="0">
                    <a:pos x="66" y="11"/>
                  </a:cxn>
                  <a:cxn ang="0">
                    <a:pos x="57" y="15"/>
                  </a:cxn>
                  <a:cxn ang="0">
                    <a:pos x="47" y="17"/>
                  </a:cxn>
                  <a:cxn ang="0">
                    <a:pos x="38" y="20"/>
                  </a:cxn>
                  <a:cxn ang="0">
                    <a:pos x="28" y="24"/>
                  </a:cxn>
                  <a:cxn ang="0">
                    <a:pos x="14" y="28"/>
                  </a:cxn>
                  <a:cxn ang="0">
                    <a:pos x="5" y="32"/>
                  </a:cxn>
                </a:cxnLst>
                <a:rect l="0" t="0" r="r" b="b"/>
                <a:pathLst>
                  <a:path w="340" h="102">
                    <a:moveTo>
                      <a:pt x="5" y="33"/>
                    </a:moveTo>
                    <a:lnTo>
                      <a:pt x="3" y="36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2" y="45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2" y="57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4" y="71"/>
                    </a:lnTo>
                    <a:lnTo>
                      <a:pt x="4" y="74"/>
                    </a:lnTo>
                    <a:lnTo>
                      <a:pt x="5" y="77"/>
                    </a:lnTo>
                    <a:lnTo>
                      <a:pt x="6" y="79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1" y="88"/>
                    </a:lnTo>
                    <a:lnTo>
                      <a:pt x="12" y="92"/>
                    </a:lnTo>
                    <a:lnTo>
                      <a:pt x="14" y="95"/>
                    </a:lnTo>
                    <a:lnTo>
                      <a:pt x="15" y="97"/>
                    </a:lnTo>
                    <a:lnTo>
                      <a:pt x="16" y="100"/>
                    </a:lnTo>
                    <a:lnTo>
                      <a:pt x="17" y="101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31" y="102"/>
                    </a:lnTo>
                    <a:lnTo>
                      <a:pt x="33" y="101"/>
                    </a:lnTo>
                    <a:lnTo>
                      <a:pt x="37" y="101"/>
                    </a:lnTo>
                    <a:lnTo>
                      <a:pt x="40" y="101"/>
                    </a:lnTo>
                    <a:lnTo>
                      <a:pt x="45" y="101"/>
                    </a:lnTo>
                    <a:lnTo>
                      <a:pt x="49" y="101"/>
                    </a:lnTo>
                    <a:lnTo>
                      <a:pt x="55" y="101"/>
                    </a:lnTo>
                    <a:lnTo>
                      <a:pt x="59" y="101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75" y="101"/>
                    </a:lnTo>
                    <a:lnTo>
                      <a:pt x="81" y="101"/>
                    </a:lnTo>
                    <a:lnTo>
                      <a:pt x="86" y="101"/>
                    </a:lnTo>
                    <a:lnTo>
                      <a:pt x="93" y="100"/>
                    </a:lnTo>
                    <a:lnTo>
                      <a:pt x="99" y="100"/>
                    </a:lnTo>
                    <a:lnTo>
                      <a:pt x="106" y="100"/>
                    </a:lnTo>
                    <a:lnTo>
                      <a:pt x="112" y="100"/>
                    </a:lnTo>
                    <a:lnTo>
                      <a:pt x="119" y="100"/>
                    </a:lnTo>
                    <a:lnTo>
                      <a:pt x="126" y="100"/>
                    </a:lnTo>
                    <a:lnTo>
                      <a:pt x="133" y="100"/>
                    </a:lnTo>
                    <a:lnTo>
                      <a:pt x="140" y="100"/>
                    </a:lnTo>
                    <a:lnTo>
                      <a:pt x="146" y="100"/>
                    </a:lnTo>
                    <a:lnTo>
                      <a:pt x="154" y="100"/>
                    </a:lnTo>
                    <a:lnTo>
                      <a:pt x="161" y="100"/>
                    </a:lnTo>
                    <a:lnTo>
                      <a:pt x="169" y="100"/>
                    </a:lnTo>
                    <a:lnTo>
                      <a:pt x="176" y="98"/>
                    </a:lnTo>
                    <a:lnTo>
                      <a:pt x="183" y="98"/>
                    </a:lnTo>
                    <a:lnTo>
                      <a:pt x="189" y="98"/>
                    </a:lnTo>
                    <a:lnTo>
                      <a:pt x="196" y="98"/>
                    </a:lnTo>
                    <a:lnTo>
                      <a:pt x="203" y="97"/>
                    </a:lnTo>
                    <a:lnTo>
                      <a:pt x="211" y="97"/>
                    </a:lnTo>
                    <a:lnTo>
                      <a:pt x="218" y="97"/>
                    </a:lnTo>
                    <a:lnTo>
                      <a:pt x="224" y="97"/>
                    </a:lnTo>
                    <a:lnTo>
                      <a:pt x="231" y="97"/>
                    </a:lnTo>
                    <a:lnTo>
                      <a:pt x="238" y="96"/>
                    </a:lnTo>
                    <a:lnTo>
                      <a:pt x="245" y="96"/>
                    </a:lnTo>
                    <a:lnTo>
                      <a:pt x="252" y="96"/>
                    </a:lnTo>
                    <a:lnTo>
                      <a:pt x="257" y="96"/>
                    </a:lnTo>
                    <a:lnTo>
                      <a:pt x="264" y="95"/>
                    </a:lnTo>
                    <a:lnTo>
                      <a:pt x="270" y="95"/>
                    </a:lnTo>
                    <a:lnTo>
                      <a:pt x="275" y="95"/>
                    </a:lnTo>
                    <a:lnTo>
                      <a:pt x="281" y="94"/>
                    </a:lnTo>
                    <a:lnTo>
                      <a:pt x="285" y="94"/>
                    </a:lnTo>
                    <a:lnTo>
                      <a:pt x="291" y="94"/>
                    </a:lnTo>
                    <a:lnTo>
                      <a:pt x="296" y="93"/>
                    </a:lnTo>
                    <a:lnTo>
                      <a:pt x="300" y="93"/>
                    </a:lnTo>
                    <a:lnTo>
                      <a:pt x="306" y="93"/>
                    </a:lnTo>
                    <a:lnTo>
                      <a:pt x="309" y="92"/>
                    </a:lnTo>
                    <a:lnTo>
                      <a:pt x="314" y="92"/>
                    </a:lnTo>
                    <a:lnTo>
                      <a:pt x="316" y="91"/>
                    </a:lnTo>
                    <a:lnTo>
                      <a:pt x="319" y="91"/>
                    </a:lnTo>
                    <a:lnTo>
                      <a:pt x="323" y="91"/>
                    </a:lnTo>
                    <a:lnTo>
                      <a:pt x="325" y="89"/>
                    </a:lnTo>
                    <a:lnTo>
                      <a:pt x="327" y="89"/>
                    </a:lnTo>
                    <a:lnTo>
                      <a:pt x="330" y="88"/>
                    </a:lnTo>
                    <a:lnTo>
                      <a:pt x="331" y="88"/>
                    </a:lnTo>
                    <a:lnTo>
                      <a:pt x="332" y="88"/>
                    </a:lnTo>
                    <a:lnTo>
                      <a:pt x="334" y="86"/>
                    </a:lnTo>
                    <a:lnTo>
                      <a:pt x="336" y="84"/>
                    </a:lnTo>
                    <a:lnTo>
                      <a:pt x="337" y="82"/>
                    </a:lnTo>
                    <a:lnTo>
                      <a:pt x="339" y="79"/>
                    </a:lnTo>
                    <a:lnTo>
                      <a:pt x="340" y="75"/>
                    </a:lnTo>
                    <a:lnTo>
                      <a:pt x="340" y="71"/>
                    </a:lnTo>
                    <a:lnTo>
                      <a:pt x="339" y="67"/>
                    </a:lnTo>
                    <a:lnTo>
                      <a:pt x="336" y="63"/>
                    </a:lnTo>
                    <a:lnTo>
                      <a:pt x="335" y="60"/>
                    </a:lnTo>
                    <a:lnTo>
                      <a:pt x="334" y="57"/>
                    </a:lnTo>
                    <a:lnTo>
                      <a:pt x="332" y="54"/>
                    </a:lnTo>
                    <a:lnTo>
                      <a:pt x="330" y="52"/>
                    </a:lnTo>
                    <a:lnTo>
                      <a:pt x="326" y="50"/>
                    </a:lnTo>
                    <a:lnTo>
                      <a:pt x="323" y="49"/>
                    </a:lnTo>
                    <a:lnTo>
                      <a:pt x="321" y="48"/>
                    </a:lnTo>
                    <a:lnTo>
                      <a:pt x="318" y="46"/>
                    </a:lnTo>
                    <a:lnTo>
                      <a:pt x="316" y="45"/>
                    </a:lnTo>
                    <a:lnTo>
                      <a:pt x="314" y="44"/>
                    </a:lnTo>
                    <a:lnTo>
                      <a:pt x="310" y="43"/>
                    </a:lnTo>
                    <a:lnTo>
                      <a:pt x="308" y="42"/>
                    </a:lnTo>
                    <a:lnTo>
                      <a:pt x="306" y="41"/>
                    </a:lnTo>
                    <a:lnTo>
                      <a:pt x="302" y="40"/>
                    </a:lnTo>
                    <a:lnTo>
                      <a:pt x="300" y="39"/>
                    </a:lnTo>
                    <a:lnTo>
                      <a:pt x="297" y="37"/>
                    </a:lnTo>
                    <a:lnTo>
                      <a:pt x="295" y="37"/>
                    </a:lnTo>
                    <a:lnTo>
                      <a:pt x="292" y="36"/>
                    </a:lnTo>
                    <a:lnTo>
                      <a:pt x="289" y="35"/>
                    </a:lnTo>
                    <a:lnTo>
                      <a:pt x="287" y="34"/>
                    </a:lnTo>
                    <a:lnTo>
                      <a:pt x="284" y="33"/>
                    </a:lnTo>
                    <a:lnTo>
                      <a:pt x="282" y="33"/>
                    </a:lnTo>
                    <a:lnTo>
                      <a:pt x="280" y="32"/>
                    </a:lnTo>
                    <a:lnTo>
                      <a:pt x="278" y="32"/>
                    </a:lnTo>
                    <a:lnTo>
                      <a:pt x="275" y="31"/>
                    </a:lnTo>
                    <a:lnTo>
                      <a:pt x="273" y="31"/>
                    </a:lnTo>
                    <a:lnTo>
                      <a:pt x="270" y="28"/>
                    </a:lnTo>
                    <a:lnTo>
                      <a:pt x="268" y="28"/>
                    </a:lnTo>
                    <a:lnTo>
                      <a:pt x="266" y="27"/>
                    </a:lnTo>
                    <a:lnTo>
                      <a:pt x="265" y="26"/>
                    </a:lnTo>
                    <a:lnTo>
                      <a:pt x="263" y="25"/>
                    </a:lnTo>
                    <a:lnTo>
                      <a:pt x="261" y="25"/>
                    </a:lnTo>
                    <a:lnTo>
                      <a:pt x="257" y="24"/>
                    </a:lnTo>
                    <a:lnTo>
                      <a:pt x="253" y="23"/>
                    </a:lnTo>
                    <a:lnTo>
                      <a:pt x="249" y="22"/>
                    </a:lnTo>
                    <a:lnTo>
                      <a:pt x="245" y="20"/>
                    </a:lnTo>
                    <a:lnTo>
                      <a:pt x="242" y="19"/>
                    </a:lnTo>
                    <a:lnTo>
                      <a:pt x="240" y="19"/>
                    </a:lnTo>
                    <a:lnTo>
                      <a:pt x="238" y="18"/>
                    </a:lnTo>
                    <a:lnTo>
                      <a:pt x="236" y="18"/>
                    </a:lnTo>
                    <a:lnTo>
                      <a:pt x="233" y="17"/>
                    </a:lnTo>
                    <a:lnTo>
                      <a:pt x="231" y="17"/>
                    </a:lnTo>
                    <a:lnTo>
                      <a:pt x="228" y="16"/>
                    </a:lnTo>
                    <a:lnTo>
                      <a:pt x="226" y="16"/>
                    </a:lnTo>
                    <a:lnTo>
                      <a:pt x="223" y="15"/>
                    </a:lnTo>
                    <a:lnTo>
                      <a:pt x="220" y="14"/>
                    </a:lnTo>
                    <a:lnTo>
                      <a:pt x="218" y="14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1"/>
                    </a:lnTo>
                    <a:lnTo>
                      <a:pt x="206" y="11"/>
                    </a:lnTo>
                    <a:lnTo>
                      <a:pt x="203" y="10"/>
                    </a:lnTo>
                    <a:lnTo>
                      <a:pt x="200" y="9"/>
                    </a:lnTo>
                    <a:lnTo>
                      <a:pt x="197" y="9"/>
                    </a:lnTo>
                    <a:lnTo>
                      <a:pt x="194" y="8"/>
                    </a:lnTo>
                    <a:lnTo>
                      <a:pt x="192" y="8"/>
                    </a:lnTo>
                    <a:lnTo>
                      <a:pt x="188" y="7"/>
                    </a:lnTo>
                    <a:lnTo>
                      <a:pt x="185" y="7"/>
                    </a:lnTo>
                    <a:lnTo>
                      <a:pt x="183" y="6"/>
                    </a:lnTo>
                    <a:lnTo>
                      <a:pt x="179" y="6"/>
                    </a:lnTo>
                    <a:lnTo>
                      <a:pt x="176" y="5"/>
                    </a:lnTo>
                    <a:lnTo>
                      <a:pt x="174" y="5"/>
                    </a:lnTo>
                    <a:lnTo>
                      <a:pt x="170" y="4"/>
                    </a:lnTo>
                    <a:lnTo>
                      <a:pt x="168" y="4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4" y="1"/>
                    </a:lnTo>
                    <a:lnTo>
                      <a:pt x="151" y="1"/>
                    </a:lnTo>
                    <a:lnTo>
                      <a:pt x="149" y="1"/>
                    </a:lnTo>
                    <a:lnTo>
                      <a:pt x="145" y="1"/>
                    </a:ln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0"/>
                    </a:lnTo>
                    <a:lnTo>
                      <a:pt x="125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0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2" y="2"/>
                    </a:lnTo>
                    <a:lnTo>
                      <a:pt x="100" y="2"/>
                    </a:lnTo>
                    <a:lnTo>
                      <a:pt x="98" y="4"/>
                    </a:lnTo>
                    <a:lnTo>
                      <a:pt x="95" y="4"/>
                    </a:lnTo>
                    <a:lnTo>
                      <a:pt x="93" y="5"/>
                    </a:lnTo>
                    <a:lnTo>
                      <a:pt x="91" y="5"/>
                    </a:lnTo>
                    <a:lnTo>
                      <a:pt x="89" y="6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1" y="7"/>
                    </a:lnTo>
                    <a:lnTo>
                      <a:pt x="79" y="8"/>
                    </a:lnTo>
                    <a:lnTo>
                      <a:pt x="76" y="8"/>
                    </a:lnTo>
                    <a:lnTo>
                      <a:pt x="74" y="9"/>
                    </a:lnTo>
                    <a:lnTo>
                      <a:pt x="72" y="9"/>
                    </a:lnTo>
                    <a:lnTo>
                      <a:pt x="69" y="10"/>
                    </a:lnTo>
                    <a:lnTo>
                      <a:pt x="66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59" y="14"/>
                    </a:lnTo>
                    <a:lnTo>
                      <a:pt x="57" y="15"/>
                    </a:lnTo>
                    <a:lnTo>
                      <a:pt x="55" y="15"/>
                    </a:lnTo>
                    <a:lnTo>
                      <a:pt x="53" y="16"/>
                    </a:lnTo>
                    <a:lnTo>
                      <a:pt x="50" y="17"/>
                    </a:lnTo>
                    <a:lnTo>
                      <a:pt x="47" y="17"/>
                    </a:lnTo>
                    <a:lnTo>
                      <a:pt x="45" y="18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2" y="23"/>
                    </a:lnTo>
                    <a:lnTo>
                      <a:pt x="28" y="24"/>
                    </a:lnTo>
                    <a:lnTo>
                      <a:pt x="24" y="25"/>
                    </a:lnTo>
                    <a:lnTo>
                      <a:pt x="21" y="26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1"/>
                    </a:lnTo>
                    <a:lnTo>
                      <a:pt x="8" y="32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5" name="Freeform 277"/>
              <p:cNvSpPr>
                <a:spLocks/>
              </p:cNvSpPr>
              <p:nvPr/>
            </p:nvSpPr>
            <p:spPr bwMode="auto">
              <a:xfrm rot="775594">
                <a:off x="5471504" y="3654123"/>
                <a:ext cx="956817" cy="272249"/>
              </a:xfrm>
              <a:custGeom>
                <a:avLst/>
                <a:gdLst/>
                <a:ahLst/>
                <a:cxnLst>
                  <a:cxn ang="0">
                    <a:pos x="220" y="15"/>
                  </a:cxn>
                  <a:cxn ang="0">
                    <a:pos x="237" y="11"/>
                  </a:cxn>
                  <a:cxn ang="0">
                    <a:pos x="256" y="9"/>
                  </a:cxn>
                  <a:cxn ang="0">
                    <a:pos x="277" y="7"/>
                  </a:cxn>
                  <a:cxn ang="0">
                    <a:pos x="299" y="5"/>
                  </a:cxn>
                  <a:cxn ang="0">
                    <a:pos x="321" y="4"/>
                  </a:cxn>
                  <a:cxn ang="0">
                    <a:pos x="345" y="2"/>
                  </a:cxn>
                  <a:cxn ang="0">
                    <a:pos x="368" y="2"/>
                  </a:cxn>
                  <a:cxn ang="0">
                    <a:pos x="390" y="1"/>
                  </a:cxn>
                  <a:cxn ang="0">
                    <a:pos x="412" y="0"/>
                  </a:cxn>
                  <a:cxn ang="0">
                    <a:pos x="431" y="0"/>
                  </a:cxn>
                  <a:cxn ang="0">
                    <a:pos x="448" y="0"/>
                  </a:cxn>
                  <a:cxn ang="0">
                    <a:pos x="463" y="0"/>
                  </a:cxn>
                  <a:cxn ang="0">
                    <a:pos x="474" y="0"/>
                  </a:cxn>
                  <a:cxn ang="0">
                    <a:pos x="484" y="0"/>
                  </a:cxn>
                  <a:cxn ang="0">
                    <a:pos x="482" y="1"/>
                  </a:cxn>
                  <a:cxn ang="0">
                    <a:pos x="469" y="8"/>
                  </a:cxn>
                  <a:cxn ang="0">
                    <a:pos x="458" y="14"/>
                  </a:cxn>
                  <a:cxn ang="0">
                    <a:pos x="448" y="19"/>
                  </a:cxn>
                  <a:cxn ang="0">
                    <a:pos x="436" y="25"/>
                  </a:cxn>
                  <a:cxn ang="0">
                    <a:pos x="423" y="32"/>
                  </a:cxn>
                  <a:cxn ang="0">
                    <a:pos x="411" y="37"/>
                  </a:cxn>
                  <a:cxn ang="0">
                    <a:pos x="397" y="44"/>
                  </a:cxn>
                  <a:cxn ang="0">
                    <a:pos x="384" y="51"/>
                  </a:cxn>
                  <a:cxn ang="0">
                    <a:pos x="371" y="58"/>
                  </a:cxn>
                  <a:cxn ang="0">
                    <a:pos x="359" y="65"/>
                  </a:cxn>
                  <a:cxn ang="0">
                    <a:pos x="347" y="70"/>
                  </a:cxn>
                  <a:cxn ang="0">
                    <a:pos x="337" y="76"/>
                  </a:cxn>
                  <a:cxn ang="0">
                    <a:pos x="329" y="80"/>
                  </a:cxn>
                  <a:cxn ang="0">
                    <a:pos x="318" y="88"/>
                  </a:cxn>
                  <a:cxn ang="0">
                    <a:pos x="304" y="97"/>
                  </a:cxn>
                  <a:cxn ang="0">
                    <a:pos x="291" y="105"/>
                  </a:cxn>
                  <a:cxn ang="0">
                    <a:pos x="277" y="114"/>
                  </a:cxn>
                  <a:cxn ang="0">
                    <a:pos x="267" y="122"/>
                  </a:cxn>
                  <a:cxn ang="0">
                    <a:pos x="258" y="129"/>
                  </a:cxn>
                  <a:cxn ang="0">
                    <a:pos x="250" y="135"/>
                  </a:cxn>
                  <a:cxn ang="0">
                    <a:pos x="2" y="136"/>
                  </a:cxn>
                  <a:cxn ang="0">
                    <a:pos x="15" y="126"/>
                  </a:cxn>
                  <a:cxn ang="0">
                    <a:pos x="25" y="119"/>
                  </a:cxn>
                  <a:cxn ang="0">
                    <a:pos x="36" y="111"/>
                  </a:cxn>
                  <a:cxn ang="0">
                    <a:pos x="47" y="103"/>
                  </a:cxn>
                  <a:cxn ang="0">
                    <a:pos x="58" y="96"/>
                  </a:cxn>
                  <a:cxn ang="0">
                    <a:pos x="68" y="91"/>
                  </a:cxn>
                  <a:cxn ang="0">
                    <a:pos x="78" y="85"/>
                  </a:cxn>
                  <a:cxn ang="0">
                    <a:pos x="90" y="78"/>
                  </a:cxn>
                  <a:cxn ang="0">
                    <a:pos x="99" y="74"/>
                  </a:cxn>
                  <a:cxn ang="0">
                    <a:pos x="108" y="68"/>
                  </a:cxn>
                  <a:cxn ang="0">
                    <a:pos x="117" y="63"/>
                  </a:cxn>
                  <a:cxn ang="0">
                    <a:pos x="126" y="58"/>
                  </a:cxn>
                  <a:cxn ang="0">
                    <a:pos x="135" y="52"/>
                  </a:cxn>
                  <a:cxn ang="0">
                    <a:pos x="144" y="48"/>
                  </a:cxn>
                  <a:cxn ang="0">
                    <a:pos x="156" y="41"/>
                  </a:cxn>
                  <a:cxn ang="0">
                    <a:pos x="168" y="33"/>
                  </a:cxn>
                  <a:cxn ang="0">
                    <a:pos x="177" y="30"/>
                  </a:cxn>
                </a:cxnLst>
                <a:rect l="0" t="0" r="r" b="b"/>
                <a:pathLst>
                  <a:path w="485" h="138">
                    <a:moveTo>
                      <a:pt x="209" y="18"/>
                    </a:moveTo>
                    <a:lnTo>
                      <a:pt x="213" y="17"/>
                    </a:lnTo>
                    <a:lnTo>
                      <a:pt x="216" y="16"/>
                    </a:lnTo>
                    <a:lnTo>
                      <a:pt x="220" y="15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2" y="13"/>
                    </a:lnTo>
                    <a:lnTo>
                      <a:pt x="237" y="11"/>
                    </a:lnTo>
                    <a:lnTo>
                      <a:pt x="242" y="11"/>
                    </a:lnTo>
                    <a:lnTo>
                      <a:pt x="247" y="10"/>
                    </a:lnTo>
                    <a:lnTo>
                      <a:pt x="251" y="9"/>
                    </a:lnTo>
                    <a:lnTo>
                      <a:pt x="256" y="9"/>
                    </a:lnTo>
                    <a:lnTo>
                      <a:pt x="261" y="8"/>
                    </a:lnTo>
                    <a:lnTo>
                      <a:pt x="266" y="8"/>
                    </a:lnTo>
                    <a:lnTo>
                      <a:pt x="272" y="8"/>
                    </a:lnTo>
                    <a:lnTo>
                      <a:pt x="277" y="7"/>
                    </a:lnTo>
                    <a:lnTo>
                      <a:pt x="283" y="7"/>
                    </a:lnTo>
                    <a:lnTo>
                      <a:pt x="287" y="6"/>
                    </a:lnTo>
                    <a:lnTo>
                      <a:pt x="293" y="6"/>
                    </a:lnTo>
                    <a:lnTo>
                      <a:pt x="299" y="5"/>
                    </a:lnTo>
                    <a:lnTo>
                      <a:pt x="304" y="5"/>
                    </a:lnTo>
                    <a:lnTo>
                      <a:pt x="310" y="5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8" y="4"/>
                    </a:lnTo>
                    <a:lnTo>
                      <a:pt x="334" y="4"/>
                    </a:lnTo>
                    <a:lnTo>
                      <a:pt x="339" y="2"/>
                    </a:lnTo>
                    <a:lnTo>
                      <a:pt x="345" y="2"/>
                    </a:lnTo>
                    <a:lnTo>
                      <a:pt x="351" y="2"/>
                    </a:lnTo>
                    <a:lnTo>
                      <a:pt x="356" y="2"/>
                    </a:lnTo>
                    <a:lnTo>
                      <a:pt x="362" y="2"/>
                    </a:lnTo>
                    <a:lnTo>
                      <a:pt x="368" y="2"/>
                    </a:lnTo>
                    <a:lnTo>
                      <a:pt x="374" y="2"/>
                    </a:lnTo>
                    <a:lnTo>
                      <a:pt x="379" y="1"/>
                    </a:lnTo>
                    <a:lnTo>
                      <a:pt x="385" y="1"/>
                    </a:lnTo>
                    <a:lnTo>
                      <a:pt x="390" y="1"/>
                    </a:lnTo>
                    <a:lnTo>
                      <a:pt x="396" y="1"/>
                    </a:lnTo>
                    <a:lnTo>
                      <a:pt x="401" y="0"/>
                    </a:lnTo>
                    <a:lnTo>
                      <a:pt x="406" y="0"/>
                    </a:lnTo>
                    <a:lnTo>
                      <a:pt x="412" y="0"/>
                    </a:lnTo>
                    <a:lnTo>
                      <a:pt x="416" y="0"/>
                    </a:lnTo>
                    <a:lnTo>
                      <a:pt x="421" y="0"/>
                    </a:lnTo>
                    <a:lnTo>
                      <a:pt x="427" y="0"/>
                    </a:lnTo>
                    <a:lnTo>
                      <a:pt x="431" y="0"/>
                    </a:lnTo>
                    <a:lnTo>
                      <a:pt x="436" y="0"/>
                    </a:lnTo>
                    <a:lnTo>
                      <a:pt x="439" y="0"/>
                    </a:lnTo>
                    <a:lnTo>
                      <a:pt x="443" y="0"/>
                    </a:lnTo>
                    <a:lnTo>
                      <a:pt x="448" y="0"/>
                    </a:lnTo>
                    <a:lnTo>
                      <a:pt x="453" y="0"/>
                    </a:lnTo>
                    <a:lnTo>
                      <a:pt x="456" y="0"/>
                    </a:lnTo>
                    <a:lnTo>
                      <a:pt x="459" y="0"/>
                    </a:lnTo>
                    <a:lnTo>
                      <a:pt x="463" y="0"/>
                    </a:lnTo>
                    <a:lnTo>
                      <a:pt x="466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4" y="0"/>
                    </a:lnTo>
                    <a:lnTo>
                      <a:pt x="476" y="0"/>
                    </a:lnTo>
                    <a:lnTo>
                      <a:pt x="480" y="0"/>
                    </a:lnTo>
                    <a:lnTo>
                      <a:pt x="483" y="0"/>
                    </a:lnTo>
                    <a:lnTo>
                      <a:pt x="484" y="0"/>
                    </a:lnTo>
                    <a:lnTo>
                      <a:pt x="485" y="0"/>
                    </a:lnTo>
                    <a:lnTo>
                      <a:pt x="484" y="0"/>
                    </a:lnTo>
                    <a:lnTo>
                      <a:pt x="484" y="1"/>
                    </a:lnTo>
                    <a:lnTo>
                      <a:pt x="482" y="1"/>
                    </a:lnTo>
                    <a:lnTo>
                      <a:pt x="480" y="2"/>
                    </a:lnTo>
                    <a:lnTo>
                      <a:pt x="477" y="4"/>
                    </a:lnTo>
                    <a:lnTo>
                      <a:pt x="474" y="6"/>
                    </a:lnTo>
                    <a:lnTo>
                      <a:pt x="469" y="8"/>
                    </a:lnTo>
                    <a:lnTo>
                      <a:pt x="466" y="10"/>
                    </a:lnTo>
                    <a:lnTo>
                      <a:pt x="464" y="11"/>
                    </a:lnTo>
                    <a:lnTo>
                      <a:pt x="462" y="13"/>
                    </a:lnTo>
                    <a:lnTo>
                      <a:pt x="458" y="14"/>
                    </a:lnTo>
                    <a:lnTo>
                      <a:pt x="456" y="15"/>
                    </a:lnTo>
                    <a:lnTo>
                      <a:pt x="454" y="16"/>
                    </a:lnTo>
                    <a:lnTo>
                      <a:pt x="450" y="17"/>
                    </a:lnTo>
                    <a:lnTo>
                      <a:pt x="448" y="19"/>
                    </a:lnTo>
                    <a:lnTo>
                      <a:pt x="446" y="20"/>
                    </a:lnTo>
                    <a:lnTo>
                      <a:pt x="442" y="22"/>
                    </a:lnTo>
                    <a:lnTo>
                      <a:pt x="439" y="23"/>
                    </a:lnTo>
                    <a:lnTo>
                      <a:pt x="436" y="25"/>
                    </a:lnTo>
                    <a:lnTo>
                      <a:pt x="433" y="26"/>
                    </a:lnTo>
                    <a:lnTo>
                      <a:pt x="430" y="28"/>
                    </a:lnTo>
                    <a:lnTo>
                      <a:pt x="427" y="30"/>
                    </a:lnTo>
                    <a:lnTo>
                      <a:pt x="423" y="32"/>
                    </a:lnTo>
                    <a:lnTo>
                      <a:pt x="421" y="33"/>
                    </a:lnTo>
                    <a:lnTo>
                      <a:pt x="417" y="34"/>
                    </a:lnTo>
                    <a:lnTo>
                      <a:pt x="414" y="36"/>
                    </a:lnTo>
                    <a:lnTo>
                      <a:pt x="411" y="37"/>
                    </a:lnTo>
                    <a:lnTo>
                      <a:pt x="407" y="40"/>
                    </a:lnTo>
                    <a:lnTo>
                      <a:pt x="404" y="41"/>
                    </a:lnTo>
                    <a:lnTo>
                      <a:pt x="401" y="43"/>
                    </a:lnTo>
                    <a:lnTo>
                      <a:pt x="397" y="44"/>
                    </a:lnTo>
                    <a:lnTo>
                      <a:pt x="394" y="46"/>
                    </a:lnTo>
                    <a:lnTo>
                      <a:pt x="390" y="48"/>
                    </a:lnTo>
                    <a:lnTo>
                      <a:pt x="387" y="50"/>
                    </a:lnTo>
                    <a:lnTo>
                      <a:pt x="384" y="51"/>
                    </a:lnTo>
                    <a:lnTo>
                      <a:pt x="380" y="53"/>
                    </a:lnTo>
                    <a:lnTo>
                      <a:pt x="377" y="54"/>
                    </a:lnTo>
                    <a:lnTo>
                      <a:pt x="374" y="57"/>
                    </a:lnTo>
                    <a:lnTo>
                      <a:pt x="371" y="58"/>
                    </a:lnTo>
                    <a:lnTo>
                      <a:pt x="368" y="60"/>
                    </a:lnTo>
                    <a:lnTo>
                      <a:pt x="364" y="61"/>
                    </a:lnTo>
                    <a:lnTo>
                      <a:pt x="362" y="63"/>
                    </a:lnTo>
                    <a:lnTo>
                      <a:pt x="359" y="65"/>
                    </a:lnTo>
                    <a:lnTo>
                      <a:pt x="356" y="66"/>
                    </a:lnTo>
                    <a:lnTo>
                      <a:pt x="353" y="67"/>
                    </a:lnTo>
                    <a:lnTo>
                      <a:pt x="351" y="69"/>
                    </a:lnTo>
                    <a:lnTo>
                      <a:pt x="347" y="70"/>
                    </a:lnTo>
                    <a:lnTo>
                      <a:pt x="345" y="72"/>
                    </a:lnTo>
                    <a:lnTo>
                      <a:pt x="343" y="74"/>
                    </a:lnTo>
                    <a:lnTo>
                      <a:pt x="339" y="75"/>
                    </a:lnTo>
                    <a:lnTo>
                      <a:pt x="337" y="76"/>
                    </a:lnTo>
                    <a:lnTo>
                      <a:pt x="336" y="77"/>
                    </a:lnTo>
                    <a:lnTo>
                      <a:pt x="334" y="78"/>
                    </a:lnTo>
                    <a:lnTo>
                      <a:pt x="332" y="79"/>
                    </a:lnTo>
                    <a:lnTo>
                      <a:pt x="329" y="80"/>
                    </a:lnTo>
                    <a:lnTo>
                      <a:pt x="328" y="83"/>
                    </a:lnTo>
                    <a:lnTo>
                      <a:pt x="325" y="84"/>
                    </a:lnTo>
                    <a:lnTo>
                      <a:pt x="321" y="86"/>
                    </a:lnTo>
                    <a:lnTo>
                      <a:pt x="318" y="88"/>
                    </a:lnTo>
                    <a:lnTo>
                      <a:pt x="315" y="91"/>
                    </a:lnTo>
                    <a:lnTo>
                      <a:pt x="311" y="93"/>
                    </a:lnTo>
                    <a:lnTo>
                      <a:pt x="308" y="95"/>
                    </a:lnTo>
                    <a:lnTo>
                      <a:pt x="304" y="97"/>
                    </a:lnTo>
                    <a:lnTo>
                      <a:pt x="301" y="100"/>
                    </a:lnTo>
                    <a:lnTo>
                      <a:pt x="298" y="102"/>
                    </a:lnTo>
                    <a:lnTo>
                      <a:pt x="293" y="104"/>
                    </a:lnTo>
                    <a:lnTo>
                      <a:pt x="291" y="105"/>
                    </a:lnTo>
                    <a:lnTo>
                      <a:pt x="287" y="109"/>
                    </a:lnTo>
                    <a:lnTo>
                      <a:pt x="284" y="110"/>
                    </a:lnTo>
                    <a:lnTo>
                      <a:pt x="281" y="112"/>
                    </a:lnTo>
                    <a:lnTo>
                      <a:pt x="277" y="114"/>
                    </a:lnTo>
                    <a:lnTo>
                      <a:pt x="275" y="117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7" y="122"/>
                    </a:lnTo>
                    <a:lnTo>
                      <a:pt x="265" y="124"/>
                    </a:lnTo>
                    <a:lnTo>
                      <a:pt x="263" y="126"/>
                    </a:lnTo>
                    <a:lnTo>
                      <a:pt x="260" y="127"/>
                    </a:lnTo>
                    <a:lnTo>
                      <a:pt x="258" y="129"/>
                    </a:lnTo>
                    <a:lnTo>
                      <a:pt x="257" y="130"/>
                    </a:lnTo>
                    <a:lnTo>
                      <a:pt x="253" y="132"/>
                    </a:lnTo>
                    <a:lnTo>
                      <a:pt x="251" y="133"/>
                    </a:lnTo>
                    <a:lnTo>
                      <a:pt x="250" y="135"/>
                    </a:lnTo>
                    <a:lnTo>
                      <a:pt x="250" y="136"/>
                    </a:lnTo>
                    <a:lnTo>
                      <a:pt x="0" y="138"/>
                    </a:lnTo>
                    <a:lnTo>
                      <a:pt x="0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7" y="132"/>
                    </a:lnTo>
                    <a:lnTo>
                      <a:pt x="10" y="129"/>
                    </a:lnTo>
                    <a:lnTo>
                      <a:pt x="15" y="126"/>
                    </a:lnTo>
                    <a:lnTo>
                      <a:pt x="17" y="124"/>
                    </a:lnTo>
                    <a:lnTo>
                      <a:pt x="19" y="122"/>
                    </a:lnTo>
                    <a:lnTo>
                      <a:pt x="22" y="120"/>
                    </a:lnTo>
                    <a:lnTo>
                      <a:pt x="25" y="119"/>
                    </a:lnTo>
                    <a:lnTo>
                      <a:pt x="27" y="117"/>
                    </a:lnTo>
                    <a:lnTo>
                      <a:pt x="30" y="114"/>
                    </a:lnTo>
                    <a:lnTo>
                      <a:pt x="33" y="113"/>
                    </a:lnTo>
                    <a:lnTo>
                      <a:pt x="36" y="111"/>
                    </a:lnTo>
                    <a:lnTo>
                      <a:pt x="39" y="109"/>
                    </a:lnTo>
                    <a:lnTo>
                      <a:pt x="41" y="106"/>
                    </a:lnTo>
                    <a:lnTo>
                      <a:pt x="44" y="105"/>
                    </a:lnTo>
                    <a:lnTo>
                      <a:pt x="47" y="103"/>
                    </a:lnTo>
                    <a:lnTo>
                      <a:pt x="50" y="101"/>
                    </a:lnTo>
                    <a:lnTo>
                      <a:pt x="52" y="100"/>
                    </a:lnTo>
                    <a:lnTo>
                      <a:pt x="54" y="97"/>
                    </a:lnTo>
                    <a:lnTo>
                      <a:pt x="58" y="96"/>
                    </a:lnTo>
                    <a:lnTo>
                      <a:pt x="60" y="94"/>
                    </a:lnTo>
                    <a:lnTo>
                      <a:pt x="62" y="93"/>
                    </a:lnTo>
                    <a:lnTo>
                      <a:pt x="65" y="92"/>
                    </a:lnTo>
                    <a:lnTo>
                      <a:pt x="68" y="91"/>
                    </a:lnTo>
                    <a:lnTo>
                      <a:pt x="69" y="89"/>
                    </a:lnTo>
                    <a:lnTo>
                      <a:pt x="73" y="88"/>
                    </a:lnTo>
                    <a:lnTo>
                      <a:pt x="75" y="86"/>
                    </a:lnTo>
                    <a:lnTo>
                      <a:pt x="78" y="85"/>
                    </a:lnTo>
                    <a:lnTo>
                      <a:pt x="82" y="83"/>
                    </a:lnTo>
                    <a:lnTo>
                      <a:pt x="86" y="80"/>
                    </a:lnTo>
                    <a:lnTo>
                      <a:pt x="87" y="79"/>
                    </a:lnTo>
                    <a:lnTo>
                      <a:pt x="90" y="78"/>
                    </a:lnTo>
                    <a:lnTo>
                      <a:pt x="92" y="77"/>
                    </a:lnTo>
                    <a:lnTo>
                      <a:pt x="94" y="76"/>
                    </a:lnTo>
                    <a:lnTo>
                      <a:pt x="96" y="75"/>
                    </a:lnTo>
                    <a:lnTo>
                      <a:pt x="99" y="74"/>
                    </a:lnTo>
                    <a:lnTo>
                      <a:pt x="101" y="72"/>
                    </a:lnTo>
                    <a:lnTo>
                      <a:pt x="103" y="71"/>
                    </a:lnTo>
                    <a:lnTo>
                      <a:pt x="105" y="69"/>
                    </a:lnTo>
                    <a:lnTo>
                      <a:pt x="108" y="68"/>
                    </a:lnTo>
                    <a:lnTo>
                      <a:pt x="110" y="67"/>
                    </a:lnTo>
                    <a:lnTo>
                      <a:pt x="112" y="66"/>
                    </a:lnTo>
                    <a:lnTo>
                      <a:pt x="114" y="65"/>
                    </a:lnTo>
                    <a:lnTo>
                      <a:pt x="117" y="63"/>
                    </a:lnTo>
                    <a:lnTo>
                      <a:pt x="119" y="61"/>
                    </a:lnTo>
                    <a:lnTo>
                      <a:pt x="121" y="60"/>
                    </a:lnTo>
                    <a:lnTo>
                      <a:pt x="123" y="59"/>
                    </a:lnTo>
                    <a:lnTo>
                      <a:pt x="126" y="58"/>
                    </a:lnTo>
                    <a:lnTo>
                      <a:pt x="128" y="57"/>
                    </a:lnTo>
                    <a:lnTo>
                      <a:pt x="130" y="56"/>
                    </a:lnTo>
                    <a:lnTo>
                      <a:pt x="132" y="54"/>
                    </a:lnTo>
                    <a:lnTo>
                      <a:pt x="135" y="52"/>
                    </a:lnTo>
                    <a:lnTo>
                      <a:pt x="137" y="51"/>
                    </a:lnTo>
                    <a:lnTo>
                      <a:pt x="139" y="50"/>
                    </a:lnTo>
                    <a:lnTo>
                      <a:pt x="142" y="49"/>
                    </a:lnTo>
                    <a:lnTo>
                      <a:pt x="144" y="48"/>
                    </a:lnTo>
                    <a:lnTo>
                      <a:pt x="146" y="46"/>
                    </a:lnTo>
                    <a:lnTo>
                      <a:pt x="148" y="45"/>
                    </a:lnTo>
                    <a:lnTo>
                      <a:pt x="152" y="43"/>
                    </a:lnTo>
                    <a:lnTo>
                      <a:pt x="156" y="41"/>
                    </a:lnTo>
                    <a:lnTo>
                      <a:pt x="160" y="39"/>
                    </a:lnTo>
                    <a:lnTo>
                      <a:pt x="163" y="37"/>
                    </a:lnTo>
                    <a:lnTo>
                      <a:pt x="165" y="35"/>
                    </a:lnTo>
                    <a:lnTo>
                      <a:pt x="168" y="33"/>
                    </a:lnTo>
                    <a:lnTo>
                      <a:pt x="170" y="32"/>
                    </a:lnTo>
                    <a:lnTo>
                      <a:pt x="172" y="31"/>
                    </a:lnTo>
                    <a:lnTo>
                      <a:pt x="175" y="30"/>
                    </a:lnTo>
                    <a:lnTo>
                      <a:pt x="177" y="30"/>
                    </a:lnTo>
                    <a:lnTo>
                      <a:pt x="209" y="18"/>
                    </a:lnTo>
                    <a:lnTo>
                      <a:pt x="209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1" name="Freeform 283"/>
              <p:cNvSpPr>
                <a:spLocks/>
              </p:cNvSpPr>
              <p:nvPr/>
            </p:nvSpPr>
            <p:spPr bwMode="auto">
              <a:xfrm rot="775594">
                <a:off x="5882404" y="3461630"/>
                <a:ext cx="617492" cy="512933"/>
              </a:xfrm>
              <a:custGeom>
                <a:avLst/>
                <a:gdLst/>
                <a:ahLst/>
                <a:cxnLst>
                  <a:cxn ang="0">
                    <a:pos x="9" y="124"/>
                  </a:cxn>
                  <a:cxn ang="0">
                    <a:pos x="19" y="108"/>
                  </a:cxn>
                  <a:cxn ang="0">
                    <a:pos x="32" y="90"/>
                  </a:cxn>
                  <a:cxn ang="0">
                    <a:pos x="45" y="72"/>
                  </a:cxn>
                  <a:cxn ang="0">
                    <a:pos x="59" y="55"/>
                  </a:cxn>
                  <a:cxn ang="0">
                    <a:pos x="72" y="37"/>
                  </a:cxn>
                  <a:cxn ang="0">
                    <a:pos x="89" y="18"/>
                  </a:cxn>
                  <a:cxn ang="0">
                    <a:pos x="102" y="13"/>
                  </a:cxn>
                  <a:cxn ang="0">
                    <a:pos x="120" y="11"/>
                  </a:cxn>
                  <a:cxn ang="0">
                    <a:pos x="145" y="8"/>
                  </a:cxn>
                  <a:cxn ang="0">
                    <a:pos x="174" y="4"/>
                  </a:cxn>
                  <a:cxn ang="0">
                    <a:pos x="206" y="2"/>
                  </a:cxn>
                  <a:cxn ang="0">
                    <a:pos x="235" y="0"/>
                  </a:cxn>
                  <a:cxn ang="0">
                    <a:pos x="262" y="0"/>
                  </a:cxn>
                  <a:cxn ang="0">
                    <a:pos x="282" y="2"/>
                  </a:cxn>
                  <a:cxn ang="0">
                    <a:pos x="294" y="8"/>
                  </a:cxn>
                  <a:cxn ang="0">
                    <a:pos x="300" y="26"/>
                  </a:cxn>
                  <a:cxn ang="0">
                    <a:pos x="303" y="40"/>
                  </a:cxn>
                  <a:cxn ang="0">
                    <a:pos x="306" y="59"/>
                  </a:cxn>
                  <a:cxn ang="0">
                    <a:pos x="310" y="76"/>
                  </a:cxn>
                  <a:cxn ang="0">
                    <a:pos x="312" y="92"/>
                  </a:cxn>
                  <a:cxn ang="0">
                    <a:pos x="313" y="108"/>
                  </a:cxn>
                  <a:cxn ang="0">
                    <a:pos x="312" y="123"/>
                  </a:cxn>
                  <a:cxn ang="0">
                    <a:pos x="296" y="130"/>
                  </a:cxn>
                  <a:cxn ang="0">
                    <a:pos x="272" y="143"/>
                  </a:cxn>
                  <a:cxn ang="0">
                    <a:pos x="240" y="159"/>
                  </a:cxn>
                  <a:cxn ang="0">
                    <a:pos x="205" y="180"/>
                  </a:cxn>
                  <a:cxn ang="0">
                    <a:pos x="167" y="199"/>
                  </a:cxn>
                  <a:cxn ang="0">
                    <a:pos x="133" y="220"/>
                  </a:cxn>
                  <a:cxn ang="0">
                    <a:pos x="104" y="237"/>
                  </a:cxn>
                  <a:cxn ang="0">
                    <a:pos x="83" y="251"/>
                  </a:cxn>
                  <a:cxn ang="0">
                    <a:pos x="40" y="256"/>
                  </a:cxn>
                  <a:cxn ang="0">
                    <a:pos x="56" y="246"/>
                  </a:cxn>
                  <a:cxn ang="0">
                    <a:pos x="76" y="235"/>
                  </a:cxn>
                  <a:cxn ang="0">
                    <a:pos x="93" y="224"/>
                  </a:cxn>
                  <a:cxn ang="0">
                    <a:pos x="111" y="213"/>
                  </a:cxn>
                  <a:cxn ang="0">
                    <a:pos x="130" y="202"/>
                  </a:cxn>
                  <a:cxn ang="0">
                    <a:pos x="151" y="190"/>
                  </a:cxn>
                  <a:cxn ang="0">
                    <a:pos x="175" y="175"/>
                  </a:cxn>
                  <a:cxn ang="0">
                    <a:pos x="204" y="159"/>
                  </a:cxn>
                  <a:cxn ang="0">
                    <a:pos x="230" y="143"/>
                  </a:cxn>
                  <a:cxn ang="0">
                    <a:pos x="256" y="130"/>
                  </a:cxn>
                  <a:cxn ang="0">
                    <a:pos x="280" y="121"/>
                  </a:cxn>
                  <a:cxn ang="0">
                    <a:pos x="286" y="108"/>
                  </a:cxn>
                  <a:cxn ang="0">
                    <a:pos x="287" y="83"/>
                  </a:cxn>
                  <a:cxn ang="0">
                    <a:pos x="287" y="64"/>
                  </a:cxn>
                  <a:cxn ang="0">
                    <a:pos x="284" y="37"/>
                  </a:cxn>
                  <a:cxn ang="0">
                    <a:pos x="272" y="21"/>
                  </a:cxn>
                  <a:cxn ang="0">
                    <a:pos x="252" y="17"/>
                  </a:cxn>
                  <a:cxn ang="0">
                    <a:pos x="231" y="16"/>
                  </a:cxn>
                  <a:cxn ang="0">
                    <a:pos x="205" y="17"/>
                  </a:cxn>
                  <a:cxn ang="0">
                    <a:pos x="179" y="20"/>
                  </a:cxn>
                  <a:cxn ang="0">
                    <a:pos x="153" y="22"/>
                  </a:cxn>
                  <a:cxn ang="0">
                    <a:pos x="131" y="27"/>
                  </a:cxn>
                  <a:cxn ang="0">
                    <a:pos x="113" y="29"/>
                  </a:cxn>
                  <a:cxn ang="0">
                    <a:pos x="97" y="37"/>
                  </a:cxn>
                  <a:cxn ang="0">
                    <a:pos x="78" y="57"/>
                  </a:cxn>
                  <a:cxn ang="0">
                    <a:pos x="66" y="74"/>
                  </a:cxn>
                  <a:cxn ang="0">
                    <a:pos x="54" y="90"/>
                  </a:cxn>
                  <a:cxn ang="0">
                    <a:pos x="43" y="106"/>
                  </a:cxn>
                  <a:cxn ang="0">
                    <a:pos x="30" y="126"/>
                  </a:cxn>
                  <a:cxn ang="0">
                    <a:pos x="0" y="143"/>
                  </a:cxn>
                </a:cxnLst>
                <a:rect l="0" t="0" r="r" b="b"/>
                <a:pathLst>
                  <a:path w="313" h="260">
                    <a:moveTo>
                      <a:pt x="0" y="143"/>
                    </a:moveTo>
                    <a:lnTo>
                      <a:pt x="1" y="140"/>
                    </a:lnTo>
                    <a:lnTo>
                      <a:pt x="2" y="137"/>
                    </a:lnTo>
                    <a:lnTo>
                      <a:pt x="4" y="132"/>
                    </a:lnTo>
                    <a:lnTo>
                      <a:pt x="7" y="129"/>
                    </a:lnTo>
                    <a:lnTo>
                      <a:pt x="8" y="126"/>
                    </a:lnTo>
                    <a:lnTo>
                      <a:pt x="9" y="124"/>
                    </a:lnTo>
                    <a:lnTo>
                      <a:pt x="10" y="122"/>
                    </a:lnTo>
                    <a:lnTo>
                      <a:pt x="12" y="120"/>
                    </a:lnTo>
                    <a:lnTo>
                      <a:pt x="14" y="117"/>
                    </a:lnTo>
                    <a:lnTo>
                      <a:pt x="15" y="115"/>
                    </a:lnTo>
                    <a:lnTo>
                      <a:pt x="16" y="113"/>
                    </a:lnTo>
                    <a:lnTo>
                      <a:pt x="18" y="111"/>
                    </a:lnTo>
                    <a:lnTo>
                      <a:pt x="19" y="108"/>
                    </a:lnTo>
                    <a:lnTo>
                      <a:pt x="21" y="106"/>
                    </a:lnTo>
                    <a:lnTo>
                      <a:pt x="23" y="103"/>
                    </a:lnTo>
                    <a:lnTo>
                      <a:pt x="25" y="100"/>
                    </a:lnTo>
                    <a:lnTo>
                      <a:pt x="26" y="98"/>
                    </a:lnTo>
                    <a:lnTo>
                      <a:pt x="28" y="96"/>
                    </a:lnTo>
                    <a:lnTo>
                      <a:pt x="29" y="92"/>
                    </a:lnTo>
                    <a:lnTo>
                      <a:pt x="32" y="90"/>
                    </a:lnTo>
                    <a:lnTo>
                      <a:pt x="34" y="88"/>
                    </a:lnTo>
                    <a:lnTo>
                      <a:pt x="35" y="85"/>
                    </a:lnTo>
                    <a:lnTo>
                      <a:pt x="37" y="82"/>
                    </a:lnTo>
                    <a:lnTo>
                      <a:pt x="40" y="80"/>
                    </a:lnTo>
                    <a:lnTo>
                      <a:pt x="41" y="78"/>
                    </a:lnTo>
                    <a:lnTo>
                      <a:pt x="43" y="74"/>
                    </a:lnTo>
                    <a:lnTo>
                      <a:pt x="45" y="72"/>
                    </a:lnTo>
                    <a:lnTo>
                      <a:pt x="47" y="70"/>
                    </a:lnTo>
                    <a:lnTo>
                      <a:pt x="49" y="68"/>
                    </a:lnTo>
                    <a:lnTo>
                      <a:pt x="51" y="64"/>
                    </a:lnTo>
                    <a:lnTo>
                      <a:pt x="53" y="62"/>
                    </a:lnTo>
                    <a:lnTo>
                      <a:pt x="54" y="60"/>
                    </a:lnTo>
                    <a:lnTo>
                      <a:pt x="56" y="57"/>
                    </a:lnTo>
                    <a:lnTo>
                      <a:pt x="59" y="55"/>
                    </a:lnTo>
                    <a:lnTo>
                      <a:pt x="60" y="53"/>
                    </a:lnTo>
                    <a:lnTo>
                      <a:pt x="62" y="51"/>
                    </a:lnTo>
                    <a:lnTo>
                      <a:pt x="63" y="48"/>
                    </a:lnTo>
                    <a:lnTo>
                      <a:pt x="66" y="45"/>
                    </a:lnTo>
                    <a:lnTo>
                      <a:pt x="67" y="44"/>
                    </a:lnTo>
                    <a:lnTo>
                      <a:pt x="69" y="40"/>
                    </a:lnTo>
                    <a:lnTo>
                      <a:pt x="72" y="37"/>
                    </a:lnTo>
                    <a:lnTo>
                      <a:pt x="76" y="34"/>
                    </a:lnTo>
                    <a:lnTo>
                      <a:pt x="78" y="29"/>
                    </a:lnTo>
                    <a:lnTo>
                      <a:pt x="81" y="27"/>
                    </a:lnTo>
                    <a:lnTo>
                      <a:pt x="84" y="24"/>
                    </a:lnTo>
                    <a:lnTo>
                      <a:pt x="86" y="21"/>
                    </a:lnTo>
                    <a:lnTo>
                      <a:pt x="87" y="19"/>
                    </a:lnTo>
                    <a:lnTo>
                      <a:pt x="89" y="18"/>
                    </a:lnTo>
                    <a:lnTo>
                      <a:pt x="90" y="17"/>
                    </a:lnTo>
                    <a:lnTo>
                      <a:pt x="93" y="16"/>
                    </a:lnTo>
                    <a:lnTo>
                      <a:pt x="94" y="16"/>
                    </a:lnTo>
                    <a:lnTo>
                      <a:pt x="96" y="14"/>
                    </a:lnTo>
                    <a:lnTo>
                      <a:pt x="97" y="13"/>
                    </a:lnTo>
                    <a:lnTo>
                      <a:pt x="99" y="13"/>
                    </a:lnTo>
                    <a:lnTo>
                      <a:pt x="102" y="13"/>
                    </a:lnTo>
                    <a:lnTo>
                      <a:pt x="104" y="13"/>
                    </a:lnTo>
                    <a:lnTo>
                      <a:pt x="105" y="12"/>
                    </a:lnTo>
                    <a:lnTo>
                      <a:pt x="107" y="12"/>
                    </a:lnTo>
                    <a:lnTo>
                      <a:pt x="111" y="11"/>
                    </a:lnTo>
                    <a:lnTo>
                      <a:pt x="113" y="11"/>
                    </a:lnTo>
                    <a:lnTo>
                      <a:pt x="116" y="11"/>
                    </a:lnTo>
                    <a:lnTo>
                      <a:pt x="120" y="11"/>
                    </a:lnTo>
                    <a:lnTo>
                      <a:pt x="123" y="10"/>
                    </a:lnTo>
                    <a:lnTo>
                      <a:pt x="127" y="10"/>
                    </a:lnTo>
                    <a:lnTo>
                      <a:pt x="130" y="9"/>
                    </a:lnTo>
                    <a:lnTo>
                      <a:pt x="133" y="9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5" y="8"/>
                    </a:lnTo>
                    <a:lnTo>
                      <a:pt x="149" y="8"/>
                    </a:lnTo>
                    <a:lnTo>
                      <a:pt x="153" y="7"/>
                    </a:lnTo>
                    <a:lnTo>
                      <a:pt x="157" y="7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0" y="4"/>
                    </a:lnTo>
                    <a:lnTo>
                      <a:pt x="174" y="4"/>
                    </a:lnTo>
                    <a:lnTo>
                      <a:pt x="179" y="4"/>
                    </a:lnTo>
                    <a:lnTo>
                      <a:pt x="183" y="4"/>
                    </a:lnTo>
                    <a:lnTo>
                      <a:pt x="188" y="3"/>
                    </a:lnTo>
                    <a:lnTo>
                      <a:pt x="192" y="3"/>
                    </a:lnTo>
                    <a:lnTo>
                      <a:pt x="197" y="3"/>
                    </a:lnTo>
                    <a:lnTo>
                      <a:pt x="201" y="2"/>
                    </a:lnTo>
                    <a:lnTo>
                      <a:pt x="206" y="2"/>
                    </a:lnTo>
                    <a:lnTo>
                      <a:pt x="210" y="2"/>
                    </a:lnTo>
                    <a:lnTo>
                      <a:pt x="215" y="2"/>
                    </a:lnTo>
                    <a:lnTo>
                      <a:pt x="219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32" y="0"/>
                    </a:lnTo>
                    <a:lnTo>
                      <a:pt x="235" y="0"/>
                    </a:lnTo>
                    <a:lnTo>
                      <a:pt x="240" y="0"/>
                    </a:lnTo>
                    <a:lnTo>
                      <a:pt x="243" y="0"/>
                    </a:lnTo>
                    <a:lnTo>
                      <a:pt x="248" y="0"/>
                    </a:lnTo>
                    <a:lnTo>
                      <a:pt x="251" y="0"/>
                    </a:lnTo>
                    <a:lnTo>
                      <a:pt x="256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71" y="0"/>
                    </a:lnTo>
                    <a:lnTo>
                      <a:pt x="274" y="0"/>
                    </a:lnTo>
                    <a:lnTo>
                      <a:pt x="277" y="1"/>
                    </a:lnTo>
                    <a:lnTo>
                      <a:pt x="279" y="1"/>
                    </a:lnTo>
                    <a:lnTo>
                      <a:pt x="282" y="2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2" y="4"/>
                    </a:lnTo>
                    <a:lnTo>
                      <a:pt x="293" y="7"/>
                    </a:lnTo>
                    <a:lnTo>
                      <a:pt x="294" y="8"/>
                    </a:lnTo>
                    <a:lnTo>
                      <a:pt x="295" y="10"/>
                    </a:lnTo>
                    <a:lnTo>
                      <a:pt x="296" y="12"/>
                    </a:lnTo>
                    <a:lnTo>
                      <a:pt x="297" y="16"/>
                    </a:lnTo>
                    <a:lnTo>
                      <a:pt x="297" y="18"/>
                    </a:lnTo>
                    <a:lnTo>
                      <a:pt x="298" y="21"/>
                    </a:lnTo>
                    <a:lnTo>
                      <a:pt x="300" y="24"/>
                    </a:lnTo>
                    <a:lnTo>
                      <a:pt x="300" y="26"/>
                    </a:lnTo>
                    <a:lnTo>
                      <a:pt x="301" y="28"/>
                    </a:lnTo>
                    <a:lnTo>
                      <a:pt x="301" y="30"/>
                    </a:lnTo>
                    <a:lnTo>
                      <a:pt x="301" y="31"/>
                    </a:lnTo>
                    <a:lnTo>
                      <a:pt x="302" y="34"/>
                    </a:lnTo>
                    <a:lnTo>
                      <a:pt x="302" y="36"/>
                    </a:lnTo>
                    <a:lnTo>
                      <a:pt x="303" y="38"/>
                    </a:lnTo>
                    <a:lnTo>
                      <a:pt x="303" y="40"/>
                    </a:lnTo>
                    <a:lnTo>
                      <a:pt x="304" y="44"/>
                    </a:lnTo>
                    <a:lnTo>
                      <a:pt x="304" y="46"/>
                    </a:lnTo>
                    <a:lnTo>
                      <a:pt x="305" y="48"/>
                    </a:lnTo>
                    <a:lnTo>
                      <a:pt x="305" y="51"/>
                    </a:lnTo>
                    <a:lnTo>
                      <a:pt x="306" y="54"/>
                    </a:lnTo>
                    <a:lnTo>
                      <a:pt x="306" y="56"/>
                    </a:lnTo>
                    <a:lnTo>
                      <a:pt x="306" y="59"/>
                    </a:lnTo>
                    <a:lnTo>
                      <a:pt x="308" y="61"/>
                    </a:lnTo>
                    <a:lnTo>
                      <a:pt x="309" y="64"/>
                    </a:lnTo>
                    <a:lnTo>
                      <a:pt x="309" y="66"/>
                    </a:lnTo>
                    <a:lnTo>
                      <a:pt x="310" y="69"/>
                    </a:lnTo>
                    <a:lnTo>
                      <a:pt x="310" y="71"/>
                    </a:lnTo>
                    <a:lnTo>
                      <a:pt x="310" y="73"/>
                    </a:lnTo>
                    <a:lnTo>
                      <a:pt x="310" y="76"/>
                    </a:lnTo>
                    <a:lnTo>
                      <a:pt x="311" y="79"/>
                    </a:lnTo>
                    <a:lnTo>
                      <a:pt x="311" y="81"/>
                    </a:lnTo>
                    <a:lnTo>
                      <a:pt x="311" y="83"/>
                    </a:lnTo>
                    <a:lnTo>
                      <a:pt x="311" y="86"/>
                    </a:lnTo>
                    <a:lnTo>
                      <a:pt x="312" y="88"/>
                    </a:lnTo>
                    <a:lnTo>
                      <a:pt x="312" y="90"/>
                    </a:lnTo>
                    <a:lnTo>
                      <a:pt x="312" y="92"/>
                    </a:lnTo>
                    <a:lnTo>
                      <a:pt x="312" y="95"/>
                    </a:lnTo>
                    <a:lnTo>
                      <a:pt x="312" y="97"/>
                    </a:lnTo>
                    <a:lnTo>
                      <a:pt x="312" y="99"/>
                    </a:lnTo>
                    <a:lnTo>
                      <a:pt x="313" y="102"/>
                    </a:lnTo>
                    <a:lnTo>
                      <a:pt x="313" y="104"/>
                    </a:lnTo>
                    <a:lnTo>
                      <a:pt x="313" y="106"/>
                    </a:lnTo>
                    <a:lnTo>
                      <a:pt x="313" y="108"/>
                    </a:lnTo>
                    <a:lnTo>
                      <a:pt x="313" y="112"/>
                    </a:lnTo>
                    <a:lnTo>
                      <a:pt x="313" y="115"/>
                    </a:lnTo>
                    <a:lnTo>
                      <a:pt x="313" y="117"/>
                    </a:lnTo>
                    <a:lnTo>
                      <a:pt x="313" y="120"/>
                    </a:lnTo>
                    <a:lnTo>
                      <a:pt x="313" y="121"/>
                    </a:lnTo>
                    <a:lnTo>
                      <a:pt x="312" y="122"/>
                    </a:lnTo>
                    <a:lnTo>
                      <a:pt x="312" y="123"/>
                    </a:lnTo>
                    <a:lnTo>
                      <a:pt x="310" y="123"/>
                    </a:lnTo>
                    <a:lnTo>
                      <a:pt x="308" y="124"/>
                    </a:lnTo>
                    <a:lnTo>
                      <a:pt x="306" y="125"/>
                    </a:lnTo>
                    <a:lnTo>
                      <a:pt x="304" y="126"/>
                    </a:lnTo>
                    <a:lnTo>
                      <a:pt x="302" y="128"/>
                    </a:lnTo>
                    <a:lnTo>
                      <a:pt x="300" y="129"/>
                    </a:lnTo>
                    <a:lnTo>
                      <a:pt x="296" y="130"/>
                    </a:lnTo>
                    <a:lnTo>
                      <a:pt x="294" y="132"/>
                    </a:lnTo>
                    <a:lnTo>
                      <a:pt x="291" y="133"/>
                    </a:lnTo>
                    <a:lnTo>
                      <a:pt x="287" y="134"/>
                    </a:lnTo>
                    <a:lnTo>
                      <a:pt x="284" y="137"/>
                    </a:lnTo>
                    <a:lnTo>
                      <a:pt x="280" y="139"/>
                    </a:lnTo>
                    <a:lnTo>
                      <a:pt x="276" y="141"/>
                    </a:lnTo>
                    <a:lnTo>
                      <a:pt x="272" y="143"/>
                    </a:lnTo>
                    <a:lnTo>
                      <a:pt x="268" y="144"/>
                    </a:lnTo>
                    <a:lnTo>
                      <a:pt x="263" y="147"/>
                    </a:lnTo>
                    <a:lnTo>
                      <a:pt x="259" y="149"/>
                    </a:lnTo>
                    <a:lnTo>
                      <a:pt x="254" y="152"/>
                    </a:lnTo>
                    <a:lnTo>
                      <a:pt x="250" y="155"/>
                    </a:lnTo>
                    <a:lnTo>
                      <a:pt x="245" y="157"/>
                    </a:lnTo>
                    <a:lnTo>
                      <a:pt x="240" y="159"/>
                    </a:lnTo>
                    <a:lnTo>
                      <a:pt x="235" y="163"/>
                    </a:lnTo>
                    <a:lnTo>
                      <a:pt x="231" y="165"/>
                    </a:lnTo>
                    <a:lnTo>
                      <a:pt x="225" y="167"/>
                    </a:lnTo>
                    <a:lnTo>
                      <a:pt x="220" y="170"/>
                    </a:lnTo>
                    <a:lnTo>
                      <a:pt x="216" y="173"/>
                    </a:lnTo>
                    <a:lnTo>
                      <a:pt x="210" y="176"/>
                    </a:lnTo>
                    <a:lnTo>
                      <a:pt x="205" y="180"/>
                    </a:lnTo>
                    <a:lnTo>
                      <a:pt x="200" y="182"/>
                    </a:lnTo>
                    <a:lnTo>
                      <a:pt x="194" y="185"/>
                    </a:lnTo>
                    <a:lnTo>
                      <a:pt x="189" y="187"/>
                    </a:lnTo>
                    <a:lnTo>
                      <a:pt x="183" y="191"/>
                    </a:lnTo>
                    <a:lnTo>
                      <a:pt x="179" y="193"/>
                    </a:lnTo>
                    <a:lnTo>
                      <a:pt x="173" y="196"/>
                    </a:lnTo>
                    <a:lnTo>
                      <a:pt x="167" y="199"/>
                    </a:lnTo>
                    <a:lnTo>
                      <a:pt x="163" y="202"/>
                    </a:lnTo>
                    <a:lnTo>
                      <a:pt x="157" y="206"/>
                    </a:lnTo>
                    <a:lnTo>
                      <a:pt x="153" y="208"/>
                    </a:lnTo>
                    <a:lnTo>
                      <a:pt x="147" y="211"/>
                    </a:lnTo>
                    <a:lnTo>
                      <a:pt x="142" y="213"/>
                    </a:lnTo>
                    <a:lnTo>
                      <a:pt x="138" y="217"/>
                    </a:lnTo>
                    <a:lnTo>
                      <a:pt x="133" y="220"/>
                    </a:lnTo>
                    <a:lnTo>
                      <a:pt x="129" y="221"/>
                    </a:lnTo>
                    <a:lnTo>
                      <a:pt x="124" y="225"/>
                    </a:lnTo>
                    <a:lnTo>
                      <a:pt x="120" y="227"/>
                    </a:lnTo>
                    <a:lnTo>
                      <a:pt x="115" y="230"/>
                    </a:lnTo>
                    <a:lnTo>
                      <a:pt x="111" y="233"/>
                    </a:lnTo>
                    <a:lnTo>
                      <a:pt x="107" y="235"/>
                    </a:lnTo>
                    <a:lnTo>
                      <a:pt x="104" y="237"/>
                    </a:lnTo>
                    <a:lnTo>
                      <a:pt x="101" y="239"/>
                    </a:lnTo>
                    <a:lnTo>
                      <a:pt x="96" y="242"/>
                    </a:lnTo>
                    <a:lnTo>
                      <a:pt x="94" y="244"/>
                    </a:lnTo>
                    <a:lnTo>
                      <a:pt x="90" y="245"/>
                    </a:lnTo>
                    <a:lnTo>
                      <a:pt x="88" y="247"/>
                    </a:lnTo>
                    <a:lnTo>
                      <a:pt x="85" y="250"/>
                    </a:lnTo>
                    <a:lnTo>
                      <a:pt x="83" y="251"/>
                    </a:lnTo>
                    <a:lnTo>
                      <a:pt x="80" y="253"/>
                    </a:lnTo>
                    <a:lnTo>
                      <a:pt x="79" y="254"/>
                    </a:lnTo>
                    <a:lnTo>
                      <a:pt x="76" y="256"/>
                    </a:lnTo>
                    <a:lnTo>
                      <a:pt x="75" y="260"/>
                    </a:lnTo>
                    <a:lnTo>
                      <a:pt x="37" y="257"/>
                    </a:lnTo>
                    <a:lnTo>
                      <a:pt x="38" y="257"/>
                    </a:lnTo>
                    <a:lnTo>
                      <a:pt x="40" y="256"/>
                    </a:lnTo>
                    <a:lnTo>
                      <a:pt x="41" y="255"/>
                    </a:lnTo>
                    <a:lnTo>
                      <a:pt x="44" y="254"/>
                    </a:lnTo>
                    <a:lnTo>
                      <a:pt x="45" y="253"/>
                    </a:lnTo>
                    <a:lnTo>
                      <a:pt x="49" y="252"/>
                    </a:lnTo>
                    <a:lnTo>
                      <a:pt x="51" y="250"/>
                    </a:lnTo>
                    <a:lnTo>
                      <a:pt x="53" y="247"/>
                    </a:lnTo>
                    <a:lnTo>
                      <a:pt x="56" y="246"/>
                    </a:lnTo>
                    <a:lnTo>
                      <a:pt x="60" y="244"/>
                    </a:lnTo>
                    <a:lnTo>
                      <a:pt x="63" y="242"/>
                    </a:lnTo>
                    <a:lnTo>
                      <a:pt x="68" y="239"/>
                    </a:lnTo>
                    <a:lnTo>
                      <a:pt x="69" y="238"/>
                    </a:lnTo>
                    <a:lnTo>
                      <a:pt x="71" y="237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4"/>
                    </a:lnTo>
                    <a:lnTo>
                      <a:pt x="80" y="231"/>
                    </a:lnTo>
                    <a:lnTo>
                      <a:pt x="83" y="230"/>
                    </a:lnTo>
                    <a:lnTo>
                      <a:pt x="85" y="229"/>
                    </a:lnTo>
                    <a:lnTo>
                      <a:pt x="87" y="227"/>
                    </a:lnTo>
                    <a:lnTo>
                      <a:pt x="89" y="226"/>
                    </a:lnTo>
                    <a:lnTo>
                      <a:pt x="93" y="224"/>
                    </a:lnTo>
                    <a:lnTo>
                      <a:pt x="95" y="222"/>
                    </a:lnTo>
                    <a:lnTo>
                      <a:pt x="97" y="221"/>
                    </a:lnTo>
                    <a:lnTo>
                      <a:pt x="99" y="220"/>
                    </a:lnTo>
                    <a:lnTo>
                      <a:pt x="103" y="218"/>
                    </a:lnTo>
                    <a:lnTo>
                      <a:pt x="105" y="217"/>
                    </a:lnTo>
                    <a:lnTo>
                      <a:pt x="107" y="215"/>
                    </a:lnTo>
                    <a:lnTo>
                      <a:pt x="111" y="213"/>
                    </a:lnTo>
                    <a:lnTo>
                      <a:pt x="113" y="212"/>
                    </a:lnTo>
                    <a:lnTo>
                      <a:pt x="116" y="210"/>
                    </a:lnTo>
                    <a:lnTo>
                      <a:pt x="119" y="209"/>
                    </a:lnTo>
                    <a:lnTo>
                      <a:pt x="122" y="207"/>
                    </a:lnTo>
                    <a:lnTo>
                      <a:pt x="124" y="206"/>
                    </a:lnTo>
                    <a:lnTo>
                      <a:pt x="128" y="203"/>
                    </a:lnTo>
                    <a:lnTo>
                      <a:pt x="130" y="202"/>
                    </a:lnTo>
                    <a:lnTo>
                      <a:pt x="133" y="200"/>
                    </a:lnTo>
                    <a:lnTo>
                      <a:pt x="136" y="199"/>
                    </a:lnTo>
                    <a:lnTo>
                      <a:pt x="139" y="196"/>
                    </a:lnTo>
                    <a:lnTo>
                      <a:pt x="142" y="195"/>
                    </a:lnTo>
                    <a:lnTo>
                      <a:pt x="145" y="193"/>
                    </a:lnTo>
                    <a:lnTo>
                      <a:pt x="148" y="191"/>
                    </a:lnTo>
                    <a:lnTo>
                      <a:pt x="151" y="190"/>
                    </a:lnTo>
                    <a:lnTo>
                      <a:pt x="155" y="187"/>
                    </a:lnTo>
                    <a:lnTo>
                      <a:pt x="158" y="186"/>
                    </a:lnTo>
                    <a:lnTo>
                      <a:pt x="161" y="184"/>
                    </a:lnTo>
                    <a:lnTo>
                      <a:pt x="164" y="183"/>
                    </a:lnTo>
                    <a:lnTo>
                      <a:pt x="167" y="181"/>
                    </a:lnTo>
                    <a:lnTo>
                      <a:pt x="172" y="178"/>
                    </a:lnTo>
                    <a:lnTo>
                      <a:pt x="175" y="175"/>
                    </a:lnTo>
                    <a:lnTo>
                      <a:pt x="180" y="173"/>
                    </a:lnTo>
                    <a:lnTo>
                      <a:pt x="183" y="170"/>
                    </a:lnTo>
                    <a:lnTo>
                      <a:pt x="188" y="168"/>
                    </a:lnTo>
                    <a:lnTo>
                      <a:pt x="191" y="166"/>
                    </a:lnTo>
                    <a:lnTo>
                      <a:pt x="196" y="164"/>
                    </a:lnTo>
                    <a:lnTo>
                      <a:pt x="199" y="161"/>
                    </a:lnTo>
                    <a:lnTo>
                      <a:pt x="204" y="159"/>
                    </a:lnTo>
                    <a:lnTo>
                      <a:pt x="207" y="157"/>
                    </a:lnTo>
                    <a:lnTo>
                      <a:pt x="210" y="155"/>
                    </a:lnTo>
                    <a:lnTo>
                      <a:pt x="215" y="152"/>
                    </a:lnTo>
                    <a:lnTo>
                      <a:pt x="218" y="150"/>
                    </a:lnTo>
                    <a:lnTo>
                      <a:pt x="222" y="148"/>
                    </a:lnTo>
                    <a:lnTo>
                      <a:pt x="226" y="146"/>
                    </a:lnTo>
                    <a:lnTo>
                      <a:pt x="230" y="143"/>
                    </a:lnTo>
                    <a:lnTo>
                      <a:pt x="233" y="141"/>
                    </a:lnTo>
                    <a:lnTo>
                      <a:pt x="237" y="140"/>
                    </a:lnTo>
                    <a:lnTo>
                      <a:pt x="241" y="138"/>
                    </a:lnTo>
                    <a:lnTo>
                      <a:pt x="244" y="135"/>
                    </a:lnTo>
                    <a:lnTo>
                      <a:pt x="249" y="133"/>
                    </a:lnTo>
                    <a:lnTo>
                      <a:pt x="252" y="132"/>
                    </a:lnTo>
                    <a:lnTo>
                      <a:pt x="256" y="130"/>
                    </a:lnTo>
                    <a:lnTo>
                      <a:pt x="259" y="129"/>
                    </a:lnTo>
                    <a:lnTo>
                      <a:pt x="263" y="126"/>
                    </a:lnTo>
                    <a:lnTo>
                      <a:pt x="267" y="125"/>
                    </a:lnTo>
                    <a:lnTo>
                      <a:pt x="270" y="124"/>
                    </a:lnTo>
                    <a:lnTo>
                      <a:pt x="274" y="123"/>
                    </a:lnTo>
                    <a:lnTo>
                      <a:pt x="277" y="122"/>
                    </a:lnTo>
                    <a:lnTo>
                      <a:pt x="280" y="121"/>
                    </a:lnTo>
                    <a:lnTo>
                      <a:pt x="285" y="120"/>
                    </a:lnTo>
                    <a:lnTo>
                      <a:pt x="285" y="118"/>
                    </a:lnTo>
                    <a:lnTo>
                      <a:pt x="285" y="116"/>
                    </a:lnTo>
                    <a:lnTo>
                      <a:pt x="285" y="114"/>
                    </a:lnTo>
                    <a:lnTo>
                      <a:pt x="285" y="113"/>
                    </a:lnTo>
                    <a:lnTo>
                      <a:pt x="286" y="111"/>
                    </a:lnTo>
                    <a:lnTo>
                      <a:pt x="286" y="108"/>
                    </a:lnTo>
                    <a:lnTo>
                      <a:pt x="286" y="105"/>
                    </a:lnTo>
                    <a:lnTo>
                      <a:pt x="286" y="102"/>
                    </a:lnTo>
                    <a:lnTo>
                      <a:pt x="286" y="98"/>
                    </a:lnTo>
                    <a:lnTo>
                      <a:pt x="287" y="95"/>
                    </a:lnTo>
                    <a:lnTo>
                      <a:pt x="287" y="91"/>
                    </a:lnTo>
                    <a:lnTo>
                      <a:pt x="287" y="88"/>
                    </a:lnTo>
                    <a:lnTo>
                      <a:pt x="287" y="83"/>
                    </a:lnTo>
                    <a:lnTo>
                      <a:pt x="288" y="80"/>
                    </a:lnTo>
                    <a:lnTo>
                      <a:pt x="287" y="78"/>
                    </a:lnTo>
                    <a:lnTo>
                      <a:pt x="287" y="76"/>
                    </a:lnTo>
                    <a:lnTo>
                      <a:pt x="287" y="73"/>
                    </a:lnTo>
                    <a:lnTo>
                      <a:pt x="287" y="72"/>
                    </a:lnTo>
                    <a:lnTo>
                      <a:pt x="287" y="68"/>
                    </a:lnTo>
                    <a:lnTo>
                      <a:pt x="287" y="64"/>
                    </a:lnTo>
                    <a:lnTo>
                      <a:pt x="287" y="60"/>
                    </a:lnTo>
                    <a:lnTo>
                      <a:pt x="287" y="56"/>
                    </a:lnTo>
                    <a:lnTo>
                      <a:pt x="287" y="52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85" y="40"/>
                    </a:lnTo>
                    <a:lnTo>
                      <a:pt x="284" y="37"/>
                    </a:lnTo>
                    <a:lnTo>
                      <a:pt x="284" y="35"/>
                    </a:lnTo>
                    <a:lnTo>
                      <a:pt x="282" y="31"/>
                    </a:lnTo>
                    <a:lnTo>
                      <a:pt x="280" y="29"/>
                    </a:lnTo>
                    <a:lnTo>
                      <a:pt x="279" y="27"/>
                    </a:lnTo>
                    <a:lnTo>
                      <a:pt x="278" y="25"/>
                    </a:lnTo>
                    <a:lnTo>
                      <a:pt x="276" y="22"/>
                    </a:lnTo>
                    <a:lnTo>
                      <a:pt x="272" y="21"/>
                    </a:lnTo>
                    <a:lnTo>
                      <a:pt x="269" y="19"/>
                    </a:lnTo>
                    <a:lnTo>
                      <a:pt x="266" y="18"/>
                    </a:lnTo>
                    <a:lnTo>
                      <a:pt x="262" y="18"/>
                    </a:lnTo>
                    <a:lnTo>
                      <a:pt x="260" y="17"/>
                    </a:lnTo>
                    <a:lnTo>
                      <a:pt x="258" y="17"/>
                    </a:lnTo>
                    <a:lnTo>
                      <a:pt x="256" y="17"/>
                    </a:lnTo>
                    <a:lnTo>
                      <a:pt x="252" y="17"/>
                    </a:lnTo>
                    <a:lnTo>
                      <a:pt x="249" y="16"/>
                    </a:lnTo>
                    <a:lnTo>
                      <a:pt x="246" y="16"/>
                    </a:lnTo>
                    <a:lnTo>
                      <a:pt x="243" y="16"/>
                    </a:lnTo>
                    <a:lnTo>
                      <a:pt x="240" y="16"/>
                    </a:lnTo>
                    <a:lnTo>
                      <a:pt x="236" y="16"/>
                    </a:lnTo>
                    <a:lnTo>
                      <a:pt x="233" y="16"/>
                    </a:lnTo>
                    <a:lnTo>
                      <a:pt x="231" y="16"/>
                    </a:lnTo>
                    <a:lnTo>
                      <a:pt x="226" y="16"/>
                    </a:lnTo>
                    <a:lnTo>
                      <a:pt x="223" y="16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09" y="17"/>
                    </a:lnTo>
                    <a:lnTo>
                      <a:pt x="205" y="17"/>
                    </a:lnTo>
                    <a:lnTo>
                      <a:pt x="201" y="18"/>
                    </a:lnTo>
                    <a:lnTo>
                      <a:pt x="198" y="18"/>
                    </a:lnTo>
                    <a:lnTo>
                      <a:pt x="193" y="18"/>
                    </a:lnTo>
                    <a:lnTo>
                      <a:pt x="190" y="19"/>
                    </a:lnTo>
                    <a:lnTo>
                      <a:pt x="187" y="19"/>
                    </a:lnTo>
                    <a:lnTo>
                      <a:pt x="182" y="19"/>
                    </a:lnTo>
                    <a:lnTo>
                      <a:pt x="179" y="20"/>
                    </a:lnTo>
                    <a:lnTo>
                      <a:pt x="175" y="20"/>
                    </a:lnTo>
                    <a:lnTo>
                      <a:pt x="171" y="20"/>
                    </a:lnTo>
                    <a:lnTo>
                      <a:pt x="167" y="21"/>
                    </a:lnTo>
                    <a:lnTo>
                      <a:pt x="164" y="21"/>
                    </a:lnTo>
                    <a:lnTo>
                      <a:pt x="161" y="22"/>
                    </a:lnTo>
                    <a:lnTo>
                      <a:pt x="157" y="22"/>
                    </a:lnTo>
                    <a:lnTo>
                      <a:pt x="153" y="22"/>
                    </a:lnTo>
                    <a:lnTo>
                      <a:pt x="149" y="24"/>
                    </a:lnTo>
                    <a:lnTo>
                      <a:pt x="146" y="24"/>
                    </a:lnTo>
                    <a:lnTo>
                      <a:pt x="142" y="25"/>
                    </a:lnTo>
                    <a:lnTo>
                      <a:pt x="139" y="25"/>
                    </a:lnTo>
                    <a:lnTo>
                      <a:pt x="137" y="26"/>
                    </a:lnTo>
                    <a:lnTo>
                      <a:pt x="133" y="26"/>
                    </a:lnTo>
                    <a:lnTo>
                      <a:pt x="131" y="27"/>
                    </a:lnTo>
                    <a:lnTo>
                      <a:pt x="128" y="27"/>
                    </a:lnTo>
                    <a:lnTo>
                      <a:pt x="125" y="28"/>
                    </a:lnTo>
                    <a:lnTo>
                      <a:pt x="122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5" y="29"/>
                    </a:lnTo>
                    <a:lnTo>
                      <a:pt x="113" y="29"/>
                    </a:lnTo>
                    <a:lnTo>
                      <a:pt x="112" y="30"/>
                    </a:lnTo>
                    <a:lnTo>
                      <a:pt x="109" y="30"/>
                    </a:lnTo>
                    <a:lnTo>
                      <a:pt x="106" y="31"/>
                    </a:lnTo>
                    <a:lnTo>
                      <a:pt x="104" y="31"/>
                    </a:lnTo>
                    <a:lnTo>
                      <a:pt x="103" y="33"/>
                    </a:lnTo>
                    <a:lnTo>
                      <a:pt x="101" y="34"/>
                    </a:lnTo>
                    <a:lnTo>
                      <a:pt x="97" y="37"/>
                    </a:lnTo>
                    <a:lnTo>
                      <a:pt x="95" y="39"/>
                    </a:lnTo>
                    <a:lnTo>
                      <a:pt x="93" y="42"/>
                    </a:lnTo>
                    <a:lnTo>
                      <a:pt x="90" y="44"/>
                    </a:lnTo>
                    <a:lnTo>
                      <a:pt x="88" y="47"/>
                    </a:lnTo>
                    <a:lnTo>
                      <a:pt x="85" y="51"/>
                    </a:lnTo>
                    <a:lnTo>
                      <a:pt x="81" y="54"/>
                    </a:lnTo>
                    <a:lnTo>
                      <a:pt x="78" y="57"/>
                    </a:lnTo>
                    <a:lnTo>
                      <a:pt x="76" y="62"/>
                    </a:lnTo>
                    <a:lnTo>
                      <a:pt x="73" y="64"/>
                    </a:lnTo>
                    <a:lnTo>
                      <a:pt x="72" y="65"/>
                    </a:lnTo>
                    <a:lnTo>
                      <a:pt x="70" y="68"/>
                    </a:lnTo>
                    <a:lnTo>
                      <a:pt x="69" y="70"/>
                    </a:lnTo>
                    <a:lnTo>
                      <a:pt x="67" y="72"/>
                    </a:lnTo>
                    <a:lnTo>
                      <a:pt x="66" y="74"/>
                    </a:lnTo>
                    <a:lnTo>
                      <a:pt x="63" y="77"/>
                    </a:lnTo>
                    <a:lnTo>
                      <a:pt x="62" y="79"/>
                    </a:lnTo>
                    <a:lnTo>
                      <a:pt x="61" y="81"/>
                    </a:lnTo>
                    <a:lnTo>
                      <a:pt x="59" y="83"/>
                    </a:lnTo>
                    <a:lnTo>
                      <a:pt x="58" y="86"/>
                    </a:lnTo>
                    <a:lnTo>
                      <a:pt x="55" y="88"/>
                    </a:lnTo>
                    <a:lnTo>
                      <a:pt x="54" y="90"/>
                    </a:lnTo>
                    <a:lnTo>
                      <a:pt x="52" y="92"/>
                    </a:lnTo>
                    <a:lnTo>
                      <a:pt x="51" y="95"/>
                    </a:lnTo>
                    <a:lnTo>
                      <a:pt x="50" y="97"/>
                    </a:lnTo>
                    <a:lnTo>
                      <a:pt x="47" y="99"/>
                    </a:lnTo>
                    <a:lnTo>
                      <a:pt x="45" y="102"/>
                    </a:lnTo>
                    <a:lnTo>
                      <a:pt x="44" y="104"/>
                    </a:lnTo>
                    <a:lnTo>
                      <a:pt x="43" y="106"/>
                    </a:lnTo>
                    <a:lnTo>
                      <a:pt x="42" y="108"/>
                    </a:lnTo>
                    <a:lnTo>
                      <a:pt x="40" y="111"/>
                    </a:lnTo>
                    <a:lnTo>
                      <a:pt x="38" y="113"/>
                    </a:lnTo>
                    <a:lnTo>
                      <a:pt x="37" y="115"/>
                    </a:lnTo>
                    <a:lnTo>
                      <a:pt x="35" y="118"/>
                    </a:lnTo>
                    <a:lnTo>
                      <a:pt x="33" y="123"/>
                    </a:lnTo>
                    <a:lnTo>
                      <a:pt x="30" y="126"/>
                    </a:lnTo>
                    <a:lnTo>
                      <a:pt x="29" y="130"/>
                    </a:lnTo>
                    <a:lnTo>
                      <a:pt x="27" y="133"/>
                    </a:lnTo>
                    <a:lnTo>
                      <a:pt x="26" y="137"/>
                    </a:lnTo>
                    <a:lnTo>
                      <a:pt x="25" y="139"/>
                    </a:lnTo>
                    <a:lnTo>
                      <a:pt x="25" y="142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2" name="Freeform 284"/>
              <p:cNvSpPr>
                <a:spLocks/>
              </p:cNvSpPr>
              <p:nvPr/>
            </p:nvSpPr>
            <p:spPr bwMode="auto">
              <a:xfrm rot="775594">
                <a:off x="5472118" y="3637555"/>
                <a:ext cx="970627" cy="266331"/>
              </a:xfrm>
              <a:custGeom>
                <a:avLst/>
                <a:gdLst/>
                <a:ahLst/>
                <a:cxnLst>
                  <a:cxn ang="0">
                    <a:pos x="479" y="1"/>
                  </a:cxn>
                  <a:cxn ang="0">
                    <a:pos x="462" y="1"/>
                  </a:cxn>
                  <a:cxn ang="0">
                    <a:pos x="444" y="0"/>
                  </a:cxn>
                  <a:cxn ang="0">
                    <a:pos x="425" y="0"/>
                  </a:cxn>
                  <a:cxn ang="0">
                    <a:pos x="405" y="0"/>
                  </a:cxn>
                  <a:cxn ang="0">
                    <a:pos x="384" y="0"/>
                  </a:cxn>
                  <a:cxn ang="0">
                    <a:pos x="363" y="1"/>
                  </a:cxn>
                  <a:cxn ang="0">
                    <a:pos x="343" y="2"/>
                  </a:cxn>
                  <a:cxn ang="0">
                    <a:pos x="321" y="3"/>
                  </a:cxn>
                  <a:cxn ang="0">
                    <a:pos x="301" y="5"/>
                  </a:cxn>
                  <a:cxn ang="0">
                    <a:pos x="282" y="6"/>
                  </a:cxn>
                  <a:cxn ang="0">
                    <a:pos x="263" y="8"/>
                  </a:cxn>
                  <a:cxn ang="0">
                    <a:pos x="245" y="10"/>
                  </a:cxn>
                  <a:cxn ang="0">
                    <a:pos x="229" y="14"/>
                  </a:cxn>
                  <a:cxn ang="0">
                    <a:pos x="216" y="17"/>
                  </a:cxn>
                  <a:cxn ang="0">
                    <a:pos x="205" y="19"/>
                  </a:cxn>
                  <a:cxn ang="0">
                    <a:pos x="193" y="24"/>
                  </a:cxn>
                  <a:cxn ang="0">
                    <a:pos x="180" y="29"/>
                  </a:cxn>
                  <a:cxn ang="0">
                    <a:pos x="165" y="35"/>
                  </a:cxn>
                  <a:cxn ang="0">
                    <a:pos x="150" y="44"/>
                  </a:cxn>
                  <a:cxn ang="0">
                    <a:pos x="133" y="53"/>
                  </a:cxn>
                  <a:cxn ang="0">
                    <a:pos x="116" y="62"/>
                  </a:cxn>
                  <a:cxn ang="0">
                    <a:pos x="101" y="72"/>
                  </a:cxn>
                  <a:cxn ang="0">
                    <a:pos x="84" y="83"/>
                  </a:cxn>
                  <a:cxn ang="0">
                    <a:pos x="67" y="92"/>
                  </a:cxn>
                  <a:cxn ang="0">
                    <a:pos x="52" y="101"/>
                  </a:cxn>
                  <a:cxn ang="0">
                    <a:pos x="38" y="110"/>
                  </a:cxn>
                  <a:cxn ang="0">
                    <a:pos x="25" y="118"/>
                  </a:cxn>
                  <a:cxn ang="0">
                    <a:pos x="15" y="124"/>
                  </a:cxn>
                  <a:cxn ang="0">
                    <a:pos x="7" y="129"/>
                  </a:cxn>
                  <a:cxn ang="0">
                    <a:pos x="0" y="135"/>
                  </a:cxn>
                  <a:cxn ang="0">
                    <a:pos x="37" y="133"/>
                  </a:cxn>
                  <a:cxn ang="0">
                    <a:pos x="46" y="127"/>
                  </a:cxn>
                  <a:cxn ang="0">
                    <a:pos x="56" y="119"/>
                  </a:cxn>
                  <a:cxn ang="0">
                    <a:pos x="66" y="112"/>
                  </a:cxn>
                  <a:cxn ang="0">
                    <a:pos x="77" y="104"/>
                  </a:cxn>
                  <a:cxn ang="0">
                    <a:pos x="89" y="96"/>
                  </a:cxn>
                  <a:cxn ang="0">
                    <a:pos x="103" y="88"/>
                  </a:cxn>
                  <a:cxn ang="0">
                    <a:pos x="116" y="80"/>
                  </a:cxn>
                  <a:cxn ang="0">
                    <a:pos x="131" y="71"/>
                  </a:cxn>
                  <a:cxn ang="0">
                    <a:pos x="147" y="63"/>
                  </a:cxn>
                  <a:cxn ang="0">
                    <a:pos x="164" y="55"/>
                  </a:cxn>
                  <a:cxn ang="0">
                    <a:pos x="180" y="48"/>
                  </a:cxn>
                  <a:cxn ang="0">
                    <a:pos x="197" y="42"/>
                  </a:cxn>
                  <a:cxn ang="0">
                    <a:pos x="214" y="36"/>
                  </a:cxn>
                  <a:cxn ang="0">
                    <a:pos x="229" y="33"/>
                  </a:cxn>
                  <a:cxn ang="0">
                    <a:pos x="249" y="28"/>
                  </a:cxn>
                  <a:cxn ang="0">
                    <a:pos x="268" y="25"/>
                  </a:cxn>
                  <a:cxn ang="0">
                    <a:pos x="288" y="23"/>
                  </a:cxn>
                  <a:cxn ang="0">
                    <a:pos x="309" y="20"/>
                  </a:cxn>
                  <a:cxn ang="0">
                    <a:pos x="330" y="18"/>
                  </a:cxn>
                  <a:cxn ang="0">
                    <a:pos x="350" y="17"/>
                  </a:cxn>
                  <a:cxn ang="0">
                    <a:pos x="372" y="16"/>
                  </a:cxn>
                  <a:cxn ang="0">
                    <a:pos x="391" y="15"/>
                  </a:cxn>
                  <a:cxn ang="0">
                    <a:pos x="409" y="14"/>
                  </a:cxn>
                  <a:cxn ang="0">
                    <a:pos x="426" y="14"/>
                  </a:cxn>
                  <a:cxn ang="0">
                    <a:pos x="441" y="13"/>
                  </a:cxn>
                  <a:cxn ang="0">
                    <a:pos x="455" y="13"/>
                  </a:cxn>
                  <a:cxn ang="0">
                    <a:pos x="464" y="13"/>
                  </a:cxn>
                  <a:cxn ang="0">
                    <a:pos x="474" y="13"/>
                  </a:cxn>
                  <a:cxn ang="0">
                    <a:pos x="492" y="3"/>
                  </a:cxn>
                </a:cxnLst>
                <a:rect l="0" t="0" r="r" b="b"/>
                <a:pathLst>
                  <a:path w="492" h="135">
                    <a:moveTo>
                      <a:pt x="492" y="3"/>
                    </a:moveTo>
                    <a:lnTo>
                      <a:pt x="488" y="2"/>
                    </a:lnTo>
                    <a:lnTo>
                      <a:pt x="484" y="2"/>
                    </a:lnTo>
                    <a:lnTo>
                      <a:pt x="479" y="1"/>
                    </a:lnTo>
                    <a:lnTo>
                      <a:pt x="476" y="1"/>
                    </a:lnTo>
                    <a:lnTo>
                      <a:pt x="471" y="1"/>
                    </a:lnTo>
                    <a:lnTo>
                      <a:pt x="467" y="1"/>
                    </a:lnTo>
                    <a:lnTo>
                      <a:pt x="462" y="1"/>
                    </a:lnTo>
                    <a:lnTo>
                      <a:pt x="459" y="1"/>
                    </a:lnTo>
                    <a:lnTo>
                      <a:pt x="453" y="0"/>
                    </a:lnTo>
                    <a:lnTo>
                      <a:pt x="449" y="0"/>
                    </a:lnTo>
                    <a:lnTo>
                      <a:pt x="444" y="0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0" y="0"/>
                    </a:lnTo>
                    <a:lnTo>
                      <a:pt x="425" y="0"/>
                    </a:lnTo>
                    <a:lnTo>
                      <a:pt x="421" y="0"/>
                    </a:lnTo>
                    <a:lnTo>
                      <a:pt x="415" y="0"/>
                    </a:lnTo>
                    <a:lnTo>
                      <a:pt x="410" y="0"/>
                    </a:lnTo>
                    <a:lnTo>
                      <a:pt x="405" y="0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389" y="0"/>
                    </a:lnTo>
                    <a:lnTo>
                      <a:pt x="384" y="0"/>
                    </a:lnTo>
                    <a:lnTo>
                      <a:pt x="379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3" y="1"/>
                    </a:lnTo>
                    <a:lnTo>
                      <a:pt x="358" y="1"/>
                    </a:lnTo>
                    <a:lnTo>
                      <a:pt x="353" y="1"/>
                    </a:lnTo>
                    <a:lnTo>
                      <a:pt x="348" y="1"/>
                    </a:lnTo>
                    <a:lnTo>
                      <a:pt x="343" y="2"/>
                    </a:lnTo>
                    <a:lnTo>
                      <a:pt x="337" y="2"/>
                    </a:lnTo>
                    <a:lnTo>
                      <a:pt x="331" y="2"/>
                    </a:lnTo>
                    <a:lnTo>
                      <a:pt x="327" y="2"/>
                    </a:lnTo>
                    <a:lnTo>
                      <a:pt x="321" y="3"/>
                    </a:lnTo>
                    <a:lnTo>
                      <a:pt x="317" y="3"/>
                    </a:lnTo>
                    <a:lnTo>
                      <a:pt x="311" y="3"/>
                    </a:lnTo>
                    <a:lnTo>
                      <a:pt x="306" y="3"/>
                    </a:lnTo>
                    <a:lnTo>
                      <a:pt x="301" y="5"/>
                    </a:lnTo>
                    <a:lnTo>
                      <a:pt x="296" y="5"/>
                    </a:lnTo>
                    <a:lnTo>
                      <a:pt x="292" y="5"/>
                    </a:lnTo>
                    <a:lnTo>
                      <a:pt x="286" y="6"/>
                    </a:lnTo>
                    <a:lnTo>
                      <a:pt x="282" y="6"/>
                    </a:lnTo>
                    <a:lnTo>
                      <a:pt x="277" y="7"/>
                    </a:lnTo>
                    <a:lnTo>
                      <a:pt x="272" y="7"/>
                    </a:lnTo>
                    <a:lnTo>
                      <a:pt x="268" y="8"/>
                    </a:lnTo>
                    <a:lnTo>
                      <a:pt x="263" y="8"/>
                    </a:lnTo>
                    <a:lnTo>
                      <a:pt x="259" y="9"/>
                    </a:lnTo>
                    <a:lnTo>
                      <a:pt x="254" y="9"/>
                    </a:lnTo>
                    <a:lnTo>
                      <a:pt x="250" y="10"/>
                    </a:lnTo>
                    <a:lnTo>
                      <a:pt x="245" y="10"/>
                    </a:lnTo>
                    <a:lnTo>
                      <a:pt x="242" y="11"/>
                    </a:lnTo>
                    <a:lnTo>
                      <a:pt x="237" y="11"/>
                    </a:lnTo>
                    <a:lnTo>
                      <a:pt x="234" y="13"/>
                    </a:lnTo>
                    <a:lnTo>
                      <a:pt x="229" y="14"/>
                    </a:lnTo>
                    <a:lnTo>
                      <a:pt x="226" y="15"/>
                    </a:lnTo>
                    <a:lnTo>
                      <a:pt x="223" y="15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10" y="18"/>
                    </a:lnTo>
                    <a:lnTo>
                      <a:pt x="207" y="19"/>
                    </a:lnTo>
                    <a:lnTo>
                      <a:pt x="205" y="19"/>
                    </a:lnTo>
                    <a:lnTo>
                      <a:pt x="202" y="22"/>
                    </a:lnTo>
                    <a:lnTo>
                      <a:pt x="199" y="22"/>
                    </a:lnTo>
                    <a:lnTo>
                      <a:pt x="196" y="23"/>
                    </a:lnTo>
                    <a:lnTo>
                      <a:pt x="193" y="24"/>
                    </a:lnTo>
                    <a:lnTo>
                      <a:pt x="190" y="25"/>
                    </a:lnTo>
                    <a:lnTo>
                      <a:pt x="187" y="26"/>
                    </a:lnTo>
                    <a:lnTo>
                      <a:pt x="183" y="27"/>
                    </a:lnTo>
                    <a:lnTo>
                      <a:pt x="180" y="29"/>
                    </a:lnTo>
                    <a:lnTo>
                      <a:pt x="176" y="31"/>
                    </a:lnTo>
                    <a:lnTo>
                      <a:pt x="173" y="32"/>
                    </a:lnTo>
                    <a:lnTo>
                      <a:pt x="170" y="34"/>
                    </a:lnTo>
                    <a:lnTo>
                      <a:pt x="165" y="35"/>
                    </a:lnTo>
                    <a:lnTo>
                      <a:pt x="162" y="37"/>
                    </a:lnTo>
                    <a:lnTo>
                      <a:pt x="158" y="40"/>
                    </a:lnTo>
                    <a:lnTo>
                      <a:pt x="154" y="42"/>
                    </a:lnTo>
                    <a:lnTo>
                      <a:pt x="150" y="44"/>
                    </a:lnTo>
                    <a:lnTo>
                      <a:pt x="147" y="46"/>
                    </a:lnTo>
                    <a:lnTo>
                      <a:pt x="142" y="49"/>
                    </a:lnTo>
                    <a:lnTo>
                      <a:pt x="138" y="51"/>
                    </a:lnTo>
                    <a:lnTo>
                      <a:pt x="133" y="53"/>
                    </a:lnTo>
                    <a:lnTo>
                      <a:pt x="130" y="55"/>
                    </a:lnTo>
                    <a:lnTo>
                      <a:pt x="125" y="58"/>
                    </a:lnTo>
                    <a:lnTo>
                      <a:pt x="121" y="60"/>
                    </a:lnTo>
                    <a:lnTo>
                      <a:pt x="116" y="62"/>
                    </a:lnTo>
                    <a:lnTo>
                      <a:pt x="113" y="65"/>
                    </a:lnTo>
                    <a:lnTo>
                      <a:pt x="108" y="67"/>
                    </a:lnTo>
                    <a:lnTo>
                      <a:pt x="104" y="69"/>
                    </a:lnTo>
                    <a:lnTo>
                      <a:pt x="101" y="72"/>
                    </a:lnTo>
                    <a:lnTo>
                      <a:pt x="96" y="75"/>
                    </a:lnTo>
                    <a:lnTo>
                      <a:pt x="92" y="77"/>
                    </a:lnTo>
                    <a:lnTo>
                      <a:pt x="88" y="79"/>
                    </a:lnTo>
                    <a:lnTo>
                      <a:pt x="84" y="83"/>
                    </a:lnTo>
                    <a:lnTo>
                      <a:pt x="80" y="85"/>
                    </a:lnTo>
                    <a:lnTo>
                      <a:pt x="75" y="87"/>
                    </a:lnTo>
                    <a:lnTo>
                      <a:pt x="71" y="89"/>
                    </a:lnTo>
                    <a:lnTo>
                      <a:pt x="67" y="92"/>
                    </a:lnTo>
                    <a:lnTo>
                      <a:pt x="63" y="94"/>
                    </a:lnTo>
                    <a:lnTo>
                      <a:pt x="59" y="96"/>
                    </a:lnTo>
                    <a:lnTo>
                      <a:pt x="55" y="98"/>
                    </a:lnTo>
                    <a:lnTo>
                      <a:pt x="52" y="101"/>
                    </a:lnTo>
                    <a:lnTo>
                      <a:pt x="49" y="103"/>
                    </a:lnTo>
                    <a:lnTo>
                      <a:pt x="45" y="105"/>
                    </a:lnTo>
                    <a:lnTo>
                      <a:pt x="42" y="107"/>
                    </a:lnTo>
                    <a:lnTo>
                      <a:pt x="38" y="110"/>
                    </a:lnTo>
                    <a:lnTo>
                      <a:pt x="34" y="112"/>
                    </a:lnTo>
                    <a:lnTo>
                      <a:pt x="32" y="114"/>
                    </a:lnTo>
                    <a:lnTo>
                      <a:pt x="28" y="115"/>
                    </a:lnTo>
                    <a:lnTo>
                      <a:pt x="25" y="118"/>
                    </a:lnTo>
                    <a:lnTo>
                      <a:pt x="23" y="120"/>
                    </a:lnTo>
                    <a:lnTo>
                      <a:pt x="20" y="121"/>
                    </a:lnTo>
                    <a:lnTo>
                      <a:pt x="17" y="122"/>
                    </a:lnTo>
                    <a:lnTo>
                      <a:pt x="15" y="124"/>
                    </a:lnTo>
                    <a:lnTo>
                      <a:pt x="14" y="126"/>
                    </a:lnTo>
                    <a:lnTo>
                      <a:pt x="11" y="127"/>
                    </a:lnTo>
                    <a:lnTo>
                      <a:pt x="9" y="128"/>
                    </a:lnTo>
                    <a:lnTo>
                      <a:pt x="7" y="129"/>
                    </a:lnTo>
                    <a:lnTo>
                      <a:pt x="6" y="130"/>
                    </a:lnTo>
                    <a:lnTo>
                      <a:pt x="3" y="132"/>
                    </a:lnTo>
                    <a:lnTo>
                      <a:pt x="1" y="133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37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8" y="132"/>
                    </a:lnTo>
                    <a:lnTo>
                      <a:pt x="41" y="131"/>
                    </a:lnTo>
                    <a:lnTo>
                      <a:pt x="43" y="129"/>
                    </a:lnTo>
                    <a:lnTo>
                      <a:pt x="46" y="127"/>
                    </a:lnTo>
                    <a:lnTo>
                      <a:pt x="49" y="124"/>
                    </a:lnTo>
                    <a:lnTo>
                      <a:pt x="53" y="122"/>
                    </a:lnTo>
                    <a:lnTo>
                      <a:pt x="54" y="120"/>
                    </a:lnTo>
                    <a:lnTo>
                      <a:pt x="56" y="119"/>
                    </a:lnTo>
                    <a:lnTo>
                      <a:pt x="59" y="118"/>
                    </a:lnTo>
                    <a:lnTo>
                      <a:pt x="61" y="115"/>
                    </a:lnTo>
                    <a:lnTo>
                      <a:pt x="63" y="114"/>
                    </a:lnTo>
                    <a:lnTo>
                      <a:pt x="66" y="112"/>
                    </a:lnTo>
                    <a:lnTo>
                      <a:pt x="69" y="110"/>
                    </a:lnTo>
                    <a:lnTo>
                      <a:pt x="71" y="109"/>
                    </a:lnTo>
                    <a:lnTo>
                      <a:pt x="73" y="106"/>
                    </a:lnTo>
                    <a:lnTo>
                      <a:pt x="77" y="104"/>
                    </a:lnTo>
                    <a:lnTo>
                      <a:pt x="80" y="102"/>
                    </a:lnTo>
                    <a:lnTo>
                      <a:pt x="82" y="101"/>
                    </a:lnTo>
                    <a:lnTo>
                      <a:pt x="86" y="98"/>
                    </a:lnTo>
                    <a:lnTo>
                      <a:pt x="89" y="96"/>
                    </a:lnTo>
                    <a:lnTo>
                      <a:pt x="93" y="95"/>
                    </a:lnTo>
                    <a:lnTo>
                      <a:pt x="96" y="93"/>
                    </a:lnTo>
                    <a:lnTo>
                      <a:pt x="99" y="91"/>
                    </a:lnTo>
                    <a:lnTo>
                      <a:pt x="103" y="88"/>
                    </a:lnTo>
                    <a:lnTo>
                      <a:pt x="106" y="86"/>
                    </a:lnTo>
                    <a:lnTo>
                      <a:pt x="110" y="84"/>
                    </a:lnTo>
                    <a:lnTo>
                      <a:pt x="113" y="81"/>
                    </a:lnTo>
                    <a:lnTo>
                      <a:pt x="116" y="80"/>
                    </a:lnTo>
                    <a:lnTo>
                      <a:pt x="120" y="78"/>
                    </a:lnTo>
                    <a:lnTo>
                      <a:pt x="124" y="76"/>
                    </a:lnTo>
                    <a:lnTo>
                      <a:pt x="128" y="74"/>
                    </a:lnTo>
                    <a:lnTo>
                      <a:pt x="131" y="71"/>
                    </a:lnTo>
                    <a:lnTo>
                      <a:pt x="136" y="69"/>
                    </a:lnTo>
                    <a:lnTo>
                      <a:pt x="139" y="67"/>
                    </a:lnTo>
                    <a:lnTo>
                      <a:pt x="144" y="66"/>
                    </a:lnTo>
                    <a:lnTo>
                      <a:pt x="147" y="63"/>
                    </a:lnTo>
                    <a:lnTo>
                      <a:pt x="151" y="61"/>
                    </a:lnTo>
                    <a:lnTo>
                      <a:pt x="156" y="59"/>
                    </a:lnTo>
                    <a:lnTo>
                      <a:pt x="159" y="57"/>
                    </a:lnTo>
                    <a:lnTo>
                      <a:pt x="164" y="55"/>
                    </a:lnTo>
                    <a:lnTo>
                      <a:pt x="167" y="53"/>
                    </a:lnTo>
                    <a:lnTo>
                      <a:pt x="172" y="51"/>
                    </a:lnTo>
                    <a:lnTo>
                      <a:pt x="175" y="50"/>
                    </a:lnTo>
                    <a:lnTo>
                      <a:pt x="180" y="48"/>
                    </a:lnTo>
                    <a:lnTo>
                      <a:pt x="183" y="46"/>
                    </a:lnTo>
                    <a:lnTo>
                      <a:pt x="188" y="45"/>
                    </a:lnTo>
                    <a:lnTo>
                      <a:pt x="192" y="43"/>
                    </a:lnTo>
                    <a:lnTo>
                      <a:pt x="197" y="42"/>
                    </a:lnTo>
                    <a:lnTo>
                      <a:pt x="200" y="41"/>
                    </a:lnTo>
                    <a:lnTo>
                      <a:pt x="205" y="40"/>
                    </a:lnTo>
                    <a:lnTo>
                      <a:pt x="209" y="37"/>
                    </a:lnTo>
                    <a:lnTo>
                      <a:pt x="214" y="36"/>
                    </a:lnTo>
                    <a:lnTo>
                      <a:pt x="217" y="35"/>
                    </a:lnTo>
                    <a:lnTo>
                      <a:pt x="222" y="35"/>
                    </a:lnTo>
                    <a:lnTo>
                      <a:pt x="226" y="34"/>
                    </a:lnTo>
                    <a:lnTo>
                      <a:pt x="229" y="33"/>
                    </a:lnTo>
                    <a:lnTo>
                      <a:pt x="234" y="32"/>
                    </a:lnTo>
                    <a:lnTo>
                      <a:pt x="239" y="31"/>
                    </a:lnTo>
                    <a:lnTo>
                      <a:pt x="244" y="29"/>
                    </a:lnTo>
                    <a:lnTo>
                      <a:pt x="249" y="28"/>
                    </a:lnTo>
                    <a:lnTo>
                      <a:pt x="253" y="28"/>
                    </a:lnTo>
                    <a:lnTo>
                      <a:pt x="258" y="27"/>
                    </a:lnTo>
                    <a:lnTo>
                      <a:pt x="262" y="26"/>
                    </a:lnTo>
                    <a:lnTo>
                      <a:pt x="268" y="25"/>
                    </a:lnTo>
                    <a:lnTo>
                      <a:pt x="272" y="25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3"/>
                    </a:lnTo>
                    <a:lnTo>
                      <a:pt x="293" y="23"/>
                    </a:lnTo>
                    <a:lnTo>
                      <a:pt x="298" y="22"/>
                    </a:lnTo>
                    <a:lnTo>
                      <a:pt x="304" y="22"/>
                    </a:lnTo>
                    <a:lnTo>
                      <a:pt x="309" y="20"/>
                    </a:lnTo>
                    <a:lnTo>
                      <a:pt x="314" y="19"/>
                    </a:lnTo>
                    <a:lnTo>
                      <a:pt x="320" y="19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5" y="18"/>
                    </a:lnTo>
                    <a:lnTo>
                      <a:pt x="341" y="18"/>
                    </a:lnTo>
                    <a:lnTo>
                      <a:pt x="346" y="17"/>
                    </a:lnTo>
                    <a:lnTo>
                      <a:pt x="350" y="17"/>
                    </a:lnTo>
                    <a:lnTo>
                      <a:pt x="356" y="17"/>
                    </a:lnTo>
                    <a:lnTo>
                      <a:pt x="362" y="17"/>
                    </a:lnTo>
                    <a:lnTo>
                      <a:pt x="366" y="16"/>
                    </a:lnTo>
                    <a:lnTo>
                      <a:pt x="372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5"/>
                    </a:lnTo>
                    <a:lnTo>
                      <a:pt x="391" y="15"/>
                    </a:lnTo>
                    <a:lnTo>
                      <a:pt x="396" y="15"/>
                    </a:lnTo>
                    <a:lnTo>
                      <a:pt x="400" y="15"/>
                    </a:lnTo>
                    <a:lnTo>
                      <a:pt x="405" y="14"/>
                    </a:lnTo>
                    <a:lnTo>
                      <a:pt x="409" y="14"/>
                    </a:lnTo>
                    <a:lnTo>
                      <a:pt x="414" y="14"/>
                    </a:lnTo>
                    <a:lnTo>
                      <a:pt x="418" y="14"/>
                    </a:lnTo>
                    <a:lnTo>
                      <a:pt x="422" y="14"/>
                    </a:lnTo>
                    <a:lnTo>
                      <a:pt x="426" y="14"/>
                    </a:lnTo>
                    <a:lnTo>
                      <a:pt x="430" y="13"/>
                    </a:lnTo>
                    <a:lnTo>
                      <a:pt x="434" y="13"/>
                    </a:lnTo>
                    <a:lnTo>
                      <a:pt x="438" y="13"/>
                    </a:lnTo>
                    <a:lnTo>
                      <a:pt x="441" y="13"/>
                    </a:lnTo>
                    <a:lnTo>
                      <a:pt x="444" y="13"/>
                    </a:lnTo>
                    <a:lnTo>
                      <a:pt x="448" y="13"/>
                    </a:lnTo>
                    <a:lnTo>
                      <a:pt x="451" y="13"/>
                    </a:lnTo>
                    <a:lnTo>
                      <a:pt x="455" y="13"/>
                    </a:lnTo>
                    <a:lnTo>
                      <a:pt x="457" y="13"/>
                    </a:lnTo>
                    <a:lnTo>
                      <a:pt x="459" y="13"/>
                    </a:lnTo>
                    <a:lnTo>
                      <a:pt x="461" y="13"/>
                    </a:lnTo>
                    <a:lnTo>
                      <a:pt x="464" y="13"/>
                    </a:lnTo>
                    <a:lnTo>
                      <a:pt x="466" y="13"/>
                    </a:lnTo>
                    <a:lnTo>
                      <a:pt x="468" y="13"/>
                    </a:lnTo>
                    <a:lnTo>
                      <a:pt x="471" y="13"/>
                    </a:lnTo>
                    <a:lnTo>
                      <a:pt x="474" y="13"/>
                    </a:lnTo>
                    <a:lnTo>
                      <a:pt x="475" y="13"/>
                    </a:lnTo>
                    <a:lnTo>
                      <a:pt x="476" y="13"/>
                    </a:lnTo>
                    <a:lnTo>
                      <a:pt x="492" y="3"/>
                    </a:lnTo>
                    <a:lnTo>
                      <a:pt x="49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3" name="Freeform 285"/>
              <p:cNvSpPr>
                <a:spLocks/>
              </p:cNvSpPr>
              <p:nvPr/>
            </p:nvSpPr>
            <p:spPr bwMode="auto">
              <a:xfrm rot="775594">
                <a:off x="6190739" y="3629887"/>
                <a:ext cx="242656" cy="110478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11" y="34"/>
                  </a:cxn>
                  <a:cxn ang="0">
                    <a:pos x="17" y="26"/>
                  </a:cxn>
                  <a:cxn ang="0">
                    <a:pos x="24" y="19"/>
                  </a:cxn>
                  <a:cxn ang="0">
                    <a:pos x="31" y="14"/>
                  </a:cxn>
                  <a:cxn ang="0">
                    <a:pos x="37" y="9"/>
                  </a:cxn>
                  <a:cxn ang="0">
                    <a:pos x="43" y="6"/>
                  </a:cxn>
                  <a:cxn ang="0">
                    <a:pos x="49" y="4"/>
                  </a:cxn>
                  <a:cxn ang="0">
                    <a:pos x="56" y="2"/>
                  </a:cxn>
                  <a:cxn ang="0">
                    <a:pos x="60" y="1"/>
                  </a:cxn>
                  <a:cxn ang="0">
                    <a:pos x="66" y="0"/>
                  </a:cxn>
                  <a:cxn ang="0">
                    <a:pos x="71" y="1"/>
                  </a:cxn>
                  <a:cxn ang="0">
                    <a:pos x="76" y="2"/>
                  </a:cxn>
                  <a:cxn ang="0">
                    <a:pos x="81" y="4"/>
                  </a:cxn>
                  <a:cxn ang="0">
                    <a:pos x="84" y="6"/>
                  </a:cxn>
                  <a:cxn ang="0">
                    <a:pos x="89" y="8"/>
                  </a:cxn>
                  <a:cxn ang="0">
                    <a:pos x="94" y="11"/>
                  </a:cxn>
                  <a:cxn ang="0">
                    <a:pos x="101" y="19"/>
                  </a:cxn>
                  <a:cxn ang="0">
                    <a:pos x="107" y="26"/>
                  </a:cxn>
                  <a:cxn ang="0">
                    <a:pos x="112" y="33"/>
                  </a:cxn>
                  <a:cxn ang="0">
                    <a:pos x="116" y="40"/>
                  </a:cxn>
                  <a:cxn ang="0">
                    <a:pos x="119" y="45"/>
                  </a:cxn>
                  <a:cxn ang="0">
                    <a:pos x="120" y="50"/>
                  </a:cxn>
                  <a:cxn ang="0">
                    <a:pos x="121" y="52"/>
                  </a:cxn>
                  <a:cxn ang="0">
                    <a:pos x="103" y="51"/>
                  </a:cxn>
                  <a:cxn ang="0">
                    <a:pos x="103" y="49"/>
                  </a:cxn>
                  <a:cxn ang="0">
                    <a:pos x="101" y="45"/>
                  </a:cxn>
                  <a:cxn ang="0">
                    <a:pos x="98" y="40"/>
                  </a:cxn>
                  <a:cxn ang="0">
                    <a:pos x="93" y="34"/>
                  </a:cxn>
                  <a:cxn ang="0">
                    <a:pos x="86" y="27"/>
                  </a:cxn>
                  <a:cxn ang="0">
                    <a:pos x="80" y="22"/>
                  </a:cxn>
                  <a:cxn ang="0">
                    <a:pos x="75" y="19"/>
                  </a:cxn>
                  <a:cxn ang="0">
                    <a:pos x="71" y="18"/>
                  </a:cxn>
                  <a:cxn ang="0">
                    <a:pos x="65" y="17"/>
                  </a:cxn>
                  <a:cxn ang="0">
                    <a:pos x="60" y="17"/>
                  </a:cxn>
                  <a:cxn ang="0">
                    <a:pos x="55" y="18"/>
                  </a:cxn>
                  <a:cxn ang="0">
                    <a:pos x="49" y="19"/>
                  </a:cxn>
                  <a:cxn ang="0">
                    <a:pos x="45" y="20"/>
                  </a:cxn>
                  <a:cxn ang="0">
                    <a:pos x="41" y="24"/>
                  </a:cxn>
                  <a:cxn ang="0">
                    <a:pos x="36" y="30"/>
                  </a:cxn>
                  <a:cxn ang="0">
                    <a:pos x="31" y="37"/>
                  </a:cxn>
                  <a:cxn ang="0">
                    <a:pos x="28" y="44"/>
                  </a:cxn>
                  <a:cxn ang="0">
                    <a:pos x="26" y="50"/>
                  </a:cxn>
                  <a:cxn ang="0">
                    <a:pos x="25" y="54"/>
                  </a:cxn>
                  <a:cxn ang="0">
                    <a:pos x="25" y="56"/>
                  </a:cxn>
                  <a:cxn ang="0">
                    <a:pos x="0" y="48"/>
                  </a:cxn>
                </a:cxnLst>
                <a:rect l="0" t="0" r="r" b="b"/>
                <a:pathLst>
                  <a:path w="123" h="56">
                    <a:moveTo>
                      <a:pt x="0" y="48"/>
                    </a:moveTo>
                    <a:lnTo>
                      <a:pt x="4" y="43"/>
                    </a:lnTo>
                    <a:lnTo>
                      <a:pt x="7" y="39"/>
                    </a:lnTo>
                    <a:lnTo>
                      <a:pt x="11" y="34"/>
                    </a:lnTo>
                    <a:lnTo>
                      <a:pt x="14" y="31"/>
                    </a:lnTo>
                    <a:lnTo>
                      <a:pt x="17" y="26"/>
                    </a:lnTo>
                    <a:lnTo>
                      <a:pt x="21" y="23"/>
                    </a:lnTo>
                    <a:lnTo>
                      <a:pt x="24" y="19"/>
                    </a:lnTo>
                    <a:lnTo>
                      <a:pt x="28" y="17"/>
                    </a:lnTo>
                    <a:lnTo>
                      <a:pt x="31" y="14"/>
                    </a:lnTo>
                    <a:lnTo>
                      <a:pt x="34" y="11"/>
                    </a:lnTo>
                    <a:lnTo>
                      <a:pt x="37" y="9"/>
                    </a:lnTo>
                    <a:lnTo>
                      <a:pt x="40" y="8"/>
                    </a:lnTo>
                    <a:lnTo>
                      <a:pt x="43" y="6"/>
                    </a:lnTo>
                    <a:lnTo>
                      <a:pt x="47" y="5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6" y="2"/>
                    </a:lnTo>
                    <a:lnTo>
                      <a:pt x="58" y="1"/>
                    </a:lnTo>
                    <a:lnTo>
                      <a:pt x="60" y="1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1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9" y="2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4" y="6"/>
                    </a:lnTo>
                    <a:lnTo>
                      <a:pt x="86" y="7"/>
                    </a:lnTo>
                    <a:lnTo>
                      <a:pt x="89" y="8"/>
                    </a:lnTo>
                    <a:lnTo>
                      <a:pt x="91" y="9"/>
                    </a:lnTo>
                    <a:lnTo>
                      <a:pt x="94" y="11"/>
                    </a:lnTo>
                    <a:lnTo>
                      <a:pt x="98" y="15"/>
                    </a:lnTo>
                    <a:lnTo>
                      <a:pt x="101" y="19"/>
                    </a:lnTo>
                    <a:lnTo>
                      <a:pt x="105" y="22"/>
                    </a:lnTo>
                    <a:lnTo>
                      <a:pt x="107" y="26"/>
                    </a:lnTo>
                    <a:lnTo>
                      <a:pt x="110" y="30"/>
                    </a:lnTo>
                    <a:lnTo>
                      <a:pt x="112" y="33"/>
                    </a:lnTo>
                    <a:lnTo>
                      <a:pt x="115" y="36"/>
                    </a:lnTo>
                    <a:lnTo>
                      <a:pt x="116" y="40"/>
                    </a:lnTo>
                    <a:lnTo>
                      <a:pt x="118" y="43"/>
                    </a:lnTo>
                    <a:lnTo>
                      <a:pt x="119" y="45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21" y="51"/>
                    </a:lnTo>
                    <a:lnTo>
                      <a:pt x="121" y="52"/>
                    </a:lnTo>
                    <a:lnTo>
                      <a:pt x="123" y="52"/>
                    </a:lnTo>
                    <a:lnTo>
                      <a:pt x="103" y="51"/>
                    </a:lnTo>
                    <a:lnTo>
                      <a:pt x="103" y="50"/>
                    </a:lnTo>
                    <a:lnTo>
                      <a:pt x="103" y="49"/>
                    </a:lnTo>
                    <a:lnTo>
                      <a:pt x="102" y="48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8" y="40"/>
                    </a:lnTo>
                    <a:lnTo>
                      <a:pt x="95" y="36"/>
                    </a:lnTo>
                    <a:lnTo>
                      <a:pt x="93" y="34"/>
                    </a:lnTo>
                    <a:lnTo>
                      <a:pt x="90" y="31"/>
                    </a:lnTo>
                    <a:lnTo>
                      <a:pt x="86" y="27"/>
                    </a:lnTo>
                    <a:lnTo>
                      <a:pt x="83" y="24"/>
                    </a:lnTo>
                    <a:lnTo>
                      <a:pt x="80" y="22"/>
                    </a:lnTo>
                    <a:lnTo>
                      <a:pt x="77" y="20"/>
                    </a:lnTo>
                    <a:lnTo>
                      <a:pt x="75" y="19"/>
                    </a:lnTo>
                    <a:lnTo>
                      <a:pt x="73" y="18"/>
                    </a:lnTo>
                    <a:lnTo>
                      <a:pt x="71" y="18"/>
                    </a:lnTo>
                    <a:lnTo>
                      <a:pt x="67" y="17"/>
                    </a:lnTo>
                    <a:lnTo>
                      <a:pt x="65" y="17"/>
                    </a:lnTo>
                    <a:lnTo>
                      <a:pt x="63" y="17"/>
                    </a:lnTo>
                    <a:lnTo>
                      <a:pt x="60" y="17"/>
                    </a:lnTo>
                    <a:lnTo>
                      <a:pt x="57" y="17"/>
                    </a:lnTo>
                    <a:lnTo>
                      <a:pt x="55" y="18"/>
                    </a:lnTo>
                    <a:lnTo>
                      <a:pt x="53" y="18"/>
                    </a:lnTo>
                    <a:lnTo>
                      <a:pt x="49" y="19"/>
                    </a:lnTo>
                    <a:lnTo>
                      <a:pt x="48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1" y="24"/>
                    </a:lnTo>
                    <a:lnTo>
                      <a:pt x="38" y="26"/>
                    </a:lnTo>
                    <a:lnTo>
                      <a:pt x="36" y="30"/>
                    </a:lnTo>
                    <a:lnTo>
                      <a:pt x="33" y="33"/>
                    </a:lnTo>
                    <a:lnTo>
                      <a:pt x="31" y="37"/>
                    </a:lnTo>
                    <a:lnTo>
                      <a:pt x="29" y="41"/>
                    </a:lnTo>
                    <a:lnTo>
                      <a:pt x="28" y="44"/>
                    </a:lnTo>
                    <a:lnTo>
                      <a:pt x="26" y="46"/>
                    </a:lnTo>
                    <a:lnTo>
                      <a:pt x="26" y="50"/>
                    </a:lnTo>
                    <a:lnTo>
                      <a:pt x="25" y="52"/>
                    </a:lnTo>
                    <a:lnTo>
                      <a:pt x="25" y="54"/>
                    </a:lnTo>
                    <a:lnTo>
                      <a:pt x="25" y="56"/>
                    </a:lnTo>
                    <a:lnTo>
                      <a:pt x="25" y="5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4" name="Freeform 286"/>
              <p:cNvSpPr>
                <a:spLocks/>
              </p:cNvSpPr>
              <p:nvPr/>
            </p:nvSpPr>
            <p:spPr bwMode="auto">
              <a:xfrm rot="775594">
                <a:off x="5603867" y="3922823"/>
                <a:ext cx="215037" cy="84832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14"/>
                  </a:cxn>
                  <a:cxn ang="0">
                    <a:pos x="1" y="2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1" y="35"/>
                  </a:cxn>
                  <a:cxn ang="0">
                    <a:pos x="5" y="38"/>
                  </a:cxn>
                  <a:cxn ang="0">
                    <a:pos x="9" y="40"/>
                  </a:cxn>
                  <a:cxn ang="0">
                    <a:pos x="12" y="41"/>
                  </a:cxn>
                  <a:cxn ang="0">
                    <a:pos x="16" y="41"/>
                  </a:cxn>
                  <a:cxn ang="0">
                    <a:pos x="21" y="41"/>
                  </a:cxn>
                  <a:cxn ang="0">
                    <a:pos x="27" y="43"/>
                  </a:cxn>
                  <a:cxn ang="0">
                    <a:pos x="33" y="43"/>
                  </a:cxn>
                  <a:cxn ang="0">
                    <a:pos x="39" y="41"/>
                  </a:cxn>
                  <a:cxn ang="0">
                    <a:pos x="46" y="41"/>
                  </a:cxn>
                  <a:cxn ang="0">
                    <a:pos x="54" y="40"/>
                  </a:cxn>
                  <a:cxn ang="0">
                    <a:pos x="61" y="40"/>
                  </a:cxn>
                  <a:cxn ang="0">
                    <a:pos x="67" y="39"/>
                  </a:cxn>
                  <a:cxn ang="0">
                    <a:pos x="74" y="38"/>
                  </a:cxn>
                  <a:cxn ang="0">
                    <a:pos x="80" y="37"/>
                  </a:cxn>
                  <a:cxn ang="0">
                    <a:pos x="85" y="36"/>
                  </a:cxn>
                  <a:cxn ang="0">
                    <a:pos x="91" y="35"/>
                  </a:cxn>
                  <a:cxn ang="0">
                    <a:pos x="96" y="34"/>
                  </a:cxn>
                  <a:cxn ang="0">
                    <a:pos x="100" y="31"/>
                  </a:cxn>
                  <a:cxn ang="0">
                    <a:pos x="105" y="27"/>
                  </a:cxn>
                  <a:cxn ang="0">
                    <a:pos x="107" y="20"/>
                  </a:cxn>
                  <a:cxn ang="0">
                    <a:pos x="108" y="17"/>
                  </a:cxn>
                  <a:cxn ang="0">
                    <a:pos x="109" y="10"/>
                  </a:cxn>
                  <a:cxn ang="0">
                    <a:pos x="106" y="4"/>
                  </a:cxn>
                  <a:cxn ang="0">
                    <a:pos x="101" y="2"/>
                  </a:cxn>
                  <a:cxn ang="0">
                    <a:pos x="97" y="1"/>
                  </a:cxn>
                  <a:cxn ang="0">
                    <a:pos x="92" y="0"/>
                  </a:cxn>
                  <a:cxn ang="0">
                    <a:pos x="87" y="0"/>
                  </a:cxn>
                  <a:cxn ang="0">
                    <a:pos x="79" y="0"/>
                  </a:cxn>
                  <a:cxn ang="0">
                    <a:pos x="71" y="0"/>
                  </a:cxn>
                  <a:cxn ang="0">
                    <a:pos x="65" y="1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3" y="1"/>
                  </a:cxn>
                  <a:cxn ang="0">
                    <a:pos x="48" y="2"/>
                  </a:cxn>
                  <a:cxn ang="0">
                    <a:pos x="44" y="2"/>
                  </a:cxn>
                  <a:cxn ang="0">
                    <a:pos x="37" y="2"/>
                  </a:cxn>
                  <a:cxn ang="0">
                    <a:pos x="29" y="3"/>
                  </a:cxn>
                  <a:cxn ang="0">
                    <a:pos x="22" y="3"/>
                  </a:cxn>
                  <a:cxn ang="0">
                    <a:pos x="16" y="4"/>
                  </a:cxn>
                  <a:cxn ang="0">
                    <a:pos x="11" y="4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09" h="43">
                    <a:moveTo>
                      <a:pt x="6" y="5"/>
                    </a:moveTo>
                    <a:lnTo>
                      <a:pt x="4" y="8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9"/>
                    </a:lnTo>
                    <a:lnTo>
                      <a:pt x="9" y="40"/>
                    </a:lnTo>
                    <a:lnTo>
                      <a:pt x="11" y="40"/>
                    </a:lnTo>
                    <a:lnTo>
                      <a:pt x="12" y="41"/>
                    </a:lnTo>
                    <a:lnTo>
                      <a:pt x="14" y="41"/>
                    </a:lnTo>
                    <a:lnTo>
                      <a:pt x="16" y="41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4" y="43"/>
                    </a:lnTo>
                    <a:lnTo>
                      <a:pt x="27" y="43"/>
                    </a:lnTo>
                    <a:lnTo>
                      <a:pt x="30" y="43"/>
                    </a:lnTo>
                    <a:lnTo>
                      <a:pt x="33" y="43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4" y="41"/>
                    </a:lnTo>
                    <a:lnTo>
                      <a:pt x="46" y="41"/>
                    </a:lnTo>
                    <a:lnTo>
                      <a:pt x="50" y="41"/>
                    </a:lnTo>
                    <a:lnTo>
                      <a:pt x="54" y="40"/>
                    </a:lnTo>
                    <a:lnTo>
                      <a:pt x="57" y="40"/>
                    </a:lnTo>
                    <a:lnTo>
                      <a:pt x="61" y="40"/>
                    </a:lnTo>
                    <a:lnTo>
                      <a:pt x="64" y="40"/>
                    </a:lnTo>
                    <a:lnTo>
                      <a:pt x="67" y="39"/>
                    </a:lnTo>
                    <a:lnTo>
                      <a:pt x="71" y="39"/>
                    </a:lnTo>
                    <a:lnTo>
                      <a:pt x="74" y="38"/>
                    </a:lnTo>
                    <a:lnTo>
                      <a:pt x="78" y="38"/>
                    </a:lnTo>
                    <a:lnTo>
                      <a:pt x="80" y="37"/>
                    </a:lnTo>
                    <a:lnTo>
                      <a:pt x="83" y="37"/>
                    </a:lnTo>
                    <a:lnTo>
                      <a:pt x="85" y="36"/>
                    </a:lnTo>
                    <a:lnTo>
                      <a:pt x="89" y="36"/>
                    </a:lnTo>
                    <a:lnTo>
                      <a:pt x="91" y="35"/>
                    </a:lnTo>
                    <a:lnTo>
                      <a:pt x="93" y="35"/>
                    </a:lnTo>
                    <a:lnTo>
                      <a:pt x="96" y="34"/>
                    </a:lnTo>
                    <a:lnTo>
                      <a:pt x="97" y="32"/>
                    </a:lnTo>
                    <a:lnTo>
                      <a:pt x="100" y="31"/>
                    </a:lnTo>
                    <a:lnTo>
                      <a:pt x="102" y="30"/>
                    </a:lnTo>
                    <a:lnTo>
                      <a:pt x="105" y="27"/>
                    </a:lnTo>
                    <a:lnTo>
                      <a:pt x="107" y="22"/>
                    </a:lnTo>
                    <a:lnTo>
                      <a:pt x="107" y="20"/>
                    </a:lnTo>
                    <a:lnTo>
                      <a:pt x="108" y="19"/>
                    </a:lnTo>
                    <a:lnTo>
                      <a:pt x="108" y="17"/>
                    </a:lnTo>
                    <a:lnTo>
                      <a:pt x="109" y="14"/>
                    </a:lnTo>
                    <a:lnTo>
                      <a:pt x="109" y="10"/>
                    </a:lnTo>
                    <a:lnTo>
                      <a:pt x="108" y="8"/>
                    </a:lnTo>
                    <a:lnTo>
                      <a:pt x="106" y="4"/>
                    </a:lnTo>
                    <a:lnTo>
                      <a:pt x="102" y="2"/>
                    </a:lnTo>
                    <a:lnTo>
                      <a:pt x="101" y="2"/>
                    </a:lnTo>
                    <a:lnTo>
                      <a:pt x="100" y="1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3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1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3" y="3"/>
                    </a:lnTo>
                    <a:lnTo>
                      <a:pt x="29" y="3"/>
                    </a:lnTo>
                    <a:lnTo>
                      <a:pt x="26" y="3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FFFFFF"/>
              </a:soli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5" name="Freeform 287"/>
              <p:cNvSpPr>
                <a:spLocks/>
              </p:cNvSpPr>
              <p:nvPr/>
            </p:nvSpPr>
            <p:spPr bwMode="auto">
              <a:xfrm rot="775594">
                <a:off x="5382577" y="3913261"/>
                <a:ext cx="708241" cy="14796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2"/>
                  </a:cxn>
                  <a:cxn ang="0">
                    <a:pos x="4" y="44"/>
                  </a:cxn>
                  <a:cxn ang="0">
                    <a:pos x="10" y="53"/>
                  </a:cxn>
                  <a:cxn ang="0">
                    <a:pos x="20" y="65"/>
                  </a:cxn>
                  <a:cxn ang="0">
                    <a:pos x="29" y="72"/>
                  </a:cxn>
                  <a:cxn ang="0">
                    <a:pos x="33" y="73"/>
                  </a:cxn>
                  <a:cxn ang="0">
                    <a:pos x="42" y="73"/>
                  </a:cxn>
                  <a:cxn ang="0">
                    <a:pos x="55" y="73"/>
                  </a:cxn>
                  <a:cxn ang="0">
                    <a:pos x="72" y="74"/>
                  </a:cxn>
                  <a:cxn ang="0">
                    <a:pos x="91" y="74"/>
                  </a:cxn>
                  <a:cxn ang="0">
                    <a:pos x="115" y="74"/>
                  </a:cxn>
                  <a:cxn ang="0">
                    <a:pos x="139" y="74"/>
                  </a:cxn>
                  <a:cxn ang="0">
                    <a:pos x="164" y="74"/>
                  </a:cxn>
                  <a:cxn ang="0">
                    <a:pos x="190" y="74"/>
                  </a:cxn>
                  <a:cxn ang="0">
                    <a:pos x="216" y="73"/>
                  </a:cxn>
                  <a:cxn ang="0">
                    <a:pos x="241" y="72"/>
                  </a:cxn>
                  <a:cxn ang="0">
                    <a:pos x="263" y="71"/>
                  </a:cxn>
                  <a:cxn ang="0">
                    <a:pos x="286" y="69"/>
                  </a:cxn>
                  <a:cxn ang="0">
                    <a:pos x="305" y="65"/>
                  </a:cxn>
                  <a:cxn ang="0">
                    <a:pos x="321" y="62"/>
                  </a:cxn>
                  <a:cxn ang="0">
                    <a:pos x="333" y="58"/>
                  </a:cxn>
                  <a:cxn ang="0">
                    <a:pos x="342" y="54"/>
                  </a:cxn>
                  <a:cxn ang="0">
                    <a:pos x="352" y="47"/>
                  </a:cxn>
                  <a:cxn ang="0">
                    <a:pos x="358" y="38"/>
                  </a:cxn>
                  <a:cxn ang="0">
                    <a:pos x="359" y="28"/>
                  </a:cxn>
                  <a:cxn ang="0">
                    <a:pos x="356" y="19"/>
                  </a:cxn>
                  <a:cxn ang="0">
                    <a:pos x="349" y="9"/>
                  </a:cxn>
                  <a:cxn ang="0">
                    <a:pos x="339" y="0"/>
                  </a:cxn>
                  <a:cxn ang="0">
                    <a:pos x="322" y="12"/>
                  </a:cxn>
                  <a:cxn ang="0">
                    <a:pos x="330" y="18"/>
                  </a:cxn>
                  <a:cxn ang="0">
                    <a:pos x="338" y="27"/>
                  </a:cxn>
                  <a:cxn ang="0">
                    <a:pos x="340" y="38"/>
                  </a:cxn>
                  <a:cxn ang="0">
                    <a:pos x="331" y="43"/>
                  </a:cxn>
                  <a:cxn ang="0">
                    <a:pos x="319" y="45"/>
                  </a:cxn>
                  <a:cxn ang="0">
                    <a:pos x="301" y="47"/>
                  </a:cxn>
                  <a:cxn ang="0">
                    <a:pos x="279" y="48"/>
                  </a:cxn>
                  <a:cxn ang="0">
                    <a:pos x="254" y="51"/>
                  </a:cxn>
                  <a:cxn ang="0">
                    <a:pos x="228" y="52"/>
                  </a:cxn>
                  <a:cxn ang="0">
                    <a:pos x="200" y="54"/>
                  </a:cxn>
                  <a:cxn ang="0">
                    <a:pos x="173" y="55"/>
                  </a:cxn>
                  <a:cxn ang="0">
                    <a:pos x="145" y="55"/>
                  </a:cxn>
                  <a:cxn ang="0">
                    <a:pos x="117" y="56"/>
                  </a:cxn>
                  <a:cxn ang="0">
                    <a:pos x="94" y="57"/>
                  </a:cxn>
                  <a:cxn ang="0">
                    <a:pos x="72" y="57"/>
                  </a:cxn>
                  <a:cxn ang="0">
                    <a:pos x="55" y="57"/>
                  </a:cxn>
                  <a:cxn ang="0">
                    <a:pos x="43" y="58"/>
                  </a:cxn>
                  <a:cxn ang="0">
                    <a:pos x="36" y="58"/>
                  </a:cxn>
                  <a:cxn ang="0">
                    <a:pos x="27" y="56"/>
                  </a:cxn>
                  <a:cxn ang="0">
                    <a:pos x="18" y="47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8" y="12"/>
                  </a:cxn>
                </a:cxnLst>
                <a:rect l="0" t="0" r="r" b="b"/>
                <a:pathLst>
                  <a:path w="359" h="75">
                    <a:moveTo>
                      <a:pt x="1" y="10"/>
                    </a:move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1" y="36"/>
                    </a:lnTo>
                    <a:lnTo>
                      <a:pt x="2" y="38"/>
                    </a:lnTo>
                    <a:lnTo>
                      <a:pt x="3" y="40"/>
                    </a:lnTo>
                    <a:lnTo>
                      <a:pt x="4" y="44"/>
                    </a:lnTo>
                    <a:lnTo>
                      <a:pt x="5" y="46"/>
                    </a:lnTo>
                    <a:lnTo>
                      <a:pt x="7" y="48"/>
                    </a:lnTo>
                    <a:lnTo>
                      <a:pt x="9" y="51"/>
                    </a:lnTo>
                    <a:lnTo>
                      <a:pt x="10" y="53"/>
                    </a:lnTo>
                    <a:lnTo>
                      <a:pt x="12" y="55"/>
                    </a:lnTo>
                    <a:lnTo>
                      <a:pt x="15" y="58"/>
                    </a:lnTo>
                    <a:lnTo>
                      <a:pt x="18" y="63"/>
                    </a:lnTo>
                    <a:lnTo>
                      <a:pt x="20" y="65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8" y="71"/>
                    </a:lnTo>
                    <a:lnTo>
                      <a:pt x="29" y="72"/>
                    </a:lnTo>
                    <a:lnTo>
                      <a:pt x="29" y="73"/>
                    </a:lnTo>
                    <a:lnTo>
                      <a:pt x="30" y="73"/>
                    </a:lnTo>
                    <a:lnTo>
                      <a:pt x="32" y="73"/>
                    </a:lnTo>
                    <a:lnTo>
                      <a:pt x="33" y="73"/>
                    </a:lnTo>
                    <a:lnTo>
                      <a:pt x="35" y="73"/>
                    </a:lnTo>
                    <a:lnTo>
                      <a:pt x="37" y="73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8" y="73"/>
                    </a:lnTo>
                    <a:lnTo>
                      <a:pt x="52" y="73"/>
                    </a:lnTo>
                    <a:lnTo>
                      <a:pt x="55" y="73"/>
                    </a:lnTo>
                    <a:lnTo>
                      <a:pt x="60" y="73"/>
                    </a:lnTo>
                    <a:lnTo>
                      <a:pt x="63" y="73"/>
                    </a:lnTo>
                    <a:lnTo>
                      <a:pt x="68" y="74"/>
                    </a:lnTo>
                    <a:lnTo>
                      <a:pt x="72" y="74"/>
                    </a:lnTo>
                    <a:lnTo>
                      <a:pt x="77" y="74"/>
                    </a:lnTo>
                    <a:lnTo>
                      <a:pt x="81" y="74"/>
                    </a:lnTo>
                    <a:lnTo>
                      <a:pt x="87" y="74"/>
                    </a:lnTo>
                    <a:lnTo>
                      <a:pt x="91" y="74"/>
                    </a:lnTo>
                    <a:lnTo>
                      <a:pt x="98" y="74"/>
                    </a:lnTo>
                    <a:lnTo>
                      <a:pt x="104" y="74"/>
                    </a:lnTo>
                    <a:lnTo>
                      <a:pt x="110" y="74"/>
                    </a:lnTo>
                    <a:lnTo>
                      <a:pt x="115" y="74"/>
                    </a:lnTo>
                    <a:lnTo>
                      <a:pt x="121" y="74"/>
                    </a:lnTo>
                    <a:lnTo>
                      <a:pt x="126" y="74"/>
                    </a:lnTo>
                    <a:lnTo>
                      <a:pt x="132" y="74"/>
                    </a:lnTo>
                    <a:lnTo>
                      <a:pt x="139" y="74"/>
                    </a:lnTo>
                    <a:lnTo>
                      <a:pt x="145" y="74"/>
                    </a:lnTo>
                    <a:lnTo>
                      <a:pt x="151" y="74"/>
                    </a:lnTo>
                    <a:lnTo>
                      <a:pt x="158" y="75"/>
                    </a:lnTo>
                    <a:lnTo>
                      <a:pt x="164" y="74"/>
                    </a:lnTo>
                    <a:lnTo>
                      <a:pt x="171" y="74"/>
                    </a:lnTo>
                    <a:lnTo>
                      <a:pt x="176" y="74"/>
                    </a:lnTo>
                    <a:lnTo>
                      <a:pt x="183" y="74"/>
                    </a:lnTo>
                    <a:lnTo>
                      <a:pt x="190" y="74"/>
                    </a:lnTo>
                    <a:lnTo>
                      <a:pt x="195" y="74"/>
                    </a:lnTo>
                    <a:lnTo>
                      <a:pt x="202" y="74"/>
                    </a:lnTo>
                    <a:lnTo>
                      <a:pt x="209" y="74"/>
                    </a:lnTo>
                    <a:lnTo>
                      <a:pt x="216" y="73"/>
                    </a:lnTo>
                    <a:lnTo>
                      <a:pt x="221" y="73"/>
                    </a:lnTo>
                    <a:lnTo>
                      <a:pt x="228" y="73"/>
                    </a:lnTo>
                    <a:lnTo>
                      <a:pt x="234" y="73"/>
                    </a:lnTo>
                    <a:lnTo>
                      <a:pt x="241" y="72"/>
                    </a:lnTo>
                    <a:lnTo>
                      <a:pt x="246" y="72"/>
                    </a:lnTo>
                    <a:lnTo>
                      <a:pt x="252" y="72"/>
                    </a:lnTo>
                    <a:lnTo>
                      <a:pt x="259" y="72"/>
                    </a:lnTo>
                    <a:lnTo>
                      <a:pt x="263" y="71"/>
                    </a:lnTo>
                    <a:lnTo>
                      <a:pt x="270" y="71"/>
                    </a:lnTo>
                    <a:lnTo>
                      <a:pt x="275" y="70"/>
                    </a:lnTo>
                    <a:lnTo>
                      <a:pt x="280" y="70"/>
                    </a:lnTo>
                    <a:lnTo>
                      <a:pt x="286" y="69"/>
                    </a:lnTo>
                    <a:lnTo>
                      <a:pt x="290" y="68"/>
                    </a:lnTo>
                    <a:lnTo>
                      <a:pt x="296" y="68"/>
                    </a:lnTo>
                    <a:lnTo>
                      <a:pt x="301" y="66"/>
                    </a:lnTo>
                    <a:lnTo>
                      <a:pt x="305" y="65"/>
                    </a:lnTo>
                    <a:lnTo>
                      <a:pt x="310" y="65"/>
                    </a:lnTo>
                    <a:lnTo>
                      <a:pt x="313" y="64"/>
                    </a:lnTo>
                    <a:lnTo>
                      <a:pt x="318" y="63"/>
                    </a:lnTo>
                    <a:lnTo>
                      <a:pt x="321" y="62"/>
                    </a:lnTo>
                    <a:lnTo>
                      <a:pt x="324" y="62"/>
                    </a:lnTo>
                    <a:lnTo>
                      <a:pt x="328" y="61"/>
                    </a:lnTo>
                    <a:lnTo>
                      <a:pt x="331" y="60"/>
                    </a:lnTo>
                    <a:lnTo>
                      <a:pt x="333" y="58"/>
                    </a:lnTo>
                    <a:lnTo>
                      <a:pt x="336" y="57"/>
                    </a:lnTo>
                    <a:lnTo>
                      <a:pt x="338" y="56"/>
                    </a:lnTo>
                    <a:lnTo>
                      <a:pt x="341" y="55"/>
                    </a:lnTo>
                    <a:lnTo>
                      <a:pt x="342" y="54"/>
                    </a:lnTo>
                    <a:lnTo>
                      <a:pt x="345" y="53"/>
                    </a:lnTo>
                    <a:lnTo>
                      <a:pt x="347" y="52"/>
                    </a:lnTo>
                    <a:lnTo>
                      <a:pt x="348" y="51"/>
                    </a:lnTo>
                    <a:lnTo>
                      <a:pt x="352" y="47"/>
                    </a:lnTo>
                    <a:lnTo>
                      <a:pt x="354" y="45"/>
                    </a:lnTo>
                    <a:lnTo>
                      <a:pt x="356" y="43"/>
                    </a:lnTo>
                    <a:lnTo>
                      <a:pt x="357" y="40"/>
                    </a:lnTo>
                    <a:lnTo>
                      <a:pt x="358" y="38"/>
                    </a:lnTo>
                    <a:lnTo>
                      <a:pt x="359" y="35"/>
                    </a:lnTo>
                    <a:lnTo>
                      <a:pt x="359" y="32"/>
                    </a:lnTo>
                    <a:lnTo>
                      <a:pt x="359" y="30"/>
                    </a:lnTo>
                    <a:lnTo>
                      <a:pt x="359" y="28"/>
                    </a:lnTo>
                    <a:lnTo>
                      <a:pt x="359" y="26"/>
                    </a:lnTo>
                    <a:lnTo>
                      <a:pt x="358" y="23"/>
                    </a:lnTo>
                    <a:lnTo>
                      <a:pt x="357" y="21"/>
                    </a:lnTo>
                    <a:lnTo>
                      <a:pt x="356" y="19"/>
                    </a:lnTo>
                    <a:lnTo>
                      <a:pt x="355" y="17"/>
                    </a:lnTo>
                    <a:lnTo>
                      <a:pt x="354" y="14"/>
                    </a:lnTo>
                    <a:lnTo>
                      <a:pt x="352" y="12"/>
                    </a:lnTo>
                    <a:lnTo>
                      <a:pt x="349" y="9"/>
                    </a:lnTo>
                    <a:lnTo>
                      <a:pt x="346" y="5"/>
                    </a:lnTo>
                    <a:lnTo>
                      <a:pt x="342" y="3"/>
                    </a:lnTo>
                    <a:lnTo>
                      <a:pt x="340" y="1"/>
                    </a:lnTo>
                    <a:lnTo>
                      <a:pt x="339" y="0"/>
                    </a:lnTo>
                    <a:lnTo>
                      <a:pt x="339" y="0"/>
                    </a:lnTo>
                    <a:lnTo>
                      <a:pt x="319" y="10"/>
                    </a:lnTo>
                    <a:lnTo>
                      <a:pt x="319" y="11"/>
                    </a:lnTo>
                    <a:lnTo>
                      <a:pt x="322" y="12"/>
                    </a:lnTo>
                    <a:lnTo>
                      <a:pt x="323" y="13"/>
                    </a:lnTo>
                    <a:lnTo>
                      <a:pt x="326" y="14"/>
                    </a:lnTo>
                    <a:lnTo>
                      <a:pt x="328" y="16"/>
                    </a:lnTo>
                    <a:lnTo>
                      <a:pt x="330" y="18"/>
                    </a:lnTo>
                    <a:lnTo>
                      <a:pt x="332" y="19"/>
                    </a:lnTo>
                    <a:lnTo>
                      <a:pt x="335" y="21"/>
                    </a:lnTo>
                    <a:lnTo>
                      <a:pt x="336" y="23"/>
                    </a:lnTo>
                    <a:lnTo>
                      <a:pt x="338" y="27"/>
                    </a:lnTo>
                    <a:lnTo>
                      <a:pt x="339" y="29"/>
                    </a:lnTo>
                    <a:lnTo>
                      <a:pt x="340" y="31"/>
                    </a:lnTo>
                    <a:lnTo>
                      <a:pt x="340" y="35"/>
                    </a:lnTo>
                    <a:lnTo>
                      <a:pt x="340" y="38"/>
                    </a:lnTo>
                    <a:lnTo>
                      <a:pt x="339" y="39"/>
                    </a:lnTo>
                    <a:lnTo>
                      <a:pt x="336" y="40"/>
                    </a:lnTo>
                    <a:lnTo>
                      <a:pt x="333" y="42"/>
                    </a:lnTo>
                    <a:lnTo>
                      <a:pt x="331" y="43"/>
                    </a:lnTo>
                    <a:lnTo>
                      <a:pt x="329" y="43"/>
                    </a:lnTo>
                    <a:lnTo>
                      <a:pt x="326" y="44"/>
                    </a:lnTo>
                    <a:lnTo>
                      <a:pt x="322" y="44"/>
                    </a:lnTo>
                    <a:lnTo>
                      <a:pt x="319" y="45"/>
                    </a:lnTo>
                    <a:lnTo>
                      <a:pt x="314" y="45"/>
                    </a:lnTo>
                    <a:lnTo>
                      <a:pt x="311" y="46"/>
                    </a:lnTo>
                    <a:lnTo>
                      <a:pt x="305" y="46"/>
                    </a:lnTo>
                    <a:lnTo>
                      <a:pt x="301" y="47"/>
                    </a:lnTo>
                    <a:lnTo>
                      <a:pt x="296" y="47"/>
                    </a:lnTo>
                    <a:lnTo>
                      <a:pt x="290" y="48"/>
                    </a:lnTo>
                    <a:lnTo>
                      <a:pt x="285" y="48"/>
                    </a:lnTo>
                    <a:lnTo>
                      <a:pt x="279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1" y="49"/>
                    </a:lnTo>
                    <a:lnTo>
                      <a:pt x="254" y="51"/>
                    </a:lnTo>
                    <a:lnTo>
                      <a:pt x="249" y="51"/>
                    </a:lnTo>
                    <a:lnTo>
                      <a:pt x="242" y="52"/>
                    </a:lnTo>
                    <a:lnTo>
                      <a:pt x="235" y="52"/>
                    </a:lnTo>
                    <a:lnTo>
                      <a:pt x="228" y="52"/>
                    </a:lnTo>
                    <a:lnTo>
                      <a:pt x="221" y="52"/>
                    </a:lnTo>
                    <a:lnTo>
                      <a:pt x="215" y="53"/>
                    </a:lnTo>
                    <a:lnTo>
                      <a:pt x="207" y="53"/>
                    </a:lnTo>
                    <a:lnTo>
                      <a:pt x="200" y="54"/>
                    </a:lnTo>
                    <a:lnTo>
                      <a:pt x="193" y="54"/>
                    </a:lnTo>
                    <a:lnTo>
                      <a:pt x="186" y="54"/>
                    </a:lnTo>
                    <a:lnTo>
                      <a:pt x="180" y="54"/>
                    </a:lnTo>
                    <a:lnTo>
                      <a:pt x="173" y="55"/>
                    </a:lnTo>
                    <a:lnTo>
                      <a:pt x="165" y="55"/>
                    </a:lnTo>
                    <a:lnTo>
                      <a:pt x="158" y="55"/>
                    </a:lnTo>
                    <a:lnTo>
                      <a:pt x="151" y="55"/>
                    </a:lnTo>
                    <a:lnTo>
                      <a:pt x="145" y="55"/>
                    </a:lnTo>
                    <a:lnTo>
                      <a:pt x="138" y="55"/>
                    </a:lnTo>
                    <a:lnTo>
                      <a:pt x="131" y="56"/>
                    </a:lnTo>
                    <a:lnTo>
                      <a:pt x="124" y="56"/>
                    </a:lnTo>
                    <a:lnTo>
                      <a:pt x="117" y="56"/>
                    </a:lnTo>
                    <a:lnTo>
                      <a:pt x="112" y="56"/>
                    </a:lnTo>
                    <a:lnTo>
                      <a:pt x="106" y="56"/>
                    </a:lnTo>
                    <a:lnTo>
                      <a:pt x="99" y="56"/>
                    </a:lnTo>
                    <a:lnTo>
                      <a:pt x="94" y="57"/>
                    </a:lnTo>
                    <a:lnTo>
                      <a:pt x="88" y="57"/>
                    </a:lnTo>
                    <a:lnTo>
                      <a:pt x="82" y="57"/>
                    </a:lnTo>
                    <a:lnTo>
                      <a:pt x="77" y="57"/>
                    </a:lnTo>
                    <a:lnTo>
                      <a:pt x="72" y="57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52" y="57"/>
                    </a:lnTo>
                    <a:lnTo>
                      <a:pt x="48" y="58"/>
                    </a:lnTo>
                    <a:lnTo>
                      <a:pt x="45" y="58"/>
                    </a:lnTo>
                    <a:lnTo>
                      <a:pt x="43" y="58"/>
                    </a:lnTo>
                    <a:lnTo>
                      <a:pt x="41" y="58"/>
                    </a:lnTo>
                    <a:lnTo>
                      <a:pt x="39" y="58"/>
                    </a:lnTo>
                    <a:lnTo>
                      <a:pt x="37" y="58"/>
                    </a:lnTo>
                    <a:lnTo>
                      <a:pt x="36" y="58"/>
                    </a:lnTo>
                    <a:lnTo>
                      <a:pt x="35" y="58"/>
                    </a:lnTo>
                    <a:lnTo>
                      <a:pt x="32" y="57"/>
                    </a:lnTo>
                    <a:lnTo>
                      <a:pt x="29" y="56"/>
                    </a:lnTo>
                    <a:lnTo>
                      <a:pt x="27" y="56"/>
                    </a:lnTo>
                    <a:lnTo>
                      <a:pt x="25" y="54"/>
                    </a:lnTo>
                    <a:lnTo>
                      <a:pt x="22" y="53"/>
                    </a:lnTo>
                    <a:lnTo>
                      <a:pt x="20" y="49"/>
                    </a:lnTo>
                    <a:lnTo>
                      <a:pt x="18" y="47"/>
                    </a:lnTo>
                    <a:lnTo>
                      <a:pt x="17" y="45"/>
                    </a:lnTo>
                    <a:lnTo>
                      <a:pt x="17" y="43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5" y="35"/>
                    </a:lnTo>
                    <a:lnTo>
                      <a:pt x="15" y="32"/>
                    </a:lnTo>
                    <a:lnTo>
                      <a:pt x="15" y="29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6" y="20"/>
                    </a:lnTo>
                    <a:lnTo>
                      <a:pt x="17" y="16"/>
                    </a:lnTo>
                    <a:lnTo>
                      <a:pt x="18" y="12"/>
                    </a:lnTo>
                    <a:lnTo>
                      <a:pt x="1" y="1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6" name="Freeform 288"/>
              <p:cNvSpPr>
                <a:spLocks/>
              </p:cNvSpPr>
              <p:nvPr/>
            </p:nvSpPr>
            <p:spPr bwMode="auto">
              <a:xfrm rot="775594">
                <a:off x="5447651" y="3854812"/>
                <a:ext cx="540553" cy="3156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7" y="2"/>
                  </a:cxn>
                  <a:cxn ang="0">
                    <a:pos x="13" y="2"/>
                  </a:cxn>
                  <a:cxn ang="0">
                    <a:pos x="21" y="1"/>
                  </a:cxn>
                  <a:cxn ang="0">
                    <a:pos x="28" y="1"/>
                  </a:cxn>
                  <a:cxn ang="0">
                    <a:pos x="38" y="0"/>
                  </a:cxn>
                  <a:cxn ang="0">
                    <a:pos x="47" y="0"/>
                  </a:cxn>
                  <a:cxn ang="0">
                    <a:pos x="56" y="0"/>
                  </a:cxn>
                  <a:cxn ang="0">
                    <a:pos x="67" y="0"/>
                  </a:cxn>
                  <a:cxn ang="0">
                    <a:pos x="77" y="0"/>
                  </a:cxn>
                  <a:cxn ang="0">
                    <a:pos x="88" y="0"/>
                  </a:cxn>
                  <a:cxn ang="0">
                    <a:pos x="100" y="0"/>
                  </a:cxn>
                  <a:cxn ang="0">
                    <a:pos x="112" y="0"/>
                  </a:cxn>
                  <a:cxn ang="0">
                    <a:pos x="123" y="0"/>
                  </a:cxn>
                  <a:cxn ang="0">
                    <a:pos x="136" y="0"/>
                  </a:cxn>
                  <a:cxn ang="0">
                    <a:pos x="147" y="0"/>
                  </a:cxn>
                  <a:cxn ang="0">
                    <a:pos x="160" y="1"/>
                  </a:cxn>
                  <a:cxn ang="0">
                    <a:pos x="171" y="1"/>
                  </a:cxn>
                  <a:cxn ang="0">
                    <a:pos x="182" y="1"/>
                  </a:cxn>
                  <a:cxn ang="0">
                    <a:pos x="194" y="1"/>
                  </a:cxn>
                  <a:cxn ang="0">
                    <a:pos x="204" y="1"/>
                  </a:cxn>
                  <a:cxn ang="0">
                    <a:pos x="214" y="1"/>
                  </a:cxn>
                  <a:cxn ang="0">
                    <a:pos x="223" y="2"/>
                  </a:cxn>
                  <a:cxn ang="0">
                    <a:pos x="232" y="2"/>
                  </a:cxn>
                  <a:cxn ang="0">
                    <a:pos x="241" y="2"/>
                  </a:cxn>
                  <a:cxn ang="0">
                    <a:pos x="248" y="2"/>
                  </a:cxn>
                  <a:cxn ang="0">
                    <a:pos x="255" y="3"/>
                  </a:cxn>
                  <a:cxn ang="0">
                    <a:pos x="260" y="3"/>
                  </a:cxn>
                  <a:cxn ang="0">
                    <a:pos x="265" y="3"/>
                  </a:cxn>
                  <a:cxn ang="0">
                    <a:pos x="269" y="3"/>
                  </a:cxn>
                  <a:cxn ang="0">
                    <a:pos x="273" y="3"/>
                  </a:cxn>
                  <a:cxn ang="0">
                    <a:pos x="269" y="16"/>
                  </a:cxn>
                  <a:cxn ang="0">
                    <a:pos x="0" y="4"/>
                  </a:cxn>
                </a:cxnLst>
                <a:rect l="0" t="0" r="r" b="b"/>
                <a:pathLst>
                  <a:path w="274" h="16">
                    <a:moveTo>
                      <a:pt x="0" y="4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1"/>
                    </a:lnTo>
                    <a:lnTo>
                      <a:pt x="28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7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3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0"/>
                    </a:lnTo>
                    <a:lnTo>
                      <a:pt x="154" y="1"/>
                    </a:lnTo>
                    <a:lnTo>
                      <a:pt x="160" y="1"/>
                    </a:lnTo>
                    <a:lnTo>
                      <a:pt x="165" y="1"/>
                    </a:lnTo>
                    <a:lnTo>
                      <a:pt x="171" y="1"/>
                    </a:lnTo>
                    <a:lnTo>
                      <a:pt x="177" y="1"/>
                    </a:lnTo>
                    <a:lnTo>
                      <a:pt x="182" y="1"/>
                    </a:lnTo>
                    <a:lnTo>
                      <a:pt x="188" y="1"/>
                    </a:lnTo>
                    <a:lnTo>
                      <a:pt x="194" y="1"/>
                    </a:lnTo>
                    <a:lnTo>
                      <a:pt x="199" y="1"/>
                    </a:lnTo>
                    <a:lnTo>
                      <a:pt x="204" y="1"/>
                    </a:lnTo>
                    <a:lnTo>
                      <a:pt x="208" y="1"/>
                    </a:lnTo>
                    <a:lnTo>
                      <a:pt x="214" y="1"/>
                    </a:lnTo>
                    <a:lnTo>
                      <a:pt x="218" y="2"/>
                    </a:lnTo>
                    <a:lnTo>
                      <a:pt x="223" y="2"/>
                    </a:lnTo>
                    <a:lnTo>
                      <a:pt x="227" y="2"/>
                    </a:lnTo>
                    <a:lnTo>
                      <a:pt x="232" y="2"/>
                    </a:lnTo>
                    <a:lnTo>
                      <a:pt x="237" y="2"/>
                    </a:lnTo>
                    <a:lnTo>
                      <a:pt x="241" y="2"/>
                    </a:lnTo>
                    <a:lnTo>
                      <a:pt x="244" y="2"/>
                    </a:lnTo>
                    <a:lnTo>
                      <a:pt x="248" y="2"/>
                    </a:lnTo>
                    <a:lnTo>
                      <a:pt x="252" y="3"/>
                    </a:lnTo>
                    <a:lnTo>
                      <a:pt x="255" y="3"/>
                    </a:lnTo>
                    <a:lnTo>
                      <a:pt x="258" y="3"/>
                    </a:lnTo>
                    <a:lnTo>
                      <a:pt x="260" y="3"/>
                    </a:lnTo>
                    <a:lnTo>
                      <a:pt x="264" y="3"/>
                    </a:lnTo>
                    <a:lnTo>
                      <a:pt x="265" y="3"/>
                    </a:lnTo>
                    <a:lnTo>
                      <a:pt x="267" y="3"/>
                    </a:lnTo>
                    <a:lnTo>
                      <a:pt x="269" y="3"/>
                    </a:lnTo>
                    <a:lnTo>
                      <a:pt x="270" y="3"/>
                    </a:lnTo>
                    <a:lnTo>
                      <a:pt x="273" y="3"/>
                    </a:lnTo>
                    <a:lnTo>
                      <a:pt x="274" y="4"/>
                    </a:lnTo>
                    <a:lnTo>
                      <a:pt x="269" y="16"/>
                    </a:lnTo>
                    <a:lnTo>
                      <a:pt x="4" y="16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7" name="Freeform 289"/>
              <p:cNvSpPr>
                <a:spLocks/>
              </p:cNvSpPr>
              <p:nvPr/>
            </p:nvSpPr>
            <p:spPr bwMode="auto">
              <a:xfrm rot="775594">
                <a:off x="5414859" y="3774146"/>
                <a:ext cx="1357300" cy="430075"/>
              </a:xfrm>
              <a:custGeom>
                <a:avLst/>
                <a:gdLst/>
                <a:ahLst/>
                <a:cxnLst>
                  <a:cxn ang="0">
                    <a:pos x="688" y="6"/>
                  </a:cxn>
                  <a:cxn ang="0">
                    <a:pos x="674" y="25"/>
                  </a:cxn>
                  <a:cxn ang="0">
                    <a:pos x="649" y="42"/>
                  </a:cxn>
                  <a:cxn ang="0">
                    <a:pos x="624" y="56"/>
                  </a:cxn>
                  <a:cxn ang="0">
                    <a:pos x="598" y="72"/>
                  </a:cxn>
                  <a:cxn ang="0">
                    <a:pos x="572" y="85"/>
                  </a:cxn>
                  <a:cxn ang="0">
                    <a:pos x="546" y="97"/>
                  </a:cxn>
                  <a:cxn ang="0">
                    <a:pos x="520" y="108"/>
                  </a:cxn>
                  <a:cxn ang="0">
                    <a:pos x="493" y="119"/>
                  </a:cxn>
                  <a:cxn ang="0">
                    <a:pos x="466" y="129"/>
                  </a:cxn>
                  <a:cxn ang="0">
                    <a:pos x="449" y="114"/>
                  </a:cxn>
                  <a:cxn ang="0">
                    <a:pos x="424" y="108"/>
                  </a:cxn>
                  <a:cxn ang="0">
                    <a:pos x="398" y="122"/>
                  </a:cxn>
                  <a:cxn ang="0">
                    <a:pos x="379" y="149"/>
                  </a:cxn>
                  <a:cxn ang="0">
                    <a:pos x="366" y="173"/>
                  </a:cxn>
                  <a:cxn ang="0">
                    <a:pos x="349" y="189"/>
                  </a:cxn>
                  <a:cxn ang="0">
                    <a:pos x="329" y="199"/>
                  </a:cxn>
                  <a:cxn ang="0">
                    <a:pos x="307" y="206"/>
                  </a:cxn>
                  <a:cxn ang="0">
                    <a:pos x="283" y="209"/>
                  </a:cxn>
                  <a:cxn ang="0">
                    <a:pos x="258" y="210"/>
                  </a:cxn>
                  <a:cxn ang="0">
                    <a:pos x="234" y="211"/>
                  </a:cxn>
                  <a:cxn ang="0">
                    <a:pos x="211" y="212"/>
                  </a:cxn>
                  <a:cxn ang="0">
                    <a:pos x="190" y="215"/>
                  </a:cxn>
                  <a:cxn ang="0">
                    <a:pos x="170" y="216"/>
                  </a:cxn>
                  <a:cxn ang="0">
                    <a:pos x="150" y="216"/>
                  </a:cxn>
                  <a:cxn ang="0">
                    <a:pos x="128" y="217"/>
                  </a:cxn>
                  <a:cxn ang="0">
                    <a:pos x="109" y="217"/>
                  </a:cxn>
                  <a:cxn ang="0">
                    <a:pos x="87" y="217"/>
                  </a:cxn>
                  <a:cxn ang="0">
                    <a:pos x="67" y="218"/>
                  </a:cxn>
                  <a:cxn ang="0">
                    <a:pos x="47" y="218"/>
                  </a:cxn>
                  <a:cxn ang="0">
                    <a:pos x="21" y="214"/>
                  </a:cxn>
                  <a:cxn ang="0">
                    <a:pos x="0" y="193"/>
                  </a:cxn>
                  <a:cxn ang="0">
                    <a:pos x="15" y="169"/>
                  </a:cxn>
                  <a:cxn ang="0">
                    <a:pos x="24" y="195"/>
                  </a:cxn>
                  <a:cxn ang="0">
                    <a:pos x="39" y="202"/>
                  </a:cxn>
                  <a:cxn ang="0">
                    <a:pos x="70" y="200"/>
                  </a:cxn>
                  <a:cxn ang="0">
                    <a:pos x="108" y="200"/>
                  </a:cxn>
                  <a:cxn ang="0">
                    <a:pos x="145" y="199"/>
                  </a:cxn>
                  <a:cxn ang="0">
                    <a:pos x="182" y="199"/>
                  </a:cxn>
                  <a:cxn ang="0">
                    <a:pos x="220" y="197"/>
                  </a:cxn>
                  <a:cxn ang="0">
                    <a:pos x="256" y="193"/>
                  </a:cxn>
                  <a:cxn ang="0">
                    <a:pos x="291" y="188"/>
                  </a:cxn>
                  <a:cxn ang="0">
                    <a:pos x="326" y="180"/>
                  </a:cxn>
                  <a:cxn ang="0">
                    <a:pos x="353" y="163"/>
                  </a:cxn>
                  <a:cxn ang="0">
                    <a:pos x="368" y="137"/>
                  </a:cxn>
                  <a:cxn ang="0">
                    <a:pos x="382" y="112"/>
                  </a:cxn>
                  <a:cxn ang="0">
                    <a:pos x="405" y="95"/>
                  </a:cxn>
                  <a:cxn ang="0">
                    <a:pos x="428" y="89"/>
                  </a:cxn>
                  <a:cxn ang="0">
                    <a:pos x="453" y="99"/>
                  </a:cxn>
                  <a:cxn ang="0">
                    <a:pos x="472" y="111"/>
                  </a:cxn>
                  <a:cxn ang="0">
                    <a:pos x="496" y="103"/>
                  </a:cxn>
                  <a:cxn ang="0">
                    <a:pos x="519" y="91"/>
                  </a:cxn>
                  <a:cxn ang="0">
                    <a:pos x="543" y="81"/>
                  </a:cxn>
                  <a:cxn ang="0">
                    <a:pos x="567" y="69"/>
                  </a:cxn>
                  <a:cxn ang="0">
                    <a:pos x="591" y="58"/>
                  </a:cxn>
                  <a:cxn ang="0">
                    <a:pos x="613" y="44"/>
                  </a:cxn>
                  <a:cxn ang="0">
                    <a:pos x="636" y="30"/>
                  </a:cxn>
                  <a:cxn ang="0">
                    <a:pos x="658" y="15"/>
                  </a:cxn>
                  <a:cxn ang="0">
                    <a:pos x="679" y="1"/>
                  </a:cxn>
                </a:cxnLst>
                <a:rect l="0" t="0" r="r" b="b"/>
                <a:pathLst>
                  <a:path w="688" h="218">
                    <a:moveTo>
                      <a:pt x="679" y="1"/>
                    </a:moveTo>
                    <a:lnTo>
                      <a:pt x="681" y="0"/>
                    </a:lnTo>
                    <a:lnTo>
                      <a:pt x="683" y="0"/>
                    </a:lnTo>
                    <a:lnTo>
                      <a:pt x="686" y="0"/>
                    </a:lnTo>
                    <a:lnTo>
                      <a:pt x="687" y="1"/>
                    </a:lnTo>
                    <a:lnTo>
                      <a:pt x="688" y="2"/>
                    </a:lnTo>
                    <a:lnTo>
                      <a:pt x="688" y="3"/>
                    </a:lnTo>
                    <a:lnTo>
                      <a:pt x="688" y="6"/>
                    </a:lnTo>
                    <a:lnTo>
                      <a:pt x="688" y="8"/>
                    </a:lnTo>
                    <a:lnTo>
                      <a:pt x="687" y="10"/>
                    </a:lnTo>
                    <a:lnTo>
                      <a:pt x="686" y="12"/>
                    </a:lnTo>
                    <a:lnTo>
                      <a:pt x="684" y="15"/>
                    </a:lnTo>
                    <a:lnTo>
                      <a:pt x="682" y="18"/>
                    </a:lnTo>
                    <a:lnTo>
                      <a:pt x="680" y="20"/>
                    </a:lnTo>
                    <a:lnTo>
                      <a:pt x="678" y="23"/>
                    </a:lnTo>
                    <a:lnTo>
                      <a:pt x="674" y="25"/>
                    </a:lnTo>
                    <a:lnTo>
                      <a:pt x="672" y="27"/>
                    </a:lnTo>
                    <a:lnTo>
                      <a:pt x="669" y="29"/>
                    </a:lnTo>
                    <a:lnTo>
                      <a:pt x="665" y="32"/>
                    </a:lnTo>
                    <a:lnTo>
                      <a:pt x="662" y="33"/>
                    </a:lnTo>
                    <a:lnTo>
                      <a:pt x="658" y="35"/>
                    </a:lnTo>
                    <a:lnTo>
                      <a:pt x="655" y="37"/>
                    </a:lnTo>
                    <a:lnTo>
                      <a:pt x="653" y="40"/>
                    </a:lnTo>
                    <a:lnTo>
                      <a:pt x="649" y="42"/>
                    </a:lnTo>
                    <a:lnTo>
                      <a:pt x="646" y="44"/>
                    </a:lnTo>
                    <a:lnTo>
                      <a:pt x="643" y="45"/>
                    </a:lnTo>
                    <a:lnTo>
                      <a:pt x="640" y="47"/>
                    </a:lnTo>
                    <a:lnTo>
                      <a:pt x="637" y="50"/>
                    </a:lnTo>
                    <a:lnTo>
                      <a:pt x="634" y="51"/>
                    </a:lnTo>
                    <a:lnTo>
                      <a:pt x="630" y="53"/>
                    </a:lnTo>
                    <a:lnTo>
                      <a:pt x="627" y="55"/>
                    </a:lnTo>
                    <a:lnTo>
                      <a:pt x="624" y="56"/>
                    </a:lnTo>
                    <a:lnTo>
                      <a:pt x="621" y="60"/>
                    </a:lnTo>
                    <a:lnTo>
                      <a:pt x="618" y="61"/>
                    </a:lnTo>
                    <a:lnTo>
                      <a:pt x="614" y="63"/>
                    </a:lnTo>
                    <a:lnTo>
                      <a:pt x="611" y="64"/>
                    </a:lnTo>
                    <a:lnTo>
                      <a:pt x="609" y="67"/>
                    </a:lnTo>
                    <a:lnTo>
                      <a:pt x="604" y="68"/>
                    </a:lnTo>
                    <a:lnTo>
                      <a:pt x="601" y="70"/>
                    </a:lnTo>
                    <a:lnTo>
                      <a:pt x="598" y="72"/>
                    </a:lnTo>
                    <a:lnTo>
                      <a:pt x="595" y="73"/>
                    </a:lnTo>
                    <a:lnTo>
                      <a:pt x="592" y="76"/>
                    </a:lnTo>
                    <a:lnTo>
                      <a:pt x="588" y="77"/>
                    </a:lnTo>
                    <a:lnTo>
                      <a:pt x="585" y="78"/>
                    </a:lnTo>
                    <a:lnTo>
                      <a:pt x="583" y="80"/>
                    </a:lnTo>
                    <a:lnTo>
                      <a:pt x="579" y="81"/>
                    </a:lnTo>
                    <a:lnTo>
                      <a:pt x="576" y="84"/>
                    </a:lnTo>
                    <a:lnTo>
                      <a:pt x="572" y="85"/>
                    </a:lnTo>
                    <a:lnTo>
                      <a:pt x="570" y="87"/>
                    </a:lnTo>
                    <a:lnTo>
                      <a:pt x="567" y="88"/>
                    </a:lnTo>
                    <a:lnTo>
                      <a:pt x="562" y="89"/>
                    </a:lnTo>
                    <a:lnTo>
                      <a:pt x="560" y="91"/>
                    </a:lnTo>
                    <a:lnTo>
                      <a:pt x="557" y="93"/>
                    </a:lnTo>
                    <a:lnTo>
                      <a:pt x="553" y="94"/>
                    </a:lnTo>
                    <a:lnTo>
                      <a:pt x="550" y="96"/>
                    </a:lnTo>
                    <a:lnTo>
                      <a:pt x="546" y="97"/>
                    </a:lnTo>
                    <a:lnTo>
                      <a:pt x="543" y="98"/>
                    </a:lnTo>
                    <a:lnTo>
                      <a:pt x="540" y="99"/>
                    </a:lnTo>
                    <a:lnTo>
                      <a:pt x="536" y="102"/>
                    </a:lnTo>
                    <a:lnTo>
                      <a:pt x="533" y="103"/>
                    </a:lnTo>
                    <a:lnTo>
                      <a:pt x="530" y="104"/>
                    </a:lnTo>
                    <a:lnTo>
                      <a:pt x="526" y="106"/>
                    </a:lnTo>
                    <a:lnTo>
                      <a:pt x="524" y="107"/>
                    </a:lnTo>
                    <a:lnTo>
                      <a:pt x="520" y="108"/>
                    </a:lnTo>
                    <a:lnTo>
                      <a:pt x="517" y="111"/>
                    </a:lnTo>
                    <a:lnTo>
                      <a:pt x="514" y="112"/>
                    </a:lnTo>
                    <a:lnTo>
                      <a:pt x="510" y="113"/>
                    </a:lnTo>
                    <a:lnTo>
                      <a:pt x="507" y="114"/>
                    </a:lnTo>
                    <a:lnTo>
                      <a:pt x="503" y="115"/>
                    </a:lnTo>
                    <a:lnTo>
                      <a:pt x="500" y="116"/>
                    </a:lnTo>
                    <a:lnTo>
                      <a:pt x="497" y="117"/>
                    </a:lnTo>
                    <a:lnTo>
                      <a:pt x="493" y="119"/>
                    </a:lnTo>
                    <a:lnTo>
                      <a:pt x="490" y="121"/>
                    </a:lnTo>
                    <a:lnTo>
                      <a:pt x="487" y="122"/>
                    </a:lnTo>
                    <a:lnTo>
                      <a:pt x="483" y="123"/>
                    </a:lnTo>
                    <a:lnTo>
                      <a:pt x="480" y="124"/>
                    </a:lnTo>
                    <a:lnTo>
                      <a:pt x="476" y="125"/>
                    </a:lnTo>
                    <a:lnTo>
                      <a:pt x="473" y="127"/>
                    </a:lnTo>
                    <a:lnTo>
                      <a:pt x="470" y="128"/>
                    </a:lnTo>
                    <a:lnTo>
                      <a:pt x="466" y="129"/>
                    </a:lnTo>
                    <a:lnTo>
                      <a:pt x="463" y="131"/>
                    </a:lnTo>
                    <a:lnTo>
                      <a:pt x="462" y="129"/>
                    </a:lnTo>
                    <a:lnTo>
                      <a:pt x="461" y="127"/>
                    </a:lnTo>
                    <a:lnTo>
                      <a:pt x="459" y="124"/>
                    </a:lnTo>
                    <a:lnTo>
                      <a:pt x="458" y="122"/>
                    </a:lnTo>
                    <a:lnTo>
                      <a:pt x="455" y="119"/>
                    </a:lnTo>
                    <a:lnTo>
                      <a:pt x="453" y="116"/>
                    </a:lnTo>
                    <a:lnTo>
                      <a:pt x="449" y="114"/>
                    </a:lnTo>
                    <a:lnTo>
                      <a:pt x="447" y="112"/>
                    </a:lnTo>
                    <a:lnTo>
                      <a:pt x="444" y="111"/>
                    </a:lnTo>
                    <a:lnTo>
                      <a:pt x="441" y="110"/>
                    </a:lnTo>
                    <a:lnTo>
                      <a:pt x="438" y="108"/>
                    </a:lnTo>
                    <a:lnTo>
                      <a:pt x="435" y="108"/>
                    </a:lnTo>
                    <a:lnTo>
                      <a:pt x="431" y="107"/>
                    </a:lnTo>
                    <a:lnTo>
                      <a:pt x="428" y="108"/>
                    </a:lnTo>
                    <a:lnTo>
                      <a:pt x="424" y="108"/>
                    </a:lnTo>
                    <a:lnTo>
                      <a:pt x="421" y="110"/>
                    </a:lnTo>
                    <a:lnTo>
                      <a:pt x="418" y="111"/>
                    </a:lnTo>
                    <a:lnTo>
                      <a:pt x="415" y="112"/>
                    </a:lnTo>
                    <a:lnTo>
                      <a:pt x="412" y="113"/>
                    </a:lnTo>
                    <a:lnTo>
                      <a:pt x="409" y="115"/>
                    </a:lnTo>
                    <a:lnTo>
                      <a:pt x="405" y="117"/>
                    </a:lnTo>
                    <a:lnTo>
                      <a:pt x="402" y="120"/>
                    </a:lnTo>
                    <a:lnTo>
                      <a:pt x="398" y="122"/>
                    </a:lnTo>
                    <a:lnTo>
                      <a:pt x="396" y="125"/>
                    </a:lnTo>
                    <a:lnTo>
                      <a:pt x="393" y="128"/>
                    </a:lnTo>
                    <a:lnTo>
                      <a:pt x="390" y="131"/>
                    </a:lnTo>
                    <a:lnTo>
                      <a:pt x="388" y="134"/>
                    </a:lnTo>
                    <a:lnTo>
                      <a:pt x="385" y="138"/>
                    </a:lnTo>
                    <a:lnTo>
                      <a:pt x="382" y="141"/>
                    </a:lnTo>
                    <a:lnTo>
                      <a:pt x="381" y="145"/>
                    </a:lnTo>
                    <a:lnTo>
                      <a:pt x="379" y="149"/>
                    </a:lnTo>
                    <a:lnTo>
                      <a:pt x="377" y="153"/>
                    </a:lnTo>
                    <a:lnTo>
                      <a:pt x="376" y="157"/>
                    </a:lnTo>
                    <a:lnTo>
                      <a:pt x="375" y="160"/>
                    </a:lnTo>
                    <a:lnTo>
                      <a:pt x="373" y="164"/>
                    </a:lnTo>
                    <a:lnTo>
                      <a:pt x="371" y="166"/>
                    </a:lnTo>
                    <a:lnTo>
                      <a:pt x="370" y="168"/>
                    </a:lnTo>
                    <a:lnTo>
                      <a:pt x="368" y="171"/>
                    </a:lnTo>
                    <a:lnTo>
                      <a:pt x="366" y="173"/>
                    </a:lnTo>
                    <a:lnTo>
                      <a:pt x="364" y="175"/>
                    </a:lnTo>
                    <a:lnTo>
                      <a:pt x="362" y="177"/>
                    </a:lnTo>
                    <a:lnTo>
                      <a:pt x="360" y="180"/>
                    </a:lnTo>
                    <a:lnTo>
                      <a:pt x="358" y="182"/>
                    </a:lnTo>
                    <a:lnTo>
                      <a:pt x="355" y="183"/>
                    </a:lnTo>
                    <a:lnTo>
                      <a:pt x="353" y="185"/>
                    </a:lnTo>
                    <a:lnTo>
                      <a:pt x="351" y="188"/>
                    </a:lnTo>
                    <a:lnTo>
                      <a:pt x="349" y="189"/>
                    </a:lnTo>
                    <a:lnTo>
                      <a:pt x="347" y="191"/>
                    </a:lnTo>
                    <a:lnTo>
                      <a:pt x="344" y="192"/>
                    </a:lnTo>
                    <a:lnTo>
                      <a:pt x="342" y="193"/>
                    </a:lnTo>
                    <a:lnTo>
                      <a:pt x="340" y="195"/>
                    </a:lnTo>
                    <a:lnTo>
                      <a:pt x="337" y="197"/>
                    </a:lnTo>
                    <a:lnTo>
                      <a:pt x="334" y="198"/>
                    </a:lnTo>
                    <a:lnTo>
                      <a:pt x="332" y="199"/>
                    </a:lnTo>
                    <a:lnTo>
                      <a:pt x="329" y="199"/>
                    </a:lnTo>
                    <a:lnTo>
                      <a:pt x="327" y="200"/>
                    </a:lnTo>
                    <a:lnTo>
                      <a:pt x="324" y="201"/>
                    </a:lnTo>
                    <a:lnTo>
                      <a:pt x="321" y="202"/>
                    </a:lnTo>
                    <a:lnTo>
                      <a:pt x="318" y="202"/>
                    </a:lnTo>
                    <a:lnTo>
                      <a:pt x="316" y="203"/>
                    </a:lnTo>
                    <a:lnTo>
                      <a:pt x="312" y="205"/>
                    </a:lnTo>
                    <a:lnTo>
                      <a:pt x="310" y="206"/>
                    </a:lnTo>
                    <a:lnTo>
                      <a:pt x="307" y="206"/>
                    </a:lnTo>
                    <a:lnTo>
                      <a:pt x="304" y="207"/>
                    </a:lnTo>
                    <a:lnTo>
                      <a:pt x="301" y="207"/>
                    </a:lnTo>
                    <a:lnTo>
                      <a:pt x="299" y="208"/>
                    </a:lnTo>
                    <a:lnTo>
                      <a:pt x="295" y="208"/>
                    </a:lnTo>
                    <a:lnTo>
                      <a:pt x="292" y="208"/>
                    </a:lnTo>
                    <a:lnTo>
                      <a:pt x="289" y="208"/>
                    </a:lnTo>
                    <a:lnTo>
                      <a:pt x="286" y="209"/>
                    </a:lnTo>
                    <a:lnTo>
                      <a:pt x="283" y="209"/>
                    </a:lnTo>
                    <a:lnTo>
                      <a:pt x="280" y="209"/>
                    </a:lnTo>
                    <a:lnTo>
                      <a:pt x="277" y="209"/>
                    </a:lnTo>
                    <a:lnTo>
                      <a:pt x="274" y="209"/>
                    </a:lnTo>
                    <a:lnTo>
                      <a:pt x="271" y="209"/>
                    </a:lnTo>
                    <a:lnTo>
                      <a:pt x="267" y="209"/>
                    </a:lnTo>
                    <a:lnTo>
                      <a:pt x="265" y="209"/>
                    </a:lnTo>
                    <a:lnTo>
                      <a:pt x="261" y="210"/>
                    </a:lnTo>
                    <a:lnTo>
                      <a:pt x="258" y="210"/>
                    </a:lnTo>
                    <a:lnTo>
                      <a:pt x="256" y="210"/>
                    </a:lnTo>
                    <a:lnTo>
                      <a:pt x="252" y="210"/>
                    </a:lnTo>
                    <a:lnTo>
                      <a:pt x="250" y="210"/>
                    </a:lnTo>
                    <a:lnTo>
                      <a:pt x="246" y="210"/>
                    </a:lnTo>
                    <a:lnTo>
                      <a:pt x="243" y="210"/>
                    </a:lnTo>
                    <a:lnTo>
                      <a:pt x="240" y="210"/>
                    </a:lnTo>
                    <a:lnTo>
                      <a:pt x="237" y="211"/>
                    </a:lnTo>
                    <a:lnTo>
                      <a:pt x="234" y="211"/>
                    </a:lnTo>
                    <a:lnTo>
                      <a:pt x="231" y="211"/>
                    </a:lnTo>
                    <a:lnTo>
                      <a:pt x="228" y="211"/>
                    </a:lnTo>
                    <a:lnTo>
                      <a:pt x="225" y="211"/>
                    </a:lnTo>
                    <a:lnTo>
                      <a:pt x="222" y="211"/>
                    </a:lnTo>
                    <a:lnTo>
                      <a:pt x="220" y="211"/>
                    </a:lnTo>
                    <a:lnTo>
                      <a:pt x="216" y="212"/>
                    </a:lnTo>
                    <a:lnTo>
                      <a:pt x="214" y="212"/>
                    </a:lnTo>
                    <a:lnTo>
                      <a:pt x="211" y="212"/>
                    </a:lnTo>
                    <a:lnTo>
                      <a:pt x="208" y="212"/>
                    </a:lnTo>
                    <a:lnTo>
                      <a:pt x="205" y="214"/>
                    </a:lnTo>
                    <a:lnTo>
                      <a:pt x="203" y="214"/>
                    </a:lnTo>
                    <a:lnTo>
                      <a:pt x="200" y="214"/>
                    </a:lnTo>
                    <a:lnTo>
                      <a:pt x="198" y="214"/>
                    </a:lnTo>
                    <a:lnTo>
                      <a:pt x="195" y="214"/>
                    </a:lnTo>
                    <a:lnTo>
                      <a:pt x="193" y="215"/>
                    </a:lnTo>
                    <a:lnTo>
                      <a:pt x="190" y="215"/>
                    </a:lnTo>
                    <a:lnTo>
                      <a:pt x="187" y="215"/>
                    </a:lnTo>
                    <a:lnTo>
                      <a:pt x="185" y="215"/>
                    </a:lnTo>
                    <a:lnTo>
                      <a:pt x="182" y="215"/>
                    </a:lnTo>
                    <a:lnTo>
                      <a:pt x="180" y="215"/>
                    </a:lnTo>
                    <a:lnTo>
                      <a:pt x="177" y="215"/>
                    </a:lnTo>
                    <a:lnTo>
                      <a:pt x="174" y="215"/>
                    </a:lnTo>
                    <a:lnTo>
                      <a:pt x="172" y="216"/>
                    </a:lnTo>
                    <a:lnTo>
                      <a:pt x="170" y="216"/>
                    </a:lnTo>
                    <a:lnTo>
                      <a:pt x="167" y="216"/>
                    </a:lnTo>
                    <a:lnTo>
                      <a:pt x="164" y="216"/>
                    </a:lnTo>
                    <a:lnTo>
                      <a:pt x="162" y="216"/>
                    </a:lnTo>
                    <a:lnTo>
                      <a:pt x="160" y="216"/>
                    </a:lnTo>
                    <a:lnTo>
                      <a:pt x="156" y="216"/>
                    </a:lnTo>
                    <a:lnTo>
                      <a:pt x="154" y="216"/>
                    </a:lnTo>
                    <a:lnTo>
                      <a:pt x="152" y="216"/>
                    </a:lnTo>
                    <a:lnTo>
                      <a:pt x="150" y="216"/>
                    </a:lnTo>
                    <a:lnTo>
                      <a:pt x="146" y="216"/>
                    </a:lnTo>
                    <a:lnTo>
                      <a:pt x="144" y="216"/>
                    </a:lnTo>
                    <a:lnTo>
                      <a:pt x="142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4" y="217"/>
                    </a:lnTo>
                    <a:lnTo>
                      <a:pt x="131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4" y="217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6" y="217"/>
                    </a:lnTo>
                    <a:lnTo>
                      <a:pt x="113" y="217"/>
                    </a:lnTo>
                    <a:lnTo>
                      <a:pt x="111" y="217"/>
                    </a:lnTo>
                    <a:lnTo>
                      <a:pt x="109" y="217"/>
                    </a:lnTo>
                    <a:lnTo>
                      <a:pt x="105" y="217"/>
                    </a:lnTo>
                    <a:lnTo>
                      <a:pt x="103" y="217"/>
                    </a:lnTo>
                    <a:lnTo>
                      <a:pt x="101" y="217"/>
                    </a:lnTo>
                    <a:lnTo>
                      <a:pt x="99" y="217"/>
                    </a:lnTo>
                    <a:lnTo>
                      <a:pt x="95" y="217"/>
                    </a:lnTo>
                    <a:lnTo>
                      <a:pt x="93" y="217"/>
                    </a:lnTo>
                    <a:lnTo>
                      <a:pt x="91" y="217"/>
                    </a:lnTo>
                    <a:lnTo>
                      <a:pt x="87" y="217"/>
                    </a:lnTo>
                    <a:lnTo>
                      <a:pt x="85" y="217"/>
                    </a:lnTo>
                    <a:lnTo>
                      <a:pt x="83" y="217"/>
                    </a:lnTo>
                    <a:lnTo>
                      <a:pt x="81" y="218"/>
                    </a:lnTo>
                    <a:lnTo>
                      <a:pt x="77" y="218"/>
                    </a:lnTo>
                    <a:lnTo>
                      <a:pt x="75" y="218"/>
                    </a:lnTo>
                    <a:lnTo>
                      <a:pt x="73" y="218"/>
                    </a:lnTo>
                    <a:lnTo>
                      <a:pt x="70" y="218"/>
                    </a:lnTo>
                    <a:lnTo>
                      <a:pt x="67" y="218"/>
                    </a:lnTo>
                    <a:lnTo>
                      <a:pt x="65" y="218"/>
                    </a:lnTo>
                    <a:lnTo>
                      <a:pt x="62" y="218"/>
                    </a:lnTo>
                    <a:lnTo>
                      <a:pt x="60" y="218"/>
                    </a:lnTo>
                    <a:lnTo>
                      <a:pt x="57" y="218"/>
                    </a:lnTo>
                    <a:lnTo>
                      <a:pt x="55" y="218"/>
                    </a:lnTo>
                    <a:lnTo>
                      <a:pt x="52" y="218"/>
                    </a:lnTo>
                    <a:lnTo>
                      <a:pt x="50" y="218"/>
                    </a:lnTo>
                    <a:lnTo>
                      <a:pt x="47" y="218"/>
                    </a:lnTo>
                    <a:lnTo>
                      <a:pt x="44" y="218"/>
                    </a:lnTo>
                    <a:lnTo>
                      <a:pt x="42" y="218"/>
                    </a:lnTo>
                    <a:lnTo>
                      <a:pt x="39" y="218"/>
                    </a:lnTo>
                    <a:lnTo>
                      <a:pt x="35" y="217"/>
                    </a:lnTo>
                    <a:lnTo>
                      <a:pt x="32" y="217"/>
                    </a:lnTo>
                    <a:lnTo>
                      <a:pt x="29" y="216"/>
                    </a:lnTo>
                    <a:lnTo>
                      <a:pt x="25" y="215"/>
                    </a:lnTo>
                    <a:lnTo>
                      <a:pt x="21" y="214"/>
                    </a:lnTo>
                    <a:lnTo>
                      <a:pt x="17" y="211"/>
                    </a:lnTo>
                    <a:lnTo>
                      <a:pt x="14" y="210"/>
                    </a:lnTo>
                    <a:lnTo>
                      <a:pt x="12" y="208"/>
                    </a:lnTo>
                    <a:lnTo>
                      <a:pt x="8" y="206"/>
                    </a:lnTo>
                    <a:lnTo>
                      <a:pt x="6" y="203"/>
                    </a:lnTo>
                    <a:lnTo>
                      <a:pt x="4" y="200"/>
                    </a:lnTo>
                    <a:lnTo>
                      <a:pt x="1" y="198"/>
                    </a:lnTo>
                    <a:lnTo>
                      <a:pt x="0" y="193"/>
                    </a:lnTo>
                    <a:lnTo>
                      <a:pt x="0" y="191"/>
                    </a:lnTo>
                    <a:lnTo>
                      <a:pt x="0" y="186"/>
                    </a:lnTo>
                    <a:lnTo>
                      <a:pt x="3" y="182"/>
                    </a:lnTo>
                    <a:lnTo>
                      <a:pt x="5" y="179"/>
                    </a:lnTo>
                    <a:lnTo>
                      <a:pt x="7" y="175"/>
                    </a:lnTo>
                    <a:lnTo>
                      <a:pt x="9" y="172"/>
                    </a:lnTo>
                    <a:lnTo>
                      <a:pt x="13" y="168"/>
                    </a:lnTo>
                    <a:lnTo>
                      <a:pt x="15" y="169"/>
                    </a:lnTo>
                    <a:lnTo>
                      <a:pt x="16" y="173"/>
                    </a:lnTo>
                    <a:lnTo>
                      <a:pt x="18" y="176"/>
                    </a:lnTo>
                    <a:lnTo>
                      <a:pt x="20" y="180"/>
                    </a:lnTo>
                    <a:lnTo>
                      <a:pt x="20" y="183"/>
                    </a:lnTo>
                    <a:lnTo>
                      <a:pt x="21" y="186"/>
                    </a:lnTo>
                    <a:lnTo>
                      <a:pt x="22" y="190"/>
                    </a:lnTo>
                    <a:lnTo>
                      <a:pt x="23" y="193"/>
                    </a:lnTo>
                    <a:lnTo>
                      <a:pt x="24" y="195"/>
                    </a:lnTo>
                    <a:lnTo>
                      <a:pt x="25" y="198"/>
                    </a:lnTo>
                    <a:lnTo>
                      <a:pt x="27" y="200"/>
                    </a:lnTo>
                    <a:lnTo>
                      <a:pt x="30" y="202"/>
                    </a:lnTo>
                    <a:lnTo>
                      <a:pt x="31" y="202"/>
                    </a:lnTo>
                    <a:lnTo>
                      <a:pt x="32" y="203"/>
                    </a:lnTo>
                    <a:lnTo>
                      <a:pt x="34" y="203"/>
                    </a:lnTo>
                    <a:lnTo>
                      <a:pt x="36" y="203"/>
                    </a:lnTo>
                    <a:lnTo>
                      <a:pt x="39" y="202"/>
                    </a:lnTo>
                    <a:lnTo>
                      <a:pt x="41" y="202"/>
                    </a:lnTo>
                    <a:lnTo>
                      <a:pt x="44" y="201"/>
                    </a:lnTo>
                    <a:lnTo>
                      <a:pt x="48" y="201"/>
                    </a:lnTo>
                    <a:lnTo>
                      <a:pt x="52" y="201"/>
                    </a:lnTo>
                    <a:lnTo>
                      <a:pt x="57" y="200"/>
                    </a:lnTo>
                    <a:lnTo>
                      <a:pt x="61" y="200"/>
                    </a:lnTo>
                    <a:lnTo>
                      <a:pt x="66" y="200"/>
                    </a:lnTo>
                    <a:lnTo>
                      <a:pt x="70" y="200"/>
                    </a:lnTo>
                    <a:lnTo>
                      <a:pt x="75" y="200"/>
                    </a:lnTo>
                    <a:lnTo>
                      <a:pt x="79" y="200"/>
                    </a:lnTo>
                    <a:lnTo>
                      <a:pt x="85" y="200"/>
                    </a:lnTo>
                    <a:lnTo>
                      <a:pt x="90" y="200"/>
                    </a:lnTo>
                    <a:lnTo>
                      <a:pt x="94" y="200"/>
                    </a:lnTo>
                    <a:lnTo>
                      <a:pt x="99" y="200"/>
                    </a:lnTo>
                    <a:lnTo>
                      <a:pt x="103" y="200"/>
                    </a:lnTo>
                    <a:lnTo>
                      <a:pt x="108" y="200"/>
                    </a:lnTo>
                    <a:lnTo>
                      <a:pt x="113" y="200"/>
                    </a:lnTo>
                    <a:lnTo>
                      <a:pt x="118" y="200"/>
                    </a:lnTo>
                    <a:lnTo>
                      <a:pt x="122" y="200"/>
                    </a:lnTo>
                    <a:lnTo>
                      <a:pt x="127" y="199"/>
                    </a:lnTo>
                    <a:lnTo>
                      <a:pt x="131" y="199"/>
                    </a:lnTo>
                    <a:lnTo>
                      <a:pt x="136" y="199"/>
                    </a:lnTo>
                    <a:lnTo>
                      <a:pt x="142" y="199"/>
                    </a:lnTo>
                    <a:lnTo>
                      <a:pt x="145" y="199"/>
                    </a:lnTo>
                    <a:lnTo>
                      <a:pt x="151" y="199"/>
                    </a:lnTo>
                    <a:lnTo>
                      <a:pt x="155" y="199"/>
                    </a:lnTo>
                    <a:lnTo>
                      <a:pt x="160" y="199"/>
                    </a:lnTo>
                    <a:lnTo>
                      <a:pt x="164" y="199"/>
                    </a:lnTo>
                    <a:lnTo>
                      <a:pt x="169" y="199"/>
                    </a:lnTo>
                    <a:lnTo>
                      <a:pt x="173" y="199"/>
                    </a:lnTo>
                    <a:lnTo>
                      <a:pt x="178" y="199"/>
                    </a:lnTo>
                    <a:lnTo>
                      <a:pt x="182" y="199"/>
                    </a:lnTo>
                    <a:lnTo>
                      <a:pt x="187" y="199"/>
                    </a:lnTo>
                    <a:lnTo>
                      <a:pt x="193" y="199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6" y="198"/>
                    </a:lnTo>
                    <a:lnTo>
                      <a:pt x="211" y="198"/>
                    </a:lnTo>
                    <a:lnTo>
                      <a:pt x="215" y="197"/>
                    </a:lnTo>
                    <a:lnTo>
                      <a:pt x="220" y="197"/>
                    </a:lnTo>
                    <a:lnTo>
                      <a:pt x="224" y="197"/>
                    </a:lnTo>
                    <a:lnTo>
                      <a:pt x="229" y="195"/>
                    </a:lnTo>
                    <a:lnTo>
                      <a:pt x="233" y="195"/>
                    </a:lnTo>
                    <a:lnTo>
                      <a:pt x="238" y="195"/>
                    </a:lnTo>
                    <a:lnTo>
                      <a:pt x="242" y="194"/>
                    </a:lnTo>
                    <a:lnTo>
                      <a:pt x="247" y="194"/>
                    </a:lnTo>
                    <a:lnTo>
                      <a:pt x="251" y="193"/>
                    </a:lnTo>
                    <a:lnTo>
                      <a:pt x="256" y="193"/>
                    </a:lnTo>
                    <a:lnTo>
                      <a:pt x="260" y="192"/>
                    </a:lnTo>
                    <a:lnTo>
                      <a:pt x="265" y="192"/>
                    </a:lnTo>
                    <a:lnTo>
                      <a:pt x="269" y="191"/>
                    </a:lnTo>
                    <a:lnTo>
                      <a:pt x="274" y="191"/>
                    </a:lnTo>
                    <a:lnTo>
                      <a:pt x="278" y="190"/>
                    </a:lnTo>
                    <a:lnTo>
                      <a:pt x="283" y="189"/>
                    </a:lnTo>
                    <a:lnTo>
                      <a:pt x="288" y="189"/>
                    </a:lnTo>
                    <a:lnTo>
                      <a:pt x="291" y="188"/>
                    </a:lnTo>
                    <a:lnTo>
                      <a:pt x="295" y="186"/>
                    </a:lnTo>
                    <a:lnTo>
                      <a:pt x="300" y="185"/>
                    </a:lnTo>
                    <a:lnTo>
                      <a:pt x="306" y="185"/>
                    </a:lnTo>
                    <a:lnTo>
                      <a:pt x="309" y="184"/>
                    </a:lnTo>
                    <a:lnTo>
                      <a:pt x="314" y="183"/>
                    </a:lnTo>
                    <a:lnTo>
                      <a:pt x="318" y="182"/>
                    </a:lnTo>
                    <a:lnTo>
                      <a:pt x="323" y="181"/>
                    </a:lnTo>
                    <a:lnTo>
                      <a:pt x="326" y="180"/>
                    </a:lnTo>
                    <a:lnTo>
                      <a:pt x="330" y="179"/>
                    </a:lnTo>
                    <a:lnTo>
                      <a:pt x="335" y="177"/>
                    </a:lnTo>
                    <a:lnTo>
                      <a:pt x="340" y="176"/>
                    </a:lnTo>
                    <a:lnTo>
                      <a:pt x="342" y="173"/>
                    </a:lnTo>
                    <a:lnTo>
                      <a:pt x="345" y="171"/>
                    </a:lnTo>
                    <a:lnTo>
                      <a:pt x="347" y="168"/>
                    </a:lnTo>
                    <a:lnTo>
                      <a:pt x="350" y="166"/>
                    </a:lnTo>
                    <a:lnTo>
                      <a:pt x="353" y="163"/>
                    </a:lnTo>
                    <a:lnTo>
                      <a:pt x="355" y="159"/>
                    </a:lnTo>
                    <a:lnTo>
                      <a:pt x="356" y="157"/>
                    </a:lnTo>
                    <a:lnTo>
                      <a:pt x="359" y="154"/>
                    </a:lnTo>
                    <a:lnTo>
                      <a:pt x="361" y="150"/>
                    </a:lnTo>
                    <a:lnTo>
                      <a:pt x="362" y="147"/>
                    </a:lnTo>
                    <a:lnTo>
                      <a:pt x="364" y="143"/>
                    </a:lnTo>
                    <a:lnTo>
                      <a:pt x="367" y="140"/>
                    </a:lnTo>
                    <a:lnTo>
                      <a:pt x="368" y="137"/>
                    </a:lnTo>
                    <a:lnTo>
                      <a:pt x="370" y="133"/>
                    </a:lnTo>
                    <a:lnTo>
                      <a:pt x="371" y="130"/>
                    </a:lnTo>
                    <a:lnTo>
                      <a:pt x="373" y="128"/>
                    </a:lnTo>
                    <a:lnTo>
                      <a:pt x="375" y="124"/>
                    </a:lnTo>
                    <a:lnTo>
                      <a:pt x="377" y="121"/>
                    </a:lnTo>
                    <a:lnTo>
                      <a:pt x="378" y="117"/>
                    </a:lnTo>
                    <a:lnTo>
                      <a:pt x="380" y="115"/>
                    </a:lnTo>
                    <a:lnTo>
                      <a:pt x="382" y="112"/>
                    </a:lnTo>
                    <a:lnTo>
                      <a:pt x="385" y="110"/>
                    </a:lnTo>
                    <a:lnTo>
                      <a:pt x="387" y="106"/>
                    </a:lnTo>
                    <a:lnTo>
                      <a:pt x="389" y="104"/>
                    </a:lnTo>
                    <a:lnTo>
                      <a:pt x="392" y="102"/>
                    </a:lnTo>
                    <a:lnTo>
                      <a:pt x="395" y="99"/>
                    </a:lnTo>
                    <a:lnTo>
                      <a:pt x="397" y="97"/>
                    </a:lnTo>
                    <a:lnTo>
                      <a:pt x="401" y="96"/>
                    </a:lnTo>
                    <a:lnTo>
                      <a:pt x="405" y="95"/>
                    </a:lnTo>
                    <a:lnTo>
                      <a:pt x="409" y="94"/>
                    </a:lnTo>
                    <a:lnTo>
                      <a:pt x="411" y="93"/>
                    </a:lnTo>
                    <a:lnTo>
                      <a:pt x="413" y="93"/>
                    </a:lnTo>
                    <a:lnTo>
                      <a:pt x="415" y="91"/>
                    </a:lnTo>
                    <a:lnTo>
                      <a:pt x="418" y="91"/>
                    </a:lnTo>
                    <a:lnTo>
                      <a:pt x="421" y="90"/>
                    </a:lnTo>
                    <a:lnTo>
                      <a:pt x="424" y="90"/>
                    </a:lnTo>
                    <a:lnTo>
                      <a:pt x="428" y="89"/>
                    </a:lnTo>
                    <a:lnTo>
                      <a:pt x="431" y="89"/>
                    </a:lnTo>
                    <a:lnTo>
                      <a:pt x="433" y="89"/>
                    </a:lnTo>
                    <a:lnTo>
                      <a:pt x="437" y="90"/>
                    </a:lnTo>
                    <a:lnTo>
                      <a:pt x="439" y="90"/>
                    </a:lnTo>
                    <a:lnTo>
                      <a:pt x="441" y="91"/>
                    </a:lnTo>
                    <a:lnTo>
                      <a:pt x="446" y="94"/>
                    </a:lnTo>
                    <a:lnTo>
                      <a:pt x="449" y="96"/>
                    </a:lnTo>
                    <a:lnTo>
                      <a:pt x="453" y="99"/>
                    </a:lnTo>
                    <a:lnTo>
                      <a:pt x="456" y="103"/>
                    </a:lnTo>
                    <a:lnTo>
                      <a:pt x="459" y="105"/>
                    </a:lnTo>
                    <a:lnTo>
                      <a:pt x="463" y="107"/>
                    </a:lnTo>
                    <a:lnTo>
                      <a:pt x="464" y="108"/>
                    </a:lnTo>
                    <a:lnTo>
                      <a:pt x="466" y="110"/>
                    </a:lnTo>
                    <a:lnTo>
                      <a:pt x="468" y="110"/>
                    </a:lnTo>
                    <a:lnTo>
                      <a:pt x="471" y="111"/>
                    </a:lnTo>
                    <a:lnTo>
                      <a:pt x="472" y="111"/>
                    </a:lnTo>
                    <a:lnTo>
                      <a:pt x="474" y="111"/>
                    </a:lnTo>
                    <a:lnTo>
                      <a:pt x="477" y="110"/>
                    </a:lnTo>
                    <a:lnTo>
                      <a:pt x="480" y="110"/>
                    </a:lnTo>
                    <a:lnTo>
                      <a:pt x="483" y="108"/>
                    </a:lnTo>
                    <a:lnTo>
                      <a:pt x="487" y="107"/>
                    </a:lnTo>
                    <a:lnTo>
                      <a:pt x="489" y="106"/>
                    </a:lnTo>
                    <a:lnTo>
                      <a:pt x="493" y="104"/>
                    </a:lnTo>
                    <a:lnTo>
                      <a:pt x="496" y="103"/>
                    </a:lnTo>
                    <a:lnTo>
                      <a:pt x="499" y="102"/>
                    </a:lnTo>
                    <a:lnTo>
                      <a:pt x="501" y="99"/>
                    </a:lnTo>
                    <a:lnTo>
                      <a:pt x="505" y="98"/>
                    </a:lnTo>
                    <a:lnTo>
                      <a:pt x="507" y="97"/>
                    </a:lnTo>
                    <a:lnTo>
                      <a:pt x="511" y="96"/>
                    </a:lnTo>
                    <a:lnTo>
                      <a:pt x="514" y="94"/>
                    </a:lnTo>
                    <a:lnTo>
                      <a:pt x="517" y="93"/>
                    </a:lnTo>
                    <a:lnTo>
                      <a:pt x="519" y="91"/>
                    </a:lnTo>
                    <a:lnTo>
                      <a:pt x="523" y="90"/>
                    </a:lnTo>
                    <a:lnTo>
                      <a:pt x="525" y="89"/>
                    </a:lnTo>
                    <a:lnTo>
                      <a:pt x="528" y="88"/>
                    </a:lnTo>
                    <a:lnTo>
                      <a:pt x="531" y="86"/>
                    </a:lnTo>
                    <a:lnTo>
                      <a:pt x="534" y="85"/>
                    </a:lnTo>
                    <a:lnTo>
                      <a:pt x="537" y="84"/>
                    </a:lnTo>
                    <a:lnTo>
                      <a:pt x="541" y="82"/>
                    </a:lnTo>
                    <a:lnTo>
                      <a:pt x="543" y="81"/>
                    </a:lnTo>
                    <a:lnTo>
                      <a:pt x="546" y="79"/>
                    </a:lnTo>
                    <a:lnTo>
                      <a:pt x="549" y="78"/>
                    </a:lnTo>
                    <a:lnTo>
                      <a:pt x="552" y="77"/>
                    </a:lnTo>
                    <a:lnTo>
                      <a:pt x="554" y="75"/>
                    </a:lnTo>
                    <a:lnTo>
                      <a:pt x="558" y="73"/>
                    </a:lnTo>
                    <a:lnTo>
                      <a:pt x="560" y="72"/>
                    </a:lnTo>
                    <a:lnTo>
                      <a:pt x="565" y="71"/>
                    </a:lnTo>
                    <a:lnTo>
                      <a:pt x="567" y="69"/>
                    </a:lnTo>
                    <a:lnTo>
                      <a:pt x="570" y="68"/>
                    </a:lnTo>
                    <a:lnTo>
                      <a:pt x="572" y="67"/>
                    </a:lnTo>
                    <a:lnTo>
                      <a:pt x="576" y="65"/>
                    </a:lnTo>
                    <a:lnTo>
                      <a:pt x="578" y="63"/>
                    </a:lnTo>
                    <a:lnTo>
                      <a:pt x="582" y="62"/>
                    </a:lnTo>
                    <a:lnTo>
                      <a:pt x="584" y="61"/>
                    </a:lnTo>
                    <a:lnTo>
                      <a:pt x="587" y="60"/>
                    </a:lnTo>
                    <a:lnTo>
                      <a:pt x="591" y="58"/>
                    </a:lnTo>
                    <a:lnTo>
                      <a:pt x="593" y="55"/>
                    </a:lnTo>
                    <a:lnTo>
                      <a:pt x="596" y="54"/>
                    </a:lnTo>
                    <a:lnTo>
                      <a:pt x="598" y="53"/>
                    </a:lnTo>
                    <a:lnTo>
                      <a:pt x="602" y="51"/>
                    </a:lnTo>
                    <a:lnTo>
                      <a:pt x="604" y="50"/>
                    </a:lnTo>
                    <a:lnTo>
                      <a:pt x="608" y="47"/>
                    </a:lnTo>
                    <a:lnTo>
                      <a:pt x="610" y="46"/>
                    </a:lnTo>
                    <a:lnTo>
                      <a:pt x="613" y="44"/>
                    </a:lnTo>
                    <a:lnTo>
                      <a:pt x="617" y="43"/>
                    </a:lnTo>
                    <a:lnTo>
                      <a:pt x="619" y="41"/>
                    </a:lnTo>
                    <a:lnTo>
                      <a:pt x="622" y="40"/>
                    </a:lnTo>
                    <a:lnTo>
                      <a:pt x="624" y="37"/>
                    </a:lnTo>
                    <a:lnTo>
                      <a:pt x="628" y="36"/>
                    </a:lnTo>
                    <a:lnTo>
                      <a:pt x="630" y="34"/>
                    </a:lnTo>
                    <a:lnTo>
                      <a:pt x="634" y="33"/>
                    </a:lnTo>
                    <a:lnTo>
                      <a:pt x="636" y="30"/>
                    </a:lnTo>
                    <a:lnTo>
                      <a:pt x="639" y="28"/>
                    </a:lnTo>
                    <a:lnTo>
                      <a:pt x="641" y="26"/>
                    </a:lnTo>
                    <a:lnTo>
                      <a:pt x="645" y="25"/>
                    </a:lnTo>
                    <a:lnTo>
                      <a:pt x="647" y="23"/>
                    </a:lnTo>
                    <a:lnTo>
                      <a:pt x="651" y="21"/>
                    </a:lnTo>
                    <a:lnTo>
                      <a:pt x="653" y="19"/>
                    </a:lnTo>
                    <a:lnTo>
                      <a:pt x="656" y="17"/>
                    </a:lnTo>
                    <a:lnTo>
                      <a:pt x="658" y="15"/>
                    </a:lnTo>
                    <a:lnTo>
                      <a:pt x="661" y="14"/>
                    </a:lnTo>
                    <a:lnTo>
                      <a:pt x="664" y="10"/>
                    </a:lnTo>
                    <a:lnTo>
                      <a:pt x="666" y="9"/>
                    </a:lnTo>
                    <a:lnTo>
                      <a:pt x="670" y="7"/>
                    </a:lnTo>
                    <a:lnTo>
                      <a:pt x="673" y="4"/>
                    </a:lnTo>
                    <a:lnTo>
                      <a:pt x="675" y="2"/>
                    </a:lnTo>
                    <a:lnTo>
                      <a:pt x="679" y="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8" name="Freeform 290"/>
              <p:cNvSpPr>
                <a:spLocks/>
              </p:cNvSpPr>
              <p:nvPr/>
            </p:nvSpPr>
            <p:spPr bwMode="auto">
              <a:xfrm rot="775594">
                <a:off x="6129339" y="4044036"/>
                <a:ext cx="207146" cy="201227"/>
              </a:xfrm>
              <a:custGeom>
                <a:avLst/>
                <a:gdLst/>
                <a:ahLst/>
                <a:cxnLst>
                  <a:cxn ang="0">
                    <a:pos x="38" y="2"/>
                  </a:cxn>
                  <a:cxn ang="0">
                    <a:pos x="44" y="1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9" y="0"/>
                  </a:cxn>
                  <a:cxn ang="0">
                    <a:pos x="63" y="1"/>
                  </a:cxn>
                  <a:cxn ang="0">
                    <a:pos x="68" y="2"/>
                  </a:cxn>
                  <a:cxn ang="0">
                    <a:pos x="72" y="4"/>
                  </a:cxn>
                  <a:cxn ang="0">
                    <a:pos x="78" y="8"/>
                  </a:cxn>
                  <a:cxn ang="0">
                    <a:pos x="86" y="14"/>
                  </a:cxn>
                  <a:cxn ang="0">
                    <a:pos x="93" y="21"/>
                  </a:cxn>
                  <a:cxn ang="0">
                    <a:pos x="96" y="27"/>
                  </a:cxn>
                  <a:cxn ang="0">
                    <a:pos x="98" y="32"/>
                  </a:cxn>
                  <a:cxn ang="0">
                    <a:pos x="101" y="36"/>
                  </a:cxn>
                  <a:cxn ang="0">
                    <a:pos x="103" y="40"/>
                  </a:cxn>
                  <a:cxn ang="0">
                    <a:pos x="104" y="45"/>
                  </a:cxn>
                  <a:cxn ang="0">
                    <a:pos x="104" y="49"/>
                  </a:cxn>
                  <a:cxn ang="0">
                    <a:pos x="105" y="54"/>
                  </a:cxn>
                  <a:cxn ang="0">
                    <a:pos x="105" y="58"/>
                  </a:cxn>
                  <a:cxn ang="0">
                    <a:pos x="105" y="63"/>
                  </a:cxn>
                  <a:cxn ang="0">
                    <a:pos x="105" y="67"/>
                  </a:cxn>
                  <a:cxn ang="0">
                    <a:pos x="103" y="74"/>
                  </a:cxn>
                  <a:cxn ang="0">
                    <a:pos x="99" y="82"/>
                  </a:cxn>
                  <a:cxn ang="0">
                    <a:pos x="94" y="89"/>
                  </a:cxn>
                  <a:cxn ang="0">
                    <a:pos x="88" y="93"/>
                  </a:cxn>
                  <a:cxn ang="0">
                    <a:pos x="84" y="97"/>
                  </a:cxn>
                  <a:cxn ang="0">
                    <a:pos x="77" y="99"/>
                  </a:cxn>
                  <a:cxn ang="0">
                    <a:pos x="69" y="101"/>
                  </a:cxn>
                  <a:cxn ang="0">
                    <a:pos x="63" y="102"/>
                  </a:cxn>
                  <a:cxn ang="0">
                    <a:pos x="59" y="102"/>
                  </a:cxn>
                  <a:cxn ang="0">
                    <a:pos x="53" y="102"/>
                  </a:cxn>
                  <a:cxn ang="0">
                    <a:pos x="47" y="101"/>
                  </a:cxn>
                  <a:cxn ang="0">
                    <a:pos x="43" y="101"/>
                  </a:cxn>
                  <a:cxn ang="0">
                    <a:pos x="37" y="100"/>
                  </a:cxn>
                  <a:cxn ang="0">
                    <a:pos x="29" y="97"/>
                  </a:cxn>
                  <a:cxn ang="0">
                    <a:pos x="21" y="93"/>
                  </a:cxn>
                  <a:cxn ang="0">
                    <a:pos x="16" y="89"/>
                  </a:cxn>
                  <a:cxn ang="0">
                    <a:pos x="10" y="83"/>
                  </a:cxn>
                  <a:cxn ang="0">
                    <a:pos x="6" y="78"/>
                  </a:cxn>
                  <a:cxn ang="0">
                    <a:pos x="2" y="71"/>
                  </a:cxn>
                  <a:cxn ang="0">
                    <a:pos x="0" y="63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7"/>
                  </a:cxn>
                  <a:cxn ang="0">
                    <a:pos x="7" y="31"/>
                  </a:cxn>
                  <a:cxn ang="0">
                    <a:pos x="9" y="26"/>
                  </a:cxn>
                  <a:cxn ang="0">
                    <a:pos x="11" y="21"/>
                  </a:cxn>
                  <a:cxn ang="0">
                    <a:pos x="16" y="17"/>
                  </a:cxn>
                  <a:cxn ang="0">
                    <a:pos x="19" y="13"/>
                  </a:cxn>
                  <a:cxn ang="0">
                    <a:pos x="25" y="9"/>
                  </a:cxn>
                  <a:cxn ang="0">
                    <a:pos x="28" y="6"/>
                  </a:cxn>
                  <a:cxn ang="0">
                    <a:pos x="34" y="4"/>
                  </a:cxn>
                  <a:cxn ang="0">
                    <a:pos x="36" y="3"/>
                  </a:cxn>
                </a:cxnLst>
                <a:rect l="0" t="0" r="r" b="b"/>
                <a:pathLst>
                  <a:path w="105" h="102">
                    <a:moveTo>
                      <a:pt x="36" y="3"/>
                    </a:moveTo>
                    <a:lnTo>
                      <a:pt x="38" y="2"/>
                    </a:lnTo>
                    <a:lnTo>
                      <a:pt x="42" y="1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1" y="1"/>
                    </a:lnTo>
                    <a:lnTo>
                      <a:pt x="63" y="1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3"/>
                    </a:lnTo>
                    <a:lnTo>
                      <a:pt x="72" y="4"/>
                    </a:lnTo>
                    <a:lnTo>
                      <a:pt x="75" y="5"/>
                    </a:lnTo>
                    <a:lnTo>
                      <a:pt x="78" y="8"/>
                    </a:lnTo>
                    <a:lnTo>
                      <a:pt x="83" y="11"/>
                    </a:lnTo>
                    <a:lnTo>
                      <a:pt x="86" y="14"/>
                    </a:lnTo>
                    <a:lnTo>
                      <a:pt x="89" y="18"/>
                    </a:lnTo>
                    <a:lnTo>
                      <a:pt x="93" y="21"/>
                    </a:lnTo>
                    <a:lnTo>
                      <a:pt x="95" y="24"/>
                    </a:lnTo>
                    <a:lnTo>
                      <a:pt x="96" y="27"/>
                    </a:lnTo>
                    <a:lnTo>
                      <a:pt x="97" y="30"/>
                    </a:lnTo>
                    <a:lnTo>
                      <a:pt x="98" y="32"/>
                    </a:lnTo>
                    <a:lnTo>
                      <a:pt x="101" y="35"/>
                    </a:lnTo>
                    <a:lnTo>
                      <a:pt x="101" y="36"/>
                    </a:lnTo>
                    <a:lnTo>
                      <a:pt x="102" y="38"/>
                    </a:lnTo>
                    <a:lnTo>
                      <a:pt x="103" y="40"/>
                    </a:lnTo>
                    <a:lnTo>
                      <a:pt x="103" y="43"/>
                    </a:lnTo>
                    <a:lnTo>
                      <a:pt x="104" y="45"/>
                    </a:lnTo>
                    <a:lnTo>
                      <a:pt x="104" y="47"/>
                    </a:lnTo>
                    <a:lnTo>
                      <a:pt x="104" y="49"/>
                    </a:lnTo>
                    <a:lnTo>
                      <a:pt x="105" y="52"/>
                    </a:lnTo>
                    <a:lnTo>
                      <a:pt x="105" y="54"/>
                    </a:lnTo>
                    <a:lnTo>
                      <a:pt x="105" y="56"/>
                    </a:lnTo>
                    <a:lnTo>
                      <a:pt x="105" y="58"/>
                    </a:lnTo>
                    <a:lnTo>
                      <a:pt x="105" y="61"/>
                    </a:lnTo>
                    <a:lnTo>
                      <a:pt x="105" y="63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5" y="71"/>
                    </a:lnTo>
                    <a:lnTo>
                      <a:pt x="103" y="74"/>
                    </a:lnTo>
                    <a:lnTo>
                      <a:pt x="102" y="79"/>
                    </a:lnTo>
                    <a:lnTo>
                      <a:pt x="99" y="82"/>
                    </a:lnTo>
                    <a:lnTo>
                      <a:pt x="97" y="86"/>
                    </a:lnTo>
                    <a:lnTo>
                      <a:pt x="94" y="89"/>
                    </a:lnTo>
                    <a:lnTo>
                      <a:pt x="90" y="92"/>
                    </a:lnTo>
                    <a:lnTo>
                      <a:pt x="88" y="93"/>
                    </a:lnTo>
                    <a:lnTo>
                      <a:pt x="86" y="96"/>
                    </a:lnTo>
                    <a:lnTo>
                      <a:pt x="84" y="97"/>
                    </a:lnTo>
                    <a:lnTo>
                      <a:pt x="81" y="98"/>
                    </a:lnTo>
                    <a:lnTo>
                      <a:pt x="77" y="99"/>
                    </a:lnTo>
                    <a:lnTo>
                      <a:pt x="73" y="100"/>
                    </a:lnTo>
                    <a:lnTo>
                      <a:pt x="69" y="101"/>
                    </a:lnTo>
                    <a:lnTo>
                      <a:pt x="66" y="102"/>
                    </a:lnTo>
                    <a:lnTo>
                      <a:pt x="63" y="102"/>
                    </a:lnTo>
                    <a:lnTo>
                      <a:pt x="61" y="102"/>
                    </a:lnTo>
                    <a:lnTo>
                      <a:pt x="59" y="102"/>
                    </a:lnTo>
                    <a:lnTo>
                      <a:pt x="58" y="102"/>
                    </a:lnTo>
                    <a:lnTo>
                      <a:pt x="53" y="102"/>
                    </a:lnTo>
                    <a:lnTo>
                      <a:pt x="50" y="102"/>
                    </a:lnTo>
                    <a:lnTo>
                      <a:pt x="47" y="101"/>
                    </a:lnTo>
                    <a:lnTo>
                      <a:pt x="45" y="101"/>
                    </a:lnTo>
                    <a:lnTo>
                      <a:pt x="43" y="101"/>
                    </a:lnTo>
                    <a:lnTo>
                      <a:pt x="41" y="101"/>
                    </a:lnTo>
                    <a:lnTo>
                      <a:pt x="37" y="100"/>
                    </a:lnTo>
                    <a:lnTo>
                      <a:pt x="33" y="99"/>
                    </a:lnTo>
                    <a:lnTo>
                      <a:pt x="29" y="97"/>
                    </a:lnTo>
                    <a:lnTo>
                      <a:pt x="26" y="96"/>
                    </a:lnTo>
                    <a:lnTo>
                      <a:pt x="21" y="93"/>
                    </a:lnTo>
                    <a:lnTo>
                      <a:pt x="19" y="91"/>
                    </a:lnTo>
                    <a:lnTo>
                      <a:pt x="16" y="89"/>
                    </a:lnTo>
                    <a:lnTo>
                      <a:pt x="12" y="87"/>
                    </a:lnTo>
                    <a:lnTo>
                      <a:pt x="10" y="83"/>
                    </a:lnTo>
                    <a:lnTo>
                      <a:pt x="8" y="81"/>
                    </a:lnTo>
                    <a:lnTo>
                      <a:pt x="6" y="78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3"/>
                    </a:lnTo>
                    <a:lnTo>
                      <a:pt x="3" y="40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5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9" y="26"/>
                    </a:lnTo>
                    <a:lnTo>
                      <a:pt x="10" y="23"/>
                    </a:lnTo>
                    <a:lnTo>
                      <a:pt x="11" y="21"/>
                    </a:lnTo>
                    <a:lnTo>
                      <a:pt x="14" y="19"/>
                    </a:lnTo>
                    <a:lnTo>
                      <a:pt x="16" y="17"/>
                    </a:lnTo>
                    <a:lnTo>
                      <a:pt x="18" y="15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9" name="Freeform 291"/>
              <p:cNvSpPr>
                <a:spLocks/>
              </p:cNvSpPr>
              <p:nvPr/>
            </p:nvSpPr>
            <p:spPr bwMode="auto">
              <a:xfrm rot="775594">
                <a:off x="6166111" y="4079914"/>
                <a:ext cx="136124" cy="13612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1" y="2"/>
                  </a:cxn>
                  <a:cxn ang="0">
                    <a:pos x="57" y="5"/>
                  </a:cxn>
                  <a:cxn ang="0">
                    <a:pos x="61" y="11"/>
                  </a:cxn>
                  <a:cxn ang="0">
                    <a:pos x="65" y="17"/>
                  </a:cxn>
                  <a:cxn ang="0">
                    <a:pos x="67" y="22"/>
                  </a:cxn>
                  <a:cxn ang="0">
                    <a:pos x="69" y="29"/>
                  </a:cxn>
                  <a:cxn ang="0">
                    <a:pos x="69" y="36"/>
                  </a:cxn>
                  <a:cxn ang="0">
                    <a:pos x="69" y="43"/>
                  </a:cxn>
                  <a:cxn ang="0">
                    <a:pos x="67" y="49"/>
                  </a:cxn>
                  <a:cxn ang="0">
                    <a:pos x="64" y="55"/>
                  </a:cxn>
                  <a:cxn ang="0">
                    <a:pos x="60" y="61"/>
                  </a:cxn>
                  <a:cxn ang="0">
                    <a:pos x="56" y="64"/>
                  </a:cxn>
                  <a:cxn ang="0">
                    <a:pos x="50" y="68"/>
                  </a:cxn>
                  <a:cxn ang="0">
                    <a:pos x="43" y="69"/>
                  </a:cxn>
                  <a:cxn ang="0">
                    <a:pos x="35" y="69"/>
                  </a:cxn>
                  <a:cxn ang="0">
                    <a:pos x="27" y="68"/>
                  </a:cxn>
                  <a:cxn ang="0">
                    <a:pos x="21" y="66"/>
                  </a:cxn>
                  <a:cxn ang="0">
                    <a:pos x="14" y="64"/>
                  </a:cxn>
                  <a:cxn ang="0">
                    <a:pos x="9" y="61"/>
                  </a:cxn>
                  <a:cxn ang="0">
                    <a:pos x="6" y="55"/>
                  </a:cxn>
                  <a:cxn ang="0">
                    <a:pos x="2" y="49"/>
                  </a:cxn>
                  <a:cxn ang="0">
                    <a:pos x="0" y="43"/>
                  </a:cxn>
                  <a:cxn ang="0">
                    <a:pos x="0" y="36"/>
                  </a:cxn>
                  <a:cxn ang="0">
                    <a:pos x="0" y="29"/>
                  </a:cxn>
                  <a:cxn ang="0">
                    <a:pos x="1" y="22"/>
                  </a:cxn>
                  <a:cxn ang="0">
                    <a:pos x="4" y="16"/>
                  </a:cxn>
                  <a:cxn ang="0">
                    <a:pos x="6" y="11"/>
                  </a:cxn>
                  <a:cxn ang="0">
                    <a:pos x="9" y="5"/>
                  </a:cxn>
                  <a:cxn ang="0">
                    <a:pos x="15" y="2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3" y="0"/>
                  </a:cxn>
                  <a:cxn ang="0">
                    <a:pos x="39" y="0"/>
                  </a:cxn>
                  <a:cxn ang="0">
                    <a:pos x="42" y="0"/>
                  </a:cxn>
                </a:cxnLst>
                <a:rect l="0" t="0" r="r" b="b"/>
                <a:pathLst>
                  <a:path w="69" h="69">
                    <a:moveTo>
                      <a:pt x="42" y="0"/>
                    </a:moveTo>
                    <a:lnTo>
                      <a:pt x="45" y="0"/>
                    </a:lnTo>
                    <a:lnTo>
                      <a:pt x="49" y="1"/>
                    </a:lnTo>
                    <a:lnTo>
                      <a:pt x="51" y="2"/>
                    </a:lnTo>
                    <a:lnTo>
                      <a:pt x="54" y="4"/>
                    </a:lnTo>
                    <a:lnTo>
                      <a:pt x="57" y="5"/>
                    </a:lnTo>
                    <a:lnTo>
                      <a:pt x="59" y="8"/>
                    </a:lnTo>
                    <a:lnTo>
                      <a:pt x="61" y="11"/>
                    </a:lnTo>
                    <a:lnTo>
                      <a:pt x="64" y="13"/>
                    </a:lnTo>
                    <a:lnTo>
                      <a:pt x="65" y="17"/>
                    </a:lnTo>
                    <a:lnTo>
                      <a:pt x="67" y="19"/>
                    </a:lnTo>
                    <a:lnTo>
                      <a:pt x="67" y="22"/>
                    </a:lnTo>
                    <a:lnTo>
                      <a:pt x="68" y="26"/>
                    </a:lnTo>
                    <a:lnTo>
                      <a:pt x="69" y="29"/>
                    </a:lnTo>
                    <a:lnTo>
                      <a:pt x="69" y="32"/>
                    </a:lnTo>
                    <a:lnTo>
                      <a:pt x="69" y="36"/>
                    </a:lnTo>
                    <a:lnTo>
                      <a:pt x="69" y="40"/>
                    </a:lnTo>
                    <a:lnTo>
                      <a:pt x="69" y="43"/>
                    </a:lnTo>
                    <a:lnTo>
                      <a:pt x="68" y="46"/>
                    </a:lnTo>
                    <a:lnTo>
                      <a:pt x="67" y="49"/>
                    </a:lnTo>
                    <a:lnTo>
                      <a:pt x="66" y="53"/>
                    </a:lnTo>
                    <a:lnTo>
                      <a:pt x="64" y="55"/>
                    </a:lnTo>
                    <a:lnTo>
                      <a:pt x="62" y="58"/>
                    </a:lnTo>
                    <a:lnTo>
                      <a:pt x="60" y="61"/>
                    </a:lnTo>
                    <a:lnTo>
                      <a:pt x="58" y="63"/>
                    </a:lnTo>
                    <a:lnTo>
                      <a:pt x="56" y="64"/>
                    </a:lnTo>
                    <a:lnTo>
                      <a:pt x="52" y="66"/>
                    </a:lnTo>
                    <a:lnTo>
                      <a:pt x="50" y="68"/>
                    </a:lnTo>
                    <a:lnTo>
                      <a:pt x="47" y="69"/>
                    </a:lnTo>
                    <a:lnTo>
                      <a:pt x="43" y="69"/>
                    </a:lnTo>
                    <a:lnTo>
                      <a:pt x="39" y="69"/>
                    </a:lnTo>
                    <a:lnTo>
                      <a:pt x="35" y="69"/>
                    </a:lnTo>
                    <a:lnTo>
                      <a:pt x="31" y="69"/>
                    </a:lnTo>
                    <a:lnTo>
                      <a:pt x="27" y="68"/>
                    </a:lnTo>
                    <a:lnTo>
                      <a:pt x="24" y="68"/>
                    </a:lnTo>
                    <a:lnTo>
                      <a:pt x="21" y="66"/>
                    </a:lnTo>
                    <a:lnTo>
                      <a:pt x="17" y="66"/>
                    </a:lnTo>
                    <a:lnTo>
                      <a:pt x="14" y="64"/>
                    </a:lnTo>
                    <a:lnTo>
                      <a:pt x="12" y="63"/>
                    </a:lnTo>
                    <a:lnTo>
                      <a:pt x="9" y="61"/>
                    </a:lnTo>
                    <a:lnTo>
                      <a:pt x="8" y="58"/>
                    </a:lnTo>
                    <a:lnTo>
                      <a:pt x="6" y="55"/>
                    </a:lnTo>
                    <a:lnTo>
                      <a:pt x="4" y="53"/>
                    </a:lnTo>
                    <a:lnTo>
                      <a:pt x="2" y="49"/>
                    </a:lnTo>
                    <a:lnTo>
                      <a:pt x="1" y="46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0" y="36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2" y="19"/>
                    </a:lnTo>
                    <a:lnTo>
                      <a:pt x="4" y="16"/>
                    </a:lnTo>
                    <a:lnTo>
                      <a:pt x="5" y="13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3" name="Freeform 295"/>
              <p:cNvSpPr>
                <a:spLocks/>
              </p:cNvSpPr>
              <p:nvPr/>
            </p:nvSpPr>
            <p:spPr bwMode="auto">
              <a:xfrm rot="775594">
                <a:off x="6371047" y="3550945"/>
                <a:ext cx="729943" cy="410347"/>
              </a:xfrm>
              <a:custGeom>
                <a:avLst/>
                <a:gdLst/>
                <a:ahLst/>
                <a:cxnLst>
                  <a:cxn ang="0">
                    <a:pos x="20" y="16"/>
                  </a:cxn>
                  <a:cxn ang="0">
                    <a:pos x="44" y="13"/>
                  </a:cxn>
                  <a:cxn ang="0">
                    <a:pos x="69" y="11"/>
                  </a:cxn>
                  <a:cxn ang="0">
                    <a:pos x="93" y="10"/>
                  </a:cxn>
                  <a:cxn ang="0">
                    <a:pos x="118" y="9"/>
                  </a:cxn>
                  <a:cxn ang="0">
                    <a:pos x="139" y="9"/>
                  </a:cxn>
                  <a:cxn ang="0">
                    <a:pos x="160" y="10"/>
                  </a:cxn>
                  <a:cxn ang="0">
                    <a:pos x="179" y="10"/>
                  </a:cxn>
                  <a:cxn ang="0">
                    <a:pos x="195" y="11"/>
                  </a:cxn>
                  <a:cxn ang="0">
                    <a:pos x="207" y="11"/>
                  </a:cxn>
                  <a:cxn ang="0">
                    <a:pos x="221" y="12"/>
                  </a:cxn>
                  <a:cxn ang="0">
                    <a:pos x="227" y="13"/>
                  </a:cxn>
                  <a:cxn ang="0">
                    <a:pos x="237" y="9"/>
                  </a:cxn>
                  <a:cxn ang="0">
                    <a:pos x="248" y="5"/>
                  </a:cxn>
                  <a:cxn ang="0">
                    <a:pos x="265" y="2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08" y="0"/>
                  </a:cxn>
                  <a:cxn ang="0">
                    <a:pos x="320" y="2"/>
                  </a:cxn>
                  <a:cxn ang="0">
                    <a:pos x="336" y="8"/>
                  </a:cxn>
                  <a:cxn ang="0">
                    <a:pos x="351" y="20"/>
                  </a:cxn>
                  <a:cxn ang="0">
                    <a:pos x="360" y="37"/>
                  </a:cxn>
                  <a:cxn ang="0">
                    <a:pos x="366" y="53"/>
                  </a:cxn>
                  <a:cxn ang="0">
                    <a:pos x="369" y="67"/>
                  </a:cxn>
                  <a:cxn ang="0">
                    <a:pos x="370" y="74"/>
                  </a:cxn>
                  <a:cxn ang="0">
                    <a:pos x="352" y="70"/>
                  </a:cxn>
                  <a:cxn ang="0">
                    <a:pos x="349" y="59"/>
                  </a:cxn>
                  <a:cxn ang="0">
                    <a:pos x="345" y="46"/>
                  </a:cxn>
                  <a:cxn ang="0">
                    <a:pos x="337" y="35"/>
                  </a:cxn>
                  <a:cxn ang="0">
                    <a:pos x="328" y="25"/>
                  </a:cxn>
                  <a:cxn ang="0">
                    <a:pos x="315" y="19"/>
                  </a:cxn>
                  <a:cxn ang="0">
                    <a:pos x="299" y="16"/>
                  </a:cxn>
                  <a:cxn ang="0">
                    <a:pos x="282" y="17"/>
                  </a:cxn>
                  <a:cxn ang="0">
                    <a:pos x="266" y="19"/>
                  </a:cxn>
                  <a:cxn ang="0">
                    <a:pos x="254" y="22"/>
                  </a:cxn>
                  <a:cxn ang="0">
                    <a:pos x="239" y="28"/>
                  </a:cxn>
                  <a:cxn ang="0">
                    <a:pos x="212" y="30"/>
                  </a:cxn>
                  <a:cxn ang="0">
                    <a:pos x="198" y="29"/>
                  </a:cxn>
                  <a:cxn ang="0">
                    <a:pos x="186" y="29"/>
                  </a:cxn>
                  <a:cxn ang="0">
                    <a:pos x="171" y="28"/>
                  </a:cxn>
                  <a:cxn ang="0">
                    <a:pos x="155" y="28"/>
                  </a:cxn>
                  <a:cxn ang="0">
                    <a:pos x="137" y="27"/>
                  </a:cxn>
                  <a:cxn ang="0">
                    <a:pos x="119" y="27"/>
                  </a:cxn>
                  <a:cxn ang="0">
                    <a:pos x="100" y="27"/>
                  </a:cxn>
                  <a:cxn ang="0">
                    <a:pos x="83" y="27"/>
                  </a:cxn>
                  <a:cxn ang="0">
                    <a:pos x="66" y="27"/>
                  </a:cxn>
                  <a:cxn ang="0">
                    <a:pos x="52" y="27"/>
                  </a:cxn>
                  <a:cxn ang="0">
                    <a:pos x="41" y="29"/>
                  </a:cxn>
                  <a:cxn ang="0">
                    <a:pos x="31" y="28"/>
                  </a:cxn>
                  <a:cxn ang="0">
                    <a:pos x="14" y="25"/>
                  </a:cxn>
                  <a:cxn ang="0">
                    <a:pos x="1" y="20"/>
                  </a:cxn>
                </a:cxnLst>
                <a:rect l="0" t="0" r="r" b="b"/>
                <a:pathLst>
                  <a:path w="370" h="208">
                    <a:moveTo>
                      <a:pt x="0" y="20"/>
                    </a:moveTo>
                    <a:lnTo>
                      <a:pt x="5" y="19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20" y="16"/>
                    </a:lnTo>
                    <a:lnTo>
                      <a:pt x="24" y="16"/>
                    </a:lnTo>
                    <a:lnTo>
                      <a:pt x="30" y="15"/>
                    </a:lnTo>
                    <a:lnTo>
                      <a:pt x="34" y="15"/>
                    </a:lnTo>
                    <a:lnTo>
                      <a:pt x="40" y="13"/>
                    </a:lnTo>
                    <a:lnTo>
                      <a:pt x="44" y="13"/>
                    </a:lnTo>
                    <a:lnTo>
                      <a:pt x="49" y="12"/>
                    </a:lnTo>
                    <a:lnTo>
                      <a:pt x="53" y="12"/>
                    </a:lnTo>
                    <a:lnTo>
                      <a:pt x="59" y="12"/>
                    </a:lnTo>
                    <a:lnTo>
                      <a:pt x="65" y="11"/>
                    </a:lnTo>
                    <a:lnTo>
                      <a:pt x="69" y="11"/>
                    </a:lnTo>
                    <a:lnTo>
                      <a:pt x="74" y="11"/>
                    </a:lnTo>
                    <a:lnTo>
                      <a:pt x="80" y="11"/>
                    </a:lnTo>
                    <a:lnTo>
                      <a:pt x="84" y="10"/>
                    </a:lnTo>
                    <a:lnTo>
                      <a:pt x="89" y="10"/>
                    </a:lnTo>
                    <a:lnTo>
                      <a:pt x="93" y="10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8" y="9"/>
                    </a:lnTo>
                    <a:lnTo>
                      <a:pt x="112" y="9"/>
                    </a:lnTo>
                    <a:lnTo>
                      <a:pt x="118" y="9"/>
                    </a:lnTo>
                    <a:lnTo>
                      <a:pt x="122" y="9"/>
                    </a:lnTo>
                    <a:lnTo>
                      <a:pt x="127" y="9"/>
                    </a:lnTo>
                    <a:lnTo>
                      <a:pt x="132" y="9"/>
                    </a:lnTo>
                    <a:lnTo>
                      <a:pt x="136" y="9"/>
                    </a:lnTo>
                    <a:lnTo>
                      <a:pt x="139" y="9"/>
                    </a:lnTo>
                    <a:lnTo>
                      <a:pt x="144" y="9"/>
                    </a:lnTo>
                    <a:lnTo>
                      <a:pt x="148" y="9"/>
                    </a:lnTo>
                    <a:lnTo>
                      <a:pt x="153" y="10"/>
                    </a:lnTo>
                    <a:lnTo>
                      <a:pt x="156" y="10"/>
                    </a:lnTo>
                    <a:lnTo>
                      <a:pt x="160" y="10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1" y="10"/>
                    </a:lnTo>
                    <a:lnTo>
                      <a:pt x="176" y="10"/>
                    </a:lnTo>
                    <a:lnTo>
                      <a:pt x="179" y="10"/>
                    </a:lnTo>
                    <a:lnTo>
                      <a:pt x="182" y="10"/>
                    </a:lnTo>
                    <a:lnTo>
                      <a:pt x="186" y="10"/>
                    </a:lnTo>
                    <a:lnTo>
                      <a:pt x="188" y="10"/>
                    </a:lnTo>
                    <a:lnTo>
                      <a:pt x="191" y="10"/>
                    </a:lnTo>
                    <a:lnTo>
                      <a:pt x="195" y="11"/>
                    </a:lnTo>
                    <a:lnTo>
                      <a:pt x="197" y="11"/>
                    </a:lnTo>
                    <a:lnTo>
                      <a:pt x="201" y="11"/>
                    </a:lnTo>
                    <a:lnTo>
                      <a:pt x="203" y="11"/>
                    </a:lnTo>
                    <a:lnTo>
                      <a:pt x="206" y="11"/>
                    </a:lnTo>
                    <a:lnTo>
                      <a:pt x="207" y="11"/>
                    </a:lnTo>
                    <a:lnTo>
                      <a:pt x="210" y="11"/>
                    </a:lnTo>
                    <a:lnTo>
                      <a:pt x="212" y="11"/>
                    </a:lnTo>
                    <a:lnTo>
                      <a:pt x="214" y="12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3" y="12"/>
                    </a:lnTo>
                    <a:lnTo>
                      <a:pt x="225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9" y="12"/>
                    </a:lnTo>
                    <a:lnTo>
                      <a:pt x="230" y="11"/>
                    </a:lnTo>
                    <a:lnTo>
                      <a:pt x="233" y="10"/>
                    </a:lnTo>
                    <a:lnTo>
                      <a:pt x="234" y="9"/>
                    </a:lnTo>
                    <a:lnTo>
                      <a:pt x="237" y="9"/>
                    </a:lnTo>
                    <a:lnTo>
                      <a:pt x="239" y="8"/>
                    </a:lnTo>
                    <a:lnTo>
                      <a:pt x="241" y="8"/>
                    </a:lnTo>
                    <a:lnTo>
                      <a:pt x="243" y="7"/>
                    </a:lnTo>
                    <a:lnTo>
                      <a:pt x="246" y="5"/>
                    </a:lnTo>
                    <a:lnTo>
                      <a:pt x="248" y="5"/>
                    </a:lnTo>
                    <a:lnTo>
                      <a:pt x="251" y="4"/>
                    </a:lnTo>
                    <a:lnTo>
                      <a:pt x="255" y="3"/>
                    </a:lnTo>
                    <a:lnTo>
                      <a:pt x="257" y="3"/>
                    </a:lnTo>
                    <a:lnTo>
                      <a:pt x="260" y="2"/>
                    </a:lnTo>
                    <a:lnTo>
                      <a:pt x="265" y="2"/>
                    </a:lnTo>
                    <a:lnTo>
                      <a:pt x="267" y="1"/>
                    </a:lnTo>
                    <a:lnTo>
                      <a:pt x="272" y="1"/>
                    </a:lnTo>
                    <a:lnTo>
                      <a:pt x="275" y="0"/>
                    </a:lnTo>
                    <a:lnTo>
                      <a:pt x="280" y="0"/>
                    </a:lnTo>
                    <a:lnTo>
                      <a:pt x="283" y="0"/>
                    </a:lnTo>
                    <a:lnTo>
                      <a:pt x="288" y="0"/>
                    </a:lnTo>
                    <a:lnTo>
                      <a:pt x="290" y="0"/>
                    </a:lnTo>
                    <a:lnTo>
                      <a:pt x="292" y="0"/>
                    </a:lnTo>
                    <a:lnTo>
                      <a:pt x="294" y="0"/>
                    </a:lnTo>
                    <a:lnTo>
                      <a:pt x="297" y="0"/>
                    </a:lnTo>
                    <a:lnTo>
                      <a:pt x="299" y="0"/>
                    </a:lnTo>
                    <a:lnTo>
                      <a:pt x="301" y="0"/>
                    </a:lnTo>
                    <a:lnTo>
                      <a:pt x="303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10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8" y="1"/>
                    </a:lnTo>
                    <a:lnTo>
                      <a:pt x="320" y="2"/>
                    </a:lnTo>
                    <a:lnTo>
                      <a:pt x="323" y="2"/>
                    </a:lnTo>
                    <a:lnTo>
                      <a:pt x="325" y="3"/>
                    </a:lnTo>
                    <a:lnTo>
                      <a:pt x="328" y="4"/>
                    </a:lnTo>
                    <a:lnTo>
                      <a:pt x="333" y="5"/>
                    </a:lnTo>
                    <a:lnTo>
                      <a:pt x="336" y="8"/>
                    </a:lnTo>
                    <a:lnTo>
                      <a:pt x="340" y="10"/>
                    </a:lnTo>
                    <a:lnTo>
                      <a:pt x="343" y="12"/>
                    </a:lnTo>
                    <a:lnTo>
                      <a:pt x="345" y="15"/>
                    </a:lnTo>
                    <a:lnTo>
                      <a:pt x="348" y="17"/>
                    </a:lnTo>
                    <a:lnTo>
                      <a:pt x="351" y="20"/>
                    </a:lnTo>
                    <a:lnTo>
                      <a:pt x="353" y="24"/>
                    </a:lnTo>
                    <a:lnTo>
                      <a:pt x="355" y="27"/>
                    </a:lnTo>
                    <a:lnTo>
                      <a:pt x="357" y="30"/>
                    </a:lnTo>
                    <a:lnTo>
                      <a:pt x="359" y="34"/>
                    </a:lnTo>
                    <a:lnTo>
                      <a:pt x="360" y="37"/>
                    </a:lnTo>
                    <a:lnTo>
                      <a:pt x="362" y="41"/>
                    </a:lnTo>
                    <a:lnTo>
                      <a:pt x="363" y="43"/>
                    </a:lnTo>
                    <a:lnTo>
                      <a:pt x="364" y="46"/>
                    </a:lnTo>
                    <a:lnTo>
                      <a:pt x="364" y="50"/>
                    </a:lnTo>
                    <a:lnTo>
                      <a:pt x="366" y="53"/>
                    </a:lnTo>
                    <a:lnTo>
                      <a:pt x="367" y="55"/>
                    </a:lnTo>
                    <a:lnTo>
                      <a:pt x="367" y="59"/>
                    </a:lnTo>
                    <a:lnTo>
                      <a:pt x="368" y="61"/>
                    </a:lnTo>
                    <a:lnTo>
                      <a:pt x="369" y="64"/>
                    </a:lnTo>
                    <a:lnTo>
                      <a:pt x="369" y="67"/>
                    </a:lnTo>
                    <a:lnTo>
                      <a:pt x="369" y="69"/>
                    </a:lnTo>
                    <a:lnTo>
                      <a:pt x="370" y="70"/>
                    </a:lnTo>
                    <a:lnTo>
                      <a:pt x="370" y="72"/>
                    </a:lnTo>
                    <a:lnTo>
                      <a:pt x="370" y="73"/>
                    </a:lnTo>
                    <a:lnTo>
                      <a:pt x="370" y="74"/>
                    </a:lnTo>
                    <a:lnTo>
                      <a:pt x="323" y="141"/>
                    </a:lnTo>
                    <a:lnTo>
                      <a:pt x="227" y="208"/>
                    </a:lnTo>
                    <a:lnTo>
                      <a:pt x="221" y="189"/>
                    </a:lnTo>
                    <a:lnTo>
                      <a:pt x="310" y="126"/>
                    </a:lnTo>
                    <a:lnTo>
                      <a:pt x="352" y="70"/>
                    </a:lnTo>
                    <a:lnTo>
                      <a:pt x="351" y="69"/>
                    </a:lnTo>
                    <a:lnTo>
                      <a:pt x="351" y="68"/>
                    </a:lnTo>
                    <a:lnTo>
                      <a:pt x="351" y="65"/>
                    </a:lnTo>
                    <a:lnTo>
                      <a:pt x="350" y="62"/>
                    </a:lnTo>
                    <a:lnTo>
                      <a:pt x="349" y="59"/>
                    </a:lnTo>
                    <a:lnTo>
                      <a:pt x="348" y="55"/>
                    </a:lnTo>
                    <a:lnTo>
                      <a:pt x="348" y="53"/>
                    </a:lnTo>
                    <a:lnTo>
                      <a:pt x="346" y="51"/>
                    </a:lnTo>
                    <a:lnTo>
                      <a:pt x="345" y="48"/>
                    </a:lnTo>
                    <a:lnTo>
                      <a:pt x="345" y="46"/>
                    </a:lnTo>
                    <a:lnTo>
                      <a:pt x="343" y="44"/>
                    </a:lnTo>
                    <a:lnTo>
                      <a:pt x="342" y="42"/>
                    </a:lnTo>
                    <a:lnTo>
                      <a:pt x="341" y="39"/>
                    </a:lnTo>
                    <a:lnTo>
                      <a:pt x="340" y="37"/>
                    </a:lnTo>
                    <a:lnTo>
                      <a:pt x="337" y="35"/>
                    </a:lnTo>
                    <a:lnTo>
                      <a:pt x="336" y="33"/>
                    </a:lnTo>
                    <a:lnTo>
                      <a:pt x="334" y="30"/>
                    </a:lnTo>
                    <a:lnTo>
                      <a:pt x="333" y="29"/>
                    </a:lnTo>
                    <a:lnTo>
                      <a:pt x="331" y="27"/>
                    </a:lnTo>
                    <a:lnTo>
                      <a:pt x="328" y="25"/>
                    </a:lnTo>
                    <a:lnTo>
                      <a:pt x="326" y="24"/>
                    </a:lnTo>
                    <a:lnTo>
                      <a:pt x="324" y="21"/>
                    </a:lnTo>
                    <a:lnTo>
                      <a:pt x="320" y="20"/>
                    </a:lnTo>
                    <a:lnTo>
                      <a:pt x="318" y="19"/>
                    </a:lnTo>
                    <a:lnTo>
                      <a:pt x="315" y="19"/>
                    </a:lnTo>
                    <a:lnTo>
                      <a:pt x="312" y="18"/>
                    </a:lnTo>
                    <a:lnTo>
                      <a:pt x="309" y="17"/>
                    </a:lnTo>
                    <a:lnTo>
                      <a:pt x="306" y="17"/>
                    </a:lnTo>
                    <a:lnTo>
                      <a:pt x="302" y="16"/>
                    </a:lnTo>
                    <a:lnTo>
                      <a:pt x="299" y="16"/>
                    </a:lnTo>
                    <a:lnTo>
                      <a:pt x="295" y="16"/>
                    </a:lnTo>
                    <a:lnTo>
                      <a:pt x="292" y="16"/>
                    </a:lnTo>
                    <a:lnTo>
                      <a:pt x="289" y="16"/>
                    </a:lnTo>
                    <a:lnTo>
                      <a:pt x="285" y="17"/>
                    </a:lnTo>
                    <a:lnTo>
                      <a:pt x="282" y="17"/>
                    </a:lnTo>
                    <a:lnTo>
                      <a:pt x="279" y="17"/>
                    </a:lnTo>
                    <a:lnTo>
                      <a:pt x="275" y="17"/>
                    </a:lnTo>
                    <a:lnTo>
                      <a:pt x="273" y="18"/>
                    </a:lnTo>
                    <a:lnTo>
                      <a:pt x="269" y="19"/>
                    </a:lnTo>
                    <a:lnTo>
                      <a:pt x="266" y="19"/>
                    </a:lnTo>
                    <a:lnTo>
                      <a:pt x="264" y="20"/>
                    </a:lnTo>
                    <a:lnTo>
                      <a:pt x="262" y="21"/>
                    </a:lnTo>
                    <a:lnTo>
                      <a:pt x="258" y="21"/>
                    </a:lnTo>
                    <a:lnTo>
                      <a:pt x="256" y="21"/>
                    </a:lnTo>
                    <a:lnTo>
                      <a:pt x="254" y="22"/>
                    </a:lnTo>
                    <a:lnTo>
                      <a:pt x="251" y="24"/>
                    </a:lnTo>
                    <a:lnTo>
                      <a:pt x="247" y="25"/>
                    </a:lnTo>
                    <a:lnTo>
                      <a:pt x="243" y="27"/>
                    </a:lnTo>
                    <a:lnTo>
                      <a:pt x="240" y="27"/>
                    </a:lnTo>
                    <a:lnTo>
                      <a:pt x="239" y="28"/>
                    </a:lnTo>
                    <a:lnTo>
                      <a:pt x="237" y="29"/>
                    </a:lnTo>
                    <a:lnTo>
                      <a:pt x="237" y="29"/>
                    </a:lnTo>
                    <a:lnTo>
                      <a:pt x="214" y="31"/>
                    </a:lnTo>
                    <a:lnTo>
                      <a:pt x="213" y="30"/>
                    </a:lnTo>
                    <a:lnTo>
                      <a:pt x="212" y="30"/>
                    </a:lnTo>
                    <a:lnTo>
                      <a:pt x="210" y="30"/>
                    </a:lnTo>
                    <a:lnTo>
                      <a:pt x="207" y="30"/>
                    </a:lnTo>
                    <a:lnTo>
                      <a:pt x="204" y="30"/>
                    </a:lnTo>
                    <a:lnTo>
                      <a:pt x="201" y="30"/>
                    </a:lnTo>
                    <a:lnTo>
                      <a:pt x="198" y="29"/>
                    </a:lnTo>
                    <a:lnTo>
                      <a:pt x="196" y="29"/>
                    </a:lnTo>
                    <a:lnTo>
                      <a:pt x="194" y="29"/>
                    </a:lnTo>
                    <a:lnTo>
                      <a:pt x="191" y="29"/>
                    </a:lnTo>
                    <a:lnTo>
                      <a:pt x="189" y="29"/>
                    </a:lnTo>
                    <a:lnTo>
                      <a:pt x="186" y="29"/>
                    </a:lnTo>
                    <a:lnTo>
                      <a:pt x="184" y="29"/>
                    </a:lnTo>
                    <a:lnTo>
                      <a:pt x="181" y="29"/>
                    </a:lnTo>
                    <a:lnTo>
                      <a:pt x="178" y="28"/>
                    </a:lnTo>
                    <a:lnTo>
                      <a:pt x="174" y="28"/>
                    </a:lnTo>
                    <a:lnTo>
                      <a:pt x="171" y="28"/>
                    </a:lnTo>
                    <a:lnTo>
                      <a:pt x="169" y="28"/>
                    </a:lnTo>
                    <a:lnTo>
                      <a:pt x="165" y="28"/>
                    </a:lnTo>
                    <a:lnTo>
                      <a:pt x="162" y="28"/>
                    </a:lnTo>
                    <a:lnTo>
                      <a:pt x="159" y="28"/>
                    </a:lnTo>
                    <a:lnTo>
                      <a:pt x="155" y="28"/>
                    </a:lnTo>
                    <a:lnTo>
                      <a:pt x="151" y="28"/>
                    </a:lnTo>
                    <a:lnTo>
                      <a:pt x="147" y="28"/>
                    </a:lnTo>
                    <a:lnTo>
                      <a:pt x="144" y="28"/>
                    </a:lnTo>
                    <a:lnTo>
                      <a:pt x="141" y="28"/>
                    </a:lnTo>
                    <a:lnTo>
                      <a:pt x="137" y="27"/>
                    </a:lnTo>
                    <a:lnTo>
                      <a:pt x="134" y="27"/>
                    </a:lnTo>
                    <a:lnTo>
                      <a:pt x="129" y="27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9" y="27"/>
                    </a:lnTo>
                    <a:lnTo>
                      <a:pt x="115" y="27"/>
                    </a:lnTo>
                    <a:lnTo>
                      <a:pt x="111" y="27"/>
                    </a:lnTo>
                    <a:lnTo>
                      <a:pt x="108" y="27"/>
                    </a:lnTo>
                    <a:lnTo>
                      <a:pt x="103" y="27"/>
                    </a:lnTo>
                    <a:lnTo>
                      <a:pt x="100" y="27"/>
                    </a:lnTo>
                    <a:lnTo>
                      <a:pt x="96" y="27"/>
                    </a:lnTo>
                    <a:lnTo>
                      <a:pt x="93" y="27"/>
                    </a:lnTo>
                    <a:lnTo>
                      <a:pt x="90" y="27"/>
                    </a:lnTo>
                    <a:lnTo>
                      <a:pt x="86" y="27"/>
                    </a:lnTo>
                    <a:lnTo>
                      <a:pt x="83" y="27"/>
                    </a:lnTo>
                    <a:lnTo>
                      <a:pt x="80" y="27"/>
                    </a:lnTo>
                    <a:lnTo>
                      <a:pt x="76" y="27"/>
                    </a:lnTo>
                    <a:lnTo>
                      <a:pt x="73" y="27"/>
                    </a:lnTo>
                    <a:lnTo>
                      <a:pt x="69" y="27"/>
                    </a:lnTo>
                    <a:lnTo>
                      <a:pt x="66" y="27"/>
                    </a:lnTo>
                    <a:lnTo>
                      <a:pt x="64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5" y="27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3" y="28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5" y="29"/>
                    </a:lnTo>
                    <a:lnTo>
                      <a:pt x="33" y="29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4" y="27"/>
                    </a:lnTo>
                    <a:lnTo>
                      <a:pt x="21" y="26"/>
                    </a:lnTo>
                    <a:lnTo>
                      <a:pt x="17" y="26"/>
                    </a:lnTo>
                    <a:lnTo>
                      <a:pt x="14" y="25"/>
                    </a:lnTo>
                    <a:lnTo>
                      <a:pt x="11" y="24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3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4" name="Freeform 296"/>
              <p:cNvSpPr>
                <a:spLocks/>
              </p:cNvSpPr>
              <p:nvPr/>
            </p:nvSpPr>
            <p:spPr bwMode="auto">
              <a:xfrm rot="775594">
                <a:off x="6537210" y="3696258"/>
                <a:ext cx="161771" cy="124288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0" y="24"/>
                  </a:cxn>
                  <a:cxn ang="0">
                    <a:pos x="0" y="29"/>
                  </a:cxn>
                  <a:cxn ang="0">
                    <a:pos x="0" y="34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0" y="48"/>
                  </a:cxn>
                  <a:cxn ang="0">
                    <a:pos x="0" y="53"/>
                  </a:cxn>
                  <a:cxn ang="0">
                    <a:pos x="1" y="58"/>
                  </a:cxn>
                  <a:cxn ang="0">
                    <a:pos x="3" y="62"/>
                  </a:cxn>
                  <a:cxn ang="0">
                    <a:pos x="6" y="62"/>
                  </a:cxn>
                  <a:cxn ang="0">
                    <a:pos x="10" y="62"/>
                  </a:cxn>
                  <a:cxn ang="0">
                    <a:pos x="16" y="61"/>
                  </a:cxn>
                  <a:cxn ang="0">
                    <a:pos x="22" y="61"/>
                  </a:cxn>
                  <a:cxn ang="0">
                    <a:pos x="29" y="60"/>
                  </a:cxn>
                  <a:cxn ang="0">
                    <a:pos x="34" y="60"/>
                  </a:cxn>
                  <a:cxn ang="0">
                    <a:pos x="41" y="59"/>
                  </a:cxn>
                  <a:cxn ang="0">
                    <a:pos x="48" y="58"/>
                  </a:cxn>
                  <a:cxn ang="0">
                    <a:pos x="55" y="58"/>
                  </a:cxn>
                  <a:cxn ang="0">
                    <a:pos x="61" y="56"/>
                  </a:cxn>
                  <a:cxn ang="0">
                    <a:pos x="67" y="55"/>
                  </a:cxn>
                  <a:cxn ang="0">
                    <a:pos x="73" y="54"/>
                  </a:cxn>
                  <a:cxn ang="0">
                    <a:pos x="76" y="54"/>
                  </a:cxn>
                  <a:cxn ang="0">
                    <a:pos x="81" y="52"/>
                  </a:cxn>
                  <a:cxn ang="0">
                    <a:pos x="81" y="50"/>
                  </a:cxn>
                  <a:cxn ang="0">
                    <a:pos x="81" y="44"/>
                  </a:cxn>
                  <a:cxn ang="0">
                    <a:pos x="81" y="38"/>
                  </a:cxn>
                  <a:cxn ang="0">
                    <a:pos x="79" y="34"/>
                  </a:cxn>
                  <a:cxn ang="0">
                    <a:pos x="79" y="29"/>
                  </a:cxn>
                  <a:cxn ang="0">
                    <a:pos x="79" y="25"/>
                  </a:cxn>
                  <a:cxn ang="0">
                    <a:pos x="79" y="20"/>
                  </a:cxn>
                  <a:cxn ang="0">
                    <a:pos x="78" y="16"/>
                  </a:cxn>
                  <a:cxn ang="0">
                    <a:pos x="78" y="10"/>
                  </a:cxn>
                  <a:cxn ang="0">
                    <a:pos x="78" y="3"/>
                  </a:cxn>
                  <a:cxn ang="0">
                    <a:pos x="78" y="0"/>
                  </a:cxn>
                  <a:cxn ang="0">
                    <a:pos x="66" y="42"/>
                  </a:cxn>
                  <a:cxn ang="0">
                    <a:pos x="13" y="18"/>
                  </a:cxn>
                  <a:cxn ang="0">
                    <a:pos x="49" y="0"/>
                  </a:cxn>
                  <a:cxn ang="0">
                    <a:pos x="1" y="9"/>
                  </a:cxn>
                </a:cxnLst>
                <a:rect l="0" t="0" r="r" b="b"/>
                <a:pathLst>
                  <a:path w="82" h="63">
                    <a:moveTo>
                      <a:pt x="1" y="9"/>
                    </a:moveTo>
                    <a:lnTo>
                      <a:pt x="1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1" y="61"/>
                    </a:lnTo>
                    <a:lnTo>
                      <a:pt x="3" y="62"/>
                    </a:lnTo>
                    <a:lnTo>
                      <a:pt x="5" y="63"/>
                    </a:lnTo>
                    <a:lnTo>
                      <a:pt x="6" y="62"/>
                    </a:lnTo>
                    <a:lnTo>
                      <a:pt x="9" y="62"/>
                    </a:lnTo>
                    <a:lnTo>
                      <a:pt x="10" y="62"/>
                    </a:lnTo>
                    <a:lnTo>
                      <a:pt x="14" y="62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22" y="61"/>
                    </a:lnTo>
                    <a:lnTo>
                      <a:pt x="24" y="60"/>
                    </a:lnTo>
                    <a:lnTo>
                      <a:pt x="29" y="60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38" y="59"/>
                    </a:lnTo>
                    <a:lnTo>
                      <a:pt x="41" y="59"/>
                    </a:lnTo>
                    <a:lnTo>
                      <a:pt x="46" y="59"/>
                    </a:lnTo>
                    <a:lnTo>
                      <a:pt x="48" y="58"/>
                    </a:lnTo>
                    <a:lnTo>
                      <a:pt x="51" y="58"/>
                    </a:lnTo>
                    <a:lnTo>
                      <a:pt x="55" y="58"/>
                    </a:lnTo>
                    <a:lnTo>
                      <a:pt x="58" y="56"/>
                    </a:lnTo>
                    <a:lnTo>
                      <a:pt x="61" y="56"/>
                    </a:lnTo>
                    <a:lnTo>
                      <a:pt x="64" y="56"/>
                    </a:lnTo>
                    <a:lnTo>
                      <a:pt x="67" y="55"/>
                    </a:lnTo>
                    <a:lnTo>
                      <a:pt x="69" y="55"/>
                    </a:lnTo>
                    <a:lnTo>
                      <a:pt x="73" y="54"/>
                    </a:lnTo>
                    <a:lnTo>
                      <a:pt x="74" y="54"/>
                    </a:lnTo>
                    <a:lnTo>
                      <a:pt x="76" y="54"/>
                    </a:lnTo>
                    <a:lnTo>
                      <a:pt x="78" y="53"/>
                    </a:lnTo>
                    <a:lnTo>
                      <a:pt x="81" y="52"/>
                    </a:lnTo>
                    <a:lnTo>
                      <a:pt x="82" y="52"/>
                    </a:lnTo>
                    <a:lnTo>
                      <a:pt x="81" y="50"/>
                    </a:lnTo>
                    <a:lnTo>
                      <a:pt x="81" y="47"/>
                    </a:lnTo>
                    <a:lnTo>
                      <a:pt x="81" y="44"/>
                    </a:lnTo>
                    <a:lnTo>
                      <a:pt x="81" y="41"/>
                    </a:lnTo>
                    <a:lnTo>
                      <a:pt x="81" y="38"/>
                    </a:lnTo>
                    <a:lnTo>
                      <a:pt x="81" y="36"/>
                    </a:lnTo>
                    <a:lnTo>
                      <a:pt x="79" y="34"/>
                    </a:lnTo>
                    <a:lnTo>
                      <a:pt x="79" y="32"/>
                    </a:lnTo>
                    <a:lnTo>
                      <a:pt x="79" y="29"/>
                    </a:lnTo>
                    <a:lnTo>
                      <a:pt x="79" y="27"/>
                    </a:lnTo>
                    <a:lnTo>
                      <a:pt x="79" y="25"/>
                    </a:lnTo>
                    <a:lnTo>
                      <a:pt x="79" y="22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78" y="16"/>
                    </a:lnTo>
                    <a:lnTo>
                      <a:pt x="78" y="13"/>
                    </a:lnTo>
                    <a:lnTo>
                      <a:pt x="78" y="10"/>
                    </a:lnTo>
                    <a:lnTo>
                      <a:pt x="78" y="7"/>
                    </a:lnTo>
                    <a:lnTo>
                      <a:pt x="78" y="3"/>
                    </a:lnTo>
                    <a:lnTo>
                      <a:pt x="78" y="1"/>
                    </a:lnTo>
                    <a:lnTo>
                      <a:pt x="78" y="0"/>
                    </a:lnTo>
                    <a:lnTo>
                      <a:pt x="64" y="1"/>
                    </a:lnTo>
                    <a:lnTo>
                      <a:pt x="66" y="42"/>
                    </a:lnTo>
                    <a:lnTo>
                      <a:pt x="15" y="50"/>
                    </a:lnTo>
                    <a:lnTo>
                      <a:pt x="13" y="18"/>
                    </a:lnTo>
                    <a:lnTo>
                      <a:pt x="52" y="9"/>
                    </a:lnTo>
                    <a:lnTo>
                      <a:pt x="49" y="0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5" name="Freeform 297"/>
              <p:cNvSpPr>
                <a:spLocks/>
              </p:cNvSpPr>
              <p:nvPr/>
            </p:nvSpPr>
            <p:spPr bwMode="auto">
              <a:xfrm rot="775594">
                <a:off x="6816824" y="3839817"/>
                <a:ext cx="195308" cy="17360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0" y="1"/>
                  </a:cxn>
                  <a:cxn ang="0">
                    <a:pos x="57" y="2"/>
                  </a:cxn>
                  <a:cxn ang="0">
                    <a:pos x="64" y="5"/>
                  </a:cxn>
                  <a:cxn ang="0">
                    <a:pos x="71" y="7"/>
                  </a:cxn>
                  <a:cxn ang="0">
                    <a:pos x="76" y="11"/>
                  </a:cxn>
                  <a:cxn ang="0">
                    <a:pos x="82" y="15"/>
                  </a:cxn>
                  <a:cxn ang="0">
                    <a:pos x="86" y="21"/>
                  </a:cxn>
                  <a:cxn ang="0">
                    <a:pos x="91" y="25"/>
                  </a:cxn>
                  <a:cxn ang="0">
                    <a:pos x="94" y="31"/>
                  </a:cxn>
                  <a:cxn ang="0">
                    <a:pos x="97" y="36"/>
                  </a:cxn>
                  <a:cxn ang="0">
                    <a:pos x="98" y="43"/>
                  </a:cxn>
                  <a:cxn ang="0">
                    <a:pos x="99" y="50"/>
                  </a:cxn>
                  <a:cxn ang="0">
                    <a:pos x="98" y="56"/>
                  </a:cxn>
                  <a:cxn ang="0">
                    <a:pos x="95" y="62"/>
                  </a:cxn>
                  <a:cxn ang="0">
                    <a:pos x="91" y="69"/>
                  </a:cxn>
                  <a:cxn ang="0">
                    <a:pos x="86" y="75"/>
                  </a:cxn>
                  <a:cxn ang="0">
                    <a:pos x="80" y="79"/>
                  </a:cxn>
                  <a:cxn ang="0">
                    <a:pos x="73" y="83"/>
                  </a:cxn>
                  <a:cxn ang="0">
                    <a:pos x="66" y="85"/>
                  </a:cxn>
                  <a:cxn ang="0">
                    <a:pos x="58" y="87"/>
                  </a:cxn>
                  <a:cxn ang="0">
                    <a:pos x="51" y="88"/>
                  </a:cxn>
                  <a:cxn ang="0">
                    <a:pos x="43" y="88"/>
                  </a:cxn>
                  <a:cxn ang="0">
                    <a:pos x="36" y="88"/>
                  </a:cxn>
                  <a:cxn ang="0">
                    <a:pos x="30" y="87"/>
                  </a:cxn>
                  <a:cxn ang="0">
                    <a:pos x="25" y="86"/>
                  </a:cxn>
                  <a:cxn ang="0">
                    <a:pos x="20" y="83"/>
                  </a:cxn>
                  <a:cxn ang="0">
                    <a:pos x="13" y="78"/>
                  </a:cxn>
                  <a:cxn ang="0">
                    <a:pos x="8" y="74"/>
                  </a:cxn>
                  <a:cxn ang="0">
                    <a:pos x="4" y="67"/>
                  </a:cxn>
                  <a:cxn ang="0">
                    <a:pos x="2" y="60"/>
                  </a:cxn>
                  <a:cxn ang="0">
                    <a:pos x="0" y="53"/>
                  </a:cxn>
                  <a:cxn ang="0">
                    <a:pos x="2" y="45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7" y="24"/>
                  </a:cxn>
                  <a:cxn ang="0">
                    <a:pos x="12" y="17"/>
                  </a:cxn>
                  <a:cxn ang="0">
                    <a:pos x="16" y="11"/>
                  </a:cxn>
                  <a:cxn ang="0">
                    <a:pos x="22" y="7"/>
                  </a:cxn>
                  <a:cxn ang="0">
                    <a:pos x="30" y="4"/>
                  </a:cxn>
                  <a:cxn ang="0">
                    <a:pos x="34" y="1"/>
                  </a:cxn>
                  <a:cxn ang="0">
                    <a:pos x="39" y="1"/>
                  </a:cxn>
                  <a:cxn ang="0">
                    <a:pos x="41" y="1"/>
                  </a:cxn>
                </a:cxnLst>
                <a:rect l="0" t="0" r="r" b="b"/>
                <a:pathLst>
                  <a:path w="99" h="88">
                    <a:moveTo>
                      <a:pt x="41" y="1"/>
                    </a:moveTo>
                    <a:lnTo>
                      <a:pt x="45" y="0"/>
                    </a:lnTo>
                    <a:lnTo>
                      <a:pt x="47" y="0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4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71" y="7"/>
                    </a:lnTo>
                    <a:lnTo>
                      <a:pt x="73" y="9"/>
                    </a:lnTo>
                    <a:lnTo>
                      <a:pt x="76" y="11"/>
                    </a:lnTo>
                    <a:lnTo>
                      <a:pt x="80" y="14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6" y="21"/>
                    </a:lnTo>
                    <a:lnTo>
                      <a:pt x="90" y="23"/>
                    </a:lnTo>
                    <a:lnTo>
                      <a:pt x="91" y="25"/>
                    </a:lnTo>
                    <a:lnTo>
                      <a:pt x="93" y="27"/>
                    </a:lnTo>
                    <a:lnTo>
                      <a:pt x="94" y="31"/>
                    </a:lnTo>
                    <a:lnTo>
                      <a:pt x="95" y="34"/>
                    </a:lnTo>
                    <a:lnTo>
                      <a:pt x="97" y="36"/>
                    </a:lnTo>
                    <a:lnTo>
                      <a:pt x="98" y="40"/>
                    </a:lnTo>
                    <a:lnTo>
                      <a:pt x="98" y="43"/>
                    </a:lnTo>
                    <a:lnTo>
                      <a:pt x="99" y="47"/>
                    </a:lnTo>
                    <a:lnTo>
                      <a:pt x="99" y="50"/>
                    </a:lnTo>
                    <a:lnTo>
                      <a:pt x="99" y="52"/>
                    </a:lnTo>
                    <a:lnTo>
                      <a:pt x="98" y="56"/>
                    </a:lnTo>
                    <a:lnTo>
                      <a:pt x="97" y="59"/>
                    </a:lnTo>
                    <a:lnTo>
                      <a:pt x="95" y="62"/>
                    </a:lnTo>
                    <a:lnTo>
                      <a:pt x="93" y="66"/>
                    </a:lnTo>
                    <a:lnTo>
                      <a:pt x="91" y="69"/>
                    </a:lnTo>
                    <a:lnTo>
                      <a:pt x="90" y="73"/>
                    </a:lnTo>
                    <a:lnTo>
                      <a:pt x="86" y="75"/>
                    </a:lnTo>
                    <a:lnTo>
                      <a:pt x="83" y="78"/>
                    </a:lnTo>
                    <a:lnTo>
                      <a:pt x="80" y="79"/>
                    </a:lnTo>
                    <a:lnTo>
                      <a:pt x="76" y="82"/>
                    </a:lnTo>
                    <a:lnTo>
                      <a:pt x="73" y="83"/>
                    </a:lnTo>
                    <a:lnTo>
                      <a:pt x="69" y="84"/>
                    </a:lnTo>
                    <a:lnTo>
                      <a:pt x="66" y="85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5" y="87"/>
                    </a:lnTo>
                    <a:lnTo>
                      <a:pt x="51" y="88"/>
                    </a:lnTo>
                    <a:lnTo>
                      <a:pt x="48" y="88"/>
                    </a:lnTo>
                    <a:lnTo>
                      <a:pt x="43" y="88"/>
                    </a:lnTo>
                    <a:lnTo>
                      <a:pt x="40" y="88"/>
                    </a:lnTo>
                    <a:lnTo>
                      <a:pt x="36" y="88"/>
                    </a:lnTo>
                    <a:lnTo>
                      <a:pt x="32" y="88"/>
                    </a:lnTo>
                    <a:lnTo>
                      <a:pt x="30" y="87"/>
                    </a:lnTo>
                    <a:lnTo>
                      <a:pt x="28" y="86"/>
                    </a:lnTo>
                    <a:lnTo>
                      <a:pt x="25" y="86"/>
                    </a:lnTo>
                    <a:lnTo>
                      <a:pt x="23" y="85"/>
                    </a:lnTo>
                    <a:lnTo>
                      <a:pt x="20" y="83"/>
                    </a:lnTo>
                    <a:lnTo>
                      <a:pt x="16" y="82"/>
                    </a:lnTo>
                    <a:lnTo>
                      <a:pt x="13" y="78"/>
                    </a:lnTo>
                    <a:lnTo>
                      <a:pt x="11" y="76"/>
                    </a:lnTo>
                    <a:lnTo>
                      <a:pt x="8" y="74"/>
                    </a:lnTo>
                    <a:lnTo>
                      <a:pt x="6" y="70"/>
                    </a:lnTo>
                    <a:lnTo>
                      <a:pt x="4" y="67"/>
                    </a:lnTo>
                    <a:lnTo>
                      <a:pt x="3" y="63"/>
                    </a:lnTo>
                    <a:lnTo>
                      <a:pt x="2" y="60"/>
                    </a:lnTo>
                    <a:lnTo>
                      <a:pt x="2" y="57"/>
                    </a:lnTo>
                    <a:lnTo>
                      <a:pt x="0" y="53"/>
                    </a:lnTo>
                    <a:lnTo>
                      <a:pt x="2" y="50"/>
                    </a:lnTo>
                    <a:lnTo>
                      <a:pt x="2" y="45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3" y="35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7" y="24"/>
                    </a:lnTo>
                    <a:lnTo>
                      <a:pt x="10" y="21"/>
                    </a:lnTo>
                    <a:lnTo>
                      <a:pt x="12" y="17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20" y="9"/>
                    </a:lnTo>
                    <a:lnTo>
                      <a:pt x="22" y="7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3" y="2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6" name="Freeform 298"/>
              <p:cNvSpPr>
                <a:spLocks/>
              </p:cNvSpPr>
              <p:nvPr/>
            </p:nvSpPr>
            <p:spPr bwMode="auto">
              <a:xfrm rot="775594">
                <a:off x="6854282" y="3873575"/>
                <a:ext cx="122315" cy="1065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9" y="0"/>
                  </a:cxn>
                  <a:cxn ang="0">
                    <a:pos x="32" y="0"/>
                  </a:cxn>
                  <a:cxn ang="0">
                    <a:pos x="36" y="0"/>
                  </a:cxn>
                  <a:cxn ang="0">
                    <a:pos x="38" y="0"/>
                  </a:cxn>
                  <a:cxn ang="0">
                    <a:pos x="41" y="1"/>
                  </a:cxn>
                  <a:cxn ang="0">
                    <a:pos x="44" y="2"/>
                  </a:cxn>
                  <a:cxn ang="0">
                    <a:pos x="46" y="2"/>
                  </a:cxn>
                  <a:cxn ang="0">
                    <a:pos x="49" y="5"/>
                  </a:cxn>
                  <a:cxn ang="0">
                    <a:pos x="52" y="6"/>
                  </a:cxn>
                  <a:cxn ang="0">
                    <a:pos x="53" y="8"/>
                  </a:cxn>
                  <a:cxn ang="0">
                    <a:pos x="55" y="10"/>
                  </a:cxn>
                  <a:cxn ang="0">
                    <a:pos x="57" y="14"/>
                  </a:cxn>
                  <a:cxn ang="0">
                    <a:pos x="58" y="16"/>
                  </a:cxn>
                  <a:cxn ang="0">
                    <a:pos x="59" y="19"/>
                  </a:cxn>
                  <a:cxn ang="0">
                    <a:pos x="59" y="22"/>
                  </a:cxn>
                  <a:cxn ang="0">
                    <a:pos x="61" y="23"/>
                  </a:cxn>
                  <a:cxn ang="0">
                    <a:pos x="61" y="25"/>
                  </a:cxn>
                  <a:cxn ang="0">
                    <a:pos x="62" y="27"/>
                  </a:cxn>
                  <a:cxn ang="0">
                    <a:pos x="61" y="30"/>
                  </a:cxn>
                  <a:cxn ang="0">
                    <a:pos x="59" y="32"/>
                  </a:cxn>
                  <a:cxn ang="0">
                    <a:pos x="59" y="35"/>
                  </a:cxn>
                  <a:cxn ang="0">
                    <a:pos x="58" y="37"/>
                  </a:cxn>
                  <a:cxn ang="0">
                    <a:pos x="57" y="40"/>
                  </a:cxn>
                  <a:cxn ang="0">
                    <a:pos x="56" y="42"/>
                  </a:cxn>
                  <a:cxn ang="0">
                    <a:pos x="55" y="45"/>
                  </a:cxn>
                  <a:cxn ang="0">
                    <a:pos x="55" y="48"/>
                  </a:cxn>
                  <a:cxn ang="0">
                    <a:pos x="52" y="49"/>
                  </a:cxn>
                  <a:cxn ang="0">
                    <a:pos x="48" y="50"/>
                  </a:cxn>
                  <a:cxn ang="0">
                    <a:pos x="45" y="51"/>
                  </a:cxn>
                  <a:cxn ang="0">
                    <a:pos x="41" y="52"/>
                  </a:cxn>
                  <a:cxn ang="0">
                    <a:pos x="37" y="52"/>
                  </a:cxn>
                  <a:cxn ang="0">
                    <a:pos x="33" y="53"/>
                  </a:cxn>
                  <a:cxn ang="0">
                    <a:pos x="29" y="54"/>
                  </a:cxn>
                  <a:cxn ang="0">
                    <a:pos x="26" y="54"/>
                  </a:cxn>
                  <a:cxn ang="0">
                    <a:pos x="21" y="53"/>
                  </a:cxn>
                  <a:cxn ang="0">
                    <a:pos x="18" y="52"/>
                  </a:cxn>
                  <a:cxn ang="0">
                    <a:pos x="14" y="51"/>
                  </a:cxn>
                  <a:cxn ang="0">
                    <a:pos x="11" y="50"/>
                  </a:cxn>
                  <a:cxn ang="0">
                    <a:pos x="7" y="48"/>
                  </a:cxn>
                  <a:cxn ang="0">
                    <a:pos x="4" y="44"/>
                  </a:cxn>
                  <a:cxn ang="0">
                    <a:pos x="3" y="43"/>
                  </a:cxn>
                  <a:cxn ang="0">
                    <a:pos x="2" y="41"/>
                  </a:cxn>
                  <a:cxn ang="0">
                    <a:pos x="1" y="39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1" y="26"/>
                  </a:cxn>
                  <a:cxn ang="0">
                    <a:pos x="2" y="23"/>
                  </a:cxn>
                  <a:cxn ang="0">
                    <a:pos x="3" y="19"/>
                  </a:cxn>
                  <a:cxn ang="0">
                    <a:pos x="4" y="17"/>
                  </a:cxn>
                  <a:cxn ang="0">
                    <a:pos x="6" y="14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3" y="6"/>
                  </a:cxn>
                  <a:cxn ang="0">
                    <a:pos x="15" y="5"/>
                  </a:cxn>
                  <a:cxn ang="0">
                    <a:pos x="18" y="2"/>
                  </a:cxn>
                  <a:cxn ang="0">
                    <a:pos x="21" y="1"/>
                  </a:cxn>
                  <a:cxn ang="0">
                    <a:pos x="23" y="0"/>
                  </a:cxn>
                  <a:cxn ang="0">
                    <a:pos x="27" y="0"/>
                  </a:cxn>
                  <a:cxn ang="0">
                    <a:pos x="27" y="0"/>
                  </a:cxn>
                </a:cxnLst>
                <a:rect l="0" t="0" r="r" b="b"/>
                <a:pathLst>
                  <a:path w="62" h="54">
                    <a:moveTo>
                      <a:pt x="27" y="0"/>
                    </a:moveTo>
                    <a:lnTo>
                      <a:pt x="29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1" y="1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9" y="5"/>
                    </a:lnTo>
                    <a:lnTo>
                      <a:pt x="52" y="6"/>
                    </a:lnTo>
                    <a:lnTo>
                      <a:pt x="53" y="8"/>
                    </a:lnTo>
                    <a:lnTo>
                      <a:pt x="55" y="10"/>
                    </a:lnTo>
                    <a:lnTo>
                      <a:pt x="57" y="14"/>
                    </a:lnTo>
                    <a:lnTo>
                      <a:pt x="58" y="16"/>
                    </a:lnTo>
                    <a:lnTo>
                      <a:pt x="59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1" y="25"/>
                    </a:lnTo>
                    <a:lnTo>
                      <a:pt x="62" y="27"/>
                    </a:lnTo>
                    <a:lnTo>
                      <a:pt x="61" y="30"/>
                    </a:lnTo>
                    <a:lnTo>
                      <a:pt x="59" y="32"/>
                    </a:lnTo>
                    <a:lnTo>
                      <a:pt x="59" y="35"/>
                    </a:lnTo>
                    <a:lnTo>
                      <a:pt x="58" y="37"/>
                    </a:lnTo>
                    <a:lnTo>
                      <a:pt x="57" y="40"/>
                    </a:lnTo>
                    <a:lnTo>
                      <a:pt x="56" y="42"/>
                    </a:lnTo>
                    <a:lnTo>
                      <a:pt x="55" y="45"/>
                    </a:lnTo>
                    <a:lnTo>
                      <a:pt x="55" y="48"/>
                    </a:lnTo>
                    <a:lnTo>
                      <a:pt x="52" y="49"/>
                    </a:lnTo>
                    <a:lnTo>
                      <a:pt x="48" y="50"/>
                    </a:lnTo>
                    <a:lnTo>
                      <a:pt x="45" y="51"/>
                    </a:lnTo>
                    <a:lnTo>
                      <a:pt x="41" y="52"/>
                    </a:lnTo>
                    <a:lnTo>
                      <a:pt x="37" y="52"/>
                    </a:lnTo>
                    <a:lnTo>
                      <a:pt x="33" y="53"/>
                    </a:lnTo>
                    <a:lnTo>
                      <a:pt x="29" y="54"/>
                    </a:lnTo>
                    <a:lnTo>
                      <a:pt x="26" y="54"/>
                    </a:lnTo>
                    <a:lnTo>
                      <a:pt x="21" y="53"/>
                    </a:lnTo>
                    <a:lnTo>
                      <a:pt x="18" y="52"/>
                    </a:lnTo>
                    <a:lnTo>
                      <a:pt x="14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4" y="44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1" y="26"/>
                    </a:lnTo>
                    <a:lnTo>
                      <a:pt x="2" y="23"/>
                    </a:lnTo>
                    <a:lnTo>
                      <a:pt x="3" y="19"/>
                    </a:lnTo>
                    <a:lnTo>
                      <a:pt x="4" y="17"/>
                    </a:lnTo>
                    <a:lnTo>
                      <a:pt x="6" y="14"/>
                    </a:lnTo>
                    <a:lnTo>
                      <a:pt x="9" y="10"/>
                    </a:lnTo>
                    <a:lnTo>
                      <a:pt x="11" y="8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8" y="2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4" name="Freeform 306"/>
              <p:cNvSpPr>
                <a:spLocks/>
              </p:cNvSpPr>
              <p:nvPr/>
            </p:nvSpPr>
            <p:spPr bwMode="auto">
              <a:xfrm rot="775594">
                <a:off x="6632137" y="3696254"/>
                <a:ext cx="71021" cy="2762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5" y="0"/>
                  </a:cxn>
                  <a:cxn ang="0">
                    <a:pos x="36" y="12"/>
                  </a:cxn>
                  <a:cxn ang="0">
                    <a:pos x="5" y="1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6" h="14">
                    <a:moveTo>
                      <a:pt x="0" y="7"/>
                    </a:moveTo>
                    <a:lnTo>
                      <a:pt x="35" y="0"/>
                    </a:lnTo>
                    <a:lnTo>
                      <a:pt x="36" y="12"/>
                    </a:lnTo>
                    <a:lnTo>
                      <a:pt x="5" y="1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5" name="Freeform 307"/>
              <p:cNvSpPr>
                <a:spLocks/>
              </p:cNvSpPr>
              <p:nvPr/>
            </p:nvSpPr>
            <p:spPr bwMode="auto">
              <a:xfrm rot="775594">
                <a:off x="6476237" y="3737692"/>
                <a:ext cx="72994" cy="33539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6" y="0"/>
                  </a:cxn>
                  <a:cxn ang="0">
                    <a:pos x="37" y="12"/>
                  </a:cxn>
                  <a:cxn ang="0">
                    <a:pos x="0" y="17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7" h="17">
                    <a:moveTo>
                      <a:pt x="1" y="3"/>
                    </a:moveTo>
                    <a:lnTo>
                      <a:pt x="36" y="0"/>
                    </a:lnTo>
                    <a:lnTo>
                      <a:pt x="37" y="12"/>
                    </a:lnTo>
                    <a:lnTo>
                      <a:pt x="0" y="17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6" name="Freeform 308"/>
              <p:cNvSpPr>
                <a:spLocks/>
              </p:cNvSpPr>
              <p:nvPr/>
            </p:nvSpPr>
            <p:spPr bwMode="auto">
              <a:xfrm rot="775594">
                <a:off x="5413333" y="3771639"/>
                <a:ext cx="104559" cy="11245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4" y="12"/>
                  </a:cxn>
                  <a:cxn ang="0">
                    <a:pos x="20" y="14"/>
                  </a:cxn>
                  <a:cxn ang="0">
                    <a:pos x="18" y="16"/>
                  </a:cxn>
                  <a:cxn ang="0">
                    <a:pos x="17" y="18"/>
                  </a:cxn>
                  <a:cxn ang="0">
                    <a:pos x="15" y="21"/>
                  </a:cxn>
                  <a:cxn ang="0">
                    <a:pos x="12" y="23"/>
                  </a:cxn>
                  <a:cxn ang="0">
                    <a:pos x="11" y="25"/>
                  </a:cxn>
                  <a:cxn ang="0">
                    <a:pos x="10" y="27"/>
                  </a:cxn>
                  <a:cxn ang="0">
                    <a:pos x="7" y="31"/>
                  </a:cxn>
                  <a:cxn ang="0">
                    <a:pos x="6" y="35"/>
                  </a:cxn>
                  <a:cxn ang="0">
                    <a:pos x="3" y="39"/>
                  </a:cxn>
                  <a:cxn ang="0">
                    <a:pos x="2" y="42"/>
                  </a:cxn>
                  <a:cxn ang="0">
                    <a:pos x="1" y="44"/>
                  </a:cxn>
                  <a:cxn ang="0">
                    <a:pos x="0" y="47"/>
                  </a:cxn>
                  <a:cxn ang="0">
                    <a:pos x="0" y="50"/>
                  </a:cxn>
                  <a:cxn ang="0">
                    <a:pos x="0" y="51"/>
                  </a:cxn>
                  <a:cxn ang="0">
                    <a:pos x="14" y="57"/>
                  </a:cxn>
                  <a:cxn ang="0">
                    <a:pos x="14" y="57"/>
                  </a:cxn>
                  <a:cxn ang="0">
                    <a:pos x="14" y="56"/>
                  </a:cxn>
                  <a:cxn ang="0">
                    <a:pos x="14" y="52"/>
                  </a:cxn>
                  <a:cxn ang="0">
                    <a:pos x="15" y="50"/>
                  </a:cxn>
                  <a:cxn ang="0">
                    <a:pos x="16" y="47"/>
                  </a:cxn>
                  <a:cxn ang="0">
                    <a:pos x="18" y="42"/>
                  </a:cxn>
                  <a:cxn ang="0">
                    <a:pos x="19" y="40"/>
                  </a:cxn>
                  <a:cxn ang="0">
                    <a:pos x="21" y="38"/>
                  </a:cxn>
                  <a:cxn ang="0">
                    <a:pos x="23" y="35"/>
                  </a:cxn>
                  <a:cxn ang="0">
                    <a:pos x="25" y="33"/>
                  </a:cxn>
                  <a:cxn ang="0">
                    <a:pos x="27" y="31"/>
                  </a:cxn>
                  <a:cxn ang="0">
                    <a:pos x="29" y="27"/>
                  </a:cxn>
                  <a:cxn ang="0">
                    <a:pos x="32" y="25"/>
                  </a:cxn>
                  <a:cxn ang="0">
                    <a:pos x="34" y="23"/>
                  </a:cxn>
                  <a:cxn ang="0">
                    <a:pos x="36" y="21"/>
                  </a:cxn>
                  <a:cxn ang="0">
                    <a:pos x="38" y="18"/>
                  </a:cxn>
                  <a:cxn ang="0">
                    <a:pos x="41" y="16"/>
                  </a:cxn>
                  <a:cxn ang="0">
                    <a:pos x="43" y="15"/>
                  </a:cxn>
                  <a:cxn ang="0">
                    <a:pos x="46" y="12"/>
                  </a:cxn>
                  <a:cxn ang="0">
                    <a:pos x="50" y="9"/>
                  </a:cxn>
                  <a:cxn ang="0">
                    <a:pos x="51" y="8"/>
                  </a:cxn>
                  <a:cxn ang="0">
                    <a:pos x="53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53" h="57">
                    <a:moveTo>
                      <a:pt x="38" y="0"/>
                    </a:moveTo>
                    <a:lnTo>
                      <a:pt x="35" y="3"/>
                    </a:lnTo>
                    <a:lnTo>
                      <a:pt x="32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2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7" y="18"/>
                    </a:lnTo>
                    <a:lnTo>
                      <a:pt x="15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10" y="27"/>
                    </a:lnTo>
                    <a:lnTo>
                      <a:pt x="7" y="31"/>
                    </a:lnTo>
                    <a:lnTo>
                      <a:pt x="6" y="35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4" y="56"/>
                    </a:lnTo>
                    <a:lnTo>
                      <a:pt x="14" y="52"/>
                    </a:lnTo>
                    <a:lnTo>
                      <a:pt x="15" y="50"/>
                    </a:lnTo>
                    <a:lnTo>
                      <a:pt x="16" y="47"/>
                    </a:lnTo>
                    <a:lnTo>
                      <a:pt x="18" y="42"/>
                    </a:lnTo>
                    <a:lnTo>
                      <a:pt x="19" y="40"/>
                    </a:lnTo>
                    <a:lnTo>
                      <a:pt x="21" y="38"/>
                    </a:lnTo>
                    <a:lnTo>
                      <a:pt x="23" y="35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27"/>
                    </a:lnTo>
                    <a:lnTo>
                      <a:pt x="32" y="25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41" y="16"/>
                    </a:lnTo>
                    <a:lnTo>
                      <a:pt x="43" y="15"/>
                    </a:lnTo>
                    <a:lnTo>
                      <a:pt x="46" y="12"/>
                    </a:lnTo>
                    <a:lnTo>
                      <a:pt x="50" y="9"/>
                    </a:lnTo>
                    <a:lnTo>
                      <a:pt x="51" y="8"/>
                    </a:lnTo>
                    <a:lnTo>
                      <a:pt x="53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7" name="Freeform 309"/>
              <p:cNvSpPr>
                <a:spLocks/>
              </p:cNvSpPr>
              <p:nvPr/>
            </p:nvSpPr>
            <p:spPr bwMode="auto">
              <a:xfrm rot="775594">
                <a:off x="5864147" y="3920391"/>
                <a:ext cx="197282" cy="13020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26" y="14"/>
                  </a:cxn>
                  <a:cxn ang="0">
                    <a:pos x="20" y="17"/>
                  </a:cxn>
                  <a:cxn ang="0">
                    <a:pos x="13" y="23"/>
                  </a:cxn>
                  <a:cxn ang="0">
                    <a:pos x="9" y="27"/>
                  </a:cxn>
                  <a:cxn ang="0">
                    <a:pos x="5" y="33"/>
                  </a:cxn>
                  <a:cxn ang="0">
                    <a:pos x="2" y="40"/>
                  </a:cxn>
                  <a:cxn ang="0">
                    <a:pos x="1" y="45"/>
                  </a:cxn>
                  <a:cxn ang="0">
                    <a:pos x="0" y="50"/>
                  </a:cxn>
                  <a:cxn ang="0">
                    <a:pos x="0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3" y="64"/>
                  </a:cxn>
                  <a:cxn ang="0">
                    <a:pos x="18" y="65"/>
                  </a:cxn>
                  <a:cxn ang="0">
                    <a:pos x="22" y="66"/>
                  </a:cxn>
                  <a:cxn ang="0">
                    <a:pos x="28" y="66"/>
                  </a:cxn>
                  <a:cxn ang="0">
                    <a:pos x="31" y="65"/>
                  </a:cxn>
                  <a:cxn ang="0">
                    <a:pos x="36" y="62"/>
                  </a:cxn>
                  <a:cxn ang="0">
                    <a:pos x="39" y="61"/>
                  </a:cxn>
                  <a:cxn ang="0">
                    <a:pos x="44" y="60"/>
                  </a:cxn>
                  <a:cxn ang="0">
                    <a:pos x="48" y="57"/>
                  </a:cxn>
                  <a:cxn ang="0">
                    <a:pos x="53" y="56"/>
                  </a:cxn>
                  <a:cxn ang="0">
                    <a:pos x="59" y="53"/>
                  </a:cxn>
                  <a:cxn ang="0">
                    <a:pos x="63" y="50"/>
                  </a:cxn>
                  <a:cxn ang="0">
                    <a:pos x="68" y="48"/>
                  </a:cxn>
                  <a:cxn ang="0">
                    <a:pos x="72" y="45"/>
                  </a:cxn>
                  <a:cxn ang="0">
                    <a:pos x="78" y="43"/>
                  </a:cxn>
                  <a:cxn ang="0">
                    <a:pos x="83" y="39"/>
                  </a:cxn>
                  <a:cxn ang="0">
                    <a:pos x="90" y="34"/>
                  </a:cxn>
                  <a:cxn ang="0">
                    <a:pos x="95" y="28"/>
                  </a:cxn>
                  <a:cxn ang="0">
                    <a:pos x="99" y="21"/>
                  </a:cxn>
                  <a:cxn ang="0">
                    <a:pos x="99" y="14"/>
                  </a:cxn>
                  <a:cxn ang="0">
                    <a:pos x="97" y="7"/>
                  </a:cxn>
                  <a:cxn ang="0">
                    <a:pos x="91" y="2"/>
                  </a:cxn>
                  <a:cxn ang="0">
                    <a:pos x="87" y="1"/>
                  </a:cxn>
                  <a:cxn ang="0">
                    <a:pos x="81" y="0"/>
                  </a:cxn>
                  <a:cxn ang="0">
                    <a:pos x="74" y="0"/>
                  </a:cxn>
                  <a:cxn ang="0">
                    <a:pos x="69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4" y="1"/>
                  </a:cxn>
                  <a:cxn ang="0">
                    <a:pos x="49" y="2"/>
                  </a:cxn>
                  <a:cxn ang="0">
                    <a:pos x="43" y="6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32" y="13"/>
                  </a:cxn>
                </a:cxnLst>
                <a:rect l="0" t="0" r="r" b="b"/>
                <a:pathLst>
                  <a:path w="100" h="66">
                    <a:moveTo>
                      <a:pt x="32" y="13"/>
                    </a:move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3" y="15"/>
                    </a:lnTo>
                    <a:lnTo>
                      <a:pt x="20" y="17"/>
                    </a:lnTo>
                    <a:lnTo>
                      <a:pt x="17" y="21"/>
                    </a:lnTo>
                    <a:lnTo>
                      <a:pt x="13" y="23"/>
                    </a:lnTo>
                    <a:lnTo>
                      <a:pt x="11" y="25"/>
                    </a:lnTo>
                    <a:lnTo>
                      <a:pt x="9" y="27"/>
                    </a:lnTo>
                    <a:lnTo>
                      <a:pt x="8" y="31"/>
                    </a:lnTo>
                    <a:lnTo>
                      <a:pt x="5" y="33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1" y="45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2" y="59"/>
                    </a:lnTo>
                    <a:lnTo>
                      <a:pt x="4" y="60"/>
                    </a:lnTo>
                    <a:lnTo>
                      <a:pt x="5" y="61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13" y="64"/>
                    </a:lnTo>
                    <a:lnTo>
                      <a:pt x="16" y="65"/>
                    </a:lnTo>
                    <a:lnTo>
                      <a:pt x="18" y="65"/>
                    </a:lnTo>
                    <a:lnTo>
                      <a:pt x="21" y="66"/>
                    </a:lnTo>
                    <a:lnTo>
                      <a:pt x="22" y="66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1" y="65"/>
                    </a:lnTo>
                    <a:lnTo>
                      <a:pt x="35" y="64"/>
                    </a:lnTo>
                    <a:lnTo>
                      <a:pt x="36" y="62"/>
                    </a:lnTo>
                    <a:lnTo>
                      <a:pt x="37" y="62"/>
                    </a:lnTo>
                    <a:lnTo>
                      <a:pt x="39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59"/>
                    </a:lnTo>
                    <a:lnTo>
                      <a:pt x="48" y="57"/>
                    </a:lnTo>
                    <a:lnTo>
                      <a:pt x="51" y="57"/>
                    </a:lnTo>
                    <a:lnTo>
                      <a:pt x="53" y="56"/>
                    </a:lnTo>
                    <a:lnTo>
                      <a:pt x="55" y="54"/>
                    </a:lnTo>
                    <a:lnTo>
                      <a:pt x="59" y="53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5" y="49"/>
                    </a:lnTo>
                    <a:lnTo>
                      <a:pt x="68" y="48"/>
                    </a:lnTo>
                    <a:lnTo>
                      <a:pt x="70" y="47"/>
                    </a:lnTo>
                    <a:lnTo>
                      <a:pt x="72" y="45"/>
                    </a:lnTo>
                    <a:lnTo>
                      <a:pt x="75" y="44"/>
                    </a:lnTo>
                    <a:lnTo>
                      <a:pt x="78" y="43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7" y="36"/>
                    </a:lnTo>
                    <a:lnTo>
                      <a:pt x="90" y="34"/>
                    </a:lnTo>
                    <a:lnTo>
                      <a:pt x="92" y="33"/>
                    </a:lnTo>
                    <a:lnTo>
                      <a:pt x="95" y="28"/>
                    </a:lnTo>
                    <a:lnTo>
                      <a:pt x="97" y="25"/>
                    </a:lnTo>
                    <a:lnTo>
                      <a:pt x="99" y="21"/>
                    </a:lnTo>
                    <a:lnTo>
                      <a:pt x="100" y="17"/>
                    </a:lnTo>
                    <a:lnTo>
                      <a:pt x="99" y="14"/>
                    </a:lnTo>
                    <a:lnTo>
                      <a:pt x="99" y="9"/>
                    </a:lnTo>
                    <a:lnTo>
                      <a:pt x="97" y="7"/>
                    </a:lnTo>
                    <a:lnTo>
                      <a:pt x="94" y="5"/>
                    </a:lnTo>
                    <a:lnTo>
                      <a:pt x="91" y="2"/>
                    </a:lnTo>
                    <a:lnTo>
                      <a:pt x="89" y="2"/>
                    </a:lnTo>
                    <a:lnTo>
                      <a:pt x="87" y="1"/>
                    </a:lnTo>
                    <a:lnTo>
                      <a:pt x="83" y="1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5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6" y="9"/>
                    </a:lnTo>
                    <a:lnTo>
                      <a:pt x="34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8" name="Freeform 310"/>
              <p:cNvSpPr>
                <a:spLocks/>
              </p:cNvSpPr>
              <p:nvPr/>
            </p:nvSpPr>
            <p:spPr bwMode="auto">
              <a:xfrm rot="775594">
                <a:off x="5896279" y="3944984"/>
                <a:ext cx="124287" cy="74967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23" y="5"/>
                  </a:cxn>
                  <a:cxn ang="0">
                    <a:pos x="21" y="6"/>
                  </a:cxn>
                  <a:cxn ang="0">
                    <a:pos x="19" y="8"/>
                  </a:cxn>
                  <a:cxn ang="0">
                    <a:pos x="16" y="10"/>
                  </a:cxn>
                  <a:cxn ang="0">
                    <a:pos x="14" y="11"/>
                  </a:cxn>
                  <a:cxn ang="0">
                    <a:pos x="13" y="12"/>
                  </a:cxn>
                  <a:cxn ang="0">
                    <a:pos x="10" y="14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3" y="23"/>
                  </a:cxn>
                  <a:cxn ang="0">
                    <a:pos x="1" y="26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1" y="36"/>
                  </a:cxn>
                  <a:cxn ang="0">
                    <a:pos x="3" y="37"/>
                  </a:cxn>
                  <a:cxn ang="0">
                    <a:pos x="5" y="38"/>
                  </a:cxn>
                  <a:cxn ang="0">
                    <a:pos x="7" y="38"/>
                  </a:cxn>
                  <a:cxn ang="0">
                    <a:pos x="11" y="38"/>
                  </a:cxn>
                  <a:cxn ang="0">
                    <a:pos x="12" y="37"/>
                  </a:cxn>
                  <a:cxn ang="0">
                    <a:pos x="14" y="37"/>
                  </a:cxn>
                  <a:cxn ang="0">
                    <a:pos x="16" y="36"/>
                  </a:cxn>
                  <a:cxn ang="0">
                    <a:pos x="19" y="36"/>
                  </a:cxn>
                  <a:cxn ang="0">
                    <a:pos x="21" y="35"/>
                  </a:cxn>
                  <a:cxn ang="0">
                    <a:pos x="23" y="34"/>
                  </a:cxn>
                  <a:cxn ang="0">
                    <a:pos x="27" y="34"/>
                  </a:cxn>
                  <a:cxn ang="0">
                    <a:pos x="29" y="32"/>
                  </a:cxn>
                  <a:cxn ang="0">
                    <a:pos x="31" y="31"/>
                  </a:cxn>
                  <a:cxn ang="0">
                    <a:pos x="33" y="30"/>
                  </a:cxn>
                  <a:cxn ang="0">
                    <a:pos x="37" y="29"/>
                  </a:cxn>
                  <a:cxn ang="0">
                    <a:pos x="39" y="28"/>
                  </a:cxn>
                  <a:cxn ang="0">
                    <a:pos x="41" y="27"/>
                  </a:cxn>
                  <a:cxn ang="0">
                    <a:pos x="44" y="26"/>
                  </a:cxn>
                  <a:cxn ang="0">
                    <a:pos x="46" y="25"/>
                  </a:cxn>
                  <a:cxn ang="0">
                    <a:pos x="48" y="23"/>
                  </a:cxn>
                  <a:cxn ang="0">
                    <a:pos x="50" y="21"/>
                  </a:cxn>
                  <a:cxn ang="0">
                    <a:pos x="53" y="20"/>
                  </a:cxn>
                  <a:cxn ang="0">
                    <a:pos x="54" y="19"/>
                  </a:cxn>
                  <a:cxn ang="0">
                    <a:pos x="56" y="18"/>
                  </a:cxn>
                  <a:cxn ang="0">
                    <a:pos x="59" y="14"/>
                  </a:cxn>
                  <a:cxn ang="0">
                    <a:pos x="61" y="12"/>
                  </a:cxn>
                  <a:cxn ang="0">
                    <a:pos x="62" y="10"/>
                  </a:cxn>
                  <a:cxn ang="0">
                    <a:pos x="63" y="8"/>
                  </a:cxn>
                  <a:cxn ang="0">
                    <a:pos x="61" y="4"/>
                  </a:cxn>
                  <a:cxn ang="0">
                    <a:pos x="59" y="3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3" y="0"/>
                  </a:cxn>
                  <a:cxn ang="0">
                    <a:pos x="40" y="1"/>
                  </a:cxn>
                  <a:cxn ang="0">
                    <a:pos x="38" y="1"/>
                  </a:cxn>
                  <a:cxn ang="0">
                    <a:pos x="36" y="1"/>
                  </a:cxn>
                  <a:cxn ang="0">
                    <a:pos x="32" y="2"/>
                  </a:cxn>
                  <a:cxn ang="0">
                    <a:pos x="31" y="3"/>
                  </a:cxn>
                  <a:cxn ang="0">
                    <a:pos x="31" y="3"/>
                  </a:cxn>
                </a:cxnLst>
                <a:rect l="0" t="0" r="r" b="b"/>
                <a:pathLst>
                  <a:path w="63" h="38">
                    <a:moveTo>
                      <a:pt x="31" y="3"/>
                    </a:moveTo>
                    <a:lnTo>
                      <a:pt x="29" y="4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3" y="23"/>
                    </a:lnTo>
                    <a:lnTo>
                      <a:pt x="1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1" y="36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11" y="38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6"/>
                    </a:lnTo>
                    <a:lnTo>
                      <a:pt x="19" y="36"/>
                    </a:lnTo>
                    <a:lnTo>
                      <a:pt x="21" y="35"/>
                    </a:lnTo>
                    <a:lnTo>
                      <a:pt x="23" y="34"/>
                    </a:lnTo>
                    <a:lnTo>
                      <a:pt x="27" y="34"/>
                    </a:lnTo>
                    <a:lnTo>
                      <a:pt x="29" y="32"/>
                    </a:lnTo>
                    <a:lnTo>
                      <a:pt x="31" y="31"/>
                    </a:lnTo>
                    <a:lnTo>
                      <a:pt x="33" y="30"/>
                    </a:lnTo>
                    <a:lnTo>
                      <a:pt x="37" y="29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6"/>
                    </a:lnTo>
                    <a:lnTo>
                      <a:pt x="46" y="25"/>
                    </a:lnTo>
                    <a:lnTo>
                      <a:pt x="48" y="23"/>
                    </a:lnTo>
                    <a:lnTo>
                      <a:pt x="50" y="21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3" y="8"/>
                    </a:lnTo>
                    <a:lnTo>
                      <a:pt x="61" y="4"/>
                    </a:lnTo>
                    <a:lnTo>
                      <a:pt x="59" y="3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38" y="1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31" y="3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9" name="Freeform 311"/>
              <p:cNvSpPr>
                <a:spLocks/>
              </p:cNvSpPr>
              <p:nvPr/>
            </p:nvSpPr>
            <p:spPr bwMode="auto">
              <a:xfrm rot="775594">
                <a:off x="5382374" y="3836888"/>
                <a:ext cx="189391" cy="10258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8" y="30"/>
                  </a:cxn>
                  <a:cxn ang="0">
                    <a:pos x="11" y="34"/>
                  </a:cxn>
                  <a:cxn ang="0">
                    <a:pos x="16" y="37"/>
                  </a:cxn>
                  <a:cxn ang="0">
                    <a:pos x="21" y="40"/>
                  </a:cxn>
                  <a:cxn ang="0">
                    <a:pos x="26" y="43"/>
                  </a:cxn>
                  <a:cxn ang="0">
                    <a:pos x="33" y="46"/>
                  </a:cxn>
                  <a:cxn ang="0">
                    <a:pos x="40" y="47"/>
                  </a:cxn>
                  <a:cxn ang="0">
                    <a:pos x="45" y="48"/>
                  </a:cxn>
                  <a:cxn ang="0">
                    <a:pos x="50" y="50"/>
                  </a:cxn>
                  <a:cxn ang="0">
                    <a:pos x="54" y="51"/>
                  </a:cxn>
                  <a:cxn ang="0">
                    <a:pos x="58" y="51"/>
                  </a:cxn>
                  <a:cxn ang="0">
                    <a:pos x="62" y="51"/>
                  </a:cxn>
                  <a:cxn ang="0">
                    <a:pos x="67" y="52"/>
                  </a:cxn>
                  <a:cxn ang="0">
                    <a:pos x="72" y="52"/>
                  </a:cxn>
                  <a:cxn ang="0">
                    <a:pos x="80" y="52"/>
                  </a:cxn>
                  <a:cxn ang="0">
                    <a:pos x="86" y="52"/>
                  </a:cxn>
                  <a:cxn ang="0">
                    <a:pos x="90" y="50"/>
                  </a:cxn>
                  <a:cxn ang="0">
                    <a:pos x="94" y="46"/>
                  </a:cxn>
                  <a:cxn ang="0">
                    <a:pos x="95" y="42"/>
                  </a:cxn>
                  <a:cxn ang="0">
                    <a:pos x="94" y="36"/>
                  </a:cxn>
                  <a:cxn ang="0">
                    <a:pos x="90" y="30"/>
                  </a:cxn>
                  <a:cxn ang="0">
                    <a:pos x="84" y="25"/>
                  </a:cxn>
                  <a:cxn ang="0">
                    <a:pos x="77" y="19"/>
                  </a:cxn>
                  <a:cxn ang="0">
                    <a:pos x="71" y="14"/>
                  </a:cxn>
                  <a:cxn ang="0">
                    <a:pos x="67" y="12"/>
                  </a:cxn>
                  <a:cxn ang="0">
                    <a:pos x="61" y="9"/>
                  </a:cxn>
                  <a:cxn ang="0">
                    <a:pos x="54" y="5"/>
                  </a:cxn>
                  <a:cxn ang="0">
                    <a:pos x="50" y="3"/>
                  </a:cxn>
                  <a:cxn ang="0">
                    <a:pos x="45" y="2"/>
                  </a:cxn>
                  <a:cxn ang="0">
                    <a:pos x="40" y="1"/>
                  </a:cxn>
                  <a:cxn ang="0">
                    <a:pos x="35" y="0"/>
                  </a:cxn>
                  <a:cxn ang="0">
                    <a:pos x="32" y="0"/>
                  </a:cxn>
                </a:cxnLst>
                <a:rect l="0" t="0" r="r" b="b"/>
                <a:pathLst>
                  <a:path w="96" h="52">
                    <a:moveTo>
                      <a:pt x="32" y="0"/>
                    </a:move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1" y="24"/>
                    </a:lnTo>
                    <a:lnTo>
                      <a:pt x="3" y="26"/>
                    </a:lnTo>
                    <a:lnTo>
                      <a:pt x="6" y="28"/>
                    </a:lnTo>
                    <a:lnTo>
                      <a:pt x="8" y="30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3" y="36"/>
                    </a:lnTo>
                    <a:lnTo>
                      <a:pt x="16" y="37"/>
                    </a:lnTo>
                    <a:lnTo>
                      <a:pt x="18" y="38"/>
                    </a:lnTo>
                    <a:lnTo>
                      <a:pt x="21" y="40"/>
                    </a:lnTo>
                    <a:lnTo>
                      <a:pt x="24" y="42"/>
                    </a:lnTo>
                    <a:lnTo>
                      <a:pt x="26" y="43"/>
                    </a:lnTo>
                    <a:lnTo>
                      <a:pt x="29" y="45"/>
                    </a:lnTo>
                    <a:lnTo>
                      <a:pt x="33" y="46"/>
                    </a:lnTo>
                    <a:lnTo>
                      <a:pt x="36" y="47"/>
                    </a:lnTo>
                    <a:lnTo>
                      <a:pt x="40" y="47"/>
                    </a:lnTo>
                    <a:lnTo>
                      <a:pt x="43" y="48"/>
                    </a:lnTo>
                    <a:lnTo>
                      <a:pt x="45" y="48"/>
                    </a:lnTo>
                    <a:lnTo>
                      <a:pt x="47" y="50"/>
                    </a:lnTo>
                    <a:lnTo>
                      <a:pt x="50" y="50"/>
                    </a:lnTo>
                    <a:lnTo>
                      <a:pt x="52" y="51"/>
                    </a:lnTo>
                    <a:lnTo>
                      <a:pt x="54" y="51"/>
                    </a:lnTo>
                    <a:lnTo>
                      <a:pt x="56" y="51"/>
                    </a:lnTo>
                    <a:lnTo>
                      <a:pt x="58" y="51"/>
                    </a:lnTo>
                    <a:lnTo>
                      <a:pt x="60" y="51"/>
                    </a:lnTo>
                    <a:lnTo>
                      <a:pt x="62" y="51"/>
                    </a:lnTo>
                    <a:lnTo>
                      <a:pt x="64" y="52"/>
                    </a:lnTo>
                    <a:lnTo>
                      <a:pt x="67" y="52"/>
                    </a:lnTo>
                    <a:lnTo>
                      <a:pt x="69" y="52"/>
                    </a:lnTo>
                    <a:lnTo>
                      <a:pt x="72" y="52"/>
                    </a:lnTo>
                    <a:lnTo>
                      <a:pt x="77" y="52"/>
                    </a:lnTo>
                    <a:lnTo>
                      <a:pt x="80" y="52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89" y="51"/>
                    </a:lnTo>
                    <a:lnTo>
                      <a:pt x="90" y="50"/>
                    </a:lnTo>
                    <a:lnTo>
                      <a:pt x="93" y="48"/>
                    </a:lnTo>
                    <a:lnTo>
                      <a:pt x="94" y="46"/>
                    </a:lnTo>
                    <a:lnTo>
                      <a:pt x="95" y="45"/>
                    </a:lnTo>
                    <a:lnTo>
                      <a:pt x="95" y="42"/>
                    </a:lnTo>
                    <a:lnTo>
                      <a:pt x="96" y="39"/>
                    </a:lnTo>
                    <a:lnTo>
                      <a:pt x="94" y="36"/>
                    </a:lnTo>
                    <a:lnTo>
                      <a:pt x="93" y="34"/>
                    </a:lnTo>
                    <a:lnTo>
                      <a:pt x="90" y="30"/>
                    </a:lnTo>
                    <a:lnTo>
                      <a:pt x="87" y="27"/>
                    </a:lnTo>
                    <a:lnTo>
                      <a:pt x="84" y="25"/>
                    </a:lnTo>
                    <a:lnTo>
                      <a:pt x="80" y="21"/>
                    </a:lnTo>
                    <a:lnTo>
                      <a:pt x="77" y="19"/>
                    </a:lnTo>
                    <a:lnTo>
                      <a:pt x="73" y="17"/>
                    </a:lnTo>
                    <a:lnTo>
                      <a:pt x="71" y="14"/>
                    </a:lnTo>
                    <a:lnTo>
                      <a:pt x="69" y="13"/>
                    </a:lnTo>
                    <a:lnTo>
                      <a:pt x="67" y="12"/>
                    </a:lnTo>
                    <a:lnTo>
                      <a:pt x="64" y="11"/>
                    </a:lnTo>
                    <a:lnTo>
                      <a:pt x="61" y="9"/>
                    </a:lnTo>
                    <a:lnTo>
                      <a:pt x="58" y="8"/>
                    </a:lnTo>
                    <a:lnTo>
                      <a:pt x="54" y="5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40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0" name="Freeform 312"/>
              <p:cNvSpPr>
                <a:spLocks/>
              </p:cNvSpPr>
              <p:nvPr/>
            </p:nvSpPr>
            <p:spPr bwMode="auto">
              <a:xfrm rot="775594">
                <a:off x="5401641" y="3860694"/>
                <a:ext cx="134152" cy="57212"/>
              </a:xfrm>
              <a:custGeom>
                <a:avLst/>
                <a:gdLst/>
                <a:ahLst/>
                <a:cxnLst>
                  <a:cxn ang="0">
                    <a:pos x="35" y="1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8" y="12"/>
                  </a:cxn>
                  <a:cxn ang="0">
                    <a:pos x="11" y="15"/>
                  </a:cxn>
                  <a:cxn ang="0">
                    <a:pos x="13" y="16"/>
                  </a:cxn>
                  <a:cxn ang="0">
                    <a:pos x="15" y="17"/>
                  </a:cxn>
                  <a:cxn ang="0">
                    <a:pos x="17" y="18"/>
                  </a:cxn>
                  <a:cxn ang="0">
                    <a:pos x="19" y="20"/>
                  </a:cxn>
                  <a:cxn ang="0">
                    <a:pos x="22" y="20"/>
                  </a:cxn>
                  <a:cxn ang="0">
                    <a:pos x="24" y="21"/>
                  </a:cxn>
                  <a:cxn ang="0">
                    <a:pos x="26" y="22"/>
                  </a:cxn>
                  <a:cxn ang="0">
                    <a:pos x="30" y="23"/>
                  </a:cxn>
                  <a:cxn ang="0">
                    <a:pos x="32" y="24"/>
                  </a:cxn>
                  <a:cxn ang="0">
                    <a:pos x="34" y="24"/>
                  </a:cxn>
                  <a:cxn ang="0">
                    <a:pos x="36" y="25"/>
                  </a:cxn>
                  <a:cxn ang="0">
                    <a:pos x="39" y="26"/>
                  </a:cxn>
                  <a:cxn ang="0">
                    <a:pos x="41" y="26"/>
                  </a:cxn>
                  <a:cxn ang="0">
                    <a:pos x="44" y="27"/>
                  </a:cxn>
                  <a:cxn ang="0">
                    <a:pos x="46" y="27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3" y="29"/>
                  </a:cxn>
                  <a:cxn ang="0">
                    <a:pos x="56" y="29"/>
                  </a:cxn>
                  <a:cxn ang="0">
                    <a:pos x="58" y="29"/>
                  </a:cxn>
                  <a:cxn ang="0">
                    <a:pos x="60" y="29"/>
                  </a:cxn>
                  <a:cxn ang="0">
                    <a:pos x="63" y="29"/>
                  </a:cxn>
                  <a:cxn ang="0">
                    <a:pos x="66" y="27"/>
                  </a:cxn>
                  <a:cxn ang="0">
                    <a:pos x="68" y="26"/>
                  </a:cxn>
                  <a:cxn ang="0">
                    <a:pos x="68" y="24"/>
                  </a:cxn>
                  <a:cxn ang="0">
                    <a:pos x="68" y="23"/>
                  </a:cxn>
                  <a:cxn ang="0">
                    <a:pos x="67" y="20"/>
                  </a:cxn>
                  <a:cxn ang="0">
                    <a:pos x="65" y="17"/>
                  </a:cxn>
                  <a:cxn ang="0">
                    <a:pos x="62" y="15"/>
                  </a:cxn>
                  <a:cxn ang="0">
                    <a:pos x="60" y="13"/>
                  </a:cxn>
                  <a:cxn ang="0">
                    <a:pos x="58" y="11"/>
                  </a:cxn>
                  <a:cxn ang="0">
                    <a:pos x="54" y="9"/>
                  </a:cxn>
                  <a:cxn ang="0">
                    <a:pos x="52" y="8"/>
                  </a:cxn>
                  <a:cxn ang="0">
                    <a:pos x="49" y="7"/>
                  </a:cxn>
                  <a:cxn ang="0">
                    <a:pos x="46" y="5"/>
                  </a:cxn>
                  <a:cxn ang="0">
                    <a:pos x="43" y="4"/>
                  </a:cxn>
                  <a:cxn ang="0">
                    <a:pos x="41" y="3"/>
                  </a:cxn>
                  <a:cxn ang="0">
                    <a:pos x="39" y="3"/>
                  </a:cxn>
                  <a:cxn ang="0">
                    <a:pos x="35" y="1"/>
                  </a:cxn>
                  <a:cxn ang="0">
                    <a:pos x="35" y="1"/>
                  </a:cxn>
                  <a:cxn ang="0">
                    <a:pos x="35" y="1"/>
                  </a:cxn>
                </a:cxnLst>
                <a:rect l="0" t="0" r="r" b="b"/>
                <a:pathLst>
                  <a:path w="68" h="29">
                    <a:moveTo>
                      <a:pt x="35" y="1"/>
                    </a:move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8" y="12"/>
                    </a:lnTo>
                    <a:lnTo>
                      <a:pt x="11" y="15"/>
                    </a:lnTo>
                    <a:lnTo>
                      <a:pt x="13" y="16"/>
                    </a:lnTo>
                    <a:lnTo>
                      <a:pt x="15" y="17"/>
                    </a:lnTo>
                    <a:lnTo>
                      <a:pt x="17" y="18"/>
                    </a:lnTo>
                    <a:lnTo>
                      <a:pt x="19" y="20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30" y="23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6" y="25"/>
                    </a:lnTo>
                    <a:lnTo>
                      <a:pt x="39" y="26"/>
                    </a:lnTo>
                    <a:lnTo>
                      <a:pt x="41" y="26"/>
                    </a:lnTo>
                    <a:lnTo>
                      <a:pt x="44" y="27"/>
                    </a:lnTo>
                    <a:lnTo>
                      <a:pt x="46" y="27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53" y="29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3" y="29"/>
                    </a:lnTo>
                    <a:lnTo>
                      <a:pt x="66" y="27"/>
                    </a:lnTo>
                    <a:lnTo>
                      <a:pt x="68" y="26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7" y="20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60" y="13"/>
                    </a:lnTo>
                    <a:lnTo>
                      <a:pt x="58" y="11"/>
                    </a:lnTo>
                    <a:lnTo>
                      <a:pt x="54" y="9"/>
                    </a:lnTo>
                    <a:lnTo>
                      <a:pt x="52" y="8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39" y="3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1" name="Freeform 313"/>
              <p:cNvSpPr>
                <a:spLocks/>
              </p:cNvSpPr>
              <p:nvPr/>
            </p:nvSpPr>
            <p:spPr bwMode="auto">
              <a:xfrm rot="775594">
                <a:off x="5857667" y="3681083"/>
                <a:ext cx="124287" cy="7496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2"/>
                  </a:cxn>
                  <a:cxn ang="0">
                    <a:pos x="10" y="5"/>
                  </a:cxn>
                  <a:cxn ang="0">
                    <a:pos x="13" y="6"/>
                  </a:cxn>
                  <a:cxn ang="0">
                    <a:pos x="18" y="8"/>
                  </a:cxn>
                  <a:cxn ang="0">
                    <a:pos x="21" y="9"/>
                  </a:cxn>
                  <a:cxn ang="0">
                    <a:pos x="25" y="10"/>
                  </a:cxn>
                  <a:cxn ang="0">
                    <a:pos x="29" y="12"/>
                  </a:cxn>
                  <a:cxn ang="0">
                    <a:pos x="33" y="14"/>
                  </a:cxn>
                  <a:cxn ang="0">
                    <a:pos x="37" y="15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9" y="18"/>
                  </a:cxn>
                  <a:cxn ang="0">
                    <a:pos x="52" y="21"/>
                  </a:cxn>
                  <a:cxn ang="0">
                    <a:pos x="55" y="23"/>
                  </a:cxn>
                  <a:cxn ang="0">
                    <a:pos x="60" y="25"/>
                  </a:cxn>
                  <a:cxn ang="0">
                    <a:pos x="63" y="27"/>
                  </a:cxn>
                  <a:cxn ang="0">
                    <a:pos x="61" y="30"/>
                  </a:cxn>
                  <a:cxn ang="0">
                    <a:pos x="59" y="33"/>
                  </a:cxn>
                  <a:cxn ang="0">
                    <a:pos x="56" y="35"/>
                  </a:cxn>
                  <a:cxn ang="0">
                    <a:pos x="55" y="38"/>
                  </a:cxn>
                  <a:cxn ang="0">
                    <a:pos x="52" y="36"/>
                  </a:cxn>
                  <a:cxn ang="0">
                    <a:pos x="49" y="34"/>
                  </a:cxn>
                  <a:cxn ang="0">
                    <a:pos x="45" y="34"/>
                  </a:cxn>
                  <a:cxn ang="0">
                    <a:pos x="43" y="33"/>
                  </a:cxn>
                  <a:cxn ang="0">
                    <a:pos x="41" y="33"/>
                  </a:cxn>
                  <a:cxn ang="0">
                    <a:pos x="38" y="32"/>
                  </a:cxn>
                  <a:cxn ang="0">
                    <a:pos x="36" y="32"/>
                  </a:cxn>
                  <a:cxn ang="0">
                    <a:pos x="34" y="31"/>
                  </a:cxn>
                  <a:cxn ang="0">
                    <a:pos x="30" y="30"/>
                  </a:cxn>
                  <a:cxn ang="0">
                    <a:pos x="28" y="30"/>
                  </a:cxn>
                  <a:cxn ang="0">
                    <a:pos x="25" y="28"/>
                  </a:cxn>
                  <a:cxn ang="0">
                    <a:pos x="23" y="28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6" y="25"/>
                  </a:cxn>
                  <a:cxn ang="0">
                    <a:pos x="13" y="24"/>
                  </a:cxn>
                  <a:cxn ang="0">
                    <a:pos x="11" y="23"/>
                  </a:cxn>
                  <a:cxn ang="0">
                    <a:pos x="9" y="23"/>
                  </a:cxn>
                  <a:cxn ang="0">
                    <a:pos x="6" y="19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3" h="38">
                    <a:moveTo>
                      <a:pt x="3" y="0"/>
                    </a:moveTo>
                    <a:lnTo>
                      <a:pt x="7" y="2"/>
                    </a:lnTo>
                    <a:lnTo>
                      <a:pt x="10" y="5"/>
                    </a:lnTo>
                    <a:lnTo>
                      <a:pt x="13" y="6"/>
                    </a:lnTo>
                    <a:lnTo>
                      <a:pt x="18" y="8"/>
                    </a:lnTo>
                    <a:lnTo>
                      <a:pt x="21" y="9"/>
                    </a:lnTo>
                    <a:lnTo>
                      <a:pt x="25" y="10"/>
                    </a:lnTo>
                    <a:lnTo>
                      <a:pt x="29" y="12"/>
                    </a:lnTo>
                    <a:lnTo>
                      <a:pt x="33" y="14"/>
                    </a:lnTo>
                    <a:lnTo>
                      <a:pt x="37" y="15"/>
                    </a:lnTo>
                    <a:lnTo>
                      <a:pt x="41" y="16"/>
                    </a:lnTo>
                    <a:lnTo>
                      <a:pt x="44" y="17"/>
                    </a:lnTo>
                    <a:lnTo>
                      <a:pt x="49" y="18"/>
                    </a:lnTo>
                    <a:lnTo>
                      <a:pt x="52" y="21"/>
                    </a:lnTo>
                    <a:lnTo>
                      <a:pt x="55" y="23"/>
                    </a:lnTo>
                    <a:lnTo>
                      <a:pt x="60" y="25"/>
                    </a:lnTo>
                    <a:lnTo>
                      <a:pt x="63" y="27"/>
                    </a:lnTo>
                    <a:lnTo>
                      <a:pt x="61" y="30"/>
                    </a:lnTo>
                    <a:lnTo>
                      <a:pt x="59" y="33"/>
                    </a:lnTo>
                    <a:lnTo>
                      <a:pt x="56" y="35"/>
                    </a:lnTo>
                    <a:lnTo>
                      <a:pt x="55" y="38"/>
                    </a:lnTo>
                    <a:lnTo>
                      <a:pt x="52" y="36"/>
                    </a:lnTo>
                    <a:lnTo>
                      <a:pt x="49" y="34"/>
                    </a:lnTo>
                    <a:lnTo>
                      <a:pt x="45" y="34"/>
                    </a:lnTo>
                    <a:lnTo>
                      <a:pt x="43" y="33"/>
                    </a:lnTo>
                    <a:lnTo>
                      <a:pt x="41" y="33"/>
                    </a:lnTo>
                    <a:lnTo>
                      <a:pt x="38" y="32"/>
                    </a:lnTo>
                    <a:lnTo>
                      <a:pt x="36" y="32"/>
                    </a:lnTo>
                    <a:lnTo>
                      <a:pt x="34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5" y="28"/>
                    </a:lnTo>
                    <a:lnTo>
                      <a:pt x="23" y="28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6" y="25"/>
                    </a:lnTo>
                    <a:lnTo>
                      <a:pt x="13" y="24"/>
                    </a:lnTo>
                    <a:lnTo>
                      <a:pt x="11" y="23"/>
                    </a:lnTo>
                    <a:lnTo>
                      <a:pt x="9" y="23"/>
                    </a:lnTo>
                    <a:lnTo>
                      <a:pt x="6" y="19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2" name="Freeform 314"/>
              <p:cNvSpPr>
                <a:spLocks/>
              </p:cNvSpPr>
              <p:nvPr/>
            </p:nvSpPr>
            <p:spPr bwMode="auto">
              <a:xfrm rot="775594">
                <a:off x="5752753" y="3704886"/>
                <a:ext cx="102586" cy="572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2"/>
                  </a:cxn>
                  <a:cxn ang="0">
                    <a:pos x="11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2" y="5"/>
                  </a:cxn>
                  <a:cxn ang="0">
                    <a:pos x="24" y="5"/>
                  </a:cxn>
                  <a:cxn ang="0">
                    <a:pos x="26" y="6"/>
                  </a:cxn>
                  <a:cxn ang="0">
                    <a:pos x="27" y="6"/>
                  </a:cxn>
                  <a:cxn ang="0">
                    <a:pos x="30" y="6"/>
                  </a:cxn>
                  <a:cxn ang="0">
                    <a:pos x="32" y="7"/>
                  </a:cxn>
                  <a:cxn ang="0">
                    <a:pos x="34" y="7"/>
                  </a:cxn>
                  <a:cxn ang="0">
                    <a:pos x="37" y="8"/>
                  </a:cxn>
                  <a:cxn ang="0">
                    <a:pos x="41" y="10"/>
                  </a:cxn>
                  <a:cxn ang="0">
                    <a:pos x="44" y="11"/>
                  </a:cxn>
                  <a:cxn ang="0">
                    <a:pos x="48" y="14"/>
                  </a:cxn>
                  <a:cxn ang="0">
                    <a:pos x="49" y="17"/>
                  </a:cxn>
                  <a:cxn ang="0">
                    <a:pos x="51" y="20"/>
                  </a:cxn>
                  <a:cxn ang="0">
                    <a:pos x="51" y="23"/>
                  </a:cxn>
                  <a:cxn ang="0">
                    <a:pos x="52" y="25"/>
                  </a:cxn>
                  <a:cxn ang="0">
                    <a:pos x="52" y="27"/>
                  </a:cxn>
                  <a:cxn ang="0">
                    <a:pos x="52" y="29"/>
                  </a:cxn>
                  <a:cxn ang="0">
                    <a:pos x="50" y="29"/>
                  </a:cxn>
                  <a:cxn ang="0">
                    <a:pos x="48" y="28"/>
                  </a:cxn>
                  <a:cxn ang="0">
                    <a:pos x="45" y="28"/>
                  </a:cxn>
                  <a:cxn ang="0">
                    <a:pos x="43" y="28"/>
                  </a:cxn>
                  <a:cxn ang="0">
                    <a:pos x="40" y="27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32" y="26"/>
                  </a:cxn>
                  <a:cxn ang="0">
                    <a:pos x="28" y="26"/>
                  </a:cxn>
                  <a:cxn ang="0">
                    <a:pos x="25" y="25"/>
                  </a:cxn>
                  <a:cxn ang="0">
                    <a:pos x="22" y="24"/>
                  </a:cxn>
                  <a:cxn ang="0">
                    <a:pos x="18" y="24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1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52" h="29">
                    <a:moveTo>
                      <a:pt x="4" y="0"/>
                    </a:moveTo>
                    <a:lnTo>
                      <a:pt x="6" y="1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30" y="6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8"/>
                    </a:lnTo>
                    <a:lnTo>
                      <a:pt x="41" y="10"/>
                    </a:lnTo>
                    <a:lnTo>
                      <a:pt x="44" y="11"/>
                    </a:lnTo>
                    <a:lnTo>
                      <a:pt x="48" y="14"/>
                    </a:lnTo>
                    <a:lnTo>
                      <a:pt x="49" y="17"/>
                    </a:lnTo>
                    <a:lnTo>
                      <a:pt x="51" y="20"/>
                    </a:lnTo>
                    <a:lnTo>
                      <a:pt x="51" y="23"/>
                    </a:lnTo>
                    <a:lnTo>
                      <a:pt x="52" y="25"/>
                    </a:lnTo>
                    <a:lnTo>
                      <a:pt x="52" y="27"/>
                    </a:lnTo>
                    <a:lnTo>
                      <a:pt x="52" y="29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5" y="28"/>
                    </a:lnTo>
                    <a:lnTo>
                      <a:pt x="43" y="28"/>
                    </a:lnTo>
                    <a:lnTo>
                      <a:pt x="40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3" name="Freeform 315"/>
              <p:cNvSpPr>
                <a:spLocks/>
              </p:cNvSpPr>
              <p:nvPr/>
            </p:nvSpPr>
            <p:spPr bwMode="auto">
              <a:xfrm rot="775594">
                <a:off x="6605747" y="3937224"/>
                <a:ext cx="31565" cy="7102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7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4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6" y="28"/>
                  </a:cxn>
                  <a:cxn ang="0">
                    <a:pos x="15" y="31"/>
                  </a:cxn>
                  <a:cxn ang="0">
                    <a:pos x="15" y="32"/>
                  </a:cxn>
                  <a:cxn ang="0">
                    <a:pos x="14" y="35"/>
                  </a:cxn>
                  <a:cxn ang="0">
                    <a:pos x="11" y="36"/>
                  </a:cxn>
                  <a:cxn ang="0">
                    <a:pos x="8" y="36"/>
                  </a:cxn>
                  <a:cxn ang="0">
                    <a:pos x="7" y="33"/>
                  </a:cxn>
                  <a:cxn ang="0">
                    <a:pos x="5" y="32"/>
                  </a:cxn>
                  <a:cxn ang="0">
                    <a:pos x="2" y="29"/>
                  </a:cxn>
                  <a:cxn ang="0">
                    <a:pos x="0" y="26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6" h="36">
                    <a:moveTo>
                      <a:pt x="1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4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3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5" y="31"/>
                    </a:lnTo>
                    <a:lnTo>
                      <a:pt x="15" y="32"/>
                    </a:lnTo>
                    <a:lnTo>
                      <a:pt x="14" y="35"/>
                    </a:lnTo>
                    <a:lnTo>
                      <a:pt x="11" y="36"/>
                    </a:lnTo>
                    <a:lnTo>
                      <a:pt x="8" y="36"/>
                    </a:lnTo>
                    <a:lnTo>
                      <a:pt x="7" y="33"/>
                    </a:lnTo>
                    <a:lnTo>
                      <a:pt x="5" y="3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4" name="Freeform 316"/>
              <p:cNvSpPr>
                <a:spLocks/>
              </p:cNvSpPr>
              <p:nvPr/>
            </p:nvSpPr>
            <p:spPr bwMode="auto">
              <a:xfrm rot="775594">
                <a:off x="5653416" y="3731370"/>
                <a:ext cx="108505" cy="5918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7" y="2"/>
                  </a:cxn>
                  <a:cxn ang="0">
                    <a:pos x="19" y="3"/>
                  </a:cxn>
                  <a:cxn ang="0">
                    <a:pos x="21" y="4"/>
                  </a:cxn>
                  <a:cxn ang="0">
                    <a:pos x="25" y="7"/>
                  </a:cxn>
                  <a:cxn ang="0">
                    <a:pos x="27" y="8"/>
                  </a:cxn>
                  <a:cxn ang="0">
                    <a:pos x="29" y="9"/>
                  </a:cxn>
                  <a:cxn ang="0">
                    <a:pos x="33" y="10"/>
                  </a:cxn>
                  <a:cxn ang="0">
                    <a:pos x="35" y="12"/>
                  </a:cxn>
                  <a:cxn ang="0">
                    <a:pos x="37" y="13"/>
                  </a:cxn>
                  <a:cxn ang="0">
                    <a:pos x="40" y="15"/>
                  </a:cxn>
                  <a:cxn ang="0">
                    <a:pos x="43" y="16"/>
                  </a:cxn>
                  <a:cxn ang="0">
                    <a:pos x="46" y="17"/>
                  </a:cxn>
                  <a:cxn ang="0">
                    <a:pos x="48" y="20"/>
                  </a:cxn>
                  <a:cxn ang="0">
                    <a:pos x="50" y="24"/>
                  </a:cxn>
                  <a:cxn ang="0">
                    <a:pos x="52" y="27"/>
                  </a:cxn>
                  <a:cxn ang="0">
                    <a:pos x="55" y="30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8" y="30"/>
                  </a:cxn>
                  <a:cxn ang="0">
                    <a:pos x="46" y="30"/>
                  </a:cxn>
                  <a:cxn ang="0">
                    <a:pos x="44" y="29"/>
                  </a:cxn>
                  <a:cxn ang="0">
                    <a:pos x="42" y="29"/>
                  </a:cxn>
                  <a:cxn ang="0">
                    <a:pos x="39" y="29"/>
                  </a:cxn>
                  <a:cxn ang="0">
                    <a:pos x="37" y="29"/>
                  </a:cxn>
                  <a:cxn ang="0">
                    <a:pos x="34" y="28"/>
                  </a:cxn>
                  <a:cxn ang="0">
                    <a:pos x="31" y="28"/>
                  </a:cxn>
                  <a:cxn ang="0">
                    <a:pos x="29" y="27"/>
                  </a:cxn>
                  <a:cxn ang="0">
                    <a:pos x="27" y="27"/>
                  </a:cxn>
                  <a:cxn ang="0">
                    <a:pos x="24" y="26"/>
                  </a:cxn>
                  <a:cxn ang="0">
                    <a:pos x="21" y="25"/>
                  </a:cxn>
                  <a:cxn ang="0">
                    <a:pos x="19" y="24"/>
                  </a:cxn>
                  <a:cxn ang="0">
                    <a:pos x="17" y="24"/>
                  </a:cxn>
                  <a:cxn ang="0">
                    <a:pos x="14" y="22"/>
                  </a:cxn>
                  <a:cxn ang="0">
                    <a:pos x="12" y="21"/>
                  </a:cxn>
                  <a:cxn ang="0">
                    <a:pos x="10" y="20"/>
                  </a:cxn>
                  <a:cxn ang="0">
                    <a:pos x="9" y="19"/>
                  </a:cxn>
                  <a:cxn ang="0">
                    <a:pos x="5" y="16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5" h="30">
                    <a:moveTo>
                      <a:pt x="2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1" y="4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29" y="9"/>
                    </a:lnTo>
                    <a:lnTo>
                      <a:pt x="33" y="10"/>
                    </a:lnTo>
                    <a:lnTo>
                      <a:pt x="35" y="12"/>
                    </a:lnTo>
                    <a:lnTo>
                      <a:pt x="37" y="13"/>
                    </a:lnTo>
                    <a:lnTo>
                      <a:pt x="40" y="15"/>
                    </a:lnTo>
                    <a:lnTo>
                      <a:pt x="43" y="16"/>
                    </a:lnTo>
                    <a:lnTo>
                      <a:pt x="46" y="17"/>
                    </a:lnTo>
                    <a:lnTo>
                      <a:pt x="48" y="20"/>
                    </a:lnTo>
                    <a:lnTo>
                      <a:pt x="50" y="24"/>
                    </a:lnTo>
                    <a:lnTo>
                      <a:pt x="52" y="27"/>
                    </a:lnTo>
                    <a:lnTo>
                      <a:pt x="55" y="30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39" y="29"/>
                    </a:lnTo>
                    <a:lnTo>
                      <a:pt x="37" y="29"/>
                    </a:lnTo>
                    <a:lnTo>
                      <a:pt x="34" y="28"/>
                    </a:lnTo>
                    <a:lnTo>
                      <a:pt x="31" y="28"/>
                    </a:lnTo>
                    <a:lnTo>
                      <a:pt x="29" y="27"/>
                    </a:lnTo>
                    <a:lnTo>
                      <a:pt x="27" y="27"/>
                    </a:lnTo>
                    <a:lnTo>
                      <a:pt x="24" y="26"/>
                    </a:lnTo>
                    <a:lnTo>
                      <a:pt x="21" y="25"/>
                    </a:lnTo>
                    <a:lnTo>
                      <a:pt x="19" y="24"/>
                    </a:lnTo>
                    <a:lnTo>
                      <a:pt x="17" y="24"/>
                    </a:lnTo>
                    <a:lnTo>
                      <a:pt x="14" y="22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9" y="19"/>
                    </a:lnTo>
                    <a:lnTo>
                      <a:pt x="5" y="16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5" name="Freeform 317"/>
              <p:cNvSpPr>
                <a:spLocks/>
              </p:cNvSpPr>
              <p:nvPr/>
            </p:nvSpPr>
            <p:spPr bwMode="auto">
              <a:xfrm rot="775594">
                <a:off x="6545043" y="3951932"/>
                <a:ext cx="33537" cy="7694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2"/>
                  </a:cxn>
                  <a:cxn ang="0">
                    <a:pos x="17" y="25"/>
                  </a:cxn>
                  <a:cxn ang="0">
                    <a:pos x="17" y="28"/>
                  </a:cxn>
                  <a:cxn ang="0">
                    <a:pos x="16" y="31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3" y="38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8" y="38"/>
                  </a:cxn>
                  <a:cxn ang="0">
                    <a:pos x="5" y="36"/>
                  </a:cxn>
                  <a:cxn ang="0">
                    <a:pos x="3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0" y="26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8"/>
                  </a:cxn>
                  <a:cxn ang="0">
                    <a:pos x="1" y="16"/>
                  </a:cxn>
                  <a:cxn ang="0">
                    <a:pos x="1" y="14"/>
                  </a:cxn>
                  <a:cxn ang="0">
                    <a:pos x="1" y="12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39">
                    <a:moveTo>
                      <a:pt x="3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2"/>
                    </a:lnTo>
                    <a:lnTo>
                      <a:pt x="17" y="25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8" y="38"/>
                    </a:lnTo>
                    <a:lnTo>
                      <a:pt x="5" y="36"/>
                    </a:lnTo>
                    <a:lnTo>
                      <a:pt x="3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6" name="Freeform 318"/>
              <p:cNvSpPr>
                <a:spLocks/>
              </p:cNvSpPr>
              <p:nvPr/>
            </p:nvSpPr>
            <p:spPr bwMode="auto">
              <a:xfrm rot="775594">
                <a:off x="5564392" y="3771306"/>
                <a:ext cx="106532" cy="4932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1"/>
                  </a:cxn>
                  <a:cxn ang="0">
                    <a:pos x="7" y="3"/>
                  </a:cxn>
                  <a:cxn ang="0">
                    <a:pos x="9" y="3"/>
                  </a:cxn>
                  <a:cxn ang="0">
                    <a:pos x="13" y="4"/>
                  </a:cxn>
                  <a:cxn ang="0">
                    <a:pos x="15" y="4"/>
                  </a:cxn>
                  <a:cxn ang="0">
                    <a:pos x="18" y="5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8" y="5"/>
                  </a:cxn>
                  <a:cxn ang="0">
                    <a:pos x="32" y="5"/>
                  </a:cxn>
                  <a:cxn ang="0">
                    <a:pos x="35" y="6"/>
                  </a:cxn>
                  <a:cxn ang="0">
                    <a:pos x="39" y="6"/>
                  </a:cxn>
                  <a:cxn ang="0">
                    <a:pos x="41" y="6"/>
                  </a:cxn>
                  <a:cxn ang="0">
                    <a:pos x="44" y="7"/>
                  </a:cxn>
                  <a:cxn ang="0">
                    <a:pos x="47" y="8"/>
                  </a:cxn>
                  <a:cxn ang="0">
                    <a:pos x="50" y="9"/>
                  </a:cxn>
                  <a:cxn ang="0">
                    <a:pos x="52" y="12"/>
                  </a:cxn>
                  <a:cxn ang="0">
                    <a:pos x="54" y="15"/>
                  </a:cxn>
                  <a:cxn ang="0">
                    <a:pos x="54" y="17"/>
                  </a:cxn>
                  <a:cxn ang="0">
                    <a:pos x="54" y="20"/>
                  </a:cxn>
                  <a:cxn ang="0">
                    <a:pos x="54" y="22"/>
                  </a:cxn>
                  <a:cxn ang="0">
                    <a:pos x="54" y="25"/>
                  </a:cxn>
                  <a:cxn ang="0">
                    <a:pos x="51" y="25"/>
                  </a:cxn>
                  <a:cxn ang="0">
                    <a:pos x="47" y="24"/>
                  </a:cxn>
                  <a:cxn ang="0">
                    <a:pos x="44" y="24"/>
                  </a:cxn>
                  <a:cxn ang="0">
                    <a:pos x="42" y="24"/>
                  </a:cxn>
                  <a:cxn ang="0">
                    <a:pos x="40" y="24"/>
                  </a:cxn>
                  <a:cxn ang="0">
                    <a:pos x="38" y="24"/>
                  </a:cxn>
                  <a:cxn ang="0">
                    <a:pos x="35" y="23"/>
                  </a:cxn>
                  <a:cxn ang="0">
                    <a:pos x="33" y="23"/>
                  </a:cxn>
                  <a:cxn ang="0">
                    <a:pos x="30" y="23"/>
                  </a:cxn>
                  <a:cxn ang="0">
                    <a:pos x="27" y="23"/>
                  </a:cxn>
                  <a:cxn ang="0">
                    <a:pos x="25" y="22"/>
                  </a:cxn>
                  <a:cxn ang="0">
                    <a:pos x="23" y="22"/>
                  </a:cxn>
                  <a:cxn ang="0">
                    <a:pos x="21" y="22"/>
                  </a:cxn>
                  <a:cxn ang="0">
                    <a:pos x="18" y="21"/>
                  </a:cxn>
                  <a:cxn ang="0">
                    <a:pos x="15" y="21"/>
                  </a:cxn>
                  <a:cxn ang="0">
                    <a:pos x="13" y="20"/>
                  </a:cxn>
                  <a:cxn ang="0">
                    <a:pos x="10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4" h="25">
                    <a:moveTo>
                      <a:pt x="2" y="0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8" y="5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39" y="6"/>
                    </a:lnTo>
                    <a:lnTo>
                      <a:pt x="41" y="6"/>
                    </a:lnTo>
                    <a:lnTo>
                      <a:pt x="44" y="7"/>
                    </a:lnTo>
                    <a:lnTo>
                      <a:pt x="47" y="8"/>
                    </a:lnTo>
                    <a:lnTo>
                      <a:pt x="50" y="9"/>
                    </a:lnTo>
                    <a:lnTo>
                      <a:pt x="52" y="12"/>
                    </a:lnTo>
                    <a:lnTo>
                      <a:pt x="54" y="15"/>
                    </a:lnTo>
                    <a:lnTo>
                      <a:pt x="54" y="17"/>
                    </a:lnTo>
                    <a:lnTo>
                      <a:pt x="54" y="20"/>
                    </a:lnTo>
                    <a:lnTo>
                      <a:pt x="54" y="22"/>
                    </a:lnTo>
                    <a:lnTo>
                      <a:pt x="54" y="25"/>
                    </a:lnTo>
                    <a:lnTo>
                      <a:pt x="51" y="25"/>
                    </a:lnTo>
                    <a:lnTo>
                      <a:pt x="47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7" y="23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8" y="21"/>
                    </a:lnTo>
                    <a:lnTo>
                      <a:pt x="15" y="21"/>
                    </a:lnTo>
                    <a:lnTo>
                      <a:pt x="13" y="20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7" name="Freeform 319"/>
              <p:cNvSpPr>
                <a:spLocks/>
              </p:cNvSpPr>
              <p:nvPr/>
            </p:nvSpPr>
            <p:spPr bwMode="auto">
              <a:xfrm rot="775594">
                <a:off x="6445206" y="3973296"/>
                <a:ext cx="31565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0" y="3"/>
                  </a:cxn>
                  <a:cxn ang="0">
                    <a:pos x="12" y="8"/>
                  </a:cxn>
                  <a:cxn ang="0">
                    <a:pos x="12" y="9"/>
                  </a:cxn>
                  <a:cxn ang="0">
                    <a:pos x="13" y="11"/>
                  </a:cxn>
                  <a:cxn ang="0">
                    <a:pos x="14" y="13"/>
                  </a:cxn>
                  <a:cxn ang="0">
                    <a:pos x="14" y="16"/>
                  </a:cxn>
                  <a:cxn ang="0">
                    <a:pos x="15" y="18"/>
                  </a:cxn>
                  <a:cxn ang="0">
                    <a:pos x="15" y="20"/>
                  </a:cxn>
                  <a:cxn ang="0">
                    <a:pos x="16" y="22"/>
                  </a:cxn>
                  <a:cxn ang="0">
                    <a:pos x="16" y="25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6" y="31"/>
                  </a:cxn>
                  <a:cxn ang="0">
                    <a:pos x="16" y="32"/>
                  </a:cxn>
                  <a:cxn ang="0">
                    <a:pos x="15" y="36"/>
                  </a:cxn>
                  <a:cxn ang="0">
                    <a:pos x="14" y="38"/>
                  </a:cxn>
                  <a:cxn ang="0">
                    <a:pos x="12" y="38"/>
                  </a:cxn>
                  <a:cxn ang="0">
                    <a:pos x="8" y="38"/>
                  </a:cxn>
                  <a:cxn ang="0">
                    <a:pos x="7" y="37"/>
                  </a:cxn>
                  <a:cxn ang="0">
                    <a:pos x="5" y="36"/>
                  </a:cxn>
                  <a:cxn ang="0">
                    <a:pos x="4" y="34"/>
                  </a:cxn>
                  <a:cxn ang="0">
                    <a:pos x="2" y="31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6" h="38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0" y="3"/>
                    </a:lnTo>
                    <a:lnTo>
                      <a:pt x="12" y="8"/>
                    </a:lnTo>
                    <a:lnTo>
                      <a:pt x="12" y="9"/>
                    </a:lnTo>
                    <a:lnTo>
                      <a:pt x="13" y="11"/>
                    </a:lnTo>
                    <a:lnTo>
                      <a:pt x="14" y="13"/>
                    </a:lnTo>
                    <a:lnTo>
                      <a:pt x="14" y="16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1"/>
                    </a:lnTo>
                    <a:lnTo>
                      <a:pt x="16" y="32"/>
                    </a:lnTo>
                    <a:lnTo>
                      <a:pt x="15" y="36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8" y="38"/>
                    </a:lnTo>
                    <a:lnTo>
                      <a:pt x="7" y="37"/>
                    </a:lnTo>
                    <a:lnTo>
                      <a:pt x="5" y="36"/>
                    </a:lnTo>
                    <a:lnTo>
                      <a:pt x="4" y="34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8" name="Freeform 320"/>
              <p:cNvSpPr>
                <a:spLocks/>
              </p:cNvSpPr>
              <p:nvPr/>
            </p:nvSpPr>
            <p:spPr bwMode="auto">
              <a:xfrm rot="775594">
                <a:off x="6065051" y="3515796"/>
                <a:ext cx="134152" cy="11639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3" y="1"/>
                  </a:cxn>
                  <a:cxn ang="0">
                    <a:pos x="65" y="7"/>
                  </a:cxn>
                  <a:cxn ang="0">
                    <a:pos x="67" y="11"/>
                  </a:cxn>
                  <a:cxn ang="0">
                    <a:pos x="67" y="17"/>
                  </a:cxn>
                  <a:cxn ang="0">
                    <a:pos x="63" y="21"/>
                  </a:cxn>
                  <a:cxn ang="0">
                    <a:pos x="59" y="23"/>
                  </a:cxn>
                  <a:cxn ang="0">
                    <a:pos x="54" y="23"/>
                  </a:cxn>
                  <a:cxn ang="0">
                    <a:pos x="50" y="21"/>
                  </a:cxn>
                  <a:cxn ang="0">
                    <a:pos x="45" y="20"/>
                  </a:cxn>
                  <a:cxn ang="0">
                    <a:pos x="42" y="21"/>
                  </a:cxn>
                  <a:cxn ang="0">
                    <a:pos x="37" y="25"/>
                  </a:cxn>
                  <a:cxn ang="0">
                    <a:pos x="32" y="30"/>
                  </a:cxn>
                  <a:cxn ang="0">
                    <a:pos x="27" y="38"/>
                  </a:cxn>
                  <a:cxn ang="0">
                    <a:pos x="22" y="45"/>
                  </a:cxn>
                  <a:cxn ang="0">
                    <a:pos x="17" y="52"/>
                  </a:cxn>
                  <a:cxn ang="0">
                    <a:pos x="11" y="56"/>
                  </a:cxn>
                  <a:cxn ang="0">
                    <a:pos x="6" y="59"/>
                  </a:cxn>
                  <a:cxn ang="0">
                    <a:pos x="1" y="59"/>
                  </a:cxn>
                  <a:cxn ang="0">
                    <a:pos x="0" y="56"/>
                  </a:cxn>
                  <a:cxn ang="0">
                    <a:pos x="0" y="50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5"/>
                  </a:cxn>
                  <a:cxn ang="0">
                    <a:pos x="8" y="30"/>
                  </a:cxn>
                  <a:cxn ang="0">
                    <a:pos x="11" y="26"/>
                  </a:cxn>
                  <a:cxn ang="0">
                    <a:pos x="16" y="21"/>
                  </a:cxn>
                  <a:cxn ang="0">
                    <a:pos x="20" y="18"/>
                  </a:cxn>
                  <a:cxn ang="0">
                    <a:pos x="25" y="15"/>
                  </a:cxn>
                  <a:cxn ang="0">
                    <a:pos x="29" y="10"/>
                  </a:cxn>
                  <a:cxn ang="0">
                    <a:pos x="34" y="8"/>
                  </a:cxn>
                  <a:cxn ang="0">
                    <a:pos x="38" y="6"/>
                  </a:cxn>
                  <a:cxn ang="0">
                    <a:pos x="43" y="3"/>
                  </a:cxn>
                  <a:cxn ang="0">
                    <a:pos x="48" y="1"/>
                  </a:cxn>
                  <a:cxn ang="0">
                    <a:pos x="53" y="0"/>
                  </a:cxn>
                  <a:cxn ang="0">
                    <a:pos x="55" y="0"/>
                  </a:cxn>
                </a:cxnLst>
                <a:rect l="0" t="0" r="r" b="b"/>
                <a:pathLst>
                  <a:path w="68" h="59">
                    <a:moveTo>
                      <a:pt x="55" y="0"/>
                    </a:moveTo>
                    <a:lnTo>
                      <a:pt x="59" y="0"/>
                    </a:lnTo>
                    <a:lnTo>
                      <a:pt x="61" y="0"/>
                    </a:lnTo>
                    <a:lnTo>
                      <a:pt x="63" y="1"/>
                    </a:lnTo>
                    <a:lnTo>
                      <a:pt x="65" y="3"/>
                    </a:lnTo>
                    <a:lnTo>
                      <a:pt x="65" y="7"/>
                    </a:lnTo>
                    <a:lnTo>
                      <a:pt x="67" y="9"/>
                    </a:lnTo>
                    <a:lnTo>
                      <a:pt x="67" y="11"/>
                    </a:lnTo>
                    <a:lnTo>
                      <a:pt x="68" y="15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2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4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4" y="21"/>
                    </a:lnTo>
                    <a:lnTo>
                      <a:pt x="42" y="21"/>
                    </a:lnTo>
                    <a:lnTo>
                      <a:pt x="41" y="23"/>
                    </a:lnTo>
                    <a:lnTo>
                      <a:pt x="37" y="25"/>
                    </a:lnTo>
                    <a:lnTo>
                      <a:pt x="35" y="28"/>
                    </a:lnTo>
                    <a:lnTo>
                      <a:pt x="32" y="30"/>
                    </a:lnTo>
                    <a:lnTo>
                      <a:pt x="29" y="35"/>
                    </a:lnTo>
                    <a:lnTo>
                      <a:pt x="27" y="38"/>
                    </a:lnTo>
                    <a:lnTo>
                      <a:pt x="25" y="42"/>
                    </a:lnTo>
                    <a:lnTo>
                      <a:pt x="22" y="45"/>
                    </a:lnTo>
                    <a:lnTo>
                      <a:pt x="19" y="49"/>
                    </a:lnTo>
                    <a:lnTo>
                      <a:pt x="17" y="52"/>
                    </a:lnTo>
                    <a:lnTo>
                      <a:pt x="15" y="55"/>
                    </a:lnTo>
                    <a:lnTo>
                      <a:pt x="11" y="56"/>
                    </a:lnTo>
                    <a:lnTo>
                      <a:pt x="8" y="59"/>
                    </a:lnTo>
                    <a:lnTo>
                      <a:pt x="6" y="59"/>
                    </a:lnTo>
                    <a:lnTo>
                      <a:pt x="3" y="59"/>
                    </a:lnTo>
                    <a:lnTo>
                      <a:pt x="1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2"/>
                    </a:lnTo>
                    <a:lnTo>
                      <a:pt x="3" y="40"/>
                    </a:lnTo>
                    <a:lnTo>
                      <a:pt x="4" y="37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10" y="28"/>
                    </a:lnTo>
                    <a:lnTo>
                      <a:pt x="11" y="26"/>
                    </a:lnTo>
                    <a:lnTo>
                      <a:pt x="13" y="24"/>
                    </a:lnTo>
                    <a:lnTo>
                      <a:pt x="16" y="21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10"/>
                    </a:lnTo>
                    <a:lnTo>
                      <a:pt x="32" y="9"/>
                    </a:lnTo>
                    <a:lnTo>
                      <a:pt x="34" y="8"/>
                    </a:lnTo>
                    <a:lnTo>
                      <a:pt x="36" y="7"/>
                    </a:lnTo>
                    <a:lnTo>
                      <a:pt x="38" y="6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6" y="2"/>
                    </a:lnTo>
                    <a:lnTo>
                      <a:pt x="48" y="1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1" name="Freeform 333"/>
              <p:cNvSpPr>
                <a:spLocks/>
              </p:cNvSpPr>
              <p:nvPr/>
            </p:nvSpPr>
            <p:spPr bwMode="auto">
              <a:xfrm rot="775594">
                <a:off x="6200115" y="4105389"/>
                <a:ext cx="67076" cy="8088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6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2" y="1"/>
                  </a:cxn>
                  <a:cxn ang="0">
                    <a:pos x="25" y="4"/>
                  </a:cxn>
                  <a:cxn ang="0">
                    <a:pos x="28" y="8"/>
                  </a:cxn>
                  <a:cxn ang="0">
                    <a:pos x="30" y="9"/>
                  </a:cxn>
                  <a:cxn ang="0">
                    <a:pos x="31" y="12"/>
                  </a:cxn>
                  <a:cxn ang="0">
                    <a:pos x="31" y="14"/>
                  </a:cxn>
                  <a:cxn ang="0">
                    <a:pos x="32" y="16"/>
                  </a:cxn>
                  <a:cxn ang="0">
                    <a:pos x="33" y="18"/>
                  </a:cxn>
                  <a:cxn ang="0">
                    <a:pos x="33" y="21"/>
                  </a:cxn>
                  <a:cxn ang="0">
                    <a:pos x="34" y="23"/>
                  </a:cxn>
                  <a:cxn ang="0">
                    <a:pos x="34" y="25"/>
                  </a:cxn>
                  <a:cxn ang="0">
                    <a:pos x="33" y="29"/>
                  </a:cxn>
                  <a:cxn ang="0">
                    <a:pos x="33" y="33"/>
                  </a:cxn>
                  <a:cxn ang="0">
                    <a:pos x="31" y="35"/>
                  </a:cxn>
                  <a:cxn ang="0">
                    <a:pos x="28" y="39"/>
                  </a:cxn>
                  <a:cxn ang="0">
                    <a:pos x="26" y="39"/>
                  </a:cxn>
                  <a:cxn ang="0">
                    <a:pos x="25" y="40"/>
                  </a:cxn>
                  <a:cxn ang="0">
                    <a:pos x="23" y="40"/>
                  </a:cxn>
                  <a:cxn ang="0">
                    <a:pos x="21" y="41"/>
                  </a:cxn>
                  <a:cxn ang="0">
                    <a:pos x="18" y="40"/>
                  </a:cxn>
                  <a:cxn ang="0">
                    <a:pos x="16" y="40"/>
                  </a:cxn>
                  <a:cxn ang="0">
                    <a:pos x="13" y="39"/>
                  </a:cxn>
                  <a:cxn ang="0">
                    <a:pos x="10" y="38"/>
                  </a:cxn>
                  <a:cxn ang="0">
                    <a:pos x="7" y="35"/>
                  </a:cxn>
                  <a:cxn ang="0">
                    <a:pos x="5" y="33"/>
                  </a:cxn>
                  <a:cxn ang="0">
                    <a:pos x="4" y="31"/>
                  </a:cxn>
                  <a:cxn ang="0">
                    <a:pos x="2" y="29"/>
                  </a:cxn>
                  <a:cxn ang="0">
                    <a:pos x="1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7"/>
                  </a:cxn>
                  <a:cxn ang="0">
                    <a:pos x="1" y="15"/>
                  </a:cxn>
                  <a:cxn ang="0">
                    <a:pos x="2" y="12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9" y="3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34" h="41">
                    <a:moveTo>
                      <a:pt x="14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2" y="1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30" y="9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3" y="21"/>
                    </a:lnTo>
                    <a:lnTo>
                      <a:pt x="34" y="23"/>
                    </a:lnTo>
                    <a:lnTo>
                      <a:pt x="34" y="25"/>
                    </a:lnTo>
                    <a:lnTo>
                      <a:pt x="33" y="29"/>
                    </a:lnTo>
                    <a:lnTo>
                      <a:pt x="33" y="33"/>
                    </a:lnTo>
                    <a:lnTo>
                      <a:pt x="31" y="35"/>
                    </a:lnTo>
                    <a:lnTo>
                      <a:pt x="28" y="39"/>
                    </a:lnTo>
                    <a:lnTo>
                      <a:pt x="26" y="39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1" y="41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3" y="39"/>
                    </a:lnTo>
                    <a:lnTo>
                      <a:pt x="10" y="38"/>
                    </a:lnTo>
                    <a:lnTo>
                      <a:pt x="7" y="35"/>
                    </a:lnTo>
                    <a:lnTo>
                      <a:pt x="5" y="33"/>
                    </a:lnTo>
                    <a:lnTo>
                      <a:pt x="4" y="31"/>
                    </a:lnTo>
                    <a:lnTo>
                      <a:pt x="2" y="29"/>
                    </a:lnTo>
                    <a:lnTo>
                      <a:pt x="1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2" name="Freeform 334"/>
              <p:cNvSpPr>
                <a:spLocks/>
              </p:cNvSpPr>
              <p:nvPr/>
            </p:nvSpPr>
            <p:spPr bwMode="auto">
              <a:xfrm rot="775594">
                <a:off x="6892926" y="3902443"/>
                <a:ext cx="55239" cy="5721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7" y="4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4"/>
                  </a:cxn>
                  <a:cxn ang="0">
                    <a:pos x="26" y="17"/>
                  </a:cxn>
                  <a:cxn ang="0">
                    <a:pos x="24" y="20"/>
                  </a:cxn>
                  <a:cxn ang="0">
                    <a:pos x="21" y="23"/>
                  </a:cxn>
                  <a:cxn ang="0">
                    <a:pos x="19" y="25"/>
                  </a:cxn>
                  <a:cxn ang="0">
                    <a:pos x="16" y="26"/>
                  </a:cxn>
                  <a:cxn ang="0">
                    <a:pos x="13" y="27"/>
                  </a:cxn>
                  <a:cxn ang="0">
                    <a:pos x="11" y="28"/>
                  </a:cxn>
                  <a:cxn ang="0">
                    <a:pos x="9" y="29"/>
                  </a:cxn>
                  <a:cxn ang="0">
                    <a:pos x="7" y="29"/>
                  </a:cxn>
                  <a:cxn ang="0">
                    <a:pos x="6" y="28"/>
                  </a:cxn>
                  <a:cxn ang="0">
                    <a:pos x="4" y="28"/>
                  </a:cxn>
                  <a:cxn ang="0">
                    <a:pos x="2" y="27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3" y="4"/>
                  </a:cxn>
                  <a:cxn ang="0">
                    <a:pos x="6" y="3"/>
                  </a:cxn>
                  <a:cxn ang="0">
                    <a:pos x="8" y="3"/>
                  </a:cxn>
                  <a:cxn ang="0">
                    <a:pos x="10" y="2"/>
                  </a:cxn>
                  <a:cxn ang="0">
                    <a:pos x="12" y="2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9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8" h="29">
                    <a:moveTo>
                      <a:pt x="21" y="0"/>
                    </a:moveTo>
                    <a:lnTo>
                      <a:pt x="24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7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4"/>
                    </a:lnTo>
                    <a:lnTo>
                      <a:pt x="26" y="17"/>
                    </a:lnTo>
                    <a:lnTo>
                      <a:pt x="24" y="20"/>
                    </a:lnTo>
                    <a:lnTo>
                      <a:pt x="21" y="23"/>
                    </a:lnTo>
                    <a:lnTo>
                      <a:pt x="19" y="25"/>
                    </a:lnTo>
                    <a:lnTo>
                      <a:pt x="16" y="26"/>
                    </a:lnTo>
                    <a:lnTo>
                      <a:pt x="13" y="27"/>
                    </a:lnTo>
                    <a:lnTo>
                      <a:pt x="11" y="28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6" y="28"/>
                    </a:lnTo>
                    <a:lnTo>
                      <a:pt x="4" y="28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3" name="Freeform 335"/>
              <p:cNvSpPr>
                <a:spLocks/>
              </p:cNvSpPr>
              <p:nvPr/>
            </p:nvSpPr>
            <p:spPr bwMode="auto">
              <a:xfrm rot="775594">
                <a:off x="5939588" y="3766496"/>
                <a:ext cx="151906" cy="128234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0" y="0"/>
                  </a:cxn>
                  <a:cxn ang="0">
                    <a:pos x="72" y="1"/>
                  </a:cxn>
                  <a:cxn ang="0">
                    <a:pos x="75" y="1"/>
                  </a:cxn>
                  <a:cxn ang="0">
                    <a:pos x="76" y="2"/>
                  </a:cxn>
                  <a:cxn ang="0">
                    <a:pos x="77" y="4"/>
                  </a:cxn>
                  <a:cxn ang="0">
                    <a:pos x="77" y="8"/>
                  </a:cxn>
                  <a:cxn ang="0">
                    <a:pos x="76" y="9"/>
                  </a:cxn>
                  <a:cxn ang="0">
                    <a:pos x="74" y="12"/>
                  </a:cxn>
                  <a:cxn ang="0">
                    <a:pos x="71" y="14"/>
                  </a:cxn>
                  <a:cxn ang="0">
                    <a:pos x="70" y="17"/>
                  </a:cxn>
                  <a:cxn ang="0">
                    <a:pos x="67" y="19"/>
                  </a:cxn>
                  <a:cxn ang="0">
                    <a:pos x="63" y="21"/>
                  </a:cxn>
                  <a:cxn ang="0">
                    <a:pos x="60" y="23"/>
                  </a:cxn>
                  <a:cxn ang="0">
                    <a:pos x="55" y="27"/>
                  </a:cxn>
                  <a:cxn ang="0">
                    <a:pos x="51" y="29"/>
                  </a:cxn>
                  <a:cxn ang="0">
                    <a:pos x="49" y="31"/>
                  </a:cxn>
                  <a:cxn ang="0">
                    <a:pos x="44" y="34"/>
                  </a:cxn>
                  <a:cxn ang="0">
                    <a:pos x="41" y="37"/>
                  </a:cxn>
                  <a:cxn ang="0">
                    <a:pos x="37" y="39"/>
                  </a:cxn>
                  <a:cxn ang="0">
                    <a:pos x="34" y="43"/>
                  </a:cxn>
                  <a:cxn ang="0">
                    <a:pos x="31" y="45"/>
                  </a:cxn>
                  <a:cxn ang="0">
                    <a:pos x="28" y="48"/>
                  </a:cxn>
                  <a:cxn ang="0">
                    <a:pos x="25" y="51"/>
                  </a:cxn>
                  <a:cxn ang="0">
                    <a:pos x="22" y="54"/>
                  </a:cxn>
                  <a:cxn ang="0">
                    <a:pos x="18" y="56"/>
                  </a:cxn>
                  <a:cxn ang="0">
                    <a:pos x="15" y="58"/>
                  </a:cxn>
                  <a:cxn ang="0">
                    <a:pos x="10" y="61"/>
                  </a:cxn>
                  <a:cxn ang="0">
                    <a:pos x="7" y="62"/>
                  </a:cxn>
                  <a:cxn ang="0">
                    <a:pos x="3" y="63"/>
                  </a:cxn>
                  <a:cxn ang="0">
                    <a:pos x="0" y="65"/>
                  </a:cxn>
                  <a:cxn ang="0">
                    <a:pos x="0" y="61"/>
                  </a:cxn>
                  <a:cxn ang="0">
                    <a:pos x="0" y="57"/>
                  </a:cxn>
                  <a:cxn ang="0">
                    <a:pos x="0" y="54"/>
                  </a:cxn>
                  <a:cxn ang="0">
                    <a:pos x="0" y="51"/>
                  </a:cxn>
                  <a:cxn ang="0">
                    <a:pos x="5" y="47"/>
                  </a:cxn>
                  <a:cxn ang="0">
                    <a:pos x="8" y="43"/>
                  </a:cxn>
                  <a:cxn ang="0">
                    <a:pos x="12" y="39"/>
                  </a:cxn>
                  <a:cxn ang="0">
                    <a:pos x="16" y="36"/>
                  </a:cxn>
                  <a:cxn ang="0">
                    <a:pos x="18" y="34"/>
                  </a:cxn>
                  <a:cxn ang="0">
                    <a:pos x="20" y="33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6" y="27"/>
                  </a:cxn>
                  <a:cxn ang="0">
                    <a:pos x="28" y="26"/>
                  </a:cxn>
                  <a:cxn ang="0">
                    <a:pos x="31" y="23"/>
                  </a:cxn>
                  <a:cxn ang="0">
                    <a:pos x="33" y="22"/>
                  </a:cxn>
                  <a:cxn ang="0">
                    <a:pos x="36" y="19"/>
                  </a:cxn>
                  <a:cxn ang="0">
                    <a:pos x="41" y="16"/>
                  </a:cxn>
                  <a:cxn ang="0">
                    <a:pos x="43" y="14"/>
                  </a:cxn>
                  <a:cxn ang="0">
                    <a:pos x="45" y="12"/>
                  </a:cxn>
                  <a:cxn ang="0">
                    <a:pos x="48" y="11"/>
                  </a:cxn>
                  <a:cxn ang="0">
                    <a:pos x="50" y="10"/>
                  </a:cxn>
                  <a:cxn ang="0">
                    <a:pos x="51" y="9"/>
                  </a:cxn>
                  <a:cxn ang="0">
                    <a:pos x="54" y="8"/>
                  </a:cxn>
                  <a:cxn ang="0">
                    <a:pos x="55" y="5"/>
                  </a:cxn>
                  <a:cxn ang="0">
                    <a:pos x="58" y="4"/>
                  </a:cxn>
                  <a:cxn ang="0">
                    <a:pos x="60" y="3"/>
                  </a:cxn>
                  <a:cxn ang="0">
                    <a:pos x="62" y="2"/>
                  </a:cxn>
                  <a:cxn ang="0">
                    <a:pos x="65" y="1"/>
                  </a:cxn>
                  <a:cxn ang="0">
                    <a:pos x="67" y="0"/>
                  </a:cxn>
                  <a:cxn ang="0">
                    <a:pos x="67" y="0"/>
                  </a:cxn>
                </a:cxnLst>
                <a:rect l="0" t="0" r="r" b="b"/>
                <a:pathLst>
                  <a:path w="77" h="65">
                    <a:moveTo>
                      <a:pt x="67" y="0"/>
                    </a:moveTo>
                    <a:lnTo>
                      <a:pt x="70" y="0"/>
                    </a:lnTo>
                    <a:lnTo>
                      <a:pt x="72" y="1"/>
                    </a:lnTo>
                    <a:lnTo>
                      <a:pt x="75" y="1"/>
                    </a:lnTo>
                    <a:lnTo>
                      <a:pt x="76" y="2"/>
                    </a:lnTo>
                    <a:lnTo>
                      <a:pt x="77" y="4"/>
                    </a:lnTo>
                    <a:lnTo>
                      <a:pt x="77" y="8"/>
                    </a:lnTo>
                    <a:lnTo>
                      <a:pt x="76" y="9"/>
                    </a:lnTo>
                    <a:lnTo>
                      <a:pt x="74" y="12"/>
                    </a:lnTo>
                    <a:lnTo>
                      <a:pt x="71" y="14"/>
                    </a:lnTo>
                    <a:lnTo>
                      <a:pt x="70" y="17"/>
                    </a:lnTo>
                    <a:lnTo>
                      <a:pt x="67" y="19"/>
                    </a:lnTo>
                    <a:lnTo>
                      <a:pt x="63" y="21"/>
                    </a:lnTo>
                    <a:lnTo>
                      <a:pt x="60" y="23"/>
                    </a:lnTo>
                    <a:lnTo>
                      <a:pt x="55" y="27"/>
                    </a:lnTo>
                    <a:lnTo>
                      <a:pt x="51" y="29"/>
                    </a:lnTo>
                    <a:lnTo>
                      <a:pt x="49" y="31"/>
                    </a:lnTo>
                    <a:lnTo>
                      <a:pt x="44" y="34"/>
                    </a:lnTo>
                    <a:lnTo>
                      <a:pt x="41" y="37"/>
                    </a:lnTo>
                    <a:lnTo>
                      <a:pt x="37" y="39"/>
                    </a:lnTo>
                    <a:lnTo>
                      <a:pt x="34" y="43"/>
                    </a:lnTo>
                    <a:lnTo>
                      <a:pt x="31" y="45"/>
                    </a:lnTo>
                    <a:lnTo>
                      <a:pt x="28" y="48"/>
                    </a:lnTo>
                    <a:lnTo>
                      <a:pt x="25" y="51"/>
                    </a:lnTo>
                    <a:lnTo>
                      <a:pt x="22" y="54"/>
                    </a:lnTo>
                    <a:lnTo>
                      <a:pt x="18" y="56"/>
                    </a:lnTo>
                    <a:lnTo>
                      <a:pt x="15" y="58"/>
                    </a:lnTo>
                    <a:lnTo>
                      <a:pt x="10" y="61"/>
                    </a:lnTo>
                    <a:lnTo>
                      <a:pt x="7" y="62"/>
                    </a:lnTo>
                    <a:lnTo>
                      <a:pt x="3" y="63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8" y="43"/>
                    </a:lnTo>
                    <a:lnTo>
                      <a:pt x="12" y="39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20" y="33"/>
                    </a:lnTo>
                    <a:lnTo>
                      <a:pt x="23" y="30"/>
                    </a:lnTo>
                    <a:lnTo>
                      <a:pt x="25" y="29"/>
                    </a:lnTo>
                    <a:lnTo>
                      <a:pt x="26" y="27"/>
                    </a:lnTo>
                    <a:lnTo>
                      <a:pt x="28" y="26"/>
                    </a:lnTo>
                    <a:lnTo>
                      <a:pt x="31" y="23"/>
                    </a:lnTo>
                    <a:lnTo>
                      <a:pt x="33" y="22"/>
                    </a:lnTo>
                    <a:lnTo>
                      <a:pt x="36" y="19"/>
                    </a:lnTo>
                    <a:lnTo>
                      <a:pt x="41" y="16"/>
                    </a:lnTo>
                    <a:lnTo>
                      <a:pt x="43" y="14"/>
                    </a:lnTo>
                    <a:lnTo>
                      <a:pt x="45" y="12"/>
                    </a:lnTo>
                    <a:lnTo>
                      <a:pt x="48" y="11"/>
                    </a:lnTo>
                    <a:lnTo>
                      <a:pt x="50" y="10"/>
                    </a:lnTo>
                    <a:lnTo>
                      <a:pt x="51" y="9"/>
                    </a:lnTo>
                    <a:lnTo>
                      <a:pt x="54" y="8"/>
                    </a:lnTo>
                    <a:lnTo>
                      <a:pt x="55" y="5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4" name="Freeform 336"/>
              <p:cNvSpPr>
                <a:spLocks/>
              </p:cNvSpPr>
              <p:nvPr/>
            </p:nvSpPr>
            <p:spPr bwMode="auto">
              <a:xfrm rot="775594">
                <a:off x="6493820" y="3964439"/>
                <a:ext cx="33537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3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0"/>
                  </a:cxn>
                  <a:cxn ang="0">
                    <a:pos x="17" y="22"/>
                  </a:cxn>
                  <a:cxn ang="0">
                    <a:pos x="17" y="24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17" y="31"/>
                  </a:cxn>
                  <a:cxn ang="0">
                    <a:pos x="17" y="32"/>
                  </a:cxn>
                  <a:cxn ang="0">
                    <a:pos x="16" y="36"/>
                  </a:cxn>
                  <a:cxn ang="0">
                    <a:pos x="14" y="38"/>
                  </a:cxn>
                  <a:cxn ang="0">
                    <a:pos x="11" y="38"/>
                  </a:cxn>
                  <a:cxn ang="0">
                    <a:pos x="9" y="38"/>
                  </a:cxn>
                  <a:cxn ang="0">
                    <a:pos x="7" y="37"/>
                  </a:cxn>
                  <a:cxn ang="0">
                    <a:pos x="6" y="36"/>
                  </a:cxn>
                  <a:cxn ang="0">
                    <a:pos x="3" y="33"/>
                  </a:cxn>
                  <a:cxn ang="0">
                    <a:pos x="2" y="31"/>
                  </a:cxn>
                  <a:cxn ang="0">
                    <a:pos x="1" y="29"/>
                  </a:cxn>
                  <a:cxn ang="0">
                    <a:pos x="1" y="26"/>
                  </a:cxn>
                  <a:cxn ang="0">
                    <a:pos x="1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7" h="38">
                    <a:moveTo>
                      <a:pt x="2" y="0"/>
                    </a:moveTo>
                    <a:lnTo>
                      <a:pt x="5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2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7" y="37"/>
                    </a:lnTo>
                    <a:lnTo>
                      <a:pt x="6" y="36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1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초기 호출</a:t>
            </a:r>
            <a:r>
              <a:rPr lang="en-US" altLang="ko-KR"/>
              <a:t>, </a:t>
            </a:r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 호출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6" name="그룹 115"/>
          <p:cNvGrpSpPr/>
          <p:nvPr/>
        </p:nvGrpSpPr>
        <p:grpSpPr>
          <a:xfrm>
            <a:off x="7164288" y="188640"/>
            <a:ext cx="1582217" cy="1845211"/>
            <a:chOff x="7020272" y="4437112"/>
            <a:chExt cx="1366193" cy="1593280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7275735" y="4900092"/>
              <a:ext cx="942975" cy="11303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4" y="2"/>
                </a:cxn>
                <a:cxn ang="0">
                  <a:pos x="162" y="9"/>
                </a:cxn>
                <a:cxn ang="0">
                  <a:pos x="200" y="16"/>
                </a:cxn>
                <a:cxn ang="0">
                  <a:pos x="248" y="27"/>
                </a:cxn>
                <a:cxn ang="0">
                  <a:pos x="303" y="38"/>
                </a:cxn>
                <a:cxn ang="0">
                  <a:pos x="366" y="51"/>
                </a:cxn>
                <a:cxn ang="0">
                  <a:pos x="434" y="66"/>
                </a:cxn>
                <a:cxn ang="0">
                  <a:pos x="506" y="80"/>
                </a:cxn>
                <a:cxn ang="0">
                  <a:pos x="580" y="98"/>
                </a:cxn>
                <a:cxn ang="0">
                  <a:pos x="657" y="115"/>
                </a:cxn>
                <a:cxn ang="0">
                  <a:pos x="731" y="131"/>
                </a:cxn>
                <a:cxn ang="0">
                  <a:pos x="807" y="149"/>
                </a:cxn>
                <a:cxn ang="0">
                  <a:pos x="877" y="165"/>
                </a:cxn>
                <a:cxn ang="0">
                  <a:pos x="945" y="181"/>
                </a:cxn>
                <a:cxn ang="0">
                  <a:pos x="1006" y="197"/>
                </a:cxn>
                <a:cxn ang="0">
                  <a:pos x="1062" y="212"/>
                </a:cxn>
                <a:cxn ang="0">
                  <a:pos x="1108" y="225"/>
                </a:cxn>
                <a:cxn ang="0">
                  <a:pos x="1146" y="236"/>
                </a:cxn>
                <a:cxn ang="0">
                  <a:pos x="1172" y="246"/>
                </a:cxn>
                <a:cxn ang="0">
                  <a:pos x="1187" y="254"/>
                </a:cxn>
                <a:cxn ang="0">
                  <a:pos x="1188" y="261"/>
                </a:cxn>
                <a:cxn ang="0">
                  <a:pos x="1184" y="277"/>
                </a:cxn>
                <a:cxn ang="0">
                  <a:pos x="1177" y="306"/>
                </a:cxn>
                <a:cxn ang="0">
                  <a:pos x="1167" y="347"/>
                </a:cxn>
                <a:cxn ang="0">
                  <a:pos x="1153" y="396"/>
                </a:cxn>
                <a:cxn ang="0">
                  <a:pos x="1140" y="458"/>
                </a:cxn>
                <a:cxn ang="0">
                  <a:pos x="1124" y="520"/>
                </a:cxn>
                <a:cxn ang="0">
                  <a:pos x="1107" y="593"/>
                </a:cxn>
                <a:cxn ang="0">
                  <a:pos x="1089" y="669"/>
                </a:cxn>
                <a:cxn ang="0">
                  <a:pos x="1070" y="747"/>
                </a:cxn>
                <a:cxn ang="0">
                  <a:pos x="1052" y="829"/>
                </a:cxn>
                <a:cxn ang="0">
                  <a:pos x="1033" y="909"/>
                </a:cxn>
                <a:cxn ang="0">
                  <a:pos x="1014" y="988"/>
                </a:cxn>
                <a:cxn ang="0">
                  <a:pos x="996" y="1065"/>
                </a:cxn>
                <a:cxn ang="0">
                  <a:pos x="977" y="1138"/>
                </a:cxn>
                <a:cxn ang="0">
                  <a:pos x="961" y="1206"/>
                </a:cxn>
                <a:cxn ang="0">
                  <a:pos x="948" y="1266"/>
                </a:cxn>
                <a:cxn ang="0">
                  <a:pos x="935" y="1320"/>
                </a:cxn>
                <a:cxn ang="0">
                  <a:pos x="925" y="1362"/>
                </a:cxn>
                <a:cxn ang="0">
                  <a:pos x="918" y="1395"/>
                </a:cxn>
                <a:cxn ang="0">
                  <a:pos x="913" y="1416"/>
                </a:cxn>
                <a:cxn ang="0">
                  <a:pos x="912" y="1425"/>
                </a:cxn>
              </a:cxnLst>
              <a:rect l="0" t="0" r="r" b="b"/>
              <a:pathLst>
                <a:path w="1190" h="1425">
                  <a:moveTo>
                    <a:pt x="0" y="1094"/>
                  </a:moveTo>
                  <a:lnTo>
                    <a:pt x="115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2"/>
                  </a:lnTo>
                  <a:lnTo>
                    <a:pt x="134" y="2"/>
                  </a:lnTo>
                  <a:lnTo>
                    <a:pt x="142" y="3"/>
                  </a:lnTo>
                  <a:lnTo>
                    <a:pt x="150" y="6"/>
                  </a:lnTo>
                  <a:lnTo>
                    <a:pt x="162" y="9"/>
                  </a:lnTo>
                  <a:lnTo>
                    <a:pt x="174" y="11"/>
                  </a:lnTo>
                  <a:lnTo>
                    <a:pt x="187" y="13"/>
                  </a:lnTo>
                  <a:lnTo>
                    <a:pt x="200" y="16"/>
                  </a:lnTo>
                  <a:lnTo>
                    <a:pt x="214" y="21"/>
                  </a:lnTo>
                  <a:lnTo>
                    <a:pt x="230" y="22"/>
                  </a:lnTo>
                  <a:lnTo>
                    <a:pt x="248" y="27"/>
                  </a:lnTo>
                  <a:lnTo>
                    <a:pt x="265" y="29"/>
                  </a:lnTo>
                  <a:lnTo>
                    <a:pt x="284" y="35"/>
                  </a:lnTo>
                  <a:lnTo>
                    <a:pt x="303" y="38"/>
                  </a:lnTo>
                  <a:lnTo>
                    <a:pt x="324" y="43"/>
                  </a:lnTo>
                  <a:lnTo>
                    <a:pt x="344" y="47"/>
                  </a:lnTo>
                  <a:lnTo>
                    <a:pt x="366" y="51"/>
                  </a:lnTo>
                  <a:lnTo>
                    <a:pt x="388" y="56"/>
                  </a:lnTo>
                  <a:lnTo>
                    <a:pt x="411" y="60"/>
                  </a:lnTo>
                  <a:lnTo>
                    <a:pt x="434" y="66"/>
                  </a:lnTo>
                  <a:lnTo>
                    <a:pt x="457" y="70"/>
                  </a:lnTo>
                  <a:lnTo>
                    <a:pt x="481" y="76"/>
                  </a:lnTo>
                  <a:lnTo>
                    <a:pt x="506" y="80"/>
                  </a:lnTo>
                  <a:lnTo>
                    <a:pt x="530" y="86"/>
                  </a:lnTo>
                  <a:lnTo>
                    <a:pt x="555" y="92"/>
                  </a:lnTo>
                  <a:lnTo>
                    <a:pt x="580" y="98"/>
                  </a:lnTo>
                  <a:lnTo>
                    <a:pt x="606" y="104"/>
                  </a:lnTo>
                  <a:lnTo>
                    <a:pt x="631" y="110"/>
                  </a:lnTo>
                  <a:lnTo>
                    <a:pt x="657" y="115"/>
                  </a:lnTo>
                  <a:lnTo>
                    <a:pt x="682" y="120"/>
                  </a:lnTo>
                  <a:lnTo>
                    <a:pt x="706" y="126"/>
                  </a:lnTo>
                  <a:lnTo>
                    <a:pt x="731" y="131"/>
                  </a:lnTo>
                  <a:lnTo>
                    <a:pt x="757" y="137"/>
                  </a:lnTo>
                  <a:lnTo>
                    <a:pt x="781" y="142"/>
                  </a:lnTo>
                  <a:lnTo>
                    <a:pt x="807" y="149"/>
                  </a:lnTo>
                  <a:lnTo>
                    <a:pt x="830" y="153"/>
                  </a:lnTo>
                  <a:lnTo>
                    <a:pt x="855" y="159"/>
                  </a:lnTo>
                  <a:lnTo>
                    <a:pt x="877" y="165"/>
                  </a:lnTo>
                  <a:lnTo>
                    <a:pt x="900" y="171"/>
                  </a:lnTo>
                  <a:lnTo>
                    <a:pt x="922" y="175"/>
                  </a:lnTo>
                  <a:lnTo>
                    <a:pt x="945" y="181"/>
                  </a:lnTo>
                  <a:lnTo>
                    <a:pt x="966" y="185"/>
                  </a:lnTo>
                  <a:lnTo>
                    <a:pt x="987" y="191"/>
                  </a:lnTo>
                  <a:lnTo>
                    <a:pt x="1006" y="197"/>
                  </a:lnTo>
                  <a:lnTo>
                    <a:pt x="1027" y="203"/>
                  </a:lnTo>
                  <a:lnTo>
                    <a:pt x="1044" y="207"/>
                  </a:lnTo>
                  <a:lnTo>
                    <a:pt x="1062" y="212"/>
                  </a:lnTo>
                  <a:lnTo>
                    <a:pt x="1078" y="216"/>
                  </a:lnTo>
                  <a:lnTo>
                    <a:pt x="1094" y="220"/>
                  </a:lnTo>
                  <a:lnTo>
                    <a:pt x="1108" y="225"/>
                  </a:lnTo>
                  <a:lnTo>
                    <a:pt x="1123" y="229"/>
                  </a:lnTo>
                  <a:lnTo>
                    <a:pt x="1135" y="232"/>
                  </a:lnTo>
                  <a:lnTo>
                    <a:pt x="1146" y="236"/>
                  </a:lnTo>
                  <a:lnTo>
                    <a:pt x="1156" y="239"/>
                  </a:lnTo>
                  <a:lnTo>
                    <a:pt x="1165" y="244"/>
                  </a:lnTo>
                  <a:lnTo>
                    <a:pt x="1172" y="246"/>
                  </a:lnTo>
                  <a:lnTo>
                    <a:pt x="1178" y="249"/>
                  </a:lnTo>
                  <a:lnTo>
                    <a:pt x="1184" y="252"/>
                  </a:lnTo>
                  <a:lnTo>
                    <a:pt x="1187" y="254"/>
                  </a:lnTo>
                  <a:lnTo>
                    <a:pt x="1190" y="257"/>
                  </a:lnTo>
                  <a:lnTo>
                    <a:pt x="1190" y="260"/>
                  </a:lnTo>
                  <a:lnTo>
                    <a:pt x="1188" y="261"/>
                  </a:lnTo>
                  <a:lnTo>
                    <a:pt x="1188" y="265"/>
                  </a:lnTo>
                  <a:lnTo>
                    <a:pt x="1185" y="270"/>
                  </a:lnTo>
                  <a:lnTo>
                    <a:pt x="1184" y="277"/>
                  </a:lnTo>
                  <a:lnTo>
                    <a:pt x="1183" y="284"/>
                  </a:lnTo>
                  <a:lnTo>
                    <a:pt x="1180" y="296"/>
                  </a:lnTo>
                  <a:lnTo>
                    <a:pt x="1177" y="306"/>
                  </a:lnTo>
                  <a:lnTo>
                    <a:pt x="1174" y="319"/>
                  </a:lnTo>
                  <a:lnTo>
                    <a:pt x="1169" y="332"/>
                  </a:lnTo>
                  <a:lnTo>
                    <a:pt x="1167" y="347"/>
                  </a:lnTo>
                  <a:lnTo>
                    <a:pt x="1162" y="363"/>
                  </a:lnTo>
                  <a:lnTo>
                    <a:pt x="1159" y="379"/>
                  </a:lnTo>
                  <a:lnTo>
                    <a:pt x="1153" y="396"/>
                  </a:lnTo>
                  <a:lnTo>
                    <a:pt x="1151" y="415"/>
                  </a:lnTo>
                  <a:lnTo>
                    <a:pt x="1145" y="436"/>
                  </a:lnTo>
                  <a:lnTo>
                    <a:pt x="1140" y="458"/>
                  </a:lnTo>
                  <a:lnTo>
                    <a:pt x="1136" y="478"/>
                  </a:lnTo>
                  <a:lnTo>
                    <a:pt x="1130" y="498"/>
                  </a:lnTo>
                  <a:lnTo>
                    <a:pt x="1124" y="520"/>
                  </a:lnTo>
                  <a:lnTo>
                    <a:pt x="1118" y="545"/>
                  </a:lnTo>
                  <a:lnTo>
                    <a:pt x="1113" y="568"/>
                  </a:lnTo>
                  <a:lnTo>
                    <a:pt x="1107" y="593"/>
                  </a:lnTo>
                  <a:lnTo>
                    <a:pt x="1101" y="618"/>
                  </a:lnTo>
                  <a:lnTo>
                    <a:pt x="1095" y="644"/>
                  </a:lnTo>
                  <a:lnTo>
                    <a:pt x="1089" y="669"/>
                  </a:lnTo>
                  <a:lnTo>
                    <a:pt x="1084" y="695"/>
                  </a:lnTo>
                  <a:lnTo>
                    <a:pt x="1076" y="721"/>
                  </a:lnTo>
                  <a:lnTo>
                    <a:pt x="1070" y="747"/>
                  </a:lnTo>
                  <a:lnTo>
                    <a:pt x="1065" y="775"/>
                  </a:lnTo>
                  <a:lnTo>
                    <a:pt x="1057" y="801"/>
                  </a:lnTo>
                  <a:lnTo>
                    <a:pt x="1052" y="829"/>
                  </a:lnTo>
                  <a:lnTo>
                    <a:pt x="1046" y="857"/>
                  </a:lnTo>
                  <a:lnTo>
                    <a:pt x="1038" y="881"/>
                  </a:lnTo>
                  <a:lnTo>
                    <a:pt x="1033" y="909"/>
                  </a:lnTo>
                  <a:lnTo>
                    <a:pt x="1025" y="935"/>
                  </a:lnTo>
                  <a:lnTo>
                    <a:pt x="1019" y="962"/>
                  </a:lnTo>
                  <a:lnTo>
                    <a:pt x="1014" y="988"/>
                  </a:lnTo>
                  <a:lnTo>
                    <a:pt x="1008" y="1014"/>
                  </a:lnTo>
                  <a:lnTo>
                    <a:pt x="1002" y="1039"/>
                  </a:lnTo>
                  <a:lnTo>
                    <a:pt x="996" y="1065"/>
                  </a:lnTo>
                  <a:lnTo>
                    <a:pt x="989" y="1090"/>
                  </a:lnTo>
                  <a:lnTo>
                    <a:pt x="983" y="1113"/>
                  </a:lnTo>
                  <a:lnTo>
                    <a:pt x="977" y="1138"/>
                  </a:lnTo>
                  <a:lnTo>
                    <a:pt x="973" y="1161"/>
                  </a:lnTo>
                  <a:lnTo>
                    <a:pt x="967" y="1183"/>
                  </a:lnTo>
                  <a:lnTo>
                    <a:pt x="961" y="1206"/>
                  </a:lnTo>
                  <a:lnTo>
                    <a:pt x="957" y="1227"/>
                  </a:lnTo>
                  <a:lnTo>
                    <a:pt x="952" y="1248"/>
                  </a:lnTo>
                  <a:lnTo>
                    <a:pt x="948" y="1266"/>
                  </a:lnTo>
                  <a:lnTo>
                    <a:pt x="944" y="1285"/>
                  </a:lnTo>
                  <a:lnTo>
                    <a:pt x="938" y="1302"/>
                  </a:lnTo>
                  <a:lnTo>
                    <a:pt x="935" y="1320"/>
                  </a:lnTo>
                  <a:lnTo>
                    <a:pt x="931" y="1334"/>
                  </a:lnTo>
                  <a:lnTo>
                    <a:pt x="928" y="1349"/>
                  </a:lnTo>
                  <a:lnTo>
                    <a:pt x="925" y="1362"/>
                  </a:lnTo>
                  <a:lnTo>
                    <a:pt x="922" y="1375"/>
                  </a:lnTo>
                  <a:lnTo>
                    <a:pt x="920" y="1385"/>
                  </a:lnTo>
                  <a:lnTo>
                    <a:pt x="918" y="1395"/>
                  </a:lnTo>
                  <a:lnTo>
                    <a:pt x="915" y="1404"/>
                  </a:lnTo>
                  <a:lnTo>
                    <a:pt x="915" y="1411"/>
                  </a:lnTo>
                  <a:lnTo>
                    <a:pt x="913" y="1416"/>
                  </a:lnTo>
                  <a:lnTo>
                    <a:pt x="912" y="1420"/>
                  </a:lnTo>
                  <a:lnTo>
                    <a:pt x="912" y="1423"/>
                  </a:lnTo>
                  <a:lnTo>
                    <a:pt x="912" y="1425"/>
                  </a:lnTo>
                  <a:lnTo>
                    <a:pt x="0" y="1094"/>
                  </a:lnTo>
                  <a:lnTo>
                    <a:pt x="0" y="1094"/>
                  </a:lnTo>
                  <a:close/>
                </a:path>
              </a:pathLst>
            </a:custGeom>
            <a:solidFill>
              <a:srgbClr val="A38A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7020272" y="4437112"/>
              <a:ext cx="855662" cy="1135063"/>
              <a:chOff x="6804248" y="4365104"/>
              <a:chExt cx="855662" cy="1135063"/>
            </a:xfrm>
          </p:grpSpPr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6969348" y="4466704"/>
                <a:ext cx="65088" cy="230187"/>
              </a:xfrm>
              <a:custGeom>
                <a:avLst/>
                <a:gdLst/>
                <a:ahLst/>
                <a:cxnLst>
                  <a:cxn ang="0">
                    <a:pos x="39" y="288"/>
                  </a:cxn>
                  <a:cxn ang="0">
                    <a:pos x="41" y="287"/>
                  </a:cxn>
                  <a:cxn ang="0">
                    <a:pos x="46" y="285"/>
                  </a:cxn>
                  <a:cxn ang="0">
                    <a:pos x="52" y="281"/>
                  </a:cxn>
                  <a:cxn ang="0">
                    <a:pos x="60" y="279"/>
                  </a:cxn>
                  <a:cxn ang="0">
                    <a:pos x="67" y="275"/>
                  </a:cxn>
                  <a:cxn ang="0">
                    <a:pos x="74" y="271"/>
                  </a:cxn>
                  <a:cxn ang="0">
                    <a:pos x="79" y="266"/>
                  </a:cxn>
                  <a:cxn ang="0">
                    <a:pos x="81" y="263"/>
                  </a:cxn>
                  <a:cxn ang="0">
                    <a:pos x="80" y="259"/>
                  </a:cxn>
                  <a:cxn ang="0">
                    <a:pos x="80" y="255"/>
                  </a:cxn>
                  <a:cxn ang="0">
                    <a:pos x="80" y="250"/>
                  </a:cxn>
                  <a:cxn ang="0">
                    <a:pos x="80" y="247"/>
                  </a:cxn>
                  <a:cxn ang="0">
                    <a:pos x="80" y="243"/>
                  </a:cxn>
                  <a:cxn ang="0">
                    <a:pos x="80" y="239"/>
                  </a:cxn>
                  <a:cxn ang="0">
                    <a:pos x="79" y="233"/>
                  </a:cxn>
                  <a:cxn ang="0">
                    <a:pos x="79" y="228"/>
                  </a:cxn>
                  <a:cxn ang="0">
                    <a:pos x="79" y="223"/>
                  </a:cxn>
                  <a:cxn ang="0">
                    <a:pos x="79" y="218"/>
                  </a:cxn>
                  <a:cxn ang="0">
                    <a:pos x="77" y="211"/>
                  </a:cxn>
                  <a:cxn ang="0">
                    <a:pos x="77" y="207"/>
                  </a:cxn>
                  <a:cxn ang="0">
                    <a:pos x="77" y="199"/>
                  </a:cxn>
                  <a:cxn ang="0">
                    <a:pos x="77" y="195"/>
                  </a:cxn>
                  <a:cxn ang="0">
                    <a:pos x="76" y="189"/>
                  </a:cxn>
                  <a:cxn ang="0">
                    <a:pos x="74" y="183"/>
                  </a:cxn>
                  <a:cxn ang="0">
                    <a:pos x="74" y="177"/>
                  </a:cxn>
                  <a:cxn ang="0">
                    <a:pos x="74" y="173"/>
                  </a:cxn>
                  <a:cxn ang="0">
                    <a:pos x="73" y="167"/>
                  </a:cxn>
                  <a:cxn ang="0">
                    <a:pos x="73" y="161"/>
                  </a:cxn>
                  <a:cxn ang="0">
                    <a:pos x="73" y="157"/>
                  </a:cxn>
                  <a:cxn ang="0">
                    <a:pos x="73" y="153"/>
                  </a:cxn>
                  <a:cxn ang="0">
                    <a:pos x="73" y="145"/>
                  </a:cxn>
                  <a:cxn ang="0">
                    <a:pos x="73" y="140"/>
                  </a:cxn>
                  <a:cxn ang="0">
                    <a:pos x="73" y="135"/>
                  </a:cxn>
                  <a:cxn ang="0">
                    <a:pos x="73" y="135"/>
                  </a:cxn>
                  <a:cxn ang="0">
                    <a:pos x="22" y="0"/>
                  </a:cxn>
                  <a:cxn ang="0">
                    <a:pos x="0" y="11"/>
                  </a:cxn>
                  <a:cxn ang="0">
                    <a:pos x="29" y="137"/>
                  </a:cxn>
                  <a:cxn ang="0">
                    <a:pos x="39" y="288"/>
                  </a:cxn>
                  <a:cxn ang="0">
                    <a:pos x="39" y="288"/>
                  </a:cxn>
                </a:cxnLst>
                <a:rect l="0" t="0" r="r" b="b"/>
                <a:pathLst>
                  <a:path w="81" h="288">
                    <a:moveTo>
                      <a:pt x="39" y="288"/>
                    </a:moveTo>
                    <a:lnTo>
                      <a:pt x="41" y="287"/>
                    </a:lnTo>
                    <a:lnTo>
                      <a:pt x="46" y="285"/>
                    </a:lnTo>
                    <a:lnTo>
                      <a:pt x="52" y="281"/>
                    </a:lnTo>
                    <a:lnTo>
                      <a:pt x="60" y="279"/>
                    </a:lnTo>
                    <a:lnTo>
                      <a:pt x="67" y="275"/>
                    </a:lnTo>
                    <a:lnTo>
                      <a:pt x="74" y="271"/>
                    </a:lnTo>
                    <a:lnTo>
                      <a:pt x="79" y="266"/>
                    </a:lnTo>
                    <a:lnTo>
                      <a:pt x="81" y="263"/>
                    </a:lnTo>
                    <a:lnTo>
                      <a:pt x="80" y="259"/>
                    </a:lnTo>
                    <a:lnTo>
                      <a:pt x="80" y="255"/>
                    </a:lnTo>
                    <a:lnTo>
                      <a:pt x="80" y="250"/>
                    </a:lnTo>
                    <a:lnTo>
                      <a:pt x="80" y="247"/>
                    </a:lnTo>
                    <a:lnTo>
                      <a:pt x="80" y="243"/>
                    </a:lnTo>
                    <a:lnTo>
                      <a:pt x="80" y="239"/>
                    </a:lnTo>
                    <a:lnTo>
                      <a:pt x="79" y="233"/>
                    </a:lnTo>
                    <a:lnTo>
                      <a:pt x="79" y="228"/>
                    </a:lnTo>
                    <a:lnTo>
                      <a:pt x="79" y="223"/>
                    </a:lnTo>
                    <a:lnTo>
                      <a:pt x="79" y="218"/>
                    </a:lnTo>
                    <a:lnTo>
                      <a:pt x="77" y="211"/>
                    </a:lnTo>
                    <a:lnTo>
                      <a:pt x="77" y="207"/>
                    </a:lnTo>
                    <a:lnTo>
                      <a:pt x="77" y="199"/>
                    </a:lnTo>
                    <a:lnTo>
                      <a:pt x="77" y="195"/>
                    </a:lnTo>
                    <a:lnTo>
                      <a:pt x="76" y="189"/>
                    </a:lnTo>
                    <a:lnTo>
                      <a:pt x="74" y="183"/>
                    </a:lnTo>
                    <a:lnTo>
                      <a:pt x="74" y="177"/>
                    </a:lnTo>
                    <a:lnTo>
                      <a:pt x="74" y="173"/>
                    </a:lnTo>
                    <a:lnTo>
                      <a:pt x="73" y="167"/>
                    </a:lnTo>
                    <a:lnTo>
                      <a:pt x="73" y="161"/>
                    </a:lnTo>
                    <a:lnTo>
                      <a:pt x="73" y="157"/>
                    </a:lnTo>
                    <a:lnTo>
                      <a:pt x="73" y="153"/>
                    </a:lnTo>
                    <a:lnTo>
                      <a:pt x="73" y="145"/>
                    </a:lnTo>
                    <a:lnTo>
                      <a:pt x="73" y="140"/>
                    </a:lnTo>
                    <a:lnTo>
                      <a:pt x="73" y="135"/>
                    </a:lnTo>
                    <a:lnTo>
                      <a:pt x="73" y="135"/>
                    </a:lnTo>
                    <a:lnTo>
                      <a:pt x="22" y="0"/>
                    </a:lnTo>
                    <a:lnTo>
                      <a:pt x="0" y="11"/>
                    </a:lnTo>
                    <a:lnTo>
                      <a:pt x="29" y="137"/>
                    </a:lnTo>
                    <a:lnTo>
                      <a:pt x="39" y="288"/>
                    </a:lnTo>
                    <a:lnTo>
                      <a:pt x="39" y="288"/>
                    </a:lnTo>
                    <a:close/>
                  </a:path>
                </a:pathLst>
              </a:custGeom>
              <a:solidFill>
                <a:srgbClr val="3D7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6813773" y="4623867"/>
                <a:ext cx="815975" cy="866775"/>
              </a:xfrm>
              <a:custGeom>
                <a:avLst/>
                <a:gdLst/>
                <a:ahLst/>
                <a:cxnLst>
                  <a:cxn ang="0">
                    <a:pos x="356" y="30"/>
                  </a:cxn>
                  <a:cxn ang="0">
                    <a:pos x="506" y="0"/>
                  </a:cxn>
                  <a:cxn ang="0">
                    <a:pos x="516" y="1"/>
                  </a:cxn>
                  <a:cxn ang="0">
                    <a:pos x="532" y="1"/>
                  </a:cxn>
                  <a:cxn ang="0">
                    <a:pos x="539" y="3"/>
                  </a:cxn>
                  <a:cxn ang="0">
                    <a:pos x="549" y="4"/>
                  </a:cxn>
                  <a:cxn ang="0">
                    <a:pos x="558" y="4"/>
                  </a:cxn>
                  <a:cxn ang="0">
                    <a:pos x="567" y="4"/>
                  </a:cxn>
                  <a:cxn ang="0">
                    <a:pos x="583" y="6"/>
                  </a:cxn>
                  <a:cxn ang="0">
                    <a:pos x="596" y="6"/>
                  </a:cxn>
                  <a:cxn ang="0">
                    <a:pos x="603" y="7"/>
                  </a:cxn>
                  <a:cxn ang="0">
                    <a:pos x="609" y="7"/>
                  </a:cxn>
                  <a:cxn ang="0">
                    <a:pos x="615" y="9"/>
                  </a:cxn>
                  <a:cxn ang="0">
                    <a:pos x="625" y="11"/>
                  </a:cxn>
                  <a:cxn ang="0">
                    <a:pos x="634" y="13"/>
                  </a:cxn>
                  <a:cxn ang="0">
                    <a:pos x="647" y="16"/>
                  </a:cxn>
                  <a:cxn ang="0">
                    <a:pos x="657" y="19"/>
                  </a:cxn>
                  <a:cxn ang="0">
                    <a:pos x="670" y="22"/>
                  </a:cxn>
                  <a:cxn ang="0">
                    <a:pos x="682" y="23"/>
                  </a:cxn>
                  <a:cxn ang="0">
                    <a:pos x="693" y="26"/>
                  </a:cxn>
                  <a:cxn ang="0">
                    <a:pos x="704" y="29"/>
                  </a:cxn>
                  <a:cxn ang="0">
                    <a:pos x="715" y="30"/>
                  </a:cxn>
                  <a:cxn ang="0">
                    <a:pos x="730" y="35"/>
                  </a:cxn>
                  <a:cxn ang="0">
                    <a:pos x="734" y="36"/>
                  </a:cxn>
                  <a:cxn ang="0">
                    <a:pos x="915" y="177"/>
                  </a:cxn>
                  <a:cxn ang="0">
                    <a:pos x="1028" y="514"/>
                  </a:cxn>
                  <a:cxn ang="0">
                    <a:pos x="973" y="814"/>
                  </a:cxn>
                  <a:cxn ang="0">
                    <a:pos x="836" y="989"/>
                  </a:cxn>
                  <a:cxn ang="0">
                    <a:pos x="692" y="1069"/>
                  </a:cxn>
                  <a:cxn ang="0">
                    <a:pos x="491" y="1092"/>
                  </a:cxn>
                  <a:cxn ang="0">
                    <a:pos x="246" y="997"/>
                  </a:cxn>
                  <a:cxn ang="0">
                    <a:pos x="92" y="823"/>
                  </a:cxn>
                  <a:cxn ang="0">
                    <a:pos x="0" y="572"/>
                  </a:cxn>
                  <a:cxn ang="0">
                    <a:pos x="44" y="300"/>
                  </a:cxn>
                  <a:cxn ang="0">
                    <a:pos x="236" y="90"/>
                  </a:cxn>
                </a:cxnLst>
                <a:rect l="0" t="0" r="r" b="b"/>
                <a:pathLst>
                  <a:path w="1028" h="1092">
                    <a:moveTo>
                      <a:pt x="236" y="90"/>
                    </a:moveTo>
                    <a:lnTo>
                      <a:pt x="356" y="30"/>
                    </a:lnTo>
                    <a:lnTo>
                      <a:pt x="501" y="0"/>
                    </a:lnTo>
                    <a:lnTo>
                      <a:pt x="506" y="0"/>
                    </a:lnTo>
                    <a:lnTo>
                      <a:pt x="510" y="0"/>
                    </a:lnTo>
                    <a:lnTo>
                      <a:pt x="516" y="1"/>
                    </a:lnTo>
                    <a:lnTo>
                      <a:pt x="523" y="1"/>
                    </a:lnTo>
                    <a:lnTo>
                      <a:pt x="532" y="1"/>
                    </a:lnTo>
                    <a:lnTo>
                      <a:pt x="536" y="1"/>
                    </a:lnTo>
                    <a:lnTo>
                      <a:pt x="539" y="3"/>
                    </a:lnTo>
                    <a:lnTo>
                      <a:pt x="545" y="3"/>
                    </a:lnTo>
                    <a:lnTo>
                      <a:pt x="549" y="4"/>
                    </a:lnTo>
                    <a:lnTo>
                      <a:pt x="554" y="4"/>
                    </a:lnTo>
                    <a:lnTo>
                      <a:pt x="558" y="4"/>
                    </a:lnTo>
                    <a:lnTo>
                      <a:pt x="562" y="4"/>
                    </a:lnTo>
                    <a:lnTo>
                      <a:pt x="567" y="4"/>
                    </a:lnTo>
                    <a:lnTo>
                      <a:pt x="575" y="4"/>
                    </a:lnTo>
                    <a:lnTo>
                      <a:pt x="583" y="6"/>
                    </a:lnTo>
                    <a:lnTo>
                      <a:pt x="590" y="6"/>
                    </a:lnTo>
                    <a:lnTo>
                      <a:pt x="596" y="6"/>
                    </a:lnTo>
                    <a:lnTo>
                      <a:pt x="600" y="6"/>
                    </a:lnTo>
                    <a:lnTo>
                      <a:pt x="603" y="7"/>
                    </a:lnTo>
                    <a:lnTo>
                      <a:pt x="605" y="7"/>
                    </a:lnTo>
                    <a:lnTo>
                      <a:pt x="609" y="7"/>
                    </a:lnTo>
                    <a:lnTo>
                      <a:pt x="612" y="7"/>
                    </a:lnTo>
                    <a:lnTo>
                      <a:pt x="615" y="9"/>
                    </a:lnTo>
                    <a:lnTo>
                      <a:pt x="621" y="9"/>
                    </a:lnTo>
                    <a:lnTo>
                      <a:pt x="625" y="11"/>
                    </a:lnTo>
                    <a:lnTo>
                      <a:pt x="629" y="11"/>
                    </a:lnTo>
                    <a:lnTo>
                      <a:pt x="634" y="13"/>
                    </a:lnTo>
                    <a:lnTo>
                      <a:pt x="640" y="14"/>
                    </a:lnTo>
                    <a:lnTo>
                      <a:pt x="647" y="16"/>
                    </a:lnTo>
                    <a:lnTo>
                      <a:pt x="651" y="16"/>
                    </a:lnTo>
                    <a:lnTo>
                      <a:pt x="657" y="19"/>
                    </a:lnTo>
                    <a:lnTo>
                      <a:pt x="664" y="19"/>
                    </a:lnTo>
                    <a:lnTo>
                      <a:pt x="670" y="22"/>
                    </a:lnTo>
                    <a:lnTo>
                      <a:pt x="676" y="22"/>
                    </a:lnTo>
                    <a:lnTo>
                      <a:pt x="682" y="23"/>
                    </a:lnTo>
                    <a:lnTo>
                      <a:pt x="688" y="25"/>
                    </a:lnTo>
                    <a:lnTo>
                      <a:pt x="693" y="26"/>
                    </a:lnTo>
                    <a:lnTo>
                      <a:pt x="699" y="27"/>
                    </a:lnTo>
                    <a:lnTo>
                      <a:pt x="704" y="29"/>
                    </a:lnTo>
                    <a:lnTo>
                      <a:pt x="709" y="29"/>
                    </a:lnTo>
                    <a:lnTo>
                      <a:pt x="715" y="30"/>
                    </a:lnTo>
                    <a:lnTo>
                      <a:pt x="723" y="33"/>
                    </a:lnTo>
                    <a:lnTo>
                      <a:pt x="730" y="35"/>
                    </a:lnTo>
                    <a:lnTo>
                      <a:pt x="733" y="36"/>
                    </a:lnTo>
                    <a:lnTo>
                      <a:pt x="734" y="36"/>
                    </a:lnTo>
                    <a:lnTo>
                      <a:pt x="836" y="100"/>
                    </a:lnTo>
                    <a:lnTo>
                      <a:pt x="915" y="177"/>
                    </a:lnTo>
                    <a:lnTo>
                      <a:pt x="995" y="338"/>
                    </a:lnTo>
                    <a:lnTo>
                      <a:pt x="1028" y="514"/>
                    </a:lnTo>
                    <a:lnTo>
                      <a:pt x="1018" y="684"/>
                    </a:lnTo>
                    <a:lnTo>
                      <a:pt x="973" y="814"/>
                    </a:lnTo>
                    <a:lnTo>
                      <a:pt x="910" y="914"/>
                    </a:lnTo>
                    <a:lnTo>
                      <a:pt x="836" y="989"/>
                    </a:lnTo>
                    <a:lnTo>
                      <a:pt x="762" y="1035"/>
                    </a:lnTo>
                    <a:lnTo>
                      <a:pt x="692" y="1069"/>
                    </a:lnTo>
                    <a:lnTo>
                      <a:pt x="594" y="1088"/>
                    </a:lnTo>
                    <a:lnTo>
                      <a:pt x="491" y="1092"/>
                    </a:lnTo>
                    <a:lnTo>
                      <a:pt x="358" y="1056"/>
                    </a:lnTo>
                    <a:lnTo>
                      <a:pt x="246" y="997"/>
                    </a:lnTo>
                    <a:lnTo>
                      <a:pt x="158" y="913"/>
                    </a:lnTo>
                    <a:lnTo>
                      <a:pt x="92" y="823"/>
                    </a:lnTo>
                    <a:lnTo>
                      <a:pt x="31" y="710"/>
                    </a:lnTo>
                    <a:lnTo>
                      <a:pt x="0" y="572"/>
                    </a:lnTo>
                    <a:lnTo>
                      <a:pt x="0" y="454"/>
                    </a:lnTo>
                    <a:lnTo>
                      <a:pt x="44" y="300"/>
                    </a:lnTo>
                    <a:lnTo>
                      <a:pt x="131" y="170"/>
                    </a:lnTo>
                    <a:lnTo>
                      <a:pt x="236" y="90"/>
                    </a:lnTo>
                    <a:lnTo>
                      <a:pt x="236" y="90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6897910" y="4712767"/>
                <a:ext cx="522288" cy="684212"/>
              </a:xfrm>
              <a:custGeom>
                <a:avLst/>
                <a:gdLst/>
                <a:ahLst/>
                <a:cxnLst>
                  <a:cxn ang="0">
                    <a:pos x="147" y="15"/>
                  </a:cxn>
                  <a:cxn ang="0">
                    <a:pos x="0" y="305"/>
                  </a:cxn>
                  <a:cxn ang="0">
                    <a:pos x="150" y="254"/>
                  </a:cxn>
                  <a:cxn ang="0">
                    <a:pos x="106" y="373"/>
                  </a:cxn>
                  <a:cxn ang="0">
                    <a:pos x="71" y="544"/>
                  </a:cxn>
                  <a:cxn ang="0">
                    <a:pos x="173" y="497"/>
                  </a:cxn>
                  <a:cxn ang="0">
                    <a:pos x="131" y="618"/>
                  </a:cxn>
                  <a:cxn ang="0">
                    <a:pos x="156" y="638"/>
                  </a:cxn>
                  <a:cxn ang="0">
                    <a:pos x="243" y="586"/>
                  </a:cxn>
                  <a:cxn ang="0">
                    <a:pos x="265" y="612"/>
                  </a:cxn>
                  <a:cxn ang="0">
                    <a:pos x="233" y="749"/>
                  </a:cxn>
                  <a:cxn ang="0">
                    <a:pos x="245" y="797"/>
                  </a:cxn>
                  <a:cxn ang="0">
                    <a:pos x="312" y="749"/>
                  </a:cxn>
                  <a:cxn ang="0">
                    <a:pos x="360" y="732"/>
                  </a:cxn>
                  <a:cxn ang="0">
                    <a:pos x="380" y="758"/>
                  </a:cxn>
                  <a:cxn ang="0">
                    <a:pos x="398" y="863"/>
                  </a:cxn>
                  <a:cxn ang="0">
                    <a:pos x="495" y="778"/>
                  </a:cxn>
                  <a:cxn ang="0">
                    <a:pos x="500" y="838"/>
                  </a:cxn>
                  <a:cxn ang="0">
                    <a:pos x="660" y="759"/>
                  </a:cxn>
                  <a:cxn ang="0">
                    <a:pos x="650" y="724"/>
                  </a:cxn>
                  <a:cxn ang="0">
                    <a:pos x="580" y="721"/>
                  </a:cxn>
                  <a:cxn ang="0">
                    <a:pos x="599" y="528"/>
                  </a:cxn>
                  <a:cxn ang="0">
                    <a:pos x="577" y="507"/>
                  </a:cxn>
                  <a:cxn ang="0">
                    <a:pos x="510" y="494"/>
                  </a:cxn>
                  <a:cxn ang="0">
                    <a:pos x="549" y="405"/>
                  </a:cxn>
                  <a:cxn ang="0">
                    <a:pos x="424" y="413"/>
                  </a:cxn>
                  <a:cxn ang="0">
                    <a:pos x="443" y="392"/>
                  </a:cxn>
                  <a:cxn ang="0">
                    <a:pos x="510" y="318"/>
                  </a:cxn>
                  <a:cxn ang="0">
                    <a:pos x="486" y="298"/>
                  </a:cxn>
                  <a:cxn ang="0">
                    <a:pos x="353" y="293"/>
                  </a:cxn>
                  <a:cxn ang="0">
                    <a:pos x="373" y="200"/>
                  </a:cxn>
                  <a:cxn ang="0">
                    <a:pos x="411" y="126"/>
                  </a:cxn>
                  <a:cxn ang="0">
                    <a:pos x="351" y="99"/>
                  </a:cxn>
                  <a:cxn ang="0">
                    <a:pos x="303" y="120"/>
                  </a:cxn>
                  <a:cxn ang="0">
                    <a:pos x="203" y="0"/>
                  </a:cxn>
                  <a:cxn ang="0">
                    <a:pos x="147" y="15"/>
                  </a:cxn>
                  <a:cxn ang="0">
                    <a:pos x="147" y="15"/>
                  </a:cxn>
                </a:cxnLst>
                <a:rect l="0" t="0" r="r" b="b"/>
                <a:pathLst>
                  <a:path w="660" h="863">
                    <a:moveTo>
                      <a:pt x="147" y="15"/>
                    </a:moveTo>
                    <a:lnTo>
                      <a:pt x="0" y="305"/>
                    </a:lnTo>
                    <a:lnTo>
                      <a:pt x="150" y="254"/>
                    </a:lnTo>
                    <a:lnTo>
                      <a:pt x="106" y="373"/>
                    </a:lnTo>
                    <a:lnTo>
                      <a:pt x="71" y="544"/>
                    </a:lnTo>
                    <a:lnTo>
                      <a:pt x="173" y="497"/>
                    </a:lnTo>
                    <a:lnTo>
                      <a:pt x="131" y="618"/>
                    </a:lnTo>
                    <a:lnTo>
                      <a:pt x="156" y="638"/>
                    </a:lnTo>
                    <a:lnTo>
                      <a:pt x="243" y="586"/>
                    </a:lnTo>
                    <a:lnTo>
                      <a:pt x="265" y="612"/>
                    </a:lnTo>
                    <a:lnTo>
                      <a:pt x="233" y="749"/>
                    </a:lnTo>
                    <a:lnTo>
                      <a:pt x="245" y="797"/>
                    </a:lnTo>
                    <a:lnTo>
                      <a:pt x="312" y="749"/>
                    </a:lnTo>
                    <a:lnTo>
                      <a:pt x="360" y="732"/>
                    </a:lnTo>
                    <a:lnTo>
                      <a:pt x="380" y="758"/>
                    </a:lnTo>
                    <a:lnTo>
                      <a:pt x="398" y="863"/>
                    </a:lnTo>
                    <a:lnTo>
                      <a:pt x="495" y="778"/>
                    </a:lnTo>
                    <a:lnTo>
                      <a:pt x="500" y="838"/>
                    </a:lnTo>
                    <a:lnTo>
                      <a:pt x="660" y="759"/>
                    </a:lnTo>
                    <a:lnTo>
                      <a:pt x="650" y="724"/>
                    </a:lnTo>
                    <a:lnTo>
                      <a:pt x="580" y="721"/>
                    </a:lnTo>
                    <a:lnTo>
                      <a:pt x="599" y="528"/>
                    </a:lnTo>
                    <a:lnTo>
                      <a:pt x="577" y="507"/>
                    </a:lnTo>
                    <a:lnTo>
                      <a:pt x="510" y="494"/>
                    </a:lnTo>
                    <a:lnTo>
                      <a:pt x="549" y="405"/>
                    </a:lnTo>
                    <a:lnTo>
                      <a:pt x="424" y="413"/>
                    </a:lnTo>
                    <a:lnTo>
                      <a:pt x="443" y="392"/>
                    </a:lnTo>
                    <a:lnTo>
                      <a:pt x="510" y="318"/>
                    </a:lnTo>
                    <a:lnTo>
                      <a:pt x="486" y="298"/>
                    </a:lnTo>
                    <a:lnTo>
                      <a:pt x="353" y="293"/>
                    </a:lnTo>
                    <a:lnTo>
                      <a:pt x="373" y="200"/>
                    </a:lnTo>
                    <a:lnTo>
                      <a:pt x="411" y="126"/>
                    </a:lnTo>
                    <a:lnTo>
                      <a:pt x="351" y="99"/>
                    </a:lnTo>
                    <a:lnTo>
                      <a:pt x="303" y="120"/>
                    </a:lnTo>
                    <a:lnTo>
                      <a:pt x="203" y="0"/>
                    </a:lnTo>
                    <a:lnTo>
                      <a:pt x="147" y="15"/>
                    </a:lnTo>
                    <a:lnTo>
                      <a:pt x="147" y="15"/>
                    </a:lnTo>
                    <a:close/>
                  </a:path>
                </a:pathLst>
              </a:custGeom>
              <a:solidFill>
                <a:srgbClr val="96BA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7051898" y="4641329"/>
                <a:ext cx="495300" cy="815975"/>
              </a:xfrm>
              <a:custGeom>
                <a:avLst/>
                <a:gdLst/>
                <a:ahLst/>
                <a:cxnLst>
                  <a:cxn ang="0">
                    <a:pos x="6" y="88"/>
                  </a:cxn>
                  <a:cxn ang="0">
                    <a:pos x="24" y="80"/>
                  </a:cxn>
                  <a:cxn ang="0">
                    <a:pos x="38" y="74"/>
                  </a:cxn>
                  <a:cxn ang="0">
                    <a:pos x="53" y="67"/>
                  </a:cxn>
                  <a:cxn ang="0">
                    <a:pos x="69" y="59"/>
                  </a:cxn>
                  <a:cxn ang="0">
                    <a:pos x="82" y="52"/>
                  </a:cxn>
                  <a:cxn ang="0">
                    <a:pos x="96" y="48"/>
                  </a:cxn>
                  <a:cxn ang="0">
                    <a:pos x="111" y="42"/>
                  </a:cxn>
                  <a:cxn ang="0">
                    <a:pos x="303" y="0"/>
                  </a:cxn>
                  <a:cxn ang="0">
                    <a:pos x="350" y="94"/>
                  </a:cxn>
                  <a:cxn ang="0">
                    <a:pos x="356" y="176"/>
                  </a:cxn>
                  <a:cxn ang="0">
                    <a:pos x="374" y="278"/>
                  </a:cxn>
                  <a:cxn ang="0">
                    <a:pos x="597" y="413"/>
                  </a:cxn>
                  <a:cxn ang="0">
                    <a:pos x="596" y="546"/>
                  </a:cxn>
                  <a:cxn ang="0">
                    <a:pos x="607" y="662"/>
                  </a:cxn>
                  <a:cxn ang="0">
                    <a:pos x="487" y="720"/>
                  </a:cxn>
                  <a:cxn ang="0">
                    <a:pos x="524" y="856"/>
                  </a:cxn>
                  <a:cxn ang="0">
                    <a:pos x="581" y="926"/>
                  </a:cxn>
                  <a:cxn ang="0">
                    <a:pos x="431" y="1025"/>
                  </a:cxn>
                  <a:cxn ang="0">
                    <a:pos x="434" y="1010"/>
                  </a:cxn>
                  <a:cxn ang="0">
                    <a:pos x="439" y="996"/>
                  </a:cxn>
                  <a:cxn ang="0">
                    <a:pos x="441" y="983"/>
                  </a:cxn>
                  <a:cxn ang="0">
                    <a:pos x="443" y="969"/>
                  </a:cxn>
                  <a:cxn ang="0">
                    <a:pos x="440" y="959"/>
                  </a:cxn>
                  <a:cxn ang="0">
                    <a:pos x="434" y="942"/>
                  </a:cxn>
                  <a:cxn ang="0">
                    <a:pos x="427" y="923"/>
                  </a:cxn>
                  <a:cxn ang="0">
                    <a:pos x="423" y="908"/>
                  </a:cxn>
                  <a:cxn ang="0">
                    <a:pos x="465" y="866"/>
                  </a:cxn>
                  <a:cxn ang="0">
                    <a:pos x="404" y="681"/>
                  </a:cxn>
                  <a:cxn ang="0">
                    <a:pos x="315" y="582"/>
                  </a:cxn>
                  <a:cxn ang="0">
                    <a:pos x="229" y="501"/>
                  </a:cxn>
                  <a:cxn ang="0">
                    <a:pos x="291" y="386"/>
                  </a:cxn>
                  <a:cxn ang="0">
                    <a:pos x="223" y="215"/>
                  </a:cxn>
                  <a:cxn ang="0">
                    <a:pos x="141" y="196"/>
                  </a:cxn>
                  <a:cxn ang="0">
                    <a:pos x="128" y="204"/>
                  </a:cxn>
                  <a:cxn ang="0">
                    <a:pos x="115" y="209"/>
                  </a:cxn>
                  <a:cxn ang="0">
                    <a:pos x="101" y="215"/>
                  </a:cxn>
                  <a:cxn ang="0">
                    <a:pos x="95" y="208"/>
                  </a:cxn>
                  <a:cxn ang="0">
                    <a:pos x="79" y="187"/>
                  </a:cxn>
                  <a:cxn ang="0">
                    <a:pos x="67" y="174"/>
                  </a:cxn>
                  <a:cxn ang="0">
                    <a:pos x="53" y="157"/>
                  </a:cxn>
                  <a:cxn ang="0">
                    <a:pos x="40" y="141"/>
                  </a:cxn>
                  <a:cxn ang="0">
                    <a:pos x="26" y="125"/>
                  </a:cxn>
                  <a:cxn ang="0">
                    <a:pos x="15" y="112"/>
                  </a:cxn>
                  <a:cxn ang="0">
                    <a:pos x="0" y="94"/>
                  </a:cxn>
                </a:cxnLst>
                <a:rect l="0" t="0" r="r" b="b"/>
                <a:pathLst>
                  <a:path w="623" h="1026">
                    <a:moveTo>
                      <a:pt x="0" y="94"/>
                    </a:moveTo>
                    <a:lnTo>
                      <a:pt x="2" y="91"/>
                    </a:lnTo>
                    <a:lnTo>
                      <a:pt x="6" y="88"/>
                    </a:lnTo>
                    <a:lnTo>
                      <a:pt x="12" y="86"/>
                    </a:lnTo>
                    <a:lnTo>
                      <a:pt x="21" y="83"/>
                    </a:lnTo>
                    <a:lnTo>
                      <a:pt x="24" y="80"/>
                    </a:lnTo>
                    <a:lnTo>
                      <a:pt x="28" y="78"/>
                    </a:lnTo>
                    <a:lnTo>
                      <a:pt x="34" y="75"/>
                    </a:lnTo>
                    <a:lnTo>
                      <a:pt x="38" y="74"/>
                    </a:lnTo>
                    <a:lnTo>
                      <a:pt x="42" y="71"/>
                    </a:lnTo>
                    <a:lnTo>
                      <a:pt x="48" y="68"/>
                    </a:lnTo>
                    <a:lnTo>
                      <a:pt x="53" y="67"/>
                    </a:lnTo>
                    <a:lnTo>
                      <a:pt x="58" y="65"/>
                    </a:lnTo>
                    <a:lnTo>
                      <a:pt x="64" y="62"/>
                    </a:lnTo>
                    <a:lnTo>
                      <a:pt x="69" y="59"/>
                    </a:lnTo>
                    <a:lnTo>
                      <a:pt x="73" y="58"/>
                    </a:lnTo>
                    <a:lnTo>
                      <a:pt x="79" y="55"/>
                    </a:lnTo>
                    <a:lnTo>
                      <a:pt x="82" y="52"/>
                    </a:lnTo>
                    <a:lnTo>
                      <a:pt x="88" y="51"/>
                    </a:lnTo>
                    <a:lnTo>
                      <a:pt x="91" y="49"/>
                    </a:lnTo>
                    <a:lnTo>
                      <a:pt x="96" y="48"/>
                    </a:lnTo>
                    <a:lnTo>
                      <a:pt x="102" y="45"/>
                    </a:lnTo>
                    <a:lnTo>
                      <a:pt x="108" y="43"/>
                    </a:lnTo>
                    <a:lnTo>
                      <a:pt x="111" y="42"/>
                    </a:lnTo>
                    <a:lnTo>
                      <a:pt x="112" y="42"/>
                    </a:lnTo>
                    <a:lnTo>
                      <a:pt x="220" y="13"/>
                    </a:lnTo>
                    <a:lnTo>
                      <a:pt x="303" y="0"/>
                    </a:lnTo>
                    <a:lnTo>
                      <a:pt x="251" y="54"/>
                    </a:lnTo>
                    <a:lnTo>
                      <a:pt x="257" y="72"/>
                    </a:lnTo>
                    <a:lnTo>
                      <a:pt x="350" y="94"/>
                    </a:lnTo>
                    <a:lnTo>
                      <a:pt x="431" y="161"/>
                    </a:lnTo>
                    <a:lnTo>
                      <a:pt x="351" y="160"/>
                    </a:lnTo>
                    <a:lnTo>
                      <a:pt x="356" y="176"/>
                    </a:lnTo>
                    <a:lnTo>
                      <a:pt x="492" y="268"/>
                    </a:lnTo>
                    <a:lnTo>
                      <a:pt x="428" y="276"/>
                    </a:lnTo>
                    <a:lnTo>
                      <a:pt x="374" y="278"/>
                    </a:lnTo>
                    <a:lnTo>
                      <a:pt x="392" y="295"/>
                    </a:lnTo>
                    <a:lnTo>
                      <a:pt x="538" y="355"/>
                    </a:lnTo>
                    <a:lnTo>
                      <a:pt x="597" y="413"/>
                    </a:lnTo>
                    <a:lnTo>
                      <a:pt x="495" y="406"/>
                    </a:lnTo>
                    <a:lnTo>
                      <a:pt x="503" y="438"/>
                    </a:lnTo>
                    <a:lnTo>
                      <a:pt x="596" y="546"/>
                    </a:lnTo>
                    <a:lnTo>
                      <a:pt x="597" y="575"/>
                    </a:lnTo>
                    <a:lnTo>
                      <a:pt x="526" y="554"/>
                    </a:lnTo>
                    <a:lnTo>
                      <a:pt x="607" y="662"/>
                    </a:lnTo>
                    <a:lnTo>
                      <a:pt x="621" y="703"/>
                    </a:lnTo>
                    <a:lnTo>
                      <a:pt x="564" y="716"/>
                    </a:lnTo>
                    <a:lnTo>
                      <a:pt x="487" y="720"/>
                    </a:lnTo>
                    <a:lnTo>
                      <a:pt x="522" y="779"/>
                    </a:lnTo>
                    <a:lnTo>
                      <a:pt x="533" y="814"/>
                    </a:lnTo>
                    <a:lnTo>
                      <a:pt x="524" y="856"/>
                    </a:lnTo>
                    <a:lnTo>
                      <a:pt x="602" y="828"/>
                    </a:lnTo>
                    <a:lnTo>
                      <a:pt x="623" y="878"/>
                    </a:lnTo>
                    <a:lnTo>
                      <a:pt x="581" y="926"/>
                    </a:lnTo>
                    <a:lnTo>
                      <a:pt x="507" y="984"/>
                    </a:lnTo>
                    <a:lnTo>
                      <a:pt x="431" y="1026"/>
                    </a:lnTo>
                    <a:lnTo>
                      <a:pt x="431" y="1025"/>
                    </a:lnTo>
                    <a:lnTo>
                      <a:pt x="433" y="1019"/>
                    </a:lnTo>
                    <a:lnTo>
                      <a:pt x="433" y="1015"/>
                    </a:lnTo>
                    <a:lnTo>
                      <a:pt x="434" y="1010"/>
                    </a:lnTo>
                    <a:lnTo>
                      <a:pt x="436" y="1006"/>
                    </a:lnTo>
                    <a:lnTo>
                      <a:pt x="437" y="1002"/>
                    </a:lnTo>
                    <a:lnTo>
                      <a:pt x="439" y="996"/>
                    </a:lnTo>
                    <a:lnTo>
                      <a:pt x="439" y="991"/>
                    </a:lnTo>
                    <a:lnTo>
                      <a:pt x="440" y="986"/>
                    </a:lnTo>
                    <a:lnTo>
                      <a:pt x="441" y="983"/>
                    </a:lnTo>
                    <a:lnTo>
                      <a:pt x="443" y="975"/>
                    </a:lnTo>
                    <a:lnTo>
                      <a:pt x="444" y="972"/>
                    </a:lnTo>
                    <a:lnTo>
                      <a:pt x="443" y="969"/>
                    </a:lnTo>
                    <a:lnTo>
                      <a:pt x="443" y="968"/>
                    </a:lnTo>
                    <a:lnTo>
                      <a:pt x="441" y="962"/>
                    </a:lnTo>
                    <a:lnTo>
                      <a:pt x="440" y="959"/>
                    </a:lnTo>
                    <a:lnTo>
                      <a:pt x="439" y="953"/>
                    </a:lnTo>
                    <a:lnTo>
                      <a:pt x="437" y="948"/>
                    </a:lnTo>
                    <a:lnTo>
                      <a:pt x="434" y="942"/>
                    </a:lnTo>
                    <a:lnTo>
                      <a:pt x="433" y="936"/>
                    </a:lnTo>
                    <a:lnTo>
                      <a:pt x="430" y="929"/>
                    </a:lnTo>
                    <a:lnTo>
                      <a:pt x="427" y="923"/>
                    </a:lnTo>
                    <a:lnTo>
                      <a:pt x="425" y="917"/>
                    </a:lnTo>
                    <a:lnTo>
                      <a:pt x="424" y="914"/>
                    </a:lnTo>
                    <a:lnTo>
                      <a:pt x="423" y="908"/>
                    </a:lnTo>
                    <a:lnTo>
                      <a:pt x="421" y="907"/>
                    </a:lnTo>
                    <a:lnTo>
                      <a:pt x="421" y="904"/>
                    </a:lnTo>
                    <a:lnTo>
                      <a:pt x="465" y="866"/>
                    </a:lnTo>
                    <a:lnTo>
                      <a:pt x="465" y="822"/>
                    </a:lnTo>
                    <a:lnTo>
                      <a:pt x="385" y="809"/>
                    </a:lnTo>
                    <a:lnTo>
                      <a:pt x="404" y="681"/>
                    </a:lnTo>
                    <a:lnTo>
                      <a:pt x="404" y="616"/>
                    </a:lnTo>
                    <a:lnTo>
                      <a:pt x="395" y="592"/>
                    </a:lnTo>
                    <a:lnTo>
                      <a:pt x="315" y="582"/>
                    </a:lnTo>
                    <a:lnTo>
                      <a:pt x="357" y="502"/>
                    </a:lnTo>
                    <a:lnTo>
                      <a:pt x="335" y="493"/>
                    </a:lnTo>
                    <a:lnTo>
                      <a:pt x="229" y="501"/>
                    </a:lnTo>
                    <a:lnTo>
                      <a:pt x="267" y="458"/>
                    </a:lnTo>
                    <a:lnTo>
                      <a:pt x="315" y="406"/>
                    </a:lnTo>
                    <a:lnTo>
                      <a:pt x="291" y="386"/>
                    </a:lnTo>
                    <a:lnTo>
                      <a:pt x="158" y="381"/>
                    </a:lnTo>
                    <a:lnTo>
                      <a:pt x="182" y="256"/>
                    </a:lnTo>
                    <a:lnTo>
                      <a:pt x="223" y="215"/>
                    </a:lnTo>
                    <a:lnTo>
                      <a:pt x="150" y="193"/>
                    </a:lnTo>
                    <a:lnTo>
                      <a:pt x="147" y="193"/>
                    </a:lnTo>
                    <a:lnTo>
                      <a:pt x="141" y="196"/>
                    </a:lnTo>
                    <a:lnTo>
                      <a:pt x="137" y="198"/>
                    </a:lnTo>
                    <a:lnTo>
                      <a:pt x="133" y="201"/>
                    </a:lnTo>
                    <a:lnTo>
                      <a:pt x="128" y="204"/>
                    </a:lnTo>
                    <a:lnTo>
                      <a:pt x="124" y="205"/>
                    </a:lnTo>
                    <a:lnTo>
                      <a:pt x="120" y="206"/>
                    </a:lnTo>
                    <a:lnTo>
                      <a:pt x="115" y="209"/>
                    </a:lnTo>
                    <a:lnTo>
                      <a:pt x="109" y="211"/>
                    </a:lnTo>
                    <a:lnTo>
                      <a:pt x="107" y="214"/>
                    </a:lnTo>
                    <a:lnTo>
                      <a:pt x="101" y="215"/>
                    </a:lnTo>
                    <a:lnTo>
                      <a:pt x="99" y="215"/>
                    </a:lnTo>
                    <a:lnTo>
                      <a:pt x="98" y="212"/>
                    </a:lnTo>
                    <a:lnTo>
                      <a:pt x="95" y="208"/>
                    </a:lnTo>
                    <a:lnTo>
                      <a:pt x="89" y="201"/>
                    </a:lnTo>
                    <a:lnTo>
                      <a:pt x="83" y="193"/>
                    </a:lnTo>
                    <a:lnTo>
                      <a:pt x="79" y="187"/>
                    </a:lnTo>
                    <a:lnTo>
                      <a:pt x="75" y="183"/>
                    </a:lnTo>
                    <a:lnTo>
                      <a:pt x="72" y="179"/>
                    </a:lnTo>
                    <a:lnTo>
                      <a:pt x="67" y="174"/>
                    </a:lnTo>
                    <a:lnTo>
                      <a:pt x="63" y="169"/>
                    </a:lnTo>
                    <a:lnTo>
                      <a:pt x="58" y="163"/>
                    </a:lnTo>
                    <a:lnTo>
                      <a:pt x="53" y="157"/>
                    </a:lnTo>
                    <a:lnTo>
                      <a:pt x="50" y="153"/>
                    </a:lnTo>
                    <a:lnTo>
                      <a:pt x="44" y="147"/>
                    </a:lnTo>
                    <a:lnTo>
                      <a:pt x="40" y="141"/>
                    </a:lnTo>
                    <a:lnTo>
                      <a:pt x="35" y="135"/>
                    </a:lnTo>
                    <a:lnTo>
                      <a:pt x="31" y="131"/>
                    </a:lnTo>
                    <a:lnTo>
                      <a:pt x="26" y="125"/>
                    </a:lnTo>
                    <a:lnTo>
                      <a:pt x="22" y="120"/>
                    </a:lnTo>
                    <a:lnTo>
                      <a:pt x="18" y="116"/>
                    </a:lnTo>
                    <a:lnTo>
                      <a:pt x="15" y="112"/>
                    </a:lnTo>
                    <a:lnTo>
                      <a:pt x="8" y="103"/>
                    </a:lnTo>
                    <a:lnTo>
                      <a:pt x="3" y="9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3675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7470998" y="5282679"/>
                <a:ext cx="85725" cy="5873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38"/>
                  </a:cxn>
                  <a:cxn ang="0">
                    <a:pos x="4" y="35"/>
                  </a:cxn>
                  <a:cxn ang="0">
                    <a:pos x="10" y="31"/>
                  </a:cxn>
                  <a:cxn ang="0">
                    <a:pos x="17" y="27"/>
                  </a:cxn>
                  <a:cxn ang="0">
                    <a:pos x="22" y="24"/>
                  </a:cxn>
                  <a:cxn ang="0">
                    <a:pos x="27" y="21"/>
                  </a:cxn>
                  <a:cxn ang="0">
                    <a:pos x="32" y="18"/>
                  </a:cxn>
                  <a:cxn ang="0">
                    <a:pos x="36" y="15"/>
                  </a:cxn>
                  <a:cxn ang="0">
                    <a:pos x="42" y="14"/>
                  </a:cxn>
                  <a:cxn ang="0">
                    <a:pos x="46" y="11"/>
                  </a:cxn>
                  <a:cxn ang="0">
                    <a:pos x="52" y="8"/>
                  </a:cxn>
                  <a:cxn ang="0">
                    <a:pos x="58" y="6"/>
                  </a:cxn>
                  <a:cxn ang="0">
                    <a:pos x="62" y="5"/>
                  </a:cxn>
                  <a:cxn ang="0">
                    <a:pos x="68" y="2"/>
                  </a:cxn>
                  <a:cxn ang="0">
                    <a:pos x="73" y="0"/>
                  </a:cxn>
                  <a:cxn ang="0">
                    <a:pos x="78" y="0"/>
                  </a:cxn>
                  <a:cxn ang="0">
                    <a:pos x="83" y="0"/>
                  </a:cxn>
                  <a:cxn ang="0">
                    <a:pos x="87" y="0"/>
                  </a:cxn>
                  <a:cxn ang="0">
                    <a:pos x="92" y="2"/>
                  </a:cxn>
                  <a:cxn ang="0">
                    <a:pos x="96" y="5"/>
                  </a:cxn>
                  <a:cxn ang="0">
                    <a:pos x="97" y="6"/>
                  </a:cxn>
                  <a:cxn ang="0">
                    <a:pos x="100" y="9"/>
                  </a:cxn>
                  <a:cxn ang="0">
                    <a:pos x="103" y="12"/>
                  </a:cxn>
                  <a:cxn ang="0">
                    <a:pos x="105" y="18"/>
                  </a:cxn>
                  <a:cxn ang="0">
                    <a:pos x="105" y="22"/>
                  </a:cxn>
                  <a:cxn ang="0">
                    <a:pos x="106" y="30"/>
                  </a:cxn>
                  <a:cxn ang="0">
                    <a:pos x="105" y="34"/>
                  </a:cxn>
                  <a:cxn ang="0">
                    <a:pos x="105" y="37"/>
                  </a:cxn>
                  <a:cxn ang="0">
                    <a:pos x="105" y="43"/>
                  </a:cxn>
                  <a:cxn ang="0">
                    <a:pos x="105" y="47"/>
                  </a:cxn>
                  <a:cxn ang="0">
                    <a:pos x="92" y="75"/>
                  </a:cxn>
                  <a:cxn ang="0">
                    <a:pos x="92" y="73"/>
                  </a:cxn>
                  <a:cxn ang="0">
                    <a:pos x="92" y="70"/>
                  </a:cxn>
                  <a:cxn ang="0">
                    <a:pos x="92" y="64"/>
                  </a:cxn>
                  <a:cxn ang="0">
                    <a:pos x="92" y="59"/>
                  </a:cxn>
                  <a:cxn ang="0">
                    <a:pos x="90" y="51"/>
                  </a:cxn>
                  <a:cxn ang="0">
                    <a:pos x="90" y="44"/>
                  </a:cxn>
                  <a:cxn ang="0">
                    <a:pos x="87" y="38"/>
                  </a:cxn>
                  <a:cxn ang="0">
                    <a:pos x="84" y="34"/>
                  </a:cxn>
                  <a:cxn ang="0">
                    <a:pos x="80" y="28"/>
                  </a:cxn>
                  <a:cxn ang="0">
                    <a:pos x="74" y="25"/>
                  </a:cxn>
                  <a:cxn ang="0">
                    <a:pos x="70" y="24"/>
                  </a:cxn>
                  <a:cxn ang="0">
                    <a:pos x="67" y="24"/>
                  </a:cxn>
                  <a:cxn ang="0">
                    <a:pos x="61" y="24"/>
                  </a:cxn>
                  <a:cxn ang="0">
                    <a:pos x="58" y="27"/>
                  </a:cxn>
                  <a:cxn ang="0">
                    <a:pos x="52" y="27"/>
                  </a:cxn>
                  <a:cxn ang="0">
                    <a:pos x="46" y="30"/>
                  </a:cxn>
                  <a:cxn ang="0">
                    <a:pos x="39" y="34"/>
                  </a:cxn>
                  <a:cxn ang="0">
                    <a:pos x="33" y="38"/>
                  </a:cxn>
                  <a:cxn ang="0">
                    <a:pos x="25" y="43"/>
                  </a:cxn>
                  <a:cxn ang="0">
                    <a:pos x="17" y="50"/>
                  </a:cxn>
                  <a:cxn ang="0">
                    <a:pos x="13" y="53"/>
                  </a:cxn>
                  <a:cxn ang="0">
                    <a:pos x="9" y="57"/>
                  </a:cxn>
                  <a:cxn ang="0">
                    <a:pos x="3" y="63"/>
                  </a:cxn>
                  <a:cxn ang="0">
                    <a:pos x="0" y="67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106" h="75">
                    <a:moveTo>
                      <a:pt x="0" y="40"/>
                    </a:moveTo>
                    <a:lnTo>
                      <a:pt x="0" y="38"/>
                    </a:lnTo>
                    <a:lnTo>
                      <a:pt x="4" y="35"/>
                    </a:lnTo>
                    <a:lnTo>
                      <a:pt x="10" y="31"/>
                    </a:lnTo>
                    <a:lnTo>
                      <a:pt x="17" y="27"/>
                    </a:lnTo>
                    <a:lnTo>
                      <a:pt x="22" y="24"/>
                    </a:lnTo>
                    <a:lnTo>
                      <a:pt x="27" y="21"/>
                    </a:lnTo>
                    <a:lnTo>
                      <a:pt x="32" y="18"/>
                    </a:lnTo>
                    <a:lnTo>
                      <a:pt x="36" y="15"/>
                    </a:lnTo>
                    <a:lnTo>
                      <a:pt x="42" y="14"/>
                    </a:lnTo>
                    <a:lnTo>
                      <a:pt x="46" y="11"/>
                    </a:lnTo>
                    <a:lnTo>
                      <a:pt x="52" y="8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8" y="2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92" y="2"/>
                    </a:lnTo>
                    <a:lnTo>
                      <a:pt x="96" y="5"/>
                    </a:lnTo>
                    <a:lnTo>
                      <a:pt x="97" y="6"/>
                    </a:lnTo>
                    <a:lnTo>
                      <a:pt x="100" y="9"/>
                    </a:lnTo>
                    <a:lnTo>
                      <a:pt x="103" y="12"/>
                    </a:lnTo>
                    <a:lnTo>
                      <a:pt x="105" y="18"/>
                    </a:lnTo>
                    <a:lnTo>
                      <a:pt x="105" y="22"/>
                    </a:lnTo>
                    <a:lnTo>
                      <a:pt x="106" y="30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5" y="43"/>
                    </a:lnTo>
                    <a:lnTo>
                      <a:pt x="105" y="47"/>
                    </a:lnTo>
                    <a:lnTo>
                      <a:pt x="92" y="75"/>
                    </a:lnTo>
                    <a:lnTo>
                      <a:pt x="92" y="73"/>
                    </a:lnTo>
                    <a:lnTo>
                      <a:pt x="92" y="70"/>
                    </a:lnTo>
                    <a:lnTo>
                      <a:pt x="92" y="64"/>
                    </a:lnTo>
                    <a:lnTo>
                      <a:pt x="92" y="59"/>
                    </a:lnTo>
                    <a:lnTo>
                      <a:pt x="90" y="51"/>
                    </a:lnTo>
                    <a:lnTo>
                      <a:pt x="90" y="44"/>
                    </a:lnTo>
                    <a:lnTo>
                      <a:pt x="87" y="38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4" y="25"/>
                    </a:lnTo>
                    <a:lnTo>
                      <a:pt x="70" y="24"/>
                    </a:lnTo>
                    <a:lnTo>
                      <a:pt x="67" y="24"/>
                    </a:lnTo>
                    <a:lnTo>
                      <a:pt x="61" y="24"/>
                    </a:lnTo>
                    <a:lnTo>
                      <a:pt x="58" y="27"/>
                    </a:lnTo>
                    <a:lnTo>
                      <a:pt x="52" y="27"/>
                    </a:lnTo>
                    <a:lnTo>
                      <a:pt x="46" y="30"/>
                    </a:lnTo>
                    <a:lnTo>
                      <a:pt x="39" y="34"/>
                    </a:lnTo>
                    <a:lnTo>
                      <a:pt x="33" y="38"/>
                    </a:lnTo>
                    <a:lnTo>
                      <a:pt x="25" y="43"/>
                    </a:lnTo>
                    <a:lnTo>
                      <a:pt x="17" y="50"/>
                    </a:lnTo>
                    <a:lnTo>
                      <a:pt x="13" y="53"/>
                    </a:lnTo>
                    <a:lnTo>
                      <a:pt x="9" y="57"/>
                    </a:lnTo>
                    <a:lnTo>
                      <a:pt x="3" y="63"/>
                    </a:lnTo>
                    <a:lnTo>
                      <a:pt x="0" y="67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7223348" y="5477942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22" y="26"/>
                  </a:cxn>
                  <a:cxn ang="0">
                    <a:pos x="27" y="19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0" y="1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27" h="26">
                    <a:moveTo>
                      <a:pt x="8" y="26"/>
                    </a:moveTo>
                    <a:lnTo>
                      <a:pt x="22" y="26"/>
                    </a:lnTo>
                    <a:lnTo>
                      <a:pt x="27" y="19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0" y="1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7145560" y="4782617"/>
                <a:ext cx="309563" cy="706437"/>
              </a:xfrm>
              <a:custGeom>
                <a:avLst/>
                <a:gdLst/>
                <a:ahLst/>
                <a:cxnLst>
                  <a:cxn ang="0">
                    <a:pos x="48" y="25"/>
                  </a:cxn>
                  <a:cxn ang="0">
                    <a:pos x="104" y="38"/>
                  </a:cxn>
                  <a:cxn ang="0">
                    <a:pos x="73" y="88"/>
                  </a:cxn>
                  <a:cxn ang="0">
                    <a:pos x="56" y="146"/>
                  </a:cxn>
                  <a:cxn ang="0">
                    <a:pos x="51" y="195"/>
                  </a:cxn>
                  <a:cxn ang="0">
                    <a:pos x="80" y="211"/>
                  </a:cxn>
                  <a:cxn ang="0">
                    <a:pos x="134" y="213"/>
                  </a:cxn>
                  <a:cxn ang="0">
                    <a:pos x="179" y="209"/>
                  </a:cxn>
                  <a:cxn ang="0">
                    <a:pos x="201" y="233"/>
                  </a:cxn>
                  <a:cxn ang="0">
                    <a:pos x="157" y="276"/>
                  </a:cxn>
                  <a:cxn ang="0">
                    <a:pos x="120" y="306"/>
                  </a:cxn>
                  <a:cxn ang="0">
                    <a:pos x="171" y="329"/>
                  </a:cxn>
                  <a:cxn ang="0">
                    <a:pos x="220" y="324"/>
                  </a:cxn>
                  <a:cxn ang="0">
                    <a:pos x="245" y="335"/>
                  </a:cxn>
                  <a:cxn ang="0">
                    <a:pos x="211" y="389"/>
                  </a:cxn>
                  <a:cxn ang="0">
                    <a:pos x="232" y="414"/>
                  </a:cxn>
                  <a:cxn ang="0">
                    <a:pos x="281" y="421"/>
                  </a:cxn>
                  <a:cxn ang="0">
                    <a:pos x="299" y="449"/>
                  </a:cxn>
                  <a:cxn ang="0">
                    <a:pos x="299" y="494"/>
                  </a:cxn>
                  <a:cxn ang="0">
                    <a:pos x="293" y="545"/>
                  </a:cxn>
                  <a:cxn ang="0">
                    <a:pos x="283" y="615"/>
                  </a:cxn>
                  <a:cxn ang="0">
                    <a:pos x="312" y="645"/>
                  </a:cxn>
                  <a:cxn ang="0">
                    <a:pos x="361" y="647"/>
                  </a:cxn>
                  <a:cxn ang="0">
                    <a:pos x="354" y="691"/>
                  </a:cxn>
                  <a:cxn ang="0">
                    <a:pos x="312" y="714"/>
                  </a:cxn>
                  <a:cxn ang="0">
                    <a:pos x="338" y="774"/>
                  </a:cxn>
                  <a:cxn ang="0">
                    <a:pos x="316" y="820"/>
                  </a:cxn>
                  <a:cxn ang="0">
                    <a:pos x="261" y="830"/>
                  </a:cxn>
                  <a:cxn ang="0">
                    <a:pos x="203" y="836"/>
                  </a:cxn>
                  <a:cxn ang="0">
                    <a:pos x="104" y="877"/>
                  </a:cxn>
                  <a:cxn ang="0">
                    <a:pos x="219" y="858"/>
                  </a:cxn>
                  <a:cxn ang="0">
                    <a:pos x="287" y="852"/>
                  </a:cxn>
                  <a:cxn ang="0">
                    <a:pos x="348" y="826"/>
                  </a:cxn>
                  <a:cxn ang="0">
                    <a:pos x="361" y="782"/>
                  </a:cxn>
                  <a:cxn ang="0">
                    <a:pos x="344" y="730"/>
                  </a:cxn>
                  <a:cxn ang="0">
                    <a:pos x="373" y="707"/>
                  </a:cxn>
                  <a:cxn ang="0">
                    <a:pos x="389" y="657"/>
                  </a:cxn>
                  <a:cxn ang="0">
                    <a:pos x="366" y="624"/>
                  </a:cxn>
                  <a:cxn ang="0">
                    <a:pos x="310" y="619"/>
                  </a:cxn>
                  <a:cxn ang="0">
                    <a:pos x="312" y="573"/>
                  </a:cxn>
                  <a:cxn ang="0">
                    <a:pos x="319" y="523"/>
                  </a:cxn>
                  <a:cxn ang="0">
                    <a:pos x="322" y="479"/>
                  </a:cxn>
                  <a:cxn ang="0">
                    <a:pos x="316" y="423"/>
                  </a:cxn>
                  <a:cxn ang="0">
                    <a:pos x="242" y="385"/>
                  </a:cxn>
                  <a:cxn ang="0">
                    <a:pos x="271" y="319"/>
                  </a:cxn>
                  <a:cxn ang="0">
                    <a:pos x="236" y="303"/>
                  </a:cxn>
                  <a:cxn ang="0">
                    <a:pos x="165" y="309"/>
                  </a:cxn>
                  <a:cxn ang="0">
                    <a:pos x="188" y="278"/>
                  </a:cxn>
                  <a:cxn ang="0">
                    <a:pos x="229" y="217"/>
                  </a:cxn>
                  <a:cxn ang="0">
                    <a:pos x="189" y="193"/>
                  </a:cxn>
                  <a:cxn ang="0">
                    <a:pos x="137" y="191"/>
                  </a:cxn>
                  <a:cxn ang="0">
                    <a:pos x="89" y="193"/>
                  </a:cxn>
                  <a:cxn ang="0">
                    <a:pos x="83" y="147"/>
                  </a:cxn>
                  <a:cxn ang="0">
                    <a:pos x="96" y="99"/>
                  </a:cxn>
                  <a:cxn ang="0">
                    <a:pos x="121" y="50"/>
                  </a:cxn>
                  <a:cxn ang="0">
                    <a:pos x="112" y="10"/>
                  </a:cxn>
                  <a:cxn ang="0">
                    <a:pos x="67" y="0"/>
                  </a:cxn>
                  <a:cxn ang="0">
                    <a:pos x="7" y="19"/>
                  </a:cxn>
                </a:cxnLst>
                <a:rect l="0" t="0" r="r" b="b"/>
                <a:pathLst>
                  <a:path w="390" h="890">
                    <a:moveTo>
                      <a:pt x="15" y="44"/>
                    </a:moveTo>
                    <a:lnTo>
                      <a:pt x="15" y="44"/>
                    </a:lnTo>
                    <a:lnTo>
                      <a:pt x="16" y="43"/>
                    </a:lnTo>
                    <a:lnTo>
                      <a:pt x="19" y="40"/>
                    </a:lnTo>
                    <a:lnTo>
                      <a:pt x="23" y="37"/>
                    </a:lnTo>
                    <a:lnTo>
                      <a:pt x="29" y="34"/>
                    </a:lnTo>
                    <a:lnTo>
                      <a:pt x="35" y="31"/>
                    </a:lnTo>
                    <a:lnTo>
                      <a:pt x="41" y="28"/>
                    </a:lnTo>
                    <a:lnTo>
                      <a:pt x="48" y="25"/>
                    </a:lnTo>
                    <a:lnTo>
                      <a:pt x="56" y="22"/>
                    </a:lnTo>
                    <a:lnTo>
                      <a:pt x="64" y="21"/>
                    </a:lnTo>
                    <a:lnTo>
                      <a:pt x="72" y="21"/>
                    </a:lnTo>
                    <a:lnTo>
                      <a:pt x="79" y="21"/>
                    </a:lnTo>
                    <a:lnTo>
                      <a:pt x="86" y="22"/>
                    </a:lnTo>
                    <a:lnTo>
                      <a:pt x="93" y="27"/>
                    </a:lnTo>
                    <a:lnTo>
                      <a:pt x="99" y="31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98" y="44"/>
                    </a:lnTo>
                    <a:lnTo>
                      <a:pt x="95" y="47"/>
                    </a:lnTo>
                    <a:lnTo>
                      <a:pt x="90" y="53"/>
                    </a:lnTo>
                    <a:lnTo>
                      <a:pt x="86" y="60"/>
                    </a:lnTo>
                    <a:lnTo>
                      <a:pt x="82" y="67"/>
                    </a:lnTo>
                    <a:lnTo>
                      <a:pt x="80" y="72"/>
                    </a:lnTo>
                    <a:lnTo>
                      <a:pt x="77" y="76"/>
                    </a:lnTo>
                    <a:lnTo>
                      <a:pt x="74" y="82"/>
                    </a:lnTo>
                    <a:lnTo>
                      <a:pt x="73" y="88"/>
                    </a:lnTo>
                    <a:lnTo>
                      <a:pt x="70" y="93"/>
                    </a:lnTo>
                    <a:lnTo>
                      <a:pt x="67" y="101"/>
                    </a:lnTo>
                    <a:lnTo>
                      <a:pt x="66" y="108"/>
                    </a:lnTo>
                    <a:lnTo>
                      <a:pt x="64" y="115"/>
                    </a:lnTo>
                    <a:lnTo>
                      <a:pt x="61" y="123"/>
                    </a:lnTo>
                    <a:lnTo>
                      <a:pt x="60" y="131"/>
                    </a:lnTo>
                    <a:lnTo>
                      <a:pt x="58" y="136"/>
                    </a:lnTo>
                    <a:lnTo>
                      <a:pt x="58" y="140"/>
                    </a:lnTo>
                    <a:lnTo>
                      <a:pt x="56" y="146"/>
                    </a:lnTo>
                    <a:lnTo>
                      <a:pt x="56" y="150"/>
                    </a:lnTo>
                    <a:lnTo>
                      <a:pt x="54" y="156"/>
                    </a:lnTo>
                    <a:lnTo>
                      <a:pt x="54" y="160"/>
                    </a:lnTo>
                    <a:lnTo>
                      <a:pt x="53" y="165"/>
                    </a:lnTo>
                    <a:lnTo>
                      <a:pt x="53" y="172"/>
                    </a:lnTo>
                    <a:lnTo>
                      <a:pt x="53" y="176"/>
                    </a:lnTo>
                    <a:lnTo>
                      <a:pt x="51" y="184"/>
                    </a:lnTo>
                    <a:lnTo>
                      <a:pt x="51" y="190"/>
                    </a:lnTo>
                    <a:lnTo>
                      <a:pt x="51" y="195"/>
                    </a:lnTo>
                    <a:lnTo>
                      <a:pt x="51" y="197"/>
                    </a:lnTo>
                    <a:lnTo>
                      <a:pt x="53" y="201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64" y="209"/>
                    </a:lnTo>
                    <a:lnTo>
                      <a:pt x="69" y="210"/>
                    </a:lnTo>
                    <a:lnTo>
                      <a:pt x="76" y="211"/>
                    </a:lnTo>
                    <a:lnTo>
                      <a:pt x="80" y="211"/>
                    </a:lnTo>
                    <a:lnTo>
                      <a:pt x="85" y="213"/>
                    </a:lnTo>
                    <a:lnTo>
                      <a:pt x="90" y="213"/>
                    </a:lnTo>
                    <a:lnTo>
                      <a:pt x="96" y="214"/>
                    </a:lnTo>
                    <a:lnTo>
                      <a:pt x="102" y="213"/>
                    </a:lnTo>
                    <a:lnTo>
                      <a:pt x="109" y="213"/>
                    </a:lnTo>
                    <a:lnTo>
                      <a:pt x="117" y="213"/>
                    </a:lnTo>
                    <a:lnTo>
                      <a:pt x="125" y="213"/>
                    </a:lnTo>
                    <a:lnTo>
                      <a:pt x="130" y="213"/>
                    </a:lnTo>
                    <a:lnTo>
                      <a:pt x="134" y="213"/>
                    </a:lnTo>
                    <a:lnTo>
                      <a:pt x="139" y="213"/>
                    </a:lnTo>
                    <a:lnTo>
                      <a:pt x="143" y="213"/>
                    </a:lnTo>
                    <a:lnTo>
                      <a:pt x="149" y="211"/>
                    </a:lnTo>
                    <a:lnTo>
                      <a:pt x="153" y="211"/>
                    </a:lnTo>
                    <a:lnTo>
                      <a:pt x="159" y="211"/>
                    </a:lnTo>
                    <a:lnTo>
                      <a:pt x="165" y="211"/>
                    </a:lnTo>
                    <a:lnTo>
                      <a:pt x="171" y="209"/>
                    </a:lnTo>
                    <a:lnTo>
                      <a:pt x="175" y="209"/>
                    </a:lnTo>
                    <a:lnTo>
                      <a:pt x="179" y="209"/>
                    </a:lnTo>
                    <a:lnTo>
                      <a:pt x="182" y="209"/>
                    </a:lnTo>
                    <a:lnTo>
                      <a:pt x="189" y="209"/>
                    </a:lnTo>
                    <a:lnTo>
                      <a:pt x="197" y="210"/>
                    </a:lnTo>
                    <a:lnTo>
                      <a:pt x="201" y="211"/>
                    </a:lnTo>
                    <a:lnTo>
                      <a:pt x="204" y="213"/>
                    </a:lnTo>
                    <a:lnTo>
                      <a:pt x="205" y="216"/>
                    </a:lnTo>
                    <a:lnTo>
                      <a:pt x="207" y="219"/>
                    </a:lnTo>
                    <a:lnTo>
                      <a:pt x="205" y="225"/>
                    </a:lnTo>
                    <a:lnTo>
                      <a:pt x="201" y="233"/>
                    </a:lnTo>
                    <a:lnTo>
                      <a:pt x="198" y="238"/>
                    </a:lnTo>
                    <a:lnTo>
                      <a:pt x="195" y="243"/>
                    </a:lnTo>
                    <a:lnTo>
                      <a:pt x="189" y="248"/>
                    </a:lnTo>
                    <a:lnTo>
                      <a:pt x="187" y="252"/>
                    </a:lnTo>
                    <a:lnTo>
                      <a:pt x="181" y="257"/>
                    </a:lnTo>
                    <a:lnTo>
                      <a:pt x="175" y="261"/>
                    </a:lnTo>
                    <a:lnTo>
                      <a:pt x="169" y="267"/>
                    </a:lnTo>
                    <a:lnTo>
                      <a:pt x="165" y="271"/>
                    </a:lnTo>
                    <a:lnTo>
                      <a:pt x="157" y="276"/>
                    </a:lnTo>
                    <a:lnTo>
                      <a:pt x="153" y="280"/>
                    </a:lnTo>
                    <a:lnTo>
                      <a:pt x="147" y="284"/>
                    </a:lnTo>
                    <a:lnTo>
                      <a:pt x="143" y="289"/>
                    </a:lnTo>
                    <a:lnTo>
                      <a:pt x="137" y="293"/>
                    </a:lnTo>
                    <a:lnTo>
                      <a:pt x="133" y="296"/>
                    </a:lnTo>
                    <a:lnTo>
                      <a:pt x="128" y="297"/>
                    </a:lnTo>
                    <a:lnTo>
                      <a:pt x="125" y="302"/>
                    </a:lnTo>
                    <a:lnTo>
                      <a:pt x="121" y="305"/>
                    </a:lnTo>
                    <a:lnTo>
                      <a:pt x="120" y="306"/>
                    </a:lnTo>
                    <a:lnTo>
                      <a:pt x="133" y="324"/>
                    </a:lnTo>
                    <a:lnTo>
                      <a:pt x="133" y="324"/>
                    </a:lnTo>
                    <a:lnTo>
                      <a:pt x="137" y="325"/>
                    </a:lnTo>
                    <a:lnTo>
                      <a:pt x="140" y="325"/>
                    </a:lnTo>
                    <a:lnTo>
                      <a:pt x="144" y="326"/>
                    </a:lnTo>
                    <a:lnTo>
                      <a:pt x="149" y="326"/>
                    </a:lnTo>
                    <a:lnTo>
                      <a:pt x="156" y="329"/>
                    </a:lnTo>
                    <a:lnTo>
                      <a:pt x="162" y="329"/>
                    </a:lnTo>
                    <a:lnTo>
                      <a:pt x="171" y="329"/>
                    </a:lnTo>
                    <a:lnTo>
                      <a:pt x="173" y="329"/>
                    </a:lnTo>
                    <a:lnTo>
                      <a:pt x="179" y="329"/>
                    </a:lnTo>
                    <a:lnTo>
                      <a:pt x="184" y="329"/>
                    </a:lnTo>
                    <a:lnTo>
                      <a:pt x="189" y="329"/>
                    </a:lnTo>
                    <a:lnTo>
                      <a:pt x="194" y="328"/>
                    </a:lnTo>
                    <a:lnTo>
                      <a:pt x="201" y="326"/>
                    </a:lnTo>
                    <a:lnTo>
                      <a:pt x="205" y="326"/>
                    </a:lnTo>
                    <a:lnTo>
                      <a:pt x="213" y="325"/>
                    </a:lnTo>
                    <a:lnTo>
                      <a:pt x="220" y="324"/>
                    </a:lnTo>
                    <a:lnTo>
                      <a:pt x="227" y="324"/>
                    </a:lnTo>
                    <a:lnTo>
                      <a:pt x="235" y="322"/>
                    </a:lnTo>
                    <a:lnTo>
                      <a:pt x="243" y="322"/>
                    </a:lnTo>
                    <a:lnTo>
                      <a:pt x="243" y="321"/>
                    </a:lnTo>
                    <a:lnTo>
                      <a:pt x="245" y="321"/>
                    </a:lnTo>
                    <a:lnTo>
                      <a:pt x="246" y="322"/>
                    </a:lnTo>
                    <a:lnTo>
                      <a:pt x="248" y="326"/>
                    </a:lnTo>
                    <a:lnTo>
                      <a:pt x="246" y="331"/>
                    </a:lnTo>
                    <a:lnTo>
                      <a:pt x="245" y="335"/>
                    </a:lnTo>
                    <a:lnTo>
                      <a:pt x="242" y="341"/>
                    </a:lnTo>
                    <a:lnTo>
                      <a:pt x="239" y="350"/>
                    </a:lnTo>
                    <a:lnTo>
                      <a:pt x="236" y="354"/>
                    </a:lnTo>
                    <a:lnTo>
                      <a:pt x="233" y="359"/>
                    </a:lnTo>
                    <a:lnTo>
                      <a:pt x="230" y="363"/>
                    </a:lnTo>
                    <a:lnTo>
                      <a:pt x="226" y="370"/>
                    </a:lnTo>
                    <a:lnTo>
                      <a:pt x="222" y="376"/>
                    </a:lnTo>
                    <a:lnTo>
                      <a:pt x="217" y="383"/>
                    </a:lnTo>
                    <a:lnTo>
                      <a:pt x="211" y="389"/>
                    </a:lnTo>
                    <a:lnTo>
                      <a:pt x="207" y="398"/>
                    </a:lnTo>
                    <a:lnTo>
                      <a:pt x="205" y="398"/>
                    </a:lnTo>
                    <a:lnTo>
                      <a:pt x="208" y="401"/>
                    </a:lnTo>
                    <a:lnTo>
                      <a:pt x="210" y="404"/>
                    </a:lnTo>
                    <a:lnTo>
                      <a:pt x="216" y="408"/>
                    </a:lnTo>
                    <a:lnTo>
                      <a:pt x="220" y="411"/>
                    </a:lnTo>
                    <a:lnTo>
                      <a:pt x="226" y="412"/>
                    </a:lnTo>
                    <a:lnTo>
                      <a:pt x="229" y="412"/>
                    </a:lnTo>
                    <a:lnTo>
                      <a:pt x="232" y="414"/>
                    </a:lnTo>
                    <a:lnTo>
                      <a:pt x="236" y="414"/>
                    </a:lnTo>
                    <a:lnTo>
                      <a:pt x="240" y="415"/>
                    </a:lnTo>
                    <a:lnTo>
                      <a:pt x="245" y="415"/>
                    </a:lnTo>
                    <a:lnTo>
                      <a:pt x="249" y="418"/>
                    </a:lnTo>
                    <a:lnTo>
                      <a:pt x="255" y="418"/>
                    </a:lnTo>
                    <a:lnTo>
                      <a:pt x="261" y="420"/>
                    </a:lnTo>
                    <a:lnTo>
                      <a:pt x="267" y="420"/>
                    </a:lnTo>
                    <a:lnTo>
                      <a:pt x="274" y="420"/>
                    </a:lnTo>
                    <a:lnTo>
                      <a:pt x="281" y="421"/>
                    </a:lnTo>
                    <a:lnTo>
                      <a:pt x="290" y="421"/>
                    </a:lnTo>
                    <a:lnTo>
                      <a:pt x="291" y="421"/>
                    </a:lnTo>
                    <a:lnTo>
                      <a:pt x="293" y="426"/>
                    </a:lnTo>
                    <a:lnTo>
                      <a:pt x="294" y="428"/>
                    </a:lnTo>
                    <a:lnTo>
                      <a:pt x="296" y="434"/>
                    </a:lnTo>
                    <a:lnTo>
                      <a:pt x="296" y="436"/>
                    </a:lnTo>
                    <a:lnTo>
                      <a:pt x="297" y="440"/>
                    </a:lnTo>
                    <a:lnTo>
                      <a:pt x="297" y="444"/>
                    </a:lnTo>
                    <a:lnTo>
                      <a:pt x="299" y="449"/>
                    </a:lnTo>
                    <a:lnTo>
                      <a:pt x="299" y="453"/>
                    </a:lnTo>
                    <a:lnTo>
                      <a:pt x="299" y="459"/>
                    </a:lnTo>
                    <a:lnTo>
                      <a:pt x="299" y="466"/>
                    </a:lnTo>
                    <a:lnTo>
                      <a:pt x="300" y="474"/>
                    </a:lnTo>
                    <a:lnTo>
                      <a:pt x="299" y="476"/>
                    </a:lnTo>
                    <a:lnTo>
                      <a:pt x="299" y="481"/>
                    </a:lnTo>
                    <a:lnTo>
                      <a:pt x="299" y="485"/>
                    </a:lnTo>
                    <a:lnTo>
                      <a:pt x="299" y="490"/>
                    </a:lnTo>
                    <a:lnTo>
                      <a:pt x="299" y="494"/>
                    </a:lnTo>
                    <a:lnTo>
                      <a:pt x="299" y="498"/>
                    </a:lnTo>
                    <a:lnTo>
                      <a:pt x="299" y="504"/>
                    </a:lnTo>
                    <a:lnTo>
                      <a:pt x="299" y="510"/>
                    </a:lnTo>
                    <a:lnTo>
                      <a:pt x="297" y="514"/>
                    </a:lnTo>
                    <a:lnTo>
                      <a:pt x="297" y="519"/>
                    </a:lnTo>
                    <a:lnTo>
                      <a:pt x="296" y="525"/>
                    </a:lnTo>
                    <a:lnTo>
                      <a:pt x="294" y="532"/>
                    </a:lnTo>
                    <a:lnTo>
                      <a:pt x="294" y="538"/>
                    </a:lnTo>
                    <a:lnTo>
                      <a:pt x="293" y="545"/>
                    </a:lnTo>
                    <a:lnTo>
                      <a:pt x="293" y="552"/>
                    </a:lnTo>
                    <a:lnTo>
                      <a:pt x="293" y="559"/>
                    </a:lnTo>
                    <a:lnTo>
                      <a:pt x="291" y="565"/>
                    </a:lnTo>
                    <a:lnTo>
                      <a:pt x="290" y="573"/>
                    </a:lnTo>
                    <a:lnTo>
                      <a:pt x="287" y="581"/>
                    </a:lnTo>
                    <a:lnTo>
                      <a:pt x="287" y="589"/>
                    </a:lnTo>
                    <a:lnTo>
                      <a:pt x="286" y="597"/>
                    </a:lnTo>
                    <a:lnTo>
                      <a:pt x="284" y="606"/>
                    </a:lnTo>
                    <a:lnTo>
                      <a:pt x="283" y="615"/>
                    </a:lnTo>
                    <a:lnTo>
                      <a:pt x="283" y="625"/>
                    </a:lnTo>
                    <a:lnTo>
                      <a:pt x="281" y="625"/>
                    </a:lnTo>
                    <a:lnTo>
                      <a:pt x="283" y="628"/>
                    </a:lnTo>
                    <a:lnTo>
                      <a:pt x="284" y="632"/>
                    </a:lnTo>
                    <a:lnTo>
                      <a:pt x="290" y="638"/>
                    </a:lnTo>
                    <a:lnTo>
                      <a:pt x="293" y="640"/>
                    </a:lnTo>
                    <a:lnTo>
                      <a:pt x="297" y="643"/>
                    </a:lnTo>
                    <a:lnTo>
                      <a:pt x="305" y="644"/>
                    </a:lnTo>
                    <a:lnTo>
                      <a:pt x="312" y="645"/>
                    </a:lnTo>
                    <a:lnTo>
                      <a:pt x="316" y="645"/>
                    </a:lnTo>
                    <a:lnTo>
                      <a:pt x="321" y="645"/>
                    </a:lnTo>
                    <a:lnTo>
                      <a:pt x="326" y="645"/>
                    </a:lnTo>
                    <a:lnTo>
                      <a:pt x="332" y="645"/>
                    </a:lnTo>
                    <a:lnTo>
                      <a:pt x="338" y="645"/>
                    </a:lnTo>
                    <a:lnTo>
                      <a:pt x="345" y="645"/>
                    </a:lnTo>
                    <a:lnTo>
                      <a:pt x="353" y="645"/>
                    </a:lnTo>
                    <a:lnTo>
                      <a:pt x="361" y="645"/>
                    </a:lnTo>
                    <a:lnTo>
                      <a:pt x="361" y="647"/>
                    </a:lnTo>
                    <a:lnTo>
                      <a:pt x="364" y="651"/>
                    </a:lnTo>
                    <a:lnTo>
                      <a:pt x="366" y="654"/>
                    </a:lnTo>
                    <a:lnTo>
                      <a:pt x="367" y="659"/>
                    </a:lnTo>
                    <a:lnTo>
                      <a:pt x="367" y="664"/>
                    </a:lnTo>
                    <a:lnTo>
                      <a:pt x="367" y="669"/>
                    </a:lnTo>
                    <a:lnTo>
                      <a:pt x="366" y="673"/>
                    </a:lnTo>
                    <a:lnTo>
                      <a:pt x="363" y="679"/>
                    </a:lnTo>
                    <a:lnTo>
                      <a:pt x="358" y="685"/>
                    </a:lnTo>
                    <a:lnTo>
                      <a:pt x="354" y="691"/>
                    </a:lnTo>
                    <a:lnTo>
                      <a:pt x="350" y="693"/>
                    </a:lnTo>
                    <a:lnTo>
                      <a:pt x="345" y="695"/>
                    </a:lnTo>
                    <a:lnTo>
                      <a:pt x="341" y="698"/>
                    </a:lnTo>
                    <a:lnTo>
                      <a:pt x="337" y="701"/>
                    </a:lnTo>
                    <a:lnTo>
                      <a:pt x="329" y="704"/>
                    </a:lnTo>
                    <a:lnTo>
                      <a:pt x="323" y="707"/>
                    </a:lnTo>
                    <a:lnTo>
                      <a:pt x="316" y="708"/>
                    </a:lnTo>
                    <a:lnTo>
                      <a:pt x="310" y="711"/>
                    </a:lnTo>
                    <a:lnTo>
                      <a:pt x="312" y="714"/>
                    </a:lnTo>
                    <a:lnTo>
                      <a:pt x="313" y="717"/>
                    </a:lnTo>
                    <a:lnTo>
                      <a:pt x="316" y="723"/>
                    </a:lnTo>
                    <a:lnTo>
                      <a:pt x="319" y="727"/>
                    </a:lnTo>
                    <a:lnTo>
                      <a:pt x="323" y="734"/>
                    </a:lnTo>
                    <a:lnTo>
                      <a:pt x="326" y="742"/>
                    </a:lnTo>
                    <a:lnTo>
                      <a:pt x="331" y="750"/>
                    </a:lnTo>
                    <a:lnTo>
                      <a:pt x="332" y="758"/>
                    </a:lnTo>
                    <a:lnTo>
                      <a:pt x="337" y="766"/>
                    </a:lnTo>
                    <a:lnTo>
                      <a:pt x="338" y="774"/>
                    </a:lnTo>
                    <a:lnTo>
                      <a:pt x="339" y="782"/>
                    </a:lnTo>
                    <a:lnTo>
                      <a:pt x="338" y="790"/>
                    </a:lnTo>
                    <a:lnTo>
                      <a:pt x="338" y="798"/>
                    </a:lnTo>
                    <a:lnTo>
                      <a:pt x="335" y="804"/>
                    </a:lnTo>
                    <a:lnTo>
                      <a:pt x="331" y="811"/>
                    </a:lnTo>
                    <a:lnTo>
                      <a:pt x="328" y="813"/>
                    </a:lnTo>
                    <a:lnTo>
                      <a:pt x="323" y="814"/>
                    </a:lnTo>
                    <a:lnTo>
                      <a:pt x="321" y="817"/>
                    </a:lnTo>
                    <a:lnTo>
                      <a:pt x="316" y="820"/>
                    </a:lnTo>
                    <a:lnTo>
                      <a:pt x="310" y="822"/>
                    </a:lnTo>
                    <a:lnTo>
                      <a:pt x="306" y="823"/>
                    </a:lnTo>
                    <a:lnTo>
                      <a:pt x="300" y="825"/>
                    </a:lnTo>
                    <a:lnTo>
                      <a:pt x="294" y="827"/>
                    </a:lnTo>
                    <a:lnTo>
                      <a:pt x="287" y="827"/>
                    </a:lnTo>
                    <a:lnTo>
                      <a:pt x="281" y="829"/>
                    </a:lnTo>
                    <a:lnTo>
                      <a:pt x="274" y="829"/>
                    </a:lnTo>
                    <a:lnTo>
                      <a:pt x="268" y="830"/>
                    </a:lnTo>
                    <a:lnTo>
                      <a:pt x="261" y="830"/>
                    </a:lnTo>
                    <a:lnTo>
                      <a:pt x="254" y="833"/>
                    </a:lnTo>
                    <a:lnTo>
                      <a:pt x="248" y="833"/>
                    </a:lnTo>
                    <a:lnTo>
                      <a:pt x="240" y="835"/>
                    </a:lnTo>
                    <a:lnTo>
                      <a:pt x="233" y="835"/>
                    </a:lnTo>
                    <a:lnTo>
                      <a:pt x="226" y="835"/>
                    </a:lnTo>
                    <a:lnTo>
                      <a:pt x="220" y="835"/>
                    </a:lnTo>
                    <a:lnTo>
                      <a:pt x="214" y="835"/>
                    </a:lnTo>
                    <a:lnTo>
                      <a:pt x="208" y="835"/>
                    </a:lnTo>
                    <a:lnTo>
                      <a:pt x="203" y="836"/>
                    </a:lnTo>
                    <a:lnTo>
                      <a:pt x="197" y="836"/>
                    </a:lnTo>
                    <a:lnTo>
                      <a:pt x="192" y="836"/>
                    </a:lnTo>
                    <a:lnTo>
                      <a:pt x="188" y="836"/>
                    </a:lnTo>
                    <a:lnTo>
                      <a:pt x="184" y="836"/>
                    </a:lnTo>
                    <a:lnTo>
                      <a:pt x="179" y="836"/>
                    </a:lnTo>
                    <a:lnTo>
                      <a:pt x="178" y="836"/>
                    </a:lnTo>
                    <a:lnTo>
                      <a:pt x="173" y="836"/>
                    </a:lnTo>
                    <a:lnTo>
                      <a:pt x="172" y="836"/>
                    </a:lnTo>
                    <a:lnTo>
                      <a:pt x="104" y="877"/>
                    </a:lnTo>
                    <a:lnTo>
                      <a:pt x="133" y="890"/>
                    </a:lnTo>
                    <a:lnTo>
                      <a:pt x="187" y="857"/>
                    </a:lnTo>
                    <a:lnTo>
                      <a:pt x="188" y="857"/>
                    </a:lnTo>
                    <a:lnTo>
                      <a:pt x="194" y="857"/>
                    </a:lnTo>
                    <a:lnTo>
                      <a:pt x="197" y="857"/>
                    </a:lnTo>
                    <a:lnTo>
                      <a:pt x="203" y="858"/>
                    </a:lnTo>
                    <a:lnTo>
                      <a:pt x="207" y="858"/>
                    </a:lnTo>
                    <a:lnTo>
                      <a:pt x="213" y="858"/>
                    </a:lnTo>
                    <a:lnTo>
                      <a:pt x="219" y="858"/>
                    </a:lnTo>
                    <a:lnTo>
                      <a:pt x="226" y="858"/>
                    </a:lnTo>
                    <a:lnTo>
                      <a:pt x="233" y="858"/>
                    </a:lnTo>
                    <a:lnTo>
                      <a:pt x="240" y="858"/>
                    </a:lnTo>
                    <a:lnTo>
                      <a:pt x="248" y="857"/>
                    </a:lnTo>
                    <a:lnTo>
                      <a:pt x="255" y="857"/>
                    </a:lnTo>
                    <a:lnTo>
                      <a:pt x="264" y="857"/>
                    </a:lnTo>
                    <a:lnTo>
                      <a:pt x="272" y="857"/>
                    </a:lnTo>
                    <a:lnTo>
                      <a:pt x="280" y="855"/>
                    </a:lnTo>
                    <a:lnTo>
                      <a:pt x="287" y="852"/>
                    </a:lnTo>
                    <a:lnTo>
                      <a:pt x="296" y="851"/>
                    </a:lnTo>
                    <a:lnTo>
                      <a:pt x="305" y="849"/>
                    </a:lnTo>
                    <a:lnTo>
                      <a:pt x="312" y="848"/>
                    </a:lnTo>
                    <a:lnTo>
                      <a:pt x="319" y="845"/>
                    </a:lnTo>
                    <a:lnTo>
                      <a:pt x="326" y="842"/>
                    </a:lnTo>
                    <a:lnTo>
                      <a:pt x="332" y="839"/>
                    </a:lnTo>
                    <a:lnTo>
                      <a:pt x="338" y="835"/>
                    </a:lnTo>
                    <a:lnTo>
                      <a:pt x="344" y="830"/>
                    </a:lnTo>
                    <a:lnTo>
                      <a:pt x="348" y="826"/>
                    </a:lnTo>
                    <a:lnTo>
                      <a:pt x="353" y="822"/>
                    </a:lnTo>
                    <a:lnTo>
                      <a:pt x="357" y="816"/>
                    </a:lnTo>
                    <a:lnTo>
                      <a:pt x="360" y="810"/>
                    </a:lnTo>
                    <a:lnTo>
                      <a:pt x="361" y="804"/>
                    </a:lnTo>
                    <a:lnTo>
                      <a:pt x="363" y="797"/>
                    </a:lnTo>
                    <a:lnTo>
                      <a:pt x="363" y="794"/>
                    </a:lnTo>
                    <a:lnTo>
                      <a:pt x="363" y="790"/>
                    </a:lnTo>
                    <a:lnTo>
                      <a:pt x="361" y="785"/>
                    </a:lnTo>
                    <a:lnTo>
                      <a:pt x="361" y="782"/>
                    </a:lnTo>
                    <a:lnTo>
                      <a:pt x="361" y="778"/>
                    </a:lnTo>
                    <a:lnTo>
                      <a:pt x="361" y="774"/>
                    </a:lnTo>
                    <a:lnTo>
                      <a:pt x="360" y="768"/>
                    </a:lnTo>
                    <a:lnTo>
                      <a:pt x="358" y="762"/>
                    </a:lnTo>
                    <a:lnTo>
                      <a:pt x="357" y="755"/>
                    </a:lnTo>
                    <a:lnTo>
                      <a:pt x="354" y="749"/>
                    </a:lnTo>
                    <a:lnTo>
                      <a:pt x="351" y="742"/>
                    </a:lnTo>
                    <a:lnTo>
                      <a:pt x="348" y="736"/>
                    </a:lnTo>
                    <a:lnTo>
                      <a:pt x="344" y="730"/>
                    </a:lnTo>
                    <a:lnTo>
                      <a:pt x="339" y="723"/>
                    </a:lnTo>
                    <a:lnTo>
                      <a:pt x="339" y="723"/>
                    </a:lnTo>
                    <a:lnTo>
                      <a:pt x="342" y="721"/>
                    </a:lnTo>
                    <a:lnTo>
                      <a:pt x="345" y="720"/>
                    </a:lnTo>
                    <a:lnTo>
                      <a:pt x="351" y="718"/>
                    </a:lnTo>
                    <a:lnTo>
                      <a:pt x="355" y="715"/>
                    </a:lnTo>
                    <a:lnTo>
                      <a:pt x="361" y="712"/>
                    </a:lnTo>
                    <a:lnTo>
                      <a:pt x="367" y="709"/>
                    </a:lnTo>
                    <a:lnTo>
                      <a:pt x="373" y="707"/>
                    </a:lnTo>
                    <a:lnTo>
                      <a:pt x="377" y="701"/>
                    </a:lnTo>
                    <a:lnTo>
                      <a:pt x="383" y="693"/>
                    </a:lnTo>
                    <a:lnTo>
                      <a:pt x="387" y="686"/>
                    </a:lnTo>
                    <a:lnTo>
                      <a:pt x="390" y="680"/>
                    </a:lnTo>
                    <a:lnTo>
                      <a:pt x="390" y="675"/>
                    </a:lnTo>
                    <a:lnTo>
                      <a:pt x="390" y="672"/>
                    </a:lnTo>
                    <a:lnTo>
                      <a:pt x="390" y="666"/>
                    </a:lnTo>
                    <a:lnTo>
                      <a:pt x="390" y="663"/>
                    </a:lnTo>
                    <a:lnTo>
                      <a:pt x="389" y="657"/>
                    </a:lnTo>
                    <a:lnTo>
                      <a:pt x="389" y="651"/>
                    </a:lnTo>
                    <a:lnTo>
                      <a:pt x="386" y="645"/>
                    </a:lnTo>
                    <a:lnTo>
                      <a:pt x="385" y="641"/>
                    </a:lnTo>
                    <a:lnTo>
                      <a:pt x="383" y="640"/>
                    </a:lnTo>
                    <a:lnTo>
                      <a:pt x="383" y="637"/>
                    </a:lnTo>
                    <a:lnTo>
                      <a:pt x="380" y="632"/>
                    </a:lnTo>
                    <a:lnTo>
                      <a:pt x="376" y="628"/>
                    </a:lnTo>
                    <a:lnTo>
                      <a:pt x="370" y="626"/>
                    </a:lnTo>
                    <a:lnTo>
                      <a:pt x="366" y="624"/>
                    </a:lnTo>
                    <a:lnTo>
                      <a:pt x="358" y="622"/>
                    </a:lnTo>
                    <a:lnTo>
                      <a:pt x="351" y="621"/>
                    </a:lnTo>
                    <a:lnTo>
                      <a:pt x="347" y="619"/>
                    </a:lnTo>
                    <a:lnTo>
                      <a:pt x="342" y="619"/>
                    </a:lnTo>
                    <a:lnTo>
                      <a:pt x="337" y="619"/>
                    </a:lnTo>
                    <a:lnTo>
                      <a:pt x="331" y="619"/>
                    </a:lnTo>
                    <a:lnTo>
                      <a:pt x="323" y="619"/>
                    </a:lnTo>
                    <a:lnTo>
                      <a:pt x="318" y="619"/>
                    </a:lnTo>
                    <a:lnTo>
                      <a:pt x="310" y="619"/>
                    </a:lnTo>
                    <a:lnTo>
                      <a:pt x="303" y="621"/>
                    </a:lnTo>
                    <a:lnTo>
                      <a:pt x="303" y="618"/>
                    </a:lnTo>
                    <a:lnTo>
                      <a:pt x="305" y="612"/>
                    </a:lnTo>
                    <a:lnTo>
                      <a:pt x="305" y="606"/>
                    </a:lnTo>
                    <a:lnTo>
                      <a:pt x="306" y="600"/>
                    </a:lnTo>
                    <a:lnTo>
                      <a:pt x="307" y="594"/>
                    </a:lnTo>
                    <a:lnTo>
                      <a:pt x="309" y="589"/>
                    </a:lnTo>
                    <a:lnTo>
                      <a:pt x="309" y="581"/>
                    </a:lnTo>
                    <a:lnTo>
                      <a:pt x="312" y="573"/>
                    </a:lnTo>
                    <a:lnTo>
                      <a:pt x="313" y="564"/>
                    </a:lnTo>
                    <a:lnTo>
                      <a:pt x="315" y="555"/>
                    </a:lnTo>
                    <a:lnTo>
                      <a:pt x="315" y="551"/>
                    </a:lnTo>
                    <a:lnTo>
                      <a:pt x="315" y="546"/>
                    </a:lnTo>
                    <a:lnTo>
                      <a:pt x="316" y="541"/>
                    </a:lnTo>
                    <a:lnTo>
                      <a:pt x="316" y="538"/>
                    </a:lnTo>
                    <a:lnTo>
                      <a:pt x="316" y="532"/>
                    </a:lnTo>
                    <a:lnTo>
                      <a:pt x="319" y="527"/>
                    </a:lnTo>
                    <a:lnTo>
                      <a:pt x="319" y="523"/>
                    </a:lnTo>
                    <a:lnTo>
                      <a:pt x="321" y="519"/>
                    </a:lnTo>
                    <a:lnTo>
                      <a:pt x="321" y="513"/>
                    </a:lnTo>
                    <a:lnTo>
                      <a:pt x="321" y="509"/>
                    </a:lnTo>
                    <a:lnTo>
                      <a:pt x="321" y="503"/>
                    </a:lnTo>
                    <a:lnTo>
                      <a:pt x="321" y="498"/>
                    </a:lnTo>
                    <a:lnTo>
                      <a:pt x="321" y="494"/>
                    </a:lnTo>
                    <a:lnTo>
                      <a:pt x="322" y="488"/>
                    </a:lnTo>
                    <a:lnTo>
                      <a:pt x="322" y="484"/>
                    </a:lnTo>
                    <a:lnTo>
                      <a:pt x="322" y="479"/>
                    </a:lnTo>
                    <a:lnTo>
                      <a:pt x="322" y="475"/>
                    </a:lnTo>
                    <a:lnTo>
                      <a:pt x="322" y="471"/>
                    </a:lnTo>
                    <a:lnTo>
                      <a:pt x="322" y="465"/>
                    </a:lnTo>
                    <a:lnTo>
                      <a:pt x="322" y="460"/>
                    </a:lnTo>
                    <a:lnTo>
                      <a:pt x="322" y="452"/>
                    </a:lnTo>
                    <a:lnTo>
                      <a:pt x="322" y="444"/>
                    </a:lnTo>
                    <a:lnTo>
                      <a:pt x="321" y="437"/>
                    </a:lnTo>
                    <a:lnTo>
                      <a:pt x="319" y="430"/>
                    </a:lnTo>
                    <a:lnTo>
                      <a:pt x="316" y="423"/>
                    </a:lnTo>
                    <a:lnTo>
                      <a:pt x="315" y="418"/>
                    </a:lnTo>
                    <a:lnTo>
                      <a:pt x="312" y="412"/>
                    </a:lnTo>
                    <a:lnTo>
                      <a:pt x="309" y="408"/>
                    </a:lnTo>
                    <a:lnTo>
                      <a:pt x="305" y="405"/>
                    </a:lnTo>
                    <a:lnTo>
                      <a:pt x="302" y="404"/>
                    </a:lnTo>
                    <a:lnTo>
                      <a:pt x="238" y="393"/>
                    </a:lnTo>
                    <a:lnTo>
                      <a:pt x="238" y="392"/>
                    </a:lnTo>
                    <a:lnTo>
                      <a:pt x="239" y="391"/>
                    </a:lnTo>
                    <a:lnTo>
                      <a:pt x="242" y="385"/>
                    </a:lnTo>
                    <a:lnTo>
                      <a:pt x="246" y="380"/>
                    </a:lnTo>
                    <a:lnTo>
                      <a:pt x="249" y="373"/>
                    </a:lnTo>
                    <a:lnTo>
                      <a:pt x="255" y="366"/>
                    </a:lnTo>
                    <a:lnTo>
                      <a:pt x="259" y="357"/>
                    </a:lnTo>
                    <a:lnTo>
                      <a:pt x="264" y="350"/>
                    </a:lnTo>
                    <a:lnTo>
                      <a:pt x="267" y="341"/>
                    </a:lnTo>
                    <a:lnTo>
                      <a:pt x="270" y="334"/>
                    </a:lnTo>
                    <a:lnTo>
                      <a:pt x="270" y="325"/>
                    </a:lnTo>
                    <a:lnTo>
                      <a:pt x="271" y="319"/>
                    </a:lnTo>
                    <a:lnTo>
                      <a:pt x="268" y="312"/>
                    </a:lnTo>
                    <a:lnTo>
                      <a:pt x="267" y="308"/>
                    </a:lnTo>
                    <a:lnTo>
                      <a:pt x="261" y="303"/>
                    </a:lnTo>
                    <a:lnTo>
                      <a:pt x="254" y="303"/>
                    </a:lnTo>
                    <a:lnTo>
                      <a:pt x="252" y="303"/>
                    </a:lnTo>
                    <a:lnTo>
                      <a:pt x="249" y="303"/>
                    </a:lnTo>
                    <a:lnTo>
                      <a:pt x="246" y="303"/>
                    </a:lnTo>
                    <a:lnTo>
                      <a:pt x="242" y="303"/>
                    </a:lnTo>
                    <a:lnTo>
                      <a:pt x="236" y="303"/>
                    </a:lnTo>
                    <a:lnTo>
                      <a:pt x="229" y="305"/>
                    </a:lnTo>
                    <a:lnTo>
                      <a:pt x="222" y="305"/>
                    </a:lnTo>
                    <a:lnTo>
                      <a:pt x="214" y="306"/>
                    </a:lnTo>
                    <a:lnTo>
                      <a:pt x="205" y="306"/>
                    </a:lnTo>
                    <a:lnTo>
                      <a:pt x="197" y="308"/>
                    </a:lnTo>
                    <a:lnTo>
                      <a:pt x="188" y="309"/>
                    </a:lnTo>
                    <a:lnTo>
                      <a:pt x="181" y="309"/>
                    </a:lnTo>
                    <a:lnTo>
                      <a:pt x="172" y="309"/>
                    </a:lnTo>
                    <a:lnTo>
                      <a:pt x="165" y="309"/>
                    </a:lnTo>
                    <a:lnTo>
                      <a:pt x="157" y="309"/>
                    </a:lnTo>
                    <a:lnTo>
                      <a:pt x="152" y="310"/>
                    </a:lnTo>
                    <a:lnTo>
                      <a:pt x="152" y="309"/>
                    </a:lnTo>
                    <a:lnTo>
                      <a:pt x="156" y="306"/>
                    </a:lnTo>
                    <a:lnTo>
                      <a:pt x="159" y="302"/>
                    </a:lnTo>
                    <a:lnTo>
                      <a:pt x="166" y="297"/>
                    </a:lnTo>
                    <a:lnTo>
                      <a:pt x="172" y="292"/>
                    </a:lnTo>
                    <a:lnTo>
                      <a:pt x="181" y="286"/>
                    </a:lnTo>
                    <a:lnTo>
                      <a:pt x="188" y="278"/>
                    </a:lnTo>
                    <a:lnTo>
                      <a:pt x="197" y="271"/>
                    </a:lnTo>
                    <a:lnTo>
                      <a:pt x="204" y="261"/>
                    </a:lnTo>
                    <a:lnTo>
                      <a:pt x="211" y="254"/>
                    </a:lnTo>
                    <a:lnTo>
                      <a:pt x="217" y="246"/>
                    </a:lnTo>
                    <a:lnTo>
                      <a:pt x="224" y="239"/>
                    </a:lnTo>
                    <a:lnTo>
                      <a:pt x="227" y="232"/>
                    </a:lnTo>
                    <a:lnTo>
                      <a:pt x="230" y="225"/>
                    </a:lnTo>
                    <a:lnTo>
                      <a:pt x="230" y="220"/>
                    </a:lnTo>
                    <a:lnTo>
                      <a:pt x="229" y="217"/>
                    </a:lnTo>
                    <a:lnTo>
                      <a:pt x="223" y="210"/>
                    </a:lnTo>
                    <a:lnTo>
                      <a:pt x="217" y="204"/>
                    </a:lnTo>
                    <a:lnTo>
                      <a:pt x="213" y="201"/>
                    </a:lnTo>
                    <a:lnTo>
                      <a:pt x="210" y="200"/>
                    </a:lnTo>
                    <a:lnTo>
                      <a:pt x="205" y="197"/>
                    </a:lnTo>
                    <a:lnTo>
                      <a:pt x="201" y="197"/>
                    </a:lnTo>
                    <a:lnTo>
                      <a:pt x="197" y="194"/>
                    </a:lnTo>
                    <a:lnTo>
                      <a:pt x="194" y="194"/>
                    </a:lnTo>
                    <a:lnTo>
                      <a:pt x="189" y="193"/>
                    </a:lnTo>
                    <a:lnTo>
                      <a:pt x="185" y="193"/>
                    </a:lnTo>
                    <a:lnTo>
                      <a:pt x="179" y="193"/>
                    </a:lnTo>
                    <a:lnTo>
                      <a:pt x="175" y="193"/>
                    </a:lnTo>
                    <a:lnTo>
                      <a:pt x="168" y="193"/>
                    </a:lnTo>
                    <a:lnTo>
                      <a:pt x="163" y="193"/>
                    </a:lnTo>
                    <a:lnTo>
                      <a:pt x="155" y="191"/>
                    </a:lnTo>
                    <a:lnTo>
                      <a:pt x="147" y="191"/>
                    </a:lnTo>
                    <a:lnTo>
                      <a:pt x="141" y="191"/>
                    </a:lnTo>
                    <a:lnTo>
                      <a:pt x="137" y="191"/>
                    </a:lnTo>
                    <a:lnTo>
                      <a:pt x="133" y="191"/>
                    </a:lnTo>
                    <a:lnTo>
                      <a:pt x="128" y="191"/>
                    </a:lnTo>
                    <a:lnTo>
                      <a:pt x="123" y="191"/>
                    </a:lnTo>
                    <a:lnTo>
                      <a:pt x="118" y="191"/>
                    </a:lnTo>
                    <a:lnTo>
                      <a:pt x="112" y="191"/>
                    </a:lnTo>
                    <a:lnTo>
                      <a:pt x="106" y="193"/>
                    </a:lnTo>
                    <a:lnTo>
                      <a:pt x="101" y="193"/>
                    </a:lnTo>
                    <a:lnTo>
                      <a:pt x="95" y="193"/>
                    </a:lnTo>
                    <a:lnTo>
                      <a:pt x="89" y="193"/>
                    </a:lnTo>
                    <a:lnTo>
                      <a:pt x="83" y="193"/>
                    </a:lnTo>
                    <a:lnTo>
                      <a:pt x="80" y="178"/>
                    </a:lnTo>
                    <a:lnTo>
                      <a:pt x="80" y="176"/>
                    </a:lnTo>
                    <a:lnTo>
                      <a:pt x="80" y="172"/>
                    </a:lnTo>
                    <a:lnTo>
                      <a:pt x="80" y="168"/>
                    </a:lnTo>
                    <a:lnTo>
                      <a:pt x="82" y="160"/>
                    </a:lnTo>
                    <a:lnTo>
                      <a:pt x="82" y="156"/>
                    </a:lnTo>
                    <a:lnTo>
                      <a:pt x="83" y="152"/>
                    </a:lnTo>
                    <a:lnTo>
                      <a:pt x="83" y="147"/>
                    </a:lnTo>
                    <a:lnTo>
                      <a:pt x="85" y="143"/>
                    </a:lnTo>
                    <a:lnTo>
                      <a:pt x="85" y="137"/>
                    </a:lnTo>
                    <a:lnTo>
                      <a:pt x="88" y="133"/>
                    </a:lnTo>
                    <a:lnTo>
                      <a:pt x="88" y="127"/>
                    </a:lnTo>
                    <a:lnTo>
                      <a:pt x="90" y="123"/>
                    </a:lnTo>
                    <a:lnTo>
                      <a:pt x="90" y="117"/>
                    </a:lnTo>
                    <a:lnTo>
                      <a:pt x="92" y="111"/>
                    </a:lnTo>
                    <a:lnTo>
                      <a:pt x="93" y="105"/>
                    </a:lnTo>
                    <a:lnTo>
                      <a:pt x="96" y="99"/>
                    </a:lnTo>
                    <a:lnTo>
                      <a:pt x="98" y="93"/>
                    </a:lnTo>
                    <a:lnTo>
                      <a:pt x="99" y="88"/>
                    </a:lnTo>
                    <a:lnTo>
                      <a:pt x="102" y="82"/>
                    </a:lnTo>
                    <a:lnTo>
                      <a:pt x="105" y="77"/>
                    </a:lnTo>
                    <a:lnTo>
                      <a:pt x="106" y="72"/>
                    </a:lnTo>
                    <a:lnTo>
                      <a:pt x="109" y="67"/>
                    </a:lnTo>
                    <a:lnTo>
                      <a:pt x="112" y="61"/>
                    </a:lnTo>
                    <a:lnTo>
                      <a:pt x="115" y="57"/>
                    </a:lnTo>
                    <a:lnTo>
                      <a:pt x="121" y="50"/>
                    </a:lnTo>
                    <a:lnTo>
                      <a:pt x="130" y="43"/>
                    </a:lnTo>
                    <a:lnTo>
                      <a:pt x="141" y="31"/>
                    </a:lnTo>
                    <a:lnTo>
                      <a:pt x="140" y="29"/>
                    </a:lnTo>
                    <a:lnTo>
                      <a:pt x="137" y="28"/>
                    </a:lnTo>
                    <a:lnTo>
                      <a:pt x="134" y="25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17" y="13"/>
                    </a:lnTo>
                    <a:lnTo>
                      <a:pt x="112" y="10"/>
                    </a:lnTo>
                    <a:lnTo>
                      <a:pt x="109" y="9"/>
                    </a:lnTo>
                    <a:lnTo>
                      <a:pt x="104" y="8"/>
                    </a:lnTo>
                    <a:lnTo>
                      <a:pt x="99" y="6"/>
                    </a:lnTo>
                    <a:lnTo>
                      <a:pt x="95" y="5"/>
                    </a:lnTo>
                    <a:lnTo>
                      <a:pt x="89" y="2"/>
                    </a:lnTo>
                    <a:lnTo>
                      <a:pt x="83" y="0"/>
                    </a:lnTo>
                    <a:lnTo>
                      <a:pt x="79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1" y="2"/>
                    </a:lnTo>
                    <a:lnTo>
                      <a:pt x="35" y="5"/>
                    </a:lnTo>
                    <a:lnTo>
                      <a:pt x="29" y="8"/>
                    </a:lnTo>
                    <a:lnTo>
                      <a:pt x="22" y="9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0" y="24"/>
                    </a:lnTo>
                    <a:lnTo>
                      <a:pt x="15" y="44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6905848" y="4714354"/>
                <a:ext cx="534988" cy="687387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119" y="95"/>
                  </a:cxn>
                  <a:cxn ang="0">
                    <a:pos x="90" y="156"/>
                  </a:cxn>
                  <a:cxn ang="0">
                    <a:pos x="61" y="214"/>
                  </a:cxn>
                  <a:cxn ang="0">
                    <a:pos x="38" y="265"/>
                  </a:cxn>
                  <a:cxn ang="0">
                    <a:pos x="64" y="265"/>
                  </a:cxn>
                  <a:cxn ang="0">
                    <a:pos x="134" y="233"/>
                  </a:cxn>
                  <a:cxn ang="0">
                    <a:pos x="177" y="241"/>
                  </a:cxn>
                  <a:cxn ang="0">
                    <a:pos x="161" y="286"/>
                  </a:cxn>
                  <a:cxn ang="0">
                    <a:pos x="137" y="346"/>
                  </a:cxn>
                  <a:cxn ang="0">
                    <a:pos x="119" y="396"/>
                  </a:cxn>
                  <a:cxn ang="0">
                    <a:pos x="103" y="452"/>
                  </a:cxn>
                  <a:cxn ang="0">
                    <a:pos x="93" y="510"/>
                  </a:cxn>
                  <a:cxn ang="0">
                    <a:pos x="188" y="516"/>
                  </a:cxn>
                  <a:cxn ang="0">
                    <a:pos x="163" y="574"/>
                  </a:cxn>
                  <a:cxn ang="0">
                    <a:pos x="180" y="606"/>
                  </a:cxn>
                  <a:cxn ang="0">
                    <a:pos x="233" y="577"/>
                  </a:cxn>
                  <a:cxn ang="0">
                    <a:pos x="288" y="589"/>
                  </a:cxn>
                  <a:cxn ang="0">
                    <a:pos x="278" y="641"/>
                  </a:cxn>
                  <a:cxn ang="0">
                    <a:pos x="260" y="707"/>
                  </a:cxn>
                  <a:cxn ang="0">
                    <a:pos x="263" y="772"/>
                  </a:cxn>
                  <a:cxn ang="0">
                    <a:pos x="314" y="734"/>
                  </a:cxn>
                  <a:cxn ang="0">
                    <a:pos x="368" y="710"/>
                  </a:cxn>
                  <a:cxn ang="0">
                    <a:pos x="400" y="742"/>
                  </a:cxn>
                  <a:cxn ang="0">
                    <a:pos x="405" y="793"/>
                  </a:cxn>
                  <a:cxn ang="0">
                    <a:pos x="525" y="743"/>
                  </a:cxn>
                  <a:cxn ang="0">
                    <a:pos x="566" y="782"/>
                  </a:cxn>
                  <a:cxn ang="0">
                    <a:pos x="629" y="752"/>
                  </a:cxn>
                  <a:cxn ang="0">
                    <a:pos x="672" y="769"/>
                  </a:cxn>
                  <a:cxn ang="0">
                    <a:pos x="624" y="778"/>
                  </a:cxn>
                  <a:cxn ang="0">
                    <a:pos x="560" y="816"/>
                  </a:cxn>
                  <a:cxn ang="0">
                    <a:pos x="422" y="864"/>
                  </a:cxn>
                  <a:cxn ang="0">
                    <a:pos x="391" y="839"/>
                  </a:cxn>
                  <a:cxn ang="0">
                    <a:pos x="383" y="784"/>
                  </a:cxn>
                  <a:cxn ang="0">
                    <a:pos x="378" y="742"/>
                  </a:cxn>
                  <a:cxn ang="0">
                    <a:pos x="333" y="745"/>
                  </a:cxn>
                  <a:cxn ang="0">
                    <a:pos x="279" y="793"/>
                  </a:cxn>
                  <a:cxn ang="0">
                    <a:pos x="243" y="784"/>
                  </a:cxn>
                  <a:cxn ang="0">
                    <a:pos x="236" y="730"/>
                  </a:cxn>
                  <a:cxn ang="0">
                    <a:pos x="246" y="669"/>
                  </a:cxn>
                  <a:cxn ang="0">
                    <a:pos x="265" y="611"/>
                  </a:cxn>
                  <a:cxn ang="0">
                    <a:pos x="233" y="597"/>
                  </a:cxn>
                  <a:cxn ang="0">
                    <a:pos x="176" y="635"/>
                  </a:cxn>
                  <a:cxn ang="0">
                    <a:pos x="135" y="606"/>
                  </a:cxn>
                  <a:cxn ang="0">
                    <a:pos x="150" y="554"/>
                  </a:cxn>
                  <a:cxn ang="0">
                    <a:pos x="159" y="509"/>
                  </a:cxn>
                  <a:cxn ang="0">
                    <a:pos x="86" y="546"/>
                  </a:cxn>
                  <a:cxn ang="0">
                    <a:pos x="71" y="497"/>
                  </a:cxn>
                  <a:cxn ang="0">
                    <a:pos x="84" y="436"/>
                  </a:cxn>
                  <a:cxn ang="0">
                    <a:pos x="102" y="379"/>
                  </a:cxn>
                  <a:cxn ang="0">
                    <a:pos x="128" y="306"/>
                  </a:cxn>
                  <a:cxn ang="0">
                    <a:pos x="140" y="258"/>
                  </a:cxn>
                  <a:cxn ang="0">
                    <a:pos x="84" y="279"/>
                  </a:cxn>
                  <a:cxn ang="0">
                    <a:pos x="17" y="328"/>
                  </a:cxn>
                  <a:cxn ang="0">
                    <a:pos x="20" y="249"/>
                  </a:cxn>
                  <a:cxn ang="0">
                    <a:pos x="43" y="201"/>
                  </a:cxn>
                  <a:cxn ang="0">
                    <a:pos x="70" y="140"/>
                  </a:cxn>
                  <a:cxn ang="0">
                    <a:pos x="103" y="78"/>
                  </a:cxn>
                  <a:cxn ang="0">
                    <a:pos x="140" y="16"/>
                  </a:cxn>
                </a:cxnLst>
                <a:rect l="0" t="0" r="r" b="b"/>
                <a:pathLst>
                  <a:path w="672" h="865">
                    <a:moveTo>
                      <a:pt x="172" y="3"/>
                    </a:moveTo>
                    <a:lnTo>
                      <a:pt x="170" y="3"/>
                    </a:lnTo>
                    <a:lnTo>
                      <a:pt x="169" y="6"/>
                    </a:lnTo>
                    <a:lnTo>
                      <a:pt x="167" y="9"/>
                    </a:lnTo>
                    <a:lnTo>
                      <a:pt x="166" y="13"/>
                    </a:lnTo>
                    <a:lnTo>
                      <a:pt x="161" y="18"/>
                    </a:lnTo>
                    <a:lnTo>
                      <a:pt x="159" y="25"/>
                    </a:lnTo>
                    <a:lnTo>
                      <a:pt x="154" y="32"/>
                    </a:lnTo>
                    <a:lnTo>
                      <a:pt x="150" y="41"/>
                    </a:lnTo>
                    <a:lnTo>
                      <a:pt x="147" y="46"/>
                    </a:lnTo>
                    <a:lnTo>
                      <a:pt x="144" y="48"/>
                    </a:lnTo>
                    <a:lnTo>
                      <a:pt x="142" y="54"/>
                    </a:lnTo>
                    <a:lnTo>
                      <a:pt x="140" y="59"/>
                    </a:lnTo>
                    <a:lnTo>
                      <a:pt x="137" y="63"/>
                    </a:lnTo>
                    <a:lnTo>
                      <a:pt x="134" y="69"/>
                    </a:lnTo>
                    <a:lnTo>
                      <a:pt x="131" y="73"/>
                    </a:lnTo>
                    <a:lnTo>
                      <a:pt x="129" y="79"/>
                    </a:lnTo>
                    <a:lnTo>
                      <a:pt x="126" y="85"/>
                    </a:lnTo>
                    <a:lnTo>
                      <a:pt x="122" y="91"/>
                    </a:lnTo>
                    <a:lnTo>
                      <a:pt x="119" y="95"/>
                    </a:lnTo>
                    <a:lnTo>
                      <a:pt x="116" y="102"/>
                    </a:lnTo>
                    <a:lnTo>
                      <a:pt x="113" y="108"/>
                    </a:lnTo>
                    <a:lnTo>
                      <a:pt x="112" y="114"/>
                    </a:lnTo>
                    <a:lnTo>
                      <a:pt x="108" y="120"/>
                    </a:lnTo>
                    <a:lnTo>
                      <a:pt x="106" y="127"/>
                    </a:lnTo>
                    <a:lnTo>
                      <a:pt x="102" y="131"/>
                    </a:lnTo>
                    <a:lnTo>
                      <a:pt x="99" y="139"/>
                    </a:lnTo>
                    <a:lnTo>
                      <a:pt x="94" y="145"/>
                    </a:lnTo>
                    <a:lnTo>
                      <a:pt x="93" y="150"/>
                    </a:lnTo>
                    <a:lnTo>
                      <a:pt x="90" y="156"/>
                    </a:lnTo>
                    <a:lnTo>
                      <a:pt x="86" y="162"/>
                    </a:lnTo>
                    <a:lnTo>
                      <a:pt x="83" y="168"/>
                    </a:lnTo>
                    <a:lnTo>
                      <a:pt x="81" y="175"/>
                    </a:lnTo>
                    <a:lnTo>
                      <a:pt x="77" y="179"/>
                    </a:lnTo>
                    <a:lnTo>
                      <a:pt x="74" y="187"/>
                    </a:lnTo>
                    <a:lnTo>
                      <a:pt x="71" y="191"/>
                    </a:lnTo>
                    <a:lnTo>
                      <a:pt x="68" y="197"/>
                    </a:lnTo>
                    <a:lnTo>
                      <a:pt x="67" y="203"/>
                    </a:lnTo>
                    <a:lnTo>
                      <a:pt x="64" y="209"/>
                    </a:lnTo>
                    <a:lnTo>
                      <a:pt x="61" y="214"/>
                    </a:lnTo>
                    <a:lnTo>
                      <a:pt x="59" y="220"/>
                    </a:lnTo>
                    <a:lnTo>
                      <a:pt x="55" y="226"/>
                    </a:lnTo>
                    <a:lnTo>
                      <a:pt x="54" y="230"/>
                    </a:lnTo>
                    <a:lnTo>
                      <a:pt x="51" y="235"/>
                    </a:lnTo>
                    <a:lnTo>
                      <a:pt x="48" y="241"/>
                    </a:lnTo>
                    <a:lnTo>
                      <a:pt x="46" y="244"/>
                    </a:lnTo>
                    <a:lnTo>
                      <a:pt x="45" y="249"/>
                    </a:lnTo>
                    <a:lnTo>
                      <a:pt x="43" y="254"/>
                    </a:lnTo>
                    <a:lnTo>
                      <a:pt x="41" y="258"/>
                    </a:lnTo>
                    <a:lnTo>
                      <a:pt x="38" y="265"/>
                    </a:lnTo>
                    <a:lnTo>
                      <a:pt x="36" y="273"/>
                    </a:lnTo>
                    <a:lnTo>
                      <a:pt x="33" y="279"/>
                    </a:lnTo>
                    <a:lnTo>
                      <a:pt x="33" y="284"/>
                    </a:lnTo>
                    <a:lnTo>
                      <a:pt x="35" y="283"/>
                    </a:lnTo>
                    <a:lnTo>
                      <a:pt x="41" y="279"/>
                    </a:lnTo>
                    <a:lnTo>
                      <a:pt x="43" y="277"/>
                    </a:lnTo>
                    <a:lnTo>
                      <a:pt x="48" y="274"/>
                    </a:lnTo>
                    <a:lnTo>
                      <a:pt x="52" y="271"/>
                    </a:lnTo>
                    <a:lnTo>
                      <a:pt x="59" y="270"/>
                    </a:lnTo>
                    <a:lnTo>
                      <a:pt x="64" y="265"/>
                    </a:lnTo>
                    <a:lnTo>
                      <a:pt x="70" y="262"/>
                    </a:lnTo>
                    <a:lnTo>
                      <a:pt x="77" y="258"/>
                    </a:lnTo>
                    <a:lnTo>
                      <a:pt x="84" y="255"/>
                    </a:lnTo>
                    <a:lnTo>
                      <a:pt x="92" y="251"/>
                    </a:lnTo>
                    <a:lnTo>
                      <a:pt x="99" y="248"/>
                    </a:lnTo>
                    <a:lnTo>
                      <a:pt x="106" y="245"/>
                    </a:lnTo>
                    <a:lnTo>
                      <a:pt x="113" y="242"/>
                    </a:lnTo>
                    <a:lnTo>
                      <a:pt x="121" y="239"/>
                    </a:lnTo>
                    <a:lnTo>
                      <a:pt x="128" y="236"/>
                    </a:lnTo>
                    <a:lnTo>
                      <a:pt x="134" y="233"/>
                    </a:lnTo>
                    <a:lnTo>
                      <a:pt x="141" y="233"/>
                    </a:lnTo>
                    <a:lnTo>
                      <a:pt x="147" y="230"/>
                    </a:lnTo>
                    <a:lnTo>
                      <a:pt x="153" y="230"/>
                    </a:lnTo>
                    <a:lnTo>
                      <a:pt x="159" y="229"/>
                    </a:lnTo>
                    <a:lnTo>
                      <a:pt x="164" y="230"/>
                    </a:lnTo>
                    <a:lnTo>
                      <a:pt x="167" y="230"/>
                    </a:lnTo>
                    <a:lnTo>
                      <a:pt x="172" y="232"/>
                    </a:lnTo>
                    <a:lnTo>
                      <a:pt x="173" y="233"/>
                    </a:lnTo>
                    <a:lnTo>
                      <a:pt x="176" y="236"/>
                    </a:lnTo>
                    <a:lnTo>
                      <a:pt x="177" y="241"/>
                    </a:lnTo>
                    <a:lnTo>
                      <a:pt x="177" y="245"/>
                    </a:lnTo>
                    <a:lnTo>
                      <a:pt x="177" y="251"/>
                    </a:lnTo>
                    <a:lnTo>
                      <a:pt x="176" y="258"/>
                    </a:lnTo>
                    <a:lnTo>
                      <a:pt x="175" y="258"/>
                    </a:lnTo>
                    <a:lnTo>
                      <a:pt x="173" y="264"/>
                    </a:lnTo>
                    <a:lnTo>
                      <a:pt x="172" y="265"/>
                    </a:lnTo>
                    <a:lnTo>
                      <a:pt x="169" y="271"/>
                    </a:lnTo>
                    <a:lnTo>
                      <a:pt x="167" y="276"/>
                    </a:lnTo>
                    <a:lnTo>
                      <a:pt x="166" y="280"/>
                    </a:lnTo>
                    <a:lnTo>
                      <a:pt x="161" y="286"/>
                    </a:lnTo>
                    <a:lnTo>
                      <a:pt x="159" y="293"/>
                    </a:lnTo>
                    <a:lnTo>
                      <a:pt x="156" y="299"/>
                    </a:lnTo>
                    <a:lnTo>
                      <a:pt x="153" y="308"/>
                    </a:lnTo>
                    <a:lnTo>
                      <a:pt x="150" y="315"/>
                    </a:lnTo>
                    <a:lnTo>
                      <a:pt x="145" y="324"/>
                    </a:lnTo>
                    <a:lnTo>
                      <a:pt x="144" y="328"/>
                    </a:lnTo>
                    <a:lnTo>
                      <a:pt x="142" y="332"/>
                    </a:lnTo>
                    <a:lnTo>
                      <a:pt x="140" y="337"/>
                    </a:lnTo>
                    <a:lnTo>
                      <a:pt x="140" y="343"/>
                    </a:lnTo>
                    <a:lnTo>
                      <a:pt x="137" y="346"/>
                    </a:lnTo>
                    <a:lnTo>
                      <a:pt x="135" y="351"/>
                    </a:lnTo>
                    <a:lnTo>
                      <a:pt x="134" y="356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8" y="370"/>
                    </a:lnTo>
                    <a:lnTo>
                      <a:pt x="126" y="375"/>
                    </a:lnTo>
                    <a:lnTo>
                      <a:pt x="124" y="380"/>
                    </a:lnTo>
                    <a:lnTo>
                      <a:pt x="122" y="385"/>
                    </a:lnTo>
                    <a:lnTo>
                      <a:pt x="121" y="391"/>
                    </a:lnTo>
                    <a:lnTo>
                      <a:pt x="119" y="396"/>
                    </a:lnTo>
                    <a:lnTo>
                      <a:pt x="116" y="402"/>
                    </a:lnTo>
                    <a:lnTo>
                      <a:pt x="115" y="407"/>
                    </a:lnTo>
                    <a:lnTo>
                      <a:pt x="113" y="412"/>
                    </a:lnTo>
                    <a:lnTo>
                      <a:pt x="112" y="418"/>
                    </a:lnTo>
                    <a:lnTo>
                      <a:pt x="112" y="424"/>
                    </a:lnTo>
                    <a:lnTo>
                      <a:pt x="109" y="429"/>
                    </a:lnTo>
                    <a:lnTo>
                      <a:pt x="108" y="434"/>
                    </a:lnTo>
                    <a:lnTo>
                      <a:pt x="106" y="440"/>
                    </a:lnTo>
                    <a:lnTo>
                      <a:pt x="105" y="446"/>
                    </a:lnTo>
                    <a:lnTo>
                      <a:pt x="103" y="452"/>
                    </a:lnTo>
                    <a:lnTo>
                      <a:pt x="102" y="458"/>
                    </a:lnTo>
                    <a:lnTo>
                      <a:pt x="100" y="463"/>
                    </a:lnTo>
                    <a:lnTo>
                      <a:pt x="100" y="469"/>
                    </a:lnTo>
                    <a:lnTo>
                      <a:pt x="99" y="475"/>
                    </a:lnTo>
                    <a:lnTo>
                      <a:pt x="97" y="481"/>
                    </a:lnTo>
                    <a:lnTo>
                      <a:pt x="97" y="487"/>
                    </a:lnTo>
                    <a:lnTo>
                      <a:pt x="96" y="493"/>
                    </a:lnTo>
                    <a:lnTo>
                      <a:pt x="94" y="498"/>
                    </a:lnTo>
                    <a:lnTo>
                      <a:pt x="94" y="504"/>
                    </a:lnTo>
                    <a:lnTo>
                      <a:pt x="93" y="510"/>
                    </a:lnTo>
                    <a:lnTo>
                      <a:pt x="93" y="516"/>
                    </a:lnTo>
                    <a:lnTo>
                      <a:pt x="192" y="471"/>
                    </a:lnTo>
                    <a:lnTo>
                      <a:pt x="201" y="490"/>
                    </a:lnTo>
                    <a:lnTo>
                      <a:pt x="199" y="491"/>
                    </a:lnTo>
                    <a:lnTo>
                      <a:pt x="198" y="496"/>
                    </a:lnTo>
                    <a:lnTo>
                      <a:pt x="195" y="498"/>
                    </a:lnTo>
                    <a:lnTo>
                      <a:pt x="193" y="501"/>
                    </a:lnTo>
                    <a:lnTo>
                      <a:pt x="191" y="506"/>
                    </a:lnTo>
                    <a:lnTo>
                      <a:pt x="189" y="510"/>
                    </a:lnTo>
                    <a:lnTo>
                      <a:pt x="188" y="516"/>
                    </a:lnTo>
                    <a:lnTo>
                      <a:pt x="185" y="520"/>
                    </a:lnTo>
                    <a:lnTo>
                      <a:pt x="182" y="526"/>
                    </a:lnTo>
                    <a:lnTo>
                      <a:pt x="180" y="532"/>
                    </a:lnTo>
                    <a:lnTo>
                      <a:pt x="176" y="538"/>
                    </a:lnTo>
                    <a:lnTo>
                      <a:pt x="175" y="545"/>
                    </a:lnTo>
                    <a:lnTo>
                      <a:pt x="172" y="551"/>
                    </a:lnTo>
                    <a:lnTo>
                      <a:pt x="170" y="558"/>
                    </a:lnTo>
                    <a:lnTo>
                      <a:pt x="167" y="564"/>
                    </a:lnTo>
                    <a:lnTo>
                      <a:pt x="166" y="568"/>
                    </a:lnTo>
                    <a:lnTo>
                      <a:pt x="163" y="574"/>
                    </a:lnTo>
                    <a:lnTo>
                      <a:pt x="161" y="581"/>
                    </a:lnTo>
                    <a:lnTo>
                      <a:pt x="160" y="586"/>
                    </a:lnTo>
                    <a:lnTo>
                      <a:pt x="159" y="590"/>
                    </a:lnTo>
                    <a:lnTo>
                      <a:pt x="159" y="595"/>
                    </a:lnTo>
                    <a:lnTo>
                      <a:pt x="159" y="599"/>
                    </a:lnTo>
                    <a:lnTo>
                      <a:pt x="159" y="606"/>
                    </a:lnTo>
                    <a:lnTo>
                      <a:pt x="160" y="611"/>
                    </a:lnTo>
                    <a:lnTo>
                      <a:pt x="166" y="612"/>
                    </a:lnTo>
                    <a:lnTo>
                      <a:pt x="173" y="611"/>
                    </a:lnTo>
                    <a:lnTo>
                      <a:pt x="180" y="606"/>
                    </a:lnTo>
                    <a:lnTo>
                      <a:pt x="189" y="602"/>
                    </a:lnTo>
                    <a:lnTo>
                      <a:pt x="193" y="597"/>
                    </a:lnTo>
                    <a:lnTo>
                      <a:pt x="198" y="596"/>
                    </a:lnTo>
                    <a:lnTo>
                      <a:pt x="204" y="592"/>
                    </a:lnTo>
                    <a:lnTo>
                      <a:pt x="208" y="590"/>
                    </a:lnTo>
                    <a:lnTo>
                      <a:pt x="212" y="587"/>
                    </a:lnTo>
                    <a:lnTo>
                      <a:pt x="218" y="584"/>
                    </a:lnTo>
                    <a:lnTo>
                      <a:pt x="223" y="581"/>
                    </a:lnTo>
                    <a:lnTo>
                      <a:pt x="227" y="580"/>
                    </a:lnTo>
                    <a:lnTo>
                      <a:pt x="233" y="577"/>
                    </a:lnTo>
                    <a:lnTo>
                      <a:pt x="237" y="574"/>
                    </a:lnTo>
                    <a:lnTo>
                      <a:pt x="241" y="573"/>
                    </a:lnTo>
                    <a:lnTo>
                      <a:pt x="247" y="573"/>
                    </a:lnTo>
                    <a:lnTo>
                      <a:pt x="256" y="568"/>
                    </a:lnTo>
                    <a:lnTo>
                      <a:pt x="263" y="568"/>
                    </a:lnTo>
                    <a:lnTo>
                      <a:pt x="271" y="568"/>
                    </a:lnTo>
                    <a:lnTo>
                      <a:pt x="278" y="573"/>
                    </a:lnTo>
                    <a:lnTo>
                      <a:pt x="284" y="577"/>
                    </a:lnTo>
                    <a:lnTo>
                      <a:pt x="287" y="584"/>
                    </a:lnTo>
                    <a:lnTo>
                      <a:pt x="288" y="589"/>
                    </a:lnTo>
                    <a:lnTo>
                      <a:pt x="290" y="595"/>
                    </a:lnTo>
                    <a:lnTo>
                      <a:pt x="291" y="600"/>
                    </a:lnTo>
                    <a:lnTo>
                      <a:pt x="291" y="609"/>
                    </a:lnTo>
                    <a:lnTo>
                      <a:pt x="291" y="609"/>
                    </a:lnTo>
                    <a:lnTo>
                      <a:pt x="288" y="613"/>
                    </a:lnTo>
                    <a:lnTo>
                      <a:pt x="285" y="619"/>
                    </a:lnTo>
                    <a:lnTo>
                      <a:pt x="284" y="627"/>
                    </a:lnTo>
                    <a:lnTo>
                      <a:pt x="281" y="631"/>
                    </a:lnTo>
                    <a:lnTo>
                      <a:pt x="279" y="635"/>
                    </a:lnTo>
                    <a:lnTo>
                      <a:pt x="278" y="641"/>
                    </a:lnTo>
                    <a:lnTo>
                      <a:pt x="276" y="647"/>
                    </a:lnTo>
                    <a:lnTo>
                      <a:pt x="274" y="653"/>
                    </a:lnTo>
                    <a:lnTo>
                      <a:pt x="272" y="660"/>
                    </a:lnTo>
                    <a:lnTo>
                      <a:pt x="271" y="666"/>
                    </a:lnTo>
                    <a:lnTo>
                      <a:pt x="269" y="673"/>
                    </a:lnTo>
                    <a:lnTo>
                      <a:pt x="266" y="679"/>
                    </a:lnTo>
                    <a:lnTo>
                      <a:pt x="265" y="686"/>
                    </a:lnTo>
                    <a:lnTo>
                      <a:pt x="263" y="694"/>
                    </a:lnTo>
                    <a:lnTo>
                      <a:pt x="262" y="701"/>
                    </a:lnTo>
                    <a:lnTo>
                      <a:pt x="260" y="707"/>
                    </a:lnTo>
                    <a:lnTo>
                      <a:pt x="259" y="714"/>
                    </a:lnTo>
                    <a:lnTo>
                      <a:pt x="259" y="721"/>
                    </a:lnTo>
                    <a:lnTo>
                      <a:pt x="259" y="729"/>
                    </a:lnTo>
                    <a:lnTo>
                      <a:pt x="258" y="734"/>
                    </a:lnTo>
                    <a:lnTo>
                      <a:pt x="258" y="742"/>
                    </a:lnTo>
                    <a:lnTo>
                      <a:pt x="258" y="747"/>
                    </a:lnTo>
                    <a:lnTo>
                      <a:pt x="259" y="753"/>
                    </a:lnTo>
                    <a:lnTo>
                      <a:pt x="259" y="759"/>
                    </a:lnTo>
                    <a:lnTo>
                      <a:pt x="262" y="766"/>
                    </a:lnTo>
                    <a:lnTo>
                      <a:pt x="263" y="772"/>
                    </a:lnTo>
                    <a:lnTo>
                      <a:pt x="266" y="778"/>
                    </a:lnTo>
                    <a:lnTo>
                      <a:pt x="268" y="775"/>
                    </a:lnTo>
                    <a:lnTo>
                      <a:pt x="271" y="772"/>
                    </a:lnTo>
                    <a:lnTo>
                      <a:pt x="275" y="766"/>
                    </a:lnTo>
                    <a:lnTo>
                      <a:pt x="282" y="761"/>
                    </a:lnTo>
                    <a:lnTo>
                      <a:pt x="290" y="753"/>
                    </a:lnTo>
                    <a:lnTo>
                      <a:pt x="298" y="746"/>
                    </a:lnTo>
                    <a:lnTo>
                      <a:pt x="303" y="742"/>
                    </a:lnTo>
                    <a:lnTo>
                      <a:pt x="308" y="737"/>
                    </a:lnTo>
                    <a:lnTo>
                      <a:pt x="314" y="734"/>
                    </a:lnTo>
                    <a:lnTo>
                      <a:pt x="319" y="730"/>
                    </a:lnTo>
                    <a:lnTo>
                      <a:pt x="324" y="727"/>
                    </a:lnTo>
                    <a:lnTo>
                      <a:pt x="330" y="723"/>
                    </a:lnTo>
                    <a:lnTo>
                      <a:pt x="336" y="720"/>
                    </a:lnTo>
                    <a:lnTo>
                      <a:pt x="341" y="717"/>
                    </a:lnTo>
                    <a:lnTo>
                      <a:pt x="346" y="715"/>
                    </a:lnTo>
                    <a:lnTo>
                      <a:pt x="352" y="712"/>
                    </a:lnTo>
                    <a:lnTo>
                      <a:pt x="357" y="711"/>
                    </a:lnTo>
                    <a:lnTo>
                      <a:pt x="364" y="711"/>
                    </a:lnTo>
                    <a:lnTo>
                      <a:pt x="368" y="710"/>
                    </a:lnTo>
                    <a:lnTo>
                      <a:pt x="374" y="711"/>
                    </a:lnTo>
                    <a:lnTo>
                      <a:pt x="378" y="711"/>
                    </a:lnTo>
                    <a:lnTo>
                      <a:pt x="384" y="712"/>
                    </a:lnTo>
                    <a:lnTo>
                      <a:pt x="389" y="715"/>
                    </a:lnTo>
                    <a:lnTo>
                      <a:pt x="393" y="718"/>
                    </a:lnTo>
                    <a:lnTo>
                      <a:pt x="397" y="723"/>
                    </a:lnTo>
                    <a:lnTo>
                      <a:pt x="400" y="729"/>
                    </a:lnTo>
                    <a:lnTo>
                      <a:pt x="400" y="731"/>
                    </a:lnTo>
                    <a:lnTo>
                      <a:pt x="400" y="736"/>
                    </a:lnTo>
                    <a:lnTo>
                      <a:pt x="400" y="742"/>
                    </a:lnTo>
                    <a:lnTo>
                      <a:pt x="400" y="747"/>
                    </a:lnTo>
                    <a:lnTo>
                      <a:pt x="400" y="755"/>
                    </a:lnTo>
                    <a:lnTo>
                      <a:pt x="400" y="759"/>
                    </a:lnTo>
                    <a:lnTo>
                      <a:pt x="402" y="765"/>
                    </a:lnTo>
                    <a:lnTo>
                      <a:pt x="403" y="769"/>
                    </a:lnTo>
                    <a:lnTo>
                      <a:pt x="403" y="774"/>
                    </a:lnTo>
                    <a:lnTo>
                      <a:pt x="403" y="778"/>
                    </a:lnTo>
                    <a:lnTo>
                      <a:pt x="403" y="782"/>
                    </a:lnTo>
                    <a:lnTo>
                      <a:pt x="405" y="788"/>
                    </a:lnTo>
                    <a:lnTo>
                      <a:pt x="405" y="793"/>
                    </a:lnTo>
                    <a:lnTo>
                      <a:pt x="405" y="797"/>
                    </a:lnTo>
                    <a:lnTo>
                      <a:pt x="406" y="803"/>
                    </a:lnTo>
                    <a:lnTo>
                      <a:pt x="406" y="807"/>
                    </a:lnTo>
                    <a:lnTo>
                      <a:pt x="407" y="812"/>
                    </a:lnTo>
                    <a:lnTo>
                      <a:pt x="410" y="820"/>
                    </a:lnTo>
                    <a:lnTo>
                      <a:pt x="412" y="829"/>
                    </a:lnTo>
                    <a:lnTo>
                      <a:pt x="415" y="836"/>
                    </a:lnTo>
                    <a:lnTo>
                      <a:pt x="418" y="844"/>
                    </a:lnTo>
                    <a:lnTo>
                      <a:pt x="508" y="740"/>
                    </a:lnTo>
                    <a:lnTo>
                      <a:pt x="525" y="743"/>
                    </a:lnTo>
                    <a:lnTo>
                      <a:pt x="524" y="813"/>
                    </a:lnTo>
                    <a:lnTo>
                      <a:pt x="524" y="812"/>
                    </a:lnTo>
                    <a:lnTo>
                      <a:pt x="528" y="810"/>
                    </a:lnTo>
                    <a:lnTo>
                      <a:pt x="534" y="804"/>
                    </a:lnTo>
                    <a:lnTo>
                      <a:pt x="541" y="800"/>
                    </a:lnTo>
                    <a:lnTo>
                      <a:pt x="546" y="797"/>
                    </a:lnTo>
                    <a:lnTo>
                      <a:pt x="550" y="794"/>
                    </a:lnTo>
                    <a:lnTo>
                      <a:pt x="556" y="790"/>
                    </a:lnTo>
                    <a:lnTo>
                      <a:pt x="562" y="787"/>
                    </a:lnTo>
                    <a:lnTo>
                      <a:pt x="566" y="782"/>
                    </a:lnTo>
                    <a:lnTo>
                      <a:pt x="572" y="779"/>
                    </a:lnTo>
                    <a:lnTo>
                      <a:pt x="578" y="775"/>
                    </a:lnTo>
                    <a:lnTo>
                      <a:pt x="585" y="774"/>
                    </a:lnTo>
                    <a:lnTo>
                      <a:pt x="591" y="769"/>
                    </a:lnTo>
                    <a:lnTo>
                      <a:pt x="598" y="766"/>
                    </a:lnTo>
                    <a:lnTo>
                      <a:pt x="603" y="762"/>
                    </a:lnTo>
                    <a:lnTo>
                      <a:pt x="610" y="759"/>
                    </a:lnTo>
                    <a:lnTo>
                      <a:pt x="616" y="756"/>
                    </a:lnTo>
                    <a:lnTo>
                      <a:pt x="622" y="753"/>
                    </a:lnTo>
                    <a:lnTo>
                      <a:pt x="629" y="752"/>
                    </a:lnTo>
                    <a:lnTo>
                      <a:pt x="635" y="750"/>
                    </a:lnTo>
                    <a:lnTo>
                      <a:pt x="639" y="747"/>
                    </a:lnTo>
                    <a:lnTo>
                      <a:pt x="645" y="746"/>
                    </a:lnTo>
                    <a:lnTo>
                      <a:pt x="651" y="746"/>
                    </a:lnTo>
                    <a:lnTo>
                      <a:pt x="655" y="746"/>
                    </a:lnTo>
                    <a:lnTo>
                      <a:pt x="659" y="746"/>
                    </a:lnTo>
                    <a:lnTo>
                      <a:pt x="665" y="746"/>
                    </a:lnTo>
                    <a:lnTo>
                      <a:pt x="668" y="747"/>
                    </a:lnTo>
                    <a:lnTo>
                      <a:pt x="672" y="750"/>
                    </a:lnTo>
                    <a:lnTo>
                      <a:pt x="672" y="769"/>
                    </a:lnTo>
                    <a:lnTo>
                      <a:pt x="671" y="768"/>
                    </a:lnTo>
                    <a:lnTo>
                      <a:pt x="670" y="768"/>
                    </a:lnTo>
                    <a:lnTo>
                      <a:pt x="667" y="768"/>
                    </a:lnTo>
                    <a:lnTo>
                      <a:pt x="662" y="768"/>
                    </a:lnTo>
                    <a:lnTo>
                      <a:pt x="658" y="768"/>
                    </a:lnTo>
                    <a:lnTo>
                      <a:pt x="652" y="771"/>
                    </a:lnTo>
                    <a:lnTo>
                      <a:pt x="643" y="772"/>
                    </a:lnTo>
                    <a:lnTo>
                      <a:pt x="636" y="775"/>
                    </a:lnTo>
                    <a:lnTo>
                      <a:pt x="630" y="775"/>
                    </a:lnTo>
                    <a:lnTo>
                      <a:pt x="624" y="778"/>
                    </a:lnTo>
                    <a:lnTo>
                      <a:pt x="620" y="779"/>
                    </a:lnTo>
                    <a:lnTo>
                      <a:pt x="614" y="782"/>
                    </a:lnTo>
                    <a:lnTo>
                      <a:pt x="608" y="785"/>
                    </a:lnTo>
                    <a:lnTo>
                      <a:pt x="603" y="788"/>
                    </a:lnTo>
                    <a:lnTo>
                      <a:pt x="595" y="791"/>
                    </a:lnTo>
                    <a:lnTo>
                      <a:pt x="589" y="795"/>
                    </a:lnTo>
                    <a:lnTo>
                      <a:pt x="582" y="800"/>
                    </a:lnTo>
                    <a:lnTo>
                      <a:pt x="575" y="804"/>
                    </a:lnTo>
                    <a:lnTo>
                      <a:pt x="568" y="810"/>
                    </a:lnTo>
                    <a:lnTo>
                      <a:pt x="560" y="816"/>
                    </a:lnTo>
                    <a:lnTo>
                      <a:pt x="550" y="820"/>
                    </a:lnTo>
                    <a:lnTo>
                      <a:pt x="543" y="828"/>
                    </a:lnTo>
                    <a:lnTo>
                      <a:pt x="534" y="833"/>
                    </a:lnTo>
                    <a:lnTo>
                      <a:pt x="525" y="842"/>
                    </a:lnTo>
                    <a:lnTo>
                      <a:pt x="504" y="841"/>
                    </a:lnTo>
                    <a:lnTo>
                      <a:pt x="504" y="782"/>
                    </a:lnTo>
                    <a:lnTo>
                      <a:pt x="431" y="862"/>
                    </a:lnTo>
                    <a:lnTo>
                      <a:pt x="429" y="862"/>
                    </a:lnTo>
                    <a:lnTo>
                      <a:pt x="426" y="864"/>
                    </a:lnTo>
                    <a:lnTo>
                      <a:pt x="422" y="864"/>
                    </a:lnTo>
                    <a:lnTo>
                      <a:pt x="418" y="865"/>
                    </a:lnTo>
                    <a:lnTo>
                      <a:pt x="412" y="864"/>
                    </a:lnTo>
                    <a:lnTo>
                      <a:pt x="406" y="864"/>
                    </a:lnTo>
                    <a:lnTo>
                      <a:pt x="400" y="861"/>
                    </a:lnTo>
                    <a:lnTo>
                      <a:pt x="397" y="857"/>
                    </a:lnTo>
                    <a:lnTo>
                      <a:pt x="396" y="855"/>
                    </a:lnTo>
                    <a:lnTo>
                      <a:pt x="396" y="854"/>
                    </a:lnTo>
                    <a:lnTo>
                      <a:pt x="394" y="849"/>
                    </a:lnTo>
                    <a:lnTo>
                      <a:pt x="393" y="845"/>
                    </a:lnTo>
                    <a:lnTo>
                      <a:pt x="391" y="839"/>
                    </a:lnTo>
                    <a:lnTo>
                      <a:pt x="391" y="832"/>
                    </a:lnTo>
                    <a:lnTo>
                      <a:pt x="390" y="825"/>
                    </a:lnTo>
                    <a:lnTo>
                      <a:pt x="389" y="817"/>
                    </a:lnTo>
                    <a:lnTo>
                      <a:pt x="387" y="812"/>
                    </a:lnTo>
                    <a:lnTo>
                      <a:pt x="386" y="807"/>
                    </a:lnTo>
                    <a:lnTo>
                      <a:pt x="386" y="803"/>
                    </a:lnTo>
                    <a:lnTo>
                      <a:pt x="384" y="798"/>
                    </a:lnTo>
                    <a:lnTo>
                      <a:pt x="384" y="794"/>
                    </a:lnTo>
                    <a:lnTo>
                      <a:pt x="383" y="788"/>
                    </a:lnTo>
                    <a:lnTo>
                      <a:pt x="383" y="784"/>
                    </a:lnTo>
                    <a:lnTo>
                      <a:pt x="383" y="779"/>
                    </a:lnTo>
                    <a:lnTo>
                      <a:pt x="381" y="775"/>
                    </a:lnTo>
                    <a:lnTo>
                      <a:pt x="381" y="771"/>
                    </a:lnTo>
                    <a:lnTo>
                      <a:pt x="380" y="765"/>
                    </a:lnTo>
                    <a:lnTo>
                      <a:pt x="380" y="761"/>
                    </a:lnTo>
                    <a:lnTo>
                      <a:pt x="380" y="755"/>
                    </a:lnTo>
                    <a:lnTo>
                      <a:pt x="380" y="750"/>
                    </a:lnTo>
                    <a:lnTo>
                      <a:pt x="380" y="746"/>
                    </a:lnTo>
                    <a:lnTo>
                      <a:pt x="380" y="743"/>
                    </a:lnTo>
                    <a:lnTo>
                      <a:pt x="378" y="742"/>
                    </a:lnTo>
                    <a:lnTo>
                      <a:pt x="375" y="737"/>
                    </a:lnTo>
                    <a:lnTo>
                      <a:pt x="373" y="736"/>
                    </a:lnTo>
                    <a:lnTo>
                      <a:pt x="370" y="734"/>
                    </a:lnTo>
                    <a:lnTo>
                      <a:pt x="365" y="734"/>
                    </a:lnTo>
                    <a:lnTo>
                      <a:pt x="361" y="734"/>
                    </a:lnTo>
                    <a:lnTo>
                      <a:pt x="355" y="736"/>
                    </a:lnTo>
                    <a:lnTo>
                      <a:pt x="348" y="737"/>
                    </a:lnTo>
                    <a:lnTo>
                      <a:pt x="342" y="739"/>
                    </a:lnTo>
                    <a:lnTo>
                      <a:pt x="339" y="742"/>
                    </a:lnTo>
                    <a:lnTo>
                      <a:pt x="333" y="745"/>
                    </a:lnTo>
                    <a:lnTo>
                      <a:pt x="330" y="749"/>
                    </a:lnTo>
                    <a:lnTo>
                      <a:pt x="323" y="752"/>
                    </a:lnTo>
                    <a:lnTo>
                      <a:pt x="317" y="758"/>
                    </a:lnTo>
                    <a:lnTo>
                      <a:pt x="311" y="761"/>
                    </a:lnTo>
                    <a:lnTo>
                      <a:pt x="306" y="768"/>
                    </a:lnTo>
                    <a:lnTo>
                      <a:pt x="298" y="774"/>
                    </a:lnTo>
                    <a:lnTo>
                      <a:pt x="291" y="781"/>
                    </a:lnTo>
                    <a:lnTo>
                      <a:pt x="287" y="784"/>
                    </a:lnTo>
                    <a:lnTo>
                      <a:pt x="284" y="788"/>
                    </a:lnTo>
                    <a:lnTo>
                      <a:pt x="279" y="793"/>
                    </a:lnTo>
                    <a:lnTo>
                      <a:pt x="276" y="797"/>
                    </a:lnTo>
                    <a:lnTo>
                      <a:pt x="274" y="797"/>
                    </a:lnTo>
                    <a:lnTo>
                      <a:pt x="271" y="798"/>
                    </a:lnTo>
                    <a:lnTo>
                      <a:pt x="265" y="800"/>
                    </a:lnTo>
                    <a:lnTo>
                      <a:pt x="259" y="800"/>
                    </a:lnTo>
                    <a:lnTo>
                      <a:pt x="255" y="798"/>
                    </a:lnTo>
                    <a:lnTo>
                      <a:pt x="253" y="797"/>
                    </a:lnTo>
                    <a:lnTo>
                      <a:pt x="249" y="794"/>
                    </a:lnTo>
                    <a:lnTo>
                      <a:pt x="246" y="790"/>
                    </a:lnTo>
                    <a:lnTo>
                      <a:pt x="243" y="784"/>
                    </a:lnTo>
                    <a:lnTo>
                      <a:pt x="241" y="778"/>
                    </a:lnTo>
                    <a:lnTo>
                      <a:pt x="240" y="774"/>
                    </a:lnTo>
                    <a:lnTo>
                      <a:pt x="239" y="769"/>
                    </a:lnTo>
                    <a:lnTo>
                      <a:pt x="239" y="765"/>
                    </a:lnTo>
                    <a:lnTo>
                      <a:pt x="239" y="761"/>
                    </a:lnTo>
                    <a:lnTo>
                      <a:pt x="236" y="753"/>
                    </a:lnTo>
                    <a:lnTo>
                      <a:pt x="236" y="749"/>
                    </a:lnTo>
                    <a:lnTo>
                      <a:pt x="236" y="742"/>
                    </a:lnTo>
                    <a:lnTo>
                      <a:pt x="236" y="736"/>
                    </a:lnTo>
                    <a:lnTo>
                      <a:pt x="236" y="730"/>
                    </a:lnTo>
                    <a:lnTo>
                      <a:pt x="236" y="724"/>
                    </a:lnTo>
                    <a:lnTo>
                      <a:pt x="236" y="717"/>
                    </a:lnTo>
                    <a:lnTo>
                      <a:pt x="239" y="712"/>
                    </a:lnTo>
                    <a:lnTo>
                      <a:pt x="239" y="705"/>
                    </a:lnTo>
                    <a:lnTo>
                      <a:pt x="240" y="699"/>
                    </a:lnTo>
                    <a:lnTo>
                      <a:pt x="240" y="692"/>
                    </a:lnTo>
                    <a:lnTo>
                      <a:pt x="241" y="686"/>
                    </a:lnTo>
                    <a:lnTo>
                      <a:pt x="243" y="679"/>
                    </a:lnTo>
                    <a:lnTo>
                      <a:pt x="244" y="673"/>
                    </a:lnTo>
                    <a:lnTo>
                      <a:pt x="246" y="669"/>
                    </a:lnTo>
                    <a:lnTo>
                      <a:pt x="247" y="663"/>
                    </a:lnTo>
                    <a:lnTo>
                      <a:pt x="249" y="657"/>
                    </a:lnTo>
                    <a:lnTo>
                      <a:pt x="250" y="651"/>
                    </a:lnTo>
                    <a:lnTo>
                      <a:pt x="252" y="647"/>
                    </a:lnTo>
                    <a:lnTo>
                      <a:pt x="253" y="641"/>
                    </a:lnTo>
                    <a:lnTo>
                      <a:pt x="256" y="632"/>
                    </a:lnTo>
                    <a:lnTo>
                      <a:pt x="259" y="625"/>
                    </a:lnTo>
                    <a:lnTo>
                      <a:pt x="260" y="619"/>
                    </a:lnTo>
                    <a:lnTo>
                      <a:pt x="263" y="613"/>
                    </a:lnTo>
                    <a:lnTo>
                      <a:pt x="265" y="611"/>
                    </a:lnTo>
                    <a:lnTo>
                      <a:pt x="265" y="611"/>
                    </a:lnTo>
                    <a:lnTo>
                      <a:pt x="265" y="608"/>
                    </a:lnTo>
                    <a:lnTo>
                      <a:pt x="265" y="602"/>
                    </a:lnTo>
                    <a:lnTo>
                      <a:pt x="263" y="596"/>
                    </a:lnTo>
                    <a:lnTo>
                      <a:pt x="260" y="592"/>
                    </a:lnTo>
                    <a:lnTo>
                      <a:pt x="256" y="589"/>
                    </a:lnTo>
                    <a:lnTo>
                      <a:pt x="252" y="590"/>
                    </a:lnTo>
                    <a:lnTo>
                      <a:pt x="244" y="590"/>
                    </a:lnTo>
                    <a:lnTo>
                      <a:pt x="237" y="595"/>
                    </a:lnTo>
                    <a:lnTo>
                      <a:pt x="233" y="597"/>
                    </a:lnTo>
                    <a:lnTo>
                      <a:pt x="227" y="600"/>
                    </a:lnTo>
                    <a:lnTo>
                      <a:pt x="221" y="603"/>
                    </a:lnTo>
                    <a:lnTo>
                      <a:pt x="215" y="609"/>
                    </a:lnTo>
                    <a:lnTo>
                      <a:pt x="208" y="613"/>
                    </a:lnTo>
                    <a:lnTo>
                      <a:pt x="202" y="619"/>
                    </a:lnTo>
                    <a:lnTo>
                      <a:pt x="193" y="625"/>
                    </a:lnTo>
                    <a:lnTo>
                      <a:pt x="185" y="634"/>
                    </a:lnTo>
                    <a:lnTo>
                      <a:pt x="183" y="634"/>
                    </a:lnTo>
                    <a:lnTo>
                      <a:pt x="180" y="634"/>
                    </a:lnTo>
                    <a:lnTo>
                      <a:pt x="176" y="635"/>
                    </a:lnTo>
                    <a:lnTo>
                      <a:pt x="170" y="638"/>
                    </a:lnTo>
                    <a:lnTo>
                      <a:pt x="164" y="638"/>
                    </a:lnTo>
                    <a:lnTo>
                      <a:pt x="157" y="640"/>
                    </a:lnTo>
                    <a:lnTo>
                      <a:pt x="150" y="638"/>
                    </a:lnTo>
                    <a:lnTo>
                      <a:pt x="145" y="635"/>
                    </a:lnTo>
                    <a:lnTo>
                      <a:pt x="140" y="631"/>
                    </a:lnTo>
                    <a:lnTo>
                      <a:pt x="137" y="624"/>
                    </a:lnTo>
                    <a:lnTo>
                      <a:pt x="135" y="618"/>
                    </a:lnTo>
                    <a:lnTo>
                      <a:pt x="135" y="612"/>
                    </a:lnTo>
                    <a:lnTo>
                      <a:pt x="135" y="606"/>
                    </a:lnTo>
                    <a:lnTo>
                      <a:pt x="137" y="599"/>
                    </a:lnTo>
                    <a:lnTo>
                      <a:pt x="137" y="595"/>
                    </a:lnTo>
                    <a:lnTo>
                      <a:pt x="138" y="590"/>
                    </a:lnTo>
                    <a:lnTo>
                      <a:pt x="138" y="586"/>
                    </a:lnTo>
                    <a:lnTo>
                      <a:pt x="140" y="581"/>
                    </a:lnTo>
                    <a:lnTo>
                      <a:pt x="141" y="576"/>
                    </a:lnTo>
                    <a:lnTo>
                      <a:pt x="142" y="571"/>
                    </a:lnTo>
                    <a:lnTo>
                      <a:pt x="145" y="565"/>
                    </a:lnTo>
                    <a:lnTo>
                      <a:pt x="147" y="561"/>
                    </a:lnTo>
                    <a:lnTo>
                      <a:pt x="150" y="554"/>
                    </a:lnTo>
                    <a:lnTo>
                      <a:pt x="153" y="548"/>
                    </a:lnTo>
                    <a:lnTo>
                      <a:pt x="154" y="542"/>
                    </a:lnTo>
                    <a:lnTo>
                      <a:pt x="159" y="535"/>
                    </a:lnTo>
                    <a:lnTo>
                      <a:pt x="161" y="528"/>
                    </a:lnTo>
                    <a:lnTo>
                      <a:pt x="166" y="520"/>
                    </a:lnTo>
                    <a:lnTo>
                      <a:pt x="169" y="513"/>
                    </a:lnTo>
                    <a:lnTo>
                      <a:pt x="175" y="506"/>
                    </a:lnTo>
                    <a:lnTo>
                      <a:pt x="172" y="506"/>
                    </a:lnTo>
                    <a:lnTo>
                      <a:pt x="164" y="507"/>
                    </a:lnTo>
                    <a:lnTo>
                      <a:pt x="159" y="509"/>
                    </a:lnTo>
                    <a:lnTo>
                      <a:pt x="153" y="510"/>
                    </a:lnTo>
                    <a:lnTo>
                      <a:pt x="147" y="513"/>
                    </a:lnTo>
                    <a:lnTo>
                      <a:pt x="140" y="516"/>
                    </a:lnTo>
                    <a:lnTo>
                      <a:pt x="132" y="519"/>
                    </a:lnTo>
                    <a:lnTo>
                      <a:pt x="124" y="522"/>
                    </a:lnTo>
                    <a:lnTo>
                      <a:pt x="116" y="526"/>
                    </a:lnTo>
                    <a:lnTo>
                      <a:pt x="109" y="530"/>
                    </a:lnTo>
                    <a:lnTo>
                      <a:pt x="100" y="536"/>
                    </a:lnTo>
                    <a:lnTo>
                      <a:pt x="93" y="542"/>
                    </a:lnTo>
                    <a:lnTo>
                      <a:pt x="86" y="546"/>
                    </a:lnTo>
                    <a:lnTo>
                      <a:pt x="80" y="554"/>
                    </a:lnTo>
                    <a:lnTo>
                      <a:pt x="68" y="536"/>
                    </a:lnTo>
                    <a:lnTo>
                      <a:pt x="67" y="535"/>
                    </a:lnTo>
                    <a:lnTo>
                      <a:pt x="67" y="532"/>
                    </a:lnTo>
                    <a:lnTo>
                      <a:pt x="67" y="526"/>
                    </a:lnTo>
                    <a:lnTo>
                      <a:pt x="68" y="519"/>
                    </a:lnTo>
                    <a:lnTo>
                      <a:pt x="68" y="513"/>
                    </a:lnTo>
                    <a:lnTo>
                      <a:pt x="68" y="509"/>
                    </a:lnTo>
                    <a:lnTo>
                      <a:pt x="70" y="501"/>
                    </a:lnTo>
                    <a:lnTo>
                      <a:pt x="71" y="497"/>
                    </a:lnTo>
                    <a:lnTo>
                      <a:pt x="71" y="490"/>
                    </a:lnTo>
                    <a:lnTo>
                      <a:pt x="74" y="482"/>
                    </a:lnTo>
                    <a:lnTo>
                      <a:pt x="76" y="475"/>
                    </a:lnTo>
                    <a:lnTo>
                      <a:pt x="77" y="466"/>
                    </a:lnTo>
                    <a:lnTo>
                      <a:pt x="77" y="462"/>
                    </a:lnTo>
                    <a:lnTo>
                      <a:pt x="78" y="456"/>
                    </a:lnTo>
                    <a:lnTo>
                      <a:pt x="80" y="452"/>
                    </a:lnTo>
                    <a:lnTo>
                      <a:pt x="81" y="447"/>
                    </a:lnTo>
                    <a:lnTo>
                      <a:pt x="83" y="442"/>
                    </a:lnTo>
                    <a:lnTo>
                      <a:pt x="84" y="436"/>
                    </a:lnTo>
                    <a:lnTo>
                      <a:pt x="84" y="431"/>
                    </a:lnTo>
                    <a:lnTo>
                      <a:pt x="87" y="427"/>
                    </a:lnTo>
                    <a:lnTo>
                      <a:pt x="89" y="420"/>
                    </a:lnTo>
                    <a:lnTo>
                      <a:pt x="90" y="415"/>
                    </a:lnTo>
                    <a:lnTo>
                      <a:pt x="92" y="410"/>
                    </a:lnTo>
                    <a:lnTo>
                      <a:pt x="93" y="404"/>
                    </a:lnTo>
                    <a:lnTo>
                      <a:pt x="94" y="396"/>
                    </a:lnTo>
                    <a:lnTo>
                      <a:pt x="97" y="391"/>
                    </a:lnTo>
                    <a:lnTo>
                      <a:pt x="99" y="385"/>
                    </a:lnTo>
                    <a:lnTo>
                      <a:pt x="102" y="379"/>
                    </a:lnTo>
                    <a:lnTo>
                      <a:pt x="103" y="372"/>
                    </a:lnTo>
                    <a:lnTo>
                      <a:pt x="106" y="366"/>
                    </a:lnTo>
                    <a:lnTo>
                      <a:pt x="108" y="359"/>
                    </a:lnTo>
                    <a:lnTo>
                      <a:pt x="110" y="351"/>
                    </a:lnTo>
                    <a:lnTo>
                      <a:pt x="113" y="344"/>
                    </a:lnTo>
                    <a:lnTo>
                      <a:pt x="115" y="337"/>
                    </a:lnTo>
                    <a:lnTo>
                      <a:pt x="119" y="329"/>
                    </a:lnTo>
                    <a:lnTo>
                      <a:pt x="122" y="322"/>
                    </a:lnTo>
                    <a:lnTo>
                      <a:pt x="124" y="315"/>
                    </a:lnTo>
                    <a:lnTo>
                      <a:pt x="128" y="306"/>
                    </a:lnTo>
                    <a:lnTo>
                      <a:pt x="131" y="299"/>
                    </a:lnTo>
                    <a:lnTo>
                      <a:pt x="135" y="292"/>
                    </a:lnTo>
                    <a:lnTo>
                      <a:pt x="138" y="283"/>
                    </a:lnTo>
                    <a:lnTo>
                      <a:pt x="142" y="274"/>
                    </a:lnTo>
                    <a:lnTo>
                      <a:pt x="145" y="265"/>
                    </a:lnTo>
                    <a:lnTo>
                      <a:pt x="150" y="258"/>
                    </a:lnTo>
                    <a:lnTo>
                      <a:pt x="150" y="258"/>
                    </a:lnTo>
                    <a:lnTo>
                      <a:pt x="147" y="258"/>
                    </a:lnTo>
                    <a:lnTo>
                      <a:pt x="144" y="258"/>
                    </a:lnTo>
                    <a:lnTo>
                      <a:pt x="140" y="258"/>
                    </a:lnTo>
                    <a:lnTo>
                      <a:pt x="135" y="258"/>
                    </a:lnTo>
                    <a:lnTo>
                      <a:pt x="129" y="261"/>
                    </a:lnTo>
                    <a:lnTo>
                      <a:pt x="122" y="262"/>
                    </a:lnTo>
                    <a:lnTo>
                      <a:pt x="115" y="265"/>
                    </a:lnTo>
                    <a:lnTo>
                      <a:pt x="109" y="267"/>
                    </a:lnTo>
                    <a:lnTo>
                      <a:pt x="105" y="268"/>
                    </a:lnTo>
                    <a:lnTo>
                      <a:pt x="100" y="271"/>
                    </a:lnTo>
                    <a:lnTo>
                      <a:pt x="94" y="274"/>
                    </a:lnTo>
                    <a:lnTo>
                      <a:pt x="90" y="277"/>
                    </a:lnTo>
                    <a:lnTo>
                      <a:pt x="84" y="279"/>
                    </a:lnTo>
                    <a:lnTo>
                      <a:pt x="78" y="283"/>
                    </a:lnTo>
                    <a:lnTo>
                      <a:pt x="73" y="287"/>
                    </a:lnTo>
                    <a:lnTo>
                      <a:pt x="67" y="290"/>
                    </a:lnTo>
                    <a:lnTo>
                      <a:pt x="59" y="295"/>
                    </a:lnTo>
                    <a:lnTo>
                      <a:pt x="52" y="299"/>
                    </a:lnTo>
                    <a:lnTo>
                      <a:pt x="46" y="303"/>
                    </a:lnTo>
                    <a:lnTo>
                      <a:pt x="39" y="309"/>
                    </a:lnTo>
                    <a:lnTo>
                      <a:pt x="32" y="315"/>
                    </a:lnTo>
                    <a:lnTo>
                      <a:pt x="25" y="321"/>
                    </a:lnTo>
                    <a:lnTo>
                      <a:pt x="17" y="328"/>
                    </a:lnTo>
                    <a:lnTo>
                      <a:pt x="0" y="302"/>
                    </a:lnTo>
                    <a:lnTo>
                      <a:pt x="0" y="299"/>
                    </a:lnTo>
                    <a:lnTo>
                      <a:pt x="3" y="293"/>
                    </a:lnTo>
                    <a:lnTo>
                      <a:pt x="4" y="287"/>
                    </a:lnTo>
                    <a:lnTo>
                      <a:pt x="7" y="283"/>
                    </a:lnTo>
                    <a:lnTo>
                      <a:pt x="9" y="277"/>
                    </a:lnTo>
                    <a:lnTo>
                      <a:pt x="11" y="271"/>
                    </a:lnTo>
                    <a:lnTo>
                      <a:pt x="14" y="262"/>
                    </a:lnTo>
                    <a:lnTo>
                      <a:pt x="19" y="255"/>
                    </a:lnTo>
                    <a:lnTo>
                      <a:pt x="20" y="249"/>
                    </a:lnTo>
                    <a:lnTo>
                      <a:pt x="22" y="246"/>
                    </a:lnTo>
                    <a:lnTo>
                      <a:pt x="25" y="241"/>
                    </a:lnTo>
                    <a:lnTo>
                      <a:pt x="26" y="236"/>
                    </a:lnTo>
                    <a:lnTo>
                      <a:pt x="27" y="232"/>
                    </a:lnTo>
                    <a:lnTo>
                      <a:pt x="30" y="226"/>
                    </a:lnTo>
                    <a:lnTo>
                      <a:pt x="33" y="222"/>
                    </a:lnTo>
                    <a:lnTo>
                      <a:pt x="35" y="217"/>
                    </a:lnTo>
                    <a:lnTo>
                      <a:pt x="38" y="212"/>
                    </a:lnTo>
                    <a:lnTo>
                      <a:pt x="41" y="206"/>
                    </a:lnTo>
                    <a:lnTo>
                      <a:pt x="43" y="201"/>
                    </a:lnTo>
                    <a:lnTo>
                      <a:pt x="46" y="196"/>
                    </a:lnTo>
                    <a:lnTo>
                      <a:pt x="48" y="190"/>
                    </a:lnTo>
                    <a:lnTo>
                      <a:pt x="51" y="184"/>
                    </a:lnTo>
                    <a:lnTo>
                      <a:pt x="54" y="177"/>
                    </a:lnTo>
                    <a:lnTo>
                      <a:pt x="55" y="172"/>
                    </a:lnTo>
                    <a:lnTo>
                      <a:pt x="58" y="165"/>
                    </a:lnTo>
                    <a:lnTo>
                      <a:pt x="61" y="159"/>
                    </a:lnTo>
                    <a:lnTo>
                      <a:pt x="64" y="153"/>
                    </a:lnTo>
                    <a:lnTo>
                      <a:pt x="68" y="147"/>
                    </a:lnTo>
                    <a:lnTo>
                      <a:pt x="70" y="140"/>
                    </a:lnTo>
                    <a:lnTo>
                      <a:pt x="74" y="134"/>
                    </a:lnTo>
                    <a:lnTo>
                      <a:pt x="77" y="129"/>
                    </a:lnTo>
                    <a:lnTo>
                      <a:pt x="80" y="123"/>
                    </a:lnTo>
                    <a:lnTo>
                      <a:pt x="83" y="115"/>
                    </a:lnTo>
                    <a:lnTo>
                      <a:pt x="87" y="110"/>
                    </a:lnTo>
                    <a:lnTo>
                      <a:pt x="90" y="102"/>
                    </a:lnTo>
                    <a:lnTo>
                      <a:pt x="94" y="96"/>
                    </a:lnTo>
                    <a:lnTo>
                      <a:pt x="97" y="91"/>
                    </a:lnTo>
                    <a:lnTo>
                      <a:pt x="100" y="85"/>
                    </a:lnTo>
                    <a:lnTo>
                      <a:pt x="103" y="78"/>
                    </a:lnTo>
                    <a:lnTo>
                      <a:pt x="108" y="72"/>
                    </a:lnTo>
                    <a:lnTo>
                      <a:pt x="110" y="64"/>
                    </a:lnTo>
                    <a:lnTo>
                      <a:pt x="115" y="59"/>
                    </a:lnTo>
                    <a:lnTo>
                      <a:pt x="118" y="53"/>
                    </a:lnTo>
                    <a:lnTo>
                      <a:pt x="122" y="47"/>
                    </a:lnTo>
                    <a:lnTo>
                      <a:pt x="125" y="41"/>
                    </a:lnTo>
                    <a:lnTo>
                      <a:pt x="129" y="35"/>
                    </a:lnTo>
                    <a:lnTo>
                      <a:pt x="132" y="28"/>
                    </a:lnTo>
                    <a:lnTo>
                      <a:pt x="137" y="22"/>
                    </a:lnTo>
                    <a:lnTo>
                      <a:pt x="140" y="16"/>
                    </a:lnTo>
                    <a:lnTo>
                      <a:pt x="144" y="11"/>
                    </a:lnTo>
                    <a:lnTo>
                      <a:pt x="147" y="5"/>
                    </a:lnTo>
                    <a:lnTo>
                      <a:pt x="153" y="0"/>
                    </a:lnTo>
                    <a:lnTo>
                      <a:pt x="172" y="3"/>
                    </a:lnTo>
                    <a:lnTo>
                      <a:pt x="17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7058248" y="4633392"/>
                <a:ext cx="511175" cy="696912"/>
              </a:xfrm>
              <a:custGeom>
                <a:avLst/>
                <a:gdLst/>
                <a:ahLst/>
                <a:cxnLst>
                  <a:cxn ang="0">
                    <a:pos x="57" y="69"/>
                  </a:cxn>
                  <a:cxn ang="0">
                    <a:pos x="115" y="47"/>
                  </a:cxn>
                  <a:cxn ang="0">
                    <a:pos x="188" y="24"/>
                  </a:cxn>
                  <a:cxn ang="0">
                    <a:pos x="268" y="5"/>
                  </a:cxn>
                  <a:cxn ang="0">
                    <a:pos x="338" y="12"/>
                  </a:cxn>
                  <a:cxn ang="0">
                    <a:pos x="281" y="50"/>
                  </a:cxn>
                  <a:cxn ang="0">
                    <a:pos x="296" y="76"/>
                  </a:cxn>
                  <a:cxn ang="0">
                    <a:pos x="371" y="102"/>
                  </a:cxn>
                  <a:cxn ang="0">
                    <a:pos x="450" y="165"/>
                  </a:cxn>
                  <a:cxn ang="0">
                    <a:pos x="414" y="174"/>
                  </a:cxn>
                  <a:cxn ang="0">
                    <a:pos x="386" y="187"/>
                  </a:cxn>
                  <a:cxn ang="0">
                    <a:pos x="447" y="228"/>
                  </a:cxn>
                  <a:cxn ang="0">
                    <a:pos x="504" y="264"/>
                  </a:cxn>
                  <a:cxn ang="0">
                    <a:pos x="496" y="292"/>
                  </a:cxn>
                  <a:cxn ang="0">
                    <a:pos x="431" y="289"/>
                  </a:cxn>
                  <a:cxn ang="0">
                    <a:pos x="418" y="302"/>
                  </a:cxn>
                  <a:cxn ang="0">
                    <a:pos x="483" y="327"/>
                  </a:cxn>
                  <a:cxn ang="0">
                    <a:pos x="562" y="362"/>
                  </a:cxn>
                  <a:cxn ang="0">
                    <a:pos x="616" y="426"/>
                  </a:cxn>
                  <a:cxn ang="0">
                    <a:pos x="579" y="431"/>
                  </a:cxn>
                  <a:cxn ang="0">
                    <a:pos x="518" y="420"/>
                  </a:cxn>
                  <a:cxn ang="0">
                    <a:pos x="552" y="469"/>
                  </a:cxn>
                  <a:cxn ang="0">
                    <a:pos x="603" y="535"/>
                  </a:cxn>
                  <a:cxn ang="0">
                    <a:pos x="626" y="587"/>
                  </a:cxn>
                  <a:cxn ang="0">
                    <a:pos x="574" y="581"/>
                  </a:cxn>
                  <a:cxn ang="0">
                    <a:pos x="641" y="713"/>
                  </a:cxn>
                  <a:cxn ang="0">
                    <a:pos x="587" y="731"/>
                  </a:cxn>
                  <a:cxn ang="0">
                    <a:pos x="530" y="729"/>
                  </a:cxn>
                  <a:cxn ang="0">
                    <a:pos x="527" y="755"/>
                  </a:cxn>
                  <a:cxn ang="0">
                    <a:pos x="552" y="807"/>
                  </a:cxn>
                  <a:cxn ang="0">
                    <a:pos x="537" y="865"/>
                  </a:cxn>
                  <a:cxn ang="0">
                    <a:pos x="517" y="868"/>
                  </a:cxn>
                  <a:cxn ang="0">
                    <a:pos x="530" y="796"/>
                  </a:cxn>
                  <a:cxn ang="0">
                    <a:pos x="486" y="729"/>
                  </a:cxn>
                  <a:cxn ang="0">
                    <a:pos x="540" y="715"/>
                  </a:cxn>
                  <a:cxn ang="0">
                    <a:pos x="596" y="714"/>
                  </a:cxn>
                  <a:cxn ang="0">
                    <a:pos x="610" y="675"/>
                  </a:cxn>
                  <a:cxn ang="0">
                    <a:pos x="534" y="548"/>
                  </a:cxn>
                  <a:cxn ang="0">
                    <a:pos x="593" y="571"/>
                  </a:cxn>
                  <a:cxn ang="0">
                    <a:pos x="579" y="532"/>
                  </a:cxn>
                  <a:cxn ang="0">
                    <a:pos x="521" y="462"/>
                  </a:cxn>
                  <a:cxn ang="0">
                    <a:pos x="491" y="405"/>
                  </a:cxn>
                  <a:cxn ang="0">
                    <a:pos x="542" y="404"/>
                  </a:cxn>
                  <a:cxn ang="0">
                    <a:pos x="585" y="407"/>
                  </a:cxn>
                  <a:cxn ang="0">
                    <a:pos x="523" y="362"/>
                  </a:cxn>
                  <a:cxn ang="0">
                    <a:pos x="459" y="334"/>
                  </a:cxn>
                  <a:cxn ang="0">
                    <a:pos x="392" y="308"/>
                  </a:cxn>
                  <a:cxn ang="0">
                    <a:pos x="393" y="277"/>
                  </a:cxn>
                  <a:cxn ang="0">
                    <a:pos x="460" y="254"/>
                  </a:cxn>
                  <a:cxn ang="0">
                    <a:pos x="395" y="209"/>
                  </a:cxn>
                  <a:cxn ang="0">
                    <a:pos x="352" y="164"/>
                  </a:cxn>
                  <a:cxn ang="0">
                    <a:pos x="416" y="162"/>
                  </a:cxn>
                  <a:cxn ang="0">
                    <a:pos x="390" y="130"/>
                  </a:cxn>
                  <a:cxn ang="0">
                    <a:pos x="320" y="98"/>
                  </a:cxn>
                  <a:cxn ang="0">
                    <a:pos x="265" y="89"/>
                  </a:cxn>
                  <a:cxn ang="0">
                    <a:pos x="269" y="40"/>
                  </a:cxn>
                  <a:cxn ang="0">
                    <a:pos x="264" y="24"/>
                  </a:cxn>
                  <a:cxn ang="0">
                    <a:pos x="204" y="40"/>
                  </a:cxn>
                  <a:cxn ang="0">
                    <a:pos x="141" y="57"/>
                  </a:cxn>
                  <a:cxn ang="0">
                    <a:pos x="71" y="85"/>
                  </a:cxn>
                  <a:cxn ang="0">
                    <a:pos x="3" y="120"/>
                  </a:cxn>
                </a:cxnLst>
                <a:rect l="0" t="0" r="r" b="b"/>
                <a:pathLst>
                  <a:path w="644" h="877">
                    <a:moveTo>
                      <a:pt x="6" y="97"/>
                    </a:moveTo>
                    <a:lnTo>
                      <a:pt x="7" y="94"/>
                    </a:lnTo>
                    <a:lnTo>
                      <a:pt x="13" y="92"/>
                    </a:lnTo>
                    <a:lnTo>
                      <a:pt x="16" y="89"/>
                    </a:lnTo>
                    <a:lnTo>
                      <a:pt x="22" y="86"/>
                    </a:lnTo>
                    <a:lnTo>
                      <a:pt x="28" y="83"/>
                    </a:lnTo>
                    <a:lnTo>
                      <a:pt x="35" y="82"/>
                    </a:lnTo>
                    <a:lnTo>
                      <a:pt x="41" y="78"/>
                    </a:lnTo>
                    <a:lnTo>
                      <a:pt x="49" y="73"/>
                    </a:lnTo>
                    <a:lnTo>
                      <a:pt x="52" y="70"/>
                    </a:lnTo>
                    <a:lnTo>
                      <a:pt x="57" y="69"/>
                    </a:lnTo>
                    <a:lnTo>
                      <a:pt x="63" y="67"/>
                    </a:lnTo>
                    <a:lnTo>
                      <a:pt x="67" y="66"/>
                    </a:lnTo>
                    <a:lnTo>
                      <a:pt x="71" y="63"/>
                    </a:lnTo>
                    <a:lnTo>
                      <a:pt x="77" y="62"/>
                    </a:lnTo>
                    <a:lnTo>
                      <a:pt x="82" y="60"/>
                    </a:lnTo>
                    <a:lnTo>
                      <a:pt x="87" y="57"/>
                    </a:lnTo>
                    <a:lnTo>
                      <a:pt x="92" y="56"/>
                    </a:lnTo>
                    <a:lnTo>
                      <a:pt x="99" y="54"/>
                    </a:lnTo>
                    <a:lnTo>
                      <a:pt x="103" y="51"/>
                    </a:lnTo>
                    <a:lnTo>
                      <a:pt x="111" y="50"/>
                    </a:lnTo>
                    <a:lnTo>
                      <a:pt x="115" y="47"/>
                    </a:lnTo>
                    <a:lnTo>
                      <a:pt x="122" y="46"/>
                    </a:lnTo>
                    <a:lnTo>
                      <a:pt x="127" y="43"/>
                    </a:lnTo>
                    <a:lnTo>
                      <a:pt x="134" y="40"/>
                    </a:lnTo>
                    <a:lnTo>
                      <a:pt x="140" y="38"/>
                    </a:lnTo>
                    <a:lnTo>
                      <a:pt x="146" y="35"/>
                    </a:lnTo>
                    <a:lnTo>
                      <a:pt x="153" y="34"/>
                    </a:lnTo>
                    <a:lnTo>
                      <a:pt x="160" y="32"/>
                    </a:lnTo>
                    <a:lnTo>
                      <a:pt x="166" y="30"/>
                    </a:lnTo>
                    <a:lnTo>
                      <a:pt x="173" y="27"/>
                    </a:lnTo>
                    <a:lnTo>
                      <a:pt x="181" y="25"/>
                    </a:lnTo>
                    <a:lnTo>
                      <a:pt x="188" y="24"/>
                    </a:lnTo>
                    <a:lnTo>
                      <a:pt x="194" y="22"/>
                    </a:lnTo>
                    <a:lnTo>
                      <a:pt x="201" y="19"/>
                    </a:lnTo>
                    <a:lnTo>
                      <a:pt x="208" y="18"/>
                    </a:lnTo>
                    <a:lnTo>
                      <a:pt x="217" y="16"/>
                    </a:lnTo>
                    <a:lnTo>
                      <a:pt x="224" y="15"/>
                    </a:lnTo>
                    <a:lnTo>
                      <a:pt x="232" y="12"/>
                    </a:lnTo>
                    <a:lnTo>
                      <a:pt x="239" y="11"/>
                    </a:lnTo>
                    <a:lnTo>
                      <a:pt x="246" y="9"/>
                    </a:lnTo>
                    <a:lnTo>
                      <a:pt x="253" y="8"/>
                    </a:lnTo>
                    <a:lnTo>
                      <a:pt x="261" y="8"/>
                    </a:lnTo>
                    <a:lnTo>
                      <a:pt x="268" y="5"/>
                    </a:lnTo>
                    <a:lnTo>
                      <a:pt x="277" y="5"/>
                    </a:lnTo>
                    <a:lnTo>
                      <a:pt x="284" y="3"/>
                    </a:lnTo>
                    <a:lnTo>
                      <a:pt x="291" y="3"/>
                    </a:lnTo>
                    <a:lnTo>
                      <a:pt x="300" y="2"/>
                    </a:lnTo>
                    <a:lnTo>
                      <a:pt x="309" y="2"/>
                    </a:lnTo>
                    <a:lnTo>
                      <a:pt x="314" y="0"/>
                    </a:lnTo>
                    <a:lnTo>
                      <a:pt x="323" y="0"/>
                    </a:lnTo>
                    <a:lnTo>
                      <a:pt x="332" y="0"/>
                    </a:lnTo>
                    <a:lnTo>
                      <a:pt x="339" y="0"/>
                    </a:lnTo>
                    <a:lnTo>
                      <a:pt x="339" y="12"/>
                    </a:lnTo>
                    <a:lnTo>
                      <a:pt x="338" y="12"/>
                    </a:lnTo>
                    <a:lnTo>
                      <a:pt x="335" y="14"/>
                    </a:lnTo>
                    <a:lnTo>
                      <a:pt x="332" y="15"/>
                    </a:lnTo>
                    <a:lnTo>
                      <a:pt x="328" y="18"/>
                    </a:lnTo>
                    <a:lnTo>
                      <a:pt x="322" y="19"/>
                    </a:lnTo>
                    <a:lnTo>
                      <a:pt x="316" y="24"/>
                    </a:lnTo>
                    <a:lnTo>
                      <a:pt x="310" y="27"/>
                    </a:lnTo>
                    <a:lnTo>
                      <a:pt x="304" y="31"/>
                    </a:lnTo>
                    <a:lnTo>
                      <a:pt x="297" y="35"/>
                    </a:lnTo>
                    <a:lnTo>
                      <a:pt x="291" y="40"/>
                    </a:lnTo>
                    <a:lnTo>
                      <a:pt x="284" y="46"/>
                    </a:lnTo>
                    <a:lnTo>
                      <a:pt x="281" y="50"/>
                    </a:lnTo>
                    <a:lnTo>
                      <a:pt x="275" y="56"/>
                    </a:lnTo>
                    <a:lnTo>
                      <a:pt x="274" y="62"/>
                    </a:lnTo>
                    <a:lnTo>
                      <a:pt x="272" y="67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7" y="75"/>
                    </a:lnTo>
                    <a:lnTo>
                      <a:pt x="280" y="75"/>
                    </a:lnTo>
                    <a:lnTo>
                      <a:pt x="282" y="75"/>
                    </a:lnTo>
                    <a:lnTo>
                      <a:pt x="287" y="75"/>
                    </a:lnTo>
                    <a:lnTo>
                      <a:pt x="291" y="76"/>
                    </a:lnTo>
                    <a:lnTo>
                      <a:pt x="296" y="76"/>
                    </a:lnTo>
                    <a:lnTo>
                      <a:pt x="301" y="78"/>
                    </a:lnTo>
                    <a:lnTo>
                      <a:pt x="306" y="78"/>
                    </a:lnTo>
                    <a:lnTo>
                      <a:pt x="313" y="81"/>
                    </a:lnTo>
                    <a:lnTo>
                      <a:pt x="319" y="82"/>
                    </a:lnTo>
                    <a:lnTo>
                      <a:pt x="326" y="83"/>
                    </a:lnTo>
                    <a:lnTo>
                      <a:pt x="333" y="86"/>
                    </a:lnTo>
                    <a:lnTo>
                      <a:pt x="341" y="89"/>
                    </a:lnTo>
                    <a:lnTo>
                      <a:pt x="348" y="92"/>
                    </a:lnTo>
                    <a:lnTo>
                      <a:pt x="355" y="94"/>
                    </a:lnTo>
                    <a:lnTo>
                      <a:pt x="363" y="98"/>
                    </a:lnTo>
                    <a:lnTo>
                      <a:pt x="371" y="102"/>
                    </a:lnTo>
                    <a:lnTo>
                      <a:pt x="379" y="105"/>
                    </a:lnTo>
                    <a:lnTo>
                      <a:pt x="386" y="111"/>
                    </a:lnTo>
                    <a:lnTo>
                      <a:pt x="395" y="115"/>
                    </a:lnTo>
                    <a:lnTo>
                      <a:pt x="402" y="121"/>
                    </a:lnTo>
                    <a:lnTo>
                      <a:pt x="409" y="126"/>
                    </a:lnTo>
                    <a:lnTo>
                      <a:pt x="416" y="131"/>
                    </a:lnTo>
                    <a:lnTo>
                      <a:pt x="424" y="140"/>
                    </a:lnTo>
                    <a:lnTo>
                      <a:pt x="432" y="148"/>
                    </a:lnTo>
                    <a:lnTo>
                      <a:pt x="440" y="153"/>
                    </a:lnTo>
                    <a:lnTo>
                      <a:pt x="447" y="162"/>
                    </a:lnTo>
                    <a:lnTo>
                      <a:pt x="450" y="165"/>
                    </a:lnTo>
                    <a:lnTo>
                      <a:pt x="453" y="171"/>
                    </a:lnTo>
                    <a:lnTo>
                      <a:pt x="456" y="175"/>
                    </a:lnTo>
                    <a:lnTo>
                      <a:pt x="460" y="180"/>
                    </a:lnTo>
                    <a:lnTo>
                      <a:pt x="459" y="180"/>
                    </a:lnTo>
                    <a:lnTo>
                      <a:pt x="456" y="178"/>
                    </a:lnTo>
                    <a:lnTo>
                      <a:pt x="451" y="178"/>
                    </a:lnTo>
                    <a:lnTo>
                      <a:pt x="446" y="178"/>
                    </a:lnTo>
                    <a:lnTo>
                      <a:pt x="437" y="175"/>
                    </a:lnTo>
                    <a:lnTo>
                      <a:pt x="430" y="175"/>
                    </a:lnTo>
                    <a:lnTo>
                      <a:pt x="422" y="174"/>
                    </a:lnTo>
                    <a:lnTo>
                      <a:pt x="414" y="174"/>
                    </a:lnTo>
                    <a:lnTo>
                      <a:pt x="405" y="172"/>
                    </a:lnTo>
                    <a:lnTo>
                      <a:pt x="397" y="172"/>
                    </a:lnTo>
                    <a:lnTo>
                      <a:pt x="390" y="172"/>
                    </a:lnTo>
                    <a:lnTo>
                      <a:pt x="384" y="172"/>
                    </a:lnTo>
                    <a:lnTo>
                      <a:pt x="379" y="172"/>
                    </a:lnTo>
                    <a:lnTo>
                      <a:pt x="376" y="174"/>
                    </a:lnTo>
                    <a:lnTo>
                      <a:pt x="374" y="175"/>
                    </a:lnTo>
                    <a:lnTo>
                      <a:pt x="376" y="178"/>
                    </a:lnTo>
                    <a:lnTo>
                      <a:pt x="377" y="180"/>
                    </a:lnTo>
                    <a:lnTo>
                      <a:pt x="383" y="184"/>
                    </a:lnTo>
                    <a:lnTo>
                      <a:pt x="386" y="187"/>
                    </a:lnTo>
                    <a:lnTo>
                      <a:pt x="390" y="188"/>
                    </a:lnTo>
                    <a:lnTo>
                      <a:pt x="395" y="193"/>
                    </a:lnTo>
                    <a:lnTo>
                      <a:pt x="400" y="196"/>
                    </a:lnTo>
                    <a:lnTo>
                      <a:pt x="405" y="198"/>
                    </a:lnTo>
                    <a:lnTo>
                      <a:pt x="411" y="203"/>
                    </a:lnTo>
                    <a:lnTo>
                      <a:pt x="416" y="206"/>
                    </a:lnTo>
                    <a:lnTo>
                      <a:pt x="422" y="210"/>
                    </a:lnTo>
                    <a:lnTo>
                      <a:pt x="428" y="215"/>
                    </a:lnTo>
                    <a:lnTo>
                      <a:pt x="435" y="219"/>
                    </a:lnTo>
                    <a:lnTo>
                      <a:pt x="440" y="223"/>
                    </a:lnTo>
                    <a:lnTo>
                      <a:pt x="447" y="228"/>
                    </a:lnTo>
                    <a:lnTo>
                      <a:pt x="453" y="231"/>
                    </a:lnTo>
                    <a:lnTo>
                      <a:pt x="459" y="235"/>
                    </a:lnTo>
                    <a:lnTo>
                      <a:pt x="464" y="239"/>
                    </a:lnTo>
                    <a:lnTo>
                      <a:pt x="470" y="242"/>
                    </a:lnTo>
                    <a:lnTo>
                      <a:pt x="476" y="247"/>
                    </a:lnTo>
                    <a:lnTo>
                      <a:pt x="482" y="249"/>
                    </a:lnTo>
                    <a:lnTo>
                      <a:pt x="486" y="252"/>
                    </a:lnTo>
                    <a:lnTo>
                      <a:pt x="492" y="257"/>
                    </a:lnTo>
                    <a:lnTo>
                      <a:pt x="496" y="260"/>
                    </a:lnTo>
                    <a:lnTo>
                      <a:pt x="499" y="261"/>
                    </a:lnTo>
                    <a:lnTo>
                      <a:pt x="504" y="264"/>
                    </a:lnTo>
                    <a:lnTo>
                      <a:pt x="507" y="267"/>
                    </a:lnTo>
                    <a:lnTo>
                      <a:pt x="511" y="268"/>
                    </a:lnTo>
                    <a:lnTo>
                      <a:pt x="513" y="270"/>
                    </a:lnTo>
                    <a:lnTo>
                      <a:pt x="514" y="271"/>
                    </a:lnTo>
                    <a:lnTo>
                      <a:pt x="514" y="276"/>
                    </a:lnTo>
                    <a:lnTo>
                      <a:pt x="514" y="280"/>
                    </a:lnTo>
                    <a:lnTo>
                      <a:pt x="513" y="286"/>
                    </a:lnTo>
                    <a:lnTo>
                      <a:pt x="508" y="287"/>
                    </a:lnTo>
                    <a:lnTo>
                      <a:pt x="504" y="290"/>
                    </a:lnTo>
                    <a:lnTo>
                      <a:pt x="499" y="290"/>
                    </a:lnTo>
                    <a:lnTo>
                      <a:pt x="496" y="292"/>
                    </a:lnTo>
                    <a:lnTo>
                      <a:pt x="491" y="292"/>
                    </a:lnTo>
                    <a:lnTo>
                      <a:pt x="486" y="293"/>
                    </a:lnTo>
                    <a:lnTo>
                      <a:pt x="482" y="292"/>
                    </a:lnTo>
                    <a:lnTo>
                      <a:pt x="476" y="292"/>
                    </a:lnTo>
                    <a:lnTo>
                      <a:pt x="469" y="292"/>
                    </a:lnTo>
                    <a:lnTo>
                      <a:pt x="462" y="292"/>
                    </a:lnTo>
                    <a:lnTo>
                      <a:pt x="453" y="292"/>
                    </a:lnTo>
                    <a:lnTo>
                      <a:pt x="446" y="290"/>
                    </a:lnTo>
                    <a:lnTo>
                      <a:pt x="440" y="290"/>
                    </a:lnTo>
                    <a:lnTo>
                      <a:pt x="435" y="290"/>
                    </a:lnTo>
                    <a:lnTo>
                      <a:pt x="431" y="289"/>
                    </a:lnTo>
                    <a:lnTo>
                      <a:pt x="425" y="289"/>
                    </a:lnTo>
                    <a:lnTo>
                      <a:pt x="422" y="289"/>
                    </a:lnTo>
                    <a:lnTo>
                      <a:pt x="418" y="289"/>
                    </a:lnTo>
                    <a:lnTo>
                      <a:pt x="411" y="289"/>
                    </a:lnTo>
                    <a:lnTo>
                      <a:pt x="406" y="289"/>
                    </a:lnTo>
                    <a:lnTo>
                      <a:pt x="402" y="290"/>
                    </a:lnTo>
                    <a:lnTo>
                      <a:pt x="403" y="293"/>
                    </a:lnTo>
                    <a:lnTo>
                      <a:pt x="406" y="296"/>
                    </a:lnTo>
                    <a:lnTo>
                      <a:pt x="411" y="299"/>
                    </a:lnTo>
                    <a:lnTo>
                      <a:pt x="414" y="300"/>
                    </a:lnTo>
                    <a:lnTo>
                      <a:pt x="418" y="302"/>
                    </a:lnTo>
                    <a:lnTo>
                      <a:pt x="422" y="305"/>
                    </a:lnTo>
                    <a:lnTo>
                      <a:pt x="428" y="306"/>
                    </a:lnTo>
                    <a:lnTo>
                      <a:pt x="432" y="308"/>
                    </a:lnTo>
                    <a:lnTo>
                      <a:pt x="438" y="311"/>
                    </a:lnTo>
                    <a:lnTo>
                      <a:pt x="444" y="312"/>
                    </a:lnTo>
                    <a:lnTo>
                      <a:pt x="450" y="314"/>
                    </a:lnTo>
                    <a:lnTo>
                      <a:pt x="456" y="316"/>
                    </a:lnTo>
                    <a:lnTo>
                      <a:pt x="462" y="319"/>
                    </a:lnTo>
                    <a:lnTo>
                      <a:pt x="469" y="321"/>
                    </a:lnTo>
                    <a:lnTo>
                      <a:pt x="476" y="324"/>
                    </a:lnTo>
                    <a:lnTo>
                      <a:pt x="483" y="327"/>
                    </a:lnTo>
                    <a:lnTo>
                      <a:pt x="491" y="328"/>
                    </a:lnTo>
                    <a:lnTo>
                      <a:pt x="498" y="331"/>
                    </a:lnTo>
                    <a:lnTo>
                      <a:pt x="505" y="334"/>
                    </a:lnTo>
                    <a:lnTo>
                      <a:pt x="513" y="337"/>
                    </a:lnTo>
                    <a:lnTo>
                      <a:pt x="520" y="340"/>
                    </a:lnTo>
                    <a:lnTo>
                      <a:pt x="527" y="343"/>
                    </a:lnTo>
                    <a:lnTo>
                      <a:pt x="534" y="347"/>
                    </a:lnTo>
                    <a:lnTo>
                      <a:pt x="542" y="350"/>
                    </a:lnTo>
                    <a:lnTo>
                      <a:pt x="549" y="353"/>
                    </a:lnTo>
                    <a:lnTo>
                      <a:pt x="555" y="357"/>
                    </a:lnTo>
                    <a:lnTo>
                      <a:pt x="562" y="362"/>
                    </a:lnTo>
                    <a:lnTo>
                      <a:pt x="568" y="366"/>
                    </a:lnTo>
                    <a:lnTo>
                      <a:pt x="574" y="372"/>
                    </a:lnTo>
                    <a:lnTo>
                      <a:pt x="579" y="376"/>
                    </a:lnTo>
                    <a:lnTo>
                      <a:pt x="587" y="382"/>
                    </a:lnTo>
                    <a:lnTo>
                      <a:pt x="591" y="386"/>
                    </a:lnTo>
                    <a:lnTo>
                      <a:pt x="596" y="392"/>
                    </a:lnTo>
                    <a:lnTo>
                      <a:pt x="601" y="398"/>
                    </a:lnTo>
                    <a:lnTo>
                      <a:pt x="606" y="405"/>
                    </a:lnTo>
                    <a:lnTo>
                      <a:pt x="609" y="411"/>
                    </a:lnTo>
                    <a:lnTo>
                      <a:pt x="613" y="418"/>
                    </a:lnTo>
                    <a:lnTo>
                      <a:pt x="616" y="426"/>
                    </a:lnTo>
                    <a:lnTo>
                      <a:pt x="619" y="434"/>
                    </a:lnTo>
                    <a:lnTo>
                      <a:pt x="617" y="434"/>
                    </a:lnTo>
                    <a:lnTo>
                      <a:pt x="614" y="434"/>
                    </a:lnTo>
                    <a:lnTo>
                      <a:pt x="612" y="434"/>
                    </a:lnTo>
                    <a:lnTo>
                      <a:pt x="609" y="434"/>
                    </a:lnTo>
                    <a:lnTo>
                      <a:pt x="604" y="434"/>
                    </a:lnTo>
                    <a:lnTo>
                      <a:pt x="600" y="434"/>
                    </a:lnTo>
                    <a:lnTo>
                      <a:pt x="594" y="433"/>
                    </a:lnTo>
                    <a:lnTo>
                      <a:pt x="587" y="433"/>
                    </a:lnTo>
                    <a:lnTo>
                      <a:pt x="582" y="431"/>
                    </a:lnTo>
                    <a:lnTo>
                      <a:pt x="579" y="431"/>
                    </a:lnTo>
                    <a:lnTo>
                      <a:pt x="574" y="430"/>
                    </a:lnTo>
                    <a:lnTo>
                      <a:pt x="571" y="430"/>
                    </a:lnTo>
                    <a:lnTo>
                      <a:pt x="565" y="429"/>
                    </a:lnTo>
                    <a:lnTo>
                      <a:pt x="559" y="427"/>
                    </a:lnTo>
                    <a:lnTo>
                      <a:pt x="553" y="427"/>
                    </a:lnTo>
                    <a:lnTo>
                      <a:pt x="547" y="426"/>
                    </a:lnTo>
                    <a:lnTo>
                      <a:pt x="540" y="424"/>
                    </a:lnTo>
                    <a:lnTo>
                      <a:pt x="534" y="423"/>
                    </a:lnTo>
                    <a:lnTo>
                      <a:pt x="527" y="421"/>
                    </a:lnTo>
                    <a:lnTo>
                      <a:pt x="520" y="420"/>
                    </a:lnTo>
                    <a:lnTo>
                      <a:pt x="518" y="420"/>
                    </a:lnTo>
                    <a:lnTo>
                      <a:pt x="518" y="421"/>
                    </a:lnTo>
                    <a:lnTo>
                      <a:pt x="517" y="424"/>
                    </a:lnTo>
                    <a:lnTo>
                      <a:pt x="518" y="430"/>
                    </a:lnTo>
                    <a:lnTo>
                      <a:pt x="518" y="431"/>
                    </a:lnTo>
                    <a:lnTo>
                      <a:pt x="521" y="437"/>
                    </a:lnTo>
                    <a:lnTo>
                      <a:pt x="524" y="440"/>
                    </a:lnTo>
                    <a:lnTo>
                      <a:pt x="530" y="448"/>
                    </a:lnTo>
                    <a:lnTo>
                      <a:pt x="536" y="453"/>
                    </a:lnTo>
                    <a:lnTo>
                      <a:pt x="543" y="462"/>
                    </a:lnTo>
                    <a:lnTo>
                      <a:pt x="547" y="466"/>
                    </a:lnTo>
                    <a:lnTo>
                      <a:pt x="552" y="469"/>
                    </a:lnTo>
                    <a:lnTo>
                      <a:pt x="558" y="475"/>
                    </a:lnTo>
                    <a:lnTo>
                      <a:pt x="563" y="481"/>
                    </a:lnTo>
                    <a:lnTo>
                      <a:pt x="565" y="482"/>
                    </a:lnTo>
                    <a:lnTo>
                      <a:pt x="568" y="485"/>
                    </a:lnTo>
                    <a:lnTo>
                      <a:pt x="572" y="491"/>
                    </a:lnTo>
                    <a:lnTo>
                      <a:pt x="575" y="496"/>
                    </a:lnTo>
                    <a:lnTo>
                      <a:pt x="581" y="503"/>
                    </a:lnTo>
                    <a:lnTo>
                      <a:pt x="587" y="510"/>
                    </a:lnTo>
                    <a:lnTo>
                      <a:pt x="593" y="519"/>
                    </a:lnTo>
                    <a:lnTo>
                      <a:pt x="597" y="526"/>
                    </a:lnTo>
                    <a:lnTo>
                      <a:pt x="603" y="535"/>
                    </a:lnTo>
                    <a:lnTo>
                      <a:pt x="606" y="541"/>
                    </a:lnTo>
                    <a:lnTo>
                      <a:pt x="609" y="545"/>
                    </a:lnTo>
                    <a:lnTo>
                      <a:pt x="610" y="549"/>
                    </a:lnTo>
                    <a:lnTo>
                      <a:pt x="613" y="555"/>
                    </a:lnTo>
                    <a:lnTo>
                      <a:pt x="616" y="558"/>
                    </a:lnTo>
                    <a:lnTo>
                      <a:pt x="617" y="564"/>
                    </a:lnTo>
                    <a:lnTo>
                      <a:pt x="619" y="568"/>
                    </a:lnTo>
                    <a:lnTo>
                      <a:pt x="622" y="573"/>
                    </a:lnTo>
                    <a:lnTo>
                      <a:pt x="623" y="577"/>
                    </a:lnTo>
                    <a:lnTo>
                      <a:pt x="625" y="581"/>
                    </a:lnTo>
                    <a:lnTo>
                      <a:pt x="626" y="587"/>
                    </a:lnTo>
                    <a:lnTo>
                      <a:pt x="628" y="592"/>
                    </a:lnTo>
                    <a:lnTo>
                      <a:pt x="626" y="592"/>
                    </a:lnTo>
                    <a:lnTo>
                      <a:pt x="623" y="593"/>
                    </a:lnTo>
                    <a:lnTo>
                      <a:pt x="619" y="593"/>
                    </a:lnTo>
                    <a:lnTo>
                      <a:pt x="612" y="593"/>
                    </a:lnTo>
                    <a:lnTo>
                      <a:pt x="606" y="592"/>
                    </a:lnTo>
                    <a:lnTo>
                      <a:pt x="601" y="592"/>
                    </a:lnTo>
                    <a:lnTo>
                      <a:pt x="596" y="589"/>
                    </a:lnTo>
                    <a:lnTo>
                      <a:pt x="588" y="587"/>
                    </a:lnTo>
                    <a:lnTo>
                      <a:pt x="581" y="584"/>
                    </a:lnTo>
                    <a:lnTo>
                      <a:pt x="574" y="581"/>
                    </a:lnTo>
                    <a:lnTo>
                      <a:pt x="568" y="579"/>
                    </a:lnTo>
                    <a:lnTo>
                      <a:pt x="563" y="577"/>
                    </a:lnTo>
                    <a:lnTo>
                      <a:pt x="559" y="574"/>
                    </a:lnTo>
                    <a:lnTo>
                      <a:pt x="555" y="573"/>
                    </a:lnTo>
                    <a:lnTo>
                      <a:pt x="641" y="682"/>
                    </a:lnTo>
                    <a:lnTo>
                      <a:pt x="641" y="683"/>
                    </a:lnTo>
                    <a:lnTo>
                      <a:pt x="642" y="689"/>
                    </a:lnTo>
                    <a:lnTo>
                      <a:pt x="644" y="695"/>
                    </a:lnTo>
                    <a:lnTo>
                      <a:pt x="644" y="704"/>
                    </a:lnTo>
                    <a:lnTo>
                      <a:pt x="642" y="708"/>
                    </a:lnTo>
                    <a:lnTo>
                      <a:pt x="641" y="713"/>
                    </a:lnTo>
                    <a:lnTo>
                      <a:pt x="636" y="715"/>
                    </a:lnTo>
                    <a:lnTo>
                      <a:pt x="632" y="721"/>
                    </a:lnTo>
                    <a:lnTo>
                      <a:pt x="628" y="721"/>
                    </a:lnTo>
                    <a:lnTo>
                      <a:pt x="625" y="723"/>
                    </a:lnTo>
                    <a:lnTo>
                      <a:pt x="620" y="726"/>
                    </a:lnTo>
                    <a:lnTo>
                      <a:pt x="616" y="727"/>
                    </a:lnTo>
                    <a:lnTo>
                      <a:pt x="612" y="727"/>
                    </a:lnTo>
                    <a:lnTo>
                      <a:pt x="606" y="729"/>
                    </a:lnTo>
                    <a:lnTo>
                      <a:pt x="600" y="729"/>
                    </a:lnTo>
                    <a:lnTo>
                      <a:pt x="594" y="731"/>
                    </a:lnTo>
                    <a:lnTo>
                      <a:pt x="587" y="731"/>
                    </a:lnTo>
                    <a:lnTo>
                      <a:pt x="579" y="731"/>
                    </a:lnTo>
                    <a:lnTo>
                      <a:pt x="574" y="731"/>
                    </a:lnTo>
                    <a:lnTo>
                      <a:pt x="568" y="731"/>
                    </a:lnTo>
                    <a:lnTo>
                      <a:pt x="562" y="730"/>
                    </a:lnTo>
                    <a:lnTo>
                      <a:pt x="556" y="730"/>
                    </a:lnTo>
                    <a:lnTo>
                      <a:pt x="552" y="730"/>
                    </a:lnTo>
                    <a:lnTo>
                      <a:pt x="547" y="730"/>
                    </a:lnTo>
                    <a:lnTo>
                      <a:pt x="542" y="729"/>
                    </a:lnTo>
                    <a:lnTo>
                      <a:pt x="537" y="729"/>
                    </a:lnTo>
                    <a:lnTo>
                      <a:pt x="533" y="729"/>
                    </a:lnTo>
                    <a:lnTo>
                      <a:pt x="530" y="729"/>
                    </a:lnTo>
                    <a:lnTo>
                      <a:pt x="523" y="729"/>
                    </a:lnTo>
                    <a:lnTo>
                      <a:pt x="518" y="729"/>
                    </a:lnTo>
                    <a:lnTo>
                      <a:pt x="513" y="729"/>
                    </a:lnTo>
                    <a:lnTo>
                      <a:pt x="511" y="730"/>
                    </a:lnTo>
                    <a:lnTo>
                      <a:pt x="510" y="733"/>
                    </a:lnTo>
                    <a:lnTo>
                      <a:pt x="511" y="736"/>
                    </a:lnTo>
                    <a:lnTo>
                      <a:pt x="513" y="739"/>
                    </a:lnTo>
                    <a:lnTo>
                      <a:pt x="517" y="745"/>
                    </a:lnTo>
                    <a:lnTo>
                      <a:pt x="520" y="747"/>
                    </a:lnTo>
                    <a:lnTo>
                      <a:pt x="523" y="750"/>
                    </a:lnTo>
                    <a:lnTo>
                      <a:pt x="527" y="755"/>
                    </a:lnTo>
                    <a:lnTo>
                      <a:pt x="531" y="759"/>
                    </a:lnTo>
                    <a:lnTo>
                      <a:pt x="534" y="764"/>
                    </a:lnTo>
                    <a:lnTo>
                      <a:pt x="539" y="769"/>
                    </a:lnTo>
                    <a:lnTo>
                      <a:pt x="542" y="774"/>
                    </a:lnTo>
                    <a:lnTo>
                      <a:pt x="545" y="778"/>
                    </a:lnTo>
                    <a:lnTo>
                      <a:pt x="546" y="782"/>
                    </a:lnTo>
                    <a:lnTo>
                      <a:pt x="549" y="788"/>
                    </a:lnTo>
                    <a:lnTo>
                      <a:pt x="550" y="793"/>
                    </a:lnTo>
                    <a:lnTo>
                      <a:pt x="552" y="798"/>
                    </a:lnTo>
                    <a:lnTo>
                      <a:pt x="552" y="801"/>
                    </a:lnTo>
                    <a:lnTo>
                      <a:pt x="552" y="807"/>
                    </a:lnTo>
                    <a:lnTo>
                      <a:pt x="552" y="812"/>
                    </a:lnTo>
                    <a:lnTo>
                      <a:pt x="552" y="816"/>
                    </a:lnTo>
                    <a:lnTo>
                      <a:pt x="552" y="820"/>
                    </a:lnTo>
                    <a:lnTo>
                      <a:pt x="552" y="825"/>
                    </a:lnTo>
                    <a:lnTo>
                      <a:pt x="550" y="829"/>
                    </a:lnTo>
                    <a:lnTo>
                      <a:pt x="550" y="833"/>
                    </a:lnTo>
                    <a:lnTo>
                      <a:pt x="547" y="841"/>
                    </a:lnTo>
                    <a:lnTo>
                      <a:pt x="545" y="849"/>
                    </a:lnTo>
                    <a:lnTo>
                      <a:pt x="543" y="855"/>
                    </a:lnTo>
                    <a:lnTo>
                      <a:pt x="540" y="861"/>
                    </a:lnTo>
                    <a:lnTo>
                      <a:pt x="537" y="865"/>
                    </a:lnTo>
                    <a:lnTo>
                      <a:pt x="536" y="870"/>
                    </a:lnTo>
                    <a:lnTo>
                      <a:pt x="534" y="871"/>
                    </a:lnTo>
                    <a:lnTo>
                      <a:pt x="534" y="873"/>
                    </a:lnTo>
                    <a:lnTo>
                      <a:pt x="533" y="873"/>
                    </a:lnTo>
                    <a:lnTo>
                      <a:pt x="530" y="874"/>
                    </a:lnTo>
                    <a:lnTo>
                      <a:pt x="527" y="876"/>
                    </a:lnTo>
                    <a:lnTo>
                      <a:pt x="523" y="877"/>
                    </a:lnTo>
                    <a:lnTo>
                      <a:pt x="515" y="877"/>
                    </a:lnTo>
                    <a:lnTo>
                      <a:pt x="514" y="876"/>
                    </a:lnTo>
                    <a:lnTo>
                      <a:pt x="514" y="873"/>
                    </a:lnTo>
                    <a:lnTo>
                      <a:pt x="517" y="868"/>
                    </a:lnTo>
                    <a:lnTo>
                      <a:pt x="518" y="863"/>
                    </a:lnTo>
                    <a:lnTo>
                      <a:pt x="521" y="860"/>
                    </a:lnTo>
                    <a:lnTo>
                      <a:pt x="523" y="854"/>
                    </a:lnTo>
                    <a:lnTo>
                      <a:pt x="527" y="848"/>
                    </a:lnTo>
                    <a:lnTo>
                      <a:pt x="529" y="841"/>
                    </a:lnTo>
                    <a:lnTo>
                      <a:pt x="531" y="833"/>
                    </a:lnTo>
                    <a:lnTo>
                      <a:pt x="533" y="826"/>
                    </a:lnTo>
                    <a:lnTo>
                      <a:pt x="533" y="819"/>
                    </a:lnTo>
                    <a:lnTo>
                      <a:pt x="533" y="810"/>
                    </a:lnTo>
                    <a:lnTo>
                      <a:pt x="533" y="803"/>
                    </a:lnTo>
                    <a:lnTo>
                      <a:pt x="530" y="796"/>
                    </a:lnTo>
                    <a:lnTo>
                      <a:pt x="527" y="787"/>
                    </a:lnTo>
                    <a:lnTo>
                      <a:pt x="521" y="780"/>
                    </a:lnTo>
                    <a:lnTo>
                      <a:pt x="515" y="772"/>
                    </a:lnTo>
                    <a:lnTo>
                      <a:pt x="507" y="765"/>
                    </a:lnTo>
                    <a:lnTo>
                      <a:pt x="501" y="758"/>
                    </a:lnTo>
                    <a:lnTo>
                      <a:pt x="495" y="752"/>
                    </a:lnTo>
                    <a:lnTo>
                      <a:pt x="491" y="747"/>
                    </a:lnTo>
                    <a:lnTo>
                      <a:pt x="486" y="742"/>
                    </a:lnTo>
                    <a:lnTo>
                      <a:pt x="485" y="736"/>
                    </a:lnTo>
                    <a:lnTo>
                      <a:pt x="485" y="731"/>
                    </a:lnTo>
                    <a:lnTo>
                      <a:pt x="486" y="729"/>
                    </a:lnTo>
                    <a:lnTo>
                      <a:pt x="491" y="723"/>
                    </a:lnTo>
                    <a:lnTo>
                      <a:pt x="496" y="721"/>
                    </a:lnTo>
                    <a:lnTo>
                      <a:pt x="498" y="720"/>
                    </a:lnTo>
                    <a:lnTo>
                      <a:pt x="504" y="718"/>
                    </a:lnTo>
                    <a:lnTo>
                      <a:pt x="508" y="717"/>
                    </a:lnTo>
                    <a:lnTo>
                      <a:pt x="514" y="717"/>
                    </a:lnTo>
                    <a:lnTo>
                      <a:pt x="520" y="715"/>
                    </a:lnTo>
                    <a:lnTo>
                      <a:pt x="527" y="715"/>
                    </a:lnTo>
                    <a:lnTo>
                      <a:pt x="530" y="715"/>
                    </a:lnTo>
                    <a:lnTo>
                      <a:pt x="534" y="715"/>
                    </a:lnTo>
                    <a:lnTo>
                      <a:pt x="540" y="715"/>
                    </a:lnTo>
                    <a:lnTo>
                      <a:pt x="545" y="715"/>
                    </a:lnTo>
                    <a:lnTo>
                      <a:pt x="549" y="715"/>
                    </a:lnTo>
                    <a:lnTo>
                      <a:pt x="553" y="715"/>
                    </a:lnTo>
                    <a:lnTo>
                      <a:pt x="558" y="715"/>
                    </a:lnTo>
                    <a:lnTo>
                      <a:pt x="563" y="715"/>
                    </a:lnTo>
                    <a:lnTo>
                      <a:pt x="568" y="715"/>
                    </a:lnTo>
                    <a:lnTo>
                      <a:pt x="574" y="715"/>
                    </a:lnTo>
                    <a:lnTo>
                      <a:pt x="579" y="715"/>
                    </a:lnTo>
                    <a:lnTo>
                      <a:pt x="587" y="717"/>
                    </a:lnTo>
                    <a:lnTo>
                      <a:pt x="588" y="715"/>
                    </a:lnTo>
                    <a:lnTo>
                      <a:pt x="596" y="714"/>
                    </a:lnTo>
                    <a:lnTo>
                      <a:pt x="600" y="713"/>
                    </a:lnTo>
                    <a:lnTo>
                      <a:pt x="604" y="713"/>
                    </a:lnTo>
                    <a:lnTo>
                      <a:pt x="609" y="710"/>
                    </a:lnTo>
                    <a:lnTo>
                      <a:pt x="613" y="707"/>
                    </a:lnTo>
                    <a:lnTo>
                      <a:pt x="616" y="704"/>
                    </a:lnTo>
                    <a:lnTo>
                      <a:pt x="619" y="699"/>
                    </a:lnTo>
                    <a:lnTo>
                      <a:pt x="619" y="695"/>
                    </a:lnTo>
                    <a:lnTo>
                      <a:pt x="620" y="691"/>
                    </a:lnTo>
                    <a:lnTo>
                      <a:pt x="617" y="685"/>
                    </a:lnTo>
                    <a:lnTo>
                      <a:pt x="613" y="679"/>
                    </a:lnTo>
                    <a:lnTo>
                      <a:pt x="610" y="675"/>
                    </a:lnTo>
                    <a:lnTo>
                      <a:pt x="607" y="672"/>
                    </a:lnTo>
                    <a:lnTo>
                      <a:pt x="603" y="667"/>
                    </a:lnTo>
                    <a:lnTo>
                      <a:pt x="600" y="664"/>
                    </a:lnTo>
                    <a:lnTo>
                      <a:pt x="513" y="551"/>
                    </a:lnTo>
                    <a:lnTo>
                      <a:pt x="513" y="549"/>
                    </a:lnTo>
                    <a:lnTo>
                      <a:pt x="517" y="549"/>
                    </a:lnTo>
                    <a:lnTo>
                      <a:pt x="518" y="548"/>
                    </a:lnTo>
                    <a:lnTo>
                      <a:pt x="521" y="548"/>
                    </a:lnTo>
                    <a:lnTo>
                      <a:pt x="526" y="548"/>
                    </a:lnTo>
                    <a:lnTo>
                      <a:pt x="530" y="548"/>
                    </a:lnTo>
                    <a:lnTo>
                      <a:pt x="534" y="548"/>
                    </a:lnTo>
                    <a:lnTo>
                      <a:pt x="540" y="549"/>
                    </a:lnTo>
                    <a:lnTo>
                      <a:pt x="547" y="551"/>
                    </a:lnTo>
                    <a:lnTo>
                      <a:pt x="555" y="554"/>
                    </a:lnTo>
                    <a:lnTo>
                      <a:pt x="558" y="555"/>
                    </a:lnTo>
                    <a:lnTo>
                      <a:pt x="562" y="557"/>
                    </a:lnTo>
                    <a:lnTo>
                      <a:pt x="566" y="558"/>
                    </a:lnTo>
                    <a:lnTo>
                      <a:pt x="572" y="560"/>
                    </a:lnTo>
                    <a:lnTo>
                      <a:pt x="577" y="563"/>
                    </a:lnTo>
                    <a:lnTo>
                      <a:pt x="581" y="564"/>
                    </a:lnTo>
                    <a:lnTo>
                      <a:pt x="587" y="567"/>
                    </a:lnTo>
                    <a:lnTo>
                      <a:pt x="593" y="571"/>
                    </a:lnTo>
                    <a:lnTo>
                      <a:pt x="594" y="570"/>
                    </a:lnTo>
                    <a:lnTo>
                      <a:pt x="596" y="568"/>
                    </a:lnTo>
                    <a:lnTo>
                      <a:pt x="596" y="565"/>
                    </a:lnTo>
                    <a:lnTo>
                      <a:pt x="596" y="563"/>
                    </a:lnTo>
                    <a:lnTo>
                      <a:pt x="594" y="558"/>
                    </a:lnTo>
                    <a:lnTo>
                      <a:pt x="593" y="554"/>
                    </a:lnTo>
                    <a:lnTo>
                      <a:pt x="590" y="549"/>
                    </a:lnTo>
                    <a:lnTo>
                      <a:pt x="588" y="547"/>
                    </a:lnTo>
                    <a:lnTo>
                      <a:pt x="585" y="542"/>
                    </a:lnTo>
                    <a:lnTo>
                      <a:pt x="582" y="538"/>
                    </a:lnTo>
                    <a:lnTo>
                      <a:pt x="579" y="532"/>
                    </a:lnTo>
                    <a:lnTo>
                      <a:pt x="575" y="526"/>
                    </a:lnTo>
                    <a:lnTo>
                      <a:pt x="571" y="520"/>
                    </a:lnTo>
                    <a:lnTo>
                      <a:pt x="566" y="514"/>
                    </a:lnTo>
                    <a:lnTo>
                      <a:pt x="561" y="506"/>
                    </a:lnTo>
                    <a:lnTo>
                      <a:pt x="555" y="498"/>
                    </a:lnTo>
                    <a:lnTo>
                      <a:pt x="547" y="490"/>
                    </a:lnTo>
                    <a:lnTo>
                      <a:pt x="540" y="482"/>
                    </a:lnTo>
                    <a:lnTo>
                      <a:pt x="534" y="477"/>
                    </a:lnTo>
                    <a:lnTo>
                      <a:pt x="530" y="471"/>
                    </a:lnTo>
                    <a:lnTo>
                      <a:pt x="526" y="466"/>
                    </a:lnTo>
                    <a:lnTo>
                      <a:pt x="521" y="462"/>
                    </a:lnTo>
                    <a:lnTo>
                      <a:pt x="515" y="456"/>
                    </a:lnTo>
                    <a:lnTo>
                      <a:pt x="511" y="450"/>
                    </a:lnTo>
                    <a:lnTo>
                      <a:pt x="505" y="445"/>
                    </a:lnTo>
                    <a:lnTo>
                      <a:pt x="499" y="439"/>
                    </a:lnTo>
                    <a:lnTo>
                      <a:pt x="498" y="436"/>
                    </a:lnTo>
                    <a:lnTo>
                      <a:pt x="492" y="429"/>
                    </a:lnTo>
                    <a:lnTo>
                      <a:pt x="491" y="424"/>
                    </a:lnTo>
                    <a:lnTo>
                      <a:pt x="489" y="420"/>
                    </a:lnTo>
                    <a:lnTo>
                      <a:pt x="488" y="415"/>
                    </a:lnTo>
                    <a:lnTo>
                      <a:pt x="489" y="411"/>
                    </a:lnTo>
                    <a:lnTo>
                      <a:pt x="491" y="405"/>
                    </a:lnTo>
                    <a:lnTo>
                      <a:pt x="496" y="404"/>
                    </a:lnTo>
                    <a:lnTo>
                      <a:pt x="498" y="402"/>
                    </a:lnTo>
                    <a:lnTo>
                      <a:pt x="502" y="401"/>
                    </a:lnTo>
                    <a:lnTo>
                      <a:pt x="507" y="401"/>
                    </a:lnTo>
                    <a:lnTo>
                      <a:pt x="513" y="401"/>
                    </a:lnTo>
                    <a:lnTo>
                      <a:pt x="518" y="401"/>
                    </a:lnTo>
                    <a:lnTo>
                      <a:pt x="526" y="401"/>
                    </a:lnTo>
                    <a:lnTo>
                      <a:pt x="529" y="401"/>
                    </a:lnTo>
                    <a:lnTo>
                      <a:pt x="533" y="402"/>
                    </a:lnTo>
                    <a:lnTo>
                      <a:pt x="537" y="402"/>
                    </a:lnTo>
                    <a:lnTo>
                      <a:pt x="542" y="404"/>
                    </a:lnTo>
                    <a:lnTo>
                      <a:pt x="546" y="405"/>
                    </a:lnTo>
                    <a:lnTo>
                      <a:pt x="550" y="407"/>
                    </a:lnTo>
                    <a:lnTo>
                      <a:pt x="556" y="408"/>
                    </a:lnTo>
                    <a:lnTo>
                      <a:pt x="562" y="410"/>
                    </a:lnTo>
                    <a:lnTo>
                      <a:pt x="568" y="411"/>
                    </a:lnTo>
                    <a:lnTo>
                      <a:pt x="574" y="413"/>
                    </a:lnTo>
                    <a:lnTo>
                      <a:pt x="581" y="415"/>
                    </a:lnTo>
                    <a:lnTo>
                      <a:pt x="588" y="417"/>
                    </a:lnTo>
                    <a:lnTo>
                      <a:pt x="588" y="415"/>
                    </a:lnTo>
                    <a:lnTo>
                      <a:pt x="587" y="411"/>
                    </a:lnTo>
                    <a:lnTo>
                      <a:pt x="585" y="407"/>
                    </a:lnTo>
                    <a:lnTo>
                      <a:pt x="582" y="402"/>
                    </a:lnTo>
                    <a:lnTo>
                      <a:pt x="578" y="397"/>
                    </a:lnTo>
                    <a:lnTo>
                      <a:pt x="572" y="392"/>
                    </a:lnTo>
                    <a:lnTo>
                      <a:pt x="568" y="388"/>
                    </a:lnTo>
                    <a:lnTo>
                      <a:pt x="563" y="385"/>
                    </a:lnTo>
                    <a:lnTo>
                      <a:pt x="558" y="381"/>
                    </a:lnTo>
                    <a:lnTo>
                      <a:pt x="553" y="378"/>
                    </a:lnTo>
                    <a:lnTo>
                      <a:pt x="546" y="373"/>
                    </a:lnTo>
                    <a:lnTo>
                      <a:pt x="540" y="370"/>
                    </a:lnTo>
                    <a:lnTo>
                      <a:pt x="531" y="366"/>
                    </a:lnTo>
                    <a:lnTo>
                      <a:pt x="523" y="362"/>
                    </a:lnTo>
                    <a:lnTo>
                      <a:pt x="518" y="359"/>
                    </a:lnTo>
                    <a:lnTo>
                      <a:pt x="513" y="356"/>
                    </a:lnTo>
                    <a:lnTo>
                      <a:pt x="508" y="353"/>
                    </a:lnTo>
                    <a:lnTo>
                      <a:pt x="504" y="351"/>
                    </a:lnTo>
                    <a:lnTo>
                      <a:pt x="496" y="348"/>
                    </a:lnTo>
                    <a:lnTo>
                      <a:pt x="491" y="346"/>
                    </a:lnTo>
                    <a:lnTo>
                      <a:pt x="485" y="344"/>
                    </a:lnTo>
                    <a:lnTo>
                      <a:pt x="479" y="341"/>
                    </a:lnTo>
                    <a:lnTo>
                      <a:pt x="473" y="338"/>
                    </a:lnTo>
                    <a:lnTo>
                      <a:pt x="466" y="335"/>
                    </a:lnTo>
                    <a:lnTo>
                      <a:pt x="459" y="334"/>
                    </a:lnTo>
                    <a:lnTo>
                      <a:pt x="453" y="331"/>
                    </a:lnTo>
                    <a:lnTo>
                      <a:pt x="444" y="328"/>
                    </a:lnTo>
                    <a:lnTo>
                      <a:pt x="437" y="325"/>
                    </a:lnTo>
                    <a:lnTo>
                      <a:pt x="430" y="322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6" y="318"/>
                    </a:lnTo>
                    <a:lnTo>
                      <a:pt x="411" y="315"/>
                    </a:lnTo>
                    <a:lnTo>
                      <a:pt x="405" y="314"/>
                    </a:lnTo>
                    <a:lnTo>
                      <a:pt x="397" y="311"/>
                    </a:lnTo>
                    <a:lnTo>
                      <a:pt x="392" y="308"/>
                    </a:lnTo>
                    <a:lnTo>
                      <a:pt x="384" y="305"/>
                    </a:lnTo>
                    <a:lnTo>
                      <a:pt x="379" y="300"/>
                    </a:lnTo>
                    <a:lnTo>
                      <a:pt x="373" y="298"/>
                    </a:lnTo>
                    <a:lnTo>
                      <a:pt x="371" y="293"/>
                    </a:lnTo>
                    <a:lnTo>
                      <a:pt x="371" y="289"/>
                    </a:lnTo>
                    <a:lnTo>
                      <a:pt x="373" y="286"/>
                    </a:lnTo>
                    <a:lnTo>
                      <a:pt x="376" y="283"/>
                    </a:lnTo>
                    <a:lnTo>
                      <a:pt x="379" y="281"/>
                    </a:lnTo>
                    <a:lnTo>
                      <a:pt x="383" y="280"/>
                    </a:lnTo>
                    <a:lnTo>
                      <a:pt x="387" y="279"/>
                    </a:lnTo>
                    <a:lnTo>
                      <a:pt x="393" y="277"/>
                    </a:lnTo>
                    <a:lnTo>
                      <a:pt x="400" y="276"/>
                    </a:lnTo>
                    <a:lnTo>
                      <a:pt x="405" y="276"/>
                    </a:lnTo>
                    <a:lnTo>
                      <a:pt x="409" y="274"/>
                    </a:lnTo>
                    <a:lnTo>
                      <a:pt x="414" y="274"/>
                    </a:lnTo>
                    <a:lnTo>
                      <a:pt x="419" y="274"/>
                    </a:lnTo>
                    <a:lnTo>
                      <a:pt x="486" y="277"/>
                    </a:lnTo>
                    <a:lnTo>
                      <a:pt x="485" y="274"/>
                    </a:lnTo>
                    <a:lnTo>
                      <a:pt x="478" y="268"/>
                    </a:lnTo>
                    <a:lnTo>
                      <a:pt x="473" y="264"/>
                    </a:lnTo>
                    <a:lnTo>
                      <a:pt x="467" y="260"/>
                    </a:lnTo>
                    <a:lnTo>
                      <a:pt x="460" y="254"/>
                    </a:lnTo>
                    <a:lnTo>
                      <a:pt x="453" y="249"/>
                    </a:lnTo>
                    <a:lnTo>
                      <a:pt x="448" y="245"/>
                    </a:lnTo>
                    <a:lnTo>
                      <a:pt x="444" y="242"/>
                    </a:lnTo>
                    <a:lnTo>
                      <a:pt x="438" y="238"/>
                    </a:lnTo>
                    <a:lnTo>
                      <a:pt x="434" y="235"/>
                    </a:lnTo>
                    <a:lnTo>
                      <a:pt x="428" y="231"/>
                    </a:lnTo>
                    <a:lnTo>
                      <a:pt x="422" y="226"/>
                    </a:lnTo>
                    <a:lnTo>
                      <a:pt x="415" y="222"/>
                    </a:lnTo>
                    <a:lnTo>
                      <a:pt x="409" y="219"/>
                    </a:lnTo>
                    <a:lnTo>
                      <a:pt x="402" y="215"/>
                    </a:lnTo>
                    <a:lnTo>
                      <a:pt x="395" y="209"/>
                    </a:lnTo>
                    <a:lnTo>
                      <a:pt x="387" y="204"/>
                    </a:lnTo>
                    <a:lnTo>
                      <a:pt x="380" y="198"/>
                    </a:lnTo>
                    <a:lnTo>
                      <a:pt x="371" y="194"/>
                    </a:lnTo>
                    <a:lnTo>
                      <a:pt x="364" y="190"/>
                    </a:lnTo>
                    <a:lnTo>
                      <a:pt x="355" y="185"/>
                    </a:lnTo>
                    <a:lnTo>
                      <a:pt x="347" y="180"/>
                    </a:lnTo>
                    <a:lnTo>
                      <a:pt x="347" y="178"/>
                    </a:lnTo>
                    <a:lnTo>
                      <a:pt x="345" y="174"/>
                    </a:lnTo>
                    <a:lnTo>
                      <a:pt x="347" y="169"/>
                    </a:lnTo>
                    <a:lnTo>
                      <a:pt x="349" y="165"/>
                    </a:lnTo>
                    <a:lnTo>
                      <a:pt x="352" y="164"/>
                    </a:lnTo>
                    <a:lnTo>
                      <a:pt x="357" y="161"/>
                    </a:lnTo>
                    <a:lnTo>
                      <a:pt x="364" y="159"/>
                    </a:lnTo>
                    <a:lnTo>
                      <a:pt x="371" y="159"/>
                    </a:lnTo>
                    <a:lnTo>
                      <a:pt x="376" y="158"/>
                    </a:lnTo>
                    <a:lnTo>
                      <a:pt x="381" y="158"/>
                    </a:lnTo>
                    <a:lnTo>
                      <a:pt x="386" y="158"/>
                    </a:lnTo>
                    <a:lnTo>
                      <a:pt x="393" y="159"/>
                    </a:lnTo>
                    <a:lnTo>
                      <a:pt x="400" y="159"/>
                    </a:lnTo>
                    <a:lnTo>
                      <a:pt x="408" y="161"/>
                    </a:lnTo>
                    <a:lnTo>
                      <a:pt x="412" y="161"/>
                    </a:lnTo>
                    <a:lnTo>
                      <a:pt x="416" y="162"/>
                    </a:lnTo>
                    <a:lnTo>
                      <a:pt x="421" y="164"/>
                    </a:lnTo>
                    <a:lnTo>
                      <a:pt x="425" y="165"/>
                    </a:lnTo>
                    <a:lnTo>
                      <a:pt x="425" y="164"/>
                    </a:lnTo>
                    <a:lnTo>
                      <a:pt x="422" y="161"/>
                    </a:lnTo>
                    <a:lnTo>
                      <a:pt x="419" y="158"/>
                    </a:lnTo>
                    <a:lnTo>
                      <a:pt x="415" y="153"/>
                    </a:lnTo>
                    <a:lnTo>
                      <a:pt x="409" y="148"/>
                    </a:lnTo>
                    <a:lnTo>
                      <a:pt x="403" y="142"/>
                    </a:lnTo>
                    <a:lnTo>
                      <a:pt x="399" y="137"/>
                    </a:lnTo>
                    <a:lnTo>
                      <a:pt x="395" y="134"/>
                    </a:lnTo>
                    <a:lnTo>
                      <a:pt x="390" y="130"/>
                    </a:lnTo>
                    <a:lnTo>
                      <a:pt x="386" y="129"/>
                    </a:lnTo>
                    <a:lnTo>
                      <a:pt x="380" y="124"/>
                    </a:lnTo>
                    <a:lnTo>
                      <a:pt x="376" y="121"/>
                    </a:lnTo>
                    <a:lnTo>
                      <a:pt x="370" y="117"/>
                    </a:lnTo>
                    <a:lnTo>
                      <a:pt x="364" y="114"/>
                    </a:lnTo>
                    <a:lnTo>
                      <a:pt x="357" y="111"/>
                    </a:lnTo>
                    <a:lnTo>
                      <a:pt x="351" y="107"/>
                    </a:lnTo>
                    <a:lnTo>
                      <a:pt x="344" y="105"/>
                    </a:lnTo>
                    <a:lnTo>
                      <a:pt x="338" y="102"/>
                    </a:lnTo>
                    <a:lnTo>
                      <a:pt x="329" y="99"/>
                    </a:lnTo>
                    <a:lnTo>
                      <a:pt x="320" y="98"/>
                    </a:lnTo>
                    <a:lnTo>
                      <a:pt x="313" y="95"/>
                    </a:lnTo>
                    <a:lnTo>
                      <a:pt x="304" y="94"/>
                    </a:lnTo>
                    <a:lnTo>
                      <a:pt x="300" y="92"/>
                    </a:lnTo>
                    <a:lnTo>
                      <a:pt x="296" y="91"/>
                    </a:lnTo>
                    <a:lnTo>
                      <a:pt x="290" y="91"/>
                    </a:lnTo>
                    <a:lnTo>
                      <a:pt x="287" y="91"/>
                    </a:lnTo>
                    <a:lnTo>
                      <a:pt x="281" y="89"/>
                    </a:lnTo>
                    <a:lnTo>
                      <a:pt x="277" y="89"/>
                    </a:lnTo>
                    <a:lnTo>
                      <a:pt x="272" y="89"/>
                    </a:lnTo>
                    <a:lnTo>
                      <a:pt x="268" y="89"/>
                    </a:lnTo>
                    <a:lnTo>
                      <a:pt x="265" y="89"/>
                    </a:lnTo>
                    <a:lnTo>
                      <a:pt x="259" y="88"/>
                    </a:lnTo>
                    <a:lnTo>
                      <a:pt x="253" y="85"/>
                    </a:lnTo>
                    <a:lnTo>
                      <a:pt x="249" y="79"/>
                    </a:lnTo>
                    <a:lnTo>
                      <a:pt x="248" y="75"/>
                    </a:lnTo>
                    <a:lnTo>
                      <a:pt x="248" y="70"/>
                    </a:lnTo>
                    <a:lnTo>
                      <a:pt x="249" y="65"/>
                    </a:lnTo>
                    <a:lnTo>
                      <a:pt x="253" y="57"/>
                    </a:lnTo>
                    <a:lnTo>
                      <a:pt x="256" y="53"/>
                    </a:lnTo>
                    <a:lnTo>
                      <a:pt x="259" y="48"/>
                    </a:lnTo>
                    <a:lnTo>
                      <a:pt x="264" y="44"/>
                    </a:lnTo>
                    <a:lnTo>
                      <a:pt x="269" y="40"/>
                    </a:lnTo>
                    <a:lnTo>
                      <a:pt x="274" y="34"/>
                    </a:lnTo>
                    <a:lnTo>
                      <a:pt x="281" y="28"/>
                    </a:lnTo>
                    <a:lnTo>
                      <a:pt x="287" y="24"/>
                    </a:lnTo>
                    <a:lnTo>
                      <a:pt x="296" y="18"/>
                    </a:lnTo>
                    <a:lnTo>
                      <a:pt x="294" y="18"/>
                    </a:lnTo>
                    <a:lnTo>
                      <a:pt x="288" y="18"/>
                    </a:lnTo>
                    <a:lnTo>
                      <a:pt x="284" y="18"/>
                    </a:lnTo>
                    <a:lnTo>
                      <a:pt x="281" y="19"/>
                    </a:lnTo>
                    <a:lnTo>
                      <a:pt x="275" y="19"/>
                    </a:lnTo>
                    <a:lnTo>
                      <a:pt x="271" y="22"/>
                    </a:lnTo>
                    <a:lnTo>
                      <a:pt x="264" y="24"/>
                    </a:lnTo>
                    <a:lnTo>
                      <a:pt x="256" y="25"/>
                    </a:lnTo>
                    <a:lnTo>
                      <a:pt x="249" y="27"/>
                    </a:lnTo>
                    <a:lnTo>
                      <a:pt x="242" y="28"/>
                    </a:lnTo>
                    <a:lnTo>
                      <a:pt x="236" y="28"/>
                    </a:lnTo>
                    <a:lnTo>
                      <a:pt x="232" y="31"/>
                    </a:lnTo>
                    <a:lnTo>
                      <a:pt x="227" y="31"/>
                    </a:lnTo>
                    <a:lnTo>
                      <a:pt x="223" y="32"/>
                    </a:lnTo>
                    <a:lnTo>
                      <a:pt x="218" y="34"/>
                    </a:lnTo>
                    <a:lnTo>
                      <a:pt x="214" y="35"/>
                    </a:lnTo>
                    <a:lnTo>
                      <a:pt x="208" y="37"/>
                    </a:lnTo>
                    <a:lnTo>
                      <a:pt x="204" y="40"/>
                    </a:lnTo>
                    <a:lnTo>
                      <a:pt x="198" y="40"/>
                    </a:lnTo>
                    <a:lnTo>
                      <a:pt x="192" y="41"/>
                    </a:lnTo>
                    <a:lnTo>
                      <a:pt x="188" y="43"/>
                    </a:lnTo>
                    <a:lnTo>
                      <a:pt x="182" y="46"/>
                    </a:lnTo>
                    <a:lnTo>
                      <a:pt x="176" y="47"/>
                    </a:lnTo>
                    <a:lnTo>
                      <a:pt x="170" y="48"/>
                    </a:lnTo>
                    <a:lnTo>
                      <a:pt x="165" y="50"/>
                    </a:lnTo>
                    <a:lnTo>
                      <a:pt x="160" y="53"/>
                    </a:lnTo>
                    <a:lnTo>
                      <a:pt x="153" y="54"/>
                    </a:lnTo>
                    <a:lnTo>
                      <a:pt x="147" y="56"/>
                    </a:lnTo>
                    <a:lnTo>
                      <a:pt x="141" y="57"/>
                    </a:lnTo>
                    <a:lnTo>
                      <a:pt x="135" y="60"/>
                    </a:lnTo>
                    <a:lnTo>
                      <a:pt x="130" y="63"/>
                    </a:lnTo>
                    <a:lnTo>
                      <a:pt x="124" y="65"/>
                    </a:lnTo>
                    <a:lnTo>
                      <a:pt x="116" y="67"/>
                    </a:lnTo>
                    <a:lnTo>
                      <a:pt x="111" y="70"/>
                    </a:lnTo>
                    <a:lnTo>
                      <a:pt x="103" y="72"/>
                    </a:lnTo>
                    <a:lnTo>
                      <a:pt x="98" y="75"/>
                    </a:lnTo>
                    <a:lnTo>
                      <a:pt x="92" y="78"/>
                    </a:lnTo>
                    <a:lnTo>
                      <a:pt x="84" y="79"/>
                    </a:lnTo>
                    <a:lnTo>
                      <a:pt x="79" y="82"/>
                    </a:lnTo>
                    <a:lnTo>
                      <a:pt x="71" y="85"/>
                    </a:lnTo>
                    <a:lnTo>
                      <a:pt x="66" y="89"/>
                    </a:lnTo>
                    <a:lnTo>
                      <a:pt x="58" y="92"/>
                    </a:lnTo>
                    <a:lnTo>
                      <a:pt x="51" y="95"/>
                    </a:lnTo>
                    <a:lnTo>
                      <a:pt x="45" y="98"/>
                    </a:lnTo>
                    <a:lnTo>
                      <a:pt x="39" y="101"/>
                    </a:lnTo>
                    <a:lnTo>
                      <a:pt x="33" y="105"/>
                    </a:lnTo>
                    <a:lnTo>
                      <a:pt x="26" y="108"/>
                    </a:lnTo>
                    <a:lnTo>
                      <a:pt x="19" y="113"/>
                    </a:lnTo>
                    <a:lnTo>
                      <a:pt x="13" y="115"/>
                    </a:lnTo>
                    <a:lnTo>
                      <a:pt x="7" y="120"/>
                    </a:lnTo>
                    <a:lnTo>
                      <a:pt x="3" y="120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1" y="111"/>
                    </a:lnTo>
                    <a:lnTo>
                      <a:pt x="3" y="105"/>
                    </a:lnTo>
                    <a:lnTo>
                      <a:pt x="4" y="99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6824885" y="4615929"/>
                <a:ext cx="835025" cy="877887"/>
              </a:xfrm>
              <a:custGeom>
                <a:avLst/>
                <a:gdLst/>
                <a:ahLst/>
                <a:cxnLst>
                  <a:cxn ang="0">
                    <a:pos x="481" y="1103"/>
                  </a:cxn>
                  <a:cxn ang="0">
                    <a:pos x="362" y="1072"/>
                  </a:cxn>
                  <a:cxn ang="0">
                    <a:pos x="255" y="1015"/>
                  </a:cxn>
                  <a:cxn ang="0">
                    <a:pos x="163" y="934"/>
                  </a:cxn>
                  <a:cxn ang="0">
                    <a:pos x="89" y="833"/>
                  </a:cxn>
                  <a:cxn ang="0">
                    <a:pos x="35" y="721"/>
                  </a:cxn>
                  <a:cxn ang="0">
                    <a:pos x="5" y="597"/>
                  </a:cxn>
                  <a:cxn ang="0">
                    <a:pos x="0" y="472"/>
                  </a:cxn>
                  <a:cxn ang="0">
                    <a:pos x="27" y="353"/>
                  </a:cxn>
                  <a:cxn ang="0">
                    <a:pos x="79" y="246"/>
                  </a:cxn>
                  <a:cxn ang="0">
                    <a:pos x="156" y="157"/>
                  </a:cxn>
                  <a:cxn ang="0">
                    <a:pos x="249" y="85"/>
                  </a:cxn>
                  <a:cxn ang="0">
                    <a:pos x="360" y="34"/>
                  </a:cxn>
                  <a:cxn ang="0">
                    <a:pos x="479" y="5"/>
                  </a:cxn>
                  <a:cxn ang="0">
                    <a:pos x="606" y="2"/>
                  </a:cxn>
                  <a:cxn ang="0">
                    <a:pos x="721" y="25"/>
                  </a:cxn>
                  <a:cxn ang="0">
                    <a:pos x="822" y="76"/>
                  </a:cxn>
                  <a:cxn ang="0">
                    <a:pos x="905" y="144"/>
                  </a:cxn>
                  <a:cxn ang="0">
                    <a:pos x="970" y="235"/>
                  </a:cxn>
                  <a:cxn ang="0">
                    <a:pos x="1017" y="338"/>
                  </a:cxn>
                  <a:cxn ang="0">
                    <a:pos x="1043" y="456"/>
                  </a:cxn>
                  <a:cxn ang="0">
                    <a:pos x="1052" y="580"/>
                  </a:cxn>
                  <a:cxn ang="0">
                    <a:pos x="1037" y="701"/>
                  </a:cxn>
                  <a:cxn ang="0">
                    <a:pos x="999" y="811"/>
                  </a:cxn>
                  <a:cxn ang="0">
                    <a:pos x="942" y="909"/>
                  </a:cxn>
                  <a:cxn ang="0">
                    <a:pos x="867" y="989"/>
                  </a:cxn>
                  <a:cxn ang="0">
                    <a:pos x="774" y="1052"/>
                  </a:cxn>
                  <a:cxn ang="0">
                    <a:pos x="667" y="1091"/>
                  </a:cxn>
                  <a:cxn ang="0">
                    <a:pos x="548" y="1107"/>
                  </a:cxn>
                  <a:cxn ang="0">
                    <a:pos x="613" y="1075"/>
                  </a:cxn>
                  <a:cxn ang="0">
                    <a:pos x="724" y="1049"/>
                  </a:cxn>
                  <a:cxn ang="0">
                    <a:pos x="817" y="1001"/>
                  </a:cxn>
                  <a:cxn ang="0">
                    <a:pos x="899" y="934"/>
                  </a:cxn>
                  <a:cxn ang="0">
                    <a:pos x="958" y="848"/>
                  </a:cxn>
                  <a:cxn ang="0">
                    <a:pos x="1001" y="749"/>
                  </a:cxn>
                  <a:cxn ang="0">
                    <a:pos x="1023" y="634"/>
                  </a:cxn>
                  <a:cxn ang="0">
                    <a:pos x="1024" y="508"/>
                  </a:cxn>
                  <a:cxn ang="0">
                    <a:pos x="1005" y="390"/>
                  </a:cxn>
                  <a:cxn ang="0">
                    <a:pos x="970" y="284"/>
                  </a:cxn>
                  <a:cxn ang="0">
                    <a:pos x="919" y="194"/>
                  </a:cxn>
                  <a:cxn ang="0">
                    <a:pos x="848" y="120"/>
                  </a:cxn>
                  <a:cxn ang="0">
                    <a:pos x="760" y="63"/>
                  </a:cxn>
                  <a:cxn ang="0">
                    <a:pos x="656" y="31"/>
                  </a:cxn>
                  <a:cxn ang="0">
                    <a:pos x="535" y="19"/>
                  </a:cxn>
                  <a:cxn ang="0">
                    <a:pos x="415" y="38"/>
                  </a:cxn>
                  <a:cxn ang="0">
                    <a:pos x="305" y="79"/>
                  </a:cxn>
                  <a:cxn ang="0">
                    <a:pos x="207" y="143"/>
                  </a:cxn>
                  <a:cxn ang="0">
                    <a:pos x="126" y="223"/>
                  </a:cxn>
                  <a:cxn ang="0">
                    <a:pos x="66" y="319"/>
                  </a:cxn>
                  <a:cxn ang="0">
                    <a:pos x="28" y="425"/>
                  </a:cxn>
                  <a:cxn ang="0">
                    <a:pos x="21" y="540"/>
                  </a:cxn>
                  <a:cxn ang="0">
                    <a:pos x="38" y="654"/>
                  </a:cxn>
                  <a:cxn ang="0">
                    <a:pos x="79" y="766"/>
                  </a:cxn>
                  <a:cxn ang="0">
                    <a:pos x="142" y="868"/>
                  </a:cxn>
                  <a:cxn ang="0">
                    <a:pos x="223" y="957"/>
                  </a:cxn>
                  <a:cxn ang="0">
                    <a:pos x="321" y="1025"/>
                  </a:cxn>
                  <a:cxn ang="0">
                    <a:pos x="430" y="1069"/>
                  </a:cxn>
                  <a:cxn ang="0">
                    <a:pos x="538" y="1084"/>
                  </a:cxn>
                </a:cxnLst>
                <a:rect l="0" t="0" r="r" b="b"/>
                <a:pathLst>
                  <a:path w="1053" h="1107">
                    <a:moveTo>
                      <a:pt x="538" y="1084"/>
                    </a:moveTo>
                    <a:lnTo>
                      <a:pt x="538" y="1088"/>
                    </a:lnTo>
                    <a:lnTo>
                      <a:pt x="538" y="1095"/>
                    </a:lnTo>
                    <a:lnTo>
                      <a:pt x="538" y="1101"/>
                    </a:lnTo>
                    <a:lnTo>
                      <a:pt x="538" y="1107"/>
                    </a:lnTo>
                    <a:lnTo>
                      <a:pt x="523" y="1105"/>
                    </a:lnTo>
                    <a:lnTo>
                      <a:pt x="509" y="1105"/>
                    </a:lnTo>
                    <a:lnTo>
                      <a:pt x="494" y="1104"/>
                    </a:lnTo>
                    <a:lnTo>
                      <a:pt x="481" y="1103"/>
                    </a:lnTo>
                    <a:lnTo>
                      <a:pt x="466" y="1100"/>
                    </a:lnTo>
                    <a:lnTo>
                      <a:pt x="453" y="1098"/>
                    </a:lnTo>
                    <a:lnTo>
                      <a:pt x="440" y="1095"/>
                    </a:lnTo>
                    <a:lnTo>
                      <a:pt x="427" y="1092"/>
                    </a:lnTo>
                    <a:lnTo>
                      <a:pt x="412" y="1089"/>
                    </a:lnTo>
                    <a:lnTo>
                      <a:pt x="399" y="1085"/>
                    </a:lnTo>
                    <a:lnTo>
                      <a:pt x="386" y="1081"/>
                    </a:lnTo>
                    <a:lnTo>
                      <a:pt x="375" y="1076"/>
                    </a:lnTo>
                    <a:lnTo>
                      <a:pt x="362" y="1072"/>
                    </a:lnTo>
                    <a:lnTo>
                      <a:pt x="350" y="1068"/>
                    </a:lnTo>
                    <a:lnTo>
                      <a:pt x="337" y="1062"/>
                    </a:lnTo>
                    <a:lnTo>
                      <a:pt x="325" y="1056"/>
                    </a:lnTo>
                    <a:lnTo>
                      <a:pt x="313" y="1050"/>
                    </a:lnTo>
                    <a:lnTo>
                      <a:pt x="300" y="1044"/>
                    </a:lnTo>
                    <a:lnTo>
                      <a:pt x="289" y="1037"/>
                    </a:lnTo>
                    <a:lnTo>
                      <a:pt x="277" y="1030"/>
                    </a:lnTo>
                    <a:lnTo>
                      <a:pt x="265" y="1022"/>
                    </a:lnTo>
                    <a:lnTo>
                      <a:pt x="255" y="1015"/>
                    </a:lnTo>
                    <a:lnTo>
                      <a:pt x="244" y="1006"/>
                    </a:lnTo>
                    <a:lnTo>
                      <a:pt x="233" y="999"/>
                    </a:lnTo>
                    <a:lnTo>
                      <a:pt x="223" y="989"/>
                    </a:lnTo>
                    <a:lnTo>
                      <a:pt x="212" y="980"/>
                    </a:lnTo>
                    <a:lnTo>
                      <a:pt x="201" y="971"/>
                    </a:lnTo>
                    <a:lnTo>
                      <a:pt x="193" y="963"/>
                    </a:lnTo>
                    <a:lnTo>
                      <a:pt x="182" y="953"/>
                    </a:lnTo>
                    <a:lnTo>
                      <a:pt x="172" y="944"/>
                    </a:lnTo>
                    <a:lnTo>
                      <a:pt x="163" y="934"/>
                    </a:lnTo>
                    <a:lnTo>
                      <a:pt x="155" y="923"/>
                    </a:lnTo>
                    <a:lnTo>
                      <a:pt x="145" y="913"/>
                    </a:lnTo>
                    <a:lnTo>
                      <a:pt x="136" y="902"/>
                    </a:lnTo>
                    <a:lnTo>
                      <a:pt x="127" y="890"/>
                    </a:lnTo>
                    <a:lnTo>
                      <a:pt x="120" y="880"/>
                    </a:lnTo>
                    <a:lnTo>
                      <a:pt x="111" y="868"/>
                    </a:lnTo>
                    <a:lnTo>
                      <a:pt x="104" y="856"/>
                    </a:lnTo>
                    <a:lnTo>
                      <a:pt x="97" y="845"/>
                    </a:lnTo>
                    <a:lnTo>
                      <a:pt x="89" y="833"/>
                    </a:lnTo>
                    <a:lnTo>
                      <a:pt x="82" y="821"/>
                    </a:lnTo>
                    <a:lnTo>
                      <a:pt x="75" y="810"/>
                    </a:lnTo>
                    <a:lnTo>
                      <a:pt x="69" y="797"/>
                    </a:lnTo>
                    <a:lnTo>
                      <a:pt x="63" y="785"/>
                    </a:lnTo>
                    <a:lnTo>
                      <a:pt x="56" y="772"/>
                    </a:lnTo>
                    <a:lnTo>
                      <a:pt x="51" y="759"/>
                    </a:lnTo>
                    <a:lnTo>
                      <a:pt x="46" y="746"/>
                    </a:lnTo>
                    <a:lnTo>
                      <a:pt x="41" y="734"/>
                    </a:lnTo>
                    <a:lnTo>
                      <a:pt x="35" y="721"/>
                    </a:lnTo>
                    <a:lnTo>
                      <a:pt x="31" y="708"/>
                    </a:lnTo>
                    <a:lnTo>
                      <a:pt x="27" y="693"/>
                    </a:lnTo>
                    <a:lnTo>
                      <a:pt x="22" y="682"/>
                    </a:lnTo>
                    <a:lnTo>
                      <a:pt x="18" y="667"/>
                    </a:lnTo>
                    <a:lnTo>
                      <a:pt x="15" y="654"/>
                    </a:lnTo>
                    <a:lnTo>
                      <a:pt x="14" y="639"/>
                    </a:lnTo>
                    <a:lnTo>
                      <a:pt x="11" y="626"/>
                    </a:lnTo>
                    <a:lnTo>
                      <a:pt x="8" y="612"/>
                    </a:lnTo>
                    <a:lnTo>
                      <a:pt x="5" y="597"/>
                    </a:lnTo>
                    <a:lnTo>
                      <a:pt x="3" y="584"/>
                    </a:lnTo>
                    <a:lnTo>
                      <a:pt x="2" y="571"/>
                    </a:lnTo>
                    <a:lnTo>
                      <a:pt x="0" y="556"/>
                    </a:lnTo>
                    <a:lnTo>
                      <a:pt x="0" y="542"/>
                    </a:lnTo>
                    <a:lnTo>
                      <a:pt x="0" y="529"/>
                    </a:lnTo>
                    <a:lnTo>
                      <a:pt x="0" y="514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2"/>
                    </a:lnTo>
                    <a:lnTo>
                      <a:pt x="2" y="459"/>
                    </a:lnTo>
                    <a:lnTo>
                      <a:pt x="3" y="443"/>
                    </a:lnTo>
                    <a:lnTo>
                      <a:pt x="6" y="431"/>
                    </a:lnTo>
                    <a:lnTo>
                      <a:pt x="9" y="417"/>
                    </a:lnTo>
                    <a:lnTo>
                      <a:pt x="12" y="405"/>
                    </a:lnTo>
                    <a:lnTo>
                      <a:pt x="15" y="390"/>
                    </a:lnTo>
                    <a:lnTo>
                      <a:pt x="18" y="379"/>
                    </a:lnTo>
                    <a:lnTo>
                      <a:pt x="22" y="366"/>
                    </a:lnTo>
                    <a:lnTo>
                      <a:pt x="27" y="353"/>
                    </a:lnTo>
                    <a:lnTo>
                      <a:pt x="31" y="341"/>
                    </a:lnTo>
                    <a:lnTo>
                      <a:pt x="37" y="328"/>
                    </a:lnTo>
                    <a:lnTo>
                      <a:pt x="41" y="316"/>
                    </a:lnTo>
                    <a:lnTo>
                      <a:pt x="47" y="304"/>
                    </a:lnTo>
                    <a:lnTo>
                      <a:pt x="53" y="293"/>
                    </a:lnTo>
                    <a:lnTo>
                      <a:pt x="59" y="280"/>
                    </a:lnTo>
                    <a:lnTo>
                      <a:pt x="66" y="270"/>
                    </a:lnTo>
                    <a:lnTo>
                      <a:pt x="73" y="258"/>
                    </a:lnTo>
                    <a:lnTo>
                      <a:pt x="79" y="246"/>
                    </a:lnTo>
                    <a:lnTo>
                      <a:pt x="86" y="236"/>
                    </a:lnTo>
                    <a:lnTo>
                      <a:pt x="94" y="226"/>
                    </a:lnTo>
                    <a:lnTo>
                      <a:pt x="102" y="216"/>
                    </a:lnTo>
                    <a:lnTo>
                      <a:pt x="110" y="205"/>
                    </a:lnTo>
                    <a:lnTo>
                      <a:pt x="118" y="195"/>
                    </a:lnTo>
                    <a:lnTo>
                      <a:pt x="127" y="185"/>
                    </a:lnTo>
                    <a:lnTo>
                      <a:pt x="136" y="175"/>
                    </a:lnTo>
                    <a:lnTo>
                      <a:pt x="146" y="166"/>
                    </a:lnTo>
                    <a:lnTo>
                      <a:pt x="156" y="157"/>
                    </a:lnTo>
                    <a:lnTo>
                      <a:pt x="165" y="147"/>
                    </a:lnTo>
                    <a:lnTo>
                      <a:pt x="175" y="140"/>
                    </a:lnTo>
                    <a:lnTo>
                      <a:pt x="185" y="130"/>
                    </a:lnTo>
                    <a:lnTo>
                      <a:pt x="196" y="122"/>
                    </a:lnTo>
                    <a:lnTo>
                      <a:pt x="206" y="114"/>
                    </a:lnTo>
                    <a:lnTo>
                      <a:pt x="217" y="106"/>
                    </a:lnTo>
                    <a:lnTo>
                      <a:pt x="228" y="99"/>
                    </a:lnTo>
                    <a:lnTo>
                      <a:pt x="239" y="92"/>
                    </a:lnTo>
                    <a:lnTo>
                      <a:pt x="249" y="85"/>
                    </a:lnTo>
                    <a:lnTo>
                      <a:pt x="263" y="77"/>
                    </a:lnTo>
                    <a:lnTo>
                      <a:pt x="273" y="70"/>
                    </a:lnTo>
                    <a:lnTo>
                      <a:pt x="284" y="64"/>
                    </a:lnTo>
                    <a:lnTo>
                      <a:pt x="296" y="58"/>
                    </a:lnTo>
                    <a:lnTo>
                      <a:pt x="309" y="53"/>
                    </a:lnTo>
                    <a:lnTo>
                      <a:pt x="322" y="47"/>
                    </a:lnTo>
                    <a:lnTo>
                      <a:pt x="334" y="42"/>
                    </a:lnTo>
                    <a:lnTo>
                      <a:pt x="347" y="38"/>
                    </a:lnTo>
                    <a:lnTo>
                      <a:pt x="360" y="34"/>
                    </a:lnTo>
                    <a:lnTo>
                      <a:pt x="373" y="28"/>
                    </a:lnTo>
                    <a:lnTo>
                      <a:pt x="385" y="25"/>
                    </a:lnTo>
                    <a:lnTo>
                      <a:pt x="398" y="21"/>
                    </a:lnTo>
                    <a:lnTo>
                      <a:pt x="412" y="18"/>
                    </a:lnTo>
                    <a:lnTo>
                      <a:pt x="426" y="13"/>
                    </a:lnTo>
                    <a:lnTo>
                      <a:pt x="439" y="10"/>
                    </a:lnTo>
                    <a:lnTo>
                      <a:pt x="452" y="9"/>
                    </a:lnTo>
                    <a:lnTo>
                      <a:pt x="466" y="6"/>
                    </a:lnTo>
                    <a:lnTo>
                      <a:pt x="479" y="5"/>
                    </a:lnTo>
                    <a:lnTo>
                      <a:pt x="494" y="3"/>
                    </a:lnTo>
                    <a:lnTo>
                      <a:pt x="507" y="2"/>
                    </a:lnTo>
                    <a:lnTo>
                      <a:pt x="522" y="2"/>
                    </a:lnTo>
                    <a:lnTo>
                      <a:pt x="535" y="0"/>
                    </a:lnTo>
                    <a:lnTo>
                      <a:pt x="549" y="0"/>
                    </a:lnTo>
                    <a:lnTo>
                      <a:pt x="564" y="0"/>
                    </a:lnTo>
                    <a:lnTo>
                      <a:pt x="578" y="2"/>
                    </a:lnTo>
                    <a:lnTo>
                      <a:pt x="593" y="2"/>
                    </a:lnTo>
                    <a:lnTo>
                      <a:pt x="606" y="2"/>
                    </a:lnTo>
                    <a:lnTo>
                      <a:pt x="621" y="3"/>
                    </a:lnTo>
                    <a:lnTo>
                      <a:pt x="634" y="5"/>
                    </a:lnTo>
                    <a:lnTo>
                      <a:pt x="647" y="6"/>
                    </a:lnTo>
                    <a:lnTo>
                      <a:pt x="660" y="9"/>
                    </a:lnTo>
                    <a:lnTo>
                      <a:pt x="673" y="12"/>
                    </a:lnTo>
                    <a:lnTo>
                      <a:pt x="686" y="16"/>
                    </a:lnTo>
                    <a:lnTo>
                      <a:pt x="698" y="18"/>
                    </a:lnTo>
                    <a:lnTo>
                      <a:pt x="710" y="22"/>
                    </a:lnTo>
                    <a:lnTo>
                      <a:pt x="721" y="25"/>
                    </a:lnTo>
                    <a:lnTo>
                      <a:pt x="734" y="31"/>
                    </a:lnTo>
                    <a:lnTo>
                      <a:pt x="744" y="35"/>
                    </a:lnTo>
                    <a:lnTo>
                      <a:pt x="758" y="39"/>
                    </a:lnTo>
                    <a:lnTo>
                      <a:pt x="769" y="45"/>
                    </a:lnTo>
                    <a:lnTo>
                      <a:pt x="781" y="51"/>
                    </a:lnTo>
                    <a:lnTo>
                      <a:pt x="791" y="55"/>
                    </a:lnTo>
                    <a:lnTo>
                      <a:pt x="801" y="63"/>
                    </a:lnTo>
                    <a:lnTo>
                      <a:pt x="811" y="69"/>
                    </a:lnTo>
                    <a:lnTo>
                      <a:pt x="822" y="76"/>
                    </a:lnTo>
                    <a:lnTo>
                      <a:pt x="832" y="82"/>
                    </a:lnTo>
                    <a:lnTo>
                      <a:pt x="841" y="89"/>
                    </a:lnTo>
                    <a:lnTo>
                      <a:pt x="851" y="96"/>
                    </a:lnTo>
                    <a:lnTo>
                      <a:pt x="861" y="105"/>
                    </a:lnTo>
                    <a:lnTo>
                      <a:pt x="870" y="112"/>
                    </a:lnTo>
                    <a:lnTo>
                      <a:pt x="878" y="120"/>
                    </a:lnTo>
                    <a:lnTo>
                      <a:pt x="889" y="128"/>
                    </a:lnTo>
                    <a:lnTo>
                      <a:pt x="897" y="137"/>
                    </a:lnTo>
                    <a:lnTo>
                      <a:pt x="905" y="144"/>
                    </a:lnTo>
                    <a:lnTo>
                      <a:pt x="913" y="154"/>
                    </a:lnTo>
                    <a:lnTo>
                      <a:pt x="921" y="165"/>
                    </a:lnTo>
                    <a:lnTo>
                      <a:pt x="929" y="173"/>
                    </a:lnTo>
                    <a:lnTo>
                      <a:pt x="935" y="182"/>
                    </a:lnTo>
                    <a:lnTo>
                      <a:pt x="942" y="192"/>
                    </a:lnTo>
                    <a:lnTo>
                      <a:pt x="950" y="203"/>
                    </a:lnTo>
                    <a:lnTo>
                      <a:pt x="957" y="213"/>
                    </a:lnTo>
                    <a:lnTo>
                      <a:pt x="963" y="223"/>
                    </a:lnTo>
                    <a:lnTo>
                      <a:pt x="970" y="235"/>
                    </a:lnTo>
                    <a:lnTo>
                      <a:pt x="976" y="245"/>
                    </a:lnTo>
                    <a:lnTo>
                      <a:pt x="982" y="256"/>
                    </a:lnTo>
                    <a:lnTo>
                      <a:pt x="988" y="267"/>
                    </a:lnTo>
                    <a:lnTo>
                      <a:pt x="993" y="278"/>
                    </a:lnTo>
                    <a:lnTo>
                      <a:pt x="998" y="290"/>
                    </a:lnTo>
                    <a:lnTo>
                      <a:pt x="1004" y="302"/>
                    </a:lnTo>
                    <a:lnTo>
                      <a:pt x="1008" y="315"/>
                    </a:lnTo>
                    <a:lnTo>
                      <a:pt x="1012" y="326"/>
                    </a:lnTo>
                    <a:lnTo>
                      <a:pt x="1017" y="338"/>
                    </a:lnTo>
                    <a:lnTo>
                      <a:pt x="1021" y="351"/>
                    </a:lnTo>
                    <a:lnTo>
                      <a:pt x="1024" y="364"/>
                    </a:lnTo>
                    <a:lnTo>
                      <a:pt x="1027" y="376"/>
                    </a:lnTo>
                    <a:lnTo>
                      <a:pt x="1031" y="389"/>
                    </a:lnTo>
                    <a:lnTo>
                      <a:pt x="1034" y="402"/>
                    </a:lnTo>
                    <a:lnTo>
                      <a:pt x="1036" y="415"/>
                    </a:lnTo>
                    <a:lnTo>
                      <a:pt x="1039" y="428"/>
                    </a:lnTo>
                    <a:lnTo>
                      <a:pt x="1041" y="441"/>
                    </a:lnTo>
                    <a:lnTo>
                      <a:pt x="1043" y="456"/>
                    </a:lnTo>
                    <a:lnTo>
                      <a:pt x="1046" y="469"/>
                    </a:lnTo>
                    <a:lnTo>
                      <a:pt x="1047" y="482"/>
                    </a:lnTo>
                    <a:lnTo>
                      <a:pt x="1049" y="497"/>
                    </a:lnTo>
                    <a:lnTo>
                      <a:pt x="1050" y="510"/>
                    </a:lnTo>
                    <a:lnTo>
                      <a:pt x="1050" y="524"/>
                    </a:lnTo>
                    <a:lnTo>
                      <a:pt x="1052" y="537"/>
                    </a:lnTo>
                    <a:lnTo>
                      <a:pt x="1052" y="552"/>
                    </a:lnTo>
                    <a:lnTo>
                      <a:pt x="1053" y="567"/>
                    </a:lnTo>
                    <a:lnTo>
                      <a:pt x="1052" y="580"/>
                    </a:lnTo>
                    <a:lnTo>
                      <a:pt x="1052" y="594"/>
                    </a:lnTo>
                    <a:lnTo>
                      <a:pt x="1050" y="607"/>
                    </a:lnTo>
                    <a:lnTo>
                      <a:pt x="1050" y="622"/>
                    </a:lnTo>
                    <a:lnTo>
                      <a:pt x="1049" y="635"/>
                    </a:lnTo>
                    <a:lnTo>
                      <a:pt x="1047" y="648"/>
                    </a:lnTo>
                    <a:lnTo>
                      <a:pt x="1044" y="661"/>
                    </a:lnTo>
                    <a:lnTo>
                      <a:pt x="1043" y="676"/>
                    </a:lnTo>
                    <a:lnTo>
                      <a:pt x="1040" y="687"/>
                    </a:lnTo>
                    <a:lnTo>
                      <a:pt x="1037" y="701"/>
                    </a:lnTo>
                    <a:lnTo>
                      <a:pt x="1034" y="714"/>
                    </a:lnTo>
                    <a:lnTo>
                      <a:pt x="1031" y="727"/>
                    </a:lnTo>
                    <a:lnTo>
                      <a:pt x="1027" y="738"/>
                    </a:lnTo>
                    <a:lnTo>
                      <a:pt x="1024" y="752"/>
                    </a:lnTo>
                    <a:lnTo>
                      <a:pt x="1020" y="763"/>
                    </a:lnTo>
                    <a:lnTo>
                      <a:pt x="1015" y="776"/>
                    </a:lnTo>
                    <a:lnTo>
                      <a:pt x="1009" y="788"/>
                    </a:lnTo>
                    <a:lnTo>
                      <a:pt x="1005" y="800"/>
                    </a:lnTo>
                    <a:lnTo>
                      <a:pt x="999" y="811"/>
                    </a:lnTo>
                    <a:lnTo>
                      <a:pt x="995" y="823"/>
                    </a:lnTo>
                    <a:lnTo>
                      <a:pt x="988" y="833"/>
                    </a:lnTo>
                    <a:lnTo>
                      <a:pt x="982" y="845"/>
                    </a:lnTo>
                    <a:lnTo>
                      <a:pt x="976" y="856"/>
                    </a:lnTo>
                    <a:lnTo>
                      <a:pt x="970" y="868"/>
                    </a:lnTo>
                    <a:lnTo>
                      <a:pt x="963" y="877"/>
                    </a:lnTo>
                    <a:lnTo>
                      <a:pt x="957" y="887"/>
                    </a:lnTo>
                    <a:lnTo>
                      <a:pt x="950" y="899"/>
                    </a:lnTo>
                    <a:lnTo>
                      <a:pt x="942" y="909"/>
                    </a:lnTo>
                    <a:lnTo>
                      <a:pt x="934" y="919"/>
                    </a:lnTo>
                    <a:lnTo>
                      <a:pt x="926" y="928"/>
                    </a:lnTo>
                    <a:lnTo>
                      <a:pt x="919" y="938"/>
                    </a:lnTo>
                    <a:lnTo>
                      <a:pt x="912" y="948"/>
                    </a:lnTo>
                    <a:lnTo>
                      <a:pt x="902" y="955"/>
                    </a:lnTo>
                    <a:lnTo>
                      <a:pt x="893" y="964"/>
                    </a:lnTo>
                    <a:lnTo>
                      <a:pt x="884" y="973"/>
                    </a:lnTo>
                    <a:lnTo>
                      <a:pt x="875" y="982"/>
                    </a:lnTo>
                    <a:lnTo>
                      <a:pt x="867" y="989"/>
                    </a:lnTo>
                    <a:lnTo>
                      <a:pt x="857" y="996"/>
                    </a:lnTo>
                    <a:lnTo>
                      <a:pt x="846" y="1003"/>
                    </a:lnTo>
                    <a:lnTo>
                      <a:pt x="838" y="1012"/>
                    </a:lnTo>
                    <a:lnTo>
                      <a:pt x="826" y="1018"/>
                    </a:lnTo>
                    <a:lnTo>
                      <a:pt x="816" y="1025"/>
                    </a:lnTo>
                    <a:lnTo>
                      <a:pt x="806" y="1033"/>
                    </a:lnTo>
                    <a:lnTo>
                      <a:pt x="795" y="1038"/>
                    </a:lnTo>
                    <a:lnTo>
                      <a:pt x="784" y="1044"/>
                    </a:lnTo>
                    <a:lnTo>
                      <a:pt x="774" y="1052"/>
                    </a:lnTo>
                    <a:lnTo>
                      <a:pt x="762" y="1056"/>
                    </a:lnTo>
                    <a:lnTo>
                      <a:pt x="752" y="1062"/>
                    </a:lnTo>
                    <a:lnTo>
                      <a:pt x="740" y="1066"/>
                    </a:lnTo>
                    <a:lnTo>
                      <a:pt x="727" y="1070"/>
                    </a:lnTo>
                    <a:lnTo>
                      <a:pt x="715" y="1076"/>
                    </a:lnTo>
                    <a:lnTo>
                      <a:pt x="704" y="1081"/>
                    </a:lnTo>
                    <a:lnTo>
                      <a:pt x="691" y="1084"/>
                    </a:lnTo>
                    <a:lnTo>
                      <a:pt x="679" y="1087"/>
                    </a:lnTo>
                    <a:lnTo>
                      <a:pt x="667" y="1091"/>
                    </a:lnTo>
                    <a:lnTo>
                      <a:pt x="654" y="1094"/>
                    </a:lnTo>
                    <a:lnTo>
                      <a:pt x="641" y="1097"/>
                    </a:lnTo>
                    <a:lnTo>
                      <a:pt x="628" y="1098"/>
                    </a:lnTo>
                    <a:lnTo>
                      <a:pt x="615" y="1101"/>
                    </a:lnTo>
                    <a:lnTo>
                      <a:pt x="602" y="1104"/>
                    </a:lnTo>
                    <a:lnTo>
                      <a:pt x="589" y="1104"/>
                    </a:lnTo>
                    <a:lnTo>
                      <a:pt x="576" y="1105"/>
                    </a:lnTo>
                    <a:lnTo>
                      <a:pt x="561" y="1105"/>
                    </a:lnTo>
                    <a:lnTo>
                      <a:pt x="548" y="1107"/>
                    </a:lnTo>
                    <a:lnTo>
                      <a:pt x="548" y="1101"/>
                    </a:lnTo>
                    <a:lnTo>
                      <a:pt x="548" y="1094"/>
                    </a:lnTo>
                    <a:lnTo>
                      <a:pt x="548" y="1088"/>
                    </a:lnTo>
                    <a:lnTo>
                      <a:pt x="548" y="1082"/>
                    </a:lnTo>
                    <a:lnTo>
                      <a:pt x="561" y="1081"/>
                    </a:lnTo>
                    <a:lnTo>
                      <a:pt x="576" y="1081"/>
                    </a:lnTo>
                    <a:lnTo>
                      <a:pt x="587" y="1078"/>
                    </a:lnTo>
                    <a:lnTo>
                      <a:pt x="602" y="1078"/>
                    </a:lnTo>
                    <a:lnTo>
                      <a:pt x="613" y="1075"/>
                    </a:lnTo>
                    <a:lnTo>
                      <a:pt x="627" y="1073"/>
                    </a:lnTo>
                    <a:lnTo>
                      <a:pt x="640" y="1070"/>
                    </a:lnTo>
                    <a:lnTo>
                      <a:pt x="653" y="1069"/>
                    </a:lnTo>
                    <a:lnTo>
                      <a:pt x="664" y="1066"/>
                    </a:lnTo>
                    <a:lnTo>
                      <a:pt x="676" y="1063"/>
                    </a:lnTo>
                    <a:lnTo>
                      <a:pt x="689" y="1060"/>
                    </a:lnTo>
                    <a:lnTo>
                      <a:pt x="701" y="1056"/>
                    </a:lnTo>
                    <a:lnTo>
                      <a:pt x="712" y="1053"/>
                    </a:lnTo>
                    <a:lnTo>
                      <a:pt x="724" y="1049"/>
                    </a:lnTo>
                    <a:lnTo>
                      <a:pt x="734" y="1044"/>
                    </a:lnTo>
                    <a:lnTo>
                      <a:pt x="747" y="1040"/>
                    </a:lnTo>
                    <a:lnTo>
                      <a:pt x="758" y="1034"/>
                    </a:lnTo>
                    <a:lnTo>
                      <a:pt x="768" y="1030"/>
                    </a:lnTo>
                    <a:lnTo>
                      <a:pt x="778" y="1024"/>
                    </a:lnTo>
                    <a:lnTo>
                      <a:pt x="788" y="1018"/>
                    </a:lnTo>
                    <a:lnTo>
                      <a:pt x="798" y="1012"/>
                    </a:lnTo>
                    <a:lnTo>
                      <a:pt x="809" y="1006"/>
                    </a:lnTo>
                    <a:lnTo>
                      <a:pt x="817" y="1001"/>
                    </a:lnTo>
                    <a:lnTo>
                      <a:pt x="829" y="995"/>
                    </a:lnTo>
                    <a:lnTo>
                      <a:pt x="838" y="987"/>
                    </a:lnTo>
                    <a:lnTo>
                      <a:pt x="846" y="980"/>
                    </a:lnTo>
                    <a:lnTo>
                      <a:pt x="855" y="973"/>
                    </a:lnTo>
                    <a:lnTo>
                      <a:pt x="864" y="966"/>
                    </a:lnTo>
                    <a:lnTo>
                      <a:pt x="873" y="957"/>
                    </a:lnTo>
                    <a:lnTo>
                      <a:pt x="881" y="950"/>
                    </a:lnTo>
                    <a:lnTo>
                      <a:pt x="890" y="942"/>
                    </a:lnTo>
                    <a:lnTo>
                      <a:pt x="899" y="934"/>
                    </a:lnTo>
                    <a:lnTo>
                      <a:pt x="905" y="925"/>
                    </a:lnTo>
                    <a:lnTo>
                      <a:pt x="912" y="916"/>
                    </a:lnTo>
                    <a:lnTo>
                      <a:pt x="919" y="906"/>
                    </a:lnTo>
                    <a:lnTo>
                      <a:pt x="926" y="897"/>
                    </a:lnTo>
                    <a:lnTo>
                      <a:pt x="934" y="887"/>
                    </a:lnTo>
                    <a:lnTo>
                      <a:pt x="940" y="878"/>
                    </a:lnTo>
                    <a:lnTo>
                      <a:pt x="947" y="868"/>
                    </a:lnTo>
                    <a:lnTo>
                      <a:pt x="953" y="859"/>
                    </a:lnTo>
                    <a:lnTo>
                      <a:pt x="958" y="848"/>
                    </a:lnTo>
                    <a:lnTo>
                      <a:pt x="964" y="837"/>
                    </a:lnTo>
                    <a:lnTo>
                      <a:pt x="969" y="827"/>
                    </a:lnTo>
                    <a:lnTo>
                      <a:pt x="974" y="817"/>
                    </a:lnTo>
                    <a:lnTo>
                      <a:pt x="979" y="805"/>
                    </a:lnTo>
                    <a:lnTo>
                      <a:pt x="983" y="794"/>
                    </a:lnTo>
                    <a:lnTo>
                      <a:pt x="989" y="782"/>
                    </a:lnTo>
                    <a:lnTo>
                      <a:pt x="993" y="772"/>
                    </a:lnTo>
                    <a:lnTo>
                      <a:pt x="996" y="760"/>
                    </a:lnTo>
                    <a:lnTo>
                      <a:pt x="1001" y="749"/>
                    </a:lnTo>
                    <a:lnTo>
                      <a:pt x="1004" y="736"/>
                    </a:lnTo>
                    <a:lnTo>
                      <a:pt x="1008" y="724"/>
                    </a:lnTo>
                    <a:lnTo>
                      <a:pt x="1009" y="711"/>
                    </a:lnTo>
                    <a:lnTo>
                      <a:pt x="1012" y="699"/>
                    </a:lnTo>
                    <a:lnTo>
                      <a:pt x="1015" y="686"/>
                    </a:lnTo>
                    <a:lnTo>
                      <a:pt x="1018" y="674"/>
                    </a:lnTo>
                    <a:lnTo>
                      <a:pt x="1020" y="660"/>
                    </a:lnTo>
                    <a:lnTo>
                      <a:pt x="1021" y="647"/>
                    </a:lnTo>
                    <a:lnTo>
                      <a:pt x="1023" y="634"/>
                    </a:lnTo>
                    <a:lnTo>
                      <a:pt x="1024" y="621"/>
                    </a:lnTo>
                    <a:lnTo>
                      <a:pt x="1025" y="606"/>
                    </a:lnTo>
                    <a:lnTo>
                      <a:pt x="1025" y="593"/>
                    </a:lnTo>
                    <a:lnTo>
                      <a:pt x="1025" y="578"/>
                    </a:lnTo>
                    <a:lnTo>
                      <a:pt x="1027" y="565"/>
                    </a:lnTo>
                    <a:lnTo>
                      <a:pt x="1025" y="551"/>
                    </a:lnTo>
                    <a:lnTo>
                      <a:pt x="1025" y="536"/>
                    </a:lnTo>
                    <a:lnTo>
                      <a:pt x="1024" y="523"/>
                    </a:lnTo>
                    <a:lnTo>
                      <a:pt x="1024" y="508"/>
                    </a:lnTo>
                    <a:lnTo>
                      <a:pt x="1023" y="494"/>
                    </a:lnTo>
                    <a:lnTo>
                      <a:pt x="1021" y="482"/>
                    </a:lnTo>
                    <a:lnTo>
                      <a:pt x="1020" y="468"/>
                    </a:lnTo>
                    <a:lnTo>
                      <a:pt x="1018" y="454"/>
                    </a:lnTo>
                    <a:lnTo>
                      <a:pt x="1017" y="441"/>
                    </a:lnTo>
                    <a:lnTo>
                      <a:pt x="1014" y="428"/>
                    </a:lnTo>
                    <a:lnTo>
                      <a:pt x="1011" y="415"/>
                    </a:lnTo>
                    <a:lnTo>
                      <a:pt x="1009" y="404"/>
                    </a:lnTo>
                    <a:lnTo>
                      <a:pt x="1005" y="390"/>
                    </a:lnTo>
                    <a:lnTo>
                      <a:pt x="1004" y="379"/>
                    </a:lnTo>
                    <a:lnTo>
                      <a:pt x="1001" y="366"/>
                    </a:lnTo>
                    <a:lnTo>
                      <a:pt x="996" y="354"/>
                    </a:lnTo>
                    <a:lnTo>
                      <a:pt x="993" y="342"/>
                    </a:lnTo>
                    <a:lnTo>
                      <a:pt x="989" y="329"/>
                    </a:lnTo>
                    <a:lnTo>
                      <a:pt x="983" y="318"/>
                    </a:lnTo>
                    <a:lnTo>
                      <a:pt x="980" y="307"/>
                    </a:lnTo>
                    <a:lnTo>
                      <a:pt x="974" y="294"/>
                    </a:lnTo>
                    <a:lnTo>
                      <a:pt x="970" y="284"/>
                    </a:lnTo>
                    <a:lnTo>
                      <a:pt x="966" y="272"/>
                    </a:lnTo>
                    <a:lnTo>
                      <a:pt x="960" y="262"/>
                    </a:lnTo>
                    <a:lnTo>
                      <a:pt x="956" y="252"/>
                    </a:lnTo>
                    <a:lnTo>
                      <a:pt x="950" y="240"/>
                    </a:lnTo>
                    <a:lnTo>
                      <a:pt x="944" y="232"/>
                    </a:lnTo>
                    <a:lnTo>
                      <a:pt x="938" y="221"/>
                    </a:lnTo>
                    <a:lnTo>
                      <a:pt x="931" y="211"/>
                    </a:lnTo>
                    <a:lnTo>
                      <a:pt x="925" y="203"/>
                    </a:lnTo>
                    <a:lnTo>
                      <a:pt x="919" y="194"/>
                    </a:lnTo>
                    <a:lnTo>
                      <a:pt x="912" y="184"/>
                    </a:lnTo>
                    <a:lnTo>
                      <a:pt x="905" y="175"/>
                    </a:lnTo>
                    <a:lnTo>
                      <a:pt x="897" y="166"/>
                    </a:lnTo>
                    <a:lnTo>
                      <a:pt x="889" y="157"/>
                    </a:lnTo>
                    <a:lnTo>
                      <a:pt x="881" y="150"/>
                    </a:lnTo>
                    <a:lnTo>
                      <a:pt x="873" y="140"/>
                    </a:lnTo>
                    <a:lnTo>
                      <a:pt x="864" y="134"/>
                    </a:lnTo>
                    <a:lnTo>
                      <a:pt x="857" y="127"/>
                    </a:lnTo>
                    <a:lnTo>
                      <a:pt x="848" y="120"/>
                    </a:lnTo>
                    <a:lnTo>
                      <a:pt x="839" y="112"/>
                    </a:lnTo>
                    <a:lnTo>
                      <a:pt x="830" y="105"/>
                    </a:lnTo>
                    <a:lnTo>
                      <a:pt x="820" y="98"/>
                    </a:lnTo>
                    <a:lnTo>
                      <a:pt x="811" y="92"/>
                    </a:lnTo>
                    <a:lnTo>
                      <a:pt x="801" y="85"/>
                    </a:lnTo>
                    <a:lnTo>
                      <a:pt x="791" y="79"/>
                    </a:lnTo>
                    <a:lnTo>
                      <a:pt x="781" y="73"/>
                    </a:lnTo>
                    <a:lnTo>
                      <a:pt x="772" y="69"/>
                    </a:lnTo>
                    <a:lnTo>
                      <a:pt x="760" y="63"/>
                    </a:lnTo>
                    <a:lnTo>
                      <a:pt x="749" y="58"/>
                    </a:lnTo>
                    <a:lnTo>
                      <a:pt x="737" y="54"/>
                    </a:lnTo>
                    <a:lnTo>
                      <a:pt x="727" y="50"/>
                    </a:lnTo>
                    <a:lnTo>
                      <a:pt x="715" y="45"/>
                    </a:lnTo>
                    <a:lnTo>
                      <a:pt x="704" y="42"/>
                    </a:lnTo>
                    <a:lnTo>
                      <a:pt x="692" y="38"/>
                    </a:lnTo>
                    <a:lnTo>
                      <a:pt x="680" y="35"/>
                    </a:lnTo>
                    <a:lnTo>
                      <a:pt x="667" y="32"/>
                    </a:lnTo>
                    <a:lnTo>
                      <a:pt x="656" y="31"/>
                    </a:lnTo>
                    <a:lnTo>
                      <a:pt x="643" y="28"/>
                    </a:lnTo>
                    <a:lnTo>
                      <a:pt x="629" y="26"/>
                    </a:lnTo>
                    <a:lnTo>
                      <a:pt x="616" y="23"/>
                    </a:lnTo>
                    <a:lnTo>
                      <a:pt x="603" y="23"/>
                    </a:lnTo>
                    <a:lnTo>
                      <a:pt x="590" y="21"/>
                    </a:lnTo>
                    <a:lnTo>
                      <a:pt x="577" y="21"/>
                    </a:lnTo>
                    <a:lnTo>
                      <a:pt x="562" y="19"/>
                    </a:lnTo>
                    <a:lnTo>
                      <a:pt x="549" y="19"/>
                    </a:lnTo>
                    <a:lnTo>
                      <a:pt x="535" y="19"/>
                    </a:lnTo>
                    <a:lnTo>
                      <a:pt x="522" y="21"/>
                    </a:lnTo>
                    <a:lnTo>
                      <a:pt x="509" y="21"/>
                    </a:lnTo>
                    <a:lnTo>
                      <a:pt x="495" y="22"/>
                    </a:lnTo>
                    <a:lnTo>
                      <a:pt x="481" y="23"/>
                    </a:lnTo>
                    <a:lnTo>
                      <a:pt x="469" y="26"/>
                    </a:lnTo>
                    <a:lnTo>
                      <a:pt x="455" y="28"/>
                    </a:lnTo>
                    <a:lnTo>
                      <a:pt x="442" y="31"/>
                    </a:lnTo>
                    <a:lnTo>
                      <a:pt x="428" y="34"/>
                    </a:lnTo>
                    <a:lnTo>
                      <a:pt x="415" y="38"/>
                    </a:lnTo>
                    <a:lnTo>
                      <a:pt x="404" y="39"/>
                    </a:lnTo>
                    <a:lnTo>
                      <a:pt x="391" y="44"/>
                    </a:lnTo>
                    <a:lnTo>
                      <a:pt x="378" y="48"/>
                    </a:lnTo>
                    <a:lnTo>
                      <a:pt x="366" y="54"/>
                    </a:lnTo>
                    <a:lnTo>
                      <a:pt x="353" y="57"/>
                    </a:lnTo>
                    <a:lnTo>
                      <a:pt x="341" y="63"/>
                    </a:lnTo>
                    <a:lnTo>
                      <a:pt x="329" y="67"/>
                    </a:lnTo>
                    <a:lnTo>
                      <a:pt x="316" y="73"/>
                    </a:lnTo>
                    <a:lnTo>
                      <a:pt x="305" y="79"/>
                    </a:lnTo>
                    <a:lnTo>
                      <a:pt x="293" y="85"/>
                    </a:lnTo>
                    <a:lnTo>
                      <a:pt x="281" y="90"/>
                    </a:lnTo>
                    <a:lnTo>
                      <a:pt x="271" y="98"/>
                    </a:lnTo>
                    <a:lnTo>
                      <a:pt x="260" y="105"/>
                    </a:lnTo>
                    <a:lnTo>
                      <a:pt x="249" y="112"/>
                    </a:lnTo>
                    <a:lnTo>
                      <a:pt x="238" y="120"/>
                    </a:lnTo>
                    <a:lnTo>
                      <a:pt x="228" y="127"/>
                    </a:lnTo>
                    <a:lnTo>
                      <a:pt x="217" y="134"/>
                    </a:lnTo>
                    <a:lnTo>
                      <a:pt x="207" y="143"/>
                    </a:lnTo>
                    <a:lnTo>
                      <a:pt x="197" y="150"/>
                    </a:lnTo>
                    <a:lnTo>
                      <a:pt x="188" y="159"/>
                    </a:lnTo>
                    <a:lnTo>
                      <a:pt x="180" y="168"/>
                    </a:lnTo>
                    <a:lnTo>
                      <a:pt x="169" y="176"/>
                    </a:lnTo>
                    <a:lnTo>
                      <a:pt x="159" y="185"/>
                    </a:lnTo>
                    <a:lnTo>
                      <a:pt x="150" y="195"/>
                    </a:lnTo>
                    <a:lnTo>
                      <a:pt x="142" y="204"/>
                    </a:lnTo>
                    <a:lnTo>
                      <a:pt x="134" y="213"/>
                    </a:lnTo>
                    <a:lnTo>
                      <a:pt x="126" y="223"/>
                    </a:lnTo>
                    <a:lnTo>
                      <a:pt x="118" y="233"/>
                    </a:lnTo>
                    <a:lnTo>
                      <a:pt x="111" y="243"/>
                    </a:lnTo>
                    <a:lnTo>
                      <a:pt x="104" y="254"/>
                    </a:lnTo>
                    <a:lnTo>
                      <a:pt x="97" y="264"/>
                    </a:lnTo>
                    <a:lnTo>
                      <a:pt x="89" y="275"/>
                    </a:lnTo>
                    <a:lnTo>
                      <a:pt x="82" y="286"/>
                    </a:lnTo>
                    <a:lnTo>
                      <a:pt x="76" y="297"/>
                    </a:lnTo>
                    <a:lnTo>
                      <a:pt x="70" y="307"/>
                    </a:lnTo>
                    <a:lnTo>
                      <a:pt x="66" y="319"/>
                    </a:lnTo>
                    <a:lnTo>
                      <a:pt x="60" y="329"/>
                    </a:lnTo>
                    <a:lnTo>
                      <a:pt x="54" y="341"/>
                    </a:lnTo>
                    <a:lnTo>
                      <a:pt x="50" y="353"/>
                    </a:lnTo>
                    <a:lnTo>
                      <a:pt x="46" y="366"/>
                    </a:lnTo>
                    <a:lnTo>
                      <a:pt x="41" y="376"/>
                    </a:lnTo>
                    <a:lnTo>
                      <a:pt x="38" y="389"/>
                    </a:lnTo>
                    <a:lnTo>
                      <a:pt x="34" y="401"/>
                    </a:lnTo>
                    <a:lnTo>
                      <a:pt x="31" y="414"/>
                    </a:lnTo>
                    <a:lnTo>
                      <a:pt x="28" y="425"/>
                    </a:lnTo>
                    <a:lnTo>
                      <a:pt x="25" y="438"/>
                    </a:lnTo>
                    <a:lnTo>
                      <a:pt x="24" y="450"/>
                    </a:lnTo>
                    <a:lnTo>
                      <a:pt x="22" y="463"/>
                    </a:lnTo>
                    <a:lnTo>
                      <a:pt x="21" y="475"/>
                    </a:lnTo>
                    <a:lnTo>
                      <a:pt x="21" y="488"/>
                    </a:lnTo>
                    <a:lnTo>
                      <a:pt x="21" y="501"/>
                    </a:lnTo>
                    <a:lnTo>
                      <a:pt x="21" y="514"/>
                    </a:lnTo>
                    <a:lnTo>
                      <a:pt x="21" y="527"/>
                    </a:lnTo>
                    <a:lnTo>
                      <a:pt x="21" y="540"/>
                    </a:lnTo>
                    <a:lnTo>
                      <a:pt x="21" y="552"/>
                    </a:lnTo>
                    <a:lnTo>
                      <a:pt x="22" y="565"/>
                    </a:lnTo>
                    <a:lnTo>
                      <a:pt x="24" y="578"/>
                    </a:lnTo>
                    <a:lnTo>
                      <a:pt x="25" y="590"/>
                    </a:lnTo>
                    <a:lnTo>
                      <a:pt x="28" y="603"/>
                    </a:lnTo>
                    <a:lnTo>
                      <a:pt x="30" y="616"/>
                    </a:lnTo>
                    <a:lnTo>
                      <a:pt x="32" y="629"/>
                    </a:lnTo>
                    <a:lnTo>
                      <a:pt x="34" y="641"/>
                    </a:lnTo>
                    <a:lnTo>
                      <a:pt x="38" y="654"/>
                    </a:lnTo>
                    <a:lnTo>
                      <a:pt x="41" y="667"/>
                    </a:lnTo>
                    <a:lnTo>
                      <a:pt x="46" y="679"/>
                    </a:lnTo>
                    <a:lnTo>
                      <a:pt x="48" y="692"/>
                    </a:lnTo>
                    <a:lnTo>
                      <a:pt x="54" y="705"/>
                    </a:lnTo>
                    <a:lnTo>
                      <a:pt x="59" y="717"/>
                    </a:lnTo>
                    <a:lnTo>
                      <a:pt x="63" y="730"/>
                    </a:lnTo>
                    <a:lnTo>
                      <a:pt x="69" y="741"/>
                    </a:lnTo>
                    <a:lnTo>
                      <a:pt x="73" y="754"/>
                    </a:lnTo>
                    <a:lnTo>
                      <a:pt x="79" y="766"/>
                    </a:lnTo>
                    <a:lnTo>
                      <a:pt x="85" y="778"/>
                    </a:lnTo>
                    <a:lnTo>
                      <a:pt x="92" y="789"/>
                    </a:lnTo>
                    <a:lnTo>
                      <a:pt x="98" y="801"/>
                    </a:lnTo>
                    <a:lnTo>
                      <a:pt x="105" y="813"/>
                    </a:lnTo>
                    <a:lnTo>
                      <a:pt x="113" y="824"/>
                    </a:lnTo>
                    <a:lnTo>
                      <a:pt x="120" y="836"/>
                    </a:lnTo>
                    <a:lnTo>
                      <a:pt x="127" y="846"/>
                    </a:lnTo>
                    <a:lnTo>
                      <a:pt x="134" y="858"/>
                    </a:lnTo>
                    <a:lnTo>
                      <a:pt x="142" y="868"/>
                    </a:lnTo>
                    <a:lnTo>
                      <a:pt x="150" y="878"/>
                    </a:lnTo>
                    <a:lnTo>
                      <a:pt x="159" y="890"/>
                    </a:lnTo>
                    <a:lnTo>
                      <a:pt x="168" y="900"/>
                    </a:lnTo>
                    <a:lnTo>
                      <a:pt x="177" y="910"/>
                    </a:lnTo>
                    <a:lnTo>
                      <a:pt x="185" y="919"/>
                    </a:lnTo>
                    <a:lnTo>
                      <a:pt x="194" y="929"/>
                    </a:lnTo>
                    <a:lnTo>
                      <a:pt x="204" y="938"/>
                    </a:lnTo>
                    <a:lnTo>
                      <a:pt x="213" y="948"/>
                    </a:lnTo>
                    <a:lnTo>
                      <a:pt x="223" y="957"/>
                    </a:lnTo>
                    <a:lnTo>
                      <a:pt x="233" y="966"/>
                    </a:lnTo>
                    <a:lnTo>
                      <a:pt x="244" y="974"/>
                    </a:lnTo>
                    <a:lnTo>
                      <a:pt x="254" y="982"/>
                    </a:lnTo>
                    <a:lnTo>
                      <a:pt x="264" y="990"/>
                    </a:lnTo>
                    <a:lnTo>
                      <a:pt x="274" y="998"/>
                    </a:lnTo>
                    <a:lnTo>
                      <a:pt x="286" y="1005"/>
                    </a:lnTo>
                    <a:lnTo>
                      <a:pt x="296" y="1012"/>
                    </a:lnTo>
                    <a:lnTo>
                      <a:pt x="308" y="1020"/>
                    </a:lnTo>
                    <a:lnTo>
                      <a:pt x="321" y="1025"/>
                    </a:lnTo>
                    <a:lnTo>
                      <a:pt x="332" y="1033"/>
                    </a:lnTo>
                    <a:lnTo>
                      <a:pt x="344" y="1037"/>
                    </a:lnTo>
                    <a:lnTo>
                      <a:pt x="354" y="1043"/>
                    </a:lnTo>
                    <a:lnTo>
                      <a:pt x="367" y="1047"/>
                    </a:lnTo>
                    <a:lnTo>
                      <a:pt x="380" y="1053"/>
                    </a:lnTo>
                    <a:lnTo>
                      <a:pt x="392" y="1057"/>
                    </a:lnTo>
                    <a:lnTo>
                      <a:pt x="404" y="1062"/>
                    </a:lnTo>
                    <a:lnTo>
                      <a:pt x="417" y="1066"/>
                    </a:lnTo>
                    <a:lnTo>
                      <a:pt x="430" y="1069"/>
                    </a:lnTo>
                    <a:lnTo>
                      <a:pt x="442" y="1072"/>
                    </a:lnTo>
                    <a:lnTo>
                      <a:pt x="456" y="1075"/>
                    </a:lnTo>
                    <a:lnTo>
                      <a:pt x="469" y="1076"/>
                    </a:lnTo>
                    <a:lnTo>
                      <a:pt x="482" y="1079"/>
                    </a:lnTo>
                    <a:lnTo>
                      <a:pt x="495" y="1081"/>
                    </a:lnTo>
                    <a:lnTo>
                      <a:pt x="509" y="1082"/>
                    </a:lnTo>
                    <a:lnTo>
                      <a:pt x="523" y="1082"/>
                    </a:lnTo>
                    <a:lnTo>
                      <a:pt x="538" y="1084"/>
                    </a:lnTo>
                    <a:lnTo>
                      <a:pt x="538" y="10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6886798" y="4719117"/>
                <a:ext cx="533400" cy="687387"/>
              </a:xfrm>
              <a:custGeom>
                <a:avLst/>
                <a:gdLst/>
                <a:ahLst/>
                <a:cxnLst>
                  <a:cxn ang="0">
                    <a:pos x="147" y="45"/>
                  </a:cxn>
                  <a:cxn ang="0">
                    <a:pos x="119" y="96"/>
                  </a:cxn>
                  <a:cxn ang="0">
                    <a:pos x="89" y="156"/>
                  </a:cxn>
                  <a:cxn ang="0">
                    <a:pos x="60" y="214"/>
                  </a:cxn>
                  <a:cxn ang="0">
                    <a:pos x="36" y="265"/>
                  </a:cxn>
                  <a:cxn ang="0">
                    <a:pos x="63" y="265"/>
                  </a:cxn>
                  <a:cxn ang="0">
                    <a:pos x="134" y="235"/>
                  </a:cxn>
                  <a:cxn ang="0">
                    <a:pos x="178" y="240"/>
                  </a:cxn>
                  <a:cxn ang="0">
                    <a:pos x="162" y="286"/>
                  </a:cxn>
                  <a:cxn ang="0">
                    <a:pos x="137" y="347"/>
                  </a:cxn>
                  <a:cxn ang="0">
                    <a:pos x="118" y="396"/>
                  </a:cxn>
                  <a:cxn ang="0">
                    <a:pos x="102" y="452"/>
                  </a:cxn>
                  <a:cxn ang="0">
                    <a:pos x="93" y="510"/>
                  </a:cxn>
                  <a:cxn ang="0">
                    <a:pos x="186" y="516"/>
                  </a:cxn>
                  <a:cxn ang="0">
                    <a:pos x="163" y="574"/>
                  </a:cxn>
                  <a:cxn ang="0">
                    <a:pos x="175" y="609"/>
                  </a:cxn>
                  <a:cxn ang="0">
                    <a:pos x="223" y="583"/>
                  </a:cxn>
                  <a:cxn ang="0">
                    <a:pos x="283" y="577"/>
                  </a:cxn>
                  <a:cxn ang="0">
                    <a:pos x="280" y="632"/>
                  </a:cxn>
                  <a:cxn ang="0">
                    <a:pos x="262" y="693"/>
                  </a:cxn>
                  <a:cxn ang="0">
                    <a:pos x="259" y="760"/>
                  </a:cxn>
                  <a:cxn ang="0">
                    <a:pos x="294" y="749"/>
                  </a:cxn>
                  <a:cxn ang="0">
                    <a:pos x="347" y="715"/>
                  </a:cxn>
                  <a:cxn ang="0">
                    <a:pos x="398" y="723"/>
                  </a:cxn>
                  <a:cxn ang="0">
                    <a:pos x="403" y="775"/>
                  </a:cxn>
                  <a:cxn ang="0">
                    <a:pos x="411" y="829"/>
                  </a:cxn>
                  <a:cxn ang="0">
                    <a:pos x="545" y="797"/>
                  </a:cxn>
                  <a:cxn ang="0">
                    <a:pos x="603" y="762"/>
                  </a:cxn>
                  <a:cxn ang="0">
                    <a:pos x="660" y="746"/>
                  </a:cxn>
                  <a:cxn ang="0">
                    <a:pos x="651" y="771"/>
                  </a:cxn>
                  <a:cxn ang="0">
                    <a:pos x="590" y="797"/>
                  </a:cxn>
                  <a:cxn ang="0">
                    <a:pos x="502" y="784"/>
                  </a:cxn>
                  <a:cxn ang="0">
                    <a:pos x="396" y="855"/>
                  </a:cxn>
                  <a:cxn ang="0">
                    <a:pos x="386" y="803"/>
                  </a:cxn>
                  <a:cxn ang="0">
                    <a:pos x="379" y="756"/>
                  </a:cxn>
                  <a:cxn ang="0">
                    <a:pos x="355" y="736"/>
                  </a:cxn>
                  <a:cxn ang="0">
                    <a:pos x="299" y="773"/>
                  </a:cxn>
                  <a:cxn ang="0">
                    <a:pos x="256" y="798"/>
                  </a:cxn>
                  <a:cxn ang="0">
                    <a:pos x="236" y="755"/>
                  </a:cxn>
                  <a:cxn ang="0">
                    <a:pos x="240" y="692"/>
                  </a:cxn>
                  <a:cxn ang="0">
                    <a:pos x="256" y="634"/>
                  </a:cxn>
                  <a:cxn ang="0">
                    <a:pos x="256" y="590"/>
                  </a:cxn>
                  <a:cxn ang="0">
                    <a:pos x="192" y="626"/>
                  </a:cxn>
                  <a:cxn ang="0">
                    <a:pos x="140" y="632"/>
                  </a:cxn>
                  <a:cxn ang="0">
                    <a:pos x="141" y="577"/>
                  </a:cxn>
                  <a:cxn ang="0">
                    <a:pos x="169" y="511"/>
                  </a:cxn>
                  <a:cxn ang="0">
                    <a:pos x="117" y="526"/>
                  </a:cxn>
                  <a:cxn ang="0">
                    <a:pos x="68" y="519"/>
                  </a:cxn>
                  <a:cxn ang="0">
                    <a:pos x="79" y="457"/>
                  </a:cxn>
                  <a:cxn ang="0">
                    <a:pos x="93" y="404"/>
                  </a:cxn>
                  <a:cxn ang="0">
                    <a:pos x="115" y="338"/>
                  </a:cxn>
                  <a:cxn ang="0">
                    <a:pos x="150" y="258"/>
                  </a:cxn>
                  <a:cxn ang="0">
                    <a:pos x="105" y="270"/>
                  </a:cxn>
                  <a:cxn ang="0">
                    <a:pos x="45" y="305"/>
                  </a:cxn>
                  <a:cxn ang="0">
                    <a:pos x="9" y="277"/>
                  </a:cxn>
                  <a:cxn ang="0">
                    <a:pos x="32" y="222"/>
                  </a:cxn>
                  <a:cxn ang="0">
                    <a:pos x="58" y="166"/>
                  </a:cxn>
                  <a:cxn ang="0">
                    <a:pos x="89" y="104"/>
                  </a:cxn>
                  <a:cxn ang="0">
                    <a:pos x="124" y="41"/>
                  </a:cxn>
                </a:cxnLst>
                <a:rect l="0" t="0" r="r" b="b"/>
                <a:pathLst>
                  <a:path w="673" h="865">
                    <a:moveTo>
                      <a:pt x="170" y="5"/>
                    </a:moveTo>
                    <a:lnTo>
                      <a:pt x="170" y="5"/>
                    </a:lnTo>
                    <a:lnTo>
                      <a:pt x="169" y="6"/>
                    </a:lnTo>
                    <a:lnTo>
                      <a:pt x="167" y="9"/>
                    </a:lnTo>
                    <a:lnTo>
                      <a:pt x="165" y="13"/>
                    </a:lnTo>
                    <a:lnTo>
                      <a:pt x="162" y="19"/>
                    </a:lnTo>
                    <a:lnTo>
                      <a:pt x="159" y="25"/>
                    </a:lnTo>
                    <a:lnTo>
                      <a:pt x="154" y="32"/>
                    </a:lnTo>
                    <a:lnTo>
                      <a:pt x="150" y="41"/>
                    </a:lnTo>
                    <a:lnTo>
                      <a:pt x="147" y="45"/>
                    </a:lnTo>
                    <a:lnTo>
                      <a:pt x="144" y="50"/>
                    </a:lnTo>
                    <a:lnTo>
                      <a:pt x="141" y="54"/>
                    </a:lnTo>
                    <a:lnTo>
                      <a:pt x="140" y="58"/>
                    </a:lnTo>
                    <a:lnTo>
                      <a:pt x="137" y="64"/>
                    </a:lnTo>
                    <a:lnTo>
                      <a:pt x="134" y="69"/>
                    </a:lnTo>
                    <a:lnTo>
                      <a:pt x="131" y="74"/>
                    </a:lnTo>
                    <a:lnTo>
                      <a:pt x="130" y="80"/>
                    </a:lnTo>
                    <a:lnTo>
                      <a:pt x="125" y="85"/>
                    </a:lnTo>
                    <a:lnTo>
                      <a:pt x="122" y="90"/>
                    </a:lnTo>
                    <a:lnTo>
                      <a:pt x="119" y="96"/>
                    </a:lnTo>
                    <a:lnTo>
                      <a:pt x="117" y="102"/>
                    </a:lnTo>
                    <a:lnTo>
                      <a:pt x="114" y="108"/>
                    </a:lnTo>
                    <a:lnTo>
                      <a:pt x="111" y="115"/>
                    </a:lnTo>
                    <a:lnTo>
                      <a:pt x="108" y="121"/>
                    </a:lnTo>
                    <a:lnTo>
                      <a:pt x="105" y="127"/>
                    </a:lnTo>
                    <a:lnTo>
                      <a:pt x="101" y="133"/>
                    </a:lnTo>
                    <a:lnTo>
                      <a:pt x="98" y="139"/>
                    </a:lnTo>
                    <a:lnTo>
                      <a:pt x="95" y="144"/>
                    </a:lnTo>
                    <a:lnTo>
                      <a:pt x="92" y="152"/>
                    </a:lnTo>
                    <a:lnTo>
                      <a:pt x="89" y="156"/>
                    </a:lnTo>
                    <a:lnTo>
                      <a:pt x="86" y="163"/>
                    </a:lnTo>
                    <a:lnTo>
                      <a:pt x="82" y="169"/>
                    </a:lnTo>
                    <a:lnTo>
                      <a:pt x="80" y="175"/>
                    </a:lnTo>
                    <a:lnTo>
                      <a:pt x="77" y="181"/>
                    </a:lnTo>
                    <a:lnTo>
                      <a:pt x="73" y="187"/>
                    </a:lnTo>
                    <a:lnTo>
                      <a:pt x="70" y="191"/>
                    </a:lnTo>
                    <a:lnTo>
                      <a:pt x="68" y="198"/>
                    </a:lnTo>
                    <a:lnTo>
                      <a:pt x="66" y="204"/>
                    </a:lnTo>
                    <a:lnTo>
                      <a:pt x="63" y="210"/>
                    </a:lnTo>
                    <a:lnTo>
                      <a:pt x="60" y="214"/>
                    </a:lnTo>
                    <a:lnTo>
                      <a:pt x="58" y="222"/>
                    </a:lnTo>
                    <a:lnTo>
                      <a:pt x="55" y="226"/>
                    </a:lnTo>
                    <a:lnTo>
                      <a:pt x="52" y="230"/>
                    </a:lnTo>
                    <a:lnTo>
                      <a:pt x="50" y="236"/>
                    </a:lnTo>
                    <a:lnTo>
                      <a:pt x="48" y="240"/>
                    </a:lnTo>
                    <a:lnTo>
                      <a:pt x="45" y="245"/>
                    </a:lnTo>
                    <a:lnTo>
                      <a:pt x="44" y="249"/>
                    </a:lnTo>
                    <a:lnTo>
                      <a:pt x="42" y="254"/>
                    </a:lnTo>
                    <a:lnTo>
                      <a:pt x="41" y="258"/>
                    </a:lnTo>
                    <a:lnTo>
                      <a:pt x="36" y="265"/>
                    </a:lnTo>
                    <a:lnTo>
                      <a:pt x="35" y="273"/>
                    </a:lnTo>
                    <a:lnTo>
                      <a:pt x="34" y="278"/>
                    </a:lnTo>
                    <a:lnTo>
                      <a:pt x="34" y="284"/>
                    </a:lnTo>
                    <a:lnTo>
                      <a:pt x="35" y="283"/>
                    </a:lnTo>
                    <a:lnTo>
                      <a:pt x="39" y="280"/>
                    </a:lnTo>
                    <a:lnTo>
                      <a:pt x="42" y="277"/>
                    </a:lnTo>
                    <a:lnTo>
                      <a:pt x="47" y="274"/>
                    </a:lnTo>
                    <a:lnTo>
                      <a:pt x="51" y="273"/>
                    </a:lnTo>
                    <a:lnTo>
                      <a:pt x="58" y="270"/>
                    </a:lnTo>
                    <a:lnTo>
                      <a:pt x="63" y="265"/>
                    </a:lnTo>
                    <a:lnTo>
                      <a:pt x="70" y="262"/>
                    </a:lnTo>
                    <a:lnTo>
                      <a:pt x="77" y="258"/>
                    </a:lnTo>
                    <a:lnTo>
                      <a:pt x="84" y="256"/>
                    </a:lnTo>
                    <a:lnTo>
                      <a:pt x="92" y="252"/>
                    </a:lnTo>
                    <a:lnTo>
                      <a:pt x="99" y="249"/>
                    </a:lnTo>
                    <a:lnTo>
                      <a:pt x="106" y="245"/>
                    </a:lnTo>
                    <a:lnTo>
                      <a:pt x="114" y="243"/>
                    </a:lnTo>
                    <a:lnTo>
                      <a:pt x="119" y="240"/>
                    </a:lnTo>
                    <a:lnTo>
                      <a:pt x="127" y="236"/>
                    </a:lnTo>
                    <a:lnTo>
                      <a:pt x="134" y="235"/>
                    </a:lnTo>
                    <a:lnTo>
                      <a:pt x="141" y="233"/>
                    </a:lnTo>
                    <a:lnTo>
                      <a:pt x="147" y="230"/>
                    </a:lnTo>
                    <a:lnTo>
                      <a:pt x="153" y="230"/>
                    </a:lnTo>
                    <a:lnTo>
                      <a:pt x="159" y="230"/>
                    </a:lnTo>
                    <a:lnTo>
                      <a:pt x="163" y="230"/>
                    </a:lnTo>
                    <a:lnTo>
                      <a:pt x="167" y="230"/>
                    </a:lnTo>
                    <a:lnTo>
                      <a:pt x="172" y="233"/>
                    </a:lnTo>
                    <a:lnTo>
                      <a:pt x="175" y="235"/>
                    </a:lnTo>
                    <a:lnTo>
                      <a:pt x="178" y="238"/>
                    </a:lnTo>
                    <a:lnTo>
                      <a:pt x="178" y="240"/>
                    </a:lnTo>
                    <a:lnTo>
                      <a:pt x="179" y="245"/>
                    </a:lnTo>
                    <a:lnTo>
                      <a:pt x="178" y="251"/>
                    </a:lnTo>
                    <a:lnTo>
                      <a:pt x="178" y="258"/>
                    </a:lnTo>
                    <a:lnTo>
                      <a:pt x="176" y="259"/>
                    </a:lnTo>
                    <a:lnTo>
                      <a:pt x="173" y="264"/>
                    </a:lnTo>
                    <a:lnTo>
                      <a:pt x="170" y="267"/>
                    </a:lnTo>
                    <a:lnTo>
                      <a:pt x="169" y="271"/>
                    </a:lnTo>
                    <a:lnTo>
                      <a:pt x="167" y="275"/>
                    </a:lnTo>
                    <a:lnTo>
                      <a:pt x="165" y="281"/>
                    </a:lnTo>
                    <a:lnTo>
                      <a:pt x="162" y="286"/>
                    </a:lnTo>
                    <a:lnTo>
                      <a:pt x="159" y="293"/>
                    </a:lnTo>
                    <a:lnTo>
                      <a:pt x="156" y="300"/>
                    </a:lnTo>
                    <a:lnTo>
                      <a:pt x="153" y="307"/>
                    </a:lnTo>
                    <a:lnTo>
                      <a:pt x="149" y="315"/>
                    </a:lnTo>
                    <a:lnTo>
                      <a:pt x="146" y="323"/>
                    </a:lnTo>
                    <a:lnTo>
                      <a:pt x="144" y="328"/>
                    </a:lnTo>
                    <a:lnTo>
                      <a:pt x="143" y="332"/>
                    </a:lnTo>
                    <a:lnTo>
                      <a:pt x="140" y="338"/>
                    </a:lnTo>
                    <a:lnTo>
                      <a:pt x="140" y="342"/>
                    </a:lnTo>
                    <a:lnTo>
                      <a:pt x="137" y="347"/>
                    </a:lnTo>
                    <a:lnTo>
                      <a:pt x="135" y="351"/>
                    </a:lnTo>
                    <a:lnTo>
                      <a:pt x="133" y="356"/>
                    </a:lnTo>
                    <a:lnTo>
                      <a:pt x="131" y="361"/>
                    </a:lnTo>
                    <a:lnTo>
                      <a:pt x="130" y="366"/>
                    </a:lnTo>
                    <a:lnTo>
                      <a:pt x="127" y="370"/>
                    </a:lnTo>
                    <a:lnTo>
                      <a:pt x="125" y="376"/>
                    </a:lnTo>
                    <a:lnTo>
                      <a:pt x="124" y="382"/>
                    </a:lnTo>
                    <a:lnTo>
                      <a:pt x="122" y="386"/>
                    </a:lnTo>
                    <a:lnTo>
                      <a:pt x="119" y="390"/>
                    </a:lnTo>
                    <a:lnTo>
                      <a:pt x="118" y="396"/>
                    </a:lnTo>
                    <a:lnTo>
                      <a:pt x="117" y="402"/>
                    </a:lnTo>
                    <a:lnTo>
                      <a:pt x="115" y="406"/>
                    </a:lnTo>
                    <a:lnTo>
                      <a:pt x="114" y="412"/>
                    </a:lnTo>
                    <a:lnTo>
                      <a:pt x="112" y="418"/>
                    </a:lnTo>
                    <a:lnTo>
                      <a:pt x="111" y="425"/>
                    </a:lnTo>
                    <a:lnTo>
                      <a:pt x="109" y="430"/>
                    </a:lnTo>
                    <a:lnTo>
                      <a:pt x="108" y="436"/>
                    </a:lnTo>
                    <a:lnTo>
                      <a:pt x="106" y="441"/>
                    </a:lnTo>
                    <a:lnTo>
                      <a:pt x="103" y="447"/>
                    </a:lnTo>
                    <a:lnTo>
                      <a:pt x="102" y="452"/>
                    </a:lnTo>
                    <a:lnTo>
                      <a:pt x="102" y="457"/>
                    </a:lnTo>
                    <a:lnTo>
                      <a:pt x="101" y="463"/>
                    </a:lnTo>
                    <a:lnTo>
                      <a:pt x="99" y="471"/>
                    </a:lnTo>
                    <a:lnTo>
                      <a:pt x="98" y="475"/>
                    </a:lnTo>
                    <a:lnTo>
                      <a:pt x="96" y="481"/>
                    </a:lnTo>
                    <a:lnTo>
                      <a:pt x="96" y="487"/>
                    </a:lnTo>
                    <a:lnTo>
                      <a:pt x="95" y="494"/>
                    </a:lnTo>
                    <a:lnTo>
                      <a:pt x="95" y="498"/>
                    </a:lnTo>
                    <a:lnTo>
                      <a:pt x="93" y="504"/>
                    </a:lnTo>
                    <a:lnTo>
                      <a:pt x="93" y="510"/>
                    </a:lnTo>
                    <a:lnTo>
                      <a:pt x="93" y="517"/>
                    </a:lnTo>
                    <a:lnTo>
                      <a:pt x="191" y="472"/>
                    </a:lnTo>
                    <a:lnTo>
                      <a:pt x="200" y="490"/>
                    </a:lnTo>
                    <a:lnTo>
                      <a:pt x="198" y="491"/>
                    </a:lnTo>
                    <a:lnTo>
                      <a:pt x="197" y="495"/>
                    </a:lnTo>
                    <a:lnTo>
                      <a:pt x="194" y="498"/>
                    </a:lnTo>
                    <a:lnTo>
                      <a:pt x="192" y="501"/>
                    </a:lnTo>
                    <a:lnTo>
                      <a:pt x="191" y="507"/>
                    </a:lnTo>
                    <a:lnTo>
                      <a:pt x="189" y="511"/>
                    </a:lnTo>
                    <a:lnTo>
                      <a:pt x="186" y="516"/>
                    </a:lnTo>
                    <a:lnTo>
                      <a:pt x="184" y="522"/>
                    </a:lnTo>
                    <a:lnTo>
                      <a:pt x="182" y="526"/>
                    </a:lnTo>
                    <a:lnTo>
                      <a:pt x="179" y="533"/>
                    </a:lnTo>
                    <a:lnTo>
                      <a:pt x="176" y="538"/>
                    </a:lnTo>
                    <a:lnTo>
                      <a:pt x="175" y="545"/>
                    </a:lnTo>
                    <a:lnTo>
                      <a:pt x="172" y="551"/>
                    </a:lnTo>
                    <a:lnTo>
                      <a:pt x="170" y="558"/>
                    </a:lnTo>
                    <a:lnTo>
                      <a:pt x="167" y="562"/>
                    </a:lnTo>
                    <a:lnTo>
                      <a:pt x="165" y="568"/>
                    </a:lnTo>
                    <a:lnTo>
                      <a:pt x="163" y="574"/>
                    </a:lnTo>
                    <a:lnTo>
                      <a:pt x="162" y="581"/>
                    </a:lnTo>
                    <a:lnTo>
                      <a:pt x="160" y="586"/>
                    </a:lnTo>
                    <a:lnTo>
                      <a:pt x="159" y="590"/>
                    </a:lnTo>
                    <a:lnTo>
                      <a:pt x="159" y="596"/>
                    </a:lnTo>
                    <a:lnTo>
                      <a:pt x="159" y="600"/>
                    </a:lnTo>
                    <a:lnTo>
                      <a:pt x="159" y="606"/>
                    </a:lnTo>
                    <a:lnTo>
                      <a:pt x="160" y="612"/>
                    </a:lnTo>
                    <a:lnTo>
                      <a:pt x="165" y="612"/>
                    </a:lnTo>
                    <a:lnTo>
                      <a:pt x="172" y="612"/>
                    </a:lnTo>
                    <a:lnTo>
                      <a:pt x="175" y="609"/>
                    </a:lnTo>
                    <a:lnTo>
                      <a:pt x="179" y="606"/>
                    </a:lnTo>
                    <a:lnTo>
                      <a:pt x="184" y="605"/>
                    </a:lnTo>
                    <a:lnTo>
                      <a:pt x="189" y="602"/>
                    </a:lnTo>
                    <a:lnTo>
                      <a:pt x="192" y="599"/>
                    </a:lnTo>
                    <a:lnTo>
                      <a:pt x="198" y="596"/>
                    </a:lnTo>
                    <a:lnTo>
                      <a:pt x="202" y="593"/>
                    </a:lnTo>
                    <a:lnTo>
                      <a:pt x="208" y="590"/>
                    </a:lnTo>
                    <a:lnTo>
                      <a:pt x="213" y="587"/>
                    </a:lnTo>
                    <a:lnTo>
                      <a:pt x="217" y="584"/>
                    </a:lnTo>
                    <a:lnTo>
                      <a:pt x="223" y="583"/>
                    </a:lnTo>
                    <a:lnTo>
                      <a:pt x="227" y="580"/>
                    </a:lnTo>
                    <a:lnTo>
                      <a:pt x="233" y="577"/>
                    </a:lnTo>
                    <a:lnTo>
                      <a:pt x="237" y="575"/>
                    </a:lnTo>
                    <a:lnTo>
                      <a:pt x="242" y="574"/>
                    </a:lnTo>
                    <a:lnTo>
                      <a:pt x="246" y="573"/>
                    </a:lnTo>
                    <a:lnTo>
                      <a:pt x="255" y="570"/>
                    </a:lnTo>
                    <a:lnTo>
                      <a:pt x="264" y="568"/>
                    </a:lnTo>
                    <a:lnTo>
                      <a:pt x="271" y="570"/>
                    </a:lnTo>
                    <a:lnTo>
                      <a:pt x="278" y="573"/>
                    </a:lnTo>
                    <a:lnTo>
                      <a:pt x="283" y="577"/>
                    </a:lnTo>
                    <a:lnTo>
                      <a:pt x="287" y="584"/>
                    </a:lnTo>
                    <a:lnTo>
                      <a:pt x="287" y="589"/>
                    </a:lnTo>
                    <a:lnTo>
                      <a:pt x="288" y="594"/>
                    </a:lnTo>
                    <a:lnTo>
                      <a:pt x="290" y="600"/>
                    </a:lnTo>
                    <a:lnTo>
                      <a:pt x="290" y="609"/>
                    </a:lnTo>
                    <a:lnTo>
                      <a:pt x="290" y="610"/>
                    </a:lnTo>
                    <a:lnTo>
                      <a:pt x="288" y="613"/>
                    </a:lnTo>
                    <a:lnTo>
                      <a:pt x="284" y="619"/>
                    </a:lnTo>
                    <a:lnTo>
                      <a:pt x="283" y="628"/>
                    </a:lnTo>
                    <a:lnTo>
                      <a:pt x="280" y="632"/>
                    </a:lnTo>
                    <a:lnTo>
                      <a:pt x="278" y="637"/>
                    </a:lnTo>
                    <a:lnTo>
                      <a:pt x="277" y="642"/>
                    </a:lnTo>
                    <a:lnTo>
                      <a:pt x="275" y="648"/>
                    </a:lnTo>
                    <a:lnTo>
                      <a:pt x="272" y="654"/>
                    </a:lnTo>
                    <a:lnTo>
                      <a:pt x="271" y="660"/>
                    </a:lnTo>
                    <a:lnTo>
                      <a:pt x="269" y="666"/>
                    </a:lnTo>
                    <a:lnTo>
                      <a:pt x="268" y="673"/>
                    </a:lnTo>
                    <a:lnTo>
                      <a:pt x="265" y="680"/>
                    </a:lnTo>
                    <a:lnTo>
                      <a:pt x="264" y="686"/>
                    </a:lnTo>
                    <a:lnTo>
                      <a:pt x="262" y="693"/>
                    </a:lnTo>
                    <a:lnTo>
                      <a:pt x="261" y="701"/>
                    </a:lnTo>
                    <a:lnTo>
                      <a:pt x="259" y="708"/>
                    </a:lnTo>
                    <a:lnTo>
                      <a:pt x="259" y="715"/>
                    </a:lnTo>
                    <a:lnTo>
                      <a:pt x="258" y="721"/>
                    </a:lnTo>
                    <a:lnTo>
                      <a:pt x="258" y="728"/>
                    </a:lnTo>
                    <a:lnTo>
                      <a:pt x="258" y="736"/>
                    </a:lnTo>
                    <a:lnTo>
                      <a:pt x="258" y="741"/>
                    </a:lnTo>
                    <a:lnTo>
                      <a:pt x="258" y="747"/>
                    </a:lnTo>
                    <a:lnTo>
                      <a:pt x="259" y="755"/>
                    </a:lnTo>
                    <a:lnTo>
                      <a:pt x="259" y="760"/>
                    </a:lnTo>
                    <a:lnTo>
                      <a:pt x="261" y="766"/>
                    </a:lnTo>
                    <a:lnTo>
                      <a:pt x="264" y="772"/>
                    </a:lnTo>
                    <a:lnTo>
                      <a:pt x="266" y="776"/>
                    </a:lnTo>
                    <a:lnTo>
                      <a:pt x="266" y="775"/>
                    </a:lnTo>
                    <a:lnTo>
                      <a:pt x="271" y="772"/>
                    </a:lnTo>
                    <a:lnTo>
                      <a:pt x="274" y="766"/>
                    </a:lnTo>
                    <a:lnTo>
                      <a:pt x="281" y="760"/>
                    </a:lnTo>
                    <a:lnTo>
                      <a:pt x="284" y="756"/>
                    </a:lnTo>
                    <a:lnTo>
                      <a:pt x="288" y="753"/>
                    </a:lnTo>
                    <a:lnTo>
                      <a:pt x="294" y="749"/>
                    </a:lnTo>
                    <a:lnTo>
                      <a:pt x="299" y="746"/>
                    </a:lnTo>
                    <a:lnTo>
                      <a:pt x="303" y="741"/>
                    </a:lnTo>
                    <a:lnTo>
                      <a:pt x="309" y="739"/>
                    </a:lnTo>
                    <a:lnTo>
                      <a:pt x="313" y="734"/>
                    </a:lnTo>
                    <a:lnTo>
                      <a:pt x="319" y="731"/>
                    </a:lnTo>
                    <a:lnTo>
                      <a:pt x="325" y="727"/>
                    </a:lnTo>
                    <a:lnTo>
                      <a:pt x="329" y="724"/>
                    </a:lnTo>
                    <a:lnTo>
                      <a:pt x="335" y="721"/>
                    </a:lnTo>
                    <a:lnTo>
                      <a:pt x="341" y="718"/>
                    </a:lnTo>
                    <a:lnTo>
                      <a:pt x="347" y="715"/>
                    </a:lnTo>
                    <a:lnTo>
                      <a:pt x="352" y="714"/>
                    </a:lnTo>
                    <a:lnTo>
                      <a:pt x="357" y="711"/>
                    </a:lnTo>
                    <a:lnTo>
                      <a:pt x="364" y="711"/>
                    </a:lnTo>
                    <a:lnTo>
                      <a:pt x="368" y="709"/>
                    </a:lnTo>
                    <a:lnTo>
                      <a:pt x="373" y="711"/>
                    </a:lnTo>
                    <a:lnTo>
                      <a:pt x="379" y="711"/>
                    </a:lnTo>
                    <a:lnTo>
                      <a:pt x="384" y="714"/>
                    </a:lnTo>
                    <a:lnTo>
                      <a:pt x="387" y="715"/>
                    </a:lnTo>
                    <a:lnTo>
                      <a:pt x="393" y="718"/>
                    </a:lnTo>
                    <a:lnTo>
                      <a:pt x="398" y="723"/>
                    </a:lnTo>
                    <a:lnTo>
                      <a:pt x="400" y="728"/>
                    </a:lnTo>
                    <a:lnTo>
                      <a:pt x="400" y="731"/>
                    </a:lnTo>
                    <a:lnTo>
                      <a:pt x="400" y="736"/>
                    </a:lnTo>
                    <a:lnTo>
                      <a:pt x="400" y="741"/>
                    </a:lnTo>
                    <a:lnTo>
                      <a:pt x="400" y="747"/>
                    </a:lnTo>
                    <a:lnTo>
                      <a:pt x="400" y="756"/>
                    </a:lnTo>
                    <a:lnTo>
                      <a:pt x="400" y="760"/>
                    </a:lnTo>
                    <a:lnTo>
                      <a:pt x="402" y="765"/>
                    </a:lnTo>
                    <a:lnTo>
                      <a:pt x="402" y="769"/>
                    </a:lnTo>
                    <a:lnTo>
                      <a:pt x="403" y="775"/>
                    </a:lnTo>
                    <a:lnTo>
                      <a:pt x="403" y="779"/>
                    </a:lnTo>
                    <a:lnTo>
                      <a:pt x="403" y="784"/>
                    </a:lnTo>
                    <a:lnTo>
                      <a:pt x="405" y="788"/>
                    </a:lnTo>
                    <a:lnTo>
                      <a:pt x="405" y="792"/>
                    </a:lnTo>
                    <a:lnTo>
                      <a:pt x="405" y="798"/>
                    </a:lnTo>
                    <a:lnTo>
                      <a:pt x="406" y="803"/>
                    </a:lnTo>
                    <a:lnTo>
                      <a:pt x="406" y="807"/>
                    </a:lnTo>
                    <a:lnTo>
                      <a:pt x="408" y="813"/>
                    </a:lnTo>
                    <a:lnTo>
                      <a:pt x="409" y="820"/>
                    </a:lnTo>
                    <a:lnTo>
                      <a:pt x="411" y="829"/>
                    </a:lnTo>
                    <a:lnTo>
                      <a:pt x="414" y="836"/>
                    </a:lnTo>
                    <a:lnTo>
                      <a:pt x="416" y="843"/>
                    </a:lnTo>
                    <a:lnTo>
                      <a:pt x="508" y="740"/>
                    </a:lnTo>
                    <a:lnTo>
                      <a:pt x="524" y="743"/>
                    </a:lnTo>
                    <a:lnTo>
                      <a:pt x="523" y="814"/>
                    </a:lnTo>
                    <a:lnTo>
                      <a:pt x="523" y="813"/>
                    </a:lnTo>
                    <a:lnTo>
                      <a:pt x="527" y="810"/>
                    </a:lnTo>
                    <a:lnTo>
                      <a:pt x="533" y="806"/>
                    </a:lnTo>
                    <a:lnTo>
                      <a:pt x="542" y="800"/>
                    </a:lnTo>
                    <a:lnTo>
                      <a:pt x="545" y="797"/>
                    </a:lnTo>
                    <a:lnTo>
                      <a:pt x="550" y="794"/>
                    </a:lnTo>
                    <a:lnTo>
                      <a:pt x="555" y="791"/>
                    </a:lnTo>
                    <a:lnTo>
                      <a:pt x="561" y="788"/>
                    </a:lnTo>
                    <a:lnTo>
                      <a:pt x="565" y="784"/>
                    </a:lnTo>
                    <a:lnTo>
                      <a:pt x="572" y="781"/>
                    </a:lnTo>
                    <a:lnTo>
                      <a:pt x="578" y="776"/>
                    </a:lnTo>
                    <a:lnTo>
                      <a:pt x="585" y="773"/>
                    </a:lnTo>
                    <a:lnTo>
                      <a:pt x="590" y="769"/>
                    </a:lnTo>
                    <a:lnTo>
                      <a:pt x="597" y="766"/>
                    </a:lnTo>
                    <a:lnTo>
                      <a:pt x="603" y="762"/>
                    </a:lnTo>
                    <a:lnTo>
                      <a:pt x="610" y="760"/>
                    </a:lnTo>
                    <a:lnTo>
                      <a:pt x="616" y="756"/>
                    </a:lnTo>
                    <a:lnTo>
                      <a:pt x="622" y="755"/>
                    </a:lnTo>
                    <a:lnTo>
                      <a:pt x="628" y="752"/>
                    </a:lnTo>
                    <a:lnTo>
                      <a:pt x="635" y="750"/>
                    </a:lnTo>
                    <a:lnTo>
                      <a:pt x="639" y="747"/>
                    </a:lnTo>
                    <a:lnTo>
                      <a:pt x="645" y="747"/>
                    </a:lnTo>
                    <a:lnTo>
                      <a:pt x="649" y="746"/>
                    </a:lnTo>
                    <a:lnTo>
                      <a:pt x="655" y="746"/>
                    </a:lnTo>
                    <a:lnTo>
                      <a:pt x="660" y="746"/>
                    </a:lnTo>
                    <a:lnTo>
                      <a:pt x="664" y="747"/>
                    </a:lnTo>
                    <a:lnTo>
                      <a:pt x="668" y="747"/>
                    </a:lnTo>
                    <a:lnTo>
                      <a:pt x="673" y="750"/>
                    </a:lnTo>
                    <a:lnTo>
                      <a:pt x="673" y="769"/>
                    </a:lnTo>
                    <a:lnTo>
                      <a:pt x="671" y="769"/>
                    </a:lnTo>
                    <a:lnTo>
                      <a:pt x="670" y="769"/>
                    </a:lnTo>
                    <a:lnTo>
                      <a:pt x="667" y="769"/>
                    </a:lnTo>
                    <a:lnTo>
                      <a:pt x="663" y="769"/>
                    </a:lnTo>
                    <a:lnTo>
                      <a:pt x="657" y="769"/>
                    </a:lnTo>
                    <a:lnTo>
                      <a:pt x="651" y="771"/>
                    </a:lnTo>
                    <a:lnTo>
                      <a:pt x="644" y="772"/>
                    </a:lnTo>
                    <a:lnTo>
                      <a:pt x="635" y="775"/>
                    </a:lnTo>
                    <a:lnTo>
                      <a:pt x="631" y="776"/>
                    </a:lnTo>
                    <a:lnTo>
                      <a:pt x="625" y="778"/>
                    </a:lnTo>
                    <a:lnTo>
                      <a:pt x="619" y="781"/>
                    </a:lnTo>
                    <a:lnTo>
                      <a:pt x="614" y="784"/>
                    </a:lnTo>
                    <a:lnTo>
                      <a:pt x="609" y="787"/>
                    </a:lnTo>
                    <a:lnTo>
                      <a:pt x="603" y="788"/>
                    </a:lnTo>
                    <a:lnTo>
                      <a:pt x="596" y="791"/>
                    </a:lnTo>
                    <a:lnTo>
                      <a:pt x="590" y="797"/>
                    </a:lnTo>
                    <a:lnTo>
                      <a:pt x="581" y="800"/>
                    </a:lnTo>
                    <a:lnTo>
                      <a:pt x="574" y="804"/>
                    </a:lnTo>
                    <a:lnTo>
                      <a:pt x="566" y="810"/>
                    </a:lnTo>
                    <a:lnTo>
                      <a:pt x="559" y="816"/>
                    </a:lnTo>
                    <a:lnTo>
                      <a:pt x="550" y="820"/>
                    </a:lnTo>
                    <a:lnTo>
                      <a:pt x="543" y="827"/>
                    </a:lnTo>
                    <a:lnTo>
                      <a:pt x="534" y="835"/>
                    </a:lnTo>
                    <a:lnTo>
                      <a:pt x="526" y="842"/>
                    </a:lnTo>
                    <a:lnTo>
                      <a:pt x="502" y="842"/>
                    </a:lnTo>
                    <a:lnTo>
                      <a:pt x="502" y="784"/>
                    </a:lnTo>
                    <a:lnTo>
                      <a:pt x="431" y="862"/>
                    </a:lnTo>
                    <a:lnTo>
                      <a:pt x="430" y="862"/>
                    </a:lnTo>
                    <a:lnTo>
                      <a:pt x="427" y="864"/>
                    </a:lnTo>
                    <a:lnTo>
                      <a:pt x="422" y="864"/>
                    </a:lnTo>
                    <a:lnTo>
                      <a:pt x="416" y="865"/>
                    </a:lnTo>
                    <a:lnTo>
                      <a:pt x="411" y="865"/>
                    </a:lnTo>
                    <a:lnTo>
                      <a:pt x="406" y="864"/>
                    </a:lnTo>
                    <a:lnTo>
                      <a:pt x="400" y="861"/>
                    </a:lnTo>
                    <a:lnTo>
                      <a:pt x="398" y="856"/>
                    </a:lnTo>
                    <a:lnTo>
                      <a:pt x="396" y="855"/>
                    </a:lnTo>
                    <a:lnTo>
                      <a:pt x="395" y="854"/>
                    </a:lnTo>
                    <a:lnTo>
                      <a:pt x="395" y="849"/>
                    </a:lnTo>
                    <a:lnTo>
                      <a:pt x="393" y="846"/>
                    </a:lnTo>
                    <a:lnTo>
                      <a:pt x="392" y="839"/>
                    </a:lnTo>
                    <a:lnTo>
                      <a:pt x="392" y="833"/>
                    </a:lnTo>
                    <a:lnTo>
                      <a:pt x="390" y="824"/>
                    </a:lnTo>
                    <a:lnTo>
                      <a:pt x="389" y="817"/>
                    </a:lnTo>
                    <a:lnTo>
                      <a:pt x="387" y="813"/>
                    </a:lnTo>
                    <a:lnTo>
                      <a:pt x="386" y="807"/>
                    </a:lnTo>
                    <a:lnTo>
                      <a:pt x="386" y="803"/>
                    </a:lnTo>
                    <a:lnTo>
                      <a:pt x="386" y="798"/>
                    </a:lnTo>
                    <a:lnTo>
                      <a:pt x="384" y="794"/>
                    </a:lnTo>
                    <a:lnTo>
                      <a:pt x="383" y="789"/>
                    </a:lnTo>
                    <a:lnTo>
                      <a:pt x="382" y="784"/>
                    </a:lnTo>
                    <a:lnTo>
                      <a:pt x="382" y="781"/>
                    </a:lnTo>
                    <a:lnTo>
                      <a:pt x="382" y="775"/>
                    </a:lnTo>
                    <a:lnTo>
                      <a:pt x="380" y="771"/>
                    </a:lnTo>
                    <a:lnTo>
                      <a:pt x="380" y="766"/>
                    </a:lnTo>
                    <a:lnTo>
                      <a:pt x="380" y="760"/>
                    </a:lnTo>
                    <a:lnTo>
                      <a:pt x="379" y="756"/>
                    </a:lnTo>
                    <a:lnTo>
                      <a:pt x="379" y="752"/>
                    </a:lnTo>
                    <a:lnTo>
                      <a:pt x="379" y="747"/>
                    </a:lnTo>
                    <a:lnTo>
                      <a:pt x="379" y="743"/>
                    </a:lnTo>
                    <a:lnTo>
                      <a:pt x="379" y="741"/>
                    </a:lnTo>
                    <a:lnTo>
                      <a:pt x="374" y="739"/>
                    </a:lnTo>
                    <a:lnTo>
                      <a:pt x="371" y="736"/>
                    </a:lnTo>
                    <a:lnTo>
                      <a:pt x="370" y="736"/>
                    </a:lnTo>
                    <a:lnTo>
                      <a:pt x="366" y="734"/>
                    </a:lnTo>
                    <a:lnTo>
                      <a:pt x="361" y="736"/>
                    </a:lnTo>
                    <a:lnTo>
                      <a:pt x="355" y="736"/>
                    </a:lnTo>
                    <a:lnTo>
                      <a:pt x="348" y="739"/>
                    </a:lnTo>
                    <a:lnTo>
                      <a:pt x="342" y="740"/>
                    </a:lnTo>
                    <a:lnTo>
                      <a:pt x="339" y="743"/>
                    </a:lnTo>
                    <a:lnTo>
                      <a:pt x="333" y="746"/>
                    </a:lnTo>
                    <a:lnTo>
                      <a:pt x="329" y="749"/>
                    </a:lnTo>
                    <a:lnTo>
                      <a:pt x="323" y="753"/>
                    </a:lnTo>
                    <a:lnTo>
                      <a:pt x="317" y="757"/>
                    </a:lnTo>
                    <a:lnTo>
                      <a:pt x="312" y="762"/>
                    </a:lnTo>
                    <a:lnTo>
                      <a:pt x="306" y="768"/>
                    </a:lnTo>
                    <a:lnTo>
                      <a:pt x="299" y="773"/>
                    </a:lnTo>
                    <a:lnTo>
                      <a:pt x="291" y="781"/>
                    </a:lnTo>
                    <a:lnTo>
                      <a:pt x="287" y="784"/>
                    </a:lnTo>
                    <a:lnTo>
                      <a:pt x="284" y="788"/>
                    </a:lnTo>
                    <a:lnTo>
                      <a:pt x="280" y="792"/>
                    </a:lnTo>
                    <a:lnTo>
                      <a:pt x="277" y="798"/>
                    </a:lnTo>
                    <a:lnTo>
                      <a:pt x="275" y="798"/>
                    </a:lnTo>
                    <a:lnTo>
                      <a:pt x="271" y="800"/>
                    </a:lnTo>
                    <a:lnTo>
                      <a:pt x="265" y="800"/>
                    </a:lnTo>
                    <a:lnTo>
                      <a:pt x="259" y="800"/>
                    </a:lnTo>
                    <a:lnTo>
                      <a:pt x="256" y="798"/>
                    </a:lnTo>
                    <a:lnTo>
                      <a:pt x="252" y="797"/>
                    </a:lnTo>
                    <a:lnTo>
                      <a:pt x="249" y="794"/>
                    </a:lnTo>
                    <a:lnTo>
                      <a:pt x="246" y="789"/>
                    </a:lnTo>
                    <a:lnTo>
                      <a:pt x="243" y="784"/>
                    </a:lnTo>
                    <a:lnTo>
                      <a:pt x="240" y="778"/>
                    </a:lnTo>
                    <a:lnTo>
                      <a:pt x="239" y="773"/>
                    </a:lnTo>
                    <a:lnTo>
                      <a:pt x="237" y="769"/>
                    </a:lnTo>
                    <a:lnTo>
                      <a:pt x="237" y="765"/>
                    </a:lnTo>
                    <a:lnTo>
                      <a:pt x="237" y="760"/>
                    </a:lnTo>
                    <a:lnTo>
                      <a:pt x="236" y="755"/>
                    </a:lnTo>
                    <a:lnTo>
                      <a:pt x="236" y="749"/>
                    </a:lnTo>
                    <a:lnTo>
                      <a:pt x="236" y="743"/>
                    </a:lnTo>
                    <a:lnTo>
                      <a:pt x="236" y="737"/>
                    </a:lnTo>
                    <a:lnTo>
                      <a:pt x="236" y="730"/>
                    </a:lnTo>
                    <a:lnTo>
                      <a:pt x="236" y="724"/>
                    </a:lnTo>
                    <a:lnTo>
                      <a:pt x="236" y="718"/>
                    </a:lnTo>
                    <a:lnTo>
                      <a:pt x="237" y="712"/>
                    </a:lnTo>
                    <a:lnTo>
                      <a:pt x="237" y="705"/>
                    </a:lnTo>
                    <a:lnTo>
                      <a:pt x="240" y="699"/>
                    </a:lnTo>
                    <a:lnTo>
                      <a:pt x="240" y="692"/>
                    </a:lnTo>
                    <a:lnTo>
                      <a:pt x="242" y="686"/>
                    </a:lnTo>
                    <a:lnTo>
                      <a:pt x="243" y="680"/>
                    </a:lnTo>
                    <a:lnTo>
                      <a:pt x="245" y="674"/>
                    </a:lnTo>
                    <a:lnTo>
                      <a:pt x="246" y="669"/>
                    </a:lnTo>
                    <a:lnTo>
                      <a:pt x="249" y="664"/>
                    </a:lnTo>
                    <a:lnTo>
                      <a:pt x="249" y="657"/>
                    </a:lnTo>
                    <a:lnTo>
                      <a:pt x="250" y="651"/>
                    </a:lnTo>
                    <a:lnTo>
                      <a:pt x="252" y="647"/>
                    </a:lnTo>
                    <a:lnTo>
                      <a:pt x="253" y="642"/>
                    </a:lnTo>
                    <a:lnTo>
                      <a:pt x="256" y="634"/>
                    </a:lnTo>
                    <a:lnTo>
                      <a:pt x="259" y="626"/>
                    </a:lnTo>
                    <a:lnTo>
                      <a:pt x="261" y="619"/>
                    </a:lnTo>
                    <a:lnTo>
                      <a:pt x="264" y="615"/>
                    </a:lnTo>
                    <a:lnTo>
                      <a:pt x="265" y="612"/>
                    </a:lnTo>
                    <a:lnTo>
                      <a:pt x="265" y="612"/>
                    </a:lnTo>
                    <a:lnTo>
                      <a:pt x="265" y="607"/>
                    </a:lnTo>
                    <a:lnTo>
                      <a:pt x="265" y="603"/>
                    </a:lnTo>
                    <a:lnTo>
                      <a:pt x="264" y="596"/>
                    </a:lnTo>
                    <a:lnTo>
                      <a:pt x="261" y="591"/>
                    </a:lnTo>
                    <a:lnTo>
                      <a:pt x="256" y="590"/>
                    </a:lnTo>
                    <a:lnTo>
                      <a:pt x="252" y="590"/>
                    </a:lnTo>
                    <a:lnTo>
                      <a:pt x="245" y="591"/>
                    </a:lnTo>
                    <a:lnTo>
                      <a:pt x="237" y="596"/>
                    </a:lnTo>
                    <a:lnTo>
                      <a:pt x="232" y="597"/>
                    </a:lnTo>
                    <a:lnTo>
                      <a:pt x="227" y="600"/>
                    </a:lnTo>
                    <a:lnTo>
                      <a:pt x="220" y="605"/>
                    </a:lnTo>
                    <a:lnTo>
                      <a:pt x="214" y="609"/>
                    </a:lnTo>
                    <a:lnTo>
                      <a:pt x="207" y="613"/>
                    </a:lnTo>
                    <a:lnTo>
                      <a:pt x="201" y="619"/>
                    </a:lnTo>
                    <a:lnTo>
                      <a:pt x="192" y="626"/>
                    </a:lnTo>
                    <a:lnTo>
                      <a:pt x="185" y="634"/>
                    </a:lnTo>
                    <a:lnTo>
                      <a:pt x="184" y="634"/>
                    </a:lnTo>
                    <a:lnTo>
                      <a:pt x="179" y="635"/>
                    </a:lnTo>
                    <a:lnTo>
                      <a:pt x="175" y="637"/>
                    </a:lnTo>
                    <a:lnTo>
                      <a:pt x="169" y="639"/>
                    </a:lnTo>
                    <a:lnTo>
                      <a:pt x="163" y="639"/>
                    </a:lnTo>
                    <a:lnTo>
                      <a:pt x="156" y="639"/>
                    </a:lnTo>
                    <a:lnTo>
                      <a:pt x="150" y="639"/>
                    </a:lnTo>
                    <a:lnTo>
                      <a:pt x="146" y="637"/>
                    </a:lnTo>
                    <a:lnTo>
                      <a:pt x="140" y="632"/>
                    </a:lnTo>
                    <a:lnTo>
                      <a:pt x="137" y="625"/>
                    </a:lnTo>
                    <a:lnTo>
                      <a:pt x="135" y="619"/>
                    </a:lnTo>
                    <a:lnTo>
                      <a:pt x="135" y="613"/>
                    </a:lnTo>
                    <a:lnTo>
                      <a:pt x="135" y="606"/>
                    </a:lnTo>
                    <a:lnTo>
                      <a:pt x="137" y="600"/>
                    </a:lnTo>
                    <a:lnTo>
                      <a:pt x="137" y="596"/>
                    </a:lnTo>
                    <a:lnTo>
                      <a:pt x="138" y="591"/>
                    </a:lnTo>
                    <a:lnTo>
                      <a:pt x="138" y="586"/>
                    </a:lnTo>
                    <a:lnTo>
                      <a:pt x="140" y="583"/>
                    </a:lnTo>
                    <a:lnTo>
                      <a:pt x="141" y="577"/>
                    </a:lnTo>
                    <a:lnTo>
                      <a:pt x="143" y="573"/>
                    </a:lnTo>
                    <a:lnTo>
                      <a:pt x="146" y="567"/>
                    </a:lnTo>
                    <a:lnTo>
                      <a:pt x="147" y="561"/>
                    </a:lnTo>
                    <a:lnTo>
                      <a:pt x="149" y="555"/>
                    </a:lnTo>
                    <a:lnTo>
                      <a:pt x="151" y="548"/>
                    </a:lnTo>
                    <a:lnTo>
                      <a:pt x="154" y="540"/>
                    </a:lnTo>
                    <a:lnTo>
                      <a:pt x="159" y="535"/>
                    </a:lnTo>
                    <a:lnTo>
                      <a:pt x="160" y="527"/>
                    </a:lnTo>
                    <a:lnTo>
                      <a:pt x="165" y="520"/>
                    </a:lnTo>
                    <a:lnTo>
                      <a:pt x="169" y="511"/>
                    </a:lnTo>
                    <a:lnTo>
                      <a:pt x="173" y="504"/>
                    </a:lnTo>
                    <a:lnTo>
                      <a:pt x="170" y="504"/>
                    </a:lnTo>
                    <a:lnTo>
                      <a:pt x="163" y="507"/>
                    </a:lnTo>
                    <a:lnTo>
                      <a:pt x="159" y="508"/>
                    </a:lnTo>
                    <a:lnTo>
                      <a:pt x="153" y="510"/>
                    </a:lnTo>
                    <a:lnTo>
                      <a:pt x="146" y="513"/>
                    </a:lnTo>
                    <a:lnTo>
                      <a:pt x="140" y="516"/>
                    </a:lnTo>
                    <a:lnTo>
                      <a:pt x="133" y="519"/>
                    </a:lnTo>
                    <a:lnTo>
                      <a:pt x="124" y="523"/>
                    </a:lnTo>
                    <a:lnTo>
                      <a:pt x="117" y="526"/>
                    </a:lnTo>
                    <a:lnTo>
                      <a:pt x="109" y="532"/>
                    </a:lnTo>
                    <a:lnTo>
                      <a:pt x="101" y="536"/>
                    </a:lnTo>
                    <a:lnTo>
                      <a:pt x="93" y="542"/>
                    </a:lnTo>
                    <a:lnTo>
                      <a:pt x="86" y="548"/>
                    </a:lnTo>
                    <a:lnTo>
                      <a:pt x="79" y="555"/>
                    </a:lnTo>
                    <a:lnTo>
                      <a:pt x="68" y="538"/>
                    </a:lnTo>
                    <a:lnTo>
                      <a:pt x="67" y="536"/>
                    </a:lnTo>
                    <a:lnTo>
                      <a:pt x="67" y="532"/>
                    </a:lnTo>
                    <a:lnTo>
                      <a:pt x="67" y="526"/>
                    </a:lnTo>
                    <a:lnTo>
                      <a:pt x="68" y="519"/>
                    </a:lnTo>
                    <a:lnTo>
                      <a:pt x="68" y="514"/>
                    </a:lnTo>
                    <a:lnTo>
                      <a:pt x="68" y="508"/>
                    </a:lnTo>
                    <a:lnTo>
                      <a:pt x="70" y="503"/>
                    </a:lnTo>
                    <a:lnTo>
                      <a:pt x="71" y="497"/>
                    </a:lnTo>
                    <a:lnTo>
                      <a:pt x="71" y="490"/>
                    </a:lnTo>
                    <a:lnTo>
                      <a:pt x="73" y="484"/>
                    </a:lnTo>
                    <a:lnTo>
                      <a:pt x="76" y="475"/>
                    </a:lnTo>
                    <a:lnTo>
                      <a:pt x="77" y="466"/>
                    </a:lnTo>
                    <a:lnTo>
                      <a:pt x="77" y="462"/>
                    </a:lnTo>
                    <a:lnTo>
                      <a:pt x="79" y="457"/>
                    </a:lnTo>
                    <a:lnTo>
                      <a:pt x="79" y="452"/>
                    </a:lnTo>
                    <a:lnTo>
                      <a:pt x="80" y="447"/>
                    </a:lnTo>
                    <a:lnTo>
                      <a:pt x="82" y="441"/>
                    </a:lnTo>
                    <a:lnTo>
                      <a:pt x="83" y="437"/>
                    </a:lnTo>
                    <a:lnTo>
                      <a:pt x="84" y="433"/>
                    </a:lnTo>
                    <a:lnTo>
                      <a:pt x="86" y="427"/>
                    </a:lnTo>
                    <a:lnTo>
                      <a:pt x="87" y="421"/>
                    </a:lnTo>
                    <a:lnTo>
                      <a:pt x="89" y="415"/>
                    </a:lnTo>
                    <a:lnTo>
                      <a:pt x="90" y="409"/>
                    </a:lnTo>
                    <a:lnTo>
                      <a:pt x="93" y="404"/>
                    </a:lnTo>
                    <a:lnTo>
                      <a:pt x="95" y="398"/>
                    </a:lnTo>
                    <a:lnTo>
                      <a:pt x="96" y="392"/>
                    </a:lnTo>
                    <a:lnTo>
                      <a:pt x="99" y="385"/>
                    </a:lnTo>
                    <a:lnTo>
                      <a:pt x="102" y="379"/>
                    </a:lnTo>
                    <a:lnTo>
                      <a:pt x="103" y="373"/>
                    </a:lnTo>
                    <a:lnTo>
                      <a:pt x="106" y="366"/>
                    </a:lnTo>
                    <a:lnTo>
                      <a:pt x="108" y="358"/>
                    </a:lnTo>
                    <a:lnTo>
                      <a:pt x="111" y="353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8" y="331"/>
                    </a:lnTo>
                    <a:lnTo>
                      <a:pt x="122" y="323"/>
                    </a:lnTo>
                    <a:lnTo>
                      <a:pt x="124" y="315"/>
                    </a:lnTo>
                    <a:lnTo>
                      <a:pt x="127" y="307"/>
                    </a:lnTo>
                    <a:lnTo>
                      <a:pt x="131" y="299"/>
                    </a:lnTo>
                    <a:lnTo>
                      <a:pt x="134" y="291"/>
                    </a:lnTo>
                    <a:lnTo>
                      <a:pt x="138" y="283"/>
                    </a:lnTo>
                    <a:lnTo>
                      <a:pt x="141" y="274"/>
                    </a:lnTo>
                    <a:lnTo>
                      <a:pt x="146" y="267"/>
                    </a:lnTo>
                    <a:lnTo>
                      <a:pt x="150" y="258"/>
                    </a:lnTo>
                    <a:lnTo>
                      <a:pt x="149" y="258"/>
                    </a:lnTo>
                    <a:lnTo>
                      <a:pt x="147" y="258"/>
                    </a:lnTo>
                    <a:lnTo>
                      <a:pt x="144" y="258"/>
                    </a:lnTo>
                    <a:lnTo>
                      <a:pt x="140" y="259"/>
                    </a:lnTo>
                    <a:lnTo>
                      <a:pt x="134" y="259"/>
                    </a:lnTo>
                    <a:lnTo>
                      <a:pt x="130" y="262"/>
                    </a:lnTo>
                    <a:lnTo>
                      <a:pt x="122" y="264"/>
                    </a:lnTo>
                    <a:lnTo>
                      <a:pt x="115" y="267"/>
                    </a:lnTo>
                    <a:lnTo>
                      <a:pt x="109" y="267"/>
                    </a:lnTo>
                    <a:lnTo>
                      <a:pt x="105" y="270"/>
                    </a:lnTo>
                    <a:lnTo>
                      <a:pt x="101" y="271"/>
                    </a:lnTo>
                    <a:lnTo>
                      <a:pt x="95" y="274"/>
                    </a:lnTo>
                    <a:lnTo>
                      <a:pt x="89" y="277"/>
                    </a:lnTo>
                    <a:lnTo>
                      <a:pt x="84" y="280"/>
                    </a:lnTo>
                    <a:lnTo>
                      <a:pt x="79" y="283"/>
                    </a:lnTo>
                    <a:lnTo>
                      <a:pt x="73" y="287"/>
                    </a:lnTo>
                    <a:lnTo>
                      <a:pt x="66" y="291"/>
                    </a:lnTo>
                    <a:lnTo>
                      <a:pt x="60" y="294"/>
                    </a:lnTo>
                    <a:lnTo>
                      <a:pt x="52" y="300"/>
                    </a:lnTo>
                    <a:lnTo>
                      <a:pt x="45" y="305"/>
                    </a:lnTo>
                    <a:lnTo>
                      <a:pt x="38" y="309"/>
                    </a:lnTo>
                    <a:lnTo>
                      <a:pt x="32" y="316"/>
                    </a:lnTo>
                    <a:lnTo>
                      <a:pt x="25" y="322"/>
                    </a:lnTo>
                    <a:lnTo>
                      <a:pt x="18" y="329"/>
                    </a:lnTo>
                    <a:lnTo>
                      <a:pt x="0" y="302"/>
                    </a:lnTo>
                    <a:lnTo>
                      <a:pt x="0" y="300"/>
                    </a:lnTo>
                    <a:lnTo>
                      <a:pt x="3" y="293"/>
                    </a:lnTo>
                    <a:lnTo>
                      <a:pt x="4" y="289"/>
                    </a:lnTo>
                    <a:lnTo>
                      <a:pt x="6" y="284"/>
                    </a:lnTo>
                    <a:lnTo>
                      <a:pt x="9" y="277"/>
                    </a:lnTo>
                    <a:lnTo>
                      <a:pt x="12" y="271"/>
                    </a:lnTo>
                    <a:lnTo>
                      <a:pt x="15" y="264"/>
                    </a:lnTo>
                    <a:lnTo>
                      <a:pt x="19" y="255"/>
                    </a:lnTo>
                    <a:lnTo>
                      <a:pt x="20" y="251"/>
                    </a:lnTo>
                    <a:lnTo>
                      <a:pt x="22" y="246"/>
                    </a:lnTo>
                    <a:lnTo>
                      <a:pt x="23" y="242"/>
                    </a:lnTo>
                    <a:lnTo>
                      <a:pt x="26" y="238"/>
                    </a:lnTo>
                    <a:lnTo>
                      <a:pt x="28" y="232"/>
                    </a:lnTo>
                    <a:lnTo>
                      <a:pt x="29" y="227"/>
                    </a:lnTo>
                    <a:lnTo>
                      <a:pt x="32" y="222"/>
                    </a:lnTo>
                    <a:lnTo>
                      <a:pt x="35" y="217"/>
                    </a:lnTo>
                    <a:lnTo>
                      <a:pt x="36" y="211"/>
                    </a:lnTo>
                    <a:lnTo>
                      <a:pt x="39" y="207"/>
                    </a:lnTo>
                    <a:lnTo>
                      <a:pt x="42" y="201"/>
                    </a:lnTo>
                    <a:lnTo>
                      <a:pt x="45" y="197"/>
                    </a:lnTo>
                    <a:lnTo>
                      <a:pt x="48" y="190"/>
                    </a:lnTo>
                    <a:lnTo>
                      <a:pt x="50" y="184"/>
                    </a:lnTo>
                    <a:lnTo>
                      <a:pt x="52" y="178"/>
                    </a:lnTo>
                    <a:lnTo>
                      <a:pt x="55" y="172"/>
                    </a:lnTo>
                    <a:lnTo>
                      <a:pt x="58" y="166"/>
                    </a:lnTo>
                    <a:lnTo>
                      <a:pt x="61" y="160"/>
                    </a:lnTo>
                    <a:lnTo>
                      <a:pt x="64" y="153"/>
                    </a:lnTo>
                    <a:lnTo>
                      <a:pt x="68" y="147"/>
                    </a:lnTo>
                    <a:lnTo>
                      <a:pt x="70" y="141"/>
                    </a:lnTo>
                    <a:lnTo>
                      <a:pt x="73" y="134"/>
                    </a:lnTo>
                    <a:lnTo>
                      <a:pt x="77" y="128"/>
                    </a:lnTo>
                    <a:lnTo>
                      <a:pt x="80" y="123"/>
                    </a:lnTo>
                    <a:lnTo>
                      <a:pt x="83" y="117"/>
                    </a:lnTo>
                    <a:lnTo>
                      <a:pt x="86" y="109"/>
                    </a:lnTo>
                    <a:lnTo>
                      <a:pt x="89" y="104"/>
                    </a:lnTo>
                    <a:lnTo>
                      <a:pt x="93" y="98"/>
                    </a:lnTo>
                    <a:lnTo>
                      <a:pt x="96" y="90"/>
                    </a:lnTo>
                    <a:lnTo>
                      <a:pt x="101" y="85"/>
                    </a:lnTo>
                    <a:lnTo>
                      <a:pt x="102" y="77"/>
                    </a:lnTo>
                    <a:lnTo>
                      <a:pt x="106" y="72"/>
                    </a:lnTo>
                    <a:lnTo>
                      <a:pt x="109" y="66"/>
                    </a:lnTo>
                    <a:lnTo>
                      <a:pt x="114" y="60"/>
                    </a:lnTo>
                    <a:lnTo>
                      <a:pt x="117" y="53"/>
                    </a:lnTo>
                    <a:lnTo>
                      <a:pt x="121" y="48"/>
                    </a:lnTo>
                    <a:lnTo>
                      <a:pt x="124" y="41"/>
                    </a:lnTo>
                    <a:lnTo>
                      <a:pt x="128" y="35"/>
                    </a:lnTo>
                    <a:lnTo>
                      <a:pt x="131" y="29"/>
                    </a:lnTo>
                    <a:lnTo>
                      <a:pt x="137" y="23"/>
                    </a:lnTo>
                    <a:lnTo>
                      <a:pt x="140" y="16"/>
                    </a:lnTo>
                    <a:lnTo>
                      <a:pt x="144" y="12"/>
                    </a:lnTo>
                    <a:lnTo>
                      <a:pt x="147" y="6"/>
                    </a:lnTo>
                    <a:lnTo>
                      <a:pt x="151" y="0"/>
                    </a:lnTo>
                    <a:lnTo>
                      <a:pt x="170" y="5"/>
                    </a:lnTo>
                    <a:lnTo>
                      <a:pt x="17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7045548" y="4634979"/>
                <a:ext cx="509588" cy="698500"/>
              </a:xfrm>
              <a:custGeom>
                <a:avLst/>
                <a:gdLst/>
                <a:ahLst/>
                <a:cxnLst>
                  <a:cxn ang="0">
                    <a:pos x="52" y="70"/>
                  </a:cxn>
                  <a:cxn ang="0">
                    <a:pos x="111" y="48"/>
                  </a:cxn>
                  <a:cxn ang="0">
                    <a:pos x="183" y="25"/>
                  </a:cxn>
                  <a:cxn ang="0">
                    <a:pos x="264" y="7"/>
                  </a:cxn>
                  <a:cxn ang="0">
                    <a:pos x="333" y="13"/>
                  </a:cxn>
                  <a:cxn ang="0">
                    <a:pos x="277" y="52"/>
                  </a:cxn>
                  <a:cxn ang="0">
                    <a:pos x="291" y="79"/>
                  </a:cxn>
                  <a:cxn ang="0">
                    <a:pos x="367" y="105"/>
                  </a:cxn>
                  <a:cxn ang="0">
                    <a:pos x="446" y="167"/>
                  </a:cxn>
                  <a:cxn ang="0">
                    <a:pos x="409" y="176"/>
                  </a:cxn>
                  <a:cxn ang="0">
                    <a:pos x="381" y="186"/>
                  </a:cxn>
                  <a:cxn ang="0">
                    <a:pos x="443" y="229"/>
                  </a:cxn>
                  <a:cxn ang="0">
                    <a:pos x="498" y="265"/>
                  </a:cxn>
                  <a:cxn ang="0">
                    <a:pos x="491" y="293"/>
                  </a:cxn>
                  <a:cxn ang="0">
                    <a:pos x="435" y="291"/>
                  </a:cxn>
                  <a:cxn ang="0">
                    <a:pos x="406" y="301"/>
                  </a:cxn>
                  <a:cxn ang="0">
                    <a:pos x="464" y="322"/>
                  </a:cxn>
                  <a:cxn ang="0">
                    <a:pos x="545" y="355"/>
                  </a:cxn>
                  <a:cxn ang="0">
                    <a:pos x="604" y="413"/>
                  </a:cxn>
                  <a:cxn ang="0">
                    <a:pos x="582" y="435"/>
                  </a:cxn>
                  <a:cxn ang="0">
                    <a:pos x="523" y="422"/>
                  </a:cxn>
                  <a:cxn ang="0">
                    <a:pos x="539" y="463"/>
                  </a:cxn>
                  <a:cxn ang="0">
                    <a:pos x="588" y="520"/>
                  </a:cxn>
                  <a:cxn ang="0">
                    <a:pos x="619" y="578"/>
                  </a:cxn>
                  <a:cxn ang="0">
                    <a:pos x="584" y="590"/>
                  </a:cxn>
                  <a:cxn ang="0">
                    <a:pos x="641" y="696"/>
                  </a:cxn>
                  <a:cxn ang="0">
                    <a:pos x="607" y="728"/>
                  </a:cxn>
                  <a:cxn ang="0">
                    <a:pos x="542" y="731"/>
                  </a:cxn>
                  <a:cxn ang="0">
                    <a:pos x="508" y="741"/>
                  </a:cxn>
                  <a:cxn ang="0">
                    <a:pos x="545" y="789"/>
                  </a:cxn>
                  <a:cxn ang="0">
                    <a:pos x="543" y="843"/>
                  </a:cxn>
                  <a:cxn ang="0">
                    <a:pos x="510" y="875"/>
                  </a:cxn>
                  <a:cxn ang="0">
                    <a:pos x="529" y="812"/>
                  </a:cxn>
                  <a:cxn ang="0">
                    <a:pos x="480" y="737"/>
                  </a:cxn>
                  <a:cxn ang="0">
                    <a:pos x="527" y="716"/>
                  </a:cxn>
                  <a:cxn ang="0">
                    <a:pos x="582" y="718"/>
                  </a:cxn>
                  <a:cxn ang="0">
                    <a:pos x="613" y="686"/>
                  </a:cxn>
                  <a:cxn ang="0">
                    <a:pos x="521" y="549"/>
                  </a:cxn>
                  <a:cxn ang="0">
                    <a:pos x="578" y="565"/>
                  </a:cxn>
                  <a:cxn ang="0">
                    <a:pos x="581" y="542"/>
                  </a:cxn>
                  <a:cxn ang="0">
                    <a:pos x="536" y="483"/>
                  </a:cxn>
                  <a:cxn ang="0">
                    <a:pos x="486" y="425"/>
                  </a:cxn>
                  <a:cxn ang="0">
                    <a:pos x="520" y="403"/>
                  </a:cxn>
                  <a:cxn ang="0">
                    <a:pos x="577" y="416"/>
                  </a:cxn>
                  <a:cxn ang="0">
                    <a:pos x="549" y="379"/>
                  </a:cxn>
                  <a:cxn ang="0">
                    <a:pos x="480" y="344"/>
                  </a:cxn>
                  <a:cxn ang="0">
                    <a:pos x="411" y="319"/>
                  </a:cxn>
                  <a:cxn ang="0">
                    <a:pos x="370" y="284"/>
                  </a:cxn>
                  <a:cxn ang="0">
                    <a:pos x="480" y="275"/>
                  </a:cxn>
                  <a:cxn ang="0">
                    <a:pos x="418" y="229"/>
                  </a:cxn>
                  <a:cxn ang="0">
                    <a:pos x="342" y="180"/>
                  </a:cxn>
                  <a:cxn ang="0">
                    <a:pos x="389" y="160"/>
                  </a:cxn>
                  <a:cxn ang="0">
                    <a:pos x="406" y="148"/>
                  </a:cxn>
                  <a:cxn ang="0">
                    <a:pos x="347" y="109"/>
                  </a:cxn>
                  <a:cxn ang="0">
                    <a:pos x="277" y="92"/>
                  </a:cxn>
                  <a:cxn ang="0">
                    <a:pos x="250" y="60"/>
                  </a:cxn>
                  <a:cxn ang="0">
                    <a:pos x="280" y="17"/>
                  </a:cxn>
                  <a:cxn ang="0">
                    <a:pos x="218" y="29"/>
                  </a:cxn>
                  <a:cxn ang="0">
                    <a:pos x="160" y="44"/>
                  </a:cxn>
                  <a:cxn ang="0">
                    <a:pos x="95" y="67"/>
                  </a:cxn>
                  <a:cxn ang="0">
                    <a:pos x="23" y="99"/>
                  </a:cxn>
                </a:cxnLst>
                <a:rect l="0" t="0" r="r" b="b"/>
                <a:pathLst>
                  <a:path w="641" h="879">
                    <a:moveTo>
                      <a:pt x="0" y="97"/>
                    </a:moveTo>
                    <a:lnTo>
                      <a:pt x="1" y="96"/>
                    </a:lnTo>
                    <a:lnTo>
                      <a:pt x="7" y="93"/>
                    </a:lnTo>
                    <a:lnTo>
                      <a:pt x="12" y="90"/>
                    </a:lnTo>
                    <a:lnTo>
                      <a:pt x="16" y="89"/>
                    </a:lnTo>
                    <a:lnTo>
                      <a:pt x="22" y="84"/>
                    </a:lnTo>
                    <a:lnTo>
                      <a:pt x="29" y="83"/>
                    </a:lnTo>
                    <a:lnTo>
                      <a:pt x="35" y="79"/>
                    </a:lnTo>
                    <a:lnTo>
                      <a:pt x="44" y="74"/>
                    </a:lnTo>
                    <a:lnTo>
                      <a:pt x="48" y="73"/>
                    </a:lnTo>
                    <a:lnTo>
                      <a:pt x="52" y="70"/>
                    </a:lnTo>
                    <a:lnTo>
                      <a:pt x="57" y="68"/>
                    </a:lnTo>
                    <a:lnTo>
                      <a:pt x="63" y="67"/>
                    </a:lnTo>
                    <a:lnTo>
                      <a:pt x="67" y="65"/>
                    </a:lnTo>
                    <a:lnTo>
                      <a:pt x="71" y="63"/>
                    </a:lnTo>
                    <a:lnTo>
                      <a:pt x="77" y="61"/>
                    </a:lnTo>
                    <a:lnTo>
                      <a:pt x="82" y="60"/>
                    </a:lnTo>
                    <a:lnTo>
                      <a:pt x="87" y="57"/>
                    </a:lnTo>
                    <a:lnTo>
                      <a:pt x="93" y="55"/>
                    </a:lnTo>
                    <a:lnTo>
                      <a:pt x="99" y="52"/>
                    </a:lnTo>
                    <a:lnTo>
                      <a:pt x="105" y="51"/>
                    </a:lnTo>
                    <a:lnTo>
                      <a:pt x="111" y="48"/>
                    </a:lnTo>
                    <a:lnTo>
                      <a:pt x="116" y="46"/>
                    </a:lnTo>
                    <a:lnTo>
                      <a:pt x="122" y="44"/>
                    </a:lnTo>
                    <a:lnTo>
                      <a:pt x="128" y="41"/>
                    </a:lnTo>
                    <a:lnTo>
                      <a:pt x="135" y="39"/>
                    </a:lnTo>
                    <a:lnTo>
                      <a:pt x="141" y="38"/>
                    </a:lnTo>
                    <a:lnTo>
                      <a:pt x="148" y="35"/>
                    </a:lnTo>
                    <a:lnTo>
                      <a:pt x="156" y="33"/>
                    </a:lnTo>
                    <a:lnTo>
                      <a:pt x="162" y="30"/>
                    </a:lnTo>
                    <a:lnTo>
                      <a:pt x="169" y="29"/>
                    </a:lnTo>
                    <a:lnTo>
                      <a:pt x="176" y="26"/>
                    </a:lnTo>
                    <a:lnTo>
                      <a:pt x="183" y="25"/>
                    </a:lnTo>
                    <a:lnTo>
                      <a:pt x="191" y="22"/>
                    </a:lnTo>
                    <a:lnTo>
                      <a:pt x="198" y="20"/>
                    </a:lnTo>
                    <a:lnTo>
                      <a:pt x="205" y="19"/>
                    </a:lnTo>
                    <a:lnTo>
                      <a:pt x="213" y="17"/>
                    </a:lnTo>
                    <a:lnTo>
                      <a:pt x="220" y="16"/>
                    </a:lnTo>
                    <a:lnTo>
                      <a:pt x="227" y="14"/>
                    </a:lnTo>
                    <a:lnTo>
                      <a:pt x="234" y="13"/>
                    </a:lnTo>
                    <a:lnTo>
                      <a:pt x="242" y="10"/>
                    </a:lnTo>
                    <a:lnTo>
                      <a:pt x="248" y="9"/>
                    </a:lnTo>
                    <a:lnTo>
                      <a:pt x="256" y="9"/>
                    </a:lnTo>
                    <a:lnTo>
                      <a:pt x="264" y="7"/>
                    </a:lnTo>
                    <a:lnTo>
                      <a:pt x="272" y="6"/>
                    </a:lnTo>
                    <a:lnTo>
                      <a:pt x="280" y="4"/>
                    </a:lnTo>
                    <a:lnTo>
                      <a:pt x="287" y="3"/>
                    </a:lnTo>
                    <a:lnTo>
                      <a:pt x="296" y="1"/>
                    </a:lnTo>
                    <a:lnTo>
                      <a:pt x="303" y="1"/>
                    </a:lnTo>
                    <a:lnTo>
                      <a:pt x="310" y="1"/>
                    </a:lnTo>
                    <a:lnTo>
                      <a:pt x="319" y="0"/>
                    </a:lnTo>
                    <a:lnTo>
                      <a:pt x="326" y="0"/>
                    </a:lnTo>
                    <a:lnTo>
                      <a:pt x="335" y="0"/>
                    </a:lnTo>
                    <a:lnTo>
                      <a:pt x="335" y="13"/>
                    </a:lnTo>
                    <a:lnTo>
                      <a:pt x="333" y="13"/>
                    </a:lnTo>
                    <a:lnTo>
                      <a:pt x="330" y="14"/>
                    </a:lnTo>
                    <a:lnTo>
                      <a:pt x="328" y="16"/>
                    </a:lnTo>
                    <a:lnTo>
                      <a:pt x="323" y="17"/>
                    </a:lnTo>
                    <a:lnTo>
                      <a:pt x="317" y="20"/>
                    </a:lnTo>
                    <a:lnTo>
                      <a:pt x="312" y="23"/>
                    </a:lnTo>
                    <a:lnTo>
                      <a:pt x="306" y="28"/>
                    </a:lnTo>
                    <a:lnTo>
                      <a:pt x="298" y="32"/>
                    </a:lnTo>
                    <a:lnTo>
                      <a:pt x="291" y="36"/>
                    </a:lnTo>
                    <a:lnTo>
                      <a:pt x="287" y="41"/>
                    </a:lnTo>
                    <a:lnTo>
                      <a:pt x="281" y="46"/>
                    </a:lnTo>
                    <a:lnTo>
                      <a:pt x="277" y="52"/>
                    </a:lnTo>
                    <a:lnTo>
                      <a:pt x="272" y="58"/>
                    </a:lnTo>
                    <a:lnTo>
                      <a:pt x="269" y="64"/>
                    </a:lnTo>
                    <a:lnTo>
                      <a:pt x="268" y="70"/>
                    </a:lnTo>
                    <a:lnTo>
                      <a:pt x="268" y="76"/>
                    </a:lnTo>
                    <a:lnTo>
                      <a:pt x="269" y="76"/>
                    </a:lnTo>
                    <a:lnTo>
                      <a:pt x="274" y="76"/>
                    </a:lnTo>
                    <a:lnTo>
                      <a:pt x="275" y="76"/>
                    </a:lnTo>
                    <a:lnTo>
                      <a:pt x="280" y="76"/>
                    </a:lnTo>
                    <a:lnTo>
                      <a:pt x="282" y="77"/>
                    </a:lnTo>
                    <a:lnTo>
                      <a:pt x="288" y="79"/>
                    </a:lnTo>
                    <a:lnTo>
                      <a:pt x="291" y="79"/>
                    </a:lnTo>
                    <a:lnTo>
                      <a:pt x="297" y="80"/>
                    </a:lnTo>
                    <a:lnTo>
                      <a:pt x="303" y="80"/>
                    </a:lnTo>
                    <a:lnTo>
                      <a:pt x="310" y="83"/>
                    </a:lnTo>
                    <a:lnTo>
                      <a:pt x="314" y="84"/>
                    </a:lnTo>
                    <a:lnTo>
                      <a:pt x="322" y="86"/>
                    </a:lnTo>
                    <a:lnTo>
                      <a:pt x="329" y="89"/>
                    </a:lnTo>
                    <a:lnTo>
                      <a:pt x="336" y="92"/>
                    </a:lnTo>
                    <a:lnTo>
                      <a:pt x="344" y="95"/>
                    </a:lnTo>
                    <a:lnTo>
                      <a:pt x="351" y="96"/>
                    </a:lnTo>
                    <a:lnTo>
                      <a:pt x="358" y="99"/>
                    </a:lnTo>
                    <a:lnTo>
                      <a:pt x="367" y="105"/>
                    </a:lnTo>
                    <a:lnTo>
                      <a:pt x="374" y="108"/>
                    </a:lnTo>
                    <a:lnTo>
                      <a:pt x="381" y="112"/>
                    </a:lnTo>
                    <a:lnTo>
                      <a:pt x="390" y="118"/>
                    </a:lnTo>
                    <a:lnTo>
                      <a:pt x="399" y="122"/>
                    </a:lnTo>
                    <a:lnTo>
                      <a:pt x="406" y="128"/>
                    </a:lnTo>
                    <a:lnTo>
                      <a:pt x="412" y="134"/>
                    </a:lnTo>
                    <a:lnTo>
                      <a:pt x="419" y="141"/>
                    </a:lnTo>
                    <a:lnTo>
                      <a:pt x="428" y="148"/>
                    </a:lnTo>
                    <a:lnTo>
                      <a:pt x="435" y="156"/>
                    </a:lnTo>
                    <a:lnTo>
                      <a:pt x="443" y="164"/>
                    </a:lnTo>
                    <a:lnTo>
                      <a:pt x="446" y="167"/>
                    </a:lnTo>
                    <a:lnTo>
                      <a:pt x="448" y="172"/>
                    </a:lnTo>
                    <a:lnTo>
                      <a:pt x="453" y="178"/>
                    </a:lnTo>
                    <a:lnTo>
                      <a:pt x="456" y="182"/>
                    </a:lnTo>
                    <a:lnTo>
                      <a:pt x="454" y="180"/>
                    </a:lnTo>
                    <a:lnTo>
                      <a:pt x="451" y="180"/>
                    </a:lnTo>
                    <a:lnTo>
                      <a:pt x="447" y="179"/>
                    </a:lnTo>
                    <a:lnTo>
                      <a:pt x="441" y="179"/>
                    </a:lnTo>
                    <a:lnTo>
                      <a:pt x="432" y="178"/>
                    </a:lnTo>
                    <a:lnTo>
                      <a:pt x="425" y="178"/>
                    </a:lnTo>
                    <a:lnTo>
                      <a:pt x="418" y="176"/>
                    </a:lnTo>
                    <a:lnTo>
                      <a:pt x="409" y="176"/>
                    </a:lnTo>
                    <a:lnTo>
                      <a:pt x="400" y="173"/>
                    </a:lnTo>
                    <a:lnTo>
                      <a:pt x="393" y="173"/>
                    </a:lnTo>
                    <a:lnTo>
                      <a:pt x="386" y="173"/>
                    </a:lnTo>
                    <a:lnTo>
                      <a:pt x="380" y="173"/>
                    </a:lnTo>
                    <a:lnTo>
                      <a:pt x="374" y="173"/>
                    </a:lnTo>
                    <a:lnTo>
                      <a:pt x="371" y="173"/>
                    </a:lnTo>
                    <a:lnTo>
                      <a:pt x="370" y="176"/>
                    </a:lnTo>
                    <a:lnTo>
                      <a:pt x="371" y="178"/>
                    </a:lnTo>
                    <a:lnTo>
                      <a:pt x="373" y="179"/>
                    </a:lnTo>
                    <a:lnTo>
                      <a:pt x="379" y="185"/>
                    </a:lnTo>
                    <a:lnTo>
                      <a:pt x="381" y="186"/>
                    </a:lnTo>
                    <a:lnTo>
                      <a:pt x="386" y="191"/>
                    </a:lnTo>
                    <a:lnTo>
                      <a:pt x="392" y="194"/>
                    </a:lnTo>
                    <a:lnTo>
                      <a:pt x="396" y="196"/>
                    </a:lnTo>
                    <a:lnTo>
                      <a:pt x="400" y="199"/>
                    </a:lnTo>
                    <a:lnTo>
                      <a:pt x="406" y="204"/>
                    </a:lnTo>
                    <a:lnTo>
                      <a:pt x="411" y="207"/>
                    </a:lnTo>
                    <a:lnTo>
                      <a:pt x="418" y="213"/>
                    </a:lnTo>
                    <a:lnTo>
                      <a:pt x="424" y="215"/>
                    </a:lnTo>
                    <a:lnTo>
                      <a:pt x="430" y="220"/>
                    </a:lnTo>
                    <a:lnTo>
                      <a:pt x="435" y="224"/>
                    </a:lnTo>
                    <a:lnTo>
                      <a:pt x="443" y="229"/>
                    </a:lnTo>
                    <a:lnTo>
                      <a:pt x="448" y="231"/>
                    </a:lnTo>
                    <a:lnTo>
                      <a:pt x="454" y="236"/>
                    </a:lnTo>
                    <a:lnTo>
                      <a:pt x="460" y="240"/>
                    </a:lnTo>
                    <a:lnTo>
                      <a:pt x="466" y="245"/>
                    </a:lnTo>
                    <a:lnTo>
                      <a:pt x="470" y="247"/>
                    </a:lnTo>
                    <a:lnTo>
                      <a:pt x="476" y="250"/>
                    </a:lnTo>
                    <a:lnTo>
                      <a:pt x="482" y="253"/>
                    </a:lnTo>
                    <a:lnTo>
                      <a:pt x="486" y="258"/>
                    </a:lnTo>
                    <a:lnTo>
                      <a:pt x="491" y="261"/>
                    </a:lnTo>
                    <a:lnTo>
                      <a:pt x="495" y="262"/>
                    </a:lnTo>
                    <a:lnTo>
                      <a:pt x="498" y="265"/>
                    </a:lnTo>
                    <a:lnTo>
                      <a:pt x="502" y="268"/>
                    </a:lnTo>
                    <a:lnTo>
                      <a:pt x="507" y="269"/>
                    </a:lnTo>
                    <a:lnTo>
                      <a:pt x="508" y="272"/>
                    </a:lnTo>
                    <a:lnTo>
                      <a:pt x="508" y="272"/>
                    </a:lnTo>
                    <a:lnTo>
                      <a:pt x="510" y="277"/>
                    </a:lnTo>
                    <a:lnTo>
                      <a:pt x="510" y="281"/>
                    </a:lnTo>
                    <a:lnTo>
                      <a:pt x="507" y="288"/>
                    </a:lnTo>
                    <a:lnTo>
                      <a:pt x="502" y="290"/>
                    </a:lnTo>
                    <a:lnTo>
                      <a:pt x="498" y="291"/>
                    </a:lnTo>
                    <a:lnTo>
                      <a:pt x="494" y="291"/>
                    </a:lnTo>
                    <a:lnTo>
                      <a:pt x="491" y="293"/>
                    </a:lnTo>
                    <a:lnTo>
                      <a:pt x="486" y="294"/>
                    </a:lnTo>
                    <a:lnTo>
                      <a:pt x="483" y="294"/>
                    </a:lnTo>
                    <a:lnTo>
                      <a:pt x="476" y="294"/>
                    </a:lnTo>
                    <a:lnTo>
                      <a:pt x="470" y="294"/>
                    </a:lnTo>
                    <a:lnTo>
                      <a:pt x="463" y="294"/>
                    </a:lnTo>
                    <a:lnTo>
                      <a:pt x="457" y="294"/>
                    </a:lnTo>
                    <a:lnTo>
                      <a:pt x="453" y="293"/>
                    </a:lnTo>
                    <a:lnTo>
                      <a:pt x="448" y="293"/>
                    </a:lnTo>
                    <a:lnTo>
                      <a:pt x="444" y="291"/>
                    </a:lnTo>
                    <a:lnTo>
                      <a:pt x="440" y="291"/>
                    </a:lnTo>
                    <a:lnTo>
                      <a:pt x="435" y="291"/>
                    </a:lnTo>
                    <a:lnTo>
                      <a:pt x="431" y="291"/>
                    </a:lnTo>
                    <a:lnTo>
                      <a:pt x="425" y="290"/>
                    </a:lnTo>
                    <a:lnTo>
                      <a:pt x="422" y="290"/>
                    </a:lnTo>
                    <a:lnTo>
                      <a:pt x="418" y="290"/>
                    </a:lnTo>
                    <a:lnTo>
                      <a:pt x="413" y="290"/>
                    </a:lnTo>
                    <a:lnTo>
                      <a:pt x="408" y="290"/>
                    </a:lnTo>
                    <a:lnTo>
                      <a:pt x="402" y="290"/>
                    </a:lnTo>
                    <a:lnTo>
                      <a:pt x="397" y="291"/>
                    </a:lnTo>
                    <a:lnTo>
                      <a:pt x="399" y="296"/>
                    </a:lnTo>
                    <a:lnTo>
                      <a:pt x="400" y="297"/>
                    </a:lnTo>
                    <a:lnTo>
                      <a:pt x="406" y="301"/>
                    </a:lnTo>
                    <a:lnTo>
                      <a:pt x="409" y="301"/>
                    </a:lnTo>
                    <a:lnTo>
                      <a:pt x="412" y="304"/>
                    </a:lnTo>
                    <a:lnTo>
                      <a:pt x="416" y="306"/>
                    </a:lnTo>
                    <a:lnTo>
                      <a:pt x="422" y="309"/>
                    </a:lnTo>
                    <a:lnTo>
                      <a:pt x="427" y="310"/>
                    </a:lnTo>
                    <a:lnTo>
                      <a:pt x="432" y="312"/>
                    </a:lnTo>
                    <a:lnTo>
                      <a:pt x="438" y="313"/>
                    </a:lnTo>
                    <a:lnTo>
                      <a:pt x="446" y="316"/>
                    </a:lnTo>
                    <a:lnTo>
                      <a:pt x="451" y="317"/>
                    </a:lnTo>
                    <a:lnTo>
                      <a:pt x="457" y="320"/>
                    </a:lnTo>
                    <a:lnTo>
                      <a:pt x="464" y="322"/>
                    </a:lnTo>
                    <a:lnTo>
                      <a:pt x="472" y="325"/>
                    </a:lnTo>
                    <a:lnTo>
                      <a:pt x="479" y="328"/>
                    </a:lnTo>
                    <a:lnTo>
                      <a:pt x="486" y="329"/>
                    </a:lnTo>
                    <a:lnTo>
                      <a:pt x="494" y="332"/>
                    </a:lnTo>
                    <a:lnTo>
                      <a:pt x="501" y="335"/>
                    </a:lnTo>
                    <a:lnTo>
                      <a:pt x="508" y="338"/>
                    </a:lnTo>
                    <a:lnTo>
                      <a:pt x="515" y="341"/>
                    </a:lnTo>
                    <a:lnTo>
                      <a:pt x="523" y="344"/>
                    </a:lnTo>
                    <a:lnTo>
                      <a:pt x="530" y="348"/>
                    </a:lnTo>
                    <a:lnTo>
                      <a:pt x="537" y="351"/>
                    </a:lnTo>
                    <a:lnTo>
                      <a:pt x="545" y="355"/>
                    </a:lnTo>
                    <a:lnTo>
                      <a:pt x="550" y="358"/>
                    </a:lnTo>
                    <a:lnTo>
                      <a:pt x="558" y="362"/>
                    </a:lnTo>
                    <a:lnTo>
                      <a:pt x="563" y="368"/>
                    </a:lnTo>
                    <a:lnTo>
                      <a:pt x="571" y="373"/>
                    </a:lnTo>
                    <a:lnTo>
                      <a:pt x="575" y="377"/>
                    </a:lnTo>
                    <a:lnTo>
                      <a:pt x="582" y="383"/>
                    </a:lnTo>
                    <a:lnTo>
                      <a:pt x="587" y="387"/>
                    </a:lnTo>
                    <a:lnTo>
                      <a:pt x="591" y="393"/>
                    </a:lnTo>
                    <a:lnTo>
                      <a:pt x="597" y="399"/>
                    </a:lnTo>
                    <a:lnTo>
                      <a:pt x="601" y="406"/>
                    </a:lnTo>
                    <a:lnTo>
                      <a:pt x="604" y="413"/>
                    </a:lnTo>
                    <a:lnTo>
                      <a:pt x="609" y="421"/>
                    </a:lnTo>
                    <a:lnTo>
                      <a:pt x="612" y="428"/>
                    </a:lnTo>
                    <a:lnTo>
                      <a:pt x="614" y="437"/>
                    </a:lnTo>
                    <a:lnTo>
                      <a:pt x="613" y="437"/>
                    </a:lnTo>
                    <a:lnTo>
                      <a:pt x="610" y="437"/>
                    </a:lnTo>
                    <a:lnTo>
                      <a:pt x="606" y="437"/>
                    </a:lnTo>
                    <a:lnTo>
                      <a:pt x="604" y="437"/>
                    </a:lnTo>
                    <a:lnTo>
                      <a:pt x="598" y="437"/>
                    </a:lnTo>
                    <a:lnTo>
                      <a:pt x="595" y="437"/>
                    </a:lnTo>
                    <a:lnTo>
                      <a:pt x="588" y="435"/>
                    </a:lnTo>
                    <a:lnTo>
                      <a:pt x="582" y="435"/>
                    </a:lnTo>
                    <a:lnTo>
                      <a:pt x="578" y="434"/>
                    </a:lnTo>
                    <a:lnTo>
                      <a:pt x="574" y="434"/>
                    </a:lnTo>
                    <a:lnTo>
                      <a:pt x="569" y="432"/>
                    </a:lnTo>
                    <a:lnTo>
                      <a:pt x="565" y="432"/>
                    </a:lnTo>
                    <a:lnTo>
                      <a:pt x="559" y="431"/>
                    </a:lnTo>
                    <a:lnTo>
                      <a:pt x="555" y="429"/>
                    </a:lnTo>
                    <a:lnTo>
                      <a:pt x="549" y="428"/>
                    </a:lnTo>
                    <a:lnTo>
                      <a:pt x="543" y="428"/>
                    </a:lnTo>
                    <a:lnTo>
                      <a:pt x="536" y="425"/>
                    </a:lnTo>
                    <a:lnTo>
                      <a:pt x="530" y="424"/>
                    </a:lnTo>
                    <a:lnTo>
                      <a:pt x="523" y="422"/>
                    </a:lnTo>
                    <a:lnTo>
                      <a:pt x="515" y="422"/>
                    </a:lnTo>
                    <a:lnTo>
                      <a:pt x="514" y="422"/>
                    </a:lnTo>
                    <a:lnTo>
                      <a:pt x="514" y="424"/>
                    </a:lnTo>
                    <a:lnTo>
                      <a:pt x="512" y="425"/>
                    </a:lnTo>
                    <a:lnTo>
                      <a:pt x="514" y="431"/>
                    </a:lnTo>
                    <a:lnTo>
                      <a:pt x="514" y="434"/>
                    </a:lnTo>
                    <a:lnTo>
                      <a:pt x="517" y="438"/>
                    </a:lnTo>
                    <a:lnTo>
                      <a:pt x="520" y="443"/>
                    </a:lnTo>
                    <a:lnTo>
                      <a:pt x="526" y="450"/>
                    </a:lnTo>
                    <a:lnTo>
                      <a:pt x="531" y="456"/>
                    </a:lnTo>
                    <a:lnTo>
                      <a:pt x="539" y="463"/>
                    </a:lnTo>
                    <a:lnTo>
                      <a:pt x="543" y="467"/>
                    </a:lnTo>
                    <a:lnTo>
                      <a:pt x="547" y="472"/>
                    </a:lnTo>
                    <a:lnTo>
                      <a:pt x="553" y="476"/>
                    </a:lnTo>
                    <a:lnTo>
                      <a:pt x="559" y="482"/>
                    </a:lnTo>
                    <a:lnTo>
                      <a:pt x="561" y="485"/>
                    </a:lnTo>
                    <a:lnTo>
                      <a:pt x="563" y="488"/>
                    </a:lnTo>
                    <a:lnTo>
                      <a:pt x="568" y="492"/>
                    </a:lnTo>
                    <a:lnTo>
                      <a:pt x="572" y="498"/>
                    </a:lnTo>
                    <a:lnTo>
                      <a:pt x="577" y="504"/>
                    </a:lnTo>
                    <a:lnTo>
                      <a:pt x="582" y="511"/>
                    </a:lnTo>
                    <a:lnTo>
                      <a:pt x="588" y="520"/>
                    </a:lnTo>
                    <a:lnTo>
                      <a:pt x="593" y="527"/>
                    </a:lnTo>
                    <a:lnTo>
                      <a:pt x="598" y="536"/>
                    </a:lnTo>
                    <a:lnTo>
                      <a:pt x="601" y="542"/>
                    </a:lnTo>
                    <a:lnTo>
                      <a:pt x="604" y="546"/>
                    </a:lnTo>
                    <a:lnTo>
                      <a:pt x="606" y="550"/>
                    </a:lnTo>
                    <a:lnTo>
                      <a:pt x="610" y="556"/>
                    </a:lnTo>
                    <a:lnTo>
                      <a:pt x="612" y="561"/>
                    </a:lnTo>
                    <a:lnTo>
                      <a:pt x="613" y="565"/>
                    </a:lnTo>
                    <a:lnTo>
                      <a:pt x="616" y="569"/>
                    </a:lnTo>
                    <a:lnTo>
                      <a:pt x="617" y="574"/>
                    </a:lnTo>
                    <a:lnTo>
                      <a:pt x="619" y="578"/>
                    </a:lnTo>
                    <a:lnTo>
                      <a:pt x="620" y="582"/>
                    </a:lnTo>
                    <a:lnTo>
                      <a:pt x="622" y="587"/>
                    </a:lnTo>
                    <a:lnTo>
                      <a:pt x="623" y="593"/>
                    </a:lnTo>
                    <a:lnTo>
                      <a:pt x="622" y="593"/>
                    </a:lnTo>
                    <a:lnTo>
                      <a:pt x="619" y="593"/>
                    </a:lnTo>
                    <a:lnTo>
                      <a:pt x="613" y="593"/>
                    </a:lnTo>
                    <a:lnTo>
                      <a:pt x="606" y="594"/>
                    </a:lnTo>
                    <a:lnTo>
                      <a:pt x="601" y="593"/>
                    </a:lnTo>
                    <a:lnTo>
                      <a:pt x="595" y="593"/>
                    </a:lnTo>
                    <a:lnTo>
                      <a:pt x="590" y="591"/>
                    </a:lnTo>
                    <a:lnTo>
                      <a:pt x="584" y="590"/>
                    </a:lnTo>
                    <a:lnTo>
                      <a:pt x="575" y="585"/>
                    </a:lnTo>
                    <a:lnTo>
                      <a:pt x="568" y="582"/>
                    </a:lnTo>
                    <a:lnTo>
                      <a:pt x="563" y="579"/>
                    </a:lnTo>
                    <a:lnTo>
                      <a:pt x="559" y="578"/>
                    </a:lnTo>
                    <a:lnTo>
                      <a:pt x="555" y="577"/>
                    </a:lnTo>
                    <a:lnTo>
                      <a:pt x="550" y="575"/>
                    </a:lnTo>
                    <a:lnTo>
                      <a:pt x="636" y="683"/>
                    </a:lnTo>
                    <a:lnTo>
                      <a:pt x="636" y="684"/>
                    </a:lnTo>
                    <a:lnTo>
                      <a:pt x="639" y="689"/>
                    </a:lnTo>
                    <a:lnTo>
                      <a:pt x="639" y="692"/>
                    </a:lnTo>
                    <a:lnTo>
                      <a:pt x="641" y="696"/>
                    </a:lnTo>
                    <a:lnTo>
                      <a:pt x="641" y="700"/>
                    </a:lnTo>
                    <a:lnTo>
                      <a:pt x="641" y="705"/>
                    </a:lnTo>
                    <a:lnTo>
                      <a:pt x="638" y="709"/>
                    </a:lnTo>
                    <a:lnTo>
                      <a:pt x="636" y="713"/>
                    </a:lnTo>
                    <a:lnTo>
                      <a:pt x="632" y="718"/>
                    </a:lnTo>
                    <a:lnTo>
                      <a:pt x="628" y="721"/>
                    </a:lnTo>
                    <a:lnTo>
                      <a:pt x="623" y="722"/>
                    </a:lnTo>
                    <a:lnTo>
                      <a:pt x="620" y="724"/>
                    </a:lnTo>
                    <a:lnTo>
                      <a:pt x="616" y="725"/>
                    </a:lnTo>
                    <a:lnTo>
                      <a:pt x="612" y="727"/>
                    </a:lnTo>
                    <a:lnTo>
                      <a:pt x="607" y="728"/>
                    </a:lnTo>
                    <a:lnTo>
                      <a:pt x="603" y="729"/>
                    </a:lnTo>
                    <a:lnTo>
                      <a:pt x="595" y="729"/>
                    </a:lnTo>
                    <a:lnTo>
                      <a:pt x="590" y="731"/>
                    </a:lnTo>
                    <a:lnTo>
                      <a:pt x="582" y="731"/>
                    </a:lnTo>
                    <a:lnTo>
                      <a:pt x="575" y="731"/>
                    </a:lnTo>
                    <a:lnTo>
                      <a:pt x="569" y="731"/>
                    </a:lnTo>
                    <a:lnTo>
                      <a:pt x="563" y="731"/>
                    </a:lnTo>
                    <a:lnTo>
                      <a:pt x="558" y="731"/>
                    </a:lnTo>
                    <a:lnTo>
                      <a:pt x="552" y="731"/>
                    </a:lnTo>
                    <a:lnTo>
                      <a:pt x="546" y="731"/>
                    </a:lnTo>
                    <a:lnTo>
                      <a:pt x="542" y="731"/>
                    </a:lnTo>
                    <a:lnTo>
                      <a:pt x="537" y="731"/>
                    </a:lnTo>
                    <a:lnTo>
                      <a:pt x="533" y="731"/>
                    </a:lnTo>
                    <a:lnTo>
                      <a:pt x="529" y="729"/>
                    </a:lnTo>
                    <a:lnTo>
                      <a:pt x="526" y="729"/>
                    </a:lnTo>
                    <a:lnTo>
                      <a:pt x="518" y="729"/>
                    </a:lnTo>
                    <a:lnTo>
                      <a:pt x="514" y="731"/>
                    </a:lnTo>
                    <a:lnTo>
                      <a:pt x="508" y="731"/>
                    </a:lnTo>
                    <a:lnTo>
                      <a:pt x="507" y="732"/>
                    </a:lnTo>
                    <a:lnTo>
                      <a:pt x="505" y="734"/>
                    </a:lnTo>
                    <a:lnTo>
                      <a:pt x="507" y="738"/>
                    </a:lnTo>
                    <a:lnTo>
                      <a:pt x="508" y="741"/>
                    </a:lnTo>
                    <a:lnTo>
                      <a:pt x="512" y="747"/>
                    </a:lnTo>
                    <a:lnTo>
                      <a:pt x="515" y="748"/>
                    </a:lnTo>
                    <a:lnTo>
                      <a:pt x="518" y="753"/>
                    </a:lnTo>
                    <a:lnTo>
                      <a:pt x="523" y="757"/>
                    </a:lnTo>
                    <a:lnTo>
                      <a:pt x="527" y="762"/>
                    </a:lnTo>
                    <a:lnTo>
                      <a:pt x="530" y="766"/>
                    </a:lnTo>
                    <a:lnTo>
                      <a:pt x="534" y="770"/>
                    </a:lnTo>
                    <a:lnTo>
                      <a:pt x="537" y="775"/>
                    </a:lnTo>
                    <a:lnTo>
                      <a:pt x="540" y="779"/>
                    </a:lnTo>
                    <a:lnTo>
                      <a:pt x="542" y="785"/>
                    </a:lnTo>
                    <a:lnTo>
                      <a:pt x="545" y="789"/>
                    </a:lnTo>
                    <a:lnTo>
                      <a:pt x="546" y="794"/>
                    </a:lnTo>
                    <a:lnTo>
                      <a:pt x="547" y="799"/>
                    </a:lnTo>
                    <a:lnTo>
                      <a:pt x="547" y="804"/>
                    </a:lnTo>
                    <a:lnTo>
                      <a:pt x="547" y="808"/>
                    </a:lnTo>
                    <a:lnTo>
                      <a:pt x="547" y="812"/>
                    </a:lnTo>
                    <a:lnTo>
                      <a:pt x="549" y="817"/>
                    </a:lnTo>
                    <a:lnTo>
                      <a:pt x="547" y="821"/>
                    </a:lnTo>
                    <a:lnTo>
                      <a:pt x="546" y="827"/>
                    </a:lnTo>
                    <a:lnTo>
                      <a:pt x="546" y="830"/>
                    </a:lnTo>
                    <a:lnTo>
                      <a:pt x="546" y="836"/>
                    </a:lnTo>
                    <a:lnTo>
                      <a:pt x="543" y="843"/>
                    </a:lnTo>
                    <a:lnTo>
                      <a:pt x="542" y="850"/>
                    </a:lnTo>
                    <a:lnTo>
                      <a:pt x="537" y="858"/>
                    </a:lnTo>
                    <a:lnTo>
                      <a:pt x="536" y="862"/>
                    </a:lnTo>
                    <a:lnTo>
                      <a:pt x="533" y="866"/>
                    </a:lnTo>
                    <a:lnTo>
                      <a:pt x="531" y="871"/>
                    </a:lnTo>
                    <a:lnTo>
                      <a:pt x="530" y="872"/>
                    </a:lnTo>
                    <a:lnTo>
                      <a:pt x="530" y="874"/>
                    </a:lnTo>
                    <a:lnTo>
                      <a:pt x="526" y="875"/>
                    </a:lnTo>
                    <a:lnTo>
                      <a:pt x="518" y="878"/>
                    </a:lnTo>
                    <a:lnTo>
                      <a:pt x="511" y="879"/>
                    </a:lnTo>
                    <a:lnTo>
                      <a:pt x="510" y="875"/>
                    </a:lnTo>
                    <a:lnTo>
                      <a:pt x="510" y="872"/>
                    </a:lnTo>
                    <a:lnTo>
                      <a:pt x="512" y="869"/>
                    </a:lnTo>
                    <a:lnTo>
                      <a:pt x="514" y="865"/>
                    </a:lnTo>
                    <a:lnTo>
                      <a:pt x="517" y="861"/>
                    </a:lnTo>
                    <a:lnTo>
                      <a:pt x="520" y="855"/>
                    </a:lnTo>
                    <a:lnTo>
                      <a:pt x="523" y="849"/>
                    </a:lnTo>
                    <a:lnTo>
                      <a:pt x="526" y="843"/>
                    </a:lnTo>
                    <a:lnTo>
                      <a:pt x="527" y="836"/>
                    </a:lnTo>
                    <a:lnTo>
                      <a:pt x="529" y="829"/>
                    </a:lnTo>
                    <a:lnTo>
                      <a:pt x="529" y="820"/>
                    </a:lnTo>
                    <a:lnTo>
                      <a:pt x="529" y="812"/>
                    </a:lnTo>
                    <a:lnTo>
                      <a:pt x="529" y="805"/>
                    </a:lnTo>
                    <a:lnTo>
                      <a:pt x="526" y="796"/>
                    </a:lnTo>
                    <a:lnTo>
                      <a:pt x="523" y="788"/>
                    </a:lnTo>
                    <a:lnTo>
                      <a:pt x="518" y="780"/>
                    </a:lnTo>
                    <a:lnTo>
                      <a:pt x="511" y="775"/>
                    </a:lnTo>
                    <a:lnTo>
                      <a:pt x="502" y="767"/>
                    </a:lnTo>
                    <a:lnTo>
                      <a:pt x="496" y="760"/>
                    </a:lnTo>
                    <a:lnTo>
                      <a:pt x="491" y="754"/>
                    </a:lnTo>
                    <a:lnTo>
                      <a:pt x="486" y="748"/>
                    </a:lnTo>
                    <a:lnTo>
                      <a:pt x="482" y="741"/>
                    </a:lnTo>
                    <a:lnTo>
                      <a:pt x="480" y="737"/>
                    </a:lnTo>
                    <a:lnTo>
                      <a:pt x="479" y="732"/>
                    </a:lnTo>
                    <a:lnTo>
                      <a:pt x="482" y="729"/>
                    </a:lnTo>
                    <a:lnTo>
                      <a:pt x="485" y="724"/>
                    </a:lnTo>
                    <a:lnTo>
                      <a:pt x="491" y="721"/>
                    </a:lnTo>
                    <a:lnTo>
                      <a:pt x="494" y="719"/>
                    </a:lnTo>
                    <a:lnTo>
                      <a:pt x="499" y="719"/>
                    </a:lnTo>
                    <a:lnTo>
                      <a:pt x="504" y="718"/>
                    </a:lnTo>
                    <a:lnTo>
                      <a:pt x="511" y="718"/>
                    </a:lnTo>
                    <a:lnTo>
                      <a:pt x="515" y="716"/>
                    </a:lnTo>
                    <a:lnTo>
                      <a:pt x="523" y="716"/>
                    </a:lnTo>
                    <a:lnTo>
                      <a:pt x="527" y="716"/>
                    </a:lnTo>
                    <a:lnTo>
                      <a:pt x="530" y="716"/>
                    </a:lnTo>
                    <a:lnTo>
                      <a:pt x="536" y="716"/>
                    </a:lnTo>
                    <a:lnTo>
                      <a:pt x="540" y="716"/>
                    </a:lnTo>
                    <a:lnTo>
                      <a:pt x="545" y="716"/>
                    </a:lnTo>
                    <a:lnTo>
                      <a:pt x="549" y="716"/>
                    </a:lnTo>
                    <a:lnTo>
                      <a:pt x="553" y="716"/>
                    </a:lnTo>
                    <a:lnTo>
                      <a:pt x="559" y="716"/>
                    </a:lnTo>
                    <a:lnTo>
                      <a:pt x="563" y="716"/>
                    </a:lnTo>
                    <a:lnTo>
                      <a:pt x="571" y="716"/>
                    </a:lnTo>
                    <a:lnTo>
                      <a:pt x="575" y="716"/>
                    </a:lnTo>
                    <a:lnTo>
                      <a:pt x="582" y="718"/>
                    </a:lnTo>
                    <a:lnTo>
                      <a:pt x="584" y="716"/>
                    </a:lnTo>
                    <a:lnTo>
                      <a:pt x="591" y="715"/>
                    </a:lnTo>
                    <a:lnTo>
                      <a:pt x="595" y="713"/>
                    </a:lnTo>
                    <a:lnTo>
                      <a:pt x="600" y="712"/>
                    </a:lnTo>
                    <a:lnTo>
                      <a:pt x="604" y="711"/>
                    </a:lnTo>
                    <a:lnTo>
                      <a:pt x="609" y="708"/>
                    </a:lnTo>
                    <a:lnTo>
                      <a:pt x="612" y="703"/>
                    </a:lnTo>
                    <a:lnTo>
                      <a:pt x="614" y="700"/>
                    </a:lnTo>
                    <a:lnTo>
                      <a:pt x="616" y="696"/>
                    </a:lnTo>
                    <a:lnTo>
                      <a:pt x="616" y="692"/>
                    </a:lnTo>
                    <a:lnTo>
                      <a:pt x="613" y="686"/>
                    </a:lnTo>
                    <a:lnTo>
                      <a:pt x="610" y="680"/>
                    </a:lnTo>
                    <a:lnTo>
                      <a:pt x="606" y="676"/>
                    </a:lnTo>
                    <a:lnTo>
                      <a:pt x="603" y="673"/>
                    </a:lnTo>
                    <a:lnTo>
                      <a:pt x="598" y="668"/>
                    </a:lnTo>
                    <a:lnTo>
                      <a:pt x="595" y="665"/>
                    </a:lnTo>
                    <a:lnTo>
                      <a:pt x="508" y="550"/>
                    </a:lnTo>
                    <a:lnTo>
                      <a:pt x="508" y="550"/>
                    </a:lnTo>
                    <a:lnTo>
                      <a:pt x="512" y="549"/>
                    </a:lnTo>
                    <a:lnTo>
                      <a:pt x="514" y="549"/>
                    </a:lnTo>
                    <a:lnTo>
                      <a:pt x="517" y="549"/>
                    </a:lnTo>
                    <a:lnTo>
                      <a:pt x="521" y="549"/>
                    </a:lnTo>
                    <a:lnTo>
                      <a:pt x="526" y="549"/>
                    </a:lnTo>
                    <a:lnTo>
                      <a:pt x="530" y="549"/>
                    </a:lnTo>
                    <a:lnTo>
                      <a:pt x="536" y="550"/>
                    </a:lnTo>
                    <a:lnTo>
                      <a:pt x="543" y="552"/>
                    </a:lnTo>
                    <a:lnTo>
                      <a:pt x="550" y="555"/>
                    </a:lnTo>
                    <a:lnTo>
                      <a:pt x="553" y="555"/>
                    </a:lnTo>
                    <a:lnTo>
                      <a:pt x="558" y="556"/>
                    </a:lnTo>
                    <a:lnTo>
                      <a:pt x="563" y="558"/>
                    </a:lnTo>
                    <a:lnTo>
                      <a:pt x="568" y="561"/>
                    </a:lnTo>
                    <a:lnTo>
                      <a:pt x="572" y="563"/>
                    </a:lnTo>
                    <a:lnTo>
                      <a:pt x="578" y="565"/>
                    </a:lnTo>
                    <a:lnTo>
                      <a:pt x="582" y="568"/>
                    </a:lnTo>
                    <a:lnTo>
                      <a:pt x="588" y="571"/>
                    </a:lnTo>
                    <a:lnTo>
                      <a:pt x="590" y="571"/>
                    </a:lnTo>
                    <a:lnTo>
                      <a:pt x="591" y="569"/>
                    </a:lnTo>
                    <a:lnTo>
                      <a:pt x="591" y="565"/>
                    </a:lnTo>
                    <a:lnTo>
                      <a:pt x="591" y="563"/>
                    </a:lnTo>
                    <a:lnTo>
                      <a:pt x="590" y="559"/>
                    </a:lnTo>
                    <a:lnTo>
                      <a:pt x="588" y="555"/>
                    </a:lnTo>
                    <a:lnTo>
                      <a:pt x="587" y="550"/>
                    </a:lnTo>
                    <a:lnTo>
                      <a:pt x="584" y="547"/>
                    </a:lnTo>
                    <a:lnTo>
                      <a:pt x="581" y="542"/>
                    </a:lnTo>
                    <a:lnTo>
                      <a:pt x="579" y="539"/>
                    </a:lnTo>
                    <a:lnTo>
                      <a:pt x="575" y="533"/>
                    </a:lnTo>
                    <a:lnTo>
                      <a:pt x="572" y="527"/>
                    </a:lnTo>
                    <a:lnTo>
                      <a:pt x="566" y="521"/>
                    </a:lnTo>
                    <a:lnTo>
                      <a:pt x="563" y="515"/>
                    </a:lnTo>
                    <a:lnTo>
                      <a:pt x="556" y="508"/>
                    </a:lnTo>
                    <a:lnTo>
                      <a:pt x="550" y="501"/>
                    </a:lnTo>
                    <a:lnTo>
                      <a:pt x="546" y="496"/>
                    </a:lnTo>
                    <a:lnTo>
                      <a:pt x="543" y="492"/>
                    </a:lnTo>
                    <a:lnTo>
                      <a:pt x="539" y="488"/>
                    </a:lnTo>
                    <a:lnTo>
                      <a:pt x="536" y="483"/>
                    </a:lnTo>
                    <a:lnTo>
                      <a:pt x="530" y="478"/>
                    </a:lnTo>
                    <a:lnTo>
                      <a:pt x="526" y="473"/>
                    </a:lnTo>
                    <a:lnTo>
                      <a:pt x="521" y="467"/>
                    </a:lnTo>
                    <a:lnTo>
                      <a:pt x="517" y="463"/>
                    </a:lnTo>
                    <a:lnTo>
                      <a:pt x="511" y="457"/>
                    </a:lnTo>
                    <a:lnTo>
                      <a:pt x="507" y="453"/>
                    </a:lnTo>
                    <a:lnTo>
                      <a:pt x="501" y="447"/>
                    </a:lnTo>
                    <a:lnTo>
                      <a:pt x="495" y="441"/>
                    </a:lnTo>
                    <a:lnTo>
                      <a:pt x="494" y="438"/>
                    </a:lnTo>
                    <a:lnTo>
                      <a:pt x="489" y="431"/>
                    </a:lnTo>
                    <a:lnTo>
                      <a:pt x="486" y="425"/>
                    </a:lnTo>
                    <a:lnTo>
                      <a:pt x="485" y="422"/>
                    </a:lnTo>
                    <a:lnTo>
                      <a:pt x="483" y="416"/>
                    </a:lnTo>
                    <a:lnTo>
                      <a:pt x="485" y="413"/>
                    </a:lnTo>
                    <a:lnTo>
                      <a:pt x="486" y="408"/>
                    </a:lnTo>
                    <a:lnTo>
                      <a:pt x="491" y="406"/>
                    </a:lnTo>
                    <a:lnTo>
                      <a:pt x="494" y="403"/>
                    </a:lnTo>
                    <a:lnTo>
                      <a:pt x="498" y="403"/>
                    </a:lnTo>
                    <a:lnTo>
                      <a:pt x="501" y="403"/>
                    </a:lnTo>
                    <a:lnTo>
                      <a:pt x="508" y="403"/>
                    </a:lnTo>
                    <a:lnTo>
                      <a:pt x="512" y="403"/>
                    </a:lnTo>
                    <a:lnTo>
                      <a:pt x="520" y="403"/>
                    </a:lnTo>
                    <a:lnTo>
                      <a:pt x="523" y="403"/>
                    </a:lnTo>
                    <a:lnTo>
                      <a:pt x="527" y="403"/>
                    </a:lnTo>
                    <a:lnTo>
                      <a:pt x="533" y="405"/>
                    </a:lnTo>
                    <a:lnTo>
                      <a:pt x="537" y="406"/>
                    </a:lnTo>
                    <a:lnTo>
                      <a:pt x="542" y="406"/>
                    </a:lnTo>
                    <a:lnTo>
                      <a:pt x="546" y="408"/>
                    </a:lnTo>
                    <a:lnTo>
                      <a:pt x="552" y="409"/>
                    </a:lnTo>
                    <a:lnTo>
                      <a:pt x="558" y="411"/>
                    </a:lnTo>
                    <a:lnTo>
                      <a:pt x="563" y="412"/>
                    </a:lnTo>
                    <a:lnTo>
                      <a:pt x="571" y="413"/>
                    </a:lnTo>
                    <a:lnTo>
                      <a:pt x="577" y="416"/>
                    </a:lnTo>
                    <a:lnTo>
                      <a:pt x="584" y="418"/>
                    </a:lnTo>
                    <a:lnTo>
                      <a:pt x="584" y="416"/>
                    </a:lnTo>
                    <a:lnTo>
                      <a:pt x="582" y="412"/>
                    </a:lnTo>
                    <a:lnTo>
                      <a:pt x="581" y="408"/>
                    </a:lnTo>
                    <a:lnTo>
                      <a:pt x="578" y="403"/>
                    </a:lnTo>
                    <a:lnTo>
                      <a:pt x="574" y="399"/>
                    </a:lnTo>
                    <a:lnTo>
                      <a:pt x="568" y="393"/>
                    </a:lnTo>
                    <a:lnTo>
                      <a:pt x="563" y="390"/>
                    </a:lnTo>
                    <a:lnTo>
                      <a:pt x="559" y="386"/>
                    </a:lnTo>
                    <a:lnTo>
                      <a:pt x="553" y="383"/>
                    </a:lnTo>
                    <a:lnTo>
                      <a:pt x="549" y="379"/>
                    </a:lnTo>
                    <a:lnTo>
                      <a:pt x="542" y="374"/>
                    </a:lnTo>
                    <a:lnTo>
                      <a:pt x="534" y="370"/>
                    </a:lnTo>
                    <a:lnTo>
                      <a:pt x="527" y="365"/>
                    </a:lnTo>
                    <a:lnTo>
                      <a:pt x="518" y="362"/>
                    </a:lnTo>
                    <a:lnTo>
                      <a:pt x="512" y="358"/>
                    </a:lnTo>
                    <a:lnTo>
                      <a:pt x="508" y="357"/>
                    </a:lnTo>
                    <a:lnTo>
                      <a:pt x="502" y="354"/>
                    </a:lnTo>
                    <a:lnTo>
                      <a:pt x="498" y="351"/>
                    </a:lnTo>
                    <a:lnTo>
                      <a:pt x="492" y="349"/>
                    </a:lnTo>
                    <a:lnTo>
                      <a:pt x="486" y="346"/>
                    </a:lnTo>
                    <a:lnTo>
                      <a:pt x="480" y="344"/>
                    </a:lnTo>
                    <a:lnTo>
                      <a:pt x="475" y="342"/>
                    </a:lnTo>
                    <a:lnTo>
                      <a:pt x="467" y="339"/>
                    </a:lnTo>
                    <a:lnTo>
                      <a:pt x="462" y="336"/>
                    </a:lnTo>
                    <a:lnTo>
                      <a:pt x="454" y="333"/>
                    </a:lnTo>
                    <a:lnTo>
                      <a:pt x="447" y="332"/>
                    </a:lnTo>
                    <a:lnTo>
                      <a:pt x="440" y="328"/>
                    </a:lnTo>
                    <a:lnTo>
                      <a:pt x="432" y="326"/>
                    </a:lnTo>
                    <a:lnTo>
                      <a:pt x="424" y="322"/>
                    </a:lnTo>
                    <a:lnTo>
                      <a:pt x="416" y="320"/>
                    </a:lnTo>
                    <a:lnTo>
                      <a:pt x="415" y="319"/>
                    </a:lnTo>
                    <a:lnTo>
                      <a:pt x="411" y="319"/>
                    </a:lnTo>
                    <a:lnTo>
                      <a:pt x="406" y="316"/>
                    </a:lnTo>
                    <a:lnTo>
                      <a:pt x="400" y="314"/>
                    </a:lnTo>
                    <a:lnTo>
                      <a:pt x="393" y="312"/>
                    </a:lnTo>
                    <a:lnTo>
                      <a:pt x="386" y="309"/>
                    </a:lnTo>
                    <a:lnTo>
                      <a:pt x="379" y="304"/>
                    </a:lnTo>
                    <a:lnTo>
                      <a:pt x="374" y="301"/>
                    </a:lnTo>
                    <a:lnTo>
                      <a:pt x="368" y="297"/>
                    </a:lnTo>
                    <a:lnTo>
                      <a:pt x="365" y="294"/>
                    </a:lnTo>
                    <a:lnTo>
                      <a:pt x="365" y="290"/>
                    </a:lnTo>
                    <a:lnTo>
                      <a:pt x="368" y="287"/>
                    </a:lnTo>
                    <a:lnTo>
                      <a:pt x="370" y="284"/>
                    </a:lnTo>
                    <a:lnTo>
                      <a:pt x="373" y="284"/>
                    </a:lnTo>
                    <a:lnTo>
                      <a:pt x="377" y="281"/>
                    </a:lnTo>
                    <a:lnTo>
                      <a:pt x="383" y="281"/>
                    </a:lnTo>
                    <a:lnTo>
                      <a:pt x="389" y="279"/>
                    </a:lnTo>
                    <a:lnTo>
                      <a:pt x="396" y="278"/>
                    </a:lnTo>
                    <a:lnTo>
                      <a:pt x="400" y="277"/>
                    </a:lnTo>
                    <a:lnTo>
                      <a:pt x="405" y="277"/>
                    </a:lnTo>
                    <a:lnTo>
                      <a:pt x="409" y="277"/>
                    </a:lnTo>
                    <a:lnTo>
                      <a:pt x="415" y="277"/>
                    </a:lnTo>
                    <a:lnTo>
                      <a:pt x="483" y="278"/>
                    </a:lnTo>
                    <a:lnTo>
                      <a:pt x="480" y="275"/>
                    </a:lnTo>
                    <a:lnTo>
                      <a:pt x="475" y="269"/>
                    </a:lnTo>
                    <a:lnTo>
                      <a:pt x="469" y="266"/>
                    </a:lnTo>
                    <a:lnTo>
                      <a:pt x="463" y="261"/>
                    </a:lnTo>
                    <a:lnTo>
                      <a:pt x="456" y="255"/>
                    </a:lnTo>
                    <a:lnTo>
                      <a:pt x="448" y="250"/>
                    </a:lnTo>
                    <a:lnTo>
                      <a:pt x="444" y="246"/>
                    </a:lnTo>
                    <a:lnTo>
                      <a:pt x="440" y="243"/>
                    </a:lnTo>
                    <a:lnTo>
                      <a:pt x="434" y="239"/>
                    </a:lnTo>
                    <a:lnTo>
                      <a:pt x="430" y="236"/>
                    </a:lnTo>
                    <a:lnTo>
                      <a:pt x="424" y="231"/>
                    </a:lnTo>
                    <a:lnTo>
                      <a:pt x="418" y="229"/>
                    </a:lnTo>
                    <a:lnTo>
                      <a:pt x="411" y="223"/>
                    </a:lnTo>
                    <a:lnTo>
                      <a:pt x="406" y="220"/>
                    </a:lnTo>
                    <a:lnTo>
                      <a:pt x="399" y="215"/>
                    </a:lnTo>
                    <a:lnTo>
                      <a:pt x="392" y="210"/>
                    </a:lnTo>
                    <a:lnTo>
                      <a:pt x="384" y="205"/>
                    </a:lnTo>
                    <a:lnTo>
                      <a:pt x="377" y="201"/>
                    </a:lnTo>
                    <a:lnTo>
                      <a:pt x="368" y="196"/>
                    </a:lnTo>
                    <a:lnTo>
                      <a:pt x="360" y="192"/>
                    </a:lnTo>
                    <a:lnTo>
                      <a:pt x="351" y="186"/>
                    </a:lnTo>
                    <a:lnTo>
                      <a:pt x="342" y="182"/>
                    </a:lnTo>
                    <a:lnTo>
                      <a:pt x="342" y="180"/>
                    </a:lnTo>
                    <a:lnTo>
                      <a:pt x="341" y="176"/>
                    </a:lnTo>
                    <a:lnTo>
                      <a:pt x="342" y="172"/>
                    </a:lnTo>
                    <a:lnTo>
                      <a:pt x="345" y="167"/>
                    </a:lnTo>
                    <a:lnTo>
                      <a:pt x="348" y="164"/>
                    </a:lnTo>
                    <a:lnTo>
                      <a:pt x="354" y="163"/>
                    </a:lnTo>
                    <a:lnTo>
                      <a:pt x="360" y="160"/>
                    </a:lnTo>
                    <a:lnTo>
                      <a:pt x="368" y="160"/>
                    </a:lnTo>
                    <a:lnTo>
                      <a:pt x="371" y="159"/>
                    </a:lnTo>
                    <a:lnTo>
                      <a:pt x="377" y="159"/>
                    </a:lnTo>
                    <a:lnTo>
                      <a:pt x="381" y="159"/>
                    </a:lnTo>
                    <a:lnTo>
                      <a:pt x="389" y="160"/>
                    </a:lnTo>
                    <a:lnTo>
                      <a:pt x="396" y="160"/>
                    </a:lnTo>
                    <a:lnTo>
                      <a:pt x="403" y="162"/>
                    </a:lnTo>
                    <a:lnTo>
                      <a:pt x="408" y="162"/>
                    </a:lnTo>
                    <a:lnTo>
                      <a:pt x="412" y="163"/>
                    </a:lnTo>
                    <a:lnTo>
                      <a:pt x="416" y="163"/>
                    </a:lnTo>
                    <a:lnTo>
                      <a:pt x="422" y="164"/>
                    </a:lnTo>
                    <a:lnTo>
                      <a:pt x="421" y="163"/>
                    </a:lnTo>
                    <a:lnTo>
                      <a:pt x="418" y="162"/>
                    </a:lnTo>
                    <a:lnTo>
                      <a:pt x="415" y="157"/>
                    </a:lnTo>
                    <a:lnTo>
                      <a:pt x="411" y="154"/>
                    </a:lnTo>
                    <a:lnTo>
                      <a:pt x="406" y="148"/>
                    </a:lnTo>
                    <a:lnTo>
                      <a:pt x="399" y="143"/>
                    </a:lnTo>
                    <a:lnTo>
                      <a:pt x="395" y="138"/>
                    </a:lnTo>
                    <a:lnTo>
                      <a:pt x="392" y="135"/>
                    </a:lnTo>
                    <a:lnTo>
                      <a:pt x="386" y="132"/>
                    </a:lnTo>
                    <a:lnTo>
                      <a:pt x="381" y="129"/>
                    </a:lnTo>
                    <a:lnTo>
                      <a:pt x="377" y="125"/>
                    </a:lnTo>
                    <a:lnTo>
                      <a:pt x="371" y="122"/>
                    </a:lnTo>
                    <a:lnTo>
                      <a:pt x="365" y="119"/>
                    </a:lnTo>
                    <a:lnTo>
                      <a:pt x="360" y="115"/>
                    </a:lnTo>
                    <a:lnTo>
                      <a:pt x="354" y="112"/>
                    </a:lnTo>
                    <a:lnTo>
                      <a:pt x="347" y="109"/>
                    </a:lnTo>
                    <a:lnTo>
                      <a:pt x="339" y="106"/>
                    </a:lnTo>
                    <a:lnTo>
                      <a:pt x="333" y="105"/>
                    </a:lnTo>
                    <a:lnTo>
                      <a:pt x="325" y="102"/>
                    </a:lnTo>
                    <a:lnTo>
                      <a:pt x="317" y="99"/>
                    </a:lnTo>
                    <a:lnTo>
                      <a:pt x="309" y="96"/>
                    </a:lnTo>
                    <a:lnTo>
                      <a:pt x="300" y="96"/>
                    </a:lnTo>
                    <a:lnTo>
                      <a:pt x="296" y="95"/>
                    </a:lnTo>
                    <a:lnTo>
                      <a:pt x="291" y="93"/>
                    </a:lnTo>
                    <a:lnTo>
                      <a:pt x="287" y="92"/>
                    </a:lnTo>
                    <a:lnTo>
                      <a:pt x="282" y="92"/>
                    </a:lnTo>
                    <a:lnTo>
                      <a:pt x="277" y="92"/>
                    </a:lnTo>
                    <a:lnTo>
                      <a:pt x="272" y="92"/>
                    </a:lnTo>
                    <a:lnTo>
                      <a:pt x="268" y="92"/>
                    </a:lnTo>
                    <a:lnTo>
                      <a:pt x="264" y="92"/>
                    </a:lnTo>
                    <a:lnTo>
                      <a:pt x="261" y="90"/>
                    </a:lnTo>
                    <a:lnTo>
                      <a:pt x="255" y="90"/>
                    </a:lnTo>
                    <a:lnTo>
                      <a:pt x="248" y="87"/>
                    </a:lnTo>
                    <a:lnTo>
                      <a:pt x="245" y="81"/>
                    </a:lnTo>
                    <a:lnTo>
                      <a:pt x="243" y="76"/>
                    </a:lnTo>
                    <a:lnTo>
                      <a:pt x="243" y="73"/>
                    </a:lnTo>
                    <a:lnTo>
                      <a:pt x="245" y="65"/>
                    </a:lnTo>
                    <a:lnTo>
                      <a:pt x="250" y="60"/>
                    </a:lnTo>
                    <a:lnTo>
                      <a:pt x="252" y="54"/>
                    </a:lnTo>
                    <a:lnTo>
                      <a:pt x="255" y="51"/>
                    </a:lnTo>
                    <a:lnTo>
                      <a:pt x="259" y="45"/>
                    </a:lnTo>
                    <a:lnTo>
                      <a:pt x="265" y="41"/>
                    </a:lnTo>
                    <a:lnTo>
                      <a:pt x="269" y="35"/>
                    </a:lnTo>
                    <a:lnTo>
                      <a:pt x="275" y="30"/>
                    </a:lnTo>
                    <a:lnTo>
                      <a:pt x="282" y="23"/>
                    </a:lnTo>
                    <a:lnTo>
                      <a:pt x="291" y="17"/>
                    </a:lnTo>
                    <a:lnTo>
                      <a:pt x="288" y="17"/>
                    </a:lnTo>
                    <a:lnTo>
                      <a:pt x="284" y="17"/>
                    </a:lnTo>
                    <a:lnTo>
                      <a:pt x="280" y="17"/>
                    </a:lnTo>
                    <a:lnTo>
                      <a:pt x="275" y="17"/>
                    </a:lnTo>
                    <a:lnTo>
                      <a:pt x="269" y="19"/>
                    </a:lnTo>
                    <a:lnTo>
                      <a:pt x="265" y="20"/>
                    </a:lnTo>
                    <a:lnTo>
                      <a:pt x="258" y="20"/>
                    </a:lnTo>
                    <a:lnTo>
                      <a:pt x="252" y="22"/>
                    </a:lnTo>
                    <a:lnTo>
                      <a:pt x="243" y="23"/>
                    </a:lnTo>
                    <a:lnTo>
                      <a:pt x="236" y="25"/>
                    </a:lnTo>
                    <a:lnTo>
                      <a:pt x="231" y="25"/>
                    </a:lnTo>
                    <a:lnTo>
                      <a:pt x="227" y="26"/>
                    </a:lnTo>
                    <a:lnTo>
                      <a:pt x="223" y="26"/>
                    </a:lnTo>
                    <a:lnTo>
                      <a:pt x="218" y="29"/>
                    </a:lnTo>
                    <a:lnTo>
                      <a:pt x="214" y="29"/>
                    </a:lnTo>
                    <a:lnTo>
                      <a:pt x="208" y="30"/>
                    </a:lnTo>
                    <a:lnTo>
                      <a:pt x="204" y="32"/>
                    </a:lnTo>
                    <a:lnTo>
                      <a:pt x="199" y="33"/>
                    </a:lnTo>
                    <a:lnTo>
                      <a:pt x="194" y="35"/>
                    </a:lnTo>
                    <a:lnTo>
                      <a:pt x="189" y="36"/>
                    </a:lnTo>
                    <a:lnTo>
                      <a:pt x="183" y="38"/>
                    </a:lnTo>
                    <a:lnTo>
                      <a:pt x="178" y="39"/>
                    </a:lnTo>
                    <a:lnTo>
                      <a:pt x="172" y="39"/>
                    </a:lnTo>
                    <a:lnTo>
                      <a:pt x="166" y="41"/>
                    </a:lnTo>
                    <a:lnTo>
                      <a:pt x="160" y="44"/>
                    </a:lnTo>
                    <a:lnTo>
                      <a:pt x="156" y="45"/>
                    </a:lnTo>
                    <a:lnTo>
                      <a:pt x="148" y="46"/>
                    </a:lnTo>
                    <a:lnTo>
                      <a:pt x="143" y="48"/>
                    </a:lnTo>
                    <a:lnTo>
                      <a:pt x="137" y="51"/>
                    </a:lnTo>
                    <a:lnTo>
                      <a:pt x="131" y="52"/>
                    </a:lnTo>
                    <a:lnTo>
                      <a:pt x="125" y="54"/>
                    </a:lnTo>
                    <a:lnTo>
                      <a:pt x="119" y="57"/>
                    </a:lnTo>
                    <a:lnTo>
                      <a:pt x="114" y="60"/>
                    </a:lnTo>
                    <a:lnTo>
                      <a:pt x="108" y="61"/>
                    </a:lnTo>
                    <a:lnTo>
                      <a:pt x="100" y="64"/>
                    </a:lnTo>
                    <a:lnTo>
                      <a:pt x="95" y="67"/>
                    </a:lnTo>
                    <a:lnTo>
                      <a:pt x="87" y="68"/>
                    </a:lnTo>
                    <a:lnTo>
                      <a:pt x="82" y="71"/>
                    </a:lnTo>
                    <a:lnTo>
                      <a:pt x="74" y="74"/>
                    </a:lnTo>
                    <a:lnTo>
                      <a:pt x="70" y="77"/>
                    </a:lnTo>
                    <a:lnTo>
                      <a:pt x="63" y="80"/>
                    </a:lnTo>
                    <a:lnTo>
                      <a:pt x="57" y="83"/>
                    </a:lnTo>
                    <a:lnTo>
                      <a:pt x="49" y="86"/>
                    </a:lnTo>
                    <a:lnTo>
                      <a:pt x="44" y="89"/>
                    </a:lnTo>
                    <a:lnTo>
                      <a:pt x="36" y="92"/>
                    </a:lnTo>
                    <a:lnTo>
                      <a:pt x="31" y="96"/>
                    </a:lnTo>
                    <a:lnTo>
                      <a:pt x="23" y="99"/>
                    </a:lnTo>
                    <a:lnTo>
                      <a:pt x="17" y="103"/>
                    </a:lnTo>
                    <a:lnTo>
                      <a:pt x="12" y="106"/>
                    </a:lnTo>
                    <a:lnTo>
                      <a:pt x="6" y="112"/>
                    </a:lnTo>
                    <a:lnTo>
                      <a:pt x="0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7126510" y="4787379"/>
                <a:ext cx="309563" cy="706437"/>
              </a:xfrm>
              <a:custGeom>
                <a:avLst/>
                <a:gdLst/>
                <a:ahLst/>
                <a:cxnLst>
                  <a:cxn ang="0">
                    <a:pos x="50" y="25"/>
                  </a:cxn>
                  <a:cxn ang="0">
                    <a:pos x="102" y="39"/>
                  </a:cxn>
                  <a:cxn ang="0">
                    <a:pos x="72" y="89"/>
                  </a:cxn>
                  <a:cxn ang="0">
                    <a:pos x="56" y="146"/>
                  </a:cxn>
                  <a:cxn ang="0">
                    <a:pos x="50" y="195"/>
                  </a:cxn>
                  <a:cxn ang="0">
                    <a:pos x="79" y="211"/>
                  </a:cxn>
                  <a:cxn ang="0">
                    <a:pos x="133" y="213"/>
                  </a:cxn>
                  <a:cxn ang="0">
                    <a:pos x="178" y="208"/>
                  </a:cxn>
                  <a:cxn ang="0">
                    <a:pos x="200" y="233"/>
                  </a:cxn>
                  <a:cxn ang="0">
                    <a:pos x="158" y="275"/>
                  </a:cxn>
                  <a:cxn ang="0">
                    <a:pos x="118" y="306"/>
                  </a:cxn>
                  <a:cxn ang="0">
                    <a:pos x="169" y="329"/>
                  </a:cxn>
                  <a:cxn ang="0">
                    <a:pos x="219" y="325"/>
                  </a:cxn>
                  <a:cxn ang="0">
                    <a:pos x="245" y="335"/>
                  </a:cxn>
                  <a:cxn ang="0">
                    <a:pos x="213" y="390"/>
                  </a:cxn>
                  <a:cxn ang="0">
                    <a:pos x="230" y="414"/>
                  </a:cxn>
                  <a:cxn ang="0">
                    <a:pos x="280" y="421"/>
                  </a:cxn>
                  <a:cxn ang="0">
                    <a:pos x="299" y="450"/>
                  </a:cxn>
                  <a:cxn ang="0">
                    <a:pos x="297" y="494"/>
                  </a:cxn>
                  <a:cxn ang="0">
                    <a:pos x="293" y="545"/>
                  </a:cxn>
                  <a:cxn ang="0">
                    <a:pos x="283" y="615"/>
                  </a:cxn>
                  <a:cxn ang="0">
                    <a:pos x="312" y="645"/>
                  </a:cxn>
                  <a:cxn ang="0">
                    <a:pos x="362" y="647"/>
                  </a:cxn>
                  <a:cxn ang="0">
                    <a:pos x="354" y="690"/>
                  </a:cxn>
                  <a:cxn ang="0">
                    <a:pos x="312" y="714"/>
                  </a:cxn>
                  <a:cxn ang="0">
                    <a:pos x="338" y="775"/>
                  </a:cxn>
                  <a:cxn ang="0">
                    <a:pos x="315" y="820"/>
                  </a:cxn>
                  <a:cxn ang="0">
                    <a:pos x="260" y="832"/>
                  </a:cxn>
                  <a:cxn ang="0">
                    <a:pos x="203" y="836"/>
                  </a:cxn>
                  <a:cxn ang="0">
                    <a:pos x="104" y="877"/>
                  </a:cxn>
                  <a:cxn ang="0">
                    <a:pos x="219" y="858"/>
                  </a:cxn>
                  <a:cxn ang="0">
                    <a:pos x="287" y="853"/>
                  </a:cxn>
                  <a:cxn ang="0">
                    <a:pos x="347" y="827"/>
                  </a:cxn>
                  <a:cxn ang="0">
                    <a:pos x="362" y="784"/>
                  </a:cxn>
                  <a:cxn ang="0">
                    <a:pos x="346" y="730"/>
                  </a:cxn>
                  <a:cxn ang="0">
                    <a:pos x="373" y="706"/>
                  </a:cxn>
                  <a:cxn ang="0">
                    <a:pos x="389" y="657"/>
                  </a:cxn>
                  <a:cxn ang="0">
                    <a:pos x="366" y="623"/>
                  </a:cxn>
                  <a:cxn ang="0">
                    <a:pos x="309" y="620"/>
                  </a:cxn>
                  <a:cxn ang="0">
                    <a:pos x="311" y="572"/>
                  </a:cxn>
                  <a:cxn ang="0">
                    <a:pos x="318" y="523"/>
                  </a:cxn>
                  <a:cxn ang="0">
                    <a:pos x="322" y="479"/>
                  </a:cxn>
                  <a:cxn ang="0">
                    <a:pos x="316" y="422"/>
                  </a:cxn>
                  <a:cxn ang="0">
                    <a:pos x="241" y="385"/>
                  </a:cxn>
                  <a:cxn ang="0">
                    <a:pos x="270" y="319"/>
                  </a:cxn>
                  <a:cxn ang="0">
                    <a:pos x="236" y="304"/>
                  </a:cxn>
                  <a:cxn ang="0">
                    <a:pos x="165" y="310"/>
                  </a:cxn>
                  <a:cxn ang="0">
                    <a:pos x="188" y="278"/>
                  </a:cxn>
                  <a:cxn ang="0">
                    <a:pos x="228" y="217"/>
                  </a:cxn>
                  <a:cxn ang="0">
                    <a:pos x="188" y="194"/>
                  </a:cxn>
                  <a:cxn ang="0">
                    <a:pos x="137" y="192"/>
                  </a:cxn>
                  <a:cxn ang="0">
                    <a:pos x="89" y="192"/>
                  </a:cxn>
                  <a:cxn ang="0">
                    <a:pos x="83" y="147"/>
                  </a:cxn>
                  <a:cxn ang="0">
                    <a:pos x="97" y="99"/>
                  </a:cxn>
                  <a:cxn ang="0">
                    <a:pos x="121" y="50"/>
                  </a:cxn>
                  <a:cxn ang="0">
                    <a:pos x="113" y="12"/>
                  </a:cxn>
                  <a:cxn ang="0">
                    <a:pos x="66" y="0"/>
                  </a:cxn>
                  <a:cxn ang="0">
                    <a:pos x="6" y="19"/>
                  </a:cxn>
                </a:cxnLst>
                <a:rect l="0" t="0" r="r" b="b"/>
                <a:pathLst>
                  <a:path w="391" h="890">
                    <a:moveTo>
                      <a:pt x="15" y="45"/>
                    </a:moveTo>
                    <a:lnTo>
                      <a:pt x="15" y="44"/>
                    </a:lnTo>
                    <a:lnTo>
                      <a:pt x="18" y="42"/>
                    </a:lnTo>
                    <a:lnTo>
                      <a:pt x="19" y="39"/>
                    </a:lnTo>
                    <a:lnTo>
                      <a:pt x="25" y="37"/>
                    </a:lnTo>
                    <a:lnTo>
                      <a:pt x="30" y="32"/>
                    </a:lnTo>
                    <a:lnTo>
                      <a:pt x="35" y="31"/>
                    </a:lnTo>
                    <a:lnTo>
                      <a:pt x="43" y="28"/>
                    </a:lnTo>
                    <a:lnTo>
                      <a:pt x="50" y="25"/>
                    </a:lnTo>
                    <a:lnTo>
                      <a:pt x="56" y="22"/>
                    </a:lnTo>
                    <a:lnTo>
                      <a:pt x="63" y="21"/>
                    </a:lnTo>
                    <a:lnTo>
                      <a:pt x="70" y="21"/>
                    </a:lnTo>
                    <a:lnTo>
                      <a:pt x="79" y="21"/>
                    </a:lnTo>
                    <a:lnTo>
                      <a:pt x="85" y="22"/>
                    </a:lnTo>
                    <a:lnTo>
                      <a:pt x="92" y="25"/>
                    </a:lnTo>
                    <a:lnTo>
                      <a:pt x="98" y="31"/>
                    </a:lnTo>
                    <a:lnTo>
                      <a:pt x="105" y="38"/>
                    </a:lnTo>
                    <a:lnTo>
                      <a:pt x="102" y="39"/>
                    </a:lnTo>
                    <a:lnTo>
                      <a:pt x="98" y="45"/>
                    </a:lnTo>
                    <a:lnTo>
                      <a:pt x="94" y="48"/>
                    </a:lnTo>
                    <a:lnTo>
                      <a:pt x="91" y="54"/>
                    </a:lnTo>
                    <a:lnTo>
                      <a:pt x="86" y="60"/>
                    </a:lnTo>
                    <a:lnTo>
                      <a:pt x="82" y="69"/>
                    </a:lnTo>
                    <a:lnTo>
                      <a:pt x="79" y="73"/>
                    </a:lnTo>
                    <a:lnTo>
                      <a:pt x="78" y="77"/>
                    </a:lnTo>
                    <a:lnTo>
                      <a:pt x="75" y="82"/>
                    </a:lnTo>
                    <a:lnTo>
                      <a:pt x="72" y="89"/>
                    </a:lnTo>
                    <a:lnTo>
                      <a:pt x="70" y="95"/>
                    </a:lnTo>
                    <a:lnTo>
                      <a:pt x="67" y="101"/>
                    </a:lnTo>
                    <a:lnTo>
                      <a:pt x="65" y="108"/>
                    </a:lnTo>
                    <a:lnTo>
                      <a:pt x="63" y="117"/>
                    </a:lnTo>
                    <a:lnTo>
                      <a:pt x="62" y="124"/>
                    </a:lnTo>
                    <a:lnTo>
                      <a:pt x="59" y="133"/>
                    </a:lnTo>
                    <a:lnTo>
                      <a:pt x="57" y="136"/>
                    </a:lnTo>
                    <a:lnTo>
                      <a:pt x="57" y="141"/>
                    </a:lnTo>
                    <a:lnTo>
                      <a:pt x="56" y="146"/>
                    </a:lnTo>
                    <a:lnTo>
                      <a:pt x="56" y="152"/>
                    </a:lnTo>
                    <a:lnTo>
                      <a:pt x="54" y="156"/>
                    </a:lnTo>
                    <a:lnTo>
                      <a:pt x="53" y="162"/>
                    </a:lnTo>
                    <a:lnTo>
                      <a:pt x="53" y="166"/>
                    </a:lnTo>
                    <a:lnTo>
                      <a:pt x="53" y="172"/>
                    </a:lnTo>
                    <a:lnTo>
                      <a:pt x="51" y="178"/>
                    </a:lnTo>
                    <a:lnTo>
                      <a:pt x="50" y="184"/>
                    </a:lnTo>
                    <a:lnTo>
                      <a:pt x="50" y="189"/>
                    </a:lnTo>
                    <a:lnTo>
                      <a:pt x="50" y="195"/>
                    </a:lnTo>
                    <a:lnTo>
                      <a:pt x="50" y="198"/>
                    </a:lnTo>
                    <a:lnTo>
                      <a:pt x="51" y="201"/>
                    </a:lnTo>
                    <a:lnTo>
                      <a:pt x="51" y="203"/>
                    </a:lnTo>
                    <a:lnTo>
                      <a:pt x="54" y="205"/>
                    </a:lnTo>
                    <a:lnTo>
                      <a:pt x="57" y="207"/>
                    </a:lnTo>
                    <a:lnTo>
                      <a:pt x="63" y="210"/>
                    </a:lnTo>
                    <a:lnTo>
                      <a:pt x="67" y="210"/>
                    </a:lnTo>
                    <a:lnTo>
                      <a:pt x="76" y="211"/>
                    </a:lnTo>
                    <a:lnTo>
                      <a:pt x="79" y="211"/>
                    </a:lnTo>
                    <a:lnTo>
                      <a:pt x="85" y="213"/>
                    </a:lnTo>
                    <a:lnTo>
                      <a:pt x="89" y="214"/>
                    </a:lnTo>
                    <a:lnTo>
                      <a:pt x="97" y="214"/>
                    </a:lnTo>
                    <a:lnTo>
                      <a:pt x="101" y="214"/>
                    </a:lnTo>
                    <a:lnTo>
                      <a:pt x="108" y="214"/>
                    </a:lnTo>
                    <a:lnTo>
                      <a:pt x="115" y="214"/>
                    </a:lnTo>
                    <a:lnTo>
                      <a:pt x="124" y="214"/>
                    </a:lnTo>
                    <a:lnTo>
                      <a:pt x="129" y="213"/>
                    </a:lnTo>
                    <a:lnTo>
                      <a:pt x="133" y="213"/>
                    </a:lnTo>
                    <a:lnTo>
                      <a:pt x="137" y="213"/>
                    </a:lnTo>
                    <a:lnTo>
                      <a:pt x="143" y="213"/>
                    </a:lnTo>
                    <a:lnTo>
                      <a:pt x="148" y="211"/>
                    </a:lnTo>
                    <a:lnTo>
                      <a:pt x="152" y="211"/>
                    </a:lnTo>
                    <a:lnTo>
                      <a:pt x="158" y="211"/>
                    </a:lnTo>
                    <a:lnTo>
                      <a:pt x="165" y="211"/>
                    </a:lnTo>
                    <a:lnTo>
                      <a:pt x="169" y="210"/>
                    </a:lnTo>
                    <a:lnTo>
                      <a:pt x="174" y="208"/>
                    </a:lnTo>
                    <a:lnTo>
                      <a:pt x="178" y="208"/>
                    </a:lnTo>
                    <a:lnTo>
                      <a:pt x="182" y="208"/>
                    </a:lnTo>
                    <a:lnTo>
                      <a:pt x="190" y="208"/>
                    </a:lnTo>
                    <a:lnTo>
                      <a:pt x="196" y="210"/>
                    </a:lnTo>
                    <a:lnTo>
                      <a:pt x="200" y="211"/>
                    </a:lnTo>
                    <a:lnTo>
                      <a:pt x="203" y="214"/>
                    </a:lnTo>
                    <a:lnTo>
                      <a:pt x="204" y="216"/>
                    </a:lnTo>
                    <a:lnTo>
                      <a:pt x="206" y="219"/>
                    </a:lnTo>
                    <a:lnTo>
                      <a:pt x="204" y="226"/>
                    </a:lnTo>
                    <a:lnTo>
                      <a:pt x="200" y="233"/>
                    </a:lnTo>
                    <a:lnTo>
                      <a:pt x="197" y="239"/>
                    </a:lnTo>
                    <a:lnTo>
                      <a:pt x="194" y="243"/>
                    </a:lnTo>
                    <a:lnTo>
                      <a:pt x="190" y="248"/>
                    </a:lnTo>
                    <a:lnTo>
                      <a:pt x="185" y="254"/>
                    </a:lnTo>
                    <a:lnTo>
                      <a:pt x="180" y="258"/>
                    </a:lnTo>
                    <a:lnTo>
                      <a:pt x="174" y="262"/>
                    </a:lnTo>
                    <a:lnTo>
                      <a:pt x="168" y="267"/>
                    </a:lnTo>
                    <a:lnTo>
                      <a:pt x="164" y="272"/>
                    </a:lnTo>
                    <a:lnTo>
                      <a:pt x="158" y="275"/>
                    </a:lnTo>
                    <a:lnTo>
                      <a:pt x="152" y="281"/>
                    </a:lnTo>
                    <a:lnTo>
                      <a:pt x="146" y="284"/>
                    </a:lnTo>
                    <a:lnTo>
                      <a:pt x="142" y="290"/>
                    </a:lnTo>
                    <a:lnTo>
                      <a:pt x="136" y="293"/>
                    </a:lnTo>
                    <a:lnTo>
                      <a:pt x="131" y="296"/>
                    </a:lnTo>
                    <a:lnTo>
                      <a:pt x="127" y="299"/>
                    </a:lnTo>
                    <a:lnTo>
                      <a:pt x="124" y="302"/>
                    </a:lnTo>
                    <a:lnTo>
                      <a:pt x="120" y="304"/>
                    </a:lnTo>
                    <a:lnTo>
                      <a:pt x="118" y="306"/>
                    </a:lnTo>
                    <a:lnTo>
                      <a:pt x="131" y="325"/>
                    </a:lnTo>
                    <a:lnTo>
                      <a:pt x="131" y="325"/>
                    </a:lnTo>
                    <a:lnTo>
                      <a:pt x="136" y="326"/>
                    </a:lnTo>
                    <a:lnTo>
                      <a:pt x="139" y="326"/>
                    </a:lnTo>
                    <a:lnTo>
                      <a:pt x="143" y="328"/>
                    </a:lnTo>
                    <a:lnTo>
                      <a:pt x="148" y="328"/>
                    </a:lnTo>
                    <a:lnTo>
                      <a:pt x="155" y="329"/>
                    </a:lnTo>
                    <a:lnTo>
                      <a:pt x="161" y="329"/>
                    </a:lnTo>
                    <a:lnTo>
                      <a:pt x="169" y="329"/>
                    </a:lnTo>
                    <a:lnTo>
                      <a:pt x="174" y="329"/>
                    </a:lnTo>
                    <a:lnTo>
                      <a:pt x="178" y="329"/>
                    </a:lnTo>
                    <a:lnTo>
                      <a:pt x="182" y="329"/>
                    </a:lnTo>
                    <a:lnTo>
                      <a:pt x="188" y="329"/>
                    </a:lnTo>
                    <a:lnTo>
                      <a:pt x="193" y="328"/>
                    </a:lnTo>
                    <a:lnTo>
                      <a:pt x="200" y="328"/>
                    </a:lnTo>
                    <a:lnTo>
                      <a:pt x="206" y="326"/>
                    </a:lnTo>
                    <a:lnTo>
                      <a:pt x="213" y="326"/>
                    </a:lnTo>
                    <a:lnTo>
                      <a:pt x="219" y="325"/>
                    </a:lnTo>
                    <a:lnTo>
                      <a:pt x="226" y="323"/>
                    </a:lnTo>
                    <a:lnTo>
                      <a:pt x="233" y="323"/>
                    </a:lnTo>
                    <a:lnTo>
                      <a:pt x="242" y="322"/>
                    </a:lnTo>
                    <a:lnTo>
                      <a:pt x="244" y="320"/>
                    </a:lnTo>
                    <a:lnTo>
                      <a:pt x="245" y="320"/>
                    </a:lnTo>
                    <a:lnTo>
                      <a:pt x="247" y="323"/>
                    </a:lnTo>
                    <a:lnTo>
                      <a:pt x="248" y="328"/>
                    </a:lnTo>
                    <a:lnTo>
                      <a:pt x="247" y="331"/>
                    </a:lnTo>
                    <a:lnTo>
                      <a:pt x="245" y="335"/>
                    </a:lnTo>
                    <a:lnTo>
                      <a:pt x="242" y="342"/>
                    </a:lnTo>
                    <a:lnTo>
                      <a:pt x="238" y="350"/>
                    </a:lnTo>
                    <a:lnTo>
                      <a:pt x="235" y="354"/>
                    </a:lnTo>
                    <a:lnTo>
                      <a:pt x="233" y="358"/>
                    </a:lnTo>
                    <a:lnTo>
                      <a:pt x="229" y="364"/>
                    </a:lnTo>
                    <a:lnTo>
                      <a:pt x="226" y="370"/>
                    </a:lnTo>
                    <a:lnTo>
                      <a:pt x="222" y="376"/>
                    </a:lnTo>
                    <a:lnTo>
                      <a:pt x="217" y="383"/>
                    </a:lnTo>
                    <a:lnTo>
                      <a:pt x="213" y="390"/>
                    </a:lnTo>
                    <a:lnTo>
                      <a:pt x="207" y="399"/>
                    </a:lnTo>
                    <a:lnTo>
                      <a:pt x="207" y="399"/>
                    </a:lnTo>
                    <a:lnTo>
                      <a:pt x="207" y="401"/>
                    </a:lnTo>
                    <a:lnTo>
                      <a:pt x="210" y="405"/>
                    </a:lnTo>
                    <a:lnTo>
                      <a:pt x="216" y="409"/>
                    </a:lnTo>
                    <a:lnTo>
                      <a:pt x="219" y="411"/>
                    </a:lnTo>
                    <a:lnTo>
                      <a:pt x="225" y="412"/>
                    </a:lnTo>
                    <a:lnTo>
                      <a:pt x="228" y="414"/>
                    </a:lnTo>
                    <a:lnTo>
                      <a:pt x="230" y="414"/>
                    </a:lnTo>
                    <a:lnTo>
                      <a:pt x="235" y="415"/>
                    </a:lnTo>
                    <a:lnTo>
                      <a:pt x="241" y="417"/>
                    </a:lnTo>
                    <a:lnTo>
                      <a:pt x="244" y="417"/>
                    </a:lnTo>
                    <a:lnTo>
                      <a:pt x="249" y="418"/>
                    </a:lnTo>
                    <a:lnTo>
                      <a:pt x="254" y="418"/>
                    </a:lnTo>
                    <a:lnTo>
                      <a:pt x="261" y="420"/>
                    </a:lnTo>
                    <a:lnTo>
                      <a:pt x="265" y="420"/>
                    </a:lnTo>
                    <a:lnTo>
                      <a:pt x="273" y="421"/>
                    </a:lnTo>
                    <a:lnTo>
                      <a:pt x="280" y="421"/>
                    </a:lnTo>
                    <a:lnTo>
                      <a:pt x="289" y="422"/>
                    </a:lnTo>
                    <a:lnTo>
                      <a:pt x="290" y="422"/>
                    </a:lnTo>
                    <a:lnTo>
                      <a:pt x="293" y="425"/>
                    </a:lnTo>
                    <a:lnTo>
                      <a:pt x="295" y="428"/>
                    </a:lnTo>
                    <a:lnTo>
                      <a:pt x="296" y="434"/>
                    </a:lnTo>
                    <a:lnTo>
                      <a:pt x="296" y="437"/>
                    </a:lnTo>
                    <a:lnTo>
                      <a:pt x="297" y="440"/>
                    </a:lnTo>
                    <a:lnTo>
                      <a:pt x="297" y="444"/>
                    </a:lnTo>
                    <a:lnTo>
                      <a:pt x="299" y="450"/>
                    </a:lnTo>
                    <a:lnTo>
                      <a:pt x="299" y="454"/>
                    </a:lnTo>
                    <a:lnTo>
                      <a:pt x="299" y="460"/>
                    </a:lnTo>
                    <a:lnTo>
                      <a:pt x="299" y="466"/>
                    </a:lnTo>
                    <a:lnTo>
                      <a:pt x="299" y="473"/>
                    </a:lnTo>
                    <a:lnTo>
                      <a:pt x="299" y="476"/>
                    </a:lnTo>
                    <a:lnTo>
                      <a:pt x="299" y="481"/>
                    </a:lnTo>
                    <a:lnTo>
                      <a:pt x="299" y="485"/>
                    </a:lnTo>
                    <a:lnTo>
                      <a:pt x="299" y="489"/>
                    </a:lnTo>
                    <a:lnTo>
                      <a:pt x="297" y="494"/>
                    </a:lnTo>
                    <a:lnTo>
                      <a:pt x="297" y="498"/>
                    </a:lnTo>
                    <a:lnTo>
                      <a:pt x="297" y="504"/>
                    </a:lnTo>
                    <a:lnTo>
                      <a:pt x="297" y="510"/>
                    </a:lnTo>
                    <a:lnTo>
                      <a:pt x="296" y="514"/>
                    </a:lnTo>
                    <a:lnTo>
                      <a:pt x="296" y="520"/>
                    </a:lnTo>
                    <a:lnTo>
                      <a:pt x="295" y="526"/>
                    </a:lnTo>
                    <a:lnTo>
                      <a:pt x="295" y="532"/>
                    </a:lnTo>
                    <a:lnTo>
                      <a:pt x="295" y="539"/>
                    </a:lnTo>
                    <a:lnTo>
                      <a:pt x="293" y="545"/>
                    </a:lnTo>
                    <a:lnTo>
                      <a:pt x="293" y="552"/>
                    </a:lnTo>
                    <a:lnTo>
                      <a:pt x="292" y="559"/>
                    </a:lnTo>
                    <a:lnTo>
                      <a:pt x="290" y="565"/>
                    </a:lnTo>
                    <a:lnTo>
                      <a:pt x="289" y="572"/>
                    </a:lnTo>
                    <a:lnTo>
                      <a:pt x="287" y="581"/>
                    </a:lnTo>
                    <a:lnTo>
                      <a:pt x="287" y="588"/>
                    </a:lnTo>
                    <a:lnTo>
                      <a:pt x="286" y="597"/>
                    </a:lnTo>
                    <a:lnTo>
                      <a:pt x="284" y="606"/>
                    </a:lnTo>
                    <a:lnTo>
                      <a:pt x="283" y="615"/>
                    </a:lnTo>
                    <a:lnTo>
                      <a:pt x="281" y="625"/>
                    </a:lnTo>
                    <a:lnTo>
                      <a:pt x="281" y="625"/>
                    </a:lnTo>
                    <a:lnTo>
                      <a:pt x="281" y="629"/>
                    </a:lnTo>
                    <a:lnTo>
                      <a:pt x="284" y="632"/>
                    </a:lnTo>
                    <a:lnTo>
                      <a:pt x="289" y="638"/>
                    </a:lnTo>
                    <a:lnTo>
                      <a:pt x="293" y="639"/>
                    </a:lnTo>
                    <a:lnTo>
                      <a:pt x="297" y="642"/>
                    </a:lnTo>
                    <a:lnTo>
                      <a:pt x="303" y="644"/>
                    </a:lnTo>
                    <a:lnTo>
                      <a:pt x="312" y="645"/>
                    </a:lnTo>
                    <a:lnTo>
                      <a:pt x="316" y="645"/>
                    </a:lnTo>
                    <a:lnTo>
                      <a:pt x="321" y="645"/>
                    </a:lnTo>
                    <a:lnTo>
                      <a:pt x="327" y="645"/>
                    </a:lnTo>
                    <a:lnTo>
                      <a:pt x="332" y="647"/>
                    </a:lnTo>
                    <a:lnTo>
                      <a:pt x="338" y="645"/>
                    </a:lnTo>
                    <a:lnTo>
                      <a:pt x="346" y="645"/>
                    </a:lnTo>
                    <a:lnTo>
                      <a:pt x="353" y="645"/>
                    </a:lnTo>
                    <a:lnTo>
                      <a:pt x="362" y="645"/>
                    </a:lnTo>
                    <a:lnTo>
                      <a:pt x="362" y="647"/>
                    </a:lnTo>
                    <a:lnTo>
                      <a:pt x="364" y="651"/>
                    </a:lnTo>
                    <a:lnTo>
                      <a:pt x="364" y="654"/>
                    </a:lnTo>
                    <a:lnTo>
                      <a:pt x="367" y="658"/>
                    </a:lnTo>
                    <a:lnTo>
                      <a:pt x="367" y="663"/>
                    </a:lnTo>
                    <a:lnTo>
                      <a:pt x="367" y="669"/>
                    </a:lnTo>
                    <a:lnTo>
                      <a:pt x="364" y="674"/>
                    </a:lnTo>
                    <a:lnTo>
                      <a:pt x="363" y="680"/>
                    </a:lnTo>
                    <a:lnTo>
                      <a:pt x="359" y="685"/>
                    </a:lnTo>
                    <a:lnTo>
                      <a:pt x="354" y="690"/>
                    </a:lnTo>
                    <a:lnTo>
                      <a:pt x="350" y="693"/>
                    </a:lnTo>
                    <a:lnTo>
                      <a:pt x="346" y="696"/>
                    </a:lnTo>
                    <a:lnTo>
                      <a:pt x="341" y="698"/>
                    </a:lnTo>
                    <a:lnTo>
                      <a:pt x="337" y="702"/>
                    </a:lnTo>
                    <a:lnTo>
                      <a:pt x="330" y="703"/>
                    </a:lnTo>
                    <a:lnTo>
                      <a:pt x="324" y="706"/>
                    </a:lnTo>
                    <a:lnTo>
                      <a:pt x="316" y="709"/>
                    </a:lnTo>
                    <a:lnTo>
                      <a:pt x="311" y="712"/>
                    </a:lnTo>
                    <a:lnTo>
                      <a:pt x="312" y="714"/>
                    </a:lnTo>
                    <a:lnTo>
                      <a:pt x="313" y="718"/>
                    </a:lnTo>
                    <a:lnTo>
                      <a:pt x="316" y="724"/>
                    </a:lnTo>
                    <a:lnTo>
                      <a:pt x="319" y="728"/>
                    </a:lnTo>
                    <a:lnTo>
                      <a:pt x="324" y="736"/>
                    </a:lnTo>
                    <a:lnTo>
                      <a:pt x="327" y="743"/>
                    </a:lnTo>
                    <a:lnTo>
                      <a:pt x="331" y="750"/>
                    </a:lnTo>
                    <a:lnTo>
                      <a:pt x="334" y="757"/>
                    </a:lnTo>
                    <a:lnTo>
                      <a:pt x="337" y="768"/>
                    </a:lnTo>
                    <a:lnTo>
                      <a:pt x="338" y="775"/>
                    </a:lnTo>
                    <a:lnTo>
                      <a:pt x="340" y="784"/>
                    </a:lnTo>
                    <a:lnTo>
                      <a:pt x="338" y="791"/>
                    </a:lnTo>
                    <a:lnTo>
                      <a:pt x="337" y="798"/>
                    </a:lnTo>
                    <a:lnTo>
                      <a:pt x="334" y="805"/>
                    </a:lnTo>
                    <a:lnTo>
                      <a:pt x="331" y="811"/>
                    </a:lnTo>
                    <a:lnTo>
                      <a:pt x="327" y="813"/>
                    </a:lnTo>
                    <a:lnTo>
                      <a:pt x="324" y="816"/>
                    </a:lnTo>
                    <a:lnTo>
                      <a:pt x="319" y="817"/>
                    </a:lnTo>
                    <a:lnTo>
                      <a:pt x="315" y="820"/>
                    </a:lnTo>
                    <a:lnTo>
                      <a:pt x="309" y="821"/>
                    </a:lnTo>
                    <a:lnTo>
                      <a:pt x="305" y="823"/>
                    </a:lnTo>
                    <a:lnTo>
                      <a:pt x="299" y="824"/>
                    </a:lnTo>
                    <a:lnTo>
                      <a:pt x="293" y="827"/>
                    </a:lnTo>
                    <a:lnTo>
                      <a:pt x="287" y="829"/>
                    </a:lnTo>
                    <a:lnTo>
                      <a:pt x="280" y="829"/>
                    </a:lnTo>
                    <a:lnTo>
                      <a:pt x="273" y="830"/>
                    </a:lnTo>
                    <a:lnTo>
                      <a:pt x="267" y="832"/>
                    </a:lnTo>
                    <a:lnTo>
                      <a:pt x="260" y="832"/>
                    </a:lnTo>
                    <a:lnTo>
                      <a:pt x="254" y="833"/>
                    </a:lnTo>
                    <a:lnTo>
                      <a:pt x="247" y="833"/>
                    </a:lnTo>
                    <a:lnTo>
                      <a:pt x="241" y="835"/>
                    </a:lnTo>
                    <a:lnTo>
                      <a:pt x="233" y="835"/>
                    </a:lnTo>
                    <a:lnTo>
                      <a:pt x="226" y="835"/>
                    </a:lnTo>
                    <a:lnTo>
                      <a:pt x="220" y="835"/>
                    </a:lnTo>
                    <a:lnTo>
                      <a:pt x="214" y="836"/>
                    </a:lnTo>
                    <a:lnTo>
                      <a:pt x="207" y="836"/>
                    </a:lnTo>
                    <a:lnTo>
                      <a:pt x="203" y="836"/>
                    </a:lnTo>
                    <a:lnTo>
                      <a:pt x="197" y="836"/>
                    </a:lnTo>
                    <a:lnTo>
                      <a:pt x="193" y="837"/>
                    </a:lnTo>
                    <a:lnTo>
                      <a:pt x="188" y="837"/>
                    </a:lnTo>
                    <a:lnTo>
                      <a:pt x="184" y="837"/>
                    </a:lnTo>
                    <a:lnTo>
                      <a:pt x="180" y="837"/>
                    </a:lnTo>
                    <a:lnTo>
                      <a:pt x="177" y="837"/>
                    </a:lnTo>
                    <a:lnTo>
                      <a:pt x="174" y="837"/>
                    </a:lnTo>
                    <a:lnTo>
                      <a:pt x="172" y="837"/>
                    </a:lnTo>
                    <a:lnTo>
                      <a:pt x="104" y="877"/>
                    </a:lnTo>
                    <a:lnTo>
                      <a:pt x="131" y="890"/>
                    </a:lnTo>
                    <a:lnTo>
                      <a:pt x="188" y="858"/>
                    </a:lnTo>
                    <a:lnTo>
                      <a:pt x="190" y="858"/>
                    </a:lnTo>
                    <a:lnTo>
                      <a:pt x="194" y="858"/>
                    </a:lnTo>
                    <a:lnTo>
                      <a:pt x="197" y="858"/>
                    </a:lnTo>
                    <a:lnTo>
                      <a:pt x="203" y="858"/>
                    </a:lnTo>
                    <a:lnTo>
                      <a:pt x="207" y="858"/>
                    </a:lnTo>
                    <a:lnTo>
                      <a:pt x="213" y="859"/>
                    </a:lnTo>
                    <a:lnTo>
                      <a:pt x="219" y="858"/>
                    </a:lnTo>
                    <a:lnTo>
                      <a:pt x="226" y="858"/>
                    </a:lnTo>
                    <a:lnTo>
                      <a:pt x="233" y="858"/>
                    </a:lnTo>
                    <a:lnTo>
                      <a:pt x="241" y="858"/>
                    </a:lnTo>
                    <a:lnTo>
                      <a:pt x="248" y="858"/>
                    </a:lnTo>
                    <a:lnTo>
                      <a:pt x="255" y="858"/>
                    </a:lnTo>
                    <a:lnTo>
                      <a:pt x="264" y="856"/>
                    </a:lnTo>
                    <a:lnTo>
                      <a:pt x="273" y="856"/>
                    </a:lnTo>
                    <a:lnTo>
                      <a:pt x="280" y="855"/>
                    </a:lnTo>
                    <a:lnTo>
                      <a:pt x="287" y="853"/>
                    </a:lnTo>
                    <a:lnTo>
                      <a:pt x="296" y="852"/>
                    </a:lnTo>
                    <a:lnTo>
                      <a:pt x="303" y="851"/>
                    </a:lnTo>
                    <a:lnTo>
                      <a:pt x="311" y="848"/>
                    </a:lnTo>
                    <a:lnTo>
                      <a:pt x="318" y="845"/>
                    </a:lnTo>
                    <a:lnTo>
                      <a:pt x="325" y="842"/>
                    </a:lnTo>
                    <a:lnTo>
                      <a:pt x="332" y="839"/>
                    </a:lnTo>
                    <a:lnTo>
                      <a:pt x="338" y="836"/>
                    </a:lnTo>
                    <a:lnTo>
                      <a:pt x="344" y="832"/>
                    </a:lnTo>
                    <a:lnTo>
                      <a:pt x="347" y="827"/>
                    </a:lnTo>
                    <a:lnTo>
                      <a:pt x="353" y="821"/>
                    </a:lnTo>
                    <a:lnTo>
                      <a:pt x="356" y="816"/>
                    </a:lnTo>
                    <a:lnTo>
                      <a:pt x="359" y="810"/>
                    </a:lnTo>
                    <a:lnTo>
                      <a:pt x="360" y="804"/>
                    </a:lnTo>
                    <a:lnTo>
                      <a:pt x="362" y="798"/>
                    </a:lnTo>
                    <a:lnTo>
                      <a:pt x="362" y="795"/>
                    </a:lnTo>
                    <a:lnTo>
                      <a:pt x="362" y="791"/>
                    </a:lnTo>
                    <a:lnTo>
                      <a:pt x="362" y="786"/>
                    </a:lnTo>
                    <a:lnTo>
                      <a:pt x="362" y="784"/>
                    </a:lnTo>
                    <a:lnTo>
                      <a:pt x="362" y="778"/>
                    </a:lnTo>
                    <a:lnTo>
                      <a:pt x="362" y="773"/>
                    </a:lnTo>
                    <a:lnTo>
                      <a:pt x="360" y="768"/>
                    </a:lnTo>
                    <a:lnTo>
                      <a:pt x="359" y="762"/>
                    </a:lnTo>
                    <a:lnTo>
                      <a:pt x="356" y="754"/>
                    </a:lnTo>
                    <a:lnTo>
                      <a:pt x="354" y="749"/>
                    </a:lnTo>
                    <a:lnTo>
                      <a:pt x="351" y="743"/>
                    </a:lnTo>
                    <a:lnTo>
                      <a:pt x="348" y="736"/>
                    </a:lnTo>
                    <a:lnTo>
                      <a:pt x="346" y="730"/>
                    </a:lnTo>
                    <a:lnTo>
                      <a:pt x="341" y="724"/>
                    </a:lnTo>
                    <a:lnTo>
                      <a:pt x="341" y="722"/>
                    </a:lnTo>
                    <a:lnTo>
                      <a:pt x="344" y="721"/>
                    </a:lnTo>
                    <a:lnTo>
                      <a:pt x="347" y="720"/>
                    </a:lnTo>
                    <a:lnTo>
                      <a:pt x="351" y="720"/>
                    </a:lnTo>
                    <a:lnTo>
                      <a:pt x="356" y="717"/>
                    </a:lnTo>
                    <a:lnTo>
                      <a:pt x="362" y="714"/>
                    </a:lnTo>
                    <a:lnTo>
                      <a:pt x="367" y="709"/>
                    </a:lnTo>
                    <a:lnTo>
                      <a:pt x="373" y="706"/>
                    </a:lnTo>
                    <a:lnTo>
                      <a:pt x="378" y="701"/>
                    </a:lnTo>
                    <a:lnTo>
                      <a:pt x="383" y="695"/>
                    </a:lnTo>
                    <a:lnTo>
                      <a:pt x="386" y="687"/>
                    </a:lnTo>
                    <a:lnTo>
                      <a:pt x="389" y="680"/>
                    </a:lnTo>
                    <a:lnTo>
                      <a:pt x="389" y="676"/>
                    </a:lnTo>
                    <a:lnTo>
                      <a:pt x="391" y="671"/>
                    </a:lnTo>
                    <a:lnTo>
                      <a:pt x="391" y="667"/>
                    </a:lnTo>
                    <a:lnTo>
                      <a:pt x="391" y="663"/>
                    </a:lnTo>
                    <a:lnTo>
                      <a:pt x="389" y="657"/>
                    </a:lnTo>
                    <a:lnTo>
                      <a:pt x="388" y="653"/>
                    </a:lnTo>
                    <a:lnTo>
                      <a:pt x="385" y="647"/>
                    </a:lnTo>
                    <a:lnTo>
                      <a:pt x="383" y="642"/>
                    </a:lnTo>
                    <a:lnTo>
                      <a:pt x="383" y="639"/>
                    </a:lnTo>
                    <a:lnTo>
                      <a:pt x="383" y="637"/>
                    </a:lnTo>
                    <a:lnTo>
                      <a:pt x="380" y="632"/>
                    </a:lnTo>
                    <a:lnTo>
                      <a:pt x="376" y="629"/>
                    </a:lnTo>
                    <a:lnTo>
                      <a:pt x="370" y="626"/>
                    </a:lnTo>
                    <a:lnTo>
                      <a:pt x="366" y="623"/>
                    </a:lnTo>
                    <a:lnTo>
                      <a:pt x="359" y="622"/>
                    </a:lnTo>
                    <a:lnTo>
                      <a:pt x="351" y="620"/>
                    </a:lnTo>
                    <a:lnTo>
                      <a:pt x="346" y="620"/>
                    </a:lnTo>
                    <a:lnTo>
                      <a:pt x="341" y="619"/>
                    </a:lnTo>
                    <a:lnTo>
                      <a:pt x="335" y="619"/>
                    </a:lnTo>
                    <a:lnTo>
                      <a:pt x="331" y="619"/>
                    </a:lnTo>
                    <a:lnTo>
                      <a:pt x="324" y="619"/>
                    </a:lnTo>
                    <a:lnTo>
                      <a:pt x="316" y="619"/>
                    </a:lnTo>
                    <a:lnTo>
                      <a:pt x="309" y="620"/>
                    </a:lnTo>
                    <a:lnTo>
                      <a:pt x="302" y="620"/>
                    </a:lnTo>
                    <a:lnTo>
                      <a:pt x="302" y="619"/>
                    </a:lnTo>
                    <a:lnTo>
                      <a:pt x="303" y="612"/>
                    </a:lnTo>
                    <a:lnTo>
                      <a:pt x="303" y="606"/>
                    </a:lnTo>
                    <a:lnTo>
                      <a:pt x="306" y="602"/>
                    </a:lnTo>
                    <a:lnTo>
                      <a:pt x="306" y="594"/>
                    </a:lnTo>
                    <a:lnTo>
                      <a:pt x="308" y="588"/>
                    </a:lnTo>
                    <a:lnTo>
                      <a:pt x="309" y="581"/>
                    </a:lnTo>
                    <a:lnTo>
                      <a:pt x="311" y="572"/>
                    </a:lnTo>
                    <a:lnTo>
                      <a:pt x="312" y="564"/>
                    </a:lnTo>
                    <a:lnTo>
                      <a:pt x="313" y="556"/>
                    </a:lnTo>
                    <a:lnTo>
                      <a:pt x="313" y="551"/>
                    </a:lnTo>
                    <a:lnTo>
                      <a:pt x="315" y="546"/>
                    </a:lnTo>
                    <a:lnTo>
                      <a:pt x="315" y="542"/>
                    </a:lnTo>
                    <a:lnTo>
                      <a:pt x="316" y="537"/>
                    </a:lnTo>
                    <a:lnTo>
                      <a:pt x="316" y="533"/>
                    </a:lnTo>
                    <a:lnTo>
                      <a:pt x="318" y="527"/>
                    </a:lnTo>
                    <a:lnTo>
                      <a:pt x="318" y="523"/>
                    </a:lnTo>
                    <a:lnTo>
                      <a:pt x="319" y="519"/>
                    </a:lnTo>
                    <a:lnTo>
                      <a:pt x="319" y="513"/>
                    </a:lnTo>
                    <a:lnTo>
                      <a:pt x="319" y="508"/>
                    </a:lnTo>
                    <a:lnTo>
                      <a:pt x="319" y="504"/>
                    </a:lnTo>
                    <a:lnTo>
                      <a:pt x="321" y="498"/>
                    </a:lnTo>
                    <a:lnTo>
                      <a:pt x="321" y="494"/>
                    </a:lnTo>
                    <a:lnTo>
                      <a:pt x="321" y="489"/>
                    </a:lnTo>
                    <a:lnTo>
                      <a:pt x="321" y="484"/>
                    </a:lnTo>
                    <a:lnTo>
                      <a:pt x="322" y="479"/>
                    </a:lnTo>
                    <a:lnTo>
                      <a:pt x="322" y="475"/>
                    </a:lnTo>
                    <a:lnTo>
                      <a:pt x="322" y="469"/>
                    </a:lnTo>
                    <a:lnTo>
                      <a:pt x="322" y="465"/>
                    </a:lnTo>
                    <a:lnTo>
                      <a:pt x="322" y="460"/>
                    </a:lnTo>
                    <a:lnTo>
                      <a:pt x="321" y="452"/>
                    </a:lnTo>
                    <a:lnTo>
                      <a:pt x="321" y="444"/>
                    </a:lnTo>
                    <a:lnTo>
                      <a:pt x="319" y="437"/>
                    </a:lnTo>
                    <a:lnTo>
                      <a:pt x="318" y="430"/>
                    </a:lnTo>
                    <a:lnTo>
                      <a:pt x="316" y="422"/>
                    </a:lnTo>
                    <a:lnTo>
                      <a:pt x="315" y="417"/>
                    </a:lnTo>
                    <a:lnTo>
                      <a:pt x="311" y="412"/>
                    </a:lnTo>
                    <a:lnTo>
                      <a:pt x="308" y="408"/>
                    </a:lnTo>
                    <a:lnTo>
                      <a:pt x="303" y="405"/>
                    </a:lnTo>
                    <a:lnTo>
                      <a:pt x="300" y="404"/>
                    </a:lnTo>
                    <a:lnTo>
                      <a:pt x="236" y="393"/>
                    </a:lnTo>
                    <a:lnTo>
                      <a:pt x="236" y="392"/>
                    </a:lnTo>
                    <a:lnTo>
                      <a:pt x="238" y="390"/>
                    </a:lnTo>
                    <a:lnTo>
                      <a:pt x="241" y="385"/>
                    </a:lnTo>
                    <a:lnTo>
                      <a:pt x="245" y="380"/>
                    </a:lnTo>
                    <a:lnTo>
                      <a:pt x="249" y="373"/>
                    </a:lnTo>
                    <a:lnTo>
                      <a:pt x="254" y="366"/>
                    </a:lnTo>
                    <a:lnTo>
                      <a:pt x="258" y="357"/>
                    </a:lnTo>
                    <a:lnTo>
                      <a:pt x="263" y="350"/>
                    </a:lnTo>
                    <a:lnTo>
                      <a:pt x="265" y="341"/>
                    </a:lnTo>
                    <a:lnTo>
                      <a:pt x="268" y="334"/>
                    </a:lnTo>
                    <a:lnTo>
                      <a:pt x="270" y="325"/>
                    </a:lnTo>
                    <a:lnTo>
                      <a:pt x="270" y="319"/>
                    </a:lnTo>
                    <a:lnTo>
                      <a:pt x="268" y="312"/>
                    </a:lnTo>
                    <a:lnTo>
                      <a:pt x="265" y="309"/>
                    </a:lnTo>
                    <a:lnTo>
                      <a:pt x="261" y="304"/>
                    </a:lnTo>
                    <a:lnTo>
                      <a:pt x="254" y="303"/>
                    </a:lnTo>
                    <a:lnTo>
                      <a:pt x="252" y="303"/>
                    </a:lnTo>
                    <a:lnTo>
                      <a:pt x="249" y="303"/>
                    </a:lnTo>
                    <a:lnTo>
                      <a:pt x="245" y="303"/>
                    </a:lnTo>
                    <a:lnTo>
                      <a:pt x="242" y="303"/>
                    </a:lnTo>
                    <a:lnTo>
                      <a:pt x="236" y="304"/>
                    </a:lnTo>
                    <a:lnTo>
                      <a:pt x="229" y="304"/>
                    </a:lnTo>
                    <a:lnTo>
                      <a:pt x="222" y="306"/>
                    </a:lnTo>
                    <a:lnTo>
                      <a:pt x="214" y="307"/>
                    </a:lnTo>
                    <a:lnTo>
                      <a:pt x="206" y="307"/>
                    </a:lnTo>
                    <a:lnTo>
                      <a:pt x="198" y="309"/>
                    </a:lnTo>
                    <a:lnTo>
                      <a:pt x="190" y="309"/>
                    </a:lnTo>
                    <a:lnTo>
                      <a:pt x="181" y="310"/>
                    </a:lnTo>
                    <a:lnTo>
                      <a:pt x="172" y="310"/>
                    </a:lnTo>
                    <a:lnTo>
                      <a:pt x="165" y="310"/>
                    </a:lnTo>
                    <a:lnTo>
                      <a:pt x="158" y="310"/>
                    </a:lnTo>
                    <a:lnTo>
                      <a:pt x="152" y="310"/>
                    </a:lnTo>
                    <a:lnTo>
                      <a:pt x="152" y="309"/>
                    </a:lnTo>
                    <a:lnTo>
                      <a:pt x="155" y="306"/>
                    </a:lnTo>
                    <a:lnTo>
                      <a:pt x="159" y="303"/>
                    </a:lnTo>
                    <a:lnTo>
                      <a:pt x="165" y="299"/>
                    </a:lnTo>
                    <a:lnTo>
                      <a:pt x="172" y="291"/>
                    </a:lnTo>
                    <a:lnTo>
                      <a:pt x="180" y="286"/>
                    </a:lnTo>
                    <a:lnTo>
                      <a:pt x="188" y="278"/>
                    </a:lnTo>
                    <a:lnTo>
                      <a:pt x="197" y="271"/>
                    </a:lnTo>
                    <a:lnTo>
                      <a:pt x="204" y="262"/>
                    </a:lnTo>
                    <a:lnTo>
                      <a:pt x="212" y="255"/>
                    </a:lnTo>
                    <a:lnTo>
                      <a:pt x="217" y="246"/>
                    </a:lnTo>
                    <a:lnTo>
                      <a:pt x="225" y="239"/>
                    </a:lnTo>
                    <a:lnTo>
                      <a:pt x="228" y="232"/>
                    </a:lnTo>
                    <a:lnTo>
                      <a:pt x="229" y="226"/>
                    </a:lnTo>
                    <a:lnTo>
                      <a:pt x="229" y="221"/>
                    </a:lnTo>
                    <a:lnTo>
                      <a:pt x="228" y="217"/>
                    </a:lnTo>
                    <a:lnTo>
                      <a:pt x="222" y="210"/>
                    </a:lnTo>
                    <a:lnTo>
                      <a:pt x="217" y="204"/>
                    </a:lnTo>
                    <a:lnTo>
                      <a:pt x="213" y="201"/>
                    </a:lnTo>
                    <a:lnTo>
                      <a:pt x="210" y="200"/>
                    </a:lnTo>
                    <a:lnTo>
                      <a:pt x="206" y="198"/>
                    </a:lnTo>
                    <a:lnTo>
                      <a:pt x="200" y="197"/>
                    </a:lnTo>
                    <a:lnTo>
                      <a:pt x="197" y="195"/>
                    </a:lnTo>
                    <a:lnTo>
                      <a:pt x="193" y="194"/>
                    </a:lnTo>
                    <a:lnTo>
                      <a:pt x="188" y="194"/>
                    </a:lnTo>
                    <a:lnTo>
                      <a:pt x="184" y="194"/>
                    </a:lnTo>
                    <a:lnTo>
                      <a:pt x="180" y="192"/>
                    </a:lnTo>
                    <a:lnTo>
                      <a:pt x="174" y="192"/>
                    </a:lnTo>
                    <a:lnTo>
                      <a:pt x="168" y="192"/>
                    </a:lnTo>
                    <a:lnTo>
                      <a:pt x="162" y="192"/>
                    </a:lnTo>
                    <a:lnTo>
                      <a:pt x="153" y="192"/>
                    </a:lnTo>
                    <a:lnTo>
                      <a:pt x="146" y="192"/>
                    </a:lnTo>
                    <a:lnTo>
                      <a:pt x="142" y="192"/>
                    </a:lnTo>
                    <a:lnTo>
                      <a:pt x="137" y="192"/>
                    </a:lnTo>
                    <a:lnTo>
                      <a:pt x="131" y="192"/>
                    </a:lnTo>
                    <a:lnTo>
                      <a:pt x="129" y="192"/>
                    </a:lnTo>
                    <a:lnTo>
                      <a:pt x="123" y="192"/>
                    </a:lnTo>
                    <a:lnTo>
                      <a:pt x="117" y="192"/>
                    </a:lnTo>
                    <a:lnTo>
                      <a:pt x="113" y="192"/>
                    </a:lnTo>
                    <a:lnTo>
                      <a:pt x="107" y="192"/>
                    </a:lnTo>
                    <a:lnTo>
                      <a:pt x="99" y="192"/>
                    </a:lnTo>
                    <a:lnTo>
                      <a:pt x="94" y="192"/>
                    </a:lnTo>
                    <a:lnTo>
                      <a:pt x="89" y="192"/>
                    </a:lnTo>
                    <a:lnTo>
                      <a:pt x="83" y="192"/>
                    </a:lnTo>
                    <a:lnTo>
                      <a:pt x="81" y="178"/>
                    </a:lnTo>
                    <a:lnTo>
                      <a:pt x="81" y="176"/>
                    </a:lnTo>
                    <a:lnTo>
                      <a:pt x="81" y="172"/>
                    </a:lnTo>
                    <a:lnTo>
                      <a:pt x="81" y="166"/>
                    </a:lnTo>
                    <a:lnTo>
                      <a:pt x="83" y="160"/>
                    </a:lnTo>
                    <a:lnTo>
                      <a:pt x="83" y="156"/>
                    </a:lnTo>
                    <a:lnTo>
                      <a:pt x="83" y="152"/>
                    </a:lnTo>
                    <a:lnTo>
                      <a:pt x="83" y="147"/>
                    </a:lnTo>
                    <a:lnTo>
                      <a:pt x="85" y="143"/>
                    </a:lnTo>
                    <a:lnTo>
                      <a:pt x="85" y="137"/>
                    </a:lnTo>
                    <a:lnTo>
                      <a:pt x="86" y="133"/>
                    </a:lnTo>
                    <a:lnTo>
                      <a:pt x="88" y="127"/>
                    </a:lnTo>
                    <a:lnTo>
                      <a:pt x="91" y="122"/>
                    </a:lnTo>
                    <a:lnTo>
                      <a:pt x="91" y="117"/>
                    </a:lnTo>
                    <a:lnTo>
                      <a:pt x="92" y="111"/>
                    </a:lnTo>
                    <a:lnTo>
                      <a:pt x="94" y="105"/>
                    </a:lnTo>
                    <a:lnTo>
                      <a:pt x="97" y="99"/>
                    </a:lnTo>
                    <a:lnTo>
                      <a:pt x="97" y="93"/>
                    </a:lnTo>
                    <a:lnTo>
                      <a:pt x="99" y="87"/>
                    </a:lnTo>
                    <a:lnTo>
                      <a:pt x="101" y="83"/>
                    </a:lnTo>
                    <a:lnTo>
                      <a:pt x="104" y="77"/>
                    </a:lnTo>
                    <a:lnTo>
                      <a:pt x="107" y="73"/>
                    </a:lnTo>
                    <a:lnTo>
                      <a:pt x="108" y="67"/>
                    </a:lnTo>
                    <a:lnTo>
                      <a:pt x="111" y="61"/>
                    </a:lnTo>
                    <a:lnTo>
                      <a:pt x="114" y="58"/>
                    </a:lnTo>
                    <a:lnTo>
                      <a:pt x="121" y="50"/>
                    </a:lnTo>
                    <a:lnTo>
                      <a:pt x="129" y="44"/>
                    </a:lnTo>
                    <a:lnTo>
                      <a:pt x="142" y="32"/>
                    </a:lnTo>
                    <a:lnTo>
                      <a:pt x="140" y="31"/>
                    </a:lnTo>
                    <a:lnTo>
                      <a:pt x="139" y="29"/>
                    </a:lnTo>
                    <a:lnTo>
                      <a:pt x="134" y="25"/>
                    </a:lnTo>
                    <a:lnTo>
                      <a:pt x="130" y="22"/>
                    </a:lnTo>
                    <a:lnTo>
                      <a:pt x="124" y="18"/>
                    </a:lnTo>
                    <a:lnTo>
                      <a:pt x="117" y="15"/>
                    </a:lnTo>
                    <a:lnTo>
                      <a:pt x="113" y="12"/>
                    </a:lnTo>
                    <a:lnTo>
                      <a:pt x="108" y="9"/>
                    </a:lnTo>
                    <a:lnTo>
                      <a:pt x="104" y="7"/>
                    </a:lnTo>
                    <a:lnTo>
                      <a:pt x="99" y="7"/>
                    </a:lnTo>
                    <a:lnTo>
                      <a:pt x="94" y="4"/>
                    </a:lnTo>
                    <a:lnTo>
                      <a:pt x="89" y="3"/>
                    </a:lnTo>
                    <a:lnTo>
                      <a:pt x="83" y="2"/>
                    </a:lnTo>
                    <a:lnTo>
                      <a:pt x="78" y="2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4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5"/>
                    </a:lnTo>
                    <a:lnTo>
                      <a:pt x="6" y="19"/>
                    </a:lnTo>
                    <a:lnTo>
                      <a:pt x="0" y="25"/>
                    </a:lnTo>
                    <a:lnTo>
                      <a:pt x="15" y="45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41"/>
              <p:cNvSpPr>
                <a:spLocks/>
              </p:cNvSpPr>
              <p:nvPr/>
            </p:nvSpPr>
            <p:spPr bwMode="auto">
              <a:xfrm>
                <a:off x="6831235" y="4395267"/>
                <a:ext cx="176213" cy="317500"/>
              </a:xfrm>
              <a:custGeom>
                <a:avLst/>
                <a:gdLst/>
                <a:ahLst/>
                <a:cxnLst>
                  <a:cxn ang="0">
                    <a:pos x="221" y="375"/>
                  </a:cxn>
                  <a:cxn ang="0">
                    <a:pos x="221" y="356"/>
                  </a:cxn>
                  <a:cxn ang="0">
                    <a:pos x="221" y="335"/>
                  </a:cxn>
                  <a:cxn ang="0">
                    <a:pos x="221" y="311"/>
                  </a:cxn>
                  <a:cxn ang="0">
                    <a:pos x="220" y="283"/>
                  </a:cxn>
                  <a:cxn ang="0">
                    <a:pos x="217" y="252"/>
                  </a:cxn>
                  <a:cxn ang="0">
                    <a:pos x="213" y="220"/>
                  </a:cxn>
                  <a:cxn ang="0">
                    <a:pos x="207" y="187"/>
                  </a:cxn>
                  <a:cxn ang="0">
                    <a:pos x="197" y="153"/>
                  </a:cxn>
                  <a:cxn ang="0">
                    <a:pos x="185" y="120"/>
                  </a:cxn>
                  <a:cxn ang="0">
                    <a:pos x="171" y="91"/>
                  </a:cxn>
                  <a:cxn ang="0">
                    <a:pos x="152" y="62"/>
                  </a:cxn>
                  <a:cxn ang="0">
                    <a:pos x="131" y="37"/>
                  </a:cxn>
                  <a:cxn ang="0">
                    <a:pos x="105" y="16"/>
                  </a:cxn>
                  <a:cxn ang="0">
                    <a:pos x="74" y="3"/>
                  </a:cxn>
                  <a:cxn ang="0">
                    <a:pos x="58" y="0"/>
                  </a:cxn>
                  <a:cxn ang="0">
                    <a:pos x="32" y="3"/>
                  </a:cxn>
                  <a:cxn ang="0">
                    <a:pos x="10" y="16"/>
                  </a:cxn>
                  <a:cxn ang="0">
                    <a:pos x="2" y="34"/>
                  </a:cxn>
                  <a:cxn ang="0">
                    <a:pos x="0" y="57"/>
                  </a:cxn>
                  <a:cxn ang="0">
                    <a:pos x="5" y="78"/>
                  </a:cxn>
                  <a:cxn ang="0">
                    <a:pos x="13" y="94"/>
                  </a:cxn>
                  <a:cxn ang="0">
                    <a:pos x="31" y="111"/>
                  </a:cxn>
                  <a:cxn ang="0">
                    <a:pos x="48" y="121"/>
                  </a:cxn>
                  <a:cxn ang="0">
                    <a:pos x="70" y="132"/>
                  </a:cxn>
                  <a:cxn ang="0">
                    <a:pos x="99" y="136"/>
                  </a:cxn>
                  <a:cxn ang="0">
                    <a:pos x="124" y="134"/>
                  </a:cxn>
                  <a:cxn ang="0">
                    <a:pos x="143" y="132"/>
                  </a:cxn>
                  <a:cxn ang="0">
                    <a:pos x="143" y="113"/>
                  </a:cxn>
                  <a:cxn ang="0">
                    <a:pos x="121" y="114"/>
                  </a:cxn>
                  <a:cxn ang="0">
                    <a:pos x="99" y="114"/>
                  </a:cxn>
                  <a:cxn ang="0">
                    <a:pos x="80" y="111"/>
                  </a:cxn>
                  <a:cxn ang="0">
                    <a:pos x="61" y="104"/>
                  </a:cxn>
                  <a:cxn ang="0">
                    <a:pos x="44" y="94"/>
                  </a:cxn>
                  <a:cxn ang="0">
                    <a:pos x="32" y="78"/>
                  </a:cxn>
                  <a:cxn ang="0">
                    <a:pos x="28" y="56"/>
                  </a:cxn>
                  <a:cxn ang="0">
                    <a:pos x="37" y="28"/>
                  </a:cxn>
                  <a:cxn ang="0">
                    <a:pos x="55" y="21"/>
                  </a:cxn>
                  <a:cxn ang="0">
                    <a:pos x="74" y="21"/>
                  </a:cxn>
                  <a:cxn ang="0">
                    <a:pos x="96" y="31"/>
                  </a:cxn>
                  <a:cxn ang="0">
                    <a:pos x="118" y="51"/>
                  </a:cxn>
                  <a:cxn ang="0">
                    <a:pos x="138" y="79"/>
                  </a:cxn>
                  <a:cxn ang="0">
                    <a:pos x="149" y="98"/>
                  </a:cxn>
                  <a:cxn ang="0">
                    <a:pos x="157" y="120"/>
                  </a:cxn>
                  <a:cxn ang="0">
                    <a:pos x="166" y="143"/>
                  </a:cxn>
                  <a:cxn ang="0">
                    <a:pos x="173" y="168"/>
                  </a:cxn>
                  <a:cxn ang="0">
                    <a:pos x="179" y="193"/>
                  </a:cxn>
                  <a:cxn ang="0">
                    <a:pos x="185" y="217"/>
                  </a:cxn>
                  <a:cxn ang="0">
                    <a:pos x="188" y="244"/>
                  </a:cxn>
                  <a:cxn ang="0">
                    <a:pos x="192" y="268"/>
                  </a:cxn>
                  <a:cxn ang="0">
                    <a:pos x="195" y="293"/>
                  </a:cxn>
                  <a:cxn ang="0">
                    <a:pos x="197" y="315"/>
                  </a:cxn>
                  <a:cxn ang="0">
                    <a:pos x="198" y="335"/>
                  </a:cxn>
                  <a:cxn ang="0">
                    <a:pos x="200" y="359"/>
                  </a:cxn>
                  <a:cxn ang="0">
                    <a:pos x="201" y="385"/>
                  </a:cxn>
                  <a:cxn ang="0">
                    <a:pos x="201" y="399"/>
                  </a:cxn>
                </a:cxnLst>
                <a:rect l="0" t="0" r="r" b="b"/>
                <a:pathLst>
                  <a:path w="223" h="401">
                    <a:moveTo>
                      <a:pt x="221" y="383"/>
                    </a:moveTo>
                    <a:lnTo>
                      <a:pt x="221" y="382"/>
                    </a:lnTo>
                    <a:lnTo>
                      <a:pt x="221" y="379"/>
                    </a:lnTo>
                    <a:lnTo>
                      <a:pt x="221" y="375"/>
                    </a:lnTo>
                    <a:lnTo>
                      <a:pt x="221" y="369"/>
                    </a:lnTo>
                    <a:lnTo>
                      <a:pt x="221" y="365"/>
                    </a:lnTo>
                    <a:lnTo>
                      <a:pt x="221" y="362"/>
                    </a:lnTo>
                    <a:lnTo>
                      <a:pt x="221" y="356"/>
                    </a:lnTo>
                    <a:lnTo>
                      <a:pt x="221" y="353"/>
                    </a:lnTo>
                    <a:lnTo>
                      <a:pt x="221" y="347"/>
                    </a:lnTo>
                    <a:lnTo>
                      <a:pt x="221" y="341"/>
                    </a:lnTo>
                    <a:lnTo>
                      <a:pt x="221" y="335"/>
                    </a:lnTo>
                    <a:lnTo>
                      <a:pt x="223" y="331"/>
                    </a:lnTo>
                    <a:lnTo>
                      <a:pt x="221" y="325"/>
                    </a:lnTo>
                    <a:lnTo>
                      <a:pt x="221" y="318"/>
                    </a:lnTo>
                    <a:lnTo>
                      <a:pt x="221" y="311"/>
                    </a:lnTo>
                    <a:lnTo>
                      <a:pt x="221" y="305"/>
                    </a:lnTo>
                    <a:lnTo>
                      <a:pt x="221" y="298"/>
                    </a:lnTo>
                    <a:lnTo>
                      <a:pt x="221" y="290"/>
                    </a:lnTo>
                    <a:lnTo>
                      <a:pt x="220" y="283"/>
                    </a:lnTo>
                    <a:lnTo>
                      <a:pt x="220" y="276"/>
                    </a:lnTo>
                    <a:lnTo>
                      <a:pt x="219" y="268"/>
                    </a:lnTo>
                    <a:lnTo>
                      <a:pt x="219" y="260"/>
                    </a:lnTo>
                    <a:lnTo>
                      <a:pt x="217" y="252"/>
                    </a:lnTo>
                    <a:lnTo>
                      <a:pt x="217" y="245"/>
                    </a:lnTo>
                    <a:lnTo>
                      <a:pt x="216" y="236"/>
                    </a:lnTo>
                    <a:lnTo>
                      <a:pt x="214" y="229"/>
                    </a:lnTo>
                    <a:lnTo>
                      <a:pt x="213" y="220"/>
                    </a:lnTo>
                    <a:lnTo>
                      <a:pt x="211" y="213"/>
                    </a:lnTo>
                    <a:lnTo>
                      <a:pt x="210" y="204"/>
                    </a:lnTo>
                    <a:lnTo>
                      <a:pt x="208" y="196"/>
                    </a:lnTo>
                    <a:lnTo>
                      <a:pt x="207" y="187"/>
                    </a:lnTo>
                    <a:lnTo>
                      <a:pt x="204" y="178"/>
                    </a:lnTo>
                    <a:lnTo>
                      <a:pt x="203" y="169"/>
                    </a:lnTo>
                    <a:lnTo>
                      <a:pt x="200" y="162"/>
                    </a:lnTo>
                    <a:lnTo>
                      <a:pt x="197" y="153"/>
                    </a:lnTo>
                    <a:lnTo>
                      <a:pt x="195" y="146"/>
                    </a:lnTo>
                    <a:lnTo>
                      <a:pt x="192" y="136"/>
                    </a:lnTo>
                    <a:lnTo>
                      <a:pt x="188" y="129"/>
                    </a:lnTo>
                    <a:lnTo>
                      <a:pt x="185" y="120"/>
                    </a:lnTo>
                    <a:lnTo>
                      <a:pt x="182" y="113"/>
                    </a:lnTo>
                    <a:lnTo>
                      <a:pt x="178" y="105"/>
                    </a:lnTo>
                    <a:lnTo>
                      <a:pt x="175" y="98"/>
                    </a:lnTo>
                    <a:lnTo>
                      <a:pt x="171" y="91"/>
                    </a:lnTo>
                    <a:lnTo>
                      <a:pt x="168" y="83"/>
                    </a:lnTo>
                    <a:lnTo>
                      <a:pt x="162" y="76"/>
                    </a:lnTo>
                    <a:lnTo>
                      <a:pt x="157" y="69"/>
                    </a:lnTo>
                    <a:lnTo>
                      <a:pt x="152" y="62"/>
                    </a:lnTo>
                    <a:lnTo>
                      <a:pt x="147" y="56"/>
                    </a:lnTo>
                    <a:lnTo>
                      <a:pt x="141" y="49"/>
                    </a:lnTo>
                    <a:lnTo>
                      <a:pt x="137" y="43"/>
                    </a:lnTo>
                    <a:lnTo>
                      <a:pt x="131" y="37"/>
                    </a:lnTo>
                    <a:lnTo>
                      <a:pt x="125" y="32"/>
                    </a:lnTo>
                    <a:lnTo>
                      <a:pt x="118" y="27"/>
                    </a:lnTo>
                    <a:lnTo>
                      <a:pt x="112" y="22"/>
                    </a:lnTo>
                    <a:lnTo>
                      <a:pt x="105" y="16"/>
                    </a:lnTo>
                    <a:lnTo>
                      <a:pt x="98" y="14"/>
                    </a:lnTo>
                    <a:lnTo>
                      <a:pt x="90" y="9"/>
                    </a:lnTo>
                    <a:lnTo>
                      <a:pt x="83" y="6"/>
                    </a:lnTo>
                    <a:lnTo>
                      <a:pt x="74" y="3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2" y="3"/>
                    </a:lnTo>
                    <a:lnTo>
                      <a:pt x="26" y="6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6" y="25"/>
                    </a:lnTo>
                    <a:lnTo>
                      <a:pt x="5" y="30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2" y="65"/>
                    </a:lnTo>
                    <a:lnTo>
                      <a:pt x="2" y="67"/>
                    </a:lnTo>
                    <a:lnTo>
                      <a:pt x="3" y="72"/>
                    </a:lnTo>
                    <a:lnTo>
                      <a:pt x="5" y="78"/>
                    </a:lnTo>
                    <a:lnTo>
                      <a:pt x="6" y="82"/>
                    </a:lnTo>
                    <a:lnTo>
                      <a:pt x="7" y="85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8" y="98"/>
                    </a:lnTo>
                    <a:lnTo>
                      <a:pt x="23" y="104"/>
                    </a:lnTo>
                    <a:lnTo>
                      <a:pt x="26" y="107"/>
                    </a:lnTo>
                    <a:lnTo>
                      <a:pt x="31" y="111"/>
                    </a:lnTo>
                    <a:lnTo>
                      <a:pt x="35" y="113"/>
                    </a:lnTo>
                    <a:lnTo>
                      <a:pt x="39" y="117"/>
                    </a:lnTo>
                    <a:lnTo>
                      <a:pt x="44" y="120"/>
                    </a:lnTo>
                    <a:lnTo>
                      <a:pt x="48" y="121"/>
                    </a:lnTo>
                    <a:lnTo>
                      <a:pt x="53" y="124"/>
                    </a:lnTo>
                    <a:lnTo>
                      <a:pt x="58" y="127"/>
                    </a:lnTo>
                    <a:lnTo>
                      <a:pt x="64" y="129"/>
                    </a:lnTo>
                    <a:lnTo>
                      <a:pt x="70" y="132"/>
                    </a:lnTo>
                    <a:lnTo>
                      <a:pt x="77" y="133"/>
                    </a:lnTo>
                    <a:lnTo>
                      <a:pt x="85" y="134"/>
                    </a:lnTo>
                    <a:lnTo>
                      <a:pt x="92" y="134"/>
                    </a:lnTo>
                    <a:lnTo>
                      <a:pt x="99" y="136"/>
                    </a:lnTo>
                    <a:lnTo>
                      <a:pt x="106" y="136"/>
                    </a:lnTo>
                    <a:lnTo>
                      <a:pt x="115" y="136"/>
                    </a:lnTo>
                    <a:lnTo>
                      <a:pt x="120" y="134"/>
                    </a:lnTo>
                    <a:lnTo>
                      <a:pt x="124" y="134"/>
                    </a:lnTo>
                    <a:lnTo>
                      <a:pt x="128" y="134"/>
                    </a:lnTo>
                    <a:lnTo>
                      <a:pt x="134" y="134"/>
                    </a:lnTo>
                    <a:lnTo>
                      <a:pt x="138" y="133"/>
                    </a:lnTo>
                    <a:lnTo>
                      <a:pt x="143" y="132"/>
                    </a:lnTo>
                    <a:lnTo>
                      <a:pt x="149" y="132"/>
                    </a:lnTo>
                    <a:lnTo>
                      <a:pt x="154" y="130"/>
                    </a:lnTo>
                    <a:lnTo>
                      <a:pt x="146" y="113"/>
                    </a:lnTo>
                    <a:lnTo>
                      <a:pt x="143" y="113"/>
                    </a:lnTo>
                    <a:lnTo>
                      <a:pt x="140" y="113"/>
                    </a:lnTo>
                    <a:lnTo>
                      <a:pt x="136" y="113"/>
                    </a:lnTo>
                    <a:lnTo>
                      <a:pt x="130" y="114"/>
                    </a:lnTo>
                    <a:lnTo>
                      <a:pt x="121" y="114"/>
                    </a:lnTo>
                    <a:lnTo>
                      <a:pt x="114" y="114"/>
                    </a:lnTo>
                    <a:lnTo>
                      <a:pt x="108" y="114"/>
                    </a:lnTo>
                    <a:lnTo>
                      <a:pt x="104" y="114"/>
                    </a:lnTo>
                    <a:lnTo>
                      <a:pt x="99" y="114"/>
                    </a:lnTo>
                    <a:lnTo>
                      <a:pt x="95" y="114"/>
                    </a:lnTo>
                    <a:lnTo>
                      <a:pt x="89" y="113"/>
                    </a:lnTo>
                    <a:lnTo>
                      <a:pt x="85" y="111"/>
                    </a:lnTo>
                    <a:lnTo>
                      <a:pt x="80" y="111"/>
                    </a:lnTo>
                    <a:lnTo>
                      <a:pt x="74" y="110"/>
                    </a:lnTo>
                    <a:lnTo>
                      <a:pt x="70" y="108"/>
                    </a:lnTo>
                    <a:lnTo>
                      <a:pt x="66" y="107"/>
                    </a:lnTo>
                    <a:lnTo>
                      <a:pt x="61" y="104"/>
                    </a:lnTo>
                    <a:lnTo>
                      <a:pt x="57" y="102"/>
                    </a:lnTo>
                    <a:lnTo>
                      <a:pt x="53" y="99"/>
                    </a:lnTo>
                    <a:lnTo>
                      <a:pt x="48" y="97"/>
                    </a:lnTo>
                    <a:lnTo>
                      <a:pt x="44" y="94"/>
                    </a:lnTo>
                    <a:lnTo>
                      <a:pt x="41" y="89"/>
                    </a:lnTo>
                    <a:lnTo>
                      <a:pt x="38" y="86"/>
                    </a:lnTo>
                    <a:lnTo>
                      <a:pt x="35" y="82"/>
                    </a:lnTo>
                    <a:lnTo>
                      <a:pt x="32" y="78"/>
                    </a:lnTo>
                    <a:lnTo>
                      <a:pt x="31" y="72"/>
                    </a:lnTo>
                    <a:lnTo>
                      <a:pt x="29" y="66"/>
                    </a:lnTo>
                    <a:lnTo>
                      <a:pt x="28" y="60"/>
                    </a:lnTo>
                    <a:lnTo>
                      <a:pt x="28" y="56"/>
                    </a:lnTo>
                    <a:lnTo>
                      <a:pt x="28" y="51"/>
                    </a:lnTo>
                    <a:lnTo>
                      <a:pt x="29" y="43"/>
                    </a:lnTo>
                    <a:lnTo>
                      <a:pt x="32" y="35"/>
                    </a:lnTo>
                    <a:lnTo>
                      <a:pt x="37" y="28"/>
                    </a:lnTo>
                    <a:lnTo>
                      <a:pt x="44" y="24"/>
                    </a:lnTo>
                    <a:lnTo>
                      <a:pt x="47" y="21"/>
                    </a:lnTo>
                    <a:lnTo>
                      <a:pt x="51" y="21"/>
                    </a:lnTo>
                    <a:lnTo>
                      <a:pt x="55" y="21"/>
                    </a:lnTo>
                    <a:lnTo>
                      <a:pt x="60" y="21"/>
                    </a:lnTo>
                    <a:lnTo>
                      <a:pt x="64" y="19"/>
                    </a:lnTo>
                    <a:lnTo>
                      <a:pt x="69" y="21"/>
                    </a:lnTo>
                    <a:lnTo>
                      <a:pt x="74" y="21"/>
                    </a:lnTo>
                    <a:lnTo>
                      <a:pt x="80" y="24"/>
                    </a:lnTo>
                    <a:lnTo>
                      <a:pt x="85" y="25"/>
                    </a:lnTo>
                    <a:lnTo>
                      <a:pt x="90" y="28"/>
                    </a:lnTo>
                    <a:lnTo>
                      <a:pt x="96" y="31"/>
                    </a:lnTo>
                    <a:lnTo>
                      <a:pt x="102" y="37"/>
                    </a:lnTo>
                    <a:lnTo>
                      <a:pt x="106" y="40"/>
                    </a:lnTo>
                    <a:lnTo>
                      <a:pt x="112" y="46"/>
                    </a:lnTo>
                    <a:lnTo>
                      <a:pt x="118" y="51"/>
                    </a:lnTo>
                    <a:lnTo>
                      <a:pt x="124" y="59"/>
                    </a:lnTo>
                    <a:lnTo>
                      <a:pt x="130" y="66"/>
                    </a:lnTo>
                    <a:lnTo>
                      <a:pt x="136" y="75"/>
                    </a:lnTo>
                    <a:lnTo>
                      <a:pt x="138" y="79"/>
                    </a:lnTo>
                    <a:lnTo>
                      <a:pt x="141" y="83"/>
                    </a:lnTo>
                    <a:lnTo>
                      <a:pt x="144" y="88"/>
                    </a:lnTo>
                    <a:lnTo>
                      <a:pt x="147" y="94"/>
                    </a:lnTo>
                    <a:lnTo>
                      <a:pt x="149" y="98"/>
                    </a:lnTo>
                    <a:lnTo>
                      <a:pt x="152" y="104"/>
                    </a:lnTo>
                    <a:lnTo>
                      <a:pt x="154" y="108"/>
                    </a:lnTo>
                    <a:lnTo>
                      <a:pt x="156" y="114"/>
                    </a:lnTo>
                    <a:lnTo>
                      <a:pt x="157" y="120"/>
                    </a:lnTo>
                    <a:lnTo>
                      <a:pt x="160" y="126"/>
                    </a:lnTo>
                    <a:lnTo>
                      <a:pt x="163" y="132"/>
                    </a:lnTo>
                    <a:lnTo>
                      <a:pt x="165" y="137"/>
                    </a:lnTo>
                    <a:lnTo>
                      <a:pt x="166" y="143"/>
                    </a:lnTo>
                    <a:lnTo>
                      <a:pt x="169" y="149"/>
                    </a:lnTo>
                    <a:lnTo>
                      <a:pt x="171" y="155"/>
                    </a:lnTo>
                    <a:lnTo>
                      <a:pt x="172" y="162"/>
                    </a:lnTo>
                    <a:lnTo>
                      <a:pt x="173" y="168"/>
                    </a:lnTo>
                    <a:lnTo>
                      <a:pt x="176" y="174"/>
                    </a:lnTo>
                    <a:lnTo>
                      <a:pt x="176" y="180"/>
                    </a:lnTo>
                    <a:lnTo>
                      <a:pt x="179" y="187"/>
                    </a:lnTo>
                    <a:lnTo>
                      <a:pt x="179" y="193"/>
                    </a:lnTo>
                    <a:lnTo>
                      <a:pt x="181" y="198"/>
                    </a:lnTo>
                    <a:lnTo>
                      <a:pt x="182" y="206"/>
                    </a:lnTo>
                    <a:lnTo>
                      <a:pt x="184" y="212"/>
                    </a:lnTo>
                    <a:lnTo>
                      <a:pt x="185" y="217"/>
                    </a:lnTo>
                    <a:lnTo>
                      <a:pt x="187" y="225"/>
                    </a:lnTo>
                    <a:lnTo>
                      <a:pt x="187" y="231"/>
                    </a:lnTo>
                    <a:lnTo>
                      <a:pt x="188" y="238"/>
                    </a:lnTo>
                    <a:lnTo>
                      <a:pt x="188" y="244"/>
                    </a:lnTo>
                    <a:lnTo>
                      <a:pt x="189" y="249"/>
                    </a:lnTo>
                    <a:lnTo>
                      <a:pt x="189" y="257"/>
                    </a:lnTo>
                    <a:lnTo>
                      <a:pt x="192" y="263"/>
                    </a:lnTo>
                    <a:lnTo>
                      <a:pt x="192" y="268"/>
                    </a:lnTo>
                    <a:lnTo>
                      <a:pt x="194" y="274"/>
                    </a:lnTo>
                    <a:lnTo>
                      <a:pt x="194" y="282"/>
                    </a:lnTo>
                    <a:lnTo>
                      <a:pt x="195" y="287"/>
                    </a:lnTo>
                    <a:lnTo>
                      <a:pt x="195" y="293"/>
                    </a:lnTo>
                    <a:lnTo>
                      <a:pt x="195" y="299"/>
                    </a:lnTo>
                    <a:lnTo>
                      <a:pt x="195" y="303"/>
                    </a:lnTo>
                    <a:lnTo>
                      <a:pt x="197" y="311"/>
                    </a:lnTo>
                    <a:lnTo>
                      <a:pt x="197" y="315"/>
                    </a:lnTo>
                    <a:lnTo>
                      <a:pt x="197" y="321"/>
                    </a:lnTo>
                    <a:lnTo>
                      <a:pt x="197" y="325"/>
                    </a:lnTo>
                    <a:lnTo>
                      <a:pt x="198" y="331"/>
                    </a:lnTo>
                    <a:lnTo>
                      <a:pt x="198" y="335"/>
                    </a:lnTo>
                    <a:lnTo>
                      <a:pt x="198" y="341"/>
                    </a:lnTo>
                    <a:lnTo>
                      <a:pt x="198" y="346"/>
                    </a:lnTo>
                    <a:lnTo>
                      <a:pt x="200" y="350"/>
                    </a:lnTo>
                    <a:lnTo>
                      <a:pt x="200" y="359"/>
                    </a:lnTo>
                    <a:lnTo>
                      <a:pt x="201" y="367"/>
                    </a:lnTo>
                    <a:lnTo>
                      <a:pt x="201" y="375"/>
                    </a:lnTo>
                    <a:lnTo>
                      <a:pt x="201" y="381"/>
                    </a:lnTo>
                    <a:lnTo>
                      <a:pt x="201" y="385"/>
                    </a:lnTo>
                    <a:lnTo>
                      <a:pt x="201" y="391"/>
                    </a:lnTo>
                    <a:lnTo>
                      <a:pt x="201" y="395"/>
                    </a:lnTo>
                    <a:lnTo>
                      <a:pt x="201" y="398"/>
                    </a:lnTo>
                    <a:lnTo>
                      <a:pt x="201" y="399"/>
                    </a:lnTo>
                    <a:lnTo>
                      <a:pt x="201" y="401"/>
                    </a:lnTo>
                    <a:lnTo>
                      <a:pt x="221" y="383"/>
                    </a:lnTo>
                    <a:lnTo>
                      <a:pt x="221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42"/>
              <p:cNvSpPr>
                <a:spLocks/>
              </p:cNvSpPr>
              <p:nvPr/>
            </p:nvSpPr>
            <p:spPr bwMode="auto">
              <a:xfrm>
                <a:off x="6974110" y="4460354"/>
                <a:ext cx="63500" cy="2270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8" y="33"/>
                  </a:cxn>
                  <a:cxn ang="0">
                    <a:pos x="14" y="47"/>
                  </a:cxn>
                  <a:cxn ang="0">
                    <a:pos x="17" y="58"/>
                  </a:cxn>
                  <a:cxn ang="0">
                    <a:pos x="20" y="67"/>
                  </a:cxn>
                  <a:cxn ang="0">
                    <a:pos x="23" y="77"/>
                  </a:cxn>
                  <a:cxn ang="0">
                    <a:pos x="27" y="86"/>
                  </a:cxn>
                  <a:cxn ang="0">
                    <a:pos x="30" y="96"/>
                  </a:cxn>
                  <a:cxn ang="0">
                    <a:pos x="33" y="108"/>
                  </a:cxn>
                  <a:cxn ang="0">
                    <a:pos x="36" y="118"/>
                  </a:cxn>
                  <a:cxn ang="0">
                    <a:pos x="39" y="128"/>
                  </a:cxn>
                  <a:cxn ang="0">
                    <a:pos x="42" y="138"/>
                  </a:cxn>
                  <a:cxn ang="0">
                    <a:pos x="45" y="150"/>
                  </a:cxn>
                  <a:cxn ang="0">
                    <a:pos x="48" y="162"/>
                  </a:cxn>
                  <a:cxn ang="0">
                    <a:pos x="49" y="172"/>
                  </a:cxn>
                  <a:cxn ang="0">
                    <a:pos x="51" y="185"/>
                  </a:cxn>
                  <a:cxn ang="0">
                    <a:pos x="52" y="197"/>
                  </a:cxn>
                  <a:cxn ang="0">
                    <a:pos x="54" y="207"/>
                  </a:cxn>
                  <a:cxn ang="0">
                    <a:pos x="54" y="218"/>
                  </a:cxn>
                  <a:cxn ang="0">
                    <a:pos x="55" y="229"/>
                  </a:cxn>
                  <a:cxn ang="0">
                    <a:pos x="55" y="240"/>
                  </a:cxn>
                  <a:cxn ang="0">
                    <a:pos x="54" y="250"/>
                  </a:cxn>
                  <a:cxn ang="0">
                    <a:pos x="54" y="261"/>
                  </a:cxn>
                  <a:cxn ang="0">
                    <a:pos x="52" y="271"/>
                  </a:cxn>
                  <a:cxn ang="0">
                    <a:pos x="51" y="281"/>
                  </a:cxn>
                  <a:cxn ang="0">
                    <a:pos x="78" y="271"/>
                  </a:cxn>
                  <a:cxn ang="0">
                    <a:pos x="78" y="265"/>
                  </a:cxn>
                  <a:cxn ang="0">
                    <a:pos x="80" y="253"/>
                  </a:cxn>
                  <a:cxn ang="0">
                    <a:pos x="80" y="243"/>
                  </a:cxn>
                  <a:cxn ang="0">
                    <a:pos x="80" y="233"/>
                  </a:cxn>
                  <a:cxn ang="0">
                    <a:pos x="80" y="218"/>
                  </a:cxn>
                  <a:cxn ang="0">
                    <a:pos x="78" y="204"/>
                  </a:cxn>
                  <a:cxn ang="0">
                    <a:pos x="77" y="194"/>
                  </a:cxn>
                  <a:cxn ang="0">
                    <a:pos x="75" y="185"/>
                  </a:cxn>
                  <a:cxn ang="0">
                    <a:pos x="74" y="175"/>
                  </a:cxn>
                  <a:cxn ang="0">
                    <a:pos x="73" y="165"/>
                  </a:cxn>
                  <a:cxn ang="0">
                    <a:pos x="68" y="154"/>
                  </a:cxn>
                  <a:cxn ang="0">
                    <a:pos x="67" y="144"/>
                  </a:cxn>
                  <a:cxn ang="0">
                    <a:pos x="64" y="131"/>
                  </a:cxn>
                  <a:cxn ang="0">
                    <a:pos x="61" y="119"/>
                  </a:cxn>
                  <a:cxn ang="0">
                    <a:pos x="56" y="105"/>
                  </a:cxn>
                  <a:cxn ang="0">
                    <a:pos x="52" y="93"/>
                  </a:cxn>
                  <a:cxn ang="0">
                    <a:pos x="48" y="79"/>
                  </a:cxn>
                  <a:cxn ang="0">
                    <a:pos x="42" y="64"/>
                  </a:cxn>
                  <a:cxn ang="0">
                    <a:pos x="36" y="48"/>
                  </a:cxn>
                  <a:cxn ang="0">
                    <a:pos x="30" y="33"/>
                  </a:cxn>
                  <a:cxn ang="0">
                    <a:pos x="23" y="16"/>
                  </a:cxn>
                  <a:cxn ang="0">
                    <a:pos x="16" y="0"/>
                  </a:cxn>
                  <a:cxn ang="0">
                    <a:pos x="0" y="12"/>
                  </a:cxn>
                </a:cxnLst>
                <a:rect l="0" t="0" r="r" b="b"/>
                <a:pathLst>
                  <a:path w="80" h="285">
                    <a:moveTo>
                      <a:pt x="0" y="12"/>
                    </a:moveTo>
                    <a:lnTo>
                      <a:pt x="0" y="13"/>
                    </a:lnTo>
                    <a:lnTo>
                      <a:pt x="3" y="19"/>
                    </a:lnTo>
                    <a:lnTo>
                      <a:pt x="4" y="22"/>
                    </a:lnTo>
                    <a:lnTo>
                      <a:pt x="6" y="28"/>
                    </a:lnTo>
                    <a:lnTo>
                      <a:pt x="8" y="33"/>
                    </a:lnTo>
                    <a:lnTo>
                      <a:pt x="11" y="39"/>
                    </a:lnTo>
                    <a:lnTo>
                      <a:pt x="14" y="47"/>
                    </a:lnTo>
                    <a:lnTo>
                      <a:pt x="16" y="54"/>
                    </a:lnTo>
                    <a:lnTo>
                      <a:pt x="17" y="58"/>
                    </a:lnTo>
                    <a:lnTo>
                      <a:pt x="20" y="63"/>
                    </a:lnTo>
                    <a:lnTo>
                      <a:pt x="20" y="67"/>
                    </a:lnTo>
                    <a:lnTo>
                      <a:pt x="23" y="73"/>
                    </a:lnTo>
                    <a:lnTo>
                      <a:pt x="23" y="77"/>
                    </a:lnTo>
                    <a:lnTo>
                      <a:pt x="26" y="82"/>
                    </a:lnTo>
                    <a:lnTo>
                      <a:pt x="27" y="86"/>
                    </a:lnTo>
                    <a:lnTo>
                      <a:pt x="29" y="90"/>
                    </a:lnTo>
                    <a:lnTo>
                      <a:pt x="30" y="96"/>
                    </a:lnTo>
                    <a:lnTo>
                      <a:pt x="32" y="102"/>
                    </a:lnTo>
                    <a:lnTo>
                      <a:pt x="33" y="108"/>
                    </a:lnTo>
                    <a:lnTo>
                      <a:pt x="36" y="112"/>
                    </a:lnTo>
                    <a:lnTo>
                      <a:pt x="36" y="118"/>
                    </a:lnTo>
                    <a:lnTo>
                      <a:pt x="38" y="122"/>
                    </a:lnTo>
                    <a:lnTo>
                      <a:pt x="39" y="128"/>
                    </a:lnTo>
                    <a:lnTo>
                      <a:pt x="40" y="134"/>
                    </a:lnTo>
                    <a:lnTo>
                      <a:pt x="42" y="138"/>
                    </a:lnTo>
                    <a:lnTo>
                      <a:pt x="43" y="146"/>
                    </a:lnTo>
                    <a:lnTo>
                      <a:pt x="45" y="150"/>
                    </a:lnTo>
                    <a:lnTo>
                      <a:pt x="46" y="156"/>
                    </a:lnTo>
                    <a:lnTo>
                      <a:pt x="48" y="162"/>
                    </a:lnTo>
                    <a:lnTo>
                      <a:pt x="48" y="167"/>
                    </a:lnTo>
                    <a:lnTo>
                      <a:pt x="49" y="172"/>
                    </a:lnTo>
                    <a:lnTo>
                      <a:pt x="51" y="179"/>
                    </a:lnTo>
                    <a:lnTo>
                      <a:pt x="51" y="185"/>
                    </a:lnTo>
                    <a:lnTo>
                      <a:pt x="52" y="191"/>
                    </a:lnTo>
                    <a:lnTo>
                      <a:pt x="52" y="197"/>
                    </a:lnTo>
                    <a:lnTo>
                      <a:pt x="54" y="202"/>
                    </a:lnTo>
                    <a:lnTo>
                      <a:pt x="54" y="207"/>
                    </a:lnTo>
                    <a:lnTo>
                      <a:pt x="54" y="213"/>
                    </a:lnTo>
                    <a:lnTo>
                      <a:pt x="54" y="218"/>
                    </a:lnTo>
                    <a:lnTo>
                      <a:pt x="55" y="224"/>
                    </a:lnTo>
                    <a:lnTo>
                      <a:pt x="55" y="229"/>
                    </a:lnTo>
                    <a:lnTo>
                      <a:pt x="55" y="234"/>
                    </a:lnTo>
                    <a:lnTo>
                      <a:pt x="55" y="240"/>
                    </a:lnTo>
                    <a:lnTo>
                      <a:pt x="55" y="246"/>
                    </a:lnTo>
                    <a:lnTo>
                      <a:pt x="54" y="250"/>
                    </a:lnTo>
                    <a:lnTo>
                      <a:pt x="54" y="256"/>
                    </a:lnTo>
                    <a:lnTo>
                      <a:pt x="54" y="261"/>
                    </a:lnTo>
                    <a:lnTo>
                      <a:pt x="54" y="266"/>
                    </a:lnTo>
                    <a:lnTo>
                      <a:pt x="52" y="271"/>
                    </a:lnTo>
                    <a:lnTo>
                      <a:pt x="51" y="275"/>
                    </a:lnTo>
                    <a:lnTo>
                      <a:pt x="51" y="281"/>
                    </a:lnTo>
                    <a:lnTo>
                      <a:pt x="49" y="285"/>
                    </a:lnTo>
                    <a:lnTo>
                      <a:pt x="78" y="271"/>
                    </a:lnTo>
                    <a:lnTo>
                      <a:pt x="78" y="268"/>
                    </a:lnTo>
                    <a:lnTo>
                      <a:pt x="78" y="265"/>
                    </a:lnTo>
                    <a:lnTo>
                      <a:pt x="80" y="261"/>
                    </a:lnTo>
                    <a:lnTo>
                      <a:pt x="80" y="253"/>
                    </a:lnTo>
                    <a:lnTo>
                      <a:pt x="80" y="249"/>
                    </a:lnTo>
                    <a:lnTo>
                      <a:pt x="80" y="243"/>
                    </a:lnTo>
                    <a:lnTo>
                      <a:pt x="80" y="237"/>
                    </a:lnTo>
                    <a:lnTo>
                      <a:pt x="80" y="233"/>
                    </a:lnTo>
                    <a:lnTo>
                      <a:pt x="80" y="226"/>
                    </a:lnTo>
                    <a:lnTo>
                      <a:pt x="80" y="218"/>
                    </a:lnTo>
                    <a:lnTo>
                      <a:pt x="78" y="211"/>
                    </a:lnTo>
                    <a:lnTo>
                      <a:pt x="78" y="204"/>
                    </a:lnTo>
                    <a:lnTo>
                      <a:pt x="77" y="198"/>
                    </a:lnTo>
                    <a:lnTo>
                      <a:pt x="77" y="194"/>
                    </a:lnTo>
                    <a:lnTo>
                      <a:pt x="75" y="189"/>
                    </a:lnTo>
                    <a:lnTo>
                      <a:pt x="75" y="185"/>
                    </a:lnTo>
                    <a:lnTo>
                      <a:pt x="74" y="179"/>
                    </a:lnTo>
                    <a:lnTo>
                      <a:pt x="74" y="175"/>
                    </a:lnTo>
                    <a:lnTo>
                      <a:pt x="73" y="170"/>
                    </a:lnTo>
                    <a:lnTo>
                      <a:pt x="73" y="165"/>
                    </a:lnTo>
                    <a:lnTo>
                      <a:pt x="71" y="160"/>
                    </a:lnTo>
                    <a:lnTo>
                      <a:pt x="68" y="154"/>
                    </a:lnTo>
                    <a:lnTo>
                      <a:pt x="67" y="149"/>
                    </a:lnTo>
                    <a:lnTo>
                      <a:pt x="67" y="144"/>
                    </a:lnTo>
                    <a:lnTo>
                      <a:pt x="65" y="137"/>
                    </a:lnTo>
                    <a:lnTo>
                      <a:pt x="64" y="131"/>
                    </a:lnTo>
                    <a:lnTo>
                      <a:pt x="61" y="125"/>
                    </a:lnTo>
                    <a:lnTo>
                      <a:pt x="61" y="119"/>
                    </a:lnTo>
                    <a:lnTo>
                      <a:pt x="58" y="112"/>
                    </a:lnTo>
                    <a:lnTo>
                      <a:pt x="56" y="105"/>
                    </a:lnTo>
                    <a:lnTo>
                      <a:pt x="54" y="99"/>
                    </a:lnTo>
                    <a:lnTo>
                      <a:pt x="52" y="93"/>
                    </a:lnTo>
                    <a:lnTo>
                      <a:pt x="49" y="86"/>
                    </a:lnTo>
                    <a:lnTo>
                      <a:pt x="48" y="79"/>
                    </a:lnTo>
                    <a:lnTo>
                      <a:pt x="45" y="71"/>
                    </a:lnTo>
                    <a:lnTo>
                      <a:pt x="42" y="64"/>
                    </a:lnTo>
                    <a:lnTo>
                      <a:pt x="39" y="55"/>
                    </a:lnTo>
                    <a:lnTo>
                      <a:pt x="36" y="48"/>
                    </a:lnTo>
                    <a:lnTo>
                      <a:pt x="33" y="39"/>
                    </a:lnTo>
                    <a:lnTo>
                      <a:pt x="30" y="33"/>
                    </a:lnTo>
                    <a:lnTo>
                      <a:pt x="26" y="25"/>
                    </a:lnTo>
                    <a:lnTo>
                      <a:pt x="23" y="16"/>
                    </a:lnTo>
                    <a:lnTo>
                      <a:pt x="20" y="9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43"/>
              <p:cNvSpPr>
                <a:spLocks/>
              </p:cNvSpPr>
              <p:nvPr/>
            </p:nvSpPr>
            <p:spPr bwMode="auto">
              <a:xfrm>
                <a:off x="6980460" y="4460354"/>
                <a:ext cx="65088" cy="2270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9" y="33"/>
                  </a:cxn>
                  <a:cxn ang="0">
                    <a:pos x="15" y="47"/>
                  </a:cxn>
                  <a:cxn ang="0">
                    <a:pos x="19" y="58"/>
                  </a:cxn>
                  <a:cxn ang="0">
                    <a:pos x="22" y="67"/>
                  </a:cxn>
                  <a:cxn ang="0">
                    <a:pos x="25" y="77"/>
                  </a:cxn>
                  <a:cxn ang="0">
                    <a:pos x="28" y="86"/>
                  </a:cxn>
                  <a:cxn ang="0">
                    <a:pos x="31" y="96"/>
                  </a:cxn>
                  <a:cxn ang="0">
                    <a:pos x="35" y="108"/>
                  </a:cxn>
                  <a:cxn ang="0">
                    <a:pos x="38" y="118"/>
                  </a:cxn>
                  <a:cxn ang="0">
                    <a:pos x="41" y="128"/>
                  </a:cxn>
                  <a:cxn ang="0">
                    <a:pos x="42" y="138"/>
                  </a:cxn>
                  <a:cxn ang="0">
                    <a:pos x="45" y="150"/>
                  </a:cxn>
                  <a:cxn ang="0">
                    <a:pos x="48" y="162"/>
                  </a:cxn>
                  <a:cxn ang="0">
                    <a:pos x="49" y="172"/>
                  </a:cxn>
                  <a:cxn ang="0">
                    <a:pos x="52" y="185"/>
                  </a:cxn>
                  <a:cxn ang="0">
                    <a:pos x="54" y="197"/>
                  </a:cxn>
                  <a:cxn ang="0">
                    <a:pos x="55" y="207"/>
                  </a:cxn>
                  <a:cxn ang="0">
                    <a:pos x="55" y="218"/>
                  </a:cxn>
                  <a:cxn ang="0">
                    <a:pos x="57" y="229"/>
                  </a:cxn>
                  <a:cxn ang="0">
                    <a:pos x="57" y="240"/>
                  </a:cxn>
                  <a:cxn ang="0">
                    <a:pos x="55" y="250"/>
                  </a:cxn>
                  <a:cxn ang="0">
                    <a:pos x="54" y="261"/>
                  </a:cxn>
                  <a:cxn ang="0">
                    <a:pos x="52" y="271"/>
                  </a:cxn>
                  <a:cxn ang="0">
                    <a:pos x="51" y="281"/>
                  </a:cxn>
                  <a:cxn ang="0">
                    <a:pos x="80" y="271"/>
                  </a:cxn>
                  <a:cxn ang="0">
                    <a:pos x="80" y="265"/>
                  </a:cxn>
                  <a:cxn ang="0">
                    <a:pos x="82" y="253"/>
                  </a:cxn>
                  <a:cxn ang="0">
                    <a:pos x="80" y="243"/>
                  </a:cxn>
                  <a:cxn ang="0">
                    <a:pos x="80" y="233"/>
                  </a:cxn>
                  <a:cxn ang="0">
                    <a:pos x="80" y="218"/>
                  </a:cxn>
                  <a:cxn ang="0">
                    <a:pos x="79" y="204"/>
                  </a:cxn>
                  <a:cxn ang="0">
                    <a:pos x="77" y="194"/>
                  </a:cxn>
                  <a:cxn ang="0">
                    <a:pos x="76" y="185"/>
                  </a:cxn>
                  <a:cxn ang="0">
                    <a:pos x="74" y="175"/>
                  </a:cxn>
                  <a:cxn ang="0">
                    <a:pos x="73" y="165"/>
                  </a:cxn>
                  <a:cxn ang="0">
                    <a:pos x="68" y="154"/>
                  </a:cxn>
                  <a:cxn ang="0">
                    <a:pos x="67" y="144"/>
                  </a:cxn>
                  <a:cxn ang="0">
                    <a:pos x="64" y="131"/>
                  </a:cxn>
                  <a:cxn ang="0">
                    <a:pos x="61" y="119"/>
                  </a:cxn>
                  <a:cxn ang="0">
                    <a:pos x="57" y="105"/>
                  </a:cxn>
                  <a:cxn ang="0">
                    <a:pos x="52" y="93"/>
                  </a:cxn>
                  <a:cxn ang="0">
                    <a:pos x="47" y="79"/>
                  </a:cxn>
                  <a:cxn ang="0">
                    <a:pos x="42" y="64"/>
                  </a:cxn>
                  <a:cxn ang="0">
                    <a:pos x="36" y="48"/>
                  </a:cxn>
                  <a:cxn ang="0">
                    <a:pos x="31" y="33"/>
                  </a:cxn>
                  <a:cxn ang="0">
                    <a:pos x="23" y="16"/>
                  </a:cxn>
                  <a:cxn ang="0">
                    <a:pos x="16" y="0"/>
                  </a:cxn>
                  <a:cxn ang="0">
                    <a:pos x="0" y="12"/>
                  </a:cxn>
                </a:cxnLst>
                <a:rect l="0" t="0" r="r" b="b"/>
                <a:pathLst>
                  <a:path w="82" h="285">
                    <a:moveTo>
                      <a:pt x="0" y="12"/>
                    </a:moveTo>
                    <a:lnTo>
                      <a:pt x="0" y="13"/>
                    </a:lnTo>
                    <a:lnTo>
                      <a:pt x="4" y="19"/>
                    </a:lnTo>
                    <a:lnTo>
                      <a:pt x="4" y="22"/>
                    </a:lnTo>
                    <a:lnTo>
                      <a:pt x="7" y="28"/>
                    </a:lnTo>
                    <a:lnTo>
                      <a:pt x="9" y="33"/>
                    </a:lnTo>
                    <a:lnTo>
                      <a:pt x="13" y="39"/>
                    </a:lnTo>
                    <a:lnTo>
                      <a:pt x="15" y="47"/>
                    </a:lnTo>
                    <a:lnTo>
                      <a:pt x="17" y="54"/>
                    </a:lnTo>
                    <a:lnTo>
                      <a:pt x="19" y="58"/>
                    </a:lnTo>
                    <a:lnTo>
                      <a:pt x="20" y="63"/>
                    </a:lnTo>
                    <a:lnTo>
                      <a:pt x="22" y="67"/>
                    </a:lnTo>
                    <a:lnTo>
                      <a:pt x="23" y="73"/>
                    </a:lnTo>
                    <a:lnTo>
                      <a:pt x="25" y="77"/>
                    </a:lnTo>
                    <a:lnTo>
                      <a:pt x="26" y="82"/>
                    </a:lnTo>
                    <a:lnTo>
                      <a:pt x="28" y="86"/>
                    </a:lnTo>
                    <a:lnTo>
                      <a:pt x="31" y="90"/>
                    </a:lnTo>
                    <a:lnTo>
                      <a:pt x="31" y="96"/>
                    </a:lnTo>
                    <a:lnTo>
                      <a:pt x="33" y="102"/>
                    </a:lnTo>
                    <a:lnTo>
                      <a:pt x="35" y="108"/>
                    </a:lnTo>
                    <a:lnTo>
                      <a:pt x="36" y="112"/>
                    </a:lnTo>
                    <a:lnTo>
                      <a:pt x="38" y="118"/>
                    </a:lnTo>
                    <a:lnTo>
                      <a:pt x="39" y="122"/>
                    </a:lnTo>
                    <a:lnTo>
                      <a:pt x="41" y="128"/>
                    </a:lnTo>
                    <a:lnTo>
                      <a:pt x="42" y="134"/>
                    </a:lnTo>
                    <a:lnTo>
                      <a:pt x="42" y="138"/>
                    </a:lnTo>
                    <a:lnTo>
                      <a:pt x="44" y="146"/>
                    </a:lnTo>
                    <a:lnTo>
                      <a:pt x="45" y="150"/>
                    </a:lnTo>
                    <a:lnTo>
                      <a:pt x="47" y="156"/>
                    </a:lnTo>
                    <a:lnTo>
                      <a:pt x="48" y="162"/>
                    </a:lnTo>
                    <a:lnTo>
                      <a:pt x="49" y="167"/>
                    </a:lnTo>
                    <a:lnTo>
                      <a:pt x="49" y="172"/>
                    </a:lnTo>
                    <a:lnTo>
                      <a:pt x="51" y="179"/>
                    </a:lnTo>
                    <a:lnTo>
                      <a:pt x="52" y="185"/>
                    </a:lnTo>
                    <a:lnTo>
                      <a:pt x="52" y="191"/>
                    </a:lnTo>
                    <a:lnTo>
                      <a:pt x="54" y="197"/>
                    </a:lnTo>
                    <a:lnTo>
                      <a:pt x="55" y="202"/>
                    </a:lnTo>
                    <a:lnTo>
                      <a:pt x="55" y="207"/>
                    </a:lnTo>
                    <a:lnTo>
                      <a:pt x="55" y="213"/>
                    </a:lnTo>
                    <a:lnTo>
                      <a:pt x="55" y="218"/>
                    </a:lnTo>
                    <a:lnTo>
                      <a:pt x="57" y="224"/>
                    </a:lnTo>
                    <a:lnTo>
                      <a:pt x="57" y="229"/>
                    </a:lnTo>
                    <a:lnTo>
                      <a:pt x="57" y="234"/>
                    </a:lnTo>
                    <a:lnTo>
                      <a:pt x="57" y="240"/>
                    </a:lnTo>
                    <a:lnTo>
                      <a:pt x="57" y="246"/>
                    </a:lnTo>
                    <a:lnTo>
                      <a:pt x="55" y="250"/>
                    </a:lnTo>
                    <a:lnTo>
                      <a:pt x="55" y="256"/>
                    </a:lnTo>
                    <a:lnTo>
                      <a:pt x="54" y="261"/>
                    </a:lnTo>
                    <a:lnTo>
                      <a:pt x="54" y="266"/>
                    </a:lnTo>
                    <a:lnTo>
                      <a:pt x="52" y="271"/>
                    </a:lnTo>
                    <a:lnTo>
                      <a:pt x="52" y="275"/>
                    </a:lnTo>
                    <a:lnTo>
                      <a:pt x="51" y="281"/>
                    </a:lnTo>
                    <a:lnTo>
                      <a:pt x="51" y="285"/>
                    </a:lnTo>
                    <a:lnTo>
                      <a:pt x="80" y="271"/>
                    </a:lnTo>
                    <a:lnTo>
                      <a:pt x="80" y="268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82" y="253"/>
                    </a:lnTo>
                    <a:lnTo>
                      <a:pt x="80" y="249"/>
                    </a:lnTo>
                    <a:lnTo>
                      <a:pt x="80" y="243"/>
                    </a:lnTo>
                    <a:lnTo>
                      <a:pt x="80" y="237"/>
                    </a:lnTo>
                    <a:lnTo>
                      <a:pt x="80" y="233"/>
                    </a:lnTo>
                    <a:lnTo>
                      <a:pt x="80" y="226"/>
                    </a:lnTo>
                    <a:lnTo>
                      <a:pt x="80" y="218"/>
                    </a:lnTo>
                    <a:lnTo>
                      <a:pt x="79" y="211"/>
                    </a:lnTo>
                    <a:lnTo>
                      <a:pt x="79" y="204"/>
                    </a:lnTo>
                    <a:lnTo>
                      <a:pt x="79" y="198"/>
                    </a:lnTo>
                    <a:lnTo>
                      <a:pt x="77" y="194"/>
                    </a:lnTo>
                    <a:lnTo>
                      <a:pt x="76" y="189"/>
                    </a:lnTo>
                    <a:lnTo>
                      <a:pt x="76" y="185"/>
                    </a:lnTo>
                    <a:lnTo>
                      <a:pt x="74" y="179"/>
                    </a:lnTo>
                    <a:lnTo>
                      <a:pt x="74" y="175"/>
                    </a:lnTo>
                    <a:lnTo>
                      <a:pt x="73" y="170"/>
                    </a:lnTo>
                    <a:lnTo>
                      <a:pt x="73" y="165"/>
                    </a:lnTo>
                    <a:lnTo>
                      <a:pt x="71" y="160"/>
                    </a:lnTo>
                    <a:lnTo>
                      <a:pt x="68" y="154"/>
                    </a:lnTo>
                    <a:lnTo>
                      <a:pt x="67" y="149"/>
                    </a:lnTo>
                    <a:lnTo>
                      <a:pt x="67" y="144"/>
                    </a:lnTo>
                    <a:lnTo>
                      <a:pt x="66" y="137"/>
                    </a:lnTo>
                    <a:lnTo>
                      <a:pt x="64" y="131"/>
                    </a:lnTo>
                    <a:lnTo>
                      <a:pt x="61" y="125"/>
                    </a:lnTo>
                    <a:lnTo>
                      <a:pt x="61" y="119"/>
                    </a:lnTo>
                    <a:lnTo>
                      <a:pt x="58" y="112"/>
                    </a:lnTo>
                    <a:lnTo>
                      <a:pt x="57" y="105"/>
                    </a:lnTo>
                    <a:lnTo>
                      <a:pt x="54" y="99"/>
                    </a:lnTo>
                    <a:lnTo>
                      <a:pt x="52" y="93"/>
                    </a:lnTo>
                    <a:lnTo>
                      <a:pt x="49" y="86"/>
                    </a:lnTo>
                    <a:lnTo>
                      <a:pt x="47" y="79"/>
                    </a:lnTo>
                    <a:lnTo>
                      <a:pt x="45" y="71"/>
                    </a:lnTo>
                    <a:lnTo>
                      <a:pt x="42" y="64"/>
                    </a:lnTo>
                    <a:lnTo>
                      <a:pt x="39" y="55"/>
                    </a:lnTo>
                    <a:lnTo>
                      <a:pt x="36" y="48"/>
                    </a:lnTo>
                    <a:lnTo>
                      <a:pt x="33" y="39"/>
                    </a:lnTo>
                    <a:lnTo>
                      <a:pt x="31" y="33"/>
                    </a:lnTo>
                    <a:lnTo>
                      <a:pt x="26" y="25"/>
                    </a:lnTo>
                    <a:lnTo>
                      <a:pt x="23" y="16"/>
                    </a:lnTo>
                    <a:lnTo>
                      <a:pt x="20" y="9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44"/>
              <p:cNvSpPr>
                <a:spLocks/>
              </p:cNvSpPr>
              <p:nvPr/>
            </p:nvSpPr>
            <p:spPr bwMode="auto">
              <a:xfrm>
                <a:off x="6940773" y="4365104"/>
                <a:ext cx="120650" cy="128587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15" y="140"/>
                  </a:cxn>
                  <a:cxn ang="0">
                    <a:pos x="25" y="136"/>
                  </a:cxn>
                  <a:cxn ang="0">
                    <a:pos x="34" y="130"/>
                  </a:cxn>
                  <a:cxn ang="0">
                    <a:pos x="44" y="125"/>
                  </a:cxn>
                  <a:cxn ang="0">
                    <a:pos x="54" y="118"/>
                  </a:cxn>
                  <a:cxn ang="0">
                    <a:pos x="65" y="111"/>
                  </a:cxn>
                  <a:cxn ang="0">
                    <a:pos x="75" y="99"/>
                  </a:cxn>
                  <a:cxn ang="0">
                    <a:pos x="85" y="89"/>
                  </a:cxn>
                  <a:cxn ang="0">
                    <a:pos x="95" y="76"/>
                  </a:cxn>
                  <a:cxn ang="0">
                    <a:pos x="104" y="63"/>
                  </a:cxn>
                  <a:cxn ang="0">
                    <a:pos x="113" y="47"/>
                  </a:cxn>
                  <a:cxn ang="0">
                    <a:pos x="117" y="34"/>
                  </a:cxn>
                  <a:cxn ang="0">
                    <a:pos x="121" y="25"/>
                  </a:cxn>
                  <a:cxn ang="0">
                    <a:pos x="124" y="15"/>
                  </a:cxn>
                  <a:cxn ang="0">
                    <a:pos x="126" y="4"/>
                  </a:cxn>
                  <a:cxn ang="0">
                    <a:pos x="152" y="0"/>
                  </a:cxn>
                  <a:cxn ang="0">
                    <a:pos x="150" y="4"/>
                  </a:cxn>
                  <a:cxn ang="0">
                    <a:pos x="148" y="18"/>
                  </a:cxn>
                  <a:cxn ang="0">
                    <a:pos x="145" y="26"/>
                  </a:cxn>
                  <a:cxn ang="0">
                    <a:pos x="140" y="38"/>
                  </a:cxn>
                  <a:cxn ang="0">
                    <a:pos x="136" y="50"/>
                  </a:cxn>
                  <a:cxn ang="0">
                    <a:pos x="130" y="63"/>
                  </a:cxn>
                  <a:cxn ang="0">
                    <a:pos x="123" y="76"/>
                  </a:cxn>
                  <a:cxn ang="0">
                    <a:pos x="114" y="89"/>
                  </a:cxn>
                  <a:cxn ang="0">
                    <a:pos x="102" y="104"/>
                  </a:cxn>
                  <a:cxn ang="0">
                    <a:pos x="91" y="117"/>
                  </a:cxn>
                  <a:cxn ang="0">
                    <a:pos x="75" y="128"/>
                  </a:cxn>
                  <a:cxn ang="0">
                    <a:pos x="57" y="141"/>
                  </a:cxn>
                  <a:cxn ang="0">
                    <a:pos x="47" y="147"/>
                  </a:cxn>
                  <a:cxn ang="0">
                    <a:pos x="38" y="152"/>
                  </a:cxn>
                  <a:cxn ang="0">
                    <a:pos x="27" y="157"/>
                  </a:cxn>
                  <a:cxn ang="0">
                    <a:pos x="16" y="163"/>
                  </a:cxn>
                  <a:cxn ang="0">
                    <a:pos x="8" y="144"/>
                  </a:cxn>
                </a:cxnLst>
                <a:rect l="0" t="0" r="r" b="b"/>
                <a:pathLst>
                  <a:path w="152" h="163">
                    <a:moveTo>
                      <a:pt x="8" y="144"/>
                    </a:moveTo>
                    <a:lnTo>
                      <a:pt x="8" y="144"/>
                    </a:lnTo>
                    <a:lnTo>
                      <a:pt x="11" y="143"/>
                    </a:lnTo>
                    <a:lnTo>
                      <a:pt x="15" y="140"/>
                    </a:lnTo>
                    <a:lnTo>
                      <a:pt x="22" y="137"/>
                    </a:lnTo>
                    <a:lnTo>
                      <a:pt x="25" y="136"/>
                    </a:lnTo>
                    <a:lnTo>
                      <a:pt x="30" y="133"/>
                    </a:lnTo>
                    <a:lnTo>
                      <a:pt x="34" y="130"/>
                    </a:lnTo>
                    <a:lnTo>
                      <a:pt x="40" y="128"/>
                    </a:lnTo>
                    <a:lnTo>
                      <a:pt x="44" y="125"/>
                    </a:lnTo>
                    <a:lnTo>
                      <a:pt x="49" y="121"/>
                    </a:lnTo>
                    <a:lnTo>
                      <a:pt x="54" y="118"/>
                    </a:lnTo>
                    <a:lnTo>
                      <a:pt x="60" y="115"/>
                    </a:lnTo>
                    <a:lnTo>
                      <a:pt x="65" y="111"/>
                    </a:lnTo>
                    <a:lnTo>
                      <a:pt x="70" y="105"/>
                    </a:lnTo>
                    <a:lnTo>
                      <a:pt x="75" y="99"/>
                    </a:lnTo>
                    <a:lnTo>
                      <a:pt x="81" y="95"/>
                    </a:lnTo>
                    <a:lnTo>
                      <a:pt x="85" y="89"/>
                    </a:lnTo>
                    <a:lnTo>
                      <a:pt x="91" y="83"/>
                    </a:lnTo>
                    <a:lnTo>
                      <a:pt x="95" y="76"/>
                    </a:lnTo>
                    <a:lnTo>
                      <a:pt x="101" y="70"/>
                    </a:lnTo>
                    <a:lnTo>
                      <a:pt x="104" y="63"/>
                    </a:lnTo>
                    <a:lnTo>
                      <a:pt x="108" y="55"/>
                    </a:lnTo>
                    <a:lnTo>
                      <a:pt x="113" y="47"/>
                    </a:lnTo>
                    <a:lnTo>
                      <a:pt x="117" y="39"/>
                    </a:lnTo>
                    <a:lnTo>
                      <a:pt x="117" y="34"/>
                    </a:lnTo>
                    <a:lnTo>
                      <a:pt x="120" y="29"/>
                    </a:lnTo>
                    <a:lnTo>
                      <a:pt x="121" y="25"/>
                    </a:lnTo>
                    <a:lnTo>
                      <a:pt x="123" y="19"/>
                    </a:lnTo>
                    <a:lnTo>
                      <a:pt x="124" y="15"/>
                    </a:lnTo>
                    <a:lnTo>
                      <a:pt x="126" y="10"/>
                    </a:lnTo>
                    <a:lnTo>
                      <a:pt x="126" y="4"/>
                    </a:lnTo>
                    <a:lnTo>
                      <a:pt x="129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50" y="4"/>
                    </a:lnTo>
                    <a:lnTo>
                      <a:pt x="149" y="10"/>
                    </a:lnTo>
                    <a:lnTo>
                      <a:pt x="148" y="18"/>
                    </a:lnTo>
                    <a:lnTo>
                      <a:pt x="146" y="22"/>
                    </a:lnTo>
                    <a:lnTo>
                      <a:pt x="145" y="26"/>
                    </a:lnTo>
                    <a:lnTo>
                      <a:pt x="142" y="32"/>
                    </a:lnTo>
                    <a:lnTo>
                      <a:pt x="140" y="38"/>
                    </a:lnTo>
                    <a:lnTo>
                      <a:pt x="139" y="44"/>
                    </a:lnTo>
                    <a:lnTo>
                      <a:pt x="136" y="50"/>
                    </a:lnTo>
                    <a:lnTo>
                      <a:pt x="133" y="55"/>
                    </a:lnTo>
                    <a:lnTo>
                      <a:pt x="130" y="63"/>
                    </a:lnTo>
                    <a:lnTo>
                      <a:pt x="126" y="69"/>
                    </a:lnTo>
                    <a:lnTo>
                      <a:pt x="123" y="76"/>
                    </a:lnTo>
                    <a:lnTo>
                      <a:pt x="117" y="82"/>
                    </a:lnTo>
                    <a:lnTo>
                      <a:pt x="114" y="89"/>
                    </a:lnTo>
                    <a:lnTo>
                      <a:pt x="108" y="96"/>
                    </a:lnTo>
                    <a:lnTo>
                      <a:pt x="102" y="104"/>
                    </a:lnTo>
                    <a:lnTo>
                      <a:pt x="95" y="109"/>
                    </a:lnTo>
                    <a:lnTo>
                      <a:pt x="91" y="117"/>
                    </a:lnTo>
                    <a:lnTo>
                      <a:pt x="82" y="122"/>
                    </a:lnTo>
                    <a:lnTo>
                      <a:pt x="75" y="128"/>
                    </a:lnTo>
                    <a:lnTo>
                      <a:pt x="66" y="134"/>
                    </a:lnTo>
                    <a:lnTo>
                      <a:pt x="57" y="141"/>
                    </a:lnTo>
                    <a:lnTo>
                      <a:pt x="51" y="143"/>
                    </a:lnTo>
                    <a:lnTo>
                      <a:pt x="47" y="147"/>
                    </a:lnTo>
                    <a:lnTo>
                      <a:pt x="43" y="149"/>
                    </a:lnTo>
                    <a:lnTo>
                      <a:pt x="38" y="152"/>
                    </a:lnTo>
                    <a:lnTo>
                      <a:pt x="33" y="154"/>
                    </a:lnTo>
                    <a:lnTo>
                      <a:pt x="27" y="157"/>
                    </a:lnTo>
                    <a:lnTo>
                      <a:pt x="21" y="159"/>
                    </a:lnTo>
                    <a:lnTo>
                      <a:pt x="16" y="163"/>
                    </a:lnTo>
                    <a:lnTo>
                      <a:pt x="0" y="157"/>
                    </a:lnTo>
                    <a:lnTo>
                      <a:pt x="8" y="144"/>
                    </a:lnTo>
                    <a:lnTo>
                      <a:pt x="8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45"/>
              <p:cNvSpPr>
                <a:spLocks/>
              </p:cNvSpPr>
              <p:nvPr/>
            </p:nvSpPr>
            <p:spPr bwMode="auto">
              <a:xfrm>
                <a:off x="6804248" y="4619104"/>
                <a:ext cx="835025" cy="881062"/>
              </a:xfrm>
              <a:custGeom>
                <a:avLst/>
                <a:gdLst/>
                <a:ahLst/>
                <a:cxnLst>
                  <a:cxn ang="0">
                    <a:pos x="481" y="1102"/>
                  </a:cxn>
                  <a:cxn ang="0">
                    <a:pos x="363" y="1072"/>
                  </a:cxn>
                  <a:cxn ang="0">
                    <a:pos x="256" y="1015"/>
                  </a:cxn>
                  <a:cxn ang="0">
                    <a:pos x="165" y="935"/>
                  </a:cxn>
                  <a:cxn ang="0">
                    <a:pos x="89" y="834"/>
                  </a:cxn>
                  <a:cxn ang="0">
                    <a:pos x="35" y="721"/>
                  </a:cxn>
                  <a:cxn ang="0">
                    <a:pos x="5" y="598"/>
                  </a:cxn>
                  <a:cxn ang="0">
                    <a:pos x="0" y="472"/>
                  </a:cxn>
                  <a:cxn ang="0">
                    <a:pos x="26" y="354"/>
                  </a:cxn>
                  <a:cxn ang="0">
                    <a:pos x="79" y="248"/>
                  </a:cxn>
                  <a:cxn ang="0">
                    <a:pos x="156" y="157"/>
                  </a:cxn>
                  <a:cxn ang="0">
                    <a:pos x="251" y="84"/>
                  </a:cxn>
                  <a:cxn ang="0">
                    <a:pos x="361" y="33"/>
                  </a:cxn>
                  <a:cxn ang="0">
                    <a:pos x="481" y="4"/>
                  </a:cxn>
                  <a:cxn ang="0">
                    <a:pos x="607" y="3"/>
                  </a:cxn>
                  <a:cxn ang="0">
                    <a:pos x="724" y="26"/>
                  </a:cxn>
                  <a:cxn ang="0">
                    <a:pos x="823" y="76"/>
                  </a:cxn>
                  <a:cxn ang="0">
                    <a:pos x="906" y="146"/>
                  </a:cxn>
                  <a:cxn ang="0">
                    <a:pos x="970" y="234"/>
                  </a:cxn>
                  <a:cxn ang="0">
                    <a:pos x="1017" y="339"/>
                  </a:cxn>
                  <a:cxn ang="0">
                    <a:pos x="1044" y="456"/>
                  </a:cxn>
                  <a:cxn ang="0">
                    <a:pos x="1051" y="581"/>
                  </a:cxn>
                  <a:cxn ang="0">
                    <a:pos x="1037" y="700"/>
                  </a:cxn>
                  <a:cxn ang="0">
                    <a:pos x="999" y="811"/>
                  </a:cxn>
                  <a:cxn ang="0">
                    <a:pos x="942" y="909"/>
                  </a:cxn>
                  <a:cxn ang="0">
                    <a:pos x="867" y="989"/>
                  </a:cxn>
                  <a:cxn ang="0">
                    <a:pos x="775" y="1051"/>
                  </a:cxn>
                  <a:cxn ang="0">
                    <a:pos x="669" y="1091"/>
                  </a:cxn>
                  <a:cxn ang="0">
                    <a:pos x="551" y="1108"/>
                  </a:cxn>
                  <a:cxn ang="0">
                    <a:pos x="616" y="1075"/>
                  </a:cxn>
                  <a:cxn ang="0">
                    <a:pos x="725" y="1048"/>
                  </a:cxn>
                  <a:cxn ang="0">
                    <a:pos x="818" y="999"/>
                  </a:cxn>
                  <a:cxn ang="0">
                    <a:pos x="899" y="935"/>
                  </a:cxn>
                  <a:cxn ang="0">
                    <a:pos x="958" y="849"/>
                  </a:cxn>
                  <a:cxn ang="0">
                    <a:pos x="1000" y="748"/>
                  </a:cxn>
                  <a:cxn ang="0">
                    <a:pos x="1024" y="633"/>
                  </a:cxn>
                  <a:cxn ang="0">
                    <a:pos x="1024" y="510"/>
                  </a:cxn>
                  <a:cxn ang="0">
                    <a:pos x="1006" y="390"/>
                  </a:cxn>
                  <a:cxn ang="0">
                    <a:pos x="971" y="285"/>
                  </a:cxn>
                  <a:cxn ang="0">
                    <a:pos x="919" y="194"/>
                  </a:cxn>
                  <a:cxn ang="0">
                    <a:pos x="849" y="119"/>
                  </a:cxn>
                  <a:cxn ang="0">
                    <a:pos x="760" y="64"/>
                  </a:cxn>
                  <a:cxn ang="0">
                    <a:pos x="657" y="31"/>
                  </a:cxn>
                  <a:cxn ang="0">
                    <a:pos x="536" y="20"/>
                  </a:cxn>
                  <a:cxn ang="0">
                    <a:pos x="417" y="36"/>
                  </a:cxn>
                  <a:cxn ang="0">
                    <a:pos x="306" y="79"/>
                  </a:cxn>
                  <a:cxn ang="0">
                    <a:pos x="208" y="141"/>
                  </a:cxn>
                  <a:cxn ang="0">
                    <a:pos x="125" y="223"/>
                  </a:cxn>
                  <a:cxn ang="0">
                    <a:pos x="66" y="320"/>
                  </a:cxn>
                  <a:cxn ang="0">
                    <a:pos x="28" y="427"/>
                  </a:cxn>
                  <a:cxn ang="0">
                    <a:pos x="21" y="540"/>
                  </a:cxn>
                  <a:cxn ang="0">
                    <a:pos x="38" y="654"/>
                  </a:cxn>
                  <a:cxn ang="0">
                    <a:pos x="80" y="766"/>
                  </a:cxn>
                  <a:cxn ang="0">
                    <a:pos x="141" y="869"/>
                  </a:cxn>
                  <a:cxn ang="0">
                    <a:pos x="223" y="957"/>
                  </a:cxn>
                  <a:cxn ang="0">
                    <a:pos x="321" y="1025"/>
                  </a:cxn>
                  <a:cxn ang="0">
                    <a:pos x="431" y="1069"/>
                  </a:cxn>
                  <a:cxn ang="0">
                    <a:pos x="537" y="1082"/>
                  </a:cxn>
                </a:cxnLst>
                <a:rect l="0" t="0" r="r" b="b"/>
                <a:pathLst>
                  <a:path w="1053" h="1108">
                    <a:moveTo>
                      <a:pt x="537" y="1082"/>
                    </a:moveTo>
                    <a:lnTo>
                      <a:pt x="537" y="1088"/>
                    </a:lnTo>
                    <a:lnTo>
                      <a:pt x="537" y="1095"/>
                    </a:lnTo>
                    <a:lnTo>
                      <a:pt x="537" y="1101"/>
                    </a:lnTo>
                    <a:lnTo>
                      <a:pt x="537" y="1108"/>
                    </a:lnTo>
                    <a:lnTo>
                      <a:pt x="523" y="1107"/>
                    </a:lnTo>
                    <a:lnTo>
                      <a:pt x="508" y="1105"/>
                    </a:lnTo>
                    <a:lnTo>
                      <a:pt x="495" y="1104"/>
                    </a:lnTo>
                    <a:lnTo>
                      <a:pt x="481" y="1102"/>
                    </a:lnTo>
                    <a:lnTo>
                      <a:pt x="466" y="1101"/>
                    </a:lnTo>
                    <a:lnTo>
                      <a:pt x="453" y="1098"/>
                    </a:lnTo>
                    <a:lnTo>
                      <a:pt x="440" y="1095"/>
                    </a:lnTo>
                    <a:lnTo>
                      <a:pt x="427" y="1094"/>
                    </a:lnTo>
                    <a:lnTo>
                      <a:pt x="414" y="1089"/>
                    </a:lnTo>
                    <a:lnTo>
                      <a:pt x="401" y="1086"/>
                    </a:lnTo>
                    <a:lnTo>
                      <a:pt x="388" y="1081"/>
                    </a:lnTo>
                    <a:lnTo>
                      <a:pt x="376" y="1078"/>
                    </a:lnTo>
                    <a:lnTo>
                      <a:pt x="363" y="1072"/>
                    </a:lnTo>
                    <a:lnTo>
                      <a:pt x="350" y="1067"/>
                    </a:lnTo>
                    <a:lnTo>
                      <a:pt x="338" y="1062"/>
                    </a:lnTo>
                    <a:lnTo>
                      <a:pt x="326" y="1057"/>
                    </a:lnTo>
                    <a:lnTo>
                      <a:pt x="313" y="1050"/>
                    </a:lnTo>
                    <a:lnTo>
                      <a:pt x="302" y="1044"/>
                    </a:lnTo>
                    <a:lnTo>
                      <a:pt x="290" y="1037"/>
                    </a:lnTo>
                    <a:lnTo>
                      <a:pt x="278" y="1031"/>
                    </a:lnTo>
                    <a:lnTo>
                      <a:pt x="267" y="1022"/>
                    </a:lnTo>
                    <a:lnTo>
                      <a:pt x="256" y="1015"/>
                    </a:lnTo>
                    <a:lnTo>
                      <a:pt x="245" y="1006"/>
                    </a:lnTo>
                    <a:lnTo>
                      <a:pt x="235" y="999"/>
                    </a:lnTo>
                    <a:lnTo>
                      <a:pt x="223" y="990"/>
                    </a:lnTo>
                    <a:lnTo>
                      <a:pt x="213" y="981"/>
                    </a:lnTo>
                    <a:lnTo>
                      <a:pt x="203" y="973"/>
                    </a:lnTo>
                    <a:lnTo>
                      <a:pt x="192" y="964"/>
                    </a:lnTo>
                    <a:lnTo>
                      <a:pt x="184" y="954"/>
                    </a:lnTo>
                    <a:lnTo>
                      <a:pt x="173" y="944"/>
                    </a:lnTo>
                    <a:lnTo>
                      <a:pt x="165" y="935"/>
                    </a:lnTo>
                    <a:lnTo>
                      <a:pt x="156" y="925"/>
                    </a:lnTo>
                    <a:lnTo>
                      <a:pt x="146" y="913"/>
                    </a:lnTo>
                    <a:lnTo>
                      <a:pt x="137" y="901"/>
                    </a:lnTo>
                    <a:lnTo>
                      <a:pt x="128" y="891"/>
                    </a:lnTo>
                    <a:lnTo>
                      <a:pt x="120" y="880"/>
                    </a:lnTo>
                    <a:lnTo>
                      <a:pt x="112" y="869"/>
                    </a:lnTo>
                    <a:lnTo>
                      <a:pt x="104" y="858"/>
                    </a:lnTo>
                    <a:lnTo>
                      <a:pt x="96" y="846"/>
                    </a:lnTo>
                    <a:lnTo>
                      <a:pt x="89" y="834"/>
                    </a:lnTo>
                    <a:lnTo>
                      <a:pt x="82" y="823"/>
                    </a:lnTo>
                    <a:lnTo>
                      <a:pt x="74" y="810"/>
                    </a:lnTo>
                    <a:lnTo>
                      <a:pt x="69" y="798"/>
                    </a:lnTo>
                    <a:lnTo>
                      <a:pt x="63" y="786"/>
                    </a:lnTo>
                    <a:lnTo>
                      <a:pt x="57" y="773"/>
                    </a:lnTo>
                    <a:lnTo>
                      <a:pt x="51" y="760"/>
                    </a:lnTo>
                    <a:lnTo>
                      <a:pt x="47" y="747"/>
                    </a:lnTo>
                    <a:lnTo>
                      <a:pt x="41" y="735"/>
                    </a:lnTo>
                    <a:lnTo>
                      <a:pt x="35" y="721"/>
                    </a:lnTo>
                    <a:lnTo>
                      <a:pt x="31" y="708"/>
                    </a:lnTo>
                    <a:lnTo>
                      <a:pt x="26" y="695"/>
                    </a:lnTo>
                    <a:lnTo>
                      <a:pt x="22" y="681"/>
                    </a:lnTo>
                    <a:lnTo>
                      <a:pt x="19" y="667"/>
                    </a:lnTo>
                    <a:lnTo>
                      <a:pt x="16" y="654"/>
                    </a:lnTo>
                    <a:lnTo>
                      <a:pt x="13" y="639"/>
                    </a:lnTo>
                    <a:lnTo>
                      <a:pt x="10" y="626"/>
                    </a:lnTo>
                    <a:lnTo>
                      <a:pt x="7" y="612"/>
                    </a:lnTo>
                    <a:lnTo>
                      <a:pt x="5" y="598"/>
                    </a:lnTo>
                    <a:lnTo>
                      <a:pt x="3" y="584"/>
                    </a:lnTo>
                    <a:lnTo>
                      <a:pt x="3" y="571"/>
                    </a:lnTo>
                    <a:lnTo>
                      <a:pt x="0" y="556"/>
                    </a:lnTo>
                    <a:lnTo>
                      <a:pt x="0" y="543"/>
                    </a:lnTo>
                    <a:lnTo>
                      <a:pt x="0" y="529"/>
                    </a:lnTo>
                    <a:lnTo>
                      <a:pt x="0" y="515"/>
                    </a:lnTo>
                    <a:lnTo>
                      <a:pt x="0" y="501"/>
                    </a:lnTo>
                    <a:lnTo>
                      <a:pt x="0" y="486"/>
                    </a:lnTo>
                    <a:lnTo>
                      <a:pt x="0" y="472"/>
                    </a:lnTo>
                    <a:lnTo>
                      <a:pt x="3" y="459"/>
                    </a:lnTo>
                    <a:lnTo>
                      <a:pt x="5" y="444"/>
                    </a:lnTo>
                    <a:lnTo>
                      <a:pt x="6" y="431"/>
                    </a:lnTo>
                    <a:lnTo>
                      <a:pt x="9" y="418"/>
                    </a:lnTo>
                    <a:lnTo>
                      <a:pt x="12" y="405"/>
                    </a:lnTo>
                    <a:lnTo>
                      <a:pt x="15" y="392"/>
                    </a:lnTo>
                    <a:lnTo>
                      <a:pt x="19" y="379"/>
                    </a:lnTo>
                    <a:lnTo>
                      <a:pt x="22" y="365"/>
                    </a:lnTo>
                    <a:lnTo>
                      <a:pt x="26" y="354"/>
                    </a:lnTo>
                    <a:lnTo>
                      <a:pt x="32" y="341"/>
                    </a:lnTo>
                    <a:lnTo>
                      <a:pt x="37" y="329"/>
                    </a:lnTo>
                    <a:lnTo>
                      <a:pt x="41" y="316"/>
                    </a:lnTo>
                    <a:lnTo>
                      <a:pt x="48" y="306"/>
                    </a:lnTo>
                    <a:lnTo>
                      <a:pt x="53" y="293"/>
                    </a:lnTo>
                    <a:lnTo>
                      <a:pt x="58" y="281"/>
                    </a:lnTo>
                    <a:lnTo>
                      <a:pt x="66" y="269"/>
                    </a:lnTo>
                    <a:lnTo>
                      <a:pt x="73" y="259"/>
                    </a:lnTo>
                    <a:lnTo>
                      <a:pt x="79" y="248"/>
                    </a:lnTo>
                    <a:lnTo>
                      <a:pt x="86" y="236"/>
                    </a:lnTo>
                    <a:lnTo>
                      <a:pt x="95" y="226"/>
                    </a:lnTo>
                    <a:lnTo>
                      <a:pt x="102" y="215"/>
                    </a:lnTo>
                    <a:lnTo>
                      <a:pt x="109" y="205"/>
                    </a:lnTo>
                    <a:lnTo>
                      <a:pt x="118" y="195"/>
                    </a:lnTo>
                    <a:lnTo>
                      <a:pt x="127" y="185"/>
                    </a:lnTo>
                    <a:lnTo>
                      <a:pt x="137" y="176"/>
                    </a:lnTo>
                    <a:lnTo>
                      <a:pt x="146" y="166"/>
                    </a:lnTo>
                    <a:lnTo>
                      <a:pt x="156" y="157"/>
                    </a:lnTo>
                    <a:lnTo>
                      <a:pt x="165" y="148"/>
                    </a:lnTo>
                    <a:lnTo>
                      <a:pt x="176" y="140"/>
                    </a:lnTo>
                    <a:lnTo>
                      <a:pt x="185" y="131"/>
                    </a:lnTo>
                    <a:lnTo>
                      <a:pt x="195" y="122"/>
                    </a:lnTo>
                    <a:lnTo>
                      <a:pt x="206" y="115"/>
                    </a:lnTo>
                    <a:lnTo>
                      <a:pt x="217" y="108"/>
                    </a:lnTo>
                    <a:lnTo>
                      <a:pt x="227" y="99"/>
                    </a:lnTo>
                    <a:lnTo>
                      <a:pt x="239" y="92"/>
                    </a:lnTo>
                    <a:lnTo>
                      <a:pt x="251" y="84"/>
                    </a:lnTo>
                    <a:lnTo>
                      <a:pt x="262" y="79"/>
                    </a:lnTo>
                    <a:lnTo>
                      <a:pt x="274" y="71"/>
                    </a:lnTo>
                    <a:lnTo>
                      <a:pt x="286" y="65"/>
                    </a:lnTo>
                    <a:lnTo>
                      <a:pt x="297" y="58"/>
                    </a:lnTo>
                    <a:lnTo>
                      <a:pt x="310" y="52"/>
                    </a:lnTo>
                    <a:lnTo>
                      <a:pt x="322" y="48"/>
                    </a:lnTo>
                    <a:lnTo>
                      <a:pt x="335" y="42"/>
                    </a:lnTo>
                    <a:lnTo>
                      <a:pt x="348" y="38"/>
                    </a:lnTo>
                    <a:lnTo>
                      <a:pt x="361" y="33"/>
                    </a:lnTo>
                    <a:lnTo>
                      <a:pt x="373" y="29"/>
                    </a:lnTo>
                    <a:lnTo>
                      <a:pt x="386" y="25"/>
                    </a:lnTo>
                    <a:lnTo>
                      <a:pt x="399" y="20"/>
                    </a:lnTo>
                    <a:lnTo>
                      <a:pt x="414" y="17"/>
                    </a:lnTo>
                    <a:lnTo>
                      <a:pt x="425" y="15"/>
                    </a:lnTo>
                    <a:lnTo>
                      <a:pt x="440" y="12"/>
                    </a:lnTo>
                    <a:lnTo>
                      <a:pt x="453" y="9"/>
                    </a:lnTo>
                    <a:lnTo>
                      <a:pt x="468" y="7"/>
                    </a:lnTo>
                    <a:lnTo>
                      <a:pt x="481" y="4"/>
                    </a:lnTo>
                    <a:lnTo>
                      <a:pt x="495" y="3"/>
                    </a:lnTo>
                    <a:lnTo>
                      <a:pt x="508" y="1"/>
                    </a:lnTo>
                    <a:lnTo>
                      <a:pt x="523" y="1"/>
                    </a:lnTo>
                    <a:lnTo>
                      <a:pt x="537" y="0"/>
                    </a:lnTo>
                    <a:lnTo>
                      <a:pt x="552" y="0"/>
                    </a:lnTo>
                    <a:lnTo>
                      <a:pt x="567" y="0"/>
                    </a:lnTo>
                    <a:lnTo>
                      <a:pt x="581" y="1"/>
                    </a:lnTo>
                    <a:lnTo>
                      <a:pt x="594" y="1"/>
                    </a:lnTo>
                    <a:lnTo>
                      <a:pt x="607" y="3"/>
                    </a:lnTo>
                    <a:lnTo>
                      <a:pt x="620" y="3"/>
                    </a:lnTo>
                    <a:lnTo>
                      <a:pt x="635" y="6"/>
                    </a:lnTo>
                    <a:lnTo>
                      <a:pt x="648" y="7"/>
                    </a:lnTo>
                    <a:lnTo>
                      <a:pt x="661" y="10"/>
                    </a:lnTo>
                    <a:lnTo>
                      <a:pt x="674" y="12"/>
                    </a:lnTo>
                    <a:lnTo>
                      <a:pt x="687" y="16"/>
                    </a:lnTo>
                    <a:lnTo>
                      <a:pt x="699" y="19"/>
                    </a:lnTo>
                    <a:lnTo>
                      <a:pt x="712" y="22"/>
                    </a:lnTo>
                    <a:lnTo>
                      <a:pt x="724" y="26"/>
                    </a:lnTo>
                    <a:lnTo>
                      <a:pt x="736" y="31"/>
                    </a:lnTo>
                    <a:lnTo>
                      <a:pt x="747" y="35"/>
                    </a:lnTo>
                    <a:lnTo>
                      <a:pt x="759" y="41"/>
                    </a:lnTo>
                    <a:lnTo>
                      <a:pt x="769" y="45"/>
                    </a:lnTo>
                    <a:lnTo>
                      <a:pt x="782" y="51"/>
                    </a:lnTo>
                    <a:lnTo>
                      <a:pt x="792" y="57"/>
                    </a:lnTo>
                    <a:lnTo>
                      <a:pt x="802" y="63"/>
                    </a:lnTo>
                    <a:lnTo>
                      <a:pt x="813" y="68"/>
                    </a:lnTo>
                    <a:lnTo>
                      <a:pt x="823" y="76"/>
                    </a:lnTo>
                    <a:lnTo>
                      <a:pt x="833" y="82"/>
                    </a:lnTo>
                    <a:lnTo>
                      <a:pt x="842" y="89"/>
                    </a:lnTo>
                    <a:lnTo>
                      <a:pt x="852" y="96"/>
                    </a:lnTo>
                    <a:lnTo>
                      <a:pt x="862" y="105"/>
                    </a:lnTo>
                    <a:lnTo>
                      <a:pt x="871" y="112"/>
                    </a:lnTo>
                    <a:lnTo>
                      <a:pt x="880" y="121"/>
                    </a:lnTo>
                    <a:lnTo>
                      <a:pt x="888" y="128"/>
                    </a:lnTo>
                    <a:lnTo>
                      <a:pt x="897" y="137"/>
                    </a:lnTo>
                    <a:lnTo>
                      <a:pt x="906" y="146"/>
                    </a:lnTo>
                    <a:lnTo>
                      <a:pt x="915" y="154"/>
                    </a:lnTo>
                    <a:lnTo>
                      <a:pt x="922" y="165"/>
                    </a:lnTo>
                    <a:lnTo>
                      <a:pt x="931" y="175"/>
                    </a:lnTo>
                    <a:lnTo>
                      <a:pt x="936" y="183"/>
                    </a:lnTo>
                    <a:lnTo>
                      <a:pt x="944" y="192"/>
                    </a:lnTo>
                    <a:lnTo>
                      <a:pt x="950" y="204"/>
                    </a:lnTo>
                    <a:lnTo>
                      <a:pt x="957" y="214"/>
                    </a:lnTo>
                    <a:lnTo>
                      <a:pt x="963" y="224"/>
                    </a:lnTo>
                    <a:lnTo>
                      <a:pt x="970" y="234"/>
                    </a:lnTo>
                    <a:lnTo>
                      <a:pt x="976" y="246"/>
                    </a:lnTo>
                    <a:lnTo>
                      <a:pt x="983" y="256"/>
                    </a:lnTo>
                    <a:lnTo>
                      <a:pt x="987" y="266"/>
                    </a:lnTo>
                    <a:lnTo>
                      <a:pt x="993" y="278"/>
                    </a:lnTo>
                    <a:lnTo>
                      <a:pt x="998" y="291"/>
                    </a:lnTo>
                    <a:lnTo>
                      <a:pt x="1003" y="303"/>
                    </a:lnTo>
                    <a:lnTo>
                      <a:pt x="1008" y="315"/>
                    </a:lnTo>
                    <a:lnTo>
                      <a:pt x="1012" y="328"/>
                    </a:lnTo>
                    <a:lnTo>
                      <a:pt x="1017" y="339"/>
                    </a:lnTo>
                    <a:lnTo>
                      <a:pt x="1021" y="352"/>
                    </a:lnTo>
                    <a:lnTo>
                      <a:pt x="1024" y="364"/>
                    </a:lnTo>
                    <a:lnTo>
                      <a:pt x="1028" y="376"/>
                    </a:lnTo>
                    <a:lnTo>
                      <a:pt x="1031" y="389"/>
                    </a:lnTo>
                    <a:lnTo>
                      <a:pt x="1034" y="403"/>
                    </a:lnTo>
                    <a:lnTo>
                      <a:pt x="1037" y="415"/>
                    </a:lnTo>
                    <a:lnTo>
                      <a:pt x="1038" y="428"/>
                    </a:lnTo>
                    <a:lnTo>
                      <a:pt x="1041" y="441"/>
                    </a:lnTo>
                    <a:lnTo>
                      <a:pt x="1044" y="456"/>
                    </a:lnTo>
                    <a:lnTo>
                      <a:pt x="1046" y="469"/>
                    </a:lnTo>
                    <a:lnTo>
                      <a:pt x="1047" y="483"/>
                    </a:lnTo>
                    <a:lnTo>
                      <a:pt x="1049" y="497"/>
                    </a:lnTo>
                    <a:lnTo>
                      <a:pt x="1050" y="511"/>
                    </a:lnTo>
                    <a:lnTo>
                      <a:pt x="1051" y="524"/>
                    </a:lnTo>
                    <a:lnTo>
                      <a:pt x="1051" y="539"/>
                    </a:lnTo>
                    <a:lnTo>
                      <a:pt x="1051" y="553"/>
                    </a:lnTo>
                    <a:lnTo>
                      <a:pt x="1053" y="568"/>
                    </a:lnTo>
                    <a:lnTo>
                      <a:pt x="1051" y="581"/>
                    </a:lnTo>
                    <a:lnTo>
                      <a:pt x="1051" y="596"/>
                    </a:lnTo>
                    <a:lnTo>
                      <a:pt x="1051" y="609"/>
                    </a:lnTo>
                    <a:lnTo>
                      <a:pt x="1050" y="623"/>
                    </a:lnTo>
                    <a:lnTo>
                      <a:pt x="1049" y="635"/>
                    </a:lnTo>
                    <a:lnTo>
                      <a:pt x="1047" y="649"/>
                    </a:lnTo>
                    <a:lnTo>
                      <a:pt x="1044" y="663"/>
                    </a:lnTo>
                    <a:lnTo>
                      <a:pt x="1043" y="676"/>
                    </a:lnTo>
                    <a:lnTo>
                      <a:pt x="1040" y="687"/>
                    </a:lnTo>
                    <a:lnTo>
                      <a:pt x="1037" y="700"/>
                    </a:lnTo>
                    <a:lnTo>
                      <a:pt x="1034" y="714"/>
                    </a:lnTo>
                    <a:lnTo>
                      <a:pt x="1031" y="727"/>
                    </a:lnTo>
                    <a:lnTo>
                      <a:pt x="1027" y="738"/>
                    </a:lnTo>
                    <a:lnTo>
                      <a:pt x="1024" y="751"/>
                    </a:lnTo>
                    <a:lnTo>
                      <a:pt x="1019" y="764"/>
                    </a:lnTo>
                    <a:lnTo>
                      <a:pt x="1015" y="776"/>
                    </a:lnTo>
                    <a:lnTo>
                      <a:pt x="1009" y="788"/>
                    </a:lnTo>
                    <a:lnTo>
                      <a:pt x="1005" y="799"/>
                    </a:lnTo>
                    <a:lnTo>
                      <a:pt x="999" y="811"/>
                    </a:lnTo>
                    <a:lnTo>
                      <a:pt x="995" y="824"/>
                    </a:lnTo>
                    <a:lnTo>
                      <a:pt x="989" y="834"/>
                    </a:lnTo>
                    <a:lnTo>
                      <a:pt x="983" y="846"/>
                    </a:lnTo>
                    <a:lnTo>
                      <a:pt x="977" y="856"/>
                    </a:lnTo>
                    <a:lnTo>
                      <a:pt x="971" y="868"/>
                    </a:lnTo>
                    <a:lnTo>
                      <a:pt x="964" y="878"/>
                    </a:lnTo>
                    <a:lnTo>
                      <a:pt x="957" y="888"/>
                    </a:lnTo>
                    <a:lnTo>
                      <a:pt x="950" y="898"/>
                    </a:lnTo>
                    <a:lnTo>
                      <a:pt x="942" y="909"/>
                    </a:lnTo>
                    <a:lnTo>
                      <a:pt x="935" y="919"/>
                    </a:lnTo>
                    <a:lnTo>
                      <a:pt x="928" y="929"/>
                    </a:lnTo>
                    <a:lnTo>
                      <a:pt x="919" y="938"/>
                    </a:lnTo>
                    <a:lnTo>
                      <a:pt x="912" y="948"/>
                    </a:lnTo>
                    <a:lnTo>
                      <a:pt x="903" y="957"/>
                    </a:lnTo>
                    <a:lnTo>
                      <a:pt x="894" y="965"/>
                    </a:lnTo>
                    <a:lnTo>
                      <a:pt x="885" y="973"/>
                    </a:lnTo>
                    <a:lnTo>
                      <a:pt x="877" y="981"/>
                    </a:lnTo>
                    <a:lnTo>
                      <a:pt x="867" y="989"/>
                    </a:lnTo>
                    <a:lnTo>
                      <a:pt x="858" y="997"/>
                    </a:lnTo>
                    <a:lnTo>
                      <a:pt x="848" y="1005"/>
                    </a:lnTo>
                    <a:lnTo>
                      <a:pt x="839" y="1012"/>
                    </a:lnTo>
                    <a:lnTo>
                      <a:pt x="827" y="1019"/>
                    </a:lnTo>
                    <a:lnTo>
                      <a:pt x="817" y="1027"/>
                    </a:lnTo>
                    <a:lnTo>
                      <a:pt x="807" y="1032"/>
                    </a:lnTo>
                    <a:lnTo>
                      <a:pt x="797" y="1040"/>
                    </a:lnTo>
                    <a:lnTo>
                      <a:pt x="785" y="1046"/>
                    </a:lnTo>
                    <a:lnTo>
                      <a:pt x="775" y="1051"/>
                    </a:lnTo>
                    <a:lnTo>
                      <a:pt x="763" y="1057"/>
                    </a:lnTo>
                    <a:lnTo>
                      <a:pt x="753" y="1063"/>
                    </a:lnTo>
                    <a:lnTo>
                      <a:pt x="740" y="1067"/>
                    </a:lnTo>
                    <a:lnTo>
                      <a:pt x="728" y="1072"/>
                    </a:lnTo>
                    <a:lnTo>
                      <a:pt x="717" y="1076"/>
                    </a:lnTo>
                    <a:lnTo>
                      <a:pt x="705" y="1081"/>
                    </a:lnTo>
                    <a:lnTo>
                      <a:pt x="692" y="1085"/>
                    </a:lnTo>
                    <a:lnTo>
                      <a:pt x="680" y="1088"/>
                    </a:lnTo>
                    <a:lnTo>
                      <a:pt x="669" y="1091"/>
                    </a:lnTo>
                    <a:lnTo>
                      <a:pt x="655" y="1095"/>
                    </a:lnTo>
                    <a:lnTo>
                      <a:pt x="642" y="1097"/>
                    </a:lnTo>
                    <a:lnTo>
                      <a:pt x="629" y="1099"/>
                    </a:lnTo>
                    <a:lnTo>
                      <a:pt x="616" y="1101"/>
                    </a:lnTo>
                    <a:lnTo>
                      <a:pt x="603" y="1104"/>
                    </a:lnTo>
                    <a:lnTo>
                      <a:pt x="590" y="1105"/>
                    </a:lnTo>
                    <a:lnTo>
                      <a:pt x="577" y="1105"/>
                    </a:lnTo>
                    <a:lnTo>
                      <a:pt x="564" y="1107"/>
                    </a:lnTo>
                    <a:lnTo>
                      <a:pt x="551" y="1108"/>
                    </a:lnTo>
                    <a:lnTo>
                      <a:pt x="551" y="1101"/>
                    </a:lnTo>
                    <a:lnTo>
                      <a:pt x="551" y="1095"/>
                    </a:lnTo>
                    <a:lnTo>
                      <a:pt x="551" y="1088"/>
                    </a:lnTo>
                    <a:lnTo>
                      <a:pt x="551" y="1082"/>
                    </a:lnTo>
                    <a:lnTo>
                      <a:pt x="564" y="1081"/>
                    </a:lnTo>
                    <a:lnTo>
                      <a:pt x="577" y="1079"/>
                    </a:lnTo>
                    <a:lnTo>
                      <a:pt x="590" y="1078"/>
                    </a:lnTo>
                    <a:lnTo>
                      <a:pt x="603" y="1078"/>
                    </a:lnTo>
                    <a:lnTo>
                      <a:pt x="616" y="1075"/>
                    </a:lnTo>
                    <a:lnTo>
                      <a:pt x="628" y="1073"/>
                    </a:lnTo>
                    <a:lnTo>
                      <a:pt x="641" y="1070"/>
                    </a:lnTo>
                    <a:lnTo>
                      <a:pt x="654" y="1069"/>
                    </a:lnTo>
                    <a:lnTo>
                      <a:pt x="667" y="1066"/>
                    </a:lnTo>
                    <a:lnTo>
                      <a:pt x="679" y="1063"/>
                    </a:lnTo>
                    <a:lnTo>
                      <a:pt x="690" y="1060"/>
                    </a:lnTo>
                    <a:lnTo>
                      <a:pt x="702" y="1056"/>
                    </a:lnTo>
                    <a:lnTo>
                      <a:pt x="714" y="1053"/>
                    </a:lnTo>
                    <a:lnTo>
                      <a:pt x="725" y="1048"/>
                    </a:lnTo>
                    <a:lnTo>
                      <a:pt x="737" y="1044"/>
                    </a:lnTo>
                    <a:lnTo>
                      <a:pt x="749" y="1040"/>
                    </a:lnTo>
                    <a:lnTo>
                      <a:pt x="759" y="1034"/>
                    </a:lnTo>
                    <a:lnTo>
                      <a:pt x="769" y="1030"/>
                    </a:lnTo>
                    <a:lnTo>
                      <a:pt x="779" y="1024"/>
                    </a:lnTo>
                    <a:lnTo>
                      <a:pt x="789" y="1018"/>
                    </a:lnTo>
                    <a:lnTo>
                      <a:pt x="800" y="1012"/>
                    </a:lnTo>
                    <a:lnTo>
                      <a:pt x="808" y="1006"/>
                    </a:lnTo>
                    <a:lnTo>
                      <a:pt x="818" y="999"/>
                    </a:lnTo>
                    <a:lnTo>
                      <a:pt x="829" y="995"/>
                    </a:lnTo>
                    <a:lnTo>
                      <a:pt x="839" y="987"/>
                    </a:lnTo>
                    <a:lnTo>
                      <a:pt x="848" y="980"/>
                    </a:lnTo>
                    <a:lnTo>
                      <a:pt x="856" y="973"/>
                    </a:lnTo>
                    <a:lnTo>
                      <a:pt x="865" y="965"/>
                    </a:lnTo>
                    <a:lnTo>
                      <a:pt x="874" y="958"/>
                    </a:lnTo>
                    <a:lnTo>
                      <a:pt x="881" y="951"/>
                    </a:lnTo>
                    <a:lnTo>
                      <a:pt x="890" y="942"/>
                    </a:lnTo>
                    <a:lnTo>
                      <a:pt x="899" y="935"/>
                    </a:lnTo>
                    <a:lnTo>
                      <a:pt x="904" y="925"/>
                    </a:lnTo>
                    <a:lnTo>
                      <a:pt x="912" y="916"/>
                    </a:lnTo>
                    <a:lnTo>
                      <a:pt x="919" y="907"/>
                    </a:lnTo>
                    <a:lnTo>
                      <a:pt x="926" y="898"/>
                    </a:lnTo>
                    <a:lnTo>
                      <a:pt x="934" y="888"/>
                    </a:lnTo>
                    <a:lnTo>
                      <a:pt x="941" y="878"/>
                    </a:lnTo>
                    <a:lnTo>
                      <a:pt x="947" y="869"/>
                    </a:lnTo>
                    <a:lnTo>
                      <a:pt x="954" y="859"/>
                    </a:lnTo>
                    <a:lnTo>
                      <a:pt x="958" y="849"/>
                    </a:lnTo>
                    <a:lnTo>
                      <a:pt x="964" y="839"/>
                    </a:lnTo>
                    <a:lnTo>
                      <a:pt x="968" y="827"/>
                    </a:lnTo>
                    <a:lnTo>
                      <a:pt x="974" y="817"/>
                    </a:lnTo>
                    <a:lnTo>
                      <a:pt x="979" y="805"/>
                    </a:lnTo>
                    <a:lnTo>
                      <a:pt x="984" y="795"/>
                    </a:lnTo>
                    <a:lnTo>
                      <a:pt x="989" y="783"/>
                    </a:lnTo>
                    <a:lnTo>
                      <a:pt x="993" y="773"/>
                    </a:lnTo>
                    <a:lnTo>
                      <a:pt x="998" y="760"/>
                    </a:lnTo>
                    <a:lnTo>
                      <a:pt x="1000" y="748"/>
                    </a:lnTo>
                    <a:lnTo>
                      <a:pt x="1003" y="737"/>
                    </a:lnTo>
                    <a:lnTo>
                      <a:pt x="1008" y="724"/>
                    </a:lnTo>
                    <a:lnTo>
                      <a:pt x="1009" y="711"/>
                    </a:lnTo>
                    <a:lnTo>
                      <a:pt x="1014" y="699"/>
                    </a:lnTo>
                    <a:lnTo>
                      <a:pt x="1015" y="686"/>
                    </a:lnTo>
                    <a:lnTo>
                      <a:pt x="1019" y="674"/>
                    </a:lnTo>
                    <a:lnTo>
                      <a:pt x="1021" y="661"/>
                    </a:lnTo>
                    <a:lnTo>
                      <a:pt x="1022" y="648"/>
                    </a:lnTo>
                    <a:lnTo>
                      <a:pt x="1024" y="633"/>
                    </a:lnTo>
                    <a:lnTo>
                      <a:pt x="1025" y="620"/>
                    </a:lnTo>
                    <a:lnTo>
                      <a:pt x="1027" y="606"/>
                    </a:lnTo>
                    <a:lnTo>
                      <a:pt x="1027" y="594"/>
                    </a:lnTo>
                    <a:lnTo>
                      <a:pt x="1027" y="580"/>
                    </a:lnTo>
                    <a:lnTo>
                      <a:pt x="1028" y="566"/>
                    </a:lnTo>
                    <a:lnTo>
                      <a:pt x="1027" y="552"/>
                    </a:lnTo>
                    <a:lnTo>
                      <a:pt x="1027" y="537"/>
                    </a:lnTo>
                    <a:lnTo>
                      <a:pt x="1025" y="523"/>
                    </a:lnTo>
                    <a:lnTo>
                      <a:pt x="1024" y="510"/>
                    </a:lnTo>
                    <a:lnTo>
                      <a:pt x="1022" y="495"/>
                    </a:lnTo>
                    <a:lnTo>
                      <a:pt x="1022" y="482"/>
                    </a:lnTo>
                    <a:lnTo>
                      <a:pt x="1021" y="469"/>
                    </a:lnTo>
                    <a:lnTo>
                      <a:pt x="1019" y="456"/>
                    </a:lnTo>
                    <a:lnTo>
                      <a:pt x="1017" y="441"/>
                    </a:lnTo>
                    <a:lnTo>
                      <a:pt x="1015" y="428"/>
                    </a:lnTo>
                    <a:lnTo>
                      <a:pt x="1012" y="416"/>
                    </a:lnTo>
                    <a:lnTo>
                      <a:pt x="1009" y="403"/>
                    </a:lnTo>
                    <a:lnTo>
                      <a:pt x="1006" y="390"/>
                    </a:lnTo>
                    <a:lnTo>
                      <a:pt x="1005" y="379"/>
                    </a:lnTo>
                    <a:lnTo>
                      <a:pt x="1000" y="367"/>
                    </a:lnTo>
                    <a:lnTo>
                      <a:pt x="998" y="354"/>
                    </a:lnTo>
                    <a:lnTo>
                      <a:pt x="993" y="342"/>
                    </a:lnTo>
                    <a:lnTo>
                      <a:pt x="990" y="331"/>
                    </a:lnTo>
                    <a:lnTo>
                      <a:pt x="984" y="317"/>
                    </a:lnTo>
                    <a:lnTo>
                      <a:pt x="982" y="307"/>
                    </a:lnTo>
                    <a:lnTo>
                      <a:pt x="976" y="296"/>
                    </a:lnTo>
                    <a:lnTo>
                      <a:pt x="971" y="285"/>
                    </a:lnTo>
                    <a:lnTo>
                      <a:pt x="966" y="274"/>
                    </a:lnTo>
                    <a:lnTo>
                      <a:pt x="961" y="264"/>
                    </a:lnTo>
                    <a:lnTo>
                      <a:pt x="955" y="252"/>
                    </a:lnTo>
                    <a:lnTo>
                      <a:pt x="950" y="242"/>
                    </a:lnTo>
                    <a:lnTo>
                      <a:pt x="944" y="232"/>
                    </a:lnTo>
                    <a:lnTo>
                      <a:pt x="938" y="221"/>
                    </a:lnTo>
                    <a:lnTo>
                      <a:pt x="932" y="213"/>
                    </a:lnTo>
                    <a:lnTo>
                      <a:pt x="925" y="202"/>
                    </a:lnTo>
                    <a:lnTo>
                      <a:pt x="919" y="194"/>
                    </a:lnTo>
                    <a:lnTo>
                      <a:pt x="912" y="185"/>
                    </a:lnTo>
                    <a:lnTo>
                      <a:pt x="904" y="175"/>
                    </a:lnTo>
                    <a:lnTo>
                      <a:pt x="897" y="166"/>
                    </a:lnTo>
                    <a:lnTo>
                      <a:pt x="888" y="157"/>
                    </a:lnTo>
                    <a:lnTo>
                      <a:pt x="881" y="150"/>
                    </a:lnTo>
                    <a:lnTo>
                      <a:pt x="872" y="141"/>
                    </a:lnTo>
                    <a:lnTo>
                      <a:pt x="865" y="134"/>
                    </a:lnTo>
                    <a:lnTo>
                      <a:pt x="856" y="127"/>
                    </a:lnTo>
                    <a:lnTo>
                      <a:pt x="849" y="119"/>
                    </a:lnTo>
                    <a:lnTo>
                      <a:pt x="839" y="112"/>
                    </a:lnTo>
                    <a:lnTo>
                      <a:pt x="830" y="105"/>
                    </a:lnTo>
                    <a:lnTo>
                      <a:pt x="820" y="98"/>
                    </a:lnTo>
                    <a:lnTo>
                      <a:pt x="811" y="92"/>
                    </a:lnTo>
                    <a:lnTo>
                      <a:pt x="801" y="86"/>
                    </a:lnTo>
                    <a:lnTo>
                      <a:pt x="791" y="80"/>
                    </a:lnTo>
                    <a:lnTo>
                      <a:pt x="782" y="74"/>
                    </a:lnTo>
                    <a:lnTo>
                      <a:pt x="772" y="70"/>
                    </a:lnTo>
                    <a:lnTo>
                      <a:pt x="760" y="64"/>
                    </a:lnTo>
                    <a:lnTo>
                      <a:pt x="750" y="58"/>
                    </a:lnTo>
                    <a:lnTo>
                      <a:pt x="738" y="54"/>
                    </a:lnTo>
                    <a:lnTo>
                      <a:pt x="728" y="49"/>
                    </a:lnTo>
                    <a:lnTo>
                      <a:pt x="717" y="45"/>
                    </a:lnTo>
                    <a:lnTo>
                      <a:pt x="705" y="42"/>
                    </a:lnTo>
                    <a:lnTo>
                      <a:pt x="693" y="39"/>
                    </a:lnTo>
                    <a:lnTo>
                      <a:pt x="682" y="36"/>
                    </a:lnTo>
                    <a:lnTo>
                      <a:pt x="669" y="33"/>
                    </a:lnTo>
                    <a:lnTo>
                      <a:pt x="657" y="31"/>
                    </a:lnTo>
                    <a:lnTo>
                      <a:pt x="644" y="28"/>
                    </a:lnTo>
                    <a:lnTo>
                      <a:pt x="631" y="26"/>
                    </a:lnTo>
                    <a:lnTo>
                      <a:pt x="618" y="25"/>
                    </a:lnTo>
                    <a:lnTo>
                      <a:pt x="604" y="23"/>
                    </a:lnTo>
                    <a:lnTo>
                      <a:pt x="591" y="22"/>
                    </a:lnTo>
                    <a:lnTo>
                      <a:pt x="578" y="22"/>
                    </a:lnTo>
                    <a:lnTo>
                      <a:pt x="564" y="20"/>
                    </a:lnTo>
                    <a:lnTo>
                      <a:pt x="551" y="20"/>
                    </a:lnTo>
                    <a:lnTo>
                      <a:pt x="536" y="20"/>
                    </a:lnTo>
                    <a:lnTo>
                      <a:pt x="523" y="20"/>
                    </a:lnTo>
                    <a:lnTo>
                      <a:pt x="510" y="20"/>
                    </a:lnTo>
                    <a:lnTo>
                      <a:pt x="497" y="22"/>
                    </a:lnTo>
                    <a:lnTo>
                      <a:pt x="482" y="25"/>
                    </a:lnTo>
                    <a:lnTo>
                      <a:pt x="469" y="26"/>
                    </a:lnTo>
                    <a:lnTo>
                      <a:pt x="456" y="28"/>
                    </a:lnTo>
                    <a:lnTo>
                      <a:pt x="443" y="31"/>
                    </a:lnTo>
                    <a:lnTo>
                      <a:pt x="430" y="33"/>
                    </a:lnTo>
                    <a:lnTo>
                      <a:pt x="417" y="36"/>
                    </a:lnTo>
                    <a:lnTo>
                      <a:pt x="404" y="41"/>
                    </a:lnTo>
                    <a:lnTo>
                      <a:pt x="392" y="44"/>
                    </a:lnTo>
                    <a:lnTo>
                      <a:pt x="379" y="48"/>
                    </a:lnTo>
                    <a:lnTo>
                      <a:pt x="367" y="52"/>
                    </a:lnTo>
                    <a:lnTo>
                      <a:pt x="354" y="57"/>
                    </a:lnTo>
                    <a:lnTo>
                      <a:pt x="342" y="63"/>
                    </a:lnTo>
                    <a:lnTo>
                      <a:pt x="329" y="67"/>
                    </a:lnTo>
                    <a:lnTo>
                      <a:pt x="318" y="73"/>
                    </a:lnTo>
                    <a:lnTo>
                      <a:pt x="306" y="79"/>
                    </a:lnTo>
                    <a:lnTo>
                      <a:pt x="294" y="84"/>
                    </a:lnTo>
                    <a:lnTo>
                      <a:pt x="283" y="90"/>
                    </a:lnTo>
                    <a:lnTo>
                      <a:pt x="272" y="98"/>
                    </a:lnTo>
                    <a:lnTo>
                      <a:pt x="259" y="103"/>
                    </a:lnTo>
                    <a:lnTo>
                      <a:pt x="249" y="111"/>
                    </a:lnTo>
                    <a:lnTo>
                      <a:pt x="238" y="118"/>
                    </a:lnTo>
                    <a:lnTo>
                      <a:pt x="229" y="125"/>
                    </a:lnTo>
                    <a:lnTo>
                      <a:pt x="219" y="132"/>
                    </a:lnTo>
                    <a:lnTo>
                      <a:pt x="208" y="141"/>
                    </a:lnTo>
                    <a:lnTo>
                      <a:pt x="198" y="150"/>
                    </a:lnTo>
                    <a:lnTo>
                      <a:pt x="189" y="159"/>
                    </a:lnTo>
                    <a:lnTo>
                      <a:pt x="179" y="167"/>
                    </a:lnTo>
                    <a:lnTo>
                      <a:pt x="169" y="176"/>
                    </a:lnTo>
                    <a:lnTo>
                      <a:pt x="160" y="185"/>
                    </a:lnTo>
                    <a:lnTo>
                      <a:pt x="152" y="195"/>
                    </a:lnTo>
                    <a:lnTo>
                      <a:pt x="141" y="204"/>
                    </a:lnTo>
                    <a:lnTo>
                      <a:pt x="134" y="213"/>
                    </a:lnTo>
                    <a:lnTo>
                      <a:pt x="125" y="223"/>
                    </a:lnTo>
                    <a:lnTo>
                      <a:pt x="118" y="233"/>
                    </a:lnTo>
                    <a:lnTo>
                      <a:pt x="111" y="243"/>
                    </a:lnTo>
                    <a:lnTo>
                      <a:pt x="104" y="252"/>
                    </a:lnTo>
                    <a:lnTo>
                      <a:pt x="96" y="264"/>
                    </a:lnTo>
                    <a:lnTo>
                      <a:pt x="89" y="274"/>
                    </a:lnTo>
                    <a:lnTo>
                      <a:pt x="82" y="285"/>
                    </a:lnTo>
                    <a:lnTo>
                      <a:pt x="77" y="296"/>
                    </a:lnTo>
                    <a:lnTo>
                      <a:pt x="70" y="307"/>
                    </a:lnTo>
                    <a:lnTo>
                      <a:pt x="66" y="320"/>
                    </a:lnTo>
                    <a:lnTo>
                      <a:pt x="60" y="331"/>
                    </a:lnTo>
                    <a:lnTo>
                      <a:pt x="56" y="341"/>
                    </a:lnTo>
                    <a:lnTo>
                      <a:pt x="50" y="354"/>
                    </a:lnTo>
                    <a:lnTo>
                      <a:pt x="47" y="365"/>
                    </a:lnTo>
                    <a:lnTo>
                      <a:pt x="41" y="377"/>
                    </a:lnTo>
                    <a:lnTo>
                      <a:pt x="38" y="389"/>
                    </a:lnTo>
                    <a:lnTo>
                      <a:pt x="34" y="402"/>
                    </a:lnTo>
                    <a:lnTo>
                      <a:pt x="32" y="414"/>
                    </a:lnTo>
                    <a:lnTo>
                      <a:pt x="28" y="427"/>
                    </a:lnTo>
                    <a:lnTo>
                      <a:pt x="26" y="438"/>
                    </a:lnTo>
                    <a:lnTo>
                      <a:pt x="25" y="450"/>
                    </a:lnTo>
                    <a:lnTo>
                      <a:pt x="22" y="463"/>
                    </a:lnTo>
                    <a:lnTo>
                      <a:pt x="21" y="476"/>
                    </a:lnTo>
                    <a:lnTo>
                      <a:pt x="21" y="488"/>
                    </a:lnTo>
                    <a:lnTo>
                      <a:pt x="21" y="501"/>
                    </a:lnTo>
                    <a:lnTo>
                      <a:pt x="21" y="515"/>
                    </a:lnTo>
                    <a:lnTo>
                      <a:pt x="21" y="527"/>
                    </a:lnTo>
                    <a:lnTo>
                      <a:pt x="21" y="540"/>
                    </a:lnTo>
                    <a:lnTo>
                      <a:pt x="21" y="553"/>
                    </a:lnTo>
                    <a:lnTo>
                      <a:pt x="22" y="566"/>
                    </a:lnTo>
                    <a:lnTo>
                      <a:pt x="24" y="578"/>
                    </a:lnTo>
                    <a:lnTo>
                      <a:pt x="25" y="591"/>
                    </a:lnTo>
                    <a:lnTo>
                      <a:pt x="28" y="604"/>
                    </a:lnTo>
                    <a:lnTo>
                      <a:pt x="29" y="617"/>
                    </a:lnTo>
                    <a:lnTo>
                      <a:pt x="32" y="629"/>
                    </a:lnTo>
                    <a:lnTo>
                      <a:pt x="35" y="642"/>
                    </a:lnTo>
                    <a:lnTo>
                      <a:pt x="38" y="654"/>
                    </a:lnTo>
                    <a:lnTo>
                      <a:pt x="42" y="667"/>
                    </a:lnTo>
                    <a:lnTo>
                      <a:pt x="45" y="679"/>
                    </a:lnTo>
                    <a:lnTo>
                      <a:pt x="50" y="692"/>
                    </a:lnTo>
                    <a:lnTo>
                      <a:pt x="54" y="705"/>
                    </a:lnTo>
                    <a:lnTo>
                      <a:pt x="58" y="718"/>
                    </a:lnTo>
                    <a:lnTo>
                      <a:pt x="64" y="730"/>
                    </a:lnTo>
                    <a:lnTo>
                      <a:pt x="69" y="743"/>
                    </a:lnTo>
                    <a:lnTo>
                      <a:pt x="73" y="754"/>
                    </a:lnTo>
                    <a:lnTo>
                      <a:pt x="80" y="766"/>
                    </a:lnTo>
                    <a:lnTo>
                      <a:pt x="86" y="778"/>
                    </a:lnTo>
                    <a:lnTo>
                      <a:pt x="92" y="789"/>
                    </a:lnTo>
                    <a:lnTo>
                      <a:pt x="99" y="802"/>
                    </a:lnTo>
                    <a:lnTo>
                      <a:pt x="105" y="814"/>
                    </a:lnTo>
                    <a:lnTo>
                      <a:pt x="112" y="824"/>
                    </a:lnTo>
                    <a:lnTo>
                      <a:pt x="120" y="836"/>
                    </a:lnTo>
                    <a:lnTo>
                      <a:pt x="127" y="848"/>
                    </a:lnTo>
                    <a:lnTo>
                      <a:pt x="134" y="858"/>
                    </a:lnTo>
                    <a:lnTo>
                      <a:pt x="141" y="869"/>
                    </a:lnTo>
                    <a:lnTo>
                      <a:pt x="150" y="880"/>
                    </a:lnTo>
                    <a:lnTo>
                      <a:pt x="159" y="890"/>
                    </a:lnTo>
                    <a:lnTo>
                      <a:pt x="169" y="901"/>
                    </a:lnTo>
                    <a:lnTo>
                      <a:pt x="176" y="910"/>
                    </a:lnTo>
                    <a:lnTo>
                      <a:pt x="185" y="920"/>
                    </a:lnTo>
                    <a:lnTo>
                      <a:pt x="194" y="929"/>
                    </a:lnTo>
                    <a:lnTo>
                      <a:pt x="204" y="939"/>
                    </a:lnTo>
                    <a:lnTo>
                      <a:pt x="214" y="947"/>
                    </a:lnTo>
                    <a:lnTo>
                      <a:pt x="223" y="957"/>
                    </a:lnTo>
                    <a:lnTo>
                      <a:pt x="235" y="965"/>
                    </a:lnTo>
                    <a:lnTo>
                      <a:pt x="245" y="974"/>
                    </a:lnTo>
                    <a:lnTo>
                      <a:pt x="254" y="981"/>
                    </a:lnTo>
                    <a:lnTo>
                      <a:pt x="265" y="990"/>
                    </a:lnTo>
                    <a:lnTo>
                      <a:pt x="275" y="997"/>
                    </a:lnTo>
                    <a:lnTo>
                      <a:pt x="287" y="1005"/>
                    </a:lnTo>
                    <a:lnTo>
                      <a:pt x="297" y="1012"/>
                    </a:lnTo>
                    <a:lnTo>
                      <a:pt x="307" y="1019"/>
                    </a:lnTo>
                    <a:lnTo>
                      <a:pt x="321" y="1025"/>
                    </a:lnTo>
                    <a:lnTo>
                      <a:pt x="332" y="1032"/>
                    </a:lnTo>
                    <a:lnTo>
                      <a:pt x="344" y="1037"/>
                    </a:lnTo>
                    <a:lnTo>
                      <a:pt x="355" y="1043"/>
                    </a:lnTo>
                    <a:lnTo>
                      <a:pt x="369" y="1047"/>
                    </a:lnTo>
                    <a:lnTo>
                      <a:pt x="380" y="1053"/>
                    </a:lnTo>
                    <a:lnTo>
                      <a:pt x="392" y="1056"/>
                    </a:lnTo>
                    <a:lnTo>
                      <a:pt x="404" y="1062"/>
                    </a:lnTo>
                    <a:lnTo>
                      <a:pt x="417" y="1064"/>
                    </a:lnTo>
                    <a:lnTo>
                      <a:pt x="431" y="1069"/>
                    </a:lnTo>
                    <a:lnTo>
                      <a:pt x="443" y="1070"/>
                    </a:lnTo>
                    <a:lnTo>
                      <a:pt x="456" y="1073"/>
                    </a:lnTo>
                    <a:lnTo>
                      <a:pt x="469" y="1076"/>
                    </a:lnTo>
                    <a:lnTo>
                      <a:pt x="482" y="1078"/>
                    </a:lnTo>
                    <a:lnTo>
                      <a:pt x="495" y="1079"/>
                    </a:lnTo>
                    <a:lnTo>
                      <a:pt x="510" y="1081"/>
                    </a:lnTo>
                    <a:lnTo>
                      <a:pt x="523" y="1081"/>
                    </a:lnTo>
                    <a:lnTo>
                      <a:pt x="537" y="1082"/>
                    </a:lnTo>
                    <a:lnTo>
                      <a:pt x="537" y="10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46"/>
              <p:cNvSpPr>
                <a:spLocks/>
              </p:cNvSpPr>
              <p:nvPr/>
            </p:nvSpPr>
            <p:spPr bwMode="auto">
              <a:xfrm>
                <a:off x="7464648" y="5292204"/>
                <a:ext cx="82550" cy="58737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0" y="38"/>
                  </a:cxn>
                  <a:cxn ang="0">
                    <a:pos x="4" y="35"/>
                  </a:cxn>
                  <a:cxn ang="0">
                    <a:pos x="9" y="31"/>
                  </a:cxn>
                  <a:cxn ang="0">
                    <a:pos x="18" y="26"/>
                  </a:cxn>
                  <a:cxn ang="0">
                    <a:pos x="22" y="23"/>
                  </a:cxn>
                  <a:cxn ang="0">
                    <a:pos x="26" y="20"/>
                  </a:cxn>
                  <a:cxn ang="0">
                    <a:pos x="31" y="18"/>
                  </a:cxn>
                  <a:cxn ang="0">
                    <a:pos x="36" y="15"/>
                  </a:cxn>
                  <a:cxn ang="0">
                    <a:pos x="41" y="12"/>
                  </a:cxn>
                  <a:cxn ang="0">
                    <a:pos x="47" y="10"/>
                  </a:cxn>
                  <a:cxn ang="0">
                    <a:pos x="52" y="7"/>
                  </a:cxn>
                  <a:cxn ang="0">
                    <a:pos x="57" y="6"/>
                  </a:cxn>
                  <a:cxn ang="0">
                    <a:pos x="63" y="3"/>
                  </a:cxn>
                  <a:cxn ang="0">
                    <a:pos x="67" y="2"/>
                  </a:cxn>
                  <a:cxn ang="0">
                    <a:pos x="71" y="0"/>
                  </a:cxn>
                  <a:cxn ang="0">
                    <a:pos x="77" y="0"/>
                  </a:cxn>
                  <a:cxn ang="0">
                    <a:pos x="82" y="0"/>
                  </a:cxn>
                  <a:cxn ang="0">
                    <a:pos x="86" y="0"/>
                  </a:cxn>
                  <a:cxn ang="0">
                    <a:pos x="90" y="2"/>
                  </a:cxn>
                  <a:cxn ang="0">
                    <a:pos x="93" y="3"/>
                  </a:cxn>
                  <a:cxn ang="0">
                    <a:pos x="96" y="4"/>
                  </a:cxn>
                  <a:cxn ang="0">
                    <a:pos x="99" y="9"/>
                  </a:cxn>
                  <a:cxn ang="0">
                    <a:pos x="101" y="12"/>
                  </a:cxn>
                  <a:cxn ang="0">
                    <a:pos x="103" y="18"/>
                  </a:cxn>
                  <a:cxn ang="0">
                    <a:pos x="103" y="22"/>
                  </a:cxn>
                  <a:cxn ang="0">
                    <a:pos x="105" y="29"/>
                  </a:cxn>
                  <a:cxn ang="0">
                    <a:pos x="103" y="32"/>
                  </a:cxn>
                  <a:cxn ang="0">
                    <a:pos x="103" y="36"/>
                  </a:cxn>
                  <a:cxn ang="0">
                    <a:pos x="103" y="41"/>
                  </a:cxn>
                  <a:cxn ang="0">
                    <a:pos x="103" y="47"/>
                  </a:cxn>
                  <a:cxn ang="0">
                    <a:pos x="90" y="74"/>
                  </a:cxn>
                  <a:cxn ang="0">
                    <a:pos x="90" y="73"/>
                  </a:cxn>
                  <a:cxn ang="0">
                    <a:pos x="90" y="70"/>
                  </a:cxn>
                  <a:cxn ang="0">
                    <a:pos x="90" y="64"/>
                  </a:cxn>
                  <a:cxn ang="0">
                    <a:pos x="90" y="58"/>
                  </a:cxn>
                  <a:cxn ang="0">
                    <a:pos x="89" y="51"/>
                  </a:cxn>
                  <a:cxn ang="0">
                    <a:pos x="89" y="45"/>
                  </a:cxn>
                  <a:cxn ang="0">
                    <a:pos x="86" y="38"/>
                  </a:cxn>
                  <a:cxn ang="0">
                    <a:pos x="83" y="32"/>
                  </a:cxn>
                  <a:cxn ang="0">
                    <a:pos x="79" y="26"/>
                  </a:cxn>
                  <a:cxn ang="0">
                    <a:pos x="73" y="25"/>
                  </a:cxn>
                  <a:cxn ang="0">
                    <a:pos x="68" y="23"/>
                  </a:cxn>
                  <a:cxn ang="0">
                    <a:pos x="66" y="23"/>
                  </a:cxn>
                  <a:cxn ang="0">
                    <a:pos x="61" y="23"/>
                  </a:cxn>
                  <a:cxn ang="0">
                    <a:pos x="57" y="25"/>
                  </a:cxn>
                  <a:cxn ang="0">
                    <a:pos x="51" y="26"/>
                  </a:cxn>
                  <a:cxn ang="0">
                    <a:pos x="45" y="29"/>
                  </a:cxn>
                  <a:cxn ang="0">
                    <a:pos x="39" y="32"/>
                  </a:cxn>
                  <a:cxn ang="0">
                    <a:pos x="32" y="38"/>
                  </a:cxn>
                  <a:cxn ang="0">
                    <a:pos x="25" y="42"/>
                  </a:cxn>
                  <a:cxn ang="0">
                    <a:pos x="18" y="50"/>
                  </a:cxn>
                  <a:cxn ang="0">
                    <a:pos x="12" y="52"/>
                  </a:cxn>
                  <a:cxn ang="0">
                    <a:pos x="9" y="57"/>
                  </a:cxn>
                  <a:cxn ang="0">
                    <a:pos x="3" y="61"/>
                  </a:cxn>
                  <a:cxn ang="0">
                    <a:pos x="0" y="6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105" h="74">
                    <a:moveTo>
                      <a:pt x="0" y="39"/>
                    </a:moveTo>
                    <a:lnTo>
                      <a:pt x="0" y="38"/>
                    </a:lnTo>
                    <a:lnTo>
                      <a:pt x="4" y="35"/>
                    </a:lnTo>
                    <a:lnTo>
                      <a:pt x="9" y="31"/>
                    </a:lnTo>
                    <a:lnTo>
                      <a:pt x="18" y="26"/>
                    </a:lnTo>
                    <a:lnTo>
                      <a:pt x="22" y="23"/>
                    </a:lnTo>
                    <a:lnTo>
                      <a:pt x="26" y="20"/>
                    </a:lnTo>
                    <a:lnTo>
                      <a:pt x="31" y="18"/>
                    </a:lnTo>
                    <a:lnTo>
                      <a:pt x="36" y="15"/>
                    </a:lnTo>
                    <a:lnTo>
                      <a:pt x="41" y="12"/>
                    </a:lnTo>
                    <a:lnTo>
                      <a:pt x="47" y="10"/>
                    </a:lnTo>
                    <a:lnTo>
                      <a:pt x="52" y="7"/>
                    </a:lnTo>
                    <a:lnTo>
                      <a:pt x="57" y="6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0" y="2"/>
                    </a:lnTo>
                    <a:lnTo>
                      <a:pt x="93" y="3"/>
                    </a:lnTo>
                    <a:lnTo>
                      <a:pt x="96" y="4"/>
                    </a:lnTo>
                    <a:lnTo>
                      <a:pt x="99" y="9"/>
                    </a:lnTo>
                    <a:lnTo>
                      <a:pt x="101" y="12"/>
                    </a:lnTo>
                    <a:lnTo>
                      <a:pt x="103" y="18"/>
                    </a:lnTo>
                    <a:lnTo>
                      <a:pt x="103" y="22"/>
                    </a:lnTo>
                    <a:lnTo>
                      <a:pt x="105" y="29"/>
                    </a:lnTo>
                    <a:lnTo>
                      <a:pt x="103" y="32"/>
                    </a:lnTo>
                    <a:lnTo>
                      <a:pt x="103" y="36"/>
                    </a:lnTo>
                    <a:lnTo>
                      <a:pt x="103" y="41"/>
                    </a:lnTo>
                    <a:lnTo>
                      <a:pt x="103" y="47"/>
                    </a:lnTo>
                    <a:lnTo>
                      <a:pt x="90" y="74"/>
                    </a:lnTo>
                    <a:lnTo>
                      <a:pt x="90" y="73"/>
                    </a:lnTo>
                    <a:lnTo>
                      <a:pt x="90" y="70"/>
                    </a:lnTo>
                    <a:lnTo>
                      <a:pt x="90" y="64"/>
                    </a:lnTo>
                    <a:lnTo>
                      <a:pt x="90" y="58"/>
                    </a:lnTo>
                    <a:lnTo>
                      <a:pt x="89" y="51"/>
                    </a:lnTo>
                    <a:lnTo>
                      <a:pt x="89" y="45"/>
                    </a:lnTo>
                    <a:lnTo>
                      <a:pt x="86" y="38"/>
                    </a:lnTo>
                    <a:lnTo>
                      <a:pt x="83" y="32"/>
                    </a:lnTo>
                    <a:lnTo>
                      <a:pt x="79" y="26"/>
                    </a:lnTo>
                    <a:lnTo>
                      <a:pt x="73" y="25"/>
                    </a:lnTo>
                    <a:lnTo>
                      <a:pt x="68" y="23"/>
                    </a:lnTo>
                    <a:lnTo>
                      <a:pt x="66" y="23"/>
                    </a:lnTo>
                    <a:lnTo>
                      <a:pt x="61" y="23"/>
                    </a:lnTo>
                    <a:lnTo>
                      <a:pt x="57" y="25"/>
                    </a:lnTo>
                    <a:lnTo>
                      <a:pt x="51" y="26"/>
                    </a:lnTo>
                    <a:lnTo>
                      <a:pt x="45" y="29"/>
                    </a:lnTo>
                    <a:lnTo>
                      <a:pt x="39" y="32"/>
                    </a:lnTo>
                    <a:lnTo>
                      <a:pt x="32" y="38"/>
                    </a:lnTo>
                    <a:lnTo>
                      <a:pt x="25" y="42"/>
                    </a:lnTo>
                    <a:lnTo>
                      <a:pt x="18" y="50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3" y="61"/>
                    </a:lnTo>
                    <a:lnTo>
                      <a:pt x="0" y="6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75" name="그룹 127"/>
            <p:cNvGrpSpPr/>
            <p:nvPr/>
          </p:nvGrpSpPr>
          <p:grpSpPr>
            <a:xfrm>
              <a:off x="7740352" y="5517232"/>
              <a:ext cx="646113" cy="465137"/>
              <a:chOff x="5768975" y="5700713"/>
              <a:chExt cx="646113" cy="465137"/>
            </a:xfrm>
          </p:grpSpPr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135688" y="5953125"/>
                <a:ext cx="255588" cy="20320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21" y="173"/>
                  </a:cxn>
                  <a:cxn ang="0">
                    <a:pos x="273" y="258"/>
                  </a:cxn>
                  <a:cxn ang="0">
                    <a:pos x="0" y="54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321" h="258">
                    <a:moveTo>
                      <a:pt x="45" y="0"/>
                    </a:moveTo>
                    <a:lnTo>
                      <a:pt x="321" y="173"/>
                    </a:lnTo>
                    <a:lnTo>
                      <a:pt x="273" y="258"/>
                    </a:lnTo>
                    <a:lnTo>
                      <a:pt x="0" y="54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8"/>
              <p:cNvSpPr>
                <a:spLocks/>
              </p:cNvSpPr>
              <p:nvPr/>
            </p:nvSpPr>
            <p:spPr bwMode="auto">
              <a:xfrm>
                <a:off x="6376988" y="6072188"/>
                <a:ext cx="381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6"/>
                  </a:cxn>
                  <a:cxn ang="0">
                    <a:pos x="31" y="34"/>
                  </a:cxn>
                  <a:cxn ang="0">
                    <a:pos x="1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34">
                    <a:moveTo>
                      <a:pt x="0" y="0"/>
                    </a:moveTo>
                    <a:lnTo>
                      <a:pt x="48" y="6"/>
                    </a:lnTo>
                    <a:lnTo>
                      <a:pt x="31" y="34"/>
                    </a:lnTo>
                    <a:lnTo>
                      <a:pt x="1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9"/>
              <p:cNvSpPr>
                <a:spLocks/>
              </p:cNvSpPr>
              <p:nvPr/>
            </p:nvSpPr>
            <p:spPr bwMode="auto">
              <a:xfrm>
                <a:off x="5792788" y="5721350"/>
                <a:ext cx="377825" cy="276225"/>
              </a:xfrm>
              <a:custGeom>
                <a:avLst/>
                <a:gdLst/>
                <a:ahLst/>
                <a:cxnLst>
                  <a:cxn ang="0">
                    <a:pos x="478" y="291"/>
                  </a:cxn>
                  <a:cxn ang="0">
                    <a:pos x="316" y="194"/>
                  </a:cxn>
                  <a:cxn ang="0">
                    <a:pos x="0" y="0"/>
                  </a:cxn>
                  <a:cxn ang="0">
                    <a:pos x="10" y="51"/>
                  </a:cxn>
                  <a:cxn ang="0">
                    <a:pos x="114" y="221"/>
                  </a:cxn>
                  <a:cxn ang="0">
                    <a:pos x="204" y="301"/>
                  </a:cxn>
                  <a:cxn ang="0">
                    <a:pos x="310" y="348"/>
                  </a:cxn>
                  <a:cxn ang="0">
                    <a:pos x="439" y="338"/>
                  </a:cxn>
                  <a:cxn ang="0">
                    <a:pos x="478" y="291"/>
                  </a:cxn>
                  <a:cxn ang="0">
                    <a:pos x="478" y="291"/>
                  </a:cxn>
                </a:cxnLst>
                <a:rect l="0" t="0" r="r" b="b"/>
                <a:pathLst>
                  <a:path w="478" h="348">
                    <a:moveTo>
                      <a:pt x="478" y="291"/>
                    </a:moveTo>
                    <a:lnTo>
                      <a:pt x="316" y="194"/>
                    </a:lnTo>
                    <a:lnTo>
                      <a:pt x="0" y="0"/>
                    </a:lnTo>
                    <a:lnTo>
                      <a:pt x="10" y="51"/>
                    </a:lnTo>
                    <a:lnTo>
                      <a:pt x="114" y="221"/>
                    </a:lnTo>
                    <a:lnTo>
                      <a:pt x="204" y="301"/>
                    </a:lnTo>
                    <a:lnTo>
                      <a:pt x="310" y="348"/>
                    </a:lnTo>
                    <a:lnTo>
                      <a:pt x="439" y="338"/>
                    </a:lnTo>
                    <a:lnTo>
                      <a:pt x="478" y="291"/>
                    </a:lnTo>
                    <a:lnTo>
                      <a:pt x="478" y="291"/>
                    </a:lnTo>
                    <a:close/>
                  </a:path>
                </a:pathLst>
              </a:custGeom>
              <a:solidFill>
                <a:srgbClr val="E8E8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5927725" y="5819775"/>
                <a:ext cx="185738" cy="11906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34" y="138"/>
                  </a:cxn>
                  <a:cxn ang="0">
                    <a:pos x="222" y="150"/>
                  </a:cxn>
                  <a:cxn ang="0">
                    <a:pos x="0" y="16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34" h="150">
                    <a:moveTo>
                      <a:pt x="8" y="0"/>
                    </a:moveTo>
                    <a:lnTo>
                      <a:pt x="234" y="138"/>
                    </a:lnTo>
                    <a:lnTo>
                      <a:pt x="222" y="150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0" name="Freeform 58"/>
              <p:cNvSpPr>
                <a:spLocks/>
              </p:cNvSpPr>
              <p:nvPr/>
            </p:nvSpPr>
            <p:spPr bwMode="auto">
              <a:xfrm>
                <a:off x="5907088" y="5824538"/>
                <a:ext cx="187325" cy="1190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36" y="137"/>
                  </a:cxn>
                  <a:cxn ang="0">
                    <a:pos x="223" y="15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36" h="150">
                    <a:moveTo>
                      <a:pt x="10" y="0"/>
                    </a:moveTo>
                    <a:lnTo>
                      <a:pt x="236" y="137"/>
                    </a:lnTo>
                    <a:lnTo>
                      <a:pt x="223" y="150"/>
                    </a:lnTo>
                    <a:lnTo>
                      <a:pt x="0" y="15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1" name="Freeform 59"/>
              <p:cNvSpPr>
                <a:spLocks/>
              </p:cNvSpPr>
              <p:nvPr/>
            </p:nvSpPr>
            <p:spPr bwMode="auto">
              <a:xfrm>
                <a:off x="5780088" y="5700713"/>
                <a:ext cx="635000" cy="45720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11" y="39"/>
                  </a:cxn>
                  <a:cxn ang="0">
                    <a:pos x="19" y="56"/>
                  </a:cxn>
                  <a:cxn ang="0">
                    <a:pos x="29" y="77"/>
                  </a:cxn>
                  <a:cxn ang="0">
                    <a:pos x="40" y="99"/>
                  </a:cxn>
                  <a:cxn ang="0">
                    <a:pos x="55" y="123"/>
                  </a:cxn>
                  <a:cxn ang="0">
                    <a:pos x="71" y="150"/>
                  </a:cxn>
                  <a:cxn ang="0">
                    <a:pos x="89" y="177"/>
                  </a:cxn>
                  <a:cxn ang="0">
                    <a:pos x="110" y="206"/>
                  </a:cxn>
                  <a:cxn ang="0">
                    <a:pos x="132" y="234"/>
                  </a:cxn>
                  <a:cxn ang="0">
                    <a:pos x="156" y="259"/>
                  </a:cxn>
                  <a:cxn ang="0">
                    <a:pos x="182" y="285"/>
                  </a:cxn>
                  <a:cxn ang="0">
                    <a:pos x="209" y="307"/>
                  </a:cxn>
                  <a:cxn ang="0">
                    <a:pos x="238" y="327"/>
                  </a:cxn>
                  <a:cxn ang="0">
                    <a:pos x="269" y="345"/>
                  </a:cxn>
                  <a:cxn ang="0">
                    <a:pos x="304" y="359"/>
                  </a:cxn>
                  <a:cxn ang="0">
                    <a:pos x="339" y="368"/>
                  </a:cxn>
                  <a:cxn ang="0">
                    <a:pos x="375" y="374"/>
                  </a:cxn>
                  <a:cxn ang="0">
                    <a:pos x="415" y="371"/>
                  </a:cxn>
                  <a:cxn ang="0">
                    <a:pos x="457" y="367"/>
                  </a:cxn>
                  <a:cxn ang="0">
                    <a:pos x="761" y="485"/>
                  </a:cxn>
                  <a:cxn ang="0">
                    <a:pos x="464" y="339"/>
                  </a:cxn>
                  <a:cxn ang="0">
                    <a:pos x="454" y="342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49"/>
                  </a:cxn>
                  <a:cxn ang="0">
                    <a:pos x="391" y="349"/>
                  </a:cxn>
                  <a:cxn ang="0">
                    <a:pos x="371" y="349"/>
                  </a:cxn>
                  <a:cxn ang="0">
                    <a:pos x="351" y="346"/>
                  </a:cxn>
                  <a:cxn ang="0">
                    <a:pos x="329" y="342"/>
                  </a:cxn>
                  <a:cxn ang="0">
                    <a:pos x="305" y="335"/>
                  </a:cxn>
                  <a:cxn ang="0">
                    <a:pos x="281" y="324"/>
                  </a:cxn>
                  <a:cxn ang="0">
                    <a:pos x="255" y="311"/>
                  </a:cxn>
                  <a:cxn ang="0">
                    <a:pos x="228" y="292"/>
                  </a:cxn>
                  <a:cxn ang="0">
                    <a:pos x="202" y="272"/>
                  </a:cxn>
                  <a:cxn ang="0">
                    <a:pos x="176" y="247"/>
                  </a:cxn>
                  <a:cxn ang="0">
                    <a:pos x="148" y="217"/>
                  </a:cxn>
                  <a:cxn ang="0">
                    <a:pos x="122" y="180"/>
                  </a:cxn>
                  <a:cxn ang="0">
                    <a:pos x="96" y="139"/>
                  </a:cxn>
                  <a:cxn ang="0">
                    <a:pos x="70" y="93"/>
                  </a:cxn>
                  <a:cxn ang="0">
                    <a:pos x="45" y="40"/>
                  </a:cxn>
                  <a:cxn ang="0">
                    <a:pos x="799" y="473"/>
                  </a:cxn>
                </a:cxnLst>
                <a:rect l="0" t="0" r="r" b="b"/>
                <a:pathLst>
                  <a:path w="799" h="576">
                    <a:moveTo>
                      <a:pt x="799" y="473"/>
                    </a:moveTo>
                    <a:lnTo>
                      <a:pt x="27" y="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7" y="30"/>
                    </a:lnTo>
                    <a:lnTo>
                      <a:pt x="8" y="35"/>
                    </a:lnTo>
                    <a:lnTo>
                      <a:pt x="11" y="39"/>
                    </a:lnTo>
                    <a:lnTo>
                      <a:pt x="13" y="43"/>
                    </a:lnTo>
                    <a:lnTo>
                      <a:pt x="16" y="51"/>
                    </a:lnTo>
                    <a:lnTo>
                      <a:pt x="19" y="56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29" y="77"/>
                    </a:lnTo>
                    <a:lnTo>
                      <a:pt x="33" y="84"/>
                    </a:lnTo>
                    <a:lnTo>
                      <a:pt x="36" y="91"/>
                    </a:lnTo>
                    <a:lnTo>
                      <a:pt x="40" y="99"/>
                    </a:lnTo>
                    <a:lnTo>
                      <a:pt x="45" y="107"/>
                    </a:lnTo>
                    <a:lnTo>
                      <a:pt x="49" y="115"/>
                    </a:lnTo>
                    <a:lnTo>
                      <a:pt x="55" y="123"/>
                    </a:lnTo>
                    <a:lnTo>
                      <a:pt x="59" y="132"/>
                    </a:lnTo>
                    <a:lnTo>
                      <a:pt x="65" y="142"/>
                    </a:lnTo>
                    <a:lnTo>
                      <a:pt x="71" y="150"/>
                    </a:lnTo>
                    <a:lnTo>
                      <a:pt x="77" y="160"/>
                    </a:lnTo>
                    <a:lnTo>
                      <a:pt x="83" y="169"/>
                    </a:lnTo>
                    <a:lnTo>
                      <a:pt x="89" y="177"/>
                    </a:lnTo>
                    <a:lnTo>
                      <a:pt x="96" y="186"/>
                    </a:lnTo>
                    <a:lnTo>
                      <a:pt x="103" y="196"/>
                    </a:lnTo>
                    <a:lnTo>
                      <a:pt x="110" y="206"/>
                    </a:lnTo>
                    <a:lnTo>
                      <a:pt x="118" y="215"/>
                    </a:lnTo>
                    <a:lnTo>
                      <a:pt x="125" y="224"/>
                    </a:lnTo>
                    <a:lnTo>
                      <a:pt x="132" y="234"/>
                    </a:lnTo>
                    <a:lnTo>
                      <a:pt x="139" y="241"/>
                    </a:lnTo>
                    <a:lnTo>
                      <a:pt x="147" y="252"/>
                    </a:lnTo>
                    <a:lnTo>
                      <a:pt x="156" y="259"/>
                    </a:lnTo>
                    <a:lnTo>
                      <a:pt x="164" y="268"/>
                    </a:lnTo>
                    <a:lnTo>
                      <a:pt x="172" y="275"/>
                    </a:lnTo>
                    <a:lnTo>
                      <a:pt x="182" y="285"/>
                    </a:lnTo>
                    <a:lnTo>
                      <a:pt x="190" y="292"/>
                    </a:lnTo>
                    <a:lnTo>
                      <a:pt x="199" y="300"/>
                    </a:lnTo>
                    <a:lnTo>
                      <a:pt x="209" y="307"/>
                    </a:lnTo>
                    <a:lnTo>
                      <a:pt x="220" y="314"/>
                    </a:lnTo>
                    <a:lnTo>
                      <a:pt x="228" y="322"/>
                    </a:lnTo>
                    <a:lnTo>
                      <a:pt x="238" y="327"/>
                    </a:lnTo>
                    <a:lnTo>
                      <a:pt x="249" y="333"/>
                    </a:lnTo>
                    <a:lnTo>
                      <a:pt x="260" y="340"/>
                    </a:lnTo>
                    <a:lnTo>
                      <a:pt x="269" y="345"/>
                    </a:lnTo>
                    <a:lnTo>
                      <a:pt x="281" y="349"/>
                    </a:lnTo>
                    <a:lnTo>
                      <a:pt x="291" y="354"/>
                    </a:lnTo>
                    <a:lnTo>
                      <a:pt x="304" y="359"/>
                    </a:lnTo>
                    <a:lnTo>
                      <a:pt x="314" y="362"/>
                    </a:lnTo>
                    <a:lnTo>
                      <a:pt x="327" y="367"/>
                    </a:lnTo>
                    <a:lnTo>
                      <a:pt x="339" y="368"/>
                    </a:lnTo>
                    <a:lnTo>
                      <a:pt x="351" y="371"/>
                    </a:lnTo>
                    <a:lnTo>
                      <a:pt x="364" y="371"/>
                    </a:lnTo>
                    <a:lnTo>
                      <a:pt x="375" y="374"/>
                    </a:lnTo>
                    <a:lnTo>
                      <a:pt x="388" y="374"/>
                    </a:lnTo>
                    <a:lnTo>
                      <a:pt x="402" y="374"/>
                    </a:lnTo>
                    <a:lnTo>
                      <a:pt x="415" y="371"/>
                    </a:lnTo>
                    <a:lnTo>
                      <a:pt x="429" y="371"/>
                    </a:lnTo>
                    <a:lnTo>
                      <a:pt x="442" y="368"/>
                    </a:lnTo>
                    <a:lnTo>
                      <a:pt x="457" y="367"/>
                    </a:lnTo>
                    <a:lnTo>
                      <a:pt x="736" y="576"/>
                    </a:lnTo>
                    <a:lnTo>
                      <a:pt x="789" y="492"/>
                    </a:lnTo>
                    <a:lnTo>
                      <a:pt x="761" y="485"/>
                    </a:lnTo>
                    <a:lnTo>
                      <a:pt x="731" y="537"/>
                    </a:lnTo>
                    <a:lnTo>
                      <a:pt x="466" y="339"/>
                    </a:lnTo>
                    <a:lnTo>
                      <a:pt x="464" y="339"/>
                    </a:lnTo>
                    <a:lnTo>
                      <a:pt x="463" y="339"/>
                    </a:lnTo>
                    <a:lnTo>
                      <a:pt x="458" y="340"/>
                    </a:lnTo>
                    <a:lnTo>
                      <a:pt x="454" y="342"/>
                    </a:lnTo>
                    <a:lnTo>
                      <a:pt x="448" y="343"/>
                    </a:lnTo>
                    <a:lnTo>
                      <a:pt x="441" y="345"/>
                    </a:lnTo>
                    <a:lnTo>
                      <a:pt x="438" y="345"/>
                    </a:lnTo>
                    <a:lnTo>
                      <a:pt x="434" y="346"/>
                    </a:lnTo>
                    <a:lnTo>
                      <a:pt x="429" y="346"/>
                    </a:lnTo>
                    <a:lnTo>
                      <a:pt x="425" y="348"/>
                    </a:lnTo>
                    <a:lnTo>
                      <a:pt x="419" y="348"/>
                    </a:lnTo>
                    <a:lnTo>
                      <a:pt x="415" y="349"/>
                    </a:lnTo>
                    <a:lnTo>
                      <a:pt x="409" y="349"/>
                    </a:lnTo>
                    <a:lnTo>
                      <a:pt x="403" y="349"/>
                    </a:lnTo>
                    <a:lnTo>
                      <a:pt x="396" y="349"/>
                    </a:lnTo>
                    <a:lnTo>
                      <a:pt x="391" y="349"/>
                    </a:lnTo>
                    <a:lnTo>
                      <a:pt x="384" y="349"/>
                    </a:lnTo>
                    <a:lnTo>
                      <a:pt x="378" y="349"/>
                    </a:lnTo>
                    <a:lnTo>
                      <a:pt x="371" y="349"/>
                    </a:lnTo>
                    <a:lnTo>
                      <a:pt x="364" y="348"/>
                    </a:lnTo>
                    <a:lnTo>
                      <a:pt x="356" y="348"/>
                    </a:lnTo>
                    <a:lnTo>
                      <a:pt x="351" y="346"/>
                    </a:lnTo>
                    <a:lnTo>
                      <a:pt x="343" y="345"/>
                    </a:lnTo>
                    <a:lnTo>
                      <a:pt x="336" y="343"/>
                    </a:lnTo>
                    <a:lnTo>
                      <a:pt x="329" y="342"/>
                    </a:lnTo>
                    <a:lnTo>
                      <a:pt x="321" y="340"/>
                    </a:lnTo>
                    <a:lnTo>
                      <a:pt x="313" y="338"/>
                    </a:lnTo>
                    <a:lnTo>
                      <a:pt x="305" y="335"/>
                    </a:lnTo>
                    <a:lnTo>
                      <a:pt x="297" y="332"/>
                    </a:lnTo>
                    <a:lnTo>
                      <a:pt x="289" y="329"/>
                    </a:lnTo>
                    <a:lnTo>
                      <a:pt x="281" y="324"/>
                    </a:lnTo>
                    <a:lnTo>
                      <a:pt x="272" y="320"/>
                    </a:lnTo>
                    <a:lnTo>
                      <a:pt x="263" y="316"/>
                    </a:lnTo>
                    <a:lnTo>
                      <a:pt x="255" y="311"/>
                    </a:lnTo>
                    <a:lnTo>
                      <a:pt x="246" y="304"/>
                    </a:lnTo>
                    <a:lnTo>
                      <a:pt x="237" y="298"/>
                    </a:lnTo>
                    <a:lnTo>
                      <a:pt x="228" y="292"/>
                    </a:lnTo>
                    <a:lnTo>
                      <a:pt x="220" y="287"/>
                    </a:lnTo>
                    <a:lnTo>
                      <a:pt x="211" y="279"/>
                    </a:lnTo>
                    <a:lnTo>
                      <a:pt x="202" y="272"/>
                    </a:lnTo>
                    <a:lnTo>
                      <a:pt x="193" y="265"/>
                    </a:lnTo>
                    <a:lnTo>
                      <a:pt x="185" y="256"/>
                    </a:lnTo>
                    <a:lnTo>
                      <a:pt x="176" y="247"/>
                    </a:lnTo>
                    <a:lnTo>
                      <a:pt x="166" y="237"/>
                    </a:lnTo>
                    <a:lnTo>
                      <a:pt x="157" y="227"/>
                    </a:lnTo>
                    <a:lnTo>
                      <a:pt x="148" y="217"/>
                    </a:lnTo>
                    <a:lnTo>
                      <a:pt x="139" y="205"/>
                    </a:lnTo>
                    <a:lnTo>
                      <a:pt x="131" y="193"/>
                    </a:lnTo>
                    <a:lnTo>
                      <a:pt x="122" y="180"/>
                    </a:lnTo>
                    <a:lnTo>
                      <a:pt x="113" y="169"/>
                    </a:lnTo>
                    <a:lnTo>
                      <a:pt x="103" y="154"/>
                    </a:lnTo>
                    <a:lnTo>
                      <a:pt x="96" y="139"/>
                    </a:lnTo>
                    <a:lnTo>
                      <a:pt x="86" y="125"/>
                    </a:lnTo>
                    <a:lnTo>
                      <a:pt x="78" y="109"/>
                    </a:lnTo>
                    <a:lnTo>
                      <a:pt x="70" y="93"/>
                    </a:lnTo>
                    <a:lnTo>
                      <a:pt x="61" y="75"/>
                    </a:lnTo>
                    <a:lnTo>
                      <a:pt x="52" y="58"/>
                    </a:lnTo>
                    <a:lnTo>
                      <a:pt x="45" y="40"/>
                    </a:lnTo>
                    <a:lnTo>
                      <a:pt x="742" y="469"/>
                    </a:lnTo>
                    <a:lnTo>
                      <a:pt x="799" y="473"/>
                    </a:lnTo>
                    <a:lnTo>
                      <a:pt x="799" y="4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2" name="Freeform 60"/>
              <p:cNvSpPr>
                <a:spLocks/>
              </p:cNvSpPr>
              <p:nvPr/>
            </p:nvSpPr>
            <p:spPr bwMode="auto">
              <a:xfrm>
                <a:off x="6319838" y="6080125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3"/>
                  </a:cxn>
                  <a:cxn ang="0">
                    <a:pos x="2" y="11"/>
                  </a:cxn>
                  <a:cxn ang="0">
                    <a:pos x="5" y="8"/>
                  </a:cxn>
                  <a:cxn ang="0">
                    <a:pos x="9" y="3"/>
                  </a:cxn>
                  <a:cxn ang="0">
                    <a:pos x="13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2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42" y="16"/>
                  </a:cxn>
                  <a:cxn ang="0">
                    <a:pos x="44" y="24"/>
                  </a:cxn>
                  <a:cxn ang="0">
                    <a:pos x="44" y="29"/>
                  </a:cxn>
                  <a:cxn ang="0">
                    <a:pos x="41" y="35"/>
                  </a:cxn>
                  <a:cxn ang="0">
                    <a:pos x="38" y="38"/>
                  </a:cxn>
                  <a:cxn ang="0">
                    <a:pos x="35" y="40"/>
                  </a:cxn>
                  <a:cxn ang="0">
                    <a:pos x="31" y="41"/>
                  </a:cxn>
                  <a:cxn ang="0">
                    <a:pos x="26" y="41"/>
                  </a:cxn>
                  <a:cxn ang="0">
                    <a:pos x="21" y="41"/>
                  </a:cxn>
                  <a:cxn ang="0">
                    <a:pos x="16" y="40"/>
                  </a:cxn>
                  <a:cxn ang="0">
                    <a:pos x="10" y="38"/>
                  </a:cxn>
                  <a:cxn ang="0">
                    <a:pos x="9" y="37"/>
                  </a:cxn>
                  <a:cxn ang="0">
                    <a:pos x="3" y="32"/>
                  </a:cxn>
                  <a:cxn ang="0">
                    <a:pos x="2" y="28"/>
                  </a:cxn>
                  <a:cxn ang="0">
                    <a:pos x="0" y="24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44" h="41">
                    <a:moveTo>
                      <a:pt x="0" y="15"/>
                    </a:moveTo>
                    <a:lnTo>
                      <a:pt x="0" y="13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6"/>
                    </a:lnTo>
                    <a:lnTo>
                      <a:pt x="44" y="24"/>
                    </a:lnTo>
                    <a:lnTo>
                      <a:pt x="44" y="29"/>
                    </a:lnTo>
                    <a:lnTo>
                      <a:pt x="41" y="35"/>
                    </a:lnTo>
                    <a:lnTo>
                      <a:pt x="38" y="38"/>
                    </a:lnTo>
                    <a:lnTo>
                      <a:pt x="35" y="40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10" y="38"/>
                    </a:lnTo>
                    <a:lnTo>
                      <a:pt x="9" y="37"/>
                    </a:lnTo>
                    <a:lnTo>
                      <a:pt x="3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3" name="Freeform 61"/>
              <p:cNvSpPr>
                <a:spLocks/>
              </p:cNvSpPr>
              <p:nvPr/>
            </p:nvSpPr>
            <p:spPr bwMode="auto">
              <a:xfrm>
                <a:off x="6359525" y="6073775"/>
                <a:ext cx="44450" cy="317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2" y="20"/>
                  </a:cxn>
                  <a:cxn ang="0">
                    <a:pos x="19" y="25"/>
                  </a:cxn>
                  <a:cxn ang="0">
                    <a:pos x="28" y="41"/>
                  </a:cxn>
                  <a:cxn ang="0">
                    <a:pos x="45" y="34"/>
                  </a:cxn>
                  <a:cxn ang="0">
                    <a:pos x="55" y="15"/>
                  </a:cxn>
                  <a:cxn ang="0">
                    <a:pos x="19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55" h="41">
                    <a:moveTo>
                      <a:pt x="0" y="9"/>
                    </a:moveTo>
                    <a:lnTo>
                      <a:pt x="22" y="20"/>
                    </a:lnTo>
                    <a:lnTo>
                      <a:pt x="19" y="25"/>
                    </a:lnTo>
                    <a:lnTo>
                      <a:pt x="28" y="41"/>
                    </a:lnTo>
                    <a:lnTo>
                      <a:pt x="45" y="34"/>
                    </a:lnTo>
                    <a:lnTo>
                      <a:pt x="55" y="15"/>
                    </a:lnTo>
                    <a:lnTo>
                      <a:pt x="19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4" name="Freeform 62"/>
              <p:cNvSpPr>
                <a:spLocks/>
              </p:cNvSpPr>
              <p:nvPr/>
            </p:nvSpPr>
            <p:spPr bwMode="auto">
              <a:xfrm>
                <a:off x="6140450" y="5953125"/>
                <a:ext cx="44450" cy="492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33" y="0"/>
                  </a:cxn>
                  <a:cxn ang="0">
                    <a:pos x="55" y="13"/>
                  </a:cxn>
                  <a:cxn ang="0">
                    <a:pos x="25" y="61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55" h="61">
                    <a:moveTo>
                      <a:pt x="0" y="46"/>
                    </a:moveTo>
                    <a:lnTo>
                      <a:pt x="33" y="0"/>
                    </a:lnTo>
                    <a:lnTo>
                      <a:pt x="55" y="13"/>
                    </a:lnTo>
                    <a:lnTo>
                      <a:pt x="25" y="61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5" name="Freeform 63"/>
              <p:cNvSpPr>
                <a:spLocks/>
              </p:cNvSpPr>
              <p:nvPr/>
            </p:nvSpPr>
            <p:spPr bwMode="auto">
              <a:xfrm>
                <a:off x="6134100" y="5951538"/>
                <a:ext cx="44450" cy="4762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4" y="0"/>
                  </a:cxn>
                  <a:cxn ang="0">
                    <a:pos x="56" y="11"/>
                  </a:cxn>
                  <a:cxn ang="0">
                    <a:pos x="25" y="59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56" h="59">
                    <a:moveTo>
                      <a:pt x="0" y="45"/>
                    </a:moveTo>
                    <a:lnTo>
                      <a:pt x="34" y="0"/>
                    </a:lnTo>
                    <a:lnTo>
                      <a:pt x="56" y="11"/>
                    </a:lnTo>
                    <a:lnTo>
                      <a:pt x="25" y="59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6" name="Freeform 64"/>
              <p:cNvSpPr>
                <a:spLocks/>
              </p:cNvSpPr>
              <p:nvPr/>
            </p:nvSpPr>
            <p:spPr bwMode="auto">
              <a:xfrm>
                <a:off x="5768975" y="5710238"/>
                <a:ext cx="635000" cy="4556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24"/>
                  </a:cxn>
                  <a:cxn ang="0">
                    <a:pos x="12" y="40"/>
                  </a:cxn>
                  <a:cxn ang="0">
                    <a:pos x="19" y="57"/>
                  </a:cxn>
                  <a:cxn ang="0">
                    <a:pos x="29" y="78"/>
                  </a:cxn>
                  <a:cxn ang="0">
                    <a:pos x="41" y="99"/>
                  </a:cxn>
                  <a:cxn ang="0">
                    <a:pos x="54" y="124"/>
                  </a:cxn>
                  <a:cxn ang="0">
                    <a:pos x="71" y="152"/>
                  </a:cxn>
                  <a:cxn ang="0">
                    <a:pos x="89" y="179"/>
                  </a:cxn>
                  <a:cxn ang="0">
                    <a:pos x="111" y="206"/>
                  </a:cxn>
                  <a:cxn ang="0">
                    <a:pos x="133" y="233"/>
                  </a:cxn>
                  <a:cxn ang="0">
                    <a:pos x="156" y="260"/>
                  </a:cxn>
                  <a:cxn ang="0">
                    <a:pos x="182" y="286"/>
                  </a:cxn>
                  <a:cxn ang="0">
                    <a:pos x="210" y="308"/>
                  </a:cxn>
                  <a:cxn ang="0">
                    <a:pos x="239" y="328"/>
                  </a:cxn>
                  <a:cxn ang="0">
                    <a:pos x="270" y="345"/>
                  </a:cxn>
                  <a:cxn ang="0">
                    <a:pos x="304" y="360"/>
                  </a:cxn>
                  <a:cxn ang="0">
                    <a:pos x="339" y="369"/>
                  </a:cxn>
                  <a:cxn ang="0">
                    <a:pos x="376" y="373"/>
                  </a:cxn>
                  <a:cxn ang="0">
                    <a:pos x="415" y="372"/>
                  </a:cxn>
                  <a:cxn ang="0">
                    <a:pos x="457" y="367"/>
                  </a:cxn>
                  <a:cxn ang="0">
                    <a:pos x="763" y="484"/>
                  </a:cxn>
                  <a:cxn ang="0">
                    <a:pos x="466" y="338"/>
                  </a:cxn>
                  <a:cxn ang="0">
                    <a:pos x="456" y="343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50"/>
                  </a:cxn>
                  <a:cxn ang="0">
                    <a:pos x="392" y="350"/>
                  </a:cxn>
                  <a:cxn ang="0">
                    <a:pos x="373" y="350"/>
                  </a:cxn>
                  <a:cxn ang="0">
                    <a:pos x="351" y="347"/>
                  </a:cxn>
                  <a:cxn ang="0">
                    <a:pos x="329" y="343"/>
                  </a:cxn>
                  <a:cxn ang="0">
                    <a:pos x="306" y="335"/>
                  </a:cxn>
                  <a:cxn ang="0">
                    <a:pos x="281" y="324"/>
                  </a:cxn>
                  <a:cxn ang="0">
                    <a:pos x="256" y="312"/>
                  </a:cxn>
                  <a:cxn ang="0">
                    <a:pos x="229" y="293"/>
                  </a:cxn>
                  <a:cxn ang="0">
                    <a:pos x="203" y="273"/>
                  </a:cxn>
                  <a:cxn ang="0">
                    <a:pos x="176" y="246"/>
                  </a:cxn>
                  <a:cxn ang="0">
                    <a:pos x="149" y="217"/>
                  </a:cxn>
                  <a:cxn ang="0">
                    <a:pos x="122" y="181"/>
                  </a:cxn>
                  <a:cxn ang="0">
                    <a:pos x="96" y="140"/>
                  </a:cxn>
                  <a:cxn ang="0">
                    <a:pos x="70" y="92"/>
                  </a:cxn>
                  <a:cxn ang="0">
                    <a:pos x="45" y="40"/>
                  </a:cxn>
                  <a:cxn ang="0">
                    <a:pos x="799" y="474"/>
                  </a:cxn>
                </a:cxnLst>
                <a:rect l="0" t="0" r="r" b="b"/>
                <a:pathLst>
                  <a:path w="799" h="576">
                    <a:moveTo>
                      <a:pt x="799" y="474"/>
                    </a:moveTo>
                    <a:lnTo>
                      <a:pt x="28" y="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5" y="24"/>
                    </a:lnTo>
                    <a:lnTo>
                      <a:pt x="7" y="31"/>
                    </a:lnTo>
                    <a:lnTo>
                      <a:pt x="10" y="35"/>
                    </a:lnTo>
                    <a:lnTo>
                      <a:pt x="12" y="40"/>
                    </a:lnTo>
                    <a:lnTo>
                      <a:pt x="13" y="45"/>
                    </a:lnTo>
                    <a:lnTo>
                      <a:pt x="16" y="51"/>
                    </a:lnTo>
                    <a:lnTo>
                      <a:pt x="19" y="57"/>
                    </a:lnTo>
                    <a:lnTo>
                      <a:pt x="22" y="63"/>
                    </a:lnTo>
                    <a:lnTo>
                      <a:pt x="26" y="70"/>
                    </a:lnTo>
                    <a:lnTo>
                      <a:pt x="29" y="78"/>
                    </a:lnTo>
                    <a:lnTo>
                      <a:pt x="34" y="85"/>
                    </a:lnTo>
                    <a:lnTo>
                      <a:pt x="37" y="92"/>
                    </a:lnTo>
                    <a:lnTo>
                      <a:pt x="41" y="99"/>
                    </a:lnTo>
                    <a:lnTo>
                      <a:pt x="45" y="108"/>
                    </a:lnTo>
                    <a:lnTo>
                      <a:pt x="50" y="115"/>
                    </a:lnTo>
                    <a:lnTo>
                      <a:pt x="54" y="124"/>
                    </a:lnTo>
                    <a:lnTo>
                      <a:pt x="60" y="134"/>
                    </a:lnTo>
                    <a:lnTo>
                      <a:pt x="66" y="143"/>
                    </a:lnTo>
                    <a:lnTo>
                      <a:pt x="71" y="152"/>
                    </a:lnTo>
                    <a:lnTo>
                      <a:pt x="77" y="161"/>
                    </a:lnTo>
                    <a:lnTo>
                      <a:pt x="83" y="169"/>
                    </a:lnTo>
                    <a:lnTo>
                      <a:pt x="89" y="179"/>
                    </a:lnTo>
                    <a:lnTo>
                      <a:pt x="96" y="188"/>
                    </a:lnTo>
                    <a:lnTo>
                      <a:pt x="104" y="197"/>
                    </a:lnTo>
                    <a:lnTo>
                      <a:pt x="111" y="206"/>
                    </a:lnTo>
                    <a:lnTo>
                      <a:pt x="118" y="216"/>
                    </a:lnTo>
                    <a:lnTo>
                      <a:pt x="125" y="225"/>
                    </a:lnTo>
                    <a:lnTo>
                      <a:pt x="133" y="233"/>
                    </a:lnTo>
                    <a:lnTo>
                      <a:pt x="140" y="242"/>
                    </a:lnTo>
                    <a:lnTo>
                      <a:pt x="147" y="252"/>
                    </a:lnTo>
                    <a:lnTo>
                      <a:pt x="156" y="260"/>
                    </a:lnTo>
                    <a:lnTo>
                      <a:pt x="165" y="268"/>
                    </a:lnTo>
                    <a:lnTo>
                      <a:pt x="172" y="277"/>
                    </a:lnTo>
                    <a:lnTo>
                      <a:pt x="182" y="286"/>
                    </a:lnTo>
                    <a:lnTo>
                      <a:pt x="191" y="293"/>
                    </a:lnTo>
                    <a:lnTo>
                      <a:pt x="200" y="300"/>
                    </a:lnTo>
                    <a:lnTo>
                      <a:pt x="210" y="308"/>
                    </a:lnTo>
                    <a:lnTo>
                      <a:pt x="219" y="315"/>
                    </a:lnTo>
                    <a:lnTo>
                      <a:pt x="229" y="322"/>
                    </a:lnTo>
                    <a:lnTo>
                      <a:pt x="239" y="328"/>
                    </a:lnTo>
                    <a:lnTo>
                      <a:pt x="249" y="335"/>
                    </a:lnTo>
                    <a:lnTo>
                      <a:pt x="261" y="341"/>
                    </a:lnTo>
                    <a:lnTo>
                      <a:pt x="270" y="345"/>
                    </a:lnTo>
                    <a:lnTo>
                      <a:pt x="281" y="351"/>
                    </a:lnTo>
                    <a:lnTo>
                      <a:pt x="291" y="356"/>
                    </a:lnTo>
                    <a:lnTo>
                      <a:pt x="304" y="360"/>
                    </a:lnTo>
                    <a:lnTo>
                      <a:pt x="315" y="363"/>
                    </a:lnTo>
                    <a:lnTo>
                      <a:pt x="328" y="366"/>
                    </a:lnTo>
                    <a:lnTo>
                      <a:pt x="339" y="369"/>
                    </a:lnTo>
                    <a:lnTo>
                      <a:pt x="351" y="372"/>
                    </a:lnTo>
                    <a:lnTo>
                      <a:pt x="364" y="372"/>
                    </a:lnTo>
                    <a:lnTo>
                      <a:pt x="376" y="373"/>
                    </a:lnTo>
                    <a:lnTo>
                      <a:pt x="389" y="373"/>
                    </a:lnTo>
                    <a:lnTo>
                      <a:pt x="402" y="373"/>
                    </a:lnTo>
                    <a:lnTo>
                      <a:pt x="415" y="372"/>
                    </a:lnTo>
                    <a:lnTo>
                      <a:pt x="430" y="372"/>
                    </a:lnTo>
                    <a:lnTo>
                      <a:pt x="443" y="369"/>
                    </a:lnTo>
                    <a:lnTo>
                      <a:pt x="457" y="367"/>
                    </a:lnTo>
                    <a:lnTo>
                      <a:pt x="737" y="576"/>
                    </a:lnTo>
                    <a:lnTo>
                      <a:pt x="789" y="493"/>
                    </a:lnTo>
                    <a:lnTo>
                      <a:pt x="763" y="484"/>
                    </a:lnTo>
                    <a:lnTo>
                      <a:pt x="733" y="536"/>
                    </a:lnTo>
                    <a:lnTo>
                      <a:pt x="468" y="338"/>
                    </a:lnTo>
                    <a:lnTo>
                      <a:pt x="466" y="338"/>
                    </a:lnTo>
                    <a:lnTo>
                      <a:pt x="463" y="340"/>
                    </a:lnTo>
                    <a:lnTo>
                      <a:pt x="460" y="341"/>
                    </a:lnTo>
                    <a:lnTo>
                      <a:pt x="456" y="343"/>
                    </a:lnTo>
                    <a:lnTo>
                      <a:pt x="449" y="344"/>
                    </a:lnTo>
                    <a:lnTo>
                      <a:pt x="443" y="345"/>
                    </a:lnTo>
                    <a:lnTo>
                      <a:pt x="438" y="345"/>
                    </a:lnTo>
                    <a:lnTo>
                      <a:pt x="434" y="347"/>
                    </a:lnTo>
                    <a:lnTo>
                      <a:pt x="430" y="347"/>
                    </a:lnTo>
                    <a:lnTo>
                      <a:pt x="425" y="348"/>
                    </a:lnTo>
                    <a:lnTo>
                      <a:pt x="421" y="348"/>
                    </a:lnTo>
                    <a:lnTo>
                      <a:pt x="415" y="350"/>
                    </a:lnTo>
                    <a:lnTo>
                      <a:pt x="409" y="350"/>
                    </a:lnTo>
                    <a:lnTo>
                      <a:pt x="403" y="350"/>
                    </a:lnTo>
                    <a:lnTo>
                      <a:pt x="398" y="350"/>
                    </a:lnTo>
                    <a:lnTo>
                      <a:pt x="392" y="350"/>
                    </a:lnTo>
                    <a:lnTo>
                      <a:pt x="386" y="350"/>
                    </a:lnTo>
                    <a:lnTo>
                      <a:pt x="380" y="350"/>
                    </a:lnTo>
                    <a:lnTo>
                      <a:pt x="373" y="350"/>
                    </a:lnTo>
                    <a:lnTo>
                      <a:pt x="366" y="348"/>
                    </a:lnTo>
                    <a:lnTo>
                      <a:pt x="358" y="348"/>
                    </a:lnTo>
                    <a:lnTo>
                      <a:pt x="351" y="347"/>
                    </a:lnTo>
                    <a:lnTo>
                      <a:pt x="344" y="345"/>
                    </a:lnTo>
                    <a:lnTo>
                      <a:pt x="336" y="344"/>
                    </a:lnTo>
                    <a:lnTo>
                      <a:pt x="329" y="343"/>
                    </a:lnTo>
                    <a:lnTo>
                      <a:pt x="322" y="341"/>
                    </a:lnTo>
                    <a:lnTo>
                      <a:pt x="313" y="337"/>
                    </a:lnTo>
                    <a:lnTo>
                      <a:pt x="306" y="335"/>
                    </a:lnTo>
                    <a:lnTo>
                      <a:pt x="297" y="331"/>
                    </a:lnTo>
                    <a:lnTo>
                      <a:pt x="290" y="328"/>
                    </a:lnTo>
                    <a:lnTo>
                      <a:pt x="281" y="324"/>
                    </a:lnTo>
                    <a:lnTo>
                      <a:pt x="272" y="321"/>
                    </a:lnTo>
                    <a:lnTo>
                      <a:pt x="264" y="315"/>
                    </a:lnTo>
                    <a:lnTo>
                      <a:pt x="256" y="312"/>
                    </a:lnTo>
                    <a:lnTo>
                      <a:pt x="246" y="305"/>
                    </a:lnTo>
                    <a:lnTo>
                      <a:pt x="237" y="299"/>
                    </a:lnTo>
                    <a:lnTo>
                      <a:pt x="229" y="293"/>
                    </a:lnTo>
                    <a:lnTo>
                      <a:pt x="220" y="287"/>
                    </a:lnTo>
                    <a:lnTo>
                      <a:pt x="211" y="280"/>
                    </a:lnTo>
                    <a:lnTo>
                      <a:pt x="203" y="273"/>
                    </a:lnTo>
                    <a:lnTo>
                      <a:pt x="194" y="264"/>
                    </a:lnTo>
                    <a:lnTo>
                      <a:pt x="185" y="257"/>
                    </a:lnTo>
                    <a:lnTo>
                      <a:pt x="176" y="246"/>
                    </a:lnTo>
                    <a:lnTo>
                      <a:pt x="168" y="238"/>
                    </a:lnTo>
                    <a:lnTo>
                      <a:pt x="157" y="226"/>
                    </a:lnTo>
                    <a:lnTo>
                      <a:pt x="149" y="217"/>
                    </a:lnTo>
                    <a:lnTo>
                      <a:pt x="140" y="204"/>
                    </a:lnTo>
                    <a:lnTo>
                      <a:pt x="131" y="194"/>
                    </a:lnTo>
                    <a:lnTo>
                      <a:pt x="122" y="181"/>
                    </a:lnTo>
                    <a:lnTo>
                      <a:pt x="114" y="168"/>
                    </a:lnTo>
                    <a:lnTo>
                      <a:pt x="104" y="155"/>
                    </a:lnTo>
                    <a:lnTo>
                      <a:pt x="96" y="140"/>
                    </a:lnTo>
                    <a:lnTo>
                      <a:pt x="86" y="124"/>
                    </a:lnTo>
                    <a:lnTo>
                      <a:pt x="79" y="110"/>
                    </a:lnTo>
                    <a:lnTo>
                      <a:pt x="70" y="92"/>
                    </a:lnTo>
                    <a:lnTo>
                      <a:pt x="61" y="76"/>
                    </a:lnTo>
                    <a:lnTo>
                      <a:pt x="53" y="57"/>
                    </a:lnTo>
                    <a:lnTo>
                      <a:pt x="45" y="40"/>
                    </a:lnTo>
                    <a:lnTo>
                      <a:pt x="744" y="468"/>
                    </a:lnTo>
                    <a:lnTo>
                      <a:pt x="799" y="474"/>
                    </a:lnTo>
                    <a:lnTo>
                      <a:pt x="799" y="4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재귀호출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합병 정렬 수행 예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분할</a:t>
            </a:r>
            <a:r>
              <a:rPr lang="en-US" altLang="ko-KR"/>
              <a:t>, </a:t>
            </a:r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베이스 케이스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ko-KR" altLang="en-US"/>
              <a:t>베이스 케이스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0716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73842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 rot="5400000">
            <a:off x="2108183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rot="16200000" flipH="1">
            <a:off x="2393141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en-US" altLang="ko-KR" dirty="0"/>
              <a:t>… </a:t>
            </a:r>
            <a:r>
              <a:rPr lang="en-US" altLang="ko-KR"/>
              <a:t>, </a:t>
            </a:r>
            <a:r>
              <a:rPr lang="ko-KR" altLang="en-US"/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40517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7192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5400000">
            <a:off x="3465505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 rot="16200000" flipH="1">
            <a:off x="3750463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</p:spPr>
      </p:cxn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0716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7384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340517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4071920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23764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4" idx="6"/>
            <a:endCxn id="35" idx="2"/>
          </p:cNvCxnSpPr>
          <p:nvPr/>
        </p:nvCxnSpPr>
        <p:spPr bwMode="auto">
          <a:xfrm>
            <a:off x="3709970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 flipV="1">
            <a:off x="2571736" y="4000504"/>
            <a:ext cx="64453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H="1">
            <a:off x="3214676" y="4000505"/>
            <a:ext cx="642945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재귀 호출</a:t>
            </a:r>
            <a:r>
              <a:rPr lang="en-US" altLang="ko-KR"/>
              <a:t>, </a:t>
            </a:r>
            <a:r>
              <a:rPr lang="en-US" altLang="ko-KR" dirty="0"/>
              <a:t>… </a:t>
            </a:r>
            <a:r>
              <a:rPr lang="en-US" altLang="ko-KR"/>
              <a:t>, </a:t>
            </a:r>
            <a:r>
              <a:rPr lang="ko-KR" altLang="en-US"/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73869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40544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07219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673894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738698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5405448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6072198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6738948" y="47148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42" name="직선 연결선 41"/>
          <p:cNvCxnSpPr>
            <a:stCxn id="38" idx="6"/>
            <a:endCxn id="39" idx="2"/>
          </p:cNvCxnSpPr>
          <p:nvPr/>
        </p:nvCxnSpPr>
        <p:spPr bwMode="auto">
          <a:xfrm>
            <a:off x="5043498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40" idx="6"/>
            <a:endCxn id="41" idx="2"/>
          </p:cNvCxnSpPr>
          <p:nvPr/>
        </p:nvCxnSpPr>
        <p:spPr bwMode="auto">
          <a:xfrm>
            <a:off x="6376998" y="486728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 rot="10800000" flipV="1">
            <a:off x="5286380" y="4000504"/>
            <a:ext cx="644530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 rot="16200000" flipH="1">
            <a:off x="5929320" y="4000505"/>
            <a:ext cx="642945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7" name="직선 화살표 연결선 66"/>
          <p:cNvCxnSpPr/>
          <p:nvPr/>
        </p:nvCxnSpPr>
        <p:spPr bwMode="auto">
          <a:xfrm rot="5400000">
            <a:off x="6108711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 w="med" len="med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 rot="16200000" flipH="1">
            <a:off x="6393669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 w="med" len="med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 rot="5400000">
            <a:off x="4751389" y="5249875"/>
            <a:ext cx="642942" cy="2873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 w="med" len="med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 rot="16200000" flipH="1">
            <a:off x="5036347" y="5250669"/>
            <a:ext cx="642942" cy="28575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 w="med" len="med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857256"/>
          </a:xfrm>
        </p:spPr>
        <p:txBody>
          <a:bodyPr/>
          <a:lstStyle/>
          <a:p>
            <a:r>
              <a:rPr lang="ko-KR" altLang="en-US"/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rot="10800000" flipV="1">
            <a:off x="3286116" y="2928934"/>
            <a:ext cx="1287472" cy="64294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3764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0" idx="6"/>
            <a:endCxn id="11" idx="2"/>
          </p:cNvCxnSpPr>
          <p:nvPr/>
        </p:nvCxnSpPr>
        <p:spPr bwMode="auto">
          <a:xfrm>
            <a:off x="304322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6"/>
            <a:endCxn id="17" idx="2"/>
          </p:cNvCxnSpPr>
          <p:nvPr/>
        </p:nvCxnSpPr>
        <p:spPr bwMode="auto">
          <a:xfrm>
            <a:off x="4376720" y="2724144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11" idx="6"/>
            <a:endCxn id="12" idx="2"/>
          </p:cNvCxnSpPr>
          <p:nvPr/>
        </p:nvCxnSpPr>
        <p:spPr bwMode="auto">
          <a:xfrm>
            <a:off x="3709970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17" idx="6"/>
            <a:endCxn id="18" idx="2"/>
          </p:cNvCxnSpPr>
          <p:nvPr/>
        </p:nvCxnSpPr>
        <p:spPr bwMode="auto">
          <a:xfrm>
            <a:off x="50434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8" idx="6"/>
            <a:endCxn id="19" idx="2"/>
          </p:cNvCxnSpPr>
          <p:nvPr/>
        </p:nvCxnSpPr>
        <p:spPr bwMode="auto">
          <a:xfrm>
            <a:off x="571024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9" idx="6"/>
            <a:endCxn id="20" idx="2"/>
          </p:cNvCxnSpPr>
          <p:nvPr/>
        </p:nvCxnSpPr>
        <p:spPr bwMode="auto">
          <a:xfrm>
            <a:off x="6376998" y="272414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0716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7384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40517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071920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48" name="직선 연결선 47"/>
          <p:cNvCxnSpPr>
            <a:stCxn id="44" idx="6"/>
            <a:endCxn id="45" idx="2"/>
          </p:cNvCxnSpPr>
          <p:nvPr/>
        </p:nvCxnSpPr>
        <p:spPr bwMode="auto">
          <a:xfrm>
            <a:off x="23764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 bwMode="auto">
          <a:xfrm>
            <a:off x="304322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 bwMode="auto">
          <a:xfrm>
            <a:off x="3709970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1" idx="6"/>
            <a:endCxn id="52" idx="2"/>
          </p:cNvCxnSpPr>
          <p:nvPr/>
        </p:nvCxnSpPr>
        <p:spPr bwMode="auto">
          <a:xfrm>
            <a:off x="50434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2" idx="6"/>
            <a:endCxn id="53" idx="2"/>
          </p:cNvCxnSpPr>
          <p:nvPr/>
        </p:nvCxnSpPr>
        <p:spPr bwMode="auto">
          <a:xfrm>
            <a:off x="571024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6376998" y="3795714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H="1">
            <a:off x="4893471" y="2607463"/>
            <a:ext cx="642942" cy="128588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7386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4054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07219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738948" y="364331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07167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3842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0517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7192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869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40544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07219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673894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사다리꼴 130"/>
          <p:cNvSpPr/>
          <p:nvPr/>
        </p:nvSpPr>
        <p:spPr bwMode="auto">
          <a:xfrm>
            <a:off x="4572000" y="3929066"/>
            <a:ext cx="3286148" cy="1857388"/>
          </a:xfrm>
          <a:prstGeom prst="trapezoid">
            <a:avLst>
              <a:gd name="adj" fmla="val 41879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471" y="1571612"/>
            <a:ext cx="7738619" cy="1569356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합병 정렬 트리의 높이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각 재귀호출에서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리스트를 절반으로 나누기 때문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깊이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ko-KR" altLang="en-US" sz="2000" dirty="0" err="1">
                <a:ea typeface="맑은 고딕" pitchFamily="50" charset="-127"/>
              </a:rPr>
              <a:t>노드들에서</a:t>
            </a:r>
            <a:r>
              <a:rPr lang="ko-KR" altLang="en-US" sz="2000" dirty="0">
                <a:ea typeface="맑은 고딕" pitchFamily="50" charset="-127"/>
              </a:rPr>
              <a:t> 이루어지는 총 작업량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개의 크기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의 리스트들을 분할하고 합병하기 때문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번의 재귀호출 발생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cxnSp>
        <p:nvCxnSpPr>
          <p:cNvPr id="9" name="AutoShape 4"/>
          <p:cNvCxnSpPr>
            <a:cxnSpLocks noChangeShapeType="1"/>
            <a:stCxn id="36" idx="0"/>
            <a:endCxn id="15" idx="2"/>
          </p:cNvCxnSpPr>
          <p:nvPr/>
        </p:nvCxnSpPr>
        <p:spPr bwMode="auto">
          <a:xfrm rot="5400000" flipH="1" flipV="1">
            <a:off x="5180105" y="4465733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5"/>
          <p:cNvCxnSpPr>
            <a:cxnSpLocks noChangeShapeType="1"/>
            <a:stCxn id="37" idx="0"/>
            <a:endCxn id="15" idx="2"/>
          </p:cNvCxnSpPr>
          <p:nvPr/>
        </p:nvCxnSpPr>
        <p:spPr bwMode="auto">
          <a:xfrm rot="16200000" flipV="1">
            <a:off x="5536414" y="4464851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6"/>
          <p:cNvCxnSpPr>
            <a:cxnSpLocks noChangeShapeType="1"/>
            <a:endCxn id="36" idx="2"/>
          </p:cNvCxnSpPr>
          <p:nvPr/>
        </p:nvCxnSpPr>
        <p:spPr bwMode="auto">
          <a:xfrm rot="5400000" flipH="1" flipV="1">
            <a:off x="4967555" y="5108675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7"/>
          <p:cNvCxnSpPr>
            <a:cxnSpLocks noChangeShapeType="1"/>
            <a:endCxn id="37" idx="2"/>
          </p:cNvCxnSpPr>
          <p:nvPr/>
        </p:nvCxnSpPr>
        <p:spPr bwMode="auto">
          <a:xfrm rot="5400000" flipH="1" flipV="1">
            <a:off x="5679290" y="5107794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8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5110431" y="5106910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9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5822166" y="5107793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5072066" y="4214818"/>
            <a:ext cx="857257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857752" y="4786322"/>
            <a:ext cx="575032" cy="285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572132" y="4786322"/>
            <a:ext cx="571504" cy="285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5286380" y="3643314"/>
            <a:ext cx="1857388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33"/>
          <p:cNvCxnSpPr>
            <a:cxnSpLocks noChangeShapeType="1"/>
            <a:stCxn id="15" idx="0"/>
            <a:endCxn id="25" idx="2"/>
          </p:cNvCxnSpPr>
          <p:nvPr/>
        </p:nvCxnSpPr>
        <p:spPr bwMode="auto">
          <a:xfrm rot="5400000" flipH="1" flipV="1">
            <a:off x="5715008" y="3714753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34"/>
          <p:cNvCxnSpPr>
            <a:cxnSpLocks noChangeShapeType="1"/>
            <a:stCxn id="119" idx="0"/>
            <a:endCxn id="25" idx="2"/>
          </p:cNvCxnSpPr>
          <p:nvPr/>
        </p:nvCxnSpPr>
        <p:spPr bwMode="auto">
          <a:xfrm rot="16200000" flipV="1">
            <a:off x="6429389" y="3714751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4"/>
          <p:cNvCxnSpPr>
            <a:cxnSpLocks noChangeShapeType="1"/>
            <a:stCxn id="120" idx="0"/>
            <a:endCxn id="119" idx="2"/>
          </p:cNvCxnSpPr>
          <p:nvPr/>
        </p:nvCxnSpPr>
        <p:spPr bwMode="auto">
          <a:xfrm rot="5400000" flipH="1" flipV="1">
            <a:off x="6608865" y="4465733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" name="AutoShape 5"/>
          <p:cNvCxnSpPr>
            <a:cxnSpLocks noChangeShapeType="1"/>
            <a:stCxn id="121" idx="0"/>
            <a:endCxn id="119" idx="2"/>
          </p:cNvCxnSpPr>
          <p:nvPr/>
        </p:nvCxnSpPr>
        <p:spPr bwMode="auto">
          <a:xfrm rot="16200000" flipV="1">
            <a:off x="6965174" y="4464851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5" name="AutoShape 6"/>
          <p:cNvCxnSpPr>
            <a:cxnSpLocks noChangeShapeType="1"/>
            <a:endCxn id="120" idx="2"/>
          </p:cNvCxnSpPr>
          <p:nvPr/>
        </p:nvCxnSpPr>
        <p:spPr bwMode="auto">
          <a:xfrm rot="5400000" flipH="1" flipV="1">
            <a:off x="6396315" y="5108675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AutoShape 7"/>
          <p:cNvCxnSpPr>
            <a:cxnSpLocks noChangeShapeType="1"/>
            <a:endCxn id="121" idx="2"/>
          </p:cNvCxnSpPr>
          <p:nvPr/>
        </p:nvCxnSpPr>
        <p:spPr bwMode="auto">
          <a:xfrm rot="5400000" flipH="1" flipV="1">
            <a:off x="7108050" y="5107794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7" name="AutoShape 8"/>
          <p:cNvCxnSpPr>
            <a:cxnSpLocks noChangeShapeType="1"/>
            <a:stCxn id="120" idx="2"/>
          </p:cNvCxnSpPr>
          <p:nvPr/>
        </p:nvCxnSpPr>
        <p:spPr bwMode="auto">
          <a:xfrm rot="16200000" flipH="1">
            <a:off x="6539191" y="5106910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" name="AutoShape 9"/>
          <p:cNvCxnSpPr>
            <a:cxnSpLocks noChangeShapeType="1"/>
            <a:stCxn id="121" idx="2"/>
          </p:cNvCxnSpPr>
          <p:nvPr/>
        </p:nvCxnSpPr>
        <p:spPr bwMode="auto">
          <a:xfrm rot="16200000" flipH="1">
            <a:off x="7250926" y="5107793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AutoShape 10"/>
          <p:cNvSpPr>
            <a:spLocks noChangeArrowheads="1"/>
          </p:cNvSpPr>
          <p:nvPr/>
        </p:nvSpPr>
        <p:spPr bwMode="auto">
          <a:xfrm>
            <a:off x="6500826" y="4214818"/>
            <a:ext cx="857257" cy="2857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13"/>
          <p:cNvSpPr>
            <a:spLocks noChangeArrowheads="1"/>
          </p:cNvSpPr>
          <p:nvPr/>
        </p:nvSpPr>
        <p:spPr bwMode="auto">
          <a:xfrm>
            <a:off x="6286512" y="4786322"/>
            <a:ext cx="575032" cy="285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14"/>
          <p:cNvSpPr>
            <a:spLocks noChangeArrowheads="1"/>
          </p:cNvSpPr>
          <p:nvPr/>
        </p:nvSpPr>
        <p:spPr bwMode="auto">
          <a:xfrm>
            <a:off x="7000892" y="4786322"/>
            <a:ext cx="571504" cy="285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endParaRPr lang="ko-KR" altLang="ko-KR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 rot="5400000">
            <a:off x="6036479" y="5536421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7215206" y="3643314"/>
            <a:ext cx="142876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-----------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429520" y="4214818"/>
            <a:ext cx="121444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643834" y="4786322"/>
            <a:ext cx="100013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-----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rot="5400000">
            <a:off x="8179619" y="5536421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3786182" y="4643446"/>
            <a:ext cx="100013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500694" y="5857892"/>
            <a:ext cx="314327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전체 실행시간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86182" y="3286124"/>
            <a:ext cx="1285884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높이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 rot="10800000">
            <a:off x="3857620" y="3786190"/>
            <a:ext cx="135732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rot="10800000">
            <a:off x="3857620" y="5786454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 rot="10800000">
            <a:off x="7929586" y="5786454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 rot="16200000" flipV="1">
            <a:off x="3858017" y="4213627"/>
            <a:ext cx="857256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 rot="5400000" flipH="1" flipV="1">
            <a:off x="3893339" y="5393545"/>
            <a:ext cx="78581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0" name="직사각형 69"/>
          <p:cNvSpPr/>
          <p:nvPr/>
        </p:nvSpPr>
        <p:spPr bwMode="auto">
          <a:xfrm>
            <a:off x="6643702" y="3286124"/>
            <a:ext cx="2000264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실행시간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레벨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020618" y="188640"/>
            <a:ext cx="1664163" cy="1656184"/>
            <a:chOff x="6889750" y="274638"/>
            <a:chExt cx="1655763" cy="1647825"/>
          </a:xfrm>
        </p:grpSpPr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7796213" y="496888"/>
              <a:ext cx="749300" cy="1219200"/>
            </a:xfrm>
            <a:custGeom>
              <a:avLst/>
              <a:gdLst/>
              <a:ahLst/>
              <a:cxnLst>
                <a:cxn ang="0">
                  <a:pos x="945" y="52"/>
                </a:cxn>
                <a:cxn ang="0">
                  <a:pos x="98" y="0"/>
                </a:cxn>
                <a:cxn ang="0">
                  <a:pos x="108" y="32"/>
                </a:cxn>
                <a:cxn ang="0">
                  <a:pos x="119" y="63"/>
                </a:cxn>
                <a:cxn ang="0">
                  <a:pos x="128" y="96"/>
                </a:cxn>
                <a:cxn ang="0">
                  <a:pos x="135" y="128"/>
                </a:cxn>
                <a:cxn ang="0">
                  <a:pos x="142" y="160"/>
                </a:cxn>
                <a:cxn ang="0">
                  <a:pos x="145" y="194"/>
                </a:cxn>
                <a:cxn ang="0">
                  <a:pos x="147" y="227"/>
                </a:cxn>
                <a:cxn ang="0">
                  <a:pos x="147" y="260"/>
                </a:cxn>
                <a:cxn ang="0">
                  <a:pos x="143" y="309"/>
                </a:cxn>
                <a:cxn ang="0">
                  <a:pos x="134" y="355"/>
                </a:cxn>
                <a:cxn ang="0">
                  <a:pos x="121" y="400"/>
                </a:cxn>
                <a:cxn ang="0">
                  <a:pos x="104" y="442"/>
                </a:cxn>
                <a:cxn ang="0">
                  <a:pos x="82" y="484"/>
                </a:cxn>
                <a:cxn ang="0">
                  <a:pos x="58" y="522"/>
                </a:cxn>
                <a:cxn ang="0">
                  <a:pos x="30" y="559"/>
                </a:cxn>
                <a:cxn ang="0">
                  <a:pos x="0" y="593"/>
                </a:cxn>
                <a:cxn ang="0">
                  <a:pos x="36" y="639"/>
                </a:cxn>
                <a:cxn ang="0">
                  <a:pos x="71" y="685"/>
                </a:cxn>
                <a:cxn ang="0">
                  <a:pos x="108" y="732"/>
                </a:cxn>
                <a:cxn ang="0">
                  <a:pos x="145" y="780"/>
                </a:cxn>
                <a:cxn ang="0">
                  <a:pos x="182" y="827"/>
                </a:cxn>
                <a:cxn ang="0">
                  <a:pos x="219" y="874"/>
                </a:cxn>
                <a:cxn ang="0">
                  <a:pos x="256" y="922"/>
                </a:cxn>
                <a:cxn ang="0">
                  <a:pos x="293" y="970"/>
                </a:cxn>
                <a:cxn ang="0">
                  <a:pos x="331" y="1018"/>
                </a:cxn>
                <a:cxn ang="0">
                  <a:pos x="367" y="1066"/>
                </a:cxn>
                <a:cxn ang="0">
                  <a:pos x="404" y="1115"/>
                </a:cxn>
                <a:cxn ang="0">
                  <a:pos x="441" y="1163"/>
                </a:cxn>
                <a:cxn ang="0">
                  <a:pos x="479" y="1210"/>
                </a:cxn>
                <a:cxn ang="0">
                  <a:pos x="516" y="1259"/>
                </a:cxn>
                <a:cxn ang="0">
                  <a:pos x="552" y="1307"/>
                </a:cxn>
                <a:cxn ang="0">
                  <a:pos x="589" y="1354"/>
                </a:cxn>
                <a:cxn ang="0">
                  <a:pos x="604" y="1375"/>
                </a:cxn>
                <a:cxn ang="0">
                  <a:pos x="619" y="1396"/>
                </a:cxn>
                <a:cxn ang="0">
                  <a:pos x="635" y="1419"/>
                </a:cxn>
                <a:cxn ang="0">
                  <a:pos x="648" y="1442"/>
                </a:cxn>
                <a:cxn ang="0">
                  <a:pos x="662" y="1465"/>
                </a:cxn>
                <a:cxn ang="0">
                  <a:pos x="675" y="1489"/>
                </a:cxn>
                <a:cxn ang="0">
                  <a:pos x="687" y="1513"/>
                </a:cxn>
                <a:cxn ang="0">
                  <a:pos x="696" y="1536"/>
                </a:cxn>
                <a:cxn ang="0">
                  <a:pos x="718" y="1534"/>
                </a:cxn>
                <a:cxn ang="0">
                  <a:pos x="738" y="1532"/>
                </a:cxn>
                <a:cxn ang="0">
                  <a:pos x="757" y="1531"/>
                </a:cxn>
                <a:cxn ang="0">
                  <a:pos x="774" y="1528"/>
                </a:cxn>
                <a:cxn ang="0">
                  <a:pos x="788" y="1527"/>
                </a:cxn>
                <a:cxn ang="0">
                  <a:pos x="799" y="1526"/>
                </a:cxn>
                <a:cxn ang="0">
                  <a:pos x="810" y="1525"/>
                </a:cxn>
                <a:cxn ang="0">
                  <a:pos x="817" y="1524"/>
                </a:cxn>
                <a:cxn ang="0">
                  <a:pos x="827" y="1443"/>
                </a:cxn>
                <a:cxn ang="0">
                  <a:pos x="842" y="1292"/>
                </a:cxn>
                <a:cxn ang="0">
                  <a:pos x="860" y="1094"/>
                </a:cxn>
                <a:cxn ang="0">
                  <a:pos x="881" y="865"/>
                </a:cxn>
                <a:cxn ang="0">
                  <a:pos x="901" y="628"/>
                </a:cxn>
                <a:cxn ang="0">
                  <a:pos x="919" y="400"/>
                </a:cxn>
                <a:cxn ang="0">
                  <a:pos x="934" y="200"/>
                </a:cxn>
                <a:cxn ang="0">
                  <a:pos x="945" y="52"/>
                </a:cxn>
              </a:cxnLst>
              <a:rect l="0" t="0" r="r" b="b"/>
              <a:pathLst>
                <a:path w="945" h="1536">
                  <a:moveTo>
                    <a:pt x="945" y="52"/>
                  </a:moveTo>
                  <a:lnTo>
                    <a:pt x="98" y="0"/>
                  </a:lnTo>
                  <a:lnTo>
                    <a:pt x="108" y="32"/>
                  </a:lnTo>
                  <a:lnTo>
                    <a:pt x="119" y="63"/>
                  </a:lnTo>
                  <a:lnTo>
                    <a:pt x="128" y="96"/>
                  </a:lnTo>
                  <a:lnTo>
                    <a:pt x="135" y="128"/>
                  </a:lnTo>
                  <a:lnTo>
                    <a:pt x="142" y="160"/>
                  </a:lnTo>
                  <a:lnTo>
                    <a:pt x="145" y="194"/>
                  </a:lnTo>
                  <a:lnTo>
                    <a:pt x="147" y="227"/>
                  </a:lnTo>
                  <a:lnTo>
                    <a:pt x="147" y="260"/>
                  </a:lnTo>
                  <a:lnTo>
                    <a:pt x="143" y="309"/>
                  </a:lnTo>
                  <a:lnTo>
                    <a:pt x="134" y="355"/>
                  </a:lnTo>
                  <a:lnTo>
                    <a:pt x="121" y="400"/>
                  </a:lnTo>
                  <a:lnTo>
                    <a:pt x="104" y="442"/>
                  </a:lnTo>
                  <a:lnTo>
                    <a:pt x="82" y="484"/>
                  </a:lnTo>
                  <a:lnTo>
                    <a:pt x="58" y="522"/>
                  </a:lnTo>
                  <a:lnTo>
                    <a:pt x="30" y="559"/>
                  </a:lnTo>
                  <a:lnTo>
                    <a:pt x="0" y="593"/>
                  </a:lnTo>
                  <a:lnTo>
                    <a:pt x="36" y="639"/>
                  </a:lnTo>
                  <a:lnTo>
                    <a:pt x="71" y="685"/>
                  </a:lnTo>
                  <a:lnTo>
                    <a:pt x="108" y="732"/>
                  </a:lnTo>
                  <a:lnTo>
                    <a:pt x="145" y="780"/>
                  </a:lnTo>
                  <a:lnTo>
                    <a:pt x="182" y="827"/>
                  </a:lnTo>
                  <a:lnTo>
                    <a:pt x="219" y="874"/>
                  </a:lnTo>
                  <a:lnTo>
                    <a:pt x="256" y="922"/>
                  </a:lnTo>
                  <a:lnTo>
                    <a:pt x="293" y="970"/>
                  </a:lnTo>
                  <a:lnTo>
                    <a:pt x="331" y="1018"/>
                  </a:lnTo>
                  <a:lnTo>
                    <a:pt x="367" y="1066"/>
                  </a:lnTo>
                  <a:lnTo>
                    <a:pt x="404" y="1115"/>
                  </a:lnTo>
                  <a:lnTo>
                    <a:pt x="441" y="1163"/>
                  </a:lnTo>
                  <a:lnTo>
                    <a:pt x="479" y="1210"/>
                  </a:lnTo>
                  <a:lnTo>
                    <a:pt x="516" y="1259"/>
                  </a:lnTo>
                  <a:lnTo>
                    <a:pt x="552" y="1307"/>
                  </a:lnTo>
                  <a:lnTo>
                    <a:pt x="589" y="1354"/>
                  </a:lnTo>
                  <a:lnTo>
                    <a:pt x="604" y="1375"/>
                  </a:lnTo>
                  <a:lnTo>
                    <a:pt x="619" y="1396"/>
                  </a:lnTo>
                  <a:lnTo>
                    <a:pt x="635" y="1419"/>
                  </a:lnTo>
                  <a:lnTo>
                    <a:pt x="648" y="1442"/>
                  </a:lnTo>
                  <a:lnTo>
                    <a:pt x="662" y="1465"/>
                  </a:lnTo>
                  <a:lnTo>
                    <a:pt x="675" y="1489"/>
                  </a:lnTo>
                  <a:lnTo>
                    <a:pt x="687" y="1513"/>
                  </a:lnTo>
                  <a:lnTo>
                    <a:pt x="696" y="1536"/>
                  </a:lnTo>
                  <a:lnTo>
                    <a:pt x="718" y="1534"/>
                  </a:lnTo>
                  <a:lnTo>
                    <a:pt x="738" y="1532"/>
                  </a:lnTo>
                  <a:lnTo>
                    <a:pt x="757" y="1531"/>
                  </a:lnTo>
                  <a:lnTo>
                    <a:pt x="774" y="1528"/>
                  </a:lnTo>
                  <a:lnTo>
                    <a:pt x="788" y="1527"/>
                  </a:lnTo>
                  <a:lnTo>
                    <a:pt x="799" y="1526"/>
                  </a:lnTo>
                  <a:lnTo>
                    <a:pt x="810" y="1525"/>
                  </a:lnTo>
                  <a:lnTo>
                    <a:pt x="817" y="1524"/>
                  </a:lnTo>
                  <a:lnTo>
                    <a:pt x="827" y="1443"/>
                  </a:lnTo>
                  <a:lnTo>
                    <a:pt x="842" y="1292"/>
                  </a:lnTo>
                  <a:lnTo>
                    <a:pt x="860" y="1094"/>
                  </a:lnTo>
                  <a:lnTo>
                    <a:pt x="881" y="865"/>
                  </a:lnTo>
                  <a:lnTo>
                    <a:pt x="901" y="628"/>
                  </a:lnTo>
                  <a:lnTo>
                    <a:pt x="919" y="400"/>
                  </a:lnTo>
                  <a:lnTo>
                    <a:pt x="934" y="200"/>
                  </a:lnTo>
                  <a:lnTo>
                    <a:pt x="945" y="52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6889750" y="436563"/>
              <a:ext cx="1123950" cy="1371600"/>
            </a:xfrm>
            <a:custGeom>
              <a:avLst/>
              <a:gdLst/>
              <a:ahLst/>
              <a:cxnLst>
                <a:cxn ang="0">
                  <a:pos x="915" y="819"/>
                </a:cxn>
                <a:cxn ang="0">
                  <a:pos x="826" y="845"/>
                </a:cxn>
                <a:cxn ang="0">
                  <a:pos x="735" y="856"/>
                </a:cxn>
                <a:cxn ang="0">
                  <a:pos x="645" y="852"/>
                </a:cxn>
                <a:cxn ang="0">
                  <a:pos x="559" y="833"/>
                </a:cxn>
                <a:cxn ang="0">
                  <a:pos x="477" y="797"/>
                </a:cxn>
                <a:cxn ang="0">
                  <a:pos x="402" y="746"/>
                </a:cxn>
                <a:cxn ang="0">
                  <a:pos x="338" y="681"/>
                </a:cxn>
                <a:cxn ang="0">
                  <a:pos x="277" y="589"/>
                </a:cxn>
                <a:cxn ang="0">
                  <a:pos x="228" y="476"/>
                </a:cxn>
                <a:cxn ang="0">
                  <a:pos x="204" y="358"/>
                </a:cxn>
                <a:cxn ang="0">
                  <a:pos x="215" y="241"/>
                </a:cxn>
                <a:cxn ang="0">
                  <a:pos x="243" y="159"/>
                </a:cxn>
                <a:cxn ang="0">
                  <a:pos x="269" y="115"/>
                </a:cxn>
                <a:cxn ang="0">
                  <a:pos x="299" y="75"/>
                </a:cxn>
                <a:cxn ang="0">
                  <a:pos x="333" y="39"/>
                </a:cxn>
                <a:cxn ang="0">
                  <a:pos x="0" y="0"/>
                </a:cxn>
                <a:cxn ang="0">
                  <a:pos x="35" y="389"/>
                </a:cxn>
                <a:cxn ang="0">
                  <a:pos x="82" y="868"/>
                </a:cxn>
                <a:cxn ang="0">
                  <a:pos x="130" y="1346"/>
                </a:cxn>
                <a:cxn ang="0">
                  <a:pos x="168" y="1727"/>
                </a:cxn>
                <a:cxn ang="0">
                  <a:pos x="185" y="1727"/>
                </a:cxn>
                <a:cxn ang="0">
                  <a:pos x="215" y="1726"/>
                </a:cxn>
                <a:cxn ang="0">
                  <a:pos x="256" y="1725"/>
                </a:cxn>
                <a:cxn ang="0">
                  <a:pos x="310" y="1722"/>
                </a:cxn>
                <a:cxn ang="0">
                  <a:pos x="375" y="1718"/>
                </a:cxn>
                <a:cxn ang="0">
                  <a:pos x="448" y="1714"/>
                </a:cxn>
                <a:cxn ang="0">
                  <a:pos x="529" y="1709"/>
                </a:cxn>
                <a:cxn ang="0">
                  <a:pos x="618" y="1703"/>
                </a:cxn>
                <a:cxn ang="0">
                  <a:pos x="711" y="1696"/>
                </a:cxn>
                <a:cxn ang="0">
                  <a:pos x="808" y="1689"/>
                </a:cxn>
                <a:cxn ang="0">
                  <a:pos x="909" y="1683"/>
                </a:cxn>
                <a:cxn ang="0">
                  <a:pos x="1012" y="1676"/>
                </a:cxn>
                <a:cxn ang="0">
                  <a:pos x="1115" y="1669"/>
                </a:cxn>
                <a:cxn ang="0">
                  <a:pos x="1218" y="1661"/>
                </a:cxn>
                <a:cxn ang="0">
                  <a:pos x="1318" y="1653"/>
                </a:cxn>
                <a:cxn ang="0">
                  <a:pos x="1416" y="1646"/>
                </a:cxn>
                <a:cxn ang="0">
                  <a:pos x="1354" y="1543"/>
                </a:cxn>
                <a:cxn ang="0">
                  <a:pos x="1293" y="1440"/>
                </a:cxn>
                <a:cxn ang="0">
                  <a:pos x="1234" y="1335"/>
                </a:cxn>
                <a:cxn ang="0">
                  <a:pos x="1176" y="1228"/>
                </a:cxn>
                <a:cxn ang="0">
                  <a:pos x="1121" y="1122"/>
                </a:cxn>
                <a:cxn ang="0">
                  <a:pos x="1067" y="1013"/>
                </a:cxn>
                <a:cxn ang="0">
                  <a:pos x="1015" y="905"/>
                </a:cxn>
                <a:cxn ang="0">
                  <a:pos x="965" y="797"/>
                </a:cxn>
                <a:cxn ang="0">
                  <a:pos x="962" y="799"/>
                </a:cxn>
                <a:cxn ang="0">
                  <a:pos x="959" y="800"/>
                </a:cxn>
              </a:cxnLst>
              <a:rect l="0" t="0" r="r" b="b"/>
              <a:pathLst>
                <a:path w="1416" h="1727">
                  <a:moveTo>
                    <a:pt x="959" y="800"/>
                  </a:moveTo>
                  <a:lnTo>
                    <a:pt x="915" y="819"/>
                  </a:lnTo>
                  <a:lnTo>
                    <a:pt x="871" y="834"/>
                  </a:lnTo>
                  <a:lnTo>
                    <a:pt x="826" y="845"/>
                  </a:lnTo>
                  <a:lnTo>
                    <a:pt x="781" y="852"/>
                  </a:lnTo>
                  <a:lnTo>
                    <a:pt x="735" y="856"/>
                  </a:lnTo>
                  <a:lnTo>
                    <a:pt x="690" y="856"/>
                  </a:lnTo>
                  <a:lnTo>
                    <a:pt x="645" y="852"/>
                  </a:lnTo>
                  <a:lnTo>
                    <a:pt x="602" y="844"/>
                  </a:lnTo>
                  <a:lnTo>
                    <a:pt x="559" y="833"/>
                  </a:lnTo>
                  <a:lnTo>
                    <a:pt x="518" y="817"/>
                  </a:lnTo>
                  <a:lnTo>
                    <a:pt x="477" y="797"/>
                  </a:lnTo>
                  <a:lnTo>
                    <a:pt x="439" y="774"/>
                  </a:lnTo>
                  <a:lnTo>
                    <a:pt x="402" y="746"/>
                  </a:lnTo>
                  <a:lnTo>
                    <a:pt x="369" y="715"/>
                  </a:lnTo>
                  <a:lnTo>
                    <a:pt x="338" y="681"/>
                  </a:lnTo>
                  <a:lnTo>
                    <a:pt x="309" y="642"/>
                  </a:lnTo>
                  <a:lnTo>
                    <a:pt x="277" y="589"/>
                  </a:lnTo>
                  <a:lnTo>
                    <a:pt x="249" y="533"/>
                  </a:lnTo>
                  <a:lnTo>
                    <a:pt x="228" y="476"/>
                  </a:lnTo>
                  <a:lnTo>
                    <a:pt x="212" y="418"/>
                  </a:lnTo>
                  <a:lnTo>
                    <a:pt x="204" y="358"/>
                  </a:lnTo>
                  <a:lnTo>
                    <a:pt x="205" y="299"/>
                  </a:lnTo>
                  <a:lnTo>
                    <a:pt x="215" y="241"/>
                  </a:lnTo>
                  <a:lnTo>
                    <a:pt x="233" y="182"/>
                  </a:lnTo>
                  <a:lnTo>
                    <a:pt x="243" y="159"/>
                  </a:lnTo>
                  <a:lnTo>
                    <a:pt x="256" y="136"/>
                  </a:lnTo>
                  <a:lnTo>
                    <a:pt x="269" y="115"/>
                  </a:lnTo>
                  <a:lnTo>
                    <a:pt x="284" y="95"/>
                  </a:lnTo>
                  <a:lnTo>
                    <a:pt x="299" y="75"/>
                  </a:lnTo>
                  <a:lnTo>
                    <a:pt x="316" y="57"/>
                  </a:lnTo>
                  <a:lnTo>
                    <a:pt x="333" y="39"/>
                  </a:lnTo>
                  <a:lnTo>
                    <a:pt x="352" y="22"/>
                  </a:lnTo>
                  <a:lnTo>
                    <a:pt x="0" y="0"/>
                  </a:lnTo>
                  <a:lnTo>
                    <a:pt x="15" y="177"/>
                  </a:lnTo>
                  <a:lnTo>
                    <a:pt x="35" y="389"/>
                  </a:lnTo>
                  <a:lnTo>
                    <a:pt x="58" y="623"/>
                  </a:lnTo>
                  <a:lnTo>
                    <a:pt x="82" y="868"/>
                  </a:lnTo>
                  <a:lnTo>
                    <a:pt x="107" y="1114"/>
                  </a:lnTo>
                  <a:lnTo>
                    <a:pt x="130" y="1346"/>
                  </a:lnTo>
                  <a:lnTo>
                    <a:pt x="151" y="1555"/>
                  </a:lnTo>
                  <a:lnTo>
                    <a:pt x="168" y="1727"/>
                  </a:lnTo>
                  <a:lnTo>
                    <a:pt x="174" y="1727"/>
                  </a:lnTo>
                  <a:lnTo>
                    <a:pt x="185" y="1727"/>
                  </a:lnTo>
                  <a:lnTo>
                    <a:pt x="197" y="1727"/>
                  </a:lnTo>
                  <a:lnTo>
                    <a:pt x="215" y="1726"/>
                  </a:lnTo>
                  <a:lnTo>
                    <a:pt x="234" y="1726"/>
                  </a:lnTo>
                  <a:lnTo>
                    <a:pt x="256" y="1725"/>
                  </a:lnTo>
                  <a:lnTo>
                    <a:pt x="283" y="1724"/>
                  </a:lnTo>
                  <a:lnTo>
                    <a:pt x="310" y="1722"/>
                  </a:lnTo>
                  <a:lnTo>
                    <a:pt x="341" y="1721"/>
                  </a:lnTo>
                  <a:lnTo>
                    <a:pt x="375" y="1718"/>
                  </a:lnTo>
                  <a:lnTo>
                    <a:pt x="410" y="1716"/>
                  </a:lnTo>
                  <a:lnTo>
                    <a:pt x="448" y="1714"/>
                  </a:lnTo>
                  <a:lnTo>
                    <a:pt x="488" y="1711"/>
                  </a:lnTo>
                  <a:lnTo>
                    <a:pt x="529" y="1709"/>
                  </a:lnTo>
                  <a:lnTo>
                    <a:pt x="573" y="1706"/>
                  </a:lnTo>
                  <a:lnTo>
                    <a:pt x="618" y="1703"/>
                  </a:lnTo>
                  <a:lnTo>
                    <a:pt x="664" y="1700"/>
                  </a:lnTo>
                  <a:lnTo>
                    <a:pt x="711" y="1696"/>
                  </a:lnTo>
                  <a:lnTo>
                    <a:pt x="759" y="1693"/>
                  </a:lnTo>
                  <a:lnTo>
                    <a:pt x="808" y="1689"/>
                  </a:lnTo>
                  <a:lnTo>
                    <a:pt x="859" y="1686"/>
                  </a:lnTo>
                  <a:lnTo>
                    <a:pt x="909" y="1683"/>
                  </a:lnTo>
                  <a:lnTo>
                    <a:pt x="960" y="1679"/>
                  </a:lnTo>
                  <a:lnTo>
                    <a:pt x="1012" y="1676"/>
                  </a:lnTo>
                  <a:lnTo>
                    <a:pt x="1064" y="1672"/>
                  </a:lnTo>
                  <a:lnTo>
                    <a:pt x="1115" y="1669"/>
                  </a:lnTo>
                  <a:lnTo>
                    <a:pt x="1166" y="1664"/>
                  </a:lnTo>
                  <a:lnTo>
                    <a:pt x="1218" y="1661"/>
                  </a:lnTo>
                  <a:lnTo>
                    <a:pt x="1269" y="1657"/>
                  </a:lnTo>
                  <a:lnTo>
                    <a:pt x="1318" y="1653"/>
                  </a:lnTo>
                  <a:lnTo>
                    <a:pt x="1368" y="1649"/>
                  </a:lnTo>
                  <a:lnTo>
                    <a:pt x="1416" y="1646"/>
                  </a:lnTo>
                  <a:lnTo>
                    <a:pt x="1385" y="1595"/>
                  </a:lnTo>
                  <a:lnTo>
                    <a:pt x="1354" y="1543"/>
                  </a:lnTo>
                  <a:lnTo>
                    <a:pt x="1323" y="1491"/>
                  </a:lnTo>
                  <a:lnTo>
                    <a:pt x="1293" y="1440"/>
                  </a:lnTo>
                  <a:lnTo>
                    <a:pt x="1264" y="1387"/>
                  </a:lnTo>
                  <a:lnTo>
                    <a:pt x="1234" y="1335"/>
                  </a:lnTo>
                  <a:lnTo>
                    <a:pt x="1205" y="1282"/>
                  </a:lnTo>
                  <a:lnTo>
                    <a:pt x="1176" y="1228"/>
                  </a:lnTo>
                  <a:lnTo>
                    <a:pt x="1149" y="1175"/>
                  </a:lnTo>
                  <a:lnTo>
                    <a:pt x="1121" y="1122"/>
                  </a:lnTo>
                  <a:lnTo>
                    <a:pt x="1094" y="1068"/>
                  </a:lnTo>
                  <a:lnTo>
                    <a:pt x="1067" y="1013"/>
                  </a:lnTo>
                  <a:lnTo>
                    <a:pt x="1041" y="959"/>
                  </a:lnTo>
                  <a:lnTo>
                    <a:pt x="1015" y="905"/>
                  </a:lnTo>
                  <a:lnTo>
                    <a:pt x="990" y="851"/>
                  </a:lnTo>
                  <a:lnTo>
                    <a:pt x="965" y="797"/>
                  </a:lnTo>
                  <a:lnTo>
                    <a:pt x="963" y="798"/>
                  </a:lnTo>
                  <a:lnTo>
                    <a:pt x="962" y="799"/>
                  </a:lnTo>
                  <a:lnTo>
                    <a:pt x="960" y="800"/>
                  </a:lnTo>
                  <a:lnTo>
                    <a:pt x="959" y="80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7169150" y="274638"/>
              <a:ext cx="704850" cy="222250"/>
            </a:xfrm>
            <a:custGeom>
              <a:avLst/>
              <a:gdLst/>
              <a:ahLst/>
              <a:cxnLst>
                <a:cxn ang="0">
                  <a:pos x="191" y="119"/>
                </a:cxn>
                <a:cxn ang="0">
                  <a:pos x="191" y="118"/>
                </a:cxn>
                <a:cxn ang="0">
                  <a:pos x="192" y="118"/>
                </a:cxn>
                <a:cxn ang="0">
                  <a:pos x="194" y="117"/>
                </a:cxn>
                <a:cxn ang="0">
                  <a:pos x="195" y="115"/>
                </a:cxn>
                <a:cxn ang="0">
                  <a:pos x="197" y="115"/>
                </a:cxn>
                <a:cxn ang="0">
                  <a:pos x="230" y="102"/>
                </a:cxn>
                <a:cxn ang="0">
                  <a:pos x="299" y="79"/>
                </a:cxn>
                <a:cxn ang="0">
                  <a:pos x="369" y="62"/>
                </a:cxn>
                <a:cxn ang="0">
                  <a:pos x="442" y="56"/>
                </a:cxn>
                <a:cxn ang="0">
                  <a:pos x="513" y="58"/>
                </a:cxn>
                <a:cxn ang="0">
                  <a:pos x="584" y="69"/>
                </a:cxn>
                <a:cxn ang="0">
                  <a:pos x="652" y="90"/>
                </a:cxn>
                <a:cxn ang="0">
                  <a:pos x="717" y="122"/>
                </a:cxn>
                <a:cxn ang="0">
                  <a:pos x="759" y="158"/>
                </a:cxn>
                <a:cxn ang="0">
                  <a:pos x="780" y="190"/>
                </a:cxn>
                <a:cxn ang="0">
                  <a:pos x="797" y="224"/>
                </a:cxn>
                <a:cxn ang="0">
                  <a:pos x="813" y="258"/>
                </a:cxn>
                <a:cxn ang="0">
                  <a:pos x="888" y="280"/>
                </a:cxn>
                <a:cxn ang="0">
                  <a:pos x="876" y="246"/>
                </a:cxn>
                <a:cxn ang="0">
                  <a:pos x="864" y="212"/>
                </a:cxn>
                <a:cxn ang="0">
                  <a:pos x="845" y="173"/>
                </a:cxn>
                <a:cxn ang="0">
                  <a:pos x="823" y="138"/>
                </a:cxn>
                <a:cxn ang="0">
                  <a:pos x="797" y="110"/>
                </a:cxn>
                <a:cxn ang="0">
                  <a:pos x="768" y="84"/>
                </a:cxn>
                <a:cxn ang="0">
                  <a:pos x="735" y="65"/>
                </a:cxn>
                <a:cxn ang="0">
                  <a:pos x="700" y="47"/>
                </a:cxn>
                <a:cxn ang="0">
                  <a:pos x="663" y="32"/>
                </a:cxn>
                <a:cxn ang="0">
                  <a:pos x="624" y="20"/>
                </a:cxn>
                <a:cxn ang="0">
                  <a:pos x="542" y="4"/>
                </a:cxn>
                <a:cxn ang="0">
                  <a:pos x="460" y="0"/>
                </a:cxn>
                <a:cxn ang="0">
                  <a:pos x="378" y="8"/>
                </a:cxn>
                <a:cxn ang="0">
                  <a:pos x="297" y="28"/>
                </a:cxn>
                <a:cxn ang="0">
                  <a:pos x="219" y="58"/>
                </a:cxn>
                <a:cxn ang="0">
                  <a:pos x="146" y="98"/>
                </a:cxn>
                <a:cxn ang="0">
                  <a:pos x="81" y="149"/>
                </a:cxn>
                <a:cxn ang="0">
                  <a:pos x="24" y="206"/>
                </a:cxn>
                <a:cxn ang="0">
                  <a:pos x="12" y="216"/>
                </a:cxn>
                <a:cxn ang="0">
                  <a:pos x="0" y="226"/>
                </a:cxn>
                <a:cxn ang="0">
                  <a:pos x="90" y="210"/>
                </a:cxn>
                <a:cxn ang="0">
                  <a:pos x="128" y="174"/>
                </a:cxn>
                <a:cxn ang="0">
                  <a:pos x="160" y="145"/>
                </a:cxn>
                <a:cxn ang="0">
                  <a:pos x="183" y="125"/>
                </a:cxn>
              </a:cxnLst>
              <a:rect l="0" t="0" r="r" b="b"/>
              <a:pathLst>
                <a:path w="888" h="280">
                  <a:moveTo>
                    <a:pt x="191" y="119"/>
                  </a:moveTo>
                  <a:lnTo>
                    <a:pt x="191" y="119"/>
                  </a:lnTo>
                  <a:lnTo>
                    <a:pt x="191" y="118"/>
                  </a:lnTo>
                  <a:lnTo>
                    <a:pt x="191" y="118"/>
                  </a:lnTo>
                  <a:lnTo>
                    <a:pt x="191" y="118"/>
                  </a:lnTo>
                  <a:lnTo>
                    <a:pt x="192" y="118"/>
                  </a:lnTo>
                  <a:lnTo>
                    <a:pt x="193" y="117"/>
                  </a:lnTo>
                  <a:lnTo>
                    <a:pt x="194" y="117"/>
                  </a:lnTo>
                  <a:lnTo>
                    <a:pt x="195" y="115"/>
                  </a:lnTo>
                  <a:lnTo>
                    <a:pt x="195" y="115"/>
                  </a:lnTo>
                  <a:lnTo>
                    <a:pt x="197" y="115"/>
                  </a:lnTo>
                  <a:lnTo>
                    <a:pt x="197" y="115"/>
                  </a:lnTo>
                  <a:lnTo>
                    <a:pt x="197" y="115"/>
                  </a:lnTo>
                  <a:lnTo>
                    <a:pt x="230" y="102"/>
                  </a:lnTo>
                  <a:lnTo>
                    <a:pt x="265" y="89"/>
                  </a:lnTo>
                  <a:lnTo>
                    <a:pt x="299" y="79"/>
                  </a:lnTo>
                  <a:lnTo>
                    <a:pt x="334" y="69"/>
                  </a:lnTo>
                  <a:lnTo>
                    <a:pt x="369" y="62"/>
                  </a:lnTo>
                  <a:lnTo>
                    <a:pt x="405" y="58"/>
                  </a:lnTo>
                  <a:lnTo>
                    <a:pt x="442" y="56"/>
                  </a:lnTo>
                  <a:lnTo>
                    <a:pt x="478" y="56"/>
                  </a:lnTo>
                  <a:lnTo>
                    <a:pt x="513" y="58"/>
                  </a:lnTo>
                  <a:lnTo>
                    <a:pt x="548" y="62"/>
                  </a:lnTo>
                  <a:lnTo>
                    <a:pt x="584" y="69"/>
                  </a:lnTo>
                  <a:lnTo>
                    <a:pt x="618" y="79"/>
                  </a:lnTo>
                  <a:lnTo>
                    <a:pt x="652" y="90"/>
                  </a:lnTo>
                  <a:lnTo>
                    <a:pt x="685" y="105"/>
                  </a:lnTo>
                  <a:lnTo>
                    <a:pt x="717" y="122"/>
                  </a:lnTo>
                  <a:lnTo>
                    <a:pt x="748" y="142"/>
                  </a:lnTo>
                  <a:lnTo>
                    <a:pt x="759" y="158"/>
                  </a:lnTo>
                  <a:lnTo>
                    <a:pt x="769" y="174"/>
                  </a:lnTo>
                  <a:lnTo>
                    <a:pt x="780" y="190"/>
                  </a:lnTo>
                  <a:lnTo>
                    <a:pt x="789" y="206"/>
                  </a:lnTo>
                  <a:lnTo>
                    <a:pt x="797" y="224"/>
                  </a:lnTo>
                  <a:lnTo>
                    <a:pt x="806" y="241"/>
                  </a:lnTo>
                  <a:lnTo>
                    <a:pt x="813" y="258"/>
                  </a:lnTo>
                  <a:lnTo>
                    <a:pt x="821" y="275"/>
                  </a:lnTo>
                  <a:lnTo>
                    <a:pt x="888" y="280"/>
                  </a:lnTo>
                  <a:lnTo>
                    <a:pt x="882" y="263"/>
                  </a:lnTo>
                  <a:lnTo>
                    <a:pt x="876" y="246"/>
                  </a:lnTo>
                  <a:lnTo>
                    <a:pt x="869" y="228"/>
                  </a:lnTo>
                  <a:lnTo>
                    <a:pt x="864" y="212"/>
                  </a:lnTo>
                  <a:lnTo>
                    <a:pt x="856" y="191"/>
                  </a:lnTo>
                  <a:lnTo>
                    <a:pt x="845" y="173"/>
                  </a:lnTo>
                  <a:lnTo>
                    <a:pt x="835" y="155"/>
                  </a:lnTo>
                  <a:lnTo>
                    <a:pt x="823" y="138"/>
                  </a:lnTo>
                  <a:lnTo>
                    <a:pt x="811" y="123"/>
                  </a:lnTo>
                  <a:lnTo>
                    <a:pt x="797" y="110"/>
                  </a:lnTo>
                  <a:lnTo>
                    <a:pt x="783" y="97"/>
                  </a:lnTo>
                  <a:lnTo>
                    <a:pt x="768" y="84"/>
                  </a:lnTo>
                  <a:lnTo>
                    <a:pt x="752" y="74"/>
                  </a:lnTo>
                  <a:lnTo>
                    <a:pt x="735" y="65"/>
                  </a:lnTo>
                  <a:lnTo>
                    <a:pt x="717" y="56"/>
                  </a:lnTo>
                  <a:lnTo>
                    <a:pt x="700" y="47"/>
                  </a:lnTo>
                  <a:lnTo>
                    <a:pt x="682" y="39"/>
                  </a:lnTo>
                  <a:lnTo>
                    <a:pt x="663" y="32"/>
                  </a:lnTo>
                  <a:lnTo>
                    <a:pt x="644" y="26"/>
                  </a:lnTo>
                  <a:lnTo>
                    <a:pt x="624" y="20"/>
                  </a:lnTo>
                  <a:lnTo>
                    <a:pt x="584" y="11"/>
                  </a:lnTo>
                  <a:lnTo>
                    <a:pt x="542" y="4"/>
                  </a:lnTo>
                  <a:lnTo>
                    <a:pt x="502" y="0"/>
                  </a:lnTo>
                  <a:lnTo>
                    <a:pt x="460" y="0"/>
                  </a:lnTo>
                  <a:lnTo>
                    <a:pt x="419" y="3"/>
                  </a:lnTo>
                  <a:lnTo>
                    <a:pt x="378" y="8"/>
                  </a:lnTo>
                  <a:lnTo>
                    <a:pt x="336" y="16"/>
                  </a:lnTo>
                  <a:lnTo>
                    <a:pt x="297" y="28"/>
                  </a:lnTo>
                  <a:lnTo>
                    <a:pt x="257" y="42"/>
                  </a:lnTo>
                  <a:lnTo>
                    <a:pt x="219" y="58"/>
                  </a:lnTo>
                  <a:lnTo>
                    <a:pt x="182" y="77"/>
                  </a:lnTo>
                  <a:lnTo>
                    <a:pt x="146" y="98"/>
                  </a:lnTo>
                  <a:lnTo>
                    <a:pt x="113" y="122"/>
                  </a:lnTo>
                  <a:lnTo>
                    <a:pt x="81" y="149"/>
                  </a:lnTo>
                  <a:lnTo>
                    <a:pt x="51" y="176"/>
                  </a:lnTo>
                  <a:lnTo>
                    <a:pt x="24" y="206"/>
                  </a:lnTo>
                  <a:lnTo>
                    <a:pt x="18" y="211"/>
                  </a:lnTo>
                  <a:lnTo>
                    <a:pt x="12" y="216"/>
                  </a:lnTo>
                  <a:lnTo>
                    <a:pt x="5" y="221"/>
                  </a:lnTo>
                  <a:lnTo>
                    <a:pt x="0" y="226"/>
                  </a:lnTo>
                  <a:lnTo>
                    <a:pt x="70" y="229"/>
                  </a:lnTo>
                  <a:lnTo>
                    <a:pt x="90" y="210"/>
                  </a:lnTo>
                  <a:lnTo>
                    <a:pt x="109" y="191"/>
                  </a:lnTo>
                  <a:lnTo>
                    <a:pt x="128" y="174"/>
                  </a:lnTo>
                  <a:lnTo>
                    <a:pt x="145" y="158"/>
                  </a:lnTo>
                  <a:lnTo>
                    <a:pt x="160" y="145"/>
                  </a:lnTo>
                  <a:lnTo>
                    <a:pt x="172" y="134"/>
                  </a:lnTo>
                  <a:lnTo>
                    <a:pt x="183" y="125"/>
                  </a:lnTo>
                  <a:lnTo>
                    <a:pt x="191" y="119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8013700" y="1716088"/>
              <a:ext cx="349250" cy="206375"/>
            </a:xfrm>
            <a:custGeom>
              <a:avLst/>
              <a:gdLst/>
              <a:ahLst/>
              <a:cxnLst>
                <a:cxn ang="0">
                  <a:pos x="336" y="98"/>
                </a:cxn>
                <a:cxn ang="0">
                  <a:pos x="298" y="126"/>
                </a:cxn>
                <a:cxn ang="0">
                  <a:pos x="256" y="148"/>
                </a:cxn>
                <a:cxn ang="0">
                  <a:pos x="226" y="160"/>
                </a:cxn>
                <a:cxn ang="0">
                  <a:pos x="201" y="140"/>
                </a:cxn>
                <a:cxn ang="0">
                  <a:pos x="173" y="113"/>
                </a:cxn>
                <a:cxn ang="0">
                  <a:pos x="149" y="85"/>
                </a:cxn>
                <a:cxn ang="0">
                  <a:pos x="126" y="57"/>
                </a:cxn>
                <a:cxn ang="0">
                  <a:pos x="104" y="26"/>
                </a:cxn>
                <a:cxn ang="0">
                  <a:pos x="78" y="28"/>
                </a:cxn>
                <a:cxn ang="0">
                  <a:pos x="53" y="30"/>
                </a:cxn>
                <a:cxn ang="0">
                  <a:pos x="27" y="31"/>
                </a:cxn>
                <a:cxn ang="0">
                  <a:pos x="0" y="34"/>
                </a:cxn>
                <a:cxn ang="0">
                  <a:pos x="21" y="68"/>
                </a:cxn>
                <a:cxn ang="0">
                  <a:pos x="43" y="103"/>
                </a:cxn>
                <a:cxn ang="0">
                  <a:pos x="65" y="136"/>
                </a:cxn>
                <a:cxn ang="0">
                  <a:pos x="86" y="168"/>
                </a:cxn>
                <a:cxn ang="0">
                  <a:pos x="195" y="258"/>
                </a:cxn>
                <a:cxn ang="0">
                  <a:pos x="213" y="261"/>
                </a:cxn>
                <a:cxn ang="0">
                  <a:pos x="262" y="259"/>
                </a:cxn>
                <a:cxn ang="0">
                  <a:pos x="285" y="251"/>
                </a:cxn>
                <a:cxn ang="0">
                  <a:pos x="338" y="223"/>
                </a:cxn>
                <a:cxn ang="0">
                  <a:pos x="389" y="182"/>
                </a:cxn>
                <a:cxn ang="0">
                  <a:pos x="427" y="134"/>
                </a:cxn>
                <a:cxn ang="0">
                  <a:pos x="439" y="83"/>
                </a:cxn>
                <a:cxn ang="0">
                  <a:pos x="431" y="29"/>
                </a:cxn>
                <a:cxn ang="0">
                  <a:pos x="410" y="1"/>
                </a:cxn>
                <a:cxn ang="0">
                  <a:pos x="386" y="4"/>
                </a:cxn>
                <a:cxn ang="0">
                  <a:pos x="361" y="5"/>
                </a:cxn>
                <a:cxn ang="0">
                  <a:pos x="333" y="7"/>
                </a:cxn>
                <a:cxn ang="0">
                  <a:pos x="327" y="27"/>
                </a:cxn>
                <a:cxn ang="0">
                  <a:pos x="341" y="65"/>
                </a:cxn>
              </a:cxnLst>
              <a:rect l="0" t="0" r="r" b="b"/>
              <a:pathLst>
                <a:path w="439" h="261">
                  <a:moveTo>
                    <a:pt x="348" y="83"/>
                  </a:moveTo>
                  <a:lnTo>
                    <a:pt x="336" y="98"/>
                  </a:lnTo>
                  <a:lnTo>
                    <a:pt x="319" y="113"/>
                  </a:lnTo>
                  <a:lnTo>
                    <a:pt x="298" y="126"/>
                  </a:lnTo>
                  <a:lnTo>
                    <a:pt x="277" y="138"/>
                  </a:lnTo>
                  <a:lnTo>
                    <a:pt x="256" y="148"/>
                  </a:lnTo>
                  <a:lnTo>
                    <a:pt x="239" y="156"/>
                  </a:lnTo>
                  <a:lnTo>
                    <a:pt x="226" y="160"/>
                  </a:lnTo>
                  <a:lnTo>
                    <a:pt x="221" y="163"/>
                  </a:lnTo>
                  <a:lnTo>
                    <a:pt x="201" y="140"/>
                  </a:lnTo>
                  <a:lnTo>
                    <a:pt x="187" y="127"/>
                  </a:lnTo>
                  <a:lnTo>
                    <a:pt x="173" y="113"/>
                  </a:lnTo>
                  <a:lnTo>
                    <a:pt x="161" y="99"/>
                  </a:lnTo>
                  <a:lnTo>
                    <a:pt x="149" y="85"/>
                  </a:lnTo>
                  <a:lnTo>
                    <a:pt x="137" y="71"/>
                  </a:lnTo>
                  <a:lnTo>
                    <a:pt x="126" y="57"/>
                  </a:lnTo>
                  <a:lnTo>
                    <a:pt x="114" y="41"/>
                  </a:lnTo>
                  <a:lnTo>
                    <a:pt x="104" y="26"/>
                  </a:lnTo>
                  <a:lnTo>
                    <a:pt x="91" y="27"/>
                  </a:lnTo>
                  <a:lnTo>
                    <a:pt x="78" y="28"/>
                  </a:lnTo>
                  <a:lnTo>
                    <a:pt x="66" y="29"/>
                  </a:lnTo>
                  <a:lnTo>
                    <a:pt x="53" y="30"/>
                  </a:lnTo>
                  <a:lnTo>
                    <a:pt x="39" y="31"/>
                  </a:lnTo>
                  <a:lnTo>
                    <a:pt x="27" y="31"/>
                  </a:lnTo>
                  <a:lnTo>
                    <a:pt x="14" y="33"/>
                  </a:lnTo>
                  <a:lnTo>
                    <a:pt x="0" y="34"/>
                  </a:lnTo>
                  <a:lnTo>
                    <a:pt x="10" y="51"/>
                  </a:lnTo>
                  <a:lnTo>
                    <a:pt x="21" y="68"/>
                  </a:lnTo>
                  <a:lnTo>
                    <a:pt x="32" y="85"/>
                  </a:lnTo>
                  <a:lnTo>
                    <a:pt x="43" y="103"/>
                  </a:lnTo>
                  <a:lnTo>
                    <a:pt x="54" y="119"/>
                  </a:lnTo>
                  <a:lnTo>
                    <a:pt x="65" y="136"/>
                  </a:lnTo>
                  <a:lnTo>
                    <a:pt x="76" y="152"/>
                  </a:lnTo>
                  <a:lnTo>
                    <a:pt x="86" y="168"/>
                  </a:lnTo>
                  <a:lnTo>
                    <a:pt x="188" y="255"/>
                  </a:lnTo>
                  <a:lnTo>
                    <a:pt x="195" y="258"/>
                  </a:lnTo>
                  <a:lnTo>
                    <a:pt x="204" y="261"/>
                  </a:lnTo>
                  <a:lnTo>
                    <a:pt x="213" y="261"/>
                  </a:lnTo>
                  <a:lnTo>
                    <a:pt x="221" y="261"/>
                  </a:lnTo>
                  <a:lnTo>
                    <a:pt x="262" y="259"/>
                  </a:lnTo>
                  <a:lnTo>
                    <a:pt x="262" y="259"/>
                  </a:lnTo>
                  <a:lnTo>
                    <a:pt x="285" y="251"/>
                  </a:lnTo>
                  <a:lnTo>
                    <a:pt x="311" y="239"/>
                  </a:lnTo>
                  <a:lnTo>
                    <a:pt x="338" y="223"/>
                  </a:lnTo>
                  <a:lnTo>
                    <a:pt x="365" y="203"/>
                  </a:lnTo>
                  <a:lnTo>
                    <a:pt x="389" y="182"/>
                  </a:lnTo>
                  <a:lnTo>
                    <a:pt x="411" y="159"/>
                  </a:lnTo>
                  <a:lnTo>
                    <a:pt x="427" y="134"/>
                  </a:lnTo>
                  <a:lnTo>
                    <a:pt x="437" y="109"/>
                  </a:lnTo>
                  <a:lnTo>
                    <a:pt x="439" y="83"/>
                  </a:lnTo>
                  <a:lnTo>
                    <a:pt x="438" y="57"/>
                  </a:lnTo>
                  <a:lnTo>
                    <a:pt x="431" y="29"/>
                  </a:lnTo>
                  <a:lnTo>
                    <a:pt x="422" y="0"/>
                  </a:lnTo>
                  <a:lnTo>
                    <a:pt x="410" y="1"/>
                  </a:lnTo>
                  <a:lnTo>
                    <a:pt x="399" y="3"/>
                  </a:lnTo>
                  <a:lnTo>
                    <a:pt x="386" y="4"/>
                  </a:lnTo>
                  <a:lnTo>
                    <a:pt x="373" y="4"/>
                  </a:lnTo>
                  <a:lnTo>
                    <a:pt x="361" y="5"/>
                  </a:lnTo>
                  <a:lnTo>
                    <a:pt x="347" y="6"/>
                  </a:lnTo>
                  <a:lnTo>
                    <a:pt x="333" y="7"/>
                  </a:lnTo>
                  <a:lnTo>
                    <a:pt x="319" y="8"/>
                  </a:lnTo>
                  <a:lnTo>
                    <a:pt x="327" y="27"/>
                  </a:lnTo>
                  <a:lnTo>
                    <a:pt x="334" y="45"/>
                  </a:lnTo>
                  <a:lnTo>
                    <a:pt x="341" y="65"/>
                  </a:lnTo>
                  <a:lnTo>
                    <a:pt x="348" y="83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7339013" y="385763"/>
              <a:ext cx="473075" cy="107950"/>
            </a:xfrm>
            <a:custGeom>
              <a:avLst/>
              <a:gdLst/>
              <a:ahLst/>
              <a:cxnLst>
                <a:cxn ang="0">
                  <a:pos x="592" y="132"/>
                </a:cxn>
                <a:cxn ang="0">
                  <a:pos x="591" y="132"/>
                </a:cxn>
                <a:cxn ang="0">
                  <a:pos x="577" y="119"/>
                </a:cxn>
                <a:cxn ang="0">
                  <a:pos x="548" y="94"/>
                </a:cxn>
                <a:cxn ang="0">
                  <a:pos x="517" y="71"/>
                </a:cxn>
                <a:cxn ang="0">
                  <a:pos x="484" y="49"/>
                </a:cxn>
                <a:cxn ang="0">
                  <a:pos x="449" y="32"/>
                </a:cxn>
                <a:cxn ang="0">
                  <a:pos x="413" y="17"/>
                </a:cxn>
                <a:cxn ang="0">
                  <a:pos x="377" y="6"/>
                </a:cxn>
                <a:cxn ang="0">
                  <a:pos x="341" y="1"/>
                </a:cxn>
                <a:cxn ang="0">
                  <a:pos x="302" y="0"/>
                </a:cxn>
                <a:cxn ang="0">
                  <a:pos x="259" y="2"/>
                </a:cxn>
                <a:cxn ang="0">
                  <a:pos x="216" y="9"/>
                </a:cxn>
                <a:cxn ang="0">
                  <a:pos x="175" y="18"/>
                </a:cxn>
                <a:cxn ang="0">
                  <a:pos x="134" y="31"/>
                </a:cxn>
                <a:cxn ang="0">
                  <a:pos x="93" y="46"/>
                </a:cxn>
                <a:cxn ang="0">
                  <a:pos x="55" y="65"/>
                </a:cxn>
                <a:cxn ang="0">
                  <a:pos x="17" y="87"/>
                </a:cxn>
                <a:cxn ang="0">
                  <a:pos x="134" y="107"/>
                </a:cxn>
                <a:cxn ang="0">
                  <a:pos x="159" y="96"/>
                </a:cxn>
                <a:cxn ang="0">
                  <a:pos x="183" y="86"/>
                </a:cxn>
                <a:cxn ang="0">
                  <a:pos x="210" y="78"/>
                </a:cxn>
                <a:cxn ang="0">
                  <a:pos x="235" y="71"/>
                </a:cxn>
                <a:cxn ang="0">
                  <a:pos x="261" y="64"/>
                </a:cxn>
                <a:cxn ang="0">
                  <a:pos x="288" y="59"/>
                </a:cxn>
                <a:cxn ang="0">
                  <a:pos x="314" y="56"/>
                </a:cxn>
                <a:cxn ang="0">
                  <a:pos x="341" y="54"/>
                </a:cxn>
                <a:cxn ang="0">
                  <a:pos x="365" y="61"/>
                </a:cxn>
                <a:cxn ang="0">
                  <a:pos x="390" y="69"/>
                </a:cxn>
                <a:cxn ang="0">
                  <a:pos x="416" y="77"/>
                </a:cxn>
                <a:cxn ang="0">
                  <a:pos x="440" y="86"/>
                </a:cxn>
                <a:cxn ang="0">
                  <a:pos x="465" y="95"/>
                </a:cxn>
                <a:cxn ang="0">
                  <a:pos x="490" y="107"/>
                </a:cxn>
                <a:cxn ang="0">
                  <a:pos x="513" y="118"/>
                </a:cxn>
                <a:cxn ang="0">
                  <a:pos x="536" y="131"/>
                </a:cxn>
                <a:cxn ang="0">
                  <a:pos x="596" y="134"/>
                </a:cxn>
                <a:cxn ang="0">
                  <a:pos x="593" y="132"/>
                </a:cxn>
              </a:cxnLst>
              <a:rect l="0" t="0" r="r" b="b"/>
              <a:pathLst>
                <a:path w="597" h="135">
                  <a:moveTo>
                    <a:pt x="592" y="132"/>
                  </a:moveTo>
                  <a:lnTo>
                    <a:pt x="592" y="132"/>
                  </a:lnTo>
                  <a:lnTo>
                    <a:pt x="592" y="132"/>
                  </a:lnTo>
                  <a:lnTo>
                    <a:pt x="591" y="132"/>
                  </a:lnTo>
                  <a:lnTo>
                    <a:pt x="591" y="133"/>
                  </a:lnTo>
                  <a:lnTo>
                    <a:pt x="577" y="119"/>
                  </a:lnTo>
                  <a:lnTo>
                    <a:pt x="563" y="107"/>
                  </a:lnTo>
                  <a:lnTo>
                    <a:pt x="548" y="94"/>
                  </a:lnTo>
                  <a:lnTo>
                    <a:pt x="533" y="83"/>
                  </a:lnTo>
                  <a:lnTo>
                    <a:pt x="517" y="71"/>
                  </a:lnTo>
                  <a:lnTo>
                    <a:pt x="501" y="59"/>
                  </a:lnTo>
                  <a:lnTo>
                    <a:pt x="484" y="49"/>
                  </a:lnTo>
                  <a:lnTo>
                    <a:pt x="466" y="40"/>
                  </a:lnTo>
                  <a:lnTo>
                    <a:pt x="449" y="32"/>
                  </a:lnTo>
                  <a:lnTo>
                    <a:pt x="431" y="24"/>
                  </a:lnTo>
                  <a:lnTo>
                    <a:pt x="413" y="17"/>
                  </a:lnTo>
                  <a:lnTo>
                    <a:pt x="395" y="11"/>
                  </a:lnTo>
                  <a:lnTo>
                    <a:pt x="377" y="6"/>
                  </a:lnTo>
                  <a:lnTo>
                    <a:pt x="358" y="3"/>
                  </a:lnTo>
                  <a:lnTo>
                    <a:pt x="341" y="1"/>
                  </a:lnTo>
                  <a:lnTo>
                    <a:pt x="322" y="0"/>
                  </a:lnTo>
                  <a:lnTo>
                    <a:pt x="302" y="0"/>
                  </a:lnTo>
                  <a:lnTo>
                    <a:pt x="280" y="1"/>
                  </a:lnTo>
                  <a:lnTo>
                    <a:pt x="259" y="2"/>
                  </a:lnTo>
                  <a:lnTo>
                    <a:pt x="238" y="5"/>
                  </a:lnTo>
                  <a:lnTo>
                    <a:pt x="216" y="9"/>
                  </a:lnTo>
                  <a:lnTo>
                    <a:pt x="196" y="12"/>
                  </a:lnTo>
                  <a:lnTo>
                    <a:pt x="175" y="18"/>
                  </a:lnTo>
                  <a:lnTo>
                    <a:pt x="154" y="24"/>
                  </a:lnTo>
                  <a:lnTo>
                    <a:pt x="134" y="31"/>
                  </a:lnTo>
                  <a:lnTo>
                    <a:pt x="114" y="38"/>
                  </a:lnTo>
                  <a:lnTo>
                    <a:pt x="93" y="46"/>
                  </a:lnTo>
                  <a:lnTo>
                    <a:pt x="74" y="55"/>
                  </a:lnTo>
                  <a:lnTo>
                    <a:pt x="55" y="65"/>
                  </a:lnTo>
                  <a:lnTo>
                    <a:pt x="36" y="76"/>
                  </a:lnTo>
                  <a:lnTo>
                    <a:pt x="17" y="87"/>
                  </a:lnTo>
                  <a:lnTo>
                    <a:pt x="0" y="99"/>
                  </a:lnTo>
                  <a:lnTo>
                    <a:pt x="134" y="107"/>
                  </a:lnTo>
                  <a:lnTo>
                    <a:pt x="146" y="101"/>
                  </a:lnTo>
                  <a:lnTo>
                    <a:pt x="159" y="96"/>
                  </a:lnTo>
                  <a:lnTo>
                    <a:pt x="170" y="91"/>
                  </a:lnTo>
                  <a:lnTo>
                    <a:pt x="183" y="86"/>
                  </a:lnTo>
                  <a:lnTo>
                    <a:pt x="197" y="83"/>
                  </a:lnTo>
                  <a:lnTo>
                    <a:pt x="210" y="78"/>
                  </a:lnTo>
                  <a:lnTo>
                    <a:pt x="222" y="74"/>
                  </a:lnTo>
                  <a:lnTo>
                    <a:pt x="235" y="71"/>
                  </a:lnTo>
                  <a:lnTo>
                    <a:pt x="248" y="68"/>
                  </a:lnTo>
                  <a:lnTo>
                    <a:pt x="261" y="64"/>
                  </a:lnTo>
                  <a:lnTo>
                    <a:pt x="274" y="62"/>
                  </a:lnTo>
                  <a:lnTo>
                    <a:pt x="288" y="59"/>
                  </a:lnTo>
                  <a:lnTo>
                    <a:pt x="301" y="58"/>
                  </a:lnTo>
                  <a:lnTo>
                    <a:pt x="314" y="56"/>
                  </a:lnTo>
                  <a:lnTo>
                    <a:pt x="327" y="55"/>
                  </a:lnTo>
                  <a:lnTo>
                    <a:pt x="341" y="54"/>
                  </a:lnTo>
                  <a:lnTo>
                    <a:pt x="354" y="57"/>
                  </a:lnTo>
                  <a:lnTo>
                    <a:pt x="365" y="61"/>
                  </a:lnTo>
                  <a:lnTo>
                    <a:pt x="378" y="64"/>
                  </a:lnTo>
                  <a:lnTo>
                    <a:pt x="390" y="69"/>
                  </a:lnTo>
                  <a:lnTo>
                    <a:pt x="403" y="72"/>
                  </a:lnTo>
                  <a:lnTo>
                    <a:pt x="416" y="77"/>
                  </a:lnTo>
                  <a:lnTo>
                    <a:pt x="428" y="81"/>
                  </a:lnTo>
                  <a:lnTo>
                    <a:pt x="440" y="86"/>
                  </a:lnTo>
                  <a:lnTo>
                    <a:pt x="453" y="91"/>
                  </a:lnTo>
                  <a:lnTo>
                    <a:pt x="465" y="95"/>
                  </a:lnTo>
                  <a:lnTo>
                    <a:pt x="477" y="101"/>
                  </a:lnTo>
                  <a:lnTo>
                    <a:pt x="490" y="107"/>
                  </a:lnTo>
                  <a:lnTo>
                    <a:pt x="501" y="112"/>
                  </a:lnTo>
                  <a:lnTo>
                    <a:pt x="513" y="118"/>
                  </a:lnTo>
                  <a:lnTo>
                    <a:pt x="524" y="124"/>
                  </a:lnTo>
                  <a:lnTo>
                    <a:pt x="536" y="131"/>
                  </a:lnTo>
                  <a:lnTo>
                    <a:pt x="597" y="135"/>
                  </a:lnTo>
                  <a:lnTo>
                    <a:pt x="596" y="134"/>
                  </a:lnTo>
                  <a:lnTo>
                    <a:pt x="594" y="133"/>
                  </a:lnTo>
                  <a:lnTo>
                    <a:pt x="593" y="132"/>
                  </a:lnTo>
                  <a:lnTo>
                    <a:pt x="592" y="132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7051675" y="454025"/>
              <a:ext cx="1296988" cy="1289050"/>
            </a:xfrm>
            <a:custGeom>
              <a:avLst/>
              <a:gdLst/>
              <a:ahLst/>
              <a:cxnLst>
                <a:cxn ang="0">
                  <a:pos x="1042" y="496"/>
                </a:cxn>
                <a:cxn ang="0">
                  <a:pos x="1085" y="281"/>
                </a:cxn>
                <a:cxn ang="0">
                  <a:pos x="1057" y="117"/>
                </a:cxn>
                <a:cxn ang="0">
                  <a:pos x="976" y="66"/>
                </a:cxn>
                <a:cxn ang="0">
                  <a:pos x="967" y="62"/>
                </a:cxn>
                <a:cxn ang="0">
                  <a:pos x="960" y="51"/>
                </a:cxn>
                <a:cxn ang="0">
                  <a:pos x="898" y="45"/>
                </a:cxn>
                <a:cxn ang="0">
                  <a:pos x="932" y="69"/>
                </a:cxn>
                <a:cxn ang="0">
                  <a:pos x="953" y="154"/>
                </a:cxn>
                <a:cxn ang="0">
                  <a:pos x="913" y="321"/>
                </a:cxn>
                <a:cxn ang="0">
                  <a:pos x="746" y="484"/>
                </a:cxn>
                <a:cxn ang="0">
                  <a:pos x="506" y="571"/>
                </a:cxn>
                <a:cxn ang="0">
                  <a:pos x="267" y="527"/>
                </a:cxn>
                <a:cxn ang="0">
                  <a:pos x="178" y="454"/>
                </a:cxn>
                <a:cxn ang="0">
                  <a:pos x="225" y="291"/>
                </a:cxn>
                <a:cxn ang="0">
                  <a:pos x="339" y="130"/>
                </a:cxn>
                <a:cxn ang="0">
                  <a:pos x="447" y="46"/>
                </a:cxn>
                <a:cxn ang="0">
                  <a:pos x="338" y="30"/>
                </a:cxn>
                <a:cxn ang="0">
                  <a:pos x="284" y="79"/>
                </a:cxn>
                <a:cxn ang="0">
                  <a:pos x="168" y="276"/>
                </a:cxn>
                <a:cxn ang="0">
                  <a:pos x="105" y="447"/>
                </a:cxn>
                <a:cxn ang="0">
                  <a:pos x="75" y="243"/>
                </a:cxn>
                <a:cxn ang="0">
                  <a:pos x="130" y="106"/>
                </a:cxn>
                <a:cxn ang="0">
                  <a:pos x="218" y="3"/>
                </a:cxn>
                <a:cxn ang="0">
                  <a:pos x="80" y="73"/>
                </a:cxn>
                <a:cxn ang="0">
                  <a:pos x="11" y="219"/>
                </a:cxn>
                <a:cxn ang="0">
                  <a:pos x="45" y="511"/>
                </a:cxn>
                <a:cxn ang="0">
                  <a:pos x="198" y="724"/>
                </a:cxn>
                <a:cxn ang="0">
                  <a:pos x="398" y="822"/>
                </a:cxn>
                <a:cxn ang="0">
                  <a:pos x="622" y="823"/>
                </a:cxn>
                <a:cxn ang="0">
                  <a:pos x="758" y="777"/>
                </a:cxn>
                <a:cxn ang="0">
                  <a:pos x="837" y="937"/>
                </a:cxn>
                <a:cxn ang="0">
                  <a:pos x="972" y="1206"/>
                </a:cxn>
                <a:cxn ang="0">
                  <a:pos x="1119" y="1469"/>
                </a:cxn>
                <a:cxn ang="0">
                  <a:pos x="1239" y="1621"/>
                </a:cxn>
                <a:cxn ang="0">
                  <a:pos x="1303" y="1617"/>
                </a:cxn>
                <a:cxn ang="0">
                  <a:pos x="1252" y="1513"/>
                </a:cxn>
                <a:cxn ang="0">
                  <a:pos x="1166" y="1371"/>
                </a:cxn>
                <a:cxn ang="0">
                  <a:pos x="1059" y="1183"/>
                </a:cxn>
                <a:cxn ang="0">
                  <a:pos x="1045" y="1067"/>
                </a:cxn>
                <a:cxn ang="0">
                  <a:pos x="1100" y="1014"/>
                </a:cxn>
                <a:cxn ang="0">
                  <a:pos x="1129" y="1052"/>
                </a:cxn>
                <a:cxn ang="0">
                  <a:pos x="1275" y="1230"/>
                </a:cxn>
                <a:cxn ang="0">
                  <a:pos x="1417" y="1406"/>
                </a:cxn>
                <a:cxn ang="0">
                  <a:pos x="1531" y="1598"/>
                </a:cxn>
                <a:cxn ang="0">
                  <a:pos x="1598" y="1594"/>
                </a:cxn>
                <a:cxn ang="0">
                  <a:pos x="1613" y="1543"/>
                </a:cxn>
                <a:cxn ang="0">
                  <a:pos x="1542" y="1429"/>
                </a:cxn>
                <a:cxn ang="0">
                  <a:pos x="1379" y="1217"/>
                </a:cxn>
                <a:cxn ang="0">
                  <a:pos x="1194" y="976"/>
                </a:cxn>
                <a:cxn ang="0">
                  <a:pos x="1009" y="739"/>
                </a:cxn>
              </a:cxnLst>
              <a:rect l="0" t="0" r="r" b="b"/>
              <a:pathLst>
                <a:path w="1634" h="1624">
                  <a:moveTo>
                    <a:pt x="938" y="647"/>
                  </a:moveTo>
                  <a:lnTo>
                    <a:pt x="968" y="613"/>
                  </a:lnTo>
                  <a:lnTo>
                    <a:pt x="996" y="576"/>
                  </a:lnTo>
                  <a:lnTo>
                    <a:pt x="1020" y="538"/>
                  </a:lnTo>
                  <a:lnTo>
                    <a:pt x="1042" y="496"/>
                  </a:lnTo>
                  <a:lnTo>
                    <a:pt x="1059" y="454"/>
                  </a:lnTo>
                  <a:lnTo>
                    <a:pt x="1072" y="409"/>
                  </a:lnTo>
                  <a:lnTo>
                    <a:pt x="1081" y="363"/>
                  </a:lnTo>
                  <a:lnTo>
                    <a:pt x="1085" y="314"/>
                  </a:lnTo>
                  <a:lnTo>
                    <a:pt x="1085" y="281"/>
                  </a:lnTo>
                  <a:lnTo>
                    <a:pt x="1083" y="248"/>
                  </a:lnTo>
                  <a:lnTo>
                    <a:pt x="1080" y="214"/>
                  </a:lnTo>
                  <a:lnTo>
                    <a:pt x="1073" y="182"/>
                  </a:lnTo>
                  <a:lnTo>
                    <a:pt x="1066" y="150"/>
                  </a:lnTo>
                  <a:lnTo>
                    <a:pt x="1057" y="117"/>
                  </a:lnTo>
                  <a:lnTo>
                    <a:pt x="1046" y="86"/>
                  </a:lnTo>
                  <a:lnTo>
                    <a:pt x="1036" y="54"/>
                  </a:lnTo>
                  <a:lnTo>
                    <a:pt x="969" y="49"/>
                  </a:lnTo>
                  <a:lnTo>
                    <a:pt x="972" y="58"/>
                  </a:lnTo>
                  <a:lnTo>
                    <a:pt x="976" y="66"/>
                  </a:lnTo>
                  <a:lnTo>
                    <a:pt x="979" y="75"/>
                  </a:lnTo>
                  <a:lnTo>
                    <a:pt x="982" y="83"/>
                  </a:lnTo>
                  <a:lnTo>
                    <a:pt x="977" y="76"/>
                  </a:lnTo>
                  <a:lnTo>
                    <a:pt x="971" y="69"/>
                  </a:lnTo>
                  <a:lnTo>
                    <a:pt x="967" y="62"/>
                  </a:lnTo>
                  <a:lnTo>
                    <a:pt x="961" y="55"/>
                  </a:lnTo>
                  <a:lnTo>
                    <a:pt x="960" y="54"/>
                  </a:lnTo>
                  <a:lnTo>
                    <a:pt x="960" y="53"/>
                  </a:lnTo>
                  <a:lnTo>
                    <a:pt x="960" y="52"/>
                  </a:lnTo>
                  <a:lnTo>
                    <a:pt x="960" y="51"/>
                  </a:lnTo>
                  <a:lnTo>
                    <a:pt x="960" y="49"/>
                  </a:lnTo>
                  <a:lnTo>
                    <a:pt x="960" y="49"/>
                  </a:lnTo>
                  <a:lnTo>
                    <a:pt x="959" y="49"/>
                  </a:lnTo>
                  <a:lnTo>
                    <a:pt x="959" y="49"/>
                  </a:lnTo>
                  <a:lnTo>
                    <a:pt x="898" y="45"/>
                  </a:lnTo>
                  <a:lnTo>
                    <a:pt x="905" y="49"/>
                  </a:lnTo>
                  <a:lnTo>
                    <a:pt x="913" y="54"/>
                  </a:lnTo>
                  <a:lnTo>
                    <a:pt x="919" y="59"/>
                  </a:lnTo>
                  <a:lnTo>
                    <a:pt x="926" y="64"/>
                  </a:lnTo>
                  <a:lnTo>
                    <a:pt x="932" y="69"/>
                  </a:lnTo>
                  <a:lnTo>
                    <a:pt x="939" y="74"/>
                  </a:lnTo>
                  <a:lnTo>
                    <a:pt x="946" y="79"/>
                  </a:lnTo>
                  <a:lnTo>
                    <a:pt x="952" y="84"/>
                  </a:lnTo>
                  <a:lnTo>
                    <a:pt x="953" y="120"/>
                  </a:lnTo>
                  <a:lnTo>
                    <a:pt x="953" y="154"/>
                  </a:lnTo>
                  <a:lnTo>
                    <a:pt x="951" y="190"/>
                  </a:lnTo>
                  <a:lnTo>
                    <a:pt x="946" y="223"/>
                  </a:lnTo>
                  <a:lnTo>
                    <a:pt x="939" y="258"/>
                  </a:lnTo>
                  <a:lnTo>
                    <a:pt x="928" y="290"/>
                  </a:lnTo>
                  <a:lnTo>
                    <a:pt x="913" y="321"/>
                  </a:lnTo>
                  <a:lnTo>
                    <a:pt x="894" y="350"/>
                  </a:lnTo>
                  <a:lnTo>
                    <a:pt x="863" y="387"/>
                  </a:lnTo>
                  <a:lnTo>
                    <a:pt x="827" y="423"/>
                  </a:lnTo>
                  <a:lnTo>
                    <a:pt x="788" y="455"/>
                  </a:lnTo>
                  <a:lnTo>
                    <a:pt x="746" y="484"/>
                  </a:lnTo>
                  <a:lnTo>
                    <a:pt x="701" y="510"/>
                  </a:lnTo>
                  <a:lnTo>
                    <a:pt x="653" y="532"/>
                  </a:lnTo>
                  <a:lnTo>
                    <a:pt x="605" y="549"/>
                  </a:lnTo>
                  <a:lnTo>
                    <a:pt x="557" y="563"/>
                  </a:lnTo>
                  <a:lnTo>
                    <a:pt x="506" y="571"/>
                  </a:lnTo>
                  <a:lnTo>
                    <a:pt x="456" y="575"/>
                  </a:lnTo>
                  <a:lnTo>
                    <a:pt x="407" y="572"/>
                  </a:lnTo>
                  <a:lnTo>
                    <a:pt x="358" y="563"/>
                  </a:lnTo>
                  <a:lnTo>
                    <a:pt x="312" y="548"/>
                  </a:lnTo>
                  <a:lnTo>
                    <a:pt x="267" y="527"/>
                  </a:lnTo>
                  <a:lnTo>
                    <a:pt x="226" y="499"/>
                  </a:lnTo>
                  <a:lnTo>
                    <a:pt x="187" y="462"/>
                  </a:lnTo>
                  <a:lnTo>
                    <a:pt x="185" y="458"/>
                  </a:lnTo>
                  <a:lnTo>
                    <a:pt x="181" y="456"/>
                  </a:lnTo>
                  <a:lnTo>
                    <a:pt x="178" y="454"/>
                  </a:lnTo>
                  <a:lnTo>
                    <a:pt x="173" y="451"/>
                  </a:lnTo>
                  <a:lnTo>
                    <a:pt x="181" y="410"/>
                  </a:lnTo>
                  <a:lnTo>
                    <a:pt x="193" y="370"/>
                  </a:lnTo>
                  <a:lnTo>
                    <a:pt x="208" y="330"/>
                  </a:lnTo>
                  <a:lnTo>
                    <a:pt x="225" y="291"/>
                  </a:lnTo>
                  <a:lnTo>
                    <a:pt x="246" y="254"/>
                  </a:lnTo>
                  <a:lnTo>
                    <a:pt x="269" y="218"/>
                  </a:lnTo>
                  <a:lnTo>
                    <a:pt x="293" y="184"/>
                  </a:lnTo>
                  <a:lnTo>
                    <a:pt x="320" y="151"/>
                  </a:lnTo>
                  <a:lnTo>
                    <a:pt x="339" y="130"/>
                  </a:lnTo>
                  <a:lnTo>
                    <a:pt x="358" y="112"/>
                  </a:lnTo>
                  <a:lnTo>
                    <a:pt x="380" y="93"/>
                  </a:lnTo>
                  <a:lnTo>
                    <a:pt x="401" y="77"/>
                  </a:lnTo>
                  <a:lnTo>
                    <a:pt x="424" y="61"/>
                  </a:lnTo>
                  <a:lnTo>
                    <a:pt x="447" y="46"/>
                  </a:lnTo>
                  <a:lnTo>
                    <a:pt x="471" y="33"/>
                  </a:lnTo>
                  <a:lnTo>
                    <a:pt x="496" y="21"/>
                  </a:lnTo>
                  <a:lnTo>
                    <a:pt x="362" y="13"/>
                  </a:lnTo>
                  <a:lnTo>
                    <a:pt x="350" y="21"/>
                  </a:lnTo>
                  <a:lnTo>
                    <a:pt x="338" y="30"/>
                  </a:lnTo>
                  <a:lnTo>
                    <a:pt x="326" y="39"/>
                  </a:lnTo>
                  <a:lnTo>
                    <a:pt x="316" y="48"/>
                  </a:lnTo>
                  <a:lnTo>
                    <a:pt x="304" y="59"/>
                  </a:lnTo>
                  <a:lnTo>
                    <a:pt x="294" y="69"/>
                  </a:lnTo>
                  <a:lnTo>
                    <a:pt x="284" y="79"/>
                  </a:lnTo>
                  <a:lnTo>
                    <a:pt x="274" y="90"/>
                  </a:lnTo>
                  <a:lnTo>
                    <a:pt x="242" y="131"/>
                  </a:lnTo>
                  <a:lnTo>
                    <a:pt x="214" y="176"/>
                  </a:lnTo>
                  <a:lnTo>
                    <a:pt x="189" y="225"/>
                  </a:lnTo>
                  <a:lnTo>
                    <a:pt x="168" y="276"/>
                  </a:lnTo>
                  <a:lnTo>
                    <a:pt x="151" y="329"/>
                  </a:lnTo>
                  <a:lnTo>
                    <a:pt x="137" y="382"/>
                  </a:lnTo>
                  <a:lnTo>
                    <a:pt x="127" y="435"/>
                  </a:lnTo>
                  <a:lnTo>
                    <a:pt x="121" y="486"/>
                  </a:lnTo>
                  <a:lnTo>
                    <a:pt x="105" y="447"/>
                  </a:lnTo>
                  <a:lnTo>
                    <a:pt x="91" y="408"/>
                  </a:lnTo>
                  <a:lnTo>
                    <a:pt x="81" y="366"/>
                  </a:lnTo>
                  <a:lnTo>
                    <a:pt x="75" y="325"/>
                  </a:lnTo>
                  <a:lnTo>
                    <a:pt x="73" y="283"/>
                  </a:lnTo>
                  <a:lnTo>
                    <a:pt x="75" y="243"/>
                  </a:lnTo>
                  <a:lnTo>
                    <a:pt x="82" y="203"/>
                  </a:lnTo>
                  <a:lnTo>
                    <a:pt x="96" y="165"/>
                  </a:lnTo>
                  <a:lnTo>
                    <a:pt x="105" y="145"/>
                  </a:lnTo>
                  <a:lnTo>
                    <a:pt x="117" y="125"/>
                  </a:lnTo>
                  <a:lnTo>
                    <a:pt x="130" y="106"/>
                  </a:lnTo>
                  <a:lnTo>
                    <a:pt x="145" y="85"/>
                  </a:lnTo>
                  <a:lnTo>
                    <a:pt x="163" y="64"/>
                  </a:lnTo>
                  <a:lnTo>
                    <a:pt x="180" y="44"/>
                  </a:lnTo>
                  <a:lnTo>
                    <a:pt x="199" y="23"/>
                  </a:lnTo>
                  <a:lnTo>
                    <a:pt x="218" y="3"/>
                  </a:lnTo>
                  <a:lnTo>
                    <a:pt x="148" y="0"/>
                  </a:lnTo>
                  <a:lnTo>
                    <a:pt x="129" y="17"/>
                  </a:lnTo>
                  <a:lnTo>
                    <a:pt x="112" y="35"/>
                  </a:lnTo>
                  <a:lnTo>
                    <a:pt x="95" y="53"/>
                  </a:lnTo>
                  <a:lnTo>
                    <a:pt x="80" y="73"/>
                  </a:lnTo>
                  <a:lnTo>
                    <a:pt x="65" y="93"/>
                  </a:lnTo>
                  <a:lnTo>
                    <a:pt x="52" y="114"/>
                  </a:lnTo>
                  <a:lnTo>
                    <a:pt x="39" y="137"/>
                  </a:lnTo>
                  <a:lnTo>
                    <a:pt x="29" y="160"/>
                  </a:lnTo>
                  <a:lnTo>
                    <a:pt x="11" y="219"/>
                  </a:lnTo>
                  <a:lnTo>
                    <a:pt x="1" y="277"/>
                  </a:lnTo>
                  <a:lnTo>
                    <a:pt x="0" y="336"/>
                  </a:lnTo>
                  <a:lnTo>
                    <a:pt x="8" y="396"/>
                  </a:lnTo>
                  <a:lnTo>
                    <a:pt x="24" y="454"/>
                  </a:lnTo>
                  <a:lnTo>
                    <a:pt x="45" y="511"/>
                  </a:lnTo>
                  <a:lnTo>
                    <a:pt x="73" y="567"/>
                  </a:lnTo>
                  <a:lnTo>
                    <a:pt x="105" y="620"/>
                  </a:lnTo>
                  <a:lnTo>
                    <a:pt x="134" y="659"/>
                  </a:lnTo>
                  <a:lnTo>
                    <a:pt x="165" y="693"/>
                  </a:lnTo>
                  <a:lnTo>
                    <a:pt x="198" y="724"/>
                  </a:lnTo>
                  <a:lnTo>
                    <a:pt x="235" y="752"/>
                  </a:lnTo>
                  <a:lnTo>
                    <a:pt x="273" y="775"/>
                  </a:lnTo>
                  <a:lnTo>
                    <a:pt x="314" y="795"/>
                  </a:lnTo>
                  <a:lnTo>
                    <a:pt x="355" y="811"/>
                  </a:lnTo>
                  <a:lnTo>
                    <a:pt x="398" y="822"/>
                  </a:lnTo>
                  <a:lnTo>
                    <a:pt x="441" y="830"/>
                  </a:lnTo>
                  <a:lnTo>
                    <a:pt x="486" y="834"/>
                  </a:lnTo>
                  <a:lnTo>
                    <a:pt x="531" y="834"/>
                  </a:lnTo>
                  <a:lnTo>
                    <a:pt x="577" y="830"/>
                  </a:lnTo>
                  <a:lnTo>
                    <a:pt x="622" y="823"/>
                  </a:lnTo>
                  <a:lnTo>
                    <a:pt x="667" y="812"/>
                  </a:lnTo>
                  <a:lnTo>
                    <a:pt x="711" y="797"/>
                  </a:lnTo>
                  <a:lnTo>
                    <a:pt x="755" y="778"/>
                  </a:lnTo>
                  <a:lnTo>
                    <a:pt x="756" y="778"/>
                  </a:lnTo>
                  <a:lnTo>
                    <a:pt x="758" y="777"/>
                  </a:lnTo>
                  <a:lnTo>
                    <a:pt x="759" y="776"/>
                  </a:lnTo>
                  <a:lnTo>
                    <a:pt x="761" y="775"/>
                  </a:lnTo>
                  <a:lnTo>
                    <a:pt x="786" y="829"/>
                  </a:lnTo>
                  <a:lnTo>
                    <a:pt x="811" y="883"/>
                  </a:lnTo>
                  <a:lnTo>
                    <a:pt x="837" y="937"/>
                  </a:lnTo>
                  <a:lnTo>
                    <a:pt x="863" y="991"/>
                  </a:lnTo>
                  <a:lnTo>
                    <a:pt x="890" y="1046"/>
                  </a:lnTo>
                  <a:lnTo>
                    <a:pt x="917" y="1100"/>
                  </a:lnTo>
                  <a:lnTo>
                    <a:pt x="945" y="1153"/>
                  </a:lnTo>
                  <a:lnTo>
                    <a:pt x="972" y="1206"/>
                  </a:lnTo>
                  <a:lnTo>
                    <a:pt x="1001" y="1260"/>
                  </a:lnTo>
                  <a:lnTo>
                    <a:pt x="1030" y="1313"/>
                  </a:lnTo>
                  <a:lnTo>
                    <a:pt x="1060" y="1365"/>
                  </a:lnTo>
                  <a:lnTo>
                    <a:pt x="1089" y="1418"/>
                  </a:lnTo>
                  <a:lnTo>
                    <a:pt x="1119" y="1469"/>
                  </a:lnTo>
                  <a:lnTo>
                    <a:pt x="1150" y="1521"/>
                  </a:lnTo>
                  <a:lnTo>
                    <a:pt x="1181" y="1573"/>
                  </a:lnTo>
                  <a:lnTo>
                    <a:pt x="1212" y="1624"/>
                  </a:lnTo>
                  <a:lnTo>
                    <a:pt x="1226" y="1623"/>
                  </a:lnTo>
                  <a:lnTo>
                    <a:pt x="1239" y="1621"/>
                  </a:lnTo>
                  <a:lnTo>
                    <a:pt x="1251" y="1621"/>
                  </a:lnTo>
                  <a:lnTo>
                    <a:pt x="1265" y="1620"/>
                  </a:lnTo>
                  <a:lnTo>
                    <a:pt x="1278" y="1619"/>
                  </a:lnTo>
                  <a:lnTo>
                    <a:pt x="1290" y="1618"/>
                  </a:lnTo>
                  <a:lnTo>
                    <a:pt x="1303" y="1617"/>
                  </a:lnTo>
                  <a:lnTo>
                    <a:pt x="1316" y="1616"/>
                  </a:lnTo>
                  <a:lnTo>
                    <a:pt x="1300" y="1590"/>
                  </a:lnTo>
                  <a:lnTo>
                    <a:pt x="1284" y="1565"/>
                  </a:lnTo>
                  <a:lnTo>
                    <a:pt x="1267" y="1540"/>
                  </a:lnTo>
                  <a:lnTo>
                    <a:pt x="1252" y="1513"/>
                  </a:lnTo>
                  <a:lnTo>
                    <a:pt x="1237" y="1487"/>
                  </a:lnTo>
                  <a:lnTo>
                    <a:pt x="1221" y="1460"/>
                  </a:lnTo>
                  <a:lnTo>
                    <a:pt x="1205" y="1435"/>
                  </a:lnTo>
                  <a:lnTo>
                    <a:pt x="1189" y="1408"/>
                  </a:lnTo>
                  <a:lnTo>
                    <a:pt x="1166" y="1371"/>
                  </a:lnTo>
                  <a:lnTo>
                    <a:pt x="1144" y="1335"/>
                  </a:lnTo>
                  <a:lnTo>
                    <a:pt x="1122" y="1297"/>
                  </a:lnTo>
                  <a:lnTo>
                    <a:pt x="1100" y="1259"/>
                  </a:lnTo>
                  <a:lnTo>
                    <a:pt x="1080" y="1221"/>
                  </a:lnTo>
                  <a:lnTo>
                    <a:pt x="1059" y="1183"/>
                  </a:lnTo>
                  <a:lnTo>
                    <a:pt x="1039" y="1143"/>
                  </a:lnTo>
                  <a:lnTo>
                    <a:pt x="1019" y="1105"/>
                  </a:lnTo>
                  <a:lnTo>
                    <a:pt x="1027" y="1093"/>
                  </a:lnTo>
                  <a:lnTo>
                    <a:pt x="1036" y="1080"/>
                  </a:lnTo>
                  <a:lnTo>
                    <a:pt x="1045" y="1067"/>
                  </a:lnTo>
                  <a:lnTo>
                    <a:pt x="1055" y="1056"/>
                  </a:lnTo>
                  <a:lnTo>
                    <a:pt x="1066" y="1046"/>
                  </a:lnTo>
                  <a:lnTo>
                    <a:pt x="1077" y="1035"/>
                  </a:lnTo>
                  <a:lnTo>
                    <a:pt x="1089" y="1025"/>
                  </a:lnTo>
                  <a:lnTo>
                    <a:pt x="1100" y="1014"/>
                  </a:lnTo>
                  <a:lnTo>
                    <a:pt x="1100" y="1014"/>
                  </a:lnTo>
                  <a:lnTo>
                    <a:pt x="1102" y="1014"/>
                  </a:lnTo>
                  <a:lnTo>
                    <a:pt x="1102" y="1016"/>
                  </a:lnTo>
                  <a:lnTo>
                    <a:pt x="1102" y="1016"/>
                  </a:lnTo>
                  <a:lnTo>
                    <a:pt x="1129" y="1052"/>
                  </a:lnTo>
                  <a:lnTo>
                    <a:pt x="1157" y="1089"/>
                  </a:lnTo>
                  <a:lnTo>
                    <a:pt x="1187" y="1125"/>
                  </a:lnTo>
                  <a:lnTo>
                    <a:pt x="1216" y="1161"/>
                  </a:lnTo>
                  <a:lnTo>
                    <a:pt x="1246" y="1195"/>
                  </a:lnTo>
                  <a:lnTo>
                    <a:pt x="1275" y="1230"/>
                  </a:lnTo>
                  <a:lnTo>
                    <a:pt x="1304" y="1266"/>
                  </a:lnTo>
                  <a:lnTo>
                    <a:pt x="1334" y="1300"/>
                  </a:lnTo>
                  <a:lnTo>
                    <a:pt x="1363" y="1335"/>
                  </a:lnTo>
                  <a:lnTo>
                    <a:pt x="1391" y="1370"/>
                  </a:lnTo>
                  <a:lnTo>
                    <a:pt x="1417" y="1406"/>
                  </a:lnTo>
                  <a:lnTo>
                    <a:pt x="1444" y="1443"/>
                  </a:lnTo>
                  <a:lnTo>
                    <a:pt x="1468" y="1481"/>
                  </a:lnTo>
                  <a:lnTo>
                    <a:pt x="1491" y="1519"/>
                  </a:lnTo>
                  <a:lnTo>
                    <a:pt x="1512" y="1558"/>
                  </a:lnTo>
                  <a:lnTo>
                    <a:pt x="1531" y="1598"/>
                  </a:lnTo>
                  <a:lnTo>
                    <a:pt x="1545" y="1597"/>
                  </a:lnTo>
                  <a:lnTo>
                    <a:pt x="1559" y="1596"/>
                  </a:lnTo>
                  <a:lnTo>
                    <a:pt x="1573" y="1595"/>
                  </a:lnTo>
                  <a:lnTo>
                    <a:pt x="1585" y="1594"/>
                  </a:lnTo>
                  <a:lnTo>
                    <a:pt x="1598" y="1594"/>
                  </a:lnTo>
                  <a:lnTo>
                    <a:pt x="1611" y="1593"/>
                  </a:lnTo>
                  <a:lnTo>
                    <a:pt x="1622" y="1591"/>
                  </a:lnTo>
                  <a:lnTo>
                    <a:pt x="1634" y="1590"/>
                  </a:lnTo>
                  <a:lnTo>
                    <a:pt x="1625" y="1567"/>
                  </a:lnTo>
                  <a:lnTo>
                    <a:pt x="1613" y="1543"/>
                  </a:lnTo>
                  <a:lnTo>
                    <a:pt x="1600" y="1519"/>
                  </a:lnTo>
                  <a:lnTo>
                    <a:pt x="1586" y="1496"/>
                  </a:lnTo>
                  <a:lnTo>
                    <a:pt x="1573" y="1473"/>
                  </a:lnTo>
                  <a:lnTo>
                    <a:pt x="1557" y="1450"/>
                  </a:lnTo>
                  <a:lnTo>
                    <a:pt x="1542" y="1429"/>
                  </a:lnTo>
                  <a:lnTo>
                    <a:pt x="1527" y="1408"/>
                  </a:lnTo>
                  <a:lnTo>
                    <a:pt x="1490" y="1361"/>
                  </a:lnTo>
                  <a:lnTo>
                    <a:pt x="1454" y="1313"/>
                  </a:lnTo>
                  <a:lnTo>
                    <a:pt x="1417" y="1264"/>
                  </a:lnTo>
                  <a:lnTo>
                    <a:pt x="1379" y="1217"/>
                  </a:lnTo>
                  <a:lnTo>
                    <a:pt x="1342" y="1169"/>
                  </a:lnTo>
                  <a:lnTo>
                    <a:pt x="1305" y="1120"/>
                  </a:lnTo>
                  <a:lnTo>
                    <a:pt x="1269" y="1072"/>
                  </a:lnTo>
                  <a:lnTo>
                    <a:pt x="1231" y="1024"/>
                  </a:lnTo>
                  <a:lnTo>
                    <a:pt x="1194" y="976"/>
                  </a:lnTo>
                  <a:lnTo>
                    <a:pt x="1157" y="928"/>
                  </a:lnTo>
                  <a:lnTo>
                    <a:pt x="1120" y="881"/>
                  </a:lnTo>
                  <a:lnTo>
                    <a:pt x="1083" y="834"/>
                  </a:lnTo>
                  <a:lnTo>
                    <a:pt x="1046" y="786"/>
                  </a:lnTo>
                  <a:lnTo>
                    <a:pt x="1009" y="739"/>
                  </a:lnTo>
                  <a:lnTo>
                    <a:pt x="974" y="693"/>
                  </a:lnTo>
                  <a:lnTo>
                    <a:pt x="938" y="647"/>
                  </a:lnTo>
                  <a:close/>
                </a:path>
              </a:pathLst>
            </a:custGeom>
            <a:solidFill>
              <a:srgbClr val="D8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7108825" y="457200"/>
              <a:ext cx="230188" cy="382587"/>
            </a:xfrm>
            <a:custGeom>
              <a:avLst/>
              <a:gdLst/>
              <a:ahLst/>
              <a:cxnLst>
                <a:cxn ang="0">
                  <a:pos x="23" y="162"/>
                </a:cxn>
                <a:cxn ang="0">
                  <a:pos x="9" y="200"/>
                </a:cxn>
                <a:cxn ang="0">
                  <a:pos x="2" y="240"/>
                </a:cxn>
                <a:cxn ang="0">
                  <a:pos x="0" y="280"/>
                </a:cxn>
                <a:cxn ang="0">
                  <a:pos x="2" y="322"/>
                </a:cxn>
                <a:cxn ang="0">
                  <a:pos x="8" y="363"/>
                </a:cxn>
                <a:cxn ang="0">
                  <a:pos x="18" y="405"/>
                </a:cxn>
                <a:cxn ang="0">
                  <a:pos x="32" y="444"/>
                </a:cxn>
                <a:cxn ang="0">
                  <a:pos x="48" y="483"/>
                </a:cxn>
                <a:cxn ang="0">
                  <a:pos x="54" y="432"/>
                </a:cxn>
                <a:cxn ang="0">
                  <a:pos x="64" y="379"/>
                </a:cxn>
                <a:cxn ang="0">
                  <a:pos x="78" y="326"/>
                </a:cxn>
                <a:cxn ang="0">
                  <a:pos x="95" y="273"/>
                </a:cxn>
                <a:cxn ang="0">
                  <a:pos x="116" y="222"/>
                </a:cxn>
                <a:cxn ang="0">
                  <a:pos x="141" y="173"/>
                </a:cxn>
                <a:cxn ang="0">
                  <a:pos x="169" y="128"/>
                </a:cxn>
                <a:cxn ang="0">
                  <a:pos x="201" y="87"/>
                </a:cxn>
                <a:cxn ang="0">
                  <a:pos x="211" y="76"/>
                </a:cxn>
                <a:cxn ang="0">
                  <a:pos x="221" y="66"/>
                </a:cxn>
                <a:cxn ang="0">
                  <a:pos x="231" y="56"/>
                </a:cxn>
                <a:cxn ang="0">
                  <a:pos x="243" y="45"/>
                </a:cxn>
                <a:cxn ang="0">
                  <a:pos x="253" y="36"/>
                </a:cxn>
                <a:cxn ang="0">
                  <a:pos x="265" y="27"/>
                </a:cxn>
                <a:cxn ang="0">
                  <a:pos x="277" y="18"/>
                </a:cxn>
                <a:cxn ang="0">
                  <a:pos x="289" y="10"/>
                </a:cxn>
                <a:cxn ang="0">
                  <a:pos x="145" y="0"/>
                </a:cxn>
                <a:cxn ang="0">
                  <a:pos x="126" y="20"/>
                </a:cxn>
                <a:cxn ang="0">
                  <a:pos x="107" y="41"/>
                </a:cxn>
                <a:cxn ang="0">
                  <a:pos x="90" y="61"/>
                </a:cxn>
                <a:cxn ang="0">
                  <a:pos x="72" y="82"/>
                </a:cxn>
                <a:cxn ang="0">
                  <a:pos x="57" y="103"/>
                </a:cxn>
                <a:cxn ang="0">
                  <a:pos x="44" y="122"/>
                </a:cxn>
                <a:cxn ang="0">
                  <a:pos x="32" y="142"/>
                </a:cxn>
                <a:cxn ang="0">
                  <a:pos x="23" y="162"/>
                </a:cxn>
              </a:cxnLst>
              <a:rect l="0" t="0" r="r" b="b"/>
              <a:pathLst>
                <a:path w="289" h="483">
                  <a:moveTo>
                    <a:pt x="23" y="162"/>
                  </a:moveTo>
                  <a:lnTo>
                    <a:pt x="9" y="200"/>
                  </a:lnTo>
                  <a:lnTo>
                    <a:pt x="2" y="240"/>
                  </a:lnTo>
                  <a:lnTo>
                    <a:pt x="0" y="280"/>
                  </a:lnTo>
                  <a:lnTo>
                    <a:pt x="2" y="322"/>
                  </a:lnTo>
                  <a:lnTo>
                    <a:pt x="8" y="363"/>
                  </a:lnTo>
                  <a:lnTo>
                    <a:pt x="18" y="405"/>
                  </a:lnTo>
                  <a:lnTo>
                    <a:pt x="32" y="444"/>
                  </a:lnTo>
                  <a:lnTo>
                    <a:pt x="48" y="483"/>
                  </a:lnTo>
                  <a:lnTo>
                    <a:pt x="54" y="432"/>
                  </a:lnTo>
                  <a:lnTo>
                    <a:pt x="64" y="379"/>
                  </a:lnTo>
                  <a:lnTo>
                    <a:pt x="78" y="326"/>
                  </a:lnTo>
                  <a:lnTo>
                    <a:pt x="95" y="273"/>
                  </a:lnTo>
                  <a:lnTo>
                    <a:pt x="116" y="222"/>
                  </a:lnTo>
                  <a:lnTo>
                    <a:pt x="141" y="173"/>
                  </a:lnTo>
                  <a:lnTo>
                    <a:pt x="169" y="128"/>
                  </a:lnTo>
                  <a:lnTo>
                    <a:pt x="201" y="87"/>
                  </a:lnTo>
                  <a:lnTo>
                    <a:pt x="211" y="76"/>
                  </a:lnTo>
                  <a:lnTo>
                    <a:pt x="221" y="66"/>
                  </a:lnTo>
                  <a:lnTo>
                    <a:pt x="231" y="56"/>
                  </a:lnTo>
                  <a:lnTo>
                    <a:pt x="243" y="45"/>
                  </a:lnTo>
                  <a:lnTo>
                    <a:pt x="253" y="36"/>
                  </a:lnTo>
                  <a:lnTo>
                    <a:pt x="265" y="27"/>
                  </a:lnTo>
                  <a:lnTo>
                    <a:pt x="277" y="18"/>
                  </a:lnTo>
                  <a:lnTo>
                    <a:pt x="289" y="10"/>
                  </a:lnTo>
                  <a:lnTo>
                    <a:pt x="145" y="0"/>
                  </a:lnTo>
                  <a:lnTo>
                    <a:pt x="126" y="20"/>
                  </a:lnTo>
                  <a:lnTo>
                    <a:pt x="107" y="41"/>
                  </a:lnTo>
                  <a:lnTo>
                    <a:pt x="90" y="61"/>
                  </a:lnTo>
                  <a:lnTo>
                    <a:pt x="72" y="82"/>
                  </a:lnTo>
                  <a:lnTo>
                    <a:pt x="57" y="103"/>
                  </a:lnTo>
                  <a:lnTo>
                    <a:pt x="44" y="122"/>
                  </a:lnTo>
                  <a:lnTo>
                    <a:pt x="32" y="142"/>
                  </a:lnTo>
                  <a:lnTo>
                    <a:pt x="23" y="1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7188200" y="469900"/>
              <a:ext cx="619125" cy="439737"/>
            </a:xfrm>
            <a:custGeom>
              <a:avLst/>
              <a:gdLst/>
              <a:ahLst/>
              <a:cxnLst>
                <a:cxn ang="0">
                  <a:pos x="147" y="130"/>
                </a:cxn>
                <a:cxn ang="0">
                  <a:pos x="120" y="163"/>
                </a:cxn>
                <a:cxn ang="0">
                  <a:pos x="96" y="197"/>
                </a:cxn>
                <a:cxn ang="0">
                  <a:pos x="73" y="233"/>
                </a:cxn>
                <a:cxn ang="0">
                  <a:pos x="52" y="270"/>
                </a:cxn>
                <a:cxn ang="0">
                  <a:pos x="35" y="309"/>
                </a:cxn>
                <a:cxn ang="0">
                  <a:pos x="20" y="349"/>
                </a:cxn>
                <a:cxn ang="0">
                  <a:pos x="8" y="389"/>
                </a:cxn>
                <a:cxn ang="0">
                  <a:pos x="0" y="430"/>
                </a:cxn>
                <a:cxn ang="0">
                  <a:pos x="5" y="433"/>
                </a:cxn>
                <a:cxn ang="0">
                  <a:pos x="8" y="435"/>
                </a:cxn>
                <a:cxn ang="0">
                  <a:pos x="12" y="437"/>
                </a:cxn>
                <a:cxn ang="0">
                  <a:pos x="14" y="441"/>
                </a:cxn>
                <a:cxn ang="0">
                  <a:pos x="53" y="478"/>
                </a:cxn>
                <a:cxn ang="0">
                  <a:pos x="94" y="506"/>
                </a:cxn>
                <a:cxn ang="0">
                  <a:pos x="139" y="527"/>
                </a:cxn>
                <a:cxn ang="0">
                  <a:pos x="185" y="542"/>
                </a:cxn>
                <a:cxn ang="0">
                  <a:pos x="234" y="551"/>
                </a:cxn>
                <a:cxn ang="0">
                  <a:pos x="283" y="554"/>
                </a:cxn>
                <a:cxn ang="0">
                  <a:pos x="333" y="550"/>
                </a:cxn>
                <a:cxn ang="0">
                  <a:pos x="384" y="542"/>
                </a:cxn>
                <a:cxn ang="0">
                  <a:pos x="432" y="528"/>
                </a:cxn>
                <a:cxn ang="0">
                  <a:pos x="480" y="511"/>
                </a:cxn>
                <a:cxn ang="0">
                  <a:pos x="528" y="489"/>
                </a:cxn>
                <a:cxn ang="0">
                  <a:pos x="573" y="463"/>
                </a:cxn>
                <a:cxn ang="0">
                  <a:pos x="615" y="434"/>
                </a:cxn>
                <a:cxn ang="0">
                  <a:pos x="654" y="402"/>
                </a:cxn>
                <a:cxn ang="0">
                  <a:pos x="690" y="366"/>
                </a:cxn>
                <a:cxn ang="0">
                  <a:pos x="721" y="329"/>
                </a:cxn>
                <a:cxn ang="0">
                  <a:pos x="740" y="300"/>
                </a:cxn>
                <a:cxn ang="0">
                  <a:pos x="755" y="269"/>
                </a:cxn>
                <a:cxn ang="0">
                  <a:pos x="766" y="237"/>
                </a:cxn>
                <a:cxn ang="0">
                  <a:pos x="773" y="202"/>
                </a:cxn>
                <a:cxn ang="0">
                  <a:pos x="778" y="169"/>
                </a:cxn>
                <a:cxn ang="0">
                  <a:pos x="780" y="133"/>
                </a:cxn>
                <a:cxn ang="0">
                  <a:pos x="780" y="99"/>
                </a:cxn>
                <a:cxn ang="0">
                  <a:pos x="779" y="63"/>
                </a:cxn>
                <a:cxn ang="0">
                  <a:pos x="773" y="58"/>
                </a:cxn>
                <a:cxn ang="0">
                  <a:pos x="766" y="53"/>
                </a:cxn>
                <a:cxn ang="0">
                  <a:pos x="759" y="48"/>
                </a:cxn>
                <a:cxn ang="0">
                  <a:pos x="753" y="43"/>
                </a:cxn>
                <a:cxn ang="0">
                  <a:pos x="746" y="38"/>
                </a:cxn>
                <a:cxn ang="0">
                  <a:pos x="740" y="33"/>
                </a:cxn>
                <a:cxn ang="0">
                  <a:pos x="732" y="28"/>
                </a:cxn>
                <a:cxn ang="0">
                  <a:pos x="725" y="24"/>
                </a:cxn>
                <a:cxn ang="0">
                  <a:pos x="323" y="0"/>
                </a:cxn>
                <a:cxn ang="0">
                  <a:pos x="298" y="12"/>
                </a:cxn>
                <a:cxn ang="0">
                  <a:pos x="274" y="25"/>
                </a:cxn>
                <a:cxn ang="0">
                  <a:pos x="251" y="40"/>
                </a:cxn>
                <a:cxn ang="0">
                  <a:pos x="228" y="56"/>
                </a:cxn>
                <a:cxn ang="0">
                  <a:pos x="207" y="72"/>
                </a:cxn>
                <a:cxn ang="0">
                  <a:pos x="185" y="91"/>
                </a:cxn>
                <a:cxn ang="0">
                  <a:pos x="166" y="109"/>
                </a:cxn>
                <a:cxn ang="0">
                  <a:pos x="147" y="130"/>
                </a:cxn>
              </a:cxnLst>
              <a:rect l="0" t="0" r="r" b="b"/>
              <a:pathLst>
                <a:path w="780" h="554">
                  <a:moveTo>
                    <a:pt x="147" y="130"/>
                  </a:moveTo>
                  <a:lnTo>
                    <a:pt x="120" y="163"/>
                  </a:lnTo>
                  <a:lnTo>
                    <a:pt x="96" y="197"/>
                  </a:lnTo>
                  <a:lnTo>
                    <a:pt x="73" y="233"/>
                  </a:lnTo>
                  <a:lnTo>
                    <a:pt x="52" y="270"/>
                  </a:lnTo>
                  <a:lnTo>
                    <a:pt x="35" y="309"/>
                  </a:lnTo>
                  <a:lnTo>
                    <a:pt x="20" y="349"/>
                  </a:lnTo>
                  <a:lnTo>
                    <a:pt x="8" y="389"/>
                  </a:lnTo>
                  <a:lnTo>
                    <a:pt x="0" y="430"/>
                  </a:lnTo>
                  <a:lnTo>
                    <a:pt x="5" y="433"/>
                  </a:lnTo>
                  <a:lnTo>
                    <a:pt x="8" y="435"/>
                  </a:lnTo>
                  <a:lnTo>
                    <a:pt x="12" y="437"/>
                  </a:lnTo>
                  <a:lnTo>
                    <a:pt x="14" y="441"/>
                  </a:lnTo>
                  <a:lnTo>
                    <a:pt x="53" y="478"/>
                  </a:lnTo>
                  <a:lnTo>
                    <a:pt x="94" y="506"/>
                  </a:lnTo>
                  <a:lnTo>
                    <a:pt x="139" y="527"/>
                  </a:lnTo>
                  <a:lnTo>
                    <a:pt x="185" y="542"/>
                  </a:lnTo>
                  <a:lnTo>
                    <a:pt x="234" y="551"/>
                  </a:lnTo>
                  <a:lnTo>
                    <a:pt x="283" y="554"/>
                  </a:lnTo>
                  <a:lnTo>
                    <a:pt x="333" y="550"/>
                  </a:lnTo>
                  <a:lnTo>
                    <a:pt x="384" y="542"/>
                  </a:lnTo>
                  <a:lnTo>
                    <a:pt x="432" y="528"/>
                  </a:lnTo>
                  <a:lnTo>
                    <a:pt x="480" y="511"/>
                  </a:lnTo>
                  <a:lnTo>
                    <a:pt x="528" y="489"/>
                  </a:lnTo>
                  <a:lnTo>
                    <a:pt x="573" y="463"/>
                  </a:lnTo>
                  <a:lnTo>
                    <a:pt x="615" y="434"/>
                  </a:lnTo>
                  <a:lnTo>
                    <a:pt x="654" y="402"/>
                  </a:lnTo>
                  <a:lnTo>
                    <a:pt x="690" y="366"/>
                  </a:lnTo>
                  <a:lnTo>
                    <a:pt x="721" y="329"/>
                  </a:lnTo>
                  <a:lnTo>
                    <a:pt x="740" y="300"/>
                  </a:lnTo>
                  <a:lnTo>
                    <a:pt x="755" y="269"/>
                  </a:lnTo>
                  <a:lnTo>
                    <a:pt x="766" y="237"/>
                  </a:lnTo>
                  <a:lnTo>
                    <a:pt x="773" y="202"/>
                  </a:lnTo>
                  <a:lnTo>
                    <a:pt x="778" y="169"/>
                  </a:lnTo>
                  <a:lnTo>
                    <a:pt x="780" y="133"/>
                  </a:lnTo>
                  <a:lnTo>
                    <a:pt x="780" y="99"/>
                  </a:lnTo>
                  <a:lnTo>
                    <a:pt x="779" y="63"/>
                  </a:lnTo>
                  <a:lnTo>
                    <a:pt x="773" y="58"/>
                  </a:lnTo>
                  <a:lnTo>
                    <a:pt x="766" y="53"/>
                  </a:lnTo>
                  <a:lnTo>
                    <a:pt x="759" y="48"/>
                  </a:lnTo>
                  <a:lnTo>
                    <a:pt x="753" y="43"/>
                  </a:lnTo>
                  <a:lnTo>
                    <a:pt x="746" y="38"/>
                  </a:lnTo>
                  <a:lnTo>
                    <a:pt x="740" y="33"/>
                  </a:lnTo>
                  <a:lnTo>
                    <a:pt x="732" y="28"/>
                  </a:lnTo>
                  <a:lnTo>
                    <a:pt x="725" y="24"/>
                  </a:lnTo>
                  <a:lnTo>
                    <a:pt x="323" y="0"/>
                  </a:lnTo>
                  <a:lnTo>
                    <a:pt x="298" y="12"/>
                  </a:lnTo>
                  <a:lnTo>
                    <a:pt x="274" y="25"/>
                  </a:lnTo>
                  <a:lnTo>
                    <a:pt x="251" y="40"/>
                  </a:lnTo>
                  <a:lnTo>
                    <a:pt x="228" y="56"/>
                  </a:lnTo>
                  <a:lnTo>
                    <a:pt x="207" y="72"/>
                  </a:lnTo>
                  <a:lnTo>
                    <a:pt x="185" y="91"/>
                  </a:lnTo>
                  <a:lnTo>
                    <a:pt x="166" y="109"/>
                  </a:lnTo>
                  <a:lnTo>
                    <a:pt x="147" y="13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7189788" y="531813"/>
              <a:ext cx="669925" cy="522287"/>
            </a:xfrm>
            <a:custGeom>
              <a:avLst/>
              <a:gdLst/>
              <a:ahLst/>
              <a:cxnLst>
                <a:cxn ang="0">
                  <a:pos x="690" y="495"/>
                </a:cxn>
                <a:cxn ang="0">
                  <a:pos x="701" y="501"/>
                </a:cxn>
                <a:cxn ang="0">
                  <a:pos x="735" y="473"/>
                </a:cxn>
                <a:cxn ang="0">
                  <a:pos x="781" y="409"/>
                </a:cxn>
                <a:cxn ang="0">
                  <a:pos x="817" y="339"/>
                </a:cxn>
                <a:cxn ang="0">
                  <a:pos x="838" y="260"/>
                </a:cxn>
                <a:cxn ang="0">
                  <a:pos x="843" y="173"/>
                </a:cxn>
                <a:cxn ang="0">
                  <a:pos x="833" y="79"/>
                </a:cxn>
                <a:cxn ang="0">
                  <a:pos x="816" y="25"/>
                </a:cxn>
                <a:cxn ang="0">
                  <a:pos x="802" y="8"/>
                </a:cxn>
                <a:cxn ang="0">
                  <a:pos x="800" y="35"/>
                </a:cxn>
                <a:cxn ang="0">
                  <a:pos x="808" y="102"/>
                </a:cxn>
                <a:cxn ang="0">
                  <a:pos x="807" y="170"/>
                </a:cxn>
                <a:cxn ang="0">
                  <a:pos x="792" y="236"/>
                </a:cxn>
                <a:cxn ang="0">
                  <a:pos x="752" y="306"/>
                </a:cxn>
                <a:cxn ang="0">
                  <a:pos x="696" y="375"/>
                </a:cxn>
                <a:cxn ang="0">
                  <a:pos x="629" y="434"/>
                </a:cxn>
                <a:cxn ang="0">
                  <a:pos x="555" y="483"/>
                </a:cxn>
                <a:cxn ang="0">
                  <a:pos x="475" y="519"/>
                </a:cxn>
                <a:cxn ang="0">
                  <a:pos x="388" y="544"/>
                </a:cxn>
                <a:cxn ang="0">
                  <a:pos x="300" y="556"/>
                </a:cxn>
                <a:cxn ang="0">
                  <a:pos x="209" y="557"/>
                </a:cxn>
                <a:cxn ang="0">
                  <a:pos x="140" y="549"/>
                </a:cxn>
                <a:cxn ang="0">
                  <a:pos x="95" y="535"/>
                </a:cxn>
                <a:cxn ang="0">
                  <a:pos x="52" y="516"/>
                </a:cxn>
                <a:cxn ang="0">
                  <a:pos x="16" y="489"/>
                </a:cxn>
                <a:cxn ang="0">
                  <a:pos x="0" y="476"/>
                </a:cxn>
                <a:cxn ang="0">
                  <a:pos x="1" y="481"/>
                </a:cxn>
                <a:cxn ang="0">
                  <a:pos x="12" y="499"/>
                </a:cxn>
                <a:cxn ang="0">
                  <a:pos x="35" y="527"/>
                </a:cxn>
                <a:cxn ang="0">
                  <a:pos x="60" y="555"/>
                </a:cxn>
                <a:cxn ang="0">
                  <a:pos x="88" y="579"/>
                </a:cxn>
                <a:cxn ang="0">
                  <a:pos x="116" y="601"/>
                </a:cxn>
                <a:cxn ang="0">
                  <a:pos x="149" y="620"/>
                </a:cxn>
                <a:cxn ang="0">
                  <a:pos x="183" y="635"/>
                </a:cxn>
                <a:cxn ang="0">
                  <a:pos x="220" y="646"/>
                </a:cxn>
                <a:cxn ang="0">
                  <a:pos x="259" y="652"/>
                </a:cxn>
                <a:cxn ang="0">
                  <a:pos x="299" y="656"/>
                </a:cxn>
                <a:cxn ang="0">
                  <a:pos x="338" y="658"/>
                </a:cxn>
                <a:cxn ang="0">
                  <a:pos x="376" y="656"/>
                </a:cxn>
                <a:cxn ang="0">
                  <a:pos x="414" y="653"/>
                </a:cxn>
                <a:cxn ang="0">
                  <a:pos x="451" y="646"/>
                </a:cxn>
                <a:cxn ang="0">
                  <a:pos x="487" y="637"/>
                </a:cxn>
                <a:cxn ang="0">
                  <a:pos x="524" y="624"/>
                </a:cxn>
                <a:cxn ang="0">
                  <a:pos x="546" y="614"/>
                </a:cxn>
                <a:cxn ang="0">
                  <a:pos x="554" y="610"/>
                </a:cxn>
                <a:cxn ang="0">
                  <a:pos x="558" y="595"/>
                </a:cxn>
                <a:cxn ang="0">
                  <a:pos x="561" y="567"/>
                </a:cxn>
                <a:cxn ang="0">
                  <a:pos x="573" y="538"/>
                </a:cxn>
                <a:cxn ang="0">
                  <a:pos x="596" y="510"/>
                </a:cxn>
                <a:cxn ang="0">
                  <a:pos x="648" y="484"/>
                </a:cxn>
                <a:cxn ang="0">
                  <a:pos x="656" y="485"/>
                </a:cxn>
                <a:cxn ang="0">
                  <a:pos x="669" y="488"/>
                </a:cxn>
                <a:cxn ang="0">
                  <a:pos x="681" y="492"/>
                </a:cxn>
                <a:cxn ang="0">
                  <a:pos x="687" y="493"/>
                </a:cxn>
              </a:cxnLst>
              <a:rect l="0" t="0" r="r" b="b"/>
              <a:pathLst>
                <a:path w="843" h="658">
                  <a:moveTo>
                    <a:pt x="687" y="493"/>
                  </a:moveTo>
                  <a:lnTo>
                    <a:pt x="690" y="495"/>
                  </a:lnTo>
                  <a:lnTo>
                    <a:pt x="696" y="497"/>
                  </a:lnTo>
                  <a:lnTo>
                    <a:pt x="701" y="501"/>
                  </a:lnTo>
                  <a:lnTo>
                    <a:pt x="707" y="503"/>
                  </a:lnTo>
                  <a:lnTo>
                    <a:pt x="735" y="473"/>
                  </a:lnTo>
                  <a:lnTo>
                    <a:pt x="759" y="442"/>
                  </a:lnTo>
                  <a:lnTo>
                    <a:pt x="781" y="409"/>
                  </a:lnTo>
                  <a:lnTo>
                    <a:pt x="801" y="374"/>
                  </a:lnTo>
                  <a:lnTo>
                    <a:pt x="817" y="339"/>
                  </a:lnTo>
                  <a:lnTo>
                    <a:pt x="828" y="301"/>
                  </a:lnTo>
                  <a:lnTo>
                    <a:pt x="838" y="260"/>
                  </a:lnTo>
                  <a:lnTo>
                    <a:pt x="842" y="220"/>
                  </a:lnTo>
                  <a:lnTo>
                    <a:pt x="843" y="173"/>
                  </a:lnTo>
                  <a:lnTo>
                    <a:pt x="840" y="126"/>
                  </a:lnTo>
                  <a:lnTo>
                    <a:pt x="833" y="79"/>
                  </a:lnTo>
                  <a:lnTo>
                    <a:pt x="823" y="35"/>
                  </a:lnTo>
                  <a:lnTo>
                    <a:pt x="816" y="25"/>
                  </a:lnTo>
                  <a:lnTo>
                    <a:pt x="809" y="17"/>
                  </a:lnTo>
                  <a:lnTo>
                    <a:pt x="802" y="8"/>
                  </a:lnTo>
                  <a:lnTo>
                    <a:pt x="794" y="0"/>
                  </a:lnTo>
                  <a:lnTo>
                    <a:pt x="800" y="35"/>
                  </a:lnTo>
                  <a:lnTo>
                    <a:pt x="804" y="69"/>
                  </a:lnTo>
                  <a:lnTo>
                    <a:pt x="808" y="102"/>
                  </a:lnTo>
                  <a:lnTo>
                    <a:pt x="808" y="137"/>
                  </a:lnTo>
                  <a:lnTo>
                    <a:pt x="807" y="170"/>
                  </a:lnTo>
                  <a:lnTo>
                    <a:pt x="801" y="204"/>
                  </a:lnTo>
                  <a:lnTo>
                    <a:pt x="792" y="236"/>
                  </a:lnTo>
                  <a:lnTo>
                    <a:pt x="777" y="267"/>
                  </a:lnTo>
                  <a:lnTo>
                    <a:pt x="752" y="306"/>
                  </a:lnTo>
                  <a:lnTo>
                    <a:pt x="726" y="342"/>
                  </a:lnTo>
                  <a:lnTo>
                    <a:pt x="696" y="375"/>
                  </a:lnTo>
                  <a:lnTo>
                    <a:pt x="664" y="406"/>
                  </a:lnTo>
                  <a:lnTo>
                    <a:pt x="629" y="434"/>
                  </a:lnTo>
                  <a:lnTo>
                    <a:pt x="593" y="459"/>
                  </a:lnTo>
                  <a:lnTo>
                    <a:pt x="555" y="483"/>
                  </a:lnTo>
                  <a:lnTo>
                    <a:pt x="515" y="502"/>
                  </a:lnTo>
                  <a:lnTo>
                    <a:pt x="475" y="519"/>
                  </a:lnTo>
                  <a:lnTo>
                    <a:pt x="432" y="533"/>
                  </a:lnTo>
                  <a:lnTo>
                    <a:pt x="388" y="544"/>
                  </a:lnTo>
                  <a:lnTo>
                    <a:pt x="345" y="552"/>
                  </a:lnTo>
                  <a:lnTo>
                    <a:pt x="300" y="556"/>
                  </a:lnTo>
                  <a:lnTo>
                    <a:pt x="254" y="559"/>
                  </a:lnTo>
                  <a:lnTo>
                    <a:pt x="209" y="557"/>
                  </a:lnTo>
                  <a:lnTo>
                    <a:pt x="163" y="553"/>
                  </a:lnTo>
                  <a:lnTo>
                    <a:pt x="140" y="549"/>
                  </a:lnTo>
                  <a:lnTo>
                    <a:pt x="116" y="544"/>
                  </a:lnTo>
                  <a:lnTo>
                    <a:pt x="95" y="535"/>
                  </a:lnTo>
                  <a:lnTo>
                    <a:pt x="73" y="526"/>
                  </a:lnTo>
                  <a:lnTo>
                    <a:pt x="52" y="516"/>
                  </a:lnTo>
                  <a:lnTo>
                    <a:pt x="34" y="503"/>
                  </a:lnTo>
                  <a:lnTo>
                    <a:pt x="16" y="489"/>
                  </a:lnTo>
                  <a:lnTo>
                    <a:pt x="0" y="473"/>
                  </a:lnTo>
                  <a:lnTo>
                    <a:pt x="0" y="476"/>
                  </a:lnTo>
                  <a:lnTo>
                    <a:pt x="1" y="478"/>
                  </a:lnTo>
                  <a:lnTo>
                    <a:pt x="1" y="481"/>
                  </a:lnTo>
                  <a:lnTo>
                    <a:pt x="1" y="484"/>
                  </a:lnTo>
                  <a:lnTo>
                    <a:pt x="12" y="499"/>
                  </a:lnTo>
                  <a:lnTo>
                    <a:pt x="23" y="514"/>
                  </a:lnTo>
                  <a:lnTo>
                    <a:pt x="35" y="527"/>
                  </a:lnTo>
                  <a:lnTo>
                    <a:pt x="47" y="541"/>
                  </a:lnTo>
                  <a:lnTo>
                    <a:pt x="60" y="555"/>
                  </a:lnTo>
                  <a:lnTo>
                    <a:pt x="74" y="568"/>
                  </a:lnTo>
                  <a:lnTo>
                    <a:pt x="88" y="579"/>
                  </a:lnTo>
                  <a:lnTo>
                    <a:pt x="102" y="591"/>
                  </a:lnTo>
                  <a:lnTo>
                    <a:pt x="116" y="601"/>
                  </a:lnTo>
                  <a:lnTo>
                    <a:pt x="133" y="611"/>
                  </a:lnTo>
                  <a:lnTo>
                    <a:pt x="149" y="620"/>
                  </a:lnTo>
                  <a:lnTo>
                    <a:pt x="166" y="628"/>
                  </a:lnTo>
                  <a:lnTo>
                    <a:pt x="183" y="635"/>
                  </a:lnTo>
                  <a:lnTo>
                    <a:pt x="202" y="640"/>
                  </a:lnTo>
                  <a:lnTo>
                    <a:pt x="220" y="646"/>
                  </a:lnTo>
                  <a:lnTo>
                    <a:pt x="240" y="649"/>
                  </a:lnTo>
                  <a:lnTo>
                    <a:pt x="259" y="652"/>
                  </a:lnTo>
                  <a:lnTo>
                    <a:pt x="279" y="654"/>
                  </a:lnTo>
                  <a:lnTo>
                    <a:pt x="299" y="656"/>
                  </a:lnTo>
                  <a:lnTo>
                    <a:pt x="318" y="658"/>
                  </a:lnTo>
                  <a:lnTo>
                    <a:pt x="338" y="658"/>
                  </a:lnTo>
                  <a:lnTo>
                    <a:pt x="357" y="658"/>
                  </a:lnTo>
                  <a:lnTo>
                    <a:pt x="376" y="656"/>
                  </a:lnTo>
                  <a:lnTo>
                    <a:pt x="395" y="655"/>
                  </a:lnTo>
                  <a:lnTo>
                    <a:pt x="414" y="653"/>
                  </a:lnTo>
                  <a:lnTo>
                    <a:pt x="432" y="651"/>
                  </a:lnTo>
                  <a:lnTo>
                    <a:pt x="451" y="646"/>
                  </a:lnTo>
                  <a:lnTo>
                    <a:pt x="469" y="643"/>
                  </a:lnTo>
                  <a:lnTo>
                    <a:pt x="487" y="637"/>
                  </a:lnTo>
                  <a:lnTo>
                    <a:pt x="506" y="631"/>
                  </a:lnTo>
                  <a:lnTo>
                    <a:pt x="524" y="624"/>
                  </a:lnTo>
                  <a:lnTo>
                    <a:pt x="542" y="616"/>
                  </a:lnTo>
                  <a:lnTo>
                    <a:pt x="546" y="614"/>
                  </a:lnTo>
                  <a:lnTo>
                    <a:pt x="550" y="611"/>
                  </a:lnTo>
                  <a:lnTo>
                    <a:pt x="554" y="610"/>
                  </a:lnTo>
                  <a:lnTo>
                    <a:pt x="558" y="608"/>
                  </a:lnTo>
                  <a:lnTo>
                    <a:pt x="558" y="595"/>
                  </a:lnTo>
                  <a:lnTo>
                    <a:pt x="558" y="582"/>
                  </a:lnTo>
                  <a:lnTo>
                    <a:pt x="561" y="567"/>
                  </a:lnTo>
                  <a:lnTo>
                    <a:pt x="566" y="553"/>
                  </a:lnTo>
                  <a:lnTo>
                    <a:pt x="573" y="538"/>
                  </a:lnTo>
                  <a:lnTo>
                    <a:pt x="583" y="523"/>
                  </a:lnTo>
                  <a:lnTo>
                    <a:pt x="596" y="510"/>
                  </a:lnTo>
                  <a:lnTo>
                    <a:pt x="613" y="497"/>
                  </a:lnTo>
                  <a:lnTo>
                    <a:pt x="648" y="484"/>
                  </a:lnTo>
                  <a:lnTo>
                    <a:pt x="651" y="484"/>
                  </a:lnTo>
                  <a:lnTo>
                    <a:pt x="656" y="485"/>
                  </a:lnTo>
                  <a:lnTo>
                    <a:pt x="663" y="486"/>
                  </a:lnTo>
                  <a:lnTo>
                    <a:pt x="669" y="488"/>
                  </a:lnTo>
                  <a:lnTo>
                    <a:pt x="675" y="489"/>
                  </a:lnTo>
                  <a:lnTo>
                    <a:pt x="681" y="492"/>
                  </a:lnTo>
                  <a:lnTo>
                    <a:pt x="686" y="493"/>
                  </a:lnTo>
                  <a:lnTo>
                    <a:pt x="6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7699375" y="1004888"/>
              <a:ext cx="203200" cy="2746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2" y="87"/>
                </a:cxn>
                <a:cxn ang="0">
                  <a:pos x="44" y="122"/>
                </a:cxn>
                <a:cxn ang="0">
                  <a:pos x="66" y="158"/>
                </a:cxn>
                <a:cxn ang="0">
                  <a:pos x="86" y="195"/>
                </a:cxn>
                <a:cxn ang="0">
                  <a:pos x="107" y="233"/>
                </a:cxn>
                <a:cxn ang="0">
                  <a:pos x="127" y="270"/>
                </a:cxn>
                <a:cxn ang="0">
                  <a:pos x="147" y="308"/>
                </a:cxn>
                <a:cxn ang="0">
                  <a:pos x="167" y="346"/>
                </a:cxn>
                <a:cxn ang="0">
                  <a:pos x="176" y="335"/>
                </a:cxn>
                <a:cxn ang="0">
                  <a:pos x="187" y="326"/>
                </a:cxn>
                <a:cxn ang="0">
                  <a:pos x="197" y="317"/>
                </a:cxn>
                <a:cxn ang="0">
                  <a:pos x="208" y="309"/>
                </a:cxn>
                <a:cxn ang="0">
                  <a:pos x="219" y="301"/>
                </a:cxn>
                <a:cxn ang="0">
                  <a:pos x="232" y="294"/>
                </a:cxn>
                <a:cxn ang="0">
                  <a:pos x="243" y="287"/>
                </a:cxn>
                <a:cxn ang="0">
                  <a:pos x="256" y="281"/>
                </a:cxn>
                <a:cxn ang="0">
                  <a:pos x="244" y="264"/>
                </a:cxn>
                <a:cxn ang="0">
                  <a:pos x="232" y="247"/>
                </a:cxn>
                <a:cxn ang="0">
                  <a:pos x="219" y="228"/>
                </a:cxn>
                <a:cxn ang="0">
                  <a:pos x="206" y="209"/>
                </a:cxn>
                <a:cxn ang="0">
                  <a:pos x="193" y="189"/>
                </a:cxn>
                <a:cxn ang="0">
                  <a:pos x="180" y="170"/>
                </a:cxn>
                <a:cxn ang="0">
                  <a:pos x="167" y="150"/>
                </a:cxn>
                <a:cxn ang="0">
                  <a:pos x="154" y="130"/>
                </a:cxn>
                <a:cxn ang="0">
                  <a:pos x="142" y="112"/>
                </a:cxn>
                <a:cxn ang="0">
                  <a:pos x="129" y="94"/>
                </a:cxn>
                <a:cxn ang="0">
                  <a:pos x="117" y="75"/>
                </a:cxn>
                <a:cxn ang="0">
                  <a:pos x="106" y="58"/>
                </a:cxn>
                <a:cxn ang="0">
                  <a:pos x="96" y="42"/>
                </a:cxn>
                <a:cxn ang="0">
                  <a:pos x="86" y="27"/>
                </a:cxn>
                <a:cxn ang="0">
                  <a:pos x="77" y="13"/>
                </a:cxn>
                <a:cxn ang="0">
                  <a:pos x="69" y="0"/>
                </a:cxn>
                <a:cxn ang="0">
                  <a:pos x="61" y="7"/>
                </a:cxn>
                <a:cxn ang="0">
                  <a:pos x="53" y="14"/>
                </a:cxn>
                <a:cxn ang="0">
                  <a:pos x="44" y="21"/>
                </a:cxn>
                <a:cxn ang="0">
                  <a:pos x="36" y="27"/>
                </a:cxn>
                <a:cxn ang="0">
                  <a:pos x="26" y="34"/>
                </a:cxn>
                <a:cxn ang="0">
                  <a:pos x="18" y="40"/>
                </a:cxn>
                <a:cxn ang="0">
                  <a:pos x="9" y="45"/>
                </a:cxn>
                <a:cxn ang="0">
                  <a:pos x="0" y="51"/>
                </a:cxn>
              </a:cxnLst>
              <a:rect l="0" t="0" r="r" b="b"/>
              <a:pathLst>
                <a:path w="256" h="346">
                  <a:moveTo>
                    <a:pt x="0" y="51"/>
                  </a:moveTo>
                  <a:lnTo>
                    <a:pt x="22" y="87"/>
                  </a:lnTo>
                  <a:lnTo>
                    <a:pt x="44" y="122"/>
                  </a:lnTo>
                  <a:lnTo>
                    <a:pt x="66" y="158"/>
                  </a:lnTo>
                  <a:lnTo>
                    <a:pt x="86" y="195"/>
                  </a:lnTo>
                  <a:lnTo>
                    <a:pt x="107" y="233"/>
                  </a:lnTo>
                  <a:lnTo>
                    <a:pt x="127" y="270"/>
                  </a:lnTo>
                  <a:lnTo>
                    <a:pt x="147" y="308"/>
                  </a:lnTo>
                  <a:lnTo>
                    <a:pt x="167" y="346"/>
                  </a:lnTo>
                  <a:lnTo>
                    <a:pt x="176" y="335"/>
                  </a:lnTo>
                  <a:lnTo>
                    <a:pt x="187" y="326"/>
                  </a:lnTo>
                  <a:lnTo>
                    <a:pt x="197" y="317"/>
                  </a:lnTo>
                  <a:lnTo>
                    <a:pt x="208" y="309"/>
                  </a:lnTo>
                  <a:lnTo>
                    <a:pt x="219" y="301"/>
                  </a:lnTo>
                  <a:lnTo>
                    <a:pt x="232" y="294"/>
                  </a:lnTo>
                  <a:lnTo>
                    <a:pt x="243" y="287"/>
                  </a:lnTo>
                  <a:lnTo>
                    <a:pt x="256" y="281"/>
                  </a:lnTo>
                  <a:lnTo>
                    <a:pt x="244" y="264"/>
                  </a:lnTo>
                  <a:lnTo>
                    <a:pt x="232" y="247"/>
                  </a:lnTo>
                  <a:lnTo>
                    <a:pt x="219" y="228"/>
                  </a:lnTo>
                  <a:lnTo>
                    <a:pt x="206" y="209"/>
                  </a:lnTo>
                  <a:lnTo>
                    <a:pt x="193" y="189"/>
                  </a:lnTo>
                  <a:lnTo>
                    <a:pt x="180" y="170"/>
                  </a:lnTo>
                  <a:lnTo>
                    <a:pt x="167" y="150"/>
                  </a:lnTo>
                  <a:lnTo>
                    <a:pt x="154" y="130"/>
                  </a:lnTo>
                  <a:lnTo>
                    <a:pt x="142" y="112"/>
                  </a:lnTo>
                  <a:lnTo>
                    <a:pt x="129" y="94"/>
                  </a:lnTo>
                  <a:lnTo>
                    <a:pt x="117" y="75"/>
                  </a:lnTo>
                  <a:lnTo>
                    <a:pt x="106" y="58"/>
                  </a:lnTo>
                  <a:lnTo>
                    <a:pt x="96" y="42"/>
                  </a:lnTo>
                  <a:lnTo>
                    <a:pt x="86" y="27"/>
                  </a:lnTo>
                  <a:lnTo>
                    <a:pt x="77" y="13"/>
                  </a:lnTo>
                  <a:lnTo>
                    <a:pt x="69" y="0"/>
                  </a:lnTo>
                  <a:lnTo>
                    <a:pt x="61" y="7"/>
                  </a:lnTo>
                  <a:lnTo>
                    <a:pt x="53" y="14"/>
                  </a:lnTo>
                  <a:lnTo>
                    <a:pt x="44" y="21"/>
                  </a:lnTo>
                  <a:lnTo>
                    <a:pt x="36" y="27"/>
                  </a:lnTo>
                  <a:lnTo>
                    <a:pt x="26" y="34"/>
                  </a:lnTo>
                  <a:lnTo>
                    <a:pt x="18" y="40"/>
                  </a:lnTo>
                  <a:lnTo>
                    <a:pt x="9" y="4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7859713" y="1258888"/>
              <a:ext cx="407988" cy="477837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83" y="2"/>
                </a:cxn>
                <a:cxn ang="0">
                  <a:pos x="83" y="0"/>
                </a:cxn>
                <a:cxn ang="0">
                  <a:pos x="81" y="0"/>
                </a:cxn>
                <a:cxn ang="0">
                  <a:pos x="81" y="0"/>
                </a:cxn>
                <a:cxn ang="0">
                  <a:pos x="70" y="11"/>
                </a:cxn>
                <a:cxn ang="0">
                  <a:pos x="58" y="21"/>
                </a:cxn>
                <a:cxn ang="0">
                  <a:pos x="47" y="32"/>
                </a:cxn>
                <a:cxn ang="0">
                  <a:pos x="36" y="42"/>
                </a:cxn>
                <a:cxn ang="0">
                  <a:pos x="26" y="53"/>
                </a:cxn>
                <a:cxn ang="0">
                  <a:pos x="17" y="66"/>
                </a:cxn>
                <a:cxn ang="0">
                  <a:pos x="8" y="79"/>
                </a:cxn>
                <a:cxn ang="0">
                  <a:pos x="0" y="91"/>
                </a:cxn>
                <a:cxn ang="0">
                  <a:pos x="20" y="129"/>
                </a:cxn>
                <a:cxn ang="0">
                  <a:pos x="40" y="169"/>
                </a:cxn>
                <a:cxn ang="0">
                  <a:pos x="61" y="207"/>
                </a:cxn>
                <a:cxn ang="0">
                  <a:pos x="81" y="245"/>
                </a:cxn>
                <a:cxn ang="0">
                  <a:pos x="103" y="283"/>
                </a:cxn>
                <a:cxn ang="0">
                  <a:pos x="125" y="321"/>
                </a:cxn>
                <a:cxn ang="0">
                  <a:pos x="147" y="357"/>
                </a:cxn>
                <a:cxn ang="0">
                  <a:pos x="170" y="394"/>
                </a:cxn>
                <a:cxn ang="0">
                  <a:pos x="186" y="421"/>
                </a:cxn>
                <a:cxn ang="0">
                  <a:pos x="202" y="446"/>
                </a:cxn>
                <a:cxn ang="0">
                  <a:pos x="218" y="473"/>
                </a:cxn>
                <a:cxn ang="0">
                  <a:pos x="233" y="499"/>
                </a:cxn>
                <a:cxn ang="0">
                  <a:pos x="248" y="526"/>
                </a:cxn>
                <a:cxn ang="0">
                  <a:pos x="265" y="551"/>
                </a:cxn>
                <a:cxn ang="0">
                  <a:pos x="281" y="576"/>
                </a:cxn>
                <a:cxn ang="0">
                  <a:pos x="297" y="602"/>
                </a:cxn>
                <a:cxn ang="0">
                  <a:pos x="312" y="600"/>
                </a:cxn>
                <a:cxn ang="0">
                  <a:pos x="327" y="599"/>
                </a:cxn>
                <a:cxn ang="0">
                  <a:pos x="341" y="598"/>
                </a:cxn>
                <a:cxn ang="0">
                  <a:pos x="356" y="597"/>
                </a:cxn>
                <a:cxn ang="0">
                  <a:pos x="369" y="596"/>
                </a:cxn>
                <a:cxn ang="0">
                  <a:pos x="383" y="595"/>
                </a:cxn>
                <a:cxn ang="0">
                  <a:pos x="397" y="594"/>
                </a:cxn>
                <a:cxn ang="0">
                  <a:pos x="411" y="592"/>
                </a:cxn>
                <a:cxn ang="0">
                  <a:pos x="423" y="592"/>
                </a:cxn>
                <a:cxn ang="0">
                  <a:pos x="437" y="591"/>
                </a:cxn>
                <a:cxn ang="0">
                  <a:pos x="450" y="590"/>
                </a:cxn>
                <a:cxn ang="0">
                  <a:pos x="463" y="589"/>
                </a:cxn>
                <a:cxn ang="0">
                  <a:pos x="475" y="588"/>
                </a:cxn>
                <a:cxn ang="0">
                  <a:pos x="488" y="587"/>
                </a:cxn>
                <a:cxn ang="0">
                  <a:pos x="501" y="585"/>
                </a:cxn>
                <a:cxn ang="0">
                  <a:pos x="512" y="584"/>
                </a:cxn>
                <a:cxn ang="0">
                  <a:pos x="493" y="544"/>
                </a:cxn>
                <a:cxn ang="0">
                  <a:pos x="472" y="505"/>
                </a:cxn>
                <a:cxn ang="0">
                  <a:pos x="449" y="467"/>
                </a:cxn>
                <a:cxn ang="0">
                  <a:pos x="425" y="429"/>
                </a:cxn>
                <a:cxn ang="0">
                  <a:pos x="398" y="392"/>
                </a:cxn>
                <a:cxn ang="0">
                  <a:pos x="372" y="356"/>
                </a:cxn>
                <a:cxn ang="0">
                  <a:pos x="344" y="321"/>
                </a:cxn>
                <a:cxn ang="0">
                  <a:pos x="315" y="286"/>
                </a:cxn>
                <a:cxn ang="0">
                  <a:pos x="285" y="252"/>
                </a:cxn>
                <a:cxn ang="0">
                  <a:pos x="256" y="216"/>
                </a:cxn>
                <a:cxn ang="0">
                  <a:pos x="227" y="181"/>
                </a:cxn>
                <a:cxn ang="0">
                  <a:pos x="197" y="147"/>
                </a:cxn>
                <a:cxn ang="0">
                  <a:pos x="168" y="111"/>
                </a:cxn>
                <a:cxn ang="0">
                  <a:pos x="138" y="75"/>
                </a:cxn>
                <a:cxn ang="0">
                  <a:pos x="110" y="38"/>
                </a:cxn>
                <a:cxn ang="0">
                  <a:pos x="83" y="2"/>
                </a:cxn>
              </a:cxnLst>
              <a:rect l="0" t="0" r="r" b="b"/>
              <a:pathLst>
                <a:path w="512" h="602">
                  <a:moveTo>
                    <a:pt x="83" y="2"/>
                  </a:moveTo>
                  <a:lnTo>
                    <a:pt x="83" y="2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0" y="11"/>
                  </a:lnTo>
                  <a:lnTo>
                    <a:pt x="58" y="21"/>
                  </a:lnTo>
                  <a:lnTo>
                    <a:pt x="47" y="32"/>
                  </a:lnTo>
                  <a:lnTo>
                    <a:pt x="36" y="42"/>
                  </a:lnTo>
                  <a:lnTo>
                    <a:pt x="26" y="53"/>
                  </a:lnTo>
                  <a:lnTo>
                    <a:pt x="17" y="66"/>
                  </a:lnTo>
                  <a:lnTo>
                    <a:pt x="8" y="79"/>
                  </a:lnTo>
                  <a:lnTo>
                    <a:pt x="0" y="91"/>
                  </a:lnTo>
                  <a:lnTo>
                    <a:pt x="20" y="129"/>
                  </a:lnTo>
                  <a:lnTo>
                    <a:pt x="40" y="169"/>
                  </a:lnTo>
                  <a:lnTo>
                    <a:pt x="61" y="207"/>
                  </a:lnTo>
                  <a:lnTo>
                    <a:pt x="81" y="245"/>
                  </a:lnTo>
                  <a:lnTo>
                    <a:pt x="103" y="283"/>
                  </a:lnTo>
                  <a:lnTo>
                    <a:pt x="125" y="321"/>
                  </a:lnTo>
                  <a:lnTo>
                    <a:pt x="147" y="357"/>
                  </a:lnTo>
                  <a:lnTo>
                    <a:pt x="170" y="394"/>
                  </a:lnTo>
                  <a:lnTo>
                    <a:pt x="186" y="421"/>
                  </a:lnTo>
                  <a:lnTo>
                    <a:pt x="202" y="446"/>
                  </a:lnTo>
                  <a:lnTo>
                    <a:pt x="218" y="473"/>
                  </a:lnTo>
                  <a:lnTo>
                    <a:pt x="233" y="499"/>
                  </a:lnTo>
                  <a:lnTo>
                    <a:pt x="248" y="526"/>
                  </a:lnTo>
                  <a:lnTo>
                    <a:pt x="265" y="551"/>
                  </a:lnTo>
                  <a:lnTo>
                    <a:pt x="281" y="576"/>
                  </a:lnTo>
                  <a:lnTo>
                    <a:pt x="297" y="602"/>
                  </a:lnTo>
                  <a:lnTo>
                    <a:pt x="312" y="600"/>
                  </a:lnTo>
                  <a:lnTo>
                    <a:pt x="327" y="599"/>
                  </a:lnTo>
                  <a:lnTo>
                    <a:pt x="341" y="598"/>
                  </a:lnTo>
                  <a:lnTo>
                    <a:pt x="356" y="597"/>
                  </a:lnTo>
                  <a:lnTo>
                    <a:pt x="369" y="596"/>
                  </a:lnTo>
                  <a:lnTo>
                    <a:pt x="383" y="595"/>
                  </a:lnTo>
                  <a:lnTo>
                    <a:pt x="397" y="594"/>
                  </a:lnTo>
                  <a:lnTo>
                    <a:pt x="411" y="592"/>
                  </a:lnTo>
                  <a:lnTo>
                    <a:pt x="423" y="592"/>
                  </a:lnTo>
                  <a:lnTo>
                    <a:pt x="437" y="591"/>
                  </a:lnTo>
                  <a:lnTo>
                    <a:pt x="450" y="590"/>
                  </a:lnTo>
                  <a:lnTo>
                    <a:pt x="463" y="589"/>
                  </a:lnTo>
                  <a:lnTo>
                    <a:pt x="475" y="588"/>
                  </a:lnTo>
                  <a:lnTo>
                    <a:pt x="488" y="587"/>
                  </a:lnTo>
                  <a:lnTo>
                    <a:pt x="501" y="585"/>
                  </a:lnTo>
                  <a:lnTo>
                    <a:pt x="512" y="584"/>
                  </a:lnTo>
                  <a:lnTo>
                    <a:pt x="493" y="544"/>
                  </a:lnTo>
                  <a:lnTo>
                    <a:pt x="472" y="505"/>
                  </a:lnTo>
                  <a:lnTo>
                    <a:pt x="449" y="467"/>
                  </a:lnTo>
                  <a:lnTo>
                    <a:pt x="425" y="429"/>
                  </a:lnTo>
                  <a:lnTo>
                    <a:pt x="398" y="392"/>
                  </a:lnTo>
                  <a:lnTo>
                    <a:pt x="372" y="356"/>
                  </a:lnTo>
                  <a:lnTo>
                    <a:pt x="344" y="321"/>
                  </a:lnTo>
                  <a:lnTo>
                    <a:pt x="315" y="286"/>
                  </a:lnTo>
                  <a:lnTo>
                    <a:pt x="285" y="252"/>
                  </a:lnTo>
                  <a:lnTo>
                    <a:pt x="256" y="216"/>
                  </a:lnTo>
                  <a:lnTo>
                    <a:pt x="227" y="181"/>
                  </a:lnTo>
                  <a:lnTo>
                    <a:pt x="197" y="147"/>
                  </a:lnTo>
                  <a:lnTo>
                    <a:pt x="168" y="111"/>
                  </a:lnTo>
                  <a:lnTo>
                    <a:pt x="138" y="75"/>
                  </a:lnTo>
                  <a:lnTo>
                    <a:pt x="110" y="38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762471" y="3140968"/>
            <a:ext cx="3095149" cy="300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2000" kern="0" dirty="0">
                <a:ea typeface="맑은 고딕" pitchFamily="50" charset="-127"/>
              </a:rPr>
              <a:t>따라서</a:t>
            </a:r>
            <a:r>
              <a:rPr lang="en-US" altLang="ko-KR" sz="2000" kern="0" dirty="0">
                <a:ea typeface="맑은 고딕" pitchFamily="50" charset="-127"/>
              </a:rPr>
              <a:t>, </a:t>
            </a:r>
            <a:r>
              <a:rPr lang="en-US" altLang="ko-KR" sz="2000" kern="0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ko-KR" altLang="en-US" sz="2000" kern="0" dirty="0">
                <a:ea typeface="맑은 고딕" pitchFamily="50" charset="-127"/>
              </a:rPr>
              <a:t>의 전체 </a:t>
            </a:r>
            <a:r>
              <a:rPr lang="ko-KR" altLang="en-US" sz="2000" b="1" kern="0" dirty="0">
                <a:ea typeface="맑은 고딕" pitchFamily="50" charset="-127"/>
              </a:rPr>
              <a:t>실행시간</a:t>
            </a:r>
            <a:r>
              <a:rPr lang="en-US" altLang="ko-KR" sz="2000" b="1" kern="0" dirty="0">
                <a:ea typeface="맑은 고딕" pitchFamily="50" charset="-127"/>
              </a:rPr>
              <a:t>:</a:t>
            </a:r>
            <a:r>
              <a:rPr lang="ko-KR" altLang="en-US" sz="2000" kern="0" dirty="0">
                <a:ea typeface="맑은 고딕" pitchFamily="50" charset="-127"/>
              </a:rPr>
              <a:t>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kern="0" dirty="0" err="1">
                <a:ea typeface="맑은 고딕" pitchFamily="50" charset="-127"/>
              </a:rPr>
              <a:t>점화식으로도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해결 가능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) </a:t>
            </a:r>
            <a:r>
              <a:rPr lang="en-US" altLang="ko-KR" sz="1800" dirty="0">
                <a:latin typeface="Times New Roman"/>
                <a:ea typeface="맑은 고딕"/>
                <a:cs typeface="Times New Roman"/>
                <a:sym typeface="Symbol"/>
              </a:rPr>
              <a:t>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c	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cs typeface="굴림"/>
              </a:rPr>
              <a:t> </a:t>
            </a:r>
            <a:r>
              <a:rPr lang="en-US" altLang="ko-KR" sz="1800" dirty="0">
                <a:latin typeface="Times New Roman"/>
                <a:ea typeface="맑은 고딕"/>
                <a:cs typeface="Times New Roman"/>
                <a:sym typeface="Symbol"/>
              </a:rPr>
              <a:t>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 </a:t>
            </a:r>
            <a:r>
              <a:rPr lang="en-US" altLang="ko-KR" sz="1800" dirty="0">
                <a:latin typeface="Times New Roman"/>
                <a:cs typeface="굴림"/>
              </a:rPr>
              <a:t>2)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) </a:t>
            </a:r>
            <a:r>
              <a:rPr lang="en-US" altLang="ko-KR" sz="1800" dirty="0">
                <a:latin typeface="Times New Roman"/>
                <a:ea typeface="맑은 고딕"/>
                <a:cs typeface="Times New Roman"/>
                <a:sym typeface="Symbol"/>
              </a:rPr>
              <a:t>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 2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/2) + </a:t>
            </a:r>
            <a:r>
              <a:rPr lang="en-US" altLang="ko-KR" sz="1800" b="1" dirty="0">
                <a:latin typeface="Times New Roman"/>
                <a:ea typeface="맑은 고딕"/>
                <a:cs typeface="굴림"/>
              </a:rPr>
              <a:t>O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)</a:t>
            </a:r>
          </a:p>
          <a:p>
            <a:pPr marL="457200" lvl="1" indent="0" latinLnBrk="0">
              <a:buNone/>
            </a:pPr>
            <a:r>
              <a:rPr lang="en-US" altLang="ko-KR" dirty="0">
                <a:latin typeface="Times New Roman"/>
                <a:ea typeface="맑은 고딕"/>
                <a:cs typeface="굴림"/>
              </a:rPr>
              <a:t>		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 (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n</a:t>
            </a:r>
            <a:r>
              <a:rPr lang="en-US" altLang="ko-KR" sz="1800" dirty="0">
                <a:latin typeface="Times New Roman"/>
                <a:cs typeface="굴림"/>
              </a:rPr>
              <a:t> </a:t>
            </a:r>
            <a:r>
              <a:rPr lang="en-US" altLang="ko-KR" sz="1800" dirty="0">
                <a:latin typeface="Times New Roman"/>
                <a:ea typeface="맑은 고딕"/>
              </a:rPr>
              <a:t>≥ </a:t>
            </a:r>
            <a:r>
              <a:rPr lang="en-US" altLang="ko-KR" sz="1800" dirty="0">
                <a:latin typeface="Times New Roman"/>
                <a:cs typeface="굴림"/>
              </a:rPr>
              <a:t>2)</a:t>
            </a:r>
            <a:endParaRPr lang="en-US" altLang="ko-KR" sz="1800" dirty="0">
              <a:latin typeface="Times New Roman"/>
              <a:ea typeface="맑은 고딕"/>
              <a:cs typeface="굴림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7.1 </a:t>
            </a:r>
            <a:r>
              <a:rPr lang="ko-KR" altLang="en-US" b="1" dirty="0"/>
              <a:t>분할통치법</a:t>
            </a:r>
            <a:endParaRPr lang="en-US" altLang="ko-KR" b="1" dirty="0"/>
          </a:p>
          <a:p>
            <a:r>
              <a:rPr lang="en-US" altLang="ko-KR" b="1" dirty="0"/>
              <a:t>7.2 </a:t>
            </a:r>
            <a:r>
              <a:rPr lang="ko-KR" altLang="en-US" b="1" dirty="0"/>
              <a:t>합병 정렬</a:t>
            </a:r>
            <a:endParaRPr lang="en-US" altLang="ko-KR" dirty="0"/>
          </a:p>
          <a:p>
            <a:r>
              <a:rPr lang="en-US" altLang="ko-KR" b="1" dirty="0"/>
              <a:t>7.3 </a:t>
            </a:r>
            <a:r>
              <a:rPr lang="ko-KR" altLang="en-US" b="1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응용문제</a:t>
            </a:r>
            <a:r>
              <a:rPr lang="en-US" altLang="ko-KR" sz="4000" dirty="0"/>
              <a:t>: </a:t>
            </a:r>
            <a:r>
              <a:rPr lang="ko-KR" altLang="en-US" sz="4000" dirty="0"/>
              <a:t>배열에 대한 합병 정렬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361444"/>
          </a:xfrm>
        </p:spPr>
        <p:txBody>
          <a:bodyPr/>
          <a:lstStyle/>
          <a:p>
            <a:pPr latinLnBrk="0"/>
            <a:r>
              <a:rPr lang="ko-KR" altLang="en-US" dirty="0"/>
              <a:t>일반 리스트가 아닌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배열</a:t>
            </a:r>
            <a:r>
              <a:rPr lang="ko-KR" altLang="en-US" dirty="0"/>
              <a:t>에 대해 작동하는 </a:t>
            </a:r>
            <a:r>
              <a:rPr lang="en-US" altLang="ko-KR" dirty="0">
                <a:solidFill>
                  <a:schemeClr val="tx2"/>
                </a:solidFill>
              </a:rPr>
              <a:t>merge-sort </a:t>
            </a:r>
            <a:r>
              <a:rPr lang="ko-KR" altLang="en-US" dirty="0"/>
              <a:t>알고리즘의 버전을 작성하라</a:t>
            </a:r>
            <a:endParaRPr lang="en-US" altLang="ko-KR" dirty="0"/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</a:rPr>
              <a:t>mergeSort</a:t>
            </a:r>
            <a:r>
              <a:rPr lang="en-US" altLang="ko-KR" dirty="0"/>
              <a:t>(A):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개의 원소로 구성된 배열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/>
              <a:t>를 합병 정렬</a:t>
            </a:r>
            <a:endParaRPr lang="en-US" altLang="ko-KR" dirty="0"/>
          </a:p>
          <a:p>
            <a:pPr latinLnBrk="0"/>
            <a:r>
              <a:rPr lang="ko-KR" altLang="en-US" b="1" dirty="0"/>
              <a:t>힌트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외부 배열을 </a:t>
            </a:r>
            <a:r>
              <a:rPr lang="en-US" altLang="ko-KR" dirty="0"/>
              <a:t>“</a:t>
            </a:r>
            <a:r>
              <a:rPr lang="ko-KR" altLang="en-US" dirty="0"/>
              <a:t>버퍼</a:t>
            </a:r>
            <a:r>
              <a:rPr lang="en-US" altLang="ko-KR" dirty="0"/>
              <a:t>”, </a:t>
            </a:r>
            <a:r>
              <a:rPr lang="ko-KR" altLang="en-US" dirty="0"/>
              <a:t>즉 임시 저장 공간으로 사용하라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3170244" y="4509120"/>
            <a:ext cx="5342984" cy="1512168"/>
            <a:chOff x="3170244" y="4509120"/>
            <a:chExt cx="5342984" cy="1512168"/>
          </a:xfrm>
        </p:grpSpPr>
        <p:sp>
          <p:nvSpPr>
            <p:cNvPr id="3121" name="Rectangle 49"/>
            <p:cNvSpPr>
              <a:spLocks noChangeArrowheads="1"/>
            </p:cNvSpPr>
            <p:nvPr/>
          </p:nvSpPr>
          <p:spPr bwMode="auto">
            <a:xfrm>
              <a:off x="3170244" y="4515474"/>
              <a:ext cx="1788551" cy="1499460"/>
            </a:xfrm>
            <a:prstGeom prst="rect">
              <a:avLst/>
            </a:prstGeom>
            <a:solidFill>
              <a:srgbClr val="E3CE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986538" y="4605020"/>
              <a:ext cx="192132" cy="96066"/>
            </a:xfrm>
            <a:prstGeom prst="rect">
              <a:avLst/>
            </a:prstGeom>
            <a:solidFill>
              <a:srgbClr val="CFDBFD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>
                  <a:solidFill>
                    <a:srgbClr val="000000"/>
                  </a:solidFill>
                  <a:latin typeface="휴먼매직체" pitchFamily="18" charset="-127"/>
                  <a:ea typeface="휴먼매직체" pitchFamily="18" charset="-127"/>
                </a:rPr>
                <a:t>14</a:t>
              </a:r>
              <a:endParaRPr kumimoji="0" lang="ko-KR" altLang="en-US" sz="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3119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170244" y="4509120"/>
              <a:ext cx="1788551" cy="1512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2" name="Rectangle 50"/>
            <p:cNvSpPr>
              <a:spLocks noChangeArrowheads="1"/>
            </p:cNvSpPr>
            <p:nvPr/>
          </p:nvSpPr>
          <p:spPr bwMode="auto">
            <a:xfrm>
              <a:off x="3442392" y="5339330"/>
              <a:ext cx="246733" cy="2541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3504869" y="5342507"/>
              <a:ext cx="26473" cy="134486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3734659" y="4771737"/>
              <a:ext cx="85774" cy="66289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3820434" y="4771737"/>
              <a:ext cx="655484" cy="822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9" y="0"/>
                </a:cxn>
                <a:cxn ang="0">
                  <a:pos x="619" y="83"/>
                </a:cxn>
                <a:cxn ang="0">
                  <a:pos x="601" y="83"/>
                </a:cxn>
                <a:cxn ang="0">
                  <a:pos x="601" y="31"/>
                </a:cxn>
                <a:cxn ang="0">
                  <a:pos x="353" y="201"/>
                </a:cxn>
                <a:cxn ang="0">
                  <a:pos x="353" y="777"/>
                </a:cxn>
                <a:cxn ang="0">
                  <a:pos x="182" y="777"/>
                </a:cxn>
                <a:cxn ang="0">
                  <a:pos x="220" y="743"/>
                </a:cxn>
                <a:cxn ang="0">
                  <a:pos x="220" y="715"/>
                </a:cxn>
                <a:cxn ang="0">
                  <a:pos x="182" y="715"/>
                </a:cxn>
                <a:cxn ang="0">
                  <a:pos x="186" y="715"/>
                </a:cxn>
                <a:cxn ang="0">
                  <a:pos x="189" y="712"/>
                </a:cxn>
                <a:cxn ang="0">
                  <a:pos x="192" y="706"/>
                </a:cxn>
                <a:cxn ang="0">
                  <a:pos x="195" y="700"/>
                </a:cxn>
                <a:cxn ang="0">
                  <a:pos x="198" y="694"/>
                </a:cxn>
                <a:cxn ang="0">
                  <a:pos x="204" y="687"/>
                </a:cxn>
                <a:cxn ang="0">
                  <a:pos x="204" y="678"/>
                </a:cxn>
                <a:cxn ang="0">
                  <a:pos x="207" y="672"/>
                </a:cxn>
                <a:cxn ang="0">
                  <a:pos x="204" y="663"/>
                </a:cxn>
                <a:cxn ang="0">
                  <a:pos x="201" y="657"/>
                </a:cxn>
                <a:cxn ang="0">
                  <a:pos x="198" y="647"/>
                </a:cxn>
                <a:cxn ang="0">
                  <a:pos x="195" y="641"/>
                </a:cxn>
                <a:cxn ang="0">
                  <a:pos x="189" y="635"/>
                </a:cxn>
                <a:cxn ang="0">
                  <a:pos x="186" y="632"/>
                </a:cxn>
                <a:cxn ang="0">
                  <a:pos x="182" y="629"/>
                </a:cxn>
                <a:cxn ang="0">
                  <a:pos x="182" y="629"/>
                </a:cxn>
                <a:cxn ang="0">
                  <a:pos x="0" y="629"/>
                </a:cxn>
                <a:cxn ang="0">
                  <a:pos x="0" y="0"/>
                </a:cxn>
              </a:cxnLst>
              <a:rect l="0" t="0" r="r" b="b"/>
              <a:pathLst>
                <a:path w="619" h="777">
                  <a:moveTo>
                    <a:pt x="0" y="0"/>
                  </a:moveTo>
                  <a:lnTo>
                    <a:pt x="619" y="0"/>
                  </a:lnTo>
                  <a:lnTo>
                    <a:pt x="619" y="83"/>
                  </a:lnTo>
                  <a:lnTo>
                    <a:pt x="601" y="83"/>
                  </a:lnTo>
                  <a:lnTo>
                    <a:pt x="601" y="31"/>
                  </a:lnTo>
                  <a:lnTo>
                    <a:pt x="353" y="201"/>
                  </a:lnTo>
                  <a:lnTo>
                    <a:pt x="353" y="777"/>
                  </a:lnTo>
                  <a:lnTo>
                    <a:pt x="182" y="777"/>
                  </a:lnTo>
                  <a:lnTo>
                    <a:pt x="220" y="743"/>
                  </a:lnTo>
                  <a:lnTo>
                    <a:pt x="220" y="715"/>
                  </a:lnTo>
                  <a:lnTo>
                    <a:pt x="182" y="715"/>
                  </a:lnTo>
                  <a:lnTo>
                    <a:pt x="186" y="715"/>
                  </a:lnTo>
                  <a:lnTo>
                    <a:pt x="189" y="712"/>
                  </a:lnTo>
                  <a:lnTo>
                    <a:pt x="192" y="706"/>
                  </a:lnTo>
                  <a:lnTo>
                    <a:pt x="195" y="700"/>
                  </a:lnTo>
                  <a:lnTo>
                    <a:pt x="198" y="694"/>
                  </a:lnTo>
                  <a:lnTo>
                    <a:pt x="204" y="687"/>
                  </a:lnTo>
                  <a:lnTo>
                    <a:pt x="204" y="678"/>
                  </a:lnTo>
                  <a:lnTo>
                    <a:pt x="207" y="672"/>
                  </a:lnTo>
                  <a:lnTo>
                    <a:pt x="204" y="663"/>
                  </a:lnTo>
                  <a:lnTo>
                    <a:pt x="201" y="657"/>
                  </a:lnTo>
                  <a:lnTo>
                    <a:pt x="198" y="647"/>
                  </a:lnTo>
                  <a:lnTo>
                    <a:pt x="195" y="641"/>
                  </a:lnTo>
                  <a:lnTo>
                    <a:pt x="189" y="635"/>
                  </a:lnTo>
                  <a:lnTo>
                    <a:pt x="186" y="632"/>
                  </a:lnTo>
                  <a:lnTo>
                    <a:pt x="182" y="629"/>
                  </a:lnTo>
                  <a:lnTo>
                    <a:pt x="182" y="629"/>
                  </a:lnTo>
                  <a:lnTo>
                    <a:pt x="0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3937976" y="4870219"/>
              <a:ext cx="210729" cy="144016"/>
            </a:xfrm>
            <a:prstGeom prst="rect">
              <a:avLst/>
            </a:prstGeom>
            <a:solidFill>
              <a:srgbClr val="D6F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3737836" y="5594535"/>
              <a:ext cx="719021" cy="417223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260" y="0"/>
                </a:cxn>
                <a:cxn ang="0">
                  <a:pos x="236" y="13"/>
                </a:cxn>
                <a:cxn ang="0">
                  <a:pos x="236" y="137"/>
                </a:cxn>
                <a:cxn ang="0">
                  <a:pos x="211" y="137"/>
                </a:cxn>
                <a:cxn ang="0">
                  <a:pos x="211" y="31"/>
                </a:cxn>
                <a:cxn ang="0">
                  <a:pos x="0" y="192"/>
                </a:cxn>
                <a:cxn ang="0">
                  <a:pos x="0" y="394"/>
                </a:cxn>
                <a:cxn ang="0">
                  <a:pos x="679" y="394"/>
                </a:cxn>
                <a:cxn ang="0">
                  <a:pos x="431" y="233"/>
                </a:cxn>
                <a:cxn ang="0">
                  <a:pos x="431" y="0"/>
                </a:cxn>
              </a:cxnLst>
              <a:rect l="0" t="0" r="r" b="b"/>
              <a:pathLst>
                <a:path w="679" h="394">
                  <a:moveTo>
                    <a:pt x="431" y="0"/>
                  </a:moveTo>
                  <a:lnTo>
                    <a:pt x="260" y="0"/>
                  </a:lnTo>
                  <a:lnTo>
                    <a:pt x="236" y="13"/>
                  </a:lnTo>
                  <a:lnTo>
                    <a:pt x="236" y="137"/>
                  </a:lnTo>
                  <a:lnTo>
                    <a:pt x="211" y="137"/>
                  </a:lnTo>
                  <a:lnTo>
                    <a:pt x="211" y="31"/>
                  </a:lnTo>
                  <a:lnTo>
                    <a:pt x="0" y="192"/>
                  </a:lnTo>
                  <a:lnTo>
                    <a:pt x="0" y="394"/>
                  </a:lnTo>
                  <a:lnTo>
                    <a:pt x="679" y="394"/>
                  </a:lnTo>
                  <a:lnTo>
                    <a:pt x="431" y="23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3997277" y="5765024"/>
              <a:ext cx="459580" cy="246734"/>
            </a:xfrm>
            <a:custGeom>
              <a:avLst/>
              <a:gdLst/>
              <a:ahLst/>
              <a:cxnLst>
                <a:cxn ang="0">
                  <a:pos x="434" y="233"/>
                </a:cxn>
                <a:cxn ang="0">
                  <a:pos x="0" y="65"/>
                </a:cxn>
                <a:cxn ang="0">
                  <a:pos x="183" y="0"/>
                </a:cxn>
                <a:cxn ang="0">
                  <a:pos x="183" y="72"/>
                </a:cxn>
                <a:cxn ang="0">
                  <a:pos x="434" y="233"/>
                </a:cxn>
              </a:cxnLst>
              <a:rect l="0" t="0" r="r" b="b"/>
              <a:pathLst>
                <a:path w="434" h="233">
                  <a:moveTo>
                    <a:pt x="434" y="233"/>
                  </a:moveTo>
                  <a:lnTo>
                    <a:pt x="0" y="65"/>
                  </a:lnTo>
                  <a:lnTo>
                    <a:pt x="183" y="0"/>
                  </a:lnTo>
                  <a:lnTo>
                    <a:pt x="183" y="72"/>
                  </a:lnTo>
                  <a:lnTo>
                    <a:pt x="434" y="233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3737836" y="5633715"/>
              <a:ext cx="325095" cy="325095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189" y="121"/>
                </a:cxn>
                <a:cxn ang="0">
                  <a:pos x="233" y="121"/>
                </a:cxn>
                <a:cxn ang="0">
                  <a:pos x="307" y="22"/>
                </a:cxn>
                <a:cxn ang="0">
                  <a:pos x="239" y="22"/>
                </a:cxn>
                <a:cxn ang="0">
                  <a:pos x="239" y="90"/>
                </a:cxn>
                <a:cxn ang="0">
                  <a:pos x="239" y="100"/>
                </a:cxn>
                <a:cxn ang="0">
                  <a:pos x="211" y="100"/>
                </a:cxn>
                <a:cxn ang="0">
                  <a:pos x="211" y="0"/>
                </a:cxn>
                <a:cxn ang="0">
                  <a:pos x="0" y="155"/>
                </a:cxn>
                <a:cxn ang="0">
                  <a:pos x="0" y="307"/>
                </a:cxn>
              </a:cxnLst>
              <a:rect l="0" t="0" r="r" b="b"/>
              <a:pathLst>
                <a:path w="307" h="307">
                  <a:moveTo>
                    <a:pt x="0" y="307"/>
                  </a:moveTo>
                  <a:lnTo>
                    <a:pt x="189" y="121"/>
                  </a:lnTo>
                  <a:lnTo>
                    <a:pt x="233" y="121"/>
                  </a:lnTo>
                  <a:lnTo>
                    <a:pt x="307" y="22"/>
                  </a:lnTo>
                  <a:lnTo>
                    <a:pt x="239" y="22"/>
                  </a:lnTo>
                  <a:lnTo>
                    <a:pt x="239" y="90"/>
                  </a:lnTo>
                  <a:lnTo>
                    <a:pt x="239" y="100"/>
                  </a:lnTo>
                  <a:lnTo>
                    <a:pt x="211" y="100"/>
                  </a:lnTo>
                  <a:lnTo>
                    <a:pt x="211" y="0"/>
                  </a:lnTo>
                  <a:lnTo>
                    <a:pt x="0" y="155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4305429" y="5050239"/>
              <a:ext cx="62477" cy="15778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3" y="28"/>
                </a:cxn>
                <a:cxn ang="0">
                  <a:pos x="0" y="146"/>
                </a:cxn>
                <a:cxn ang="0">
                  <a:pos x="59" y="149"/>
                </a:cxn>
                <a:cxn ang="0">
                  <a:pos x="59" y="0"/>
                </a:cxn>
              </a:cxnLst>
              <a:rect l="0" t="0" r="r" b="b"/>
              <a:pathLst>
                <a:path w="59" h="149">
                  <a:moveTo>
                    <a:pt x="59" y="0"/>
                  </a:moveTo>
                  <a:lnTo>
                    <a:pt x="3" y="28"/>
                  </a:lnTo>
                  <a:lnTo>
                    <a:pt x="0" y="146"/>
                  </a:lnTo>
                  <a:lnTo>
                    <a:pt x="59" y="14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4450503" y="4863865"/>
              <a:ext cx="29650" cy="11436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4447327" y="5289560"/>
              <a:ext cx="32827" cy="1154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4443091" y="5811617"/>
              <a:ext cx="32827" cy="117543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3462512" y="5322386"/>
              <a:ext cx="245674" cy="2647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3524989" y="5325564"/>
              <a:ext cx="25415" cy="13448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3170244" y="5952457"/>
              <a:ext cx="567592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4472741" y="5952457"/>
              <a:ext cx="486054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3737836" y="5450519"/>
              <a:ext cx="265794" cy="72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" y="3"/>
                </a:cxn>
                <a:cxn ang="0">
                  <a:pos x="251" y="3"/>
                </a:cxn>
                <a:cxn ang="0">
                  <a:pos x="248" y="6"/>
                </a:cxn>
                <a:cxn ang="0">
                  <a:pos x="248" y="12"/>
                </a:cxn>
                <a:cxn ang="0">
                  <a:pos x="245" y="19"/>
                </a:cxn>
                <a:cxn ang="0">
                  <a:pos x="242" y="25"/>
                </a:cxn>
                <a:cxn ang="0">
                  <a:pos x="239" y="31"/>
                </a:cxn>
                <a:cxn ang="0">
                  <a:pos x="236" y="37"/>
                </a:cxn>
                <a:cxn ang="0">
                  <a:pos x="236" y="40"/>
                </a:cxn>
                <a:cxn ang="0">
                  <a:pos x="236" y="43"/>
                </a:cxn>
                <a:cxn ang="0">
                  <a:pos x="239" y="46"/>
                </a:cxn>
                <a:cxn ang="0">
                  <a:pos x="239" y="53"/>
                </a:cxn>
                <a:cxn ang="0">
                  <a:pos x="239" y="56"/>
                </a:cxn>
                <a:cxn ang="0">
                  <a:pos x="239" y="62"/>
                </a:cxn>
                <a:cxn ang="0">
                  <a:pos x="239" y="65"/>
                </a:cxn>
                <a:cxn ang="0">
                  <a:pos x="242" y="68"/>
                </a:cxn>
                <a:cxn ang="0">
                  <a:pos x="242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251" h="68">
                  <a:moveTo>
                    <a:pt x="0" y="0"/>
                  </a:moveTo>
                  <a:lnTo>
                    <a:pt x="251" y="3"/>
                  </a:lnTo>
                  <a:lnTo>
                    <a:pt x="251" y="3"/>
                  </a:lnTo>
                  <a:lnTo>
                    <a:pt x="248" y="6"/>
                  </a:lnTo>
                  <a:lnTo>
                    <a:pt x="248" y="12"/>
                  </a:lnTo>
                  <a:lnTo>
                    <a:pt x="245" y="19"/>
                  </a:lnTo>
                  <a:lnTo>
                    <a:pt x="242" y="25"/>
                  </a:lnTo>
                  <a:lnTo>
                    <a:pt x="239" y="31"/>
                  </a:lnTo>
                  <a:lnTo>
                    <a:pt x="236" y="37"/>
                  </a:lnTo>
                  <a:lnTo>
                    <a:pt x="236" y="40"/>
                  </a:lnTo>
                  <a:lnTo>
                    <a:pt x="236" y="43"/>
                  </a:lnTo>
                  <a:lnTo>
                    <a:pt x="239" y="46"/>
                  </a:lnTo>
                  <a:lnTo>
                    <a:pt x="239" y="53"/>
                  </a:lnTo>
                  <a:lnTo>
                    <a:pt x="239" y="56"/>
                  </a:lnTo>
                  <a:lnTo>
                    <a:pt x="239" y="62"/>
                  </a:lnTo>
                  <a:lnTo>
                    <a:pt x="239" y="65"/>
                  </a:lnTo>
                  <a:lnTo>
                    <a:pt x="242" y="68"/>
                  </a:lnTo>
                  <a:lnTo>
                    <a:pt x="242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3734659" y="5525703"/>
              <a:ext cx="304975" cy="22979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" y="0"/>
                </a:cxn>
                <a:cxn ang="0">
                  <a:pos x="0" y="217"/>
                </a:cxn>
                <a:cxn ang="0">
                  <a:pos x="288" y="0"/>
                </a:cxn>
              </a:cxnLst>
              <a:rect l="0" t="0" r="r" b="b"/>
              <a:pathLst>
                <a:path w="288" h="217">
                  <a:moveTo>
                    <a:pt x="288" y="0"/>
                  </a:moveTo>
                  <a:lnTo>
                    <a:pt x="3" y="0"/>
                  </a:lnTo>
                  <a:lnTo>
                    <a:pt x="0" y="217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3170244" y="4509120"/>
              <a:ext cx="1788551" cy="127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3" name="Freeform 71"/>
            <p:cNvSpPr>
              <a:spLocks noEditPoints="1"/>
            </p:cNvSpPr>
            <p:nvPr/>
          </p:nvSpPr>
          <p:spPr bwMode="auto">
            <a:xfrm>
              <a:off x="3170244" y="4768561"/>
              <a:ext cx="1788551" cy="1252727"/>
            </a:xfrm>
            <a:custGeom>
              <a:avLst/>
              <a:gdLst/>
              <a:ahLst/>
              <a:cxnLst>
                <a:cxn ang="0">
                  <a:pos x="1246" y="1096"/>
                </a:cxn>
                <a:cxn ang="0">
                  <a:pos x="1237" y="979"/>
                </a:cxn>
                <a:cxn ang="0">
                  <a:pos x="1246" y="604"/>
                </a:cxn>
                <a:cxn ang="0">
                  <a:pos x="1237" y="486"/>
                </a:cxn>
                <a:cxn ang="0">
                  <a:pos x="1246" y="198"/>
                </a:cxn>
                <a:cxn ang="0">
                  <a:pos x="1237" y="83"/>
                </a:cxn>
                <a:cxn ang="0">
                  <a:pos x="533" y="0"/>
                </a:cxn>
                <a:cxn ang="0">
                  <a:pos x="527" y="632"/>
                </a:cxn>
                <a:cxn ang="0">
                  <a:pos x="0" y="1171"/>
                </a:cxn>
                <a:cxn ang="0">
                  <a:pos x="539" y="1177"/>
                </a:cxn>
                <a:cxn ang="0">
                  <a:pos x="741" y="923"/>
                </a:cxn>
                <a:cxn ang="0">
                  <a:pos x="778" y="917"/>
                </a:cxn>
                <a:cxn ang="0">
                  <a:pos x="961" y="1016"/>
                </a:cxn>
                <a:cxn ang="0">
                  <a:pos x="1221" y="1183"/>
                </a:cxn>
                <a:cxn ang="0">
                  <a:pos x="1209" y="1161"/>
                </a:cxn>
                <a:cxn ang="0">
                  <a:pos x="1209" y="83"/>
                </a:cxn>
                <a:cxn ang="0">
                  <a:pos x="1199" y="198"/>
                </a:cxn>
                <a:cxn ang="0">
                  <a:pos x="1224" y="486"/>
                </a:cxn>
                <a:cxn ang="0">
                  <a:pos x="1199" y="604"/>
                </a:cxn>
                <a:cxn ang="0">
                  <a:pos x="1224" y="979"/>
                </a:cxn>
                <a:cxn ang="0">
                  <a:pos x="1199" y="1096"/>
                </a:cxn>
                <a:cxn ang="0">
                  <a:pos x="1224" y="1177"/>
                </a:cxn>
                <a:cxn ang="0">
                  <a:pos x="1689" y="1171"/>
                </a:cxn>
                <a:cxn ang="0">
                  <a:pos x="607" y="629"/>
                </a:cxn>
                <a:cxn ang="0">
                  <a:pos x="781" y="694"/>
                </a:cxn>
                <a:cxn ang="0">
                  <a:pos x="781" y="684"/>
                </a:cxn>
                <a:cxn ang="0">
                  <a:pos x="784" y="669"/>
                </a:cxn>
                <a:cxn ang="0">
                  <a:pos x="787" y="656"/>
                </a:cxn>
                <a:cxn ang="0">
                  <a:pos x="796" y="644"/>
                </a:cxn>
                <a:cxn ang="0">
                  <a:pos x="809" y="663"/>
                </a:cxn>
                <a:cxn ang="0">
                  <a:pos x="812" y="687"/>
                </a:cxn>
                <a:cxn ang="0">
                  <a:pos x="800" y="703"/>
                </a:cxn>
                <a:cxn ang="0">
                  <a:pos x="793" y="709"/>
                </a:cxn>
                <a:cxn ang="0">
                  <a:pos x="784" y="641"/>
                </a:cxn>
                <a:cxn ang="0">
                  <a:pos x="775" y="656"/>
                </a:cxn>
                <a:cxn ang="0">
                  <a:pos x="772" y="669"/>
                </a:cxn>
                <a:cxn ang="0">
                  <a:pos x="769" y="687"/>
                </a:cxn>
                <a:cxn ang="0">
                  <a:pos x="781" y="694"/>
                </a:cxn>
                <a:cxn ang="0">
                  <a:pos x="793" y="721"/>
                </a:cxn>
                <a:cxn ang="0">
                  <a:pos x="753" y="910"/>
                </a:cxn>
                <a:cxn ang="0">
                  <a:pos x="765" y="910"/>
                </a:cxn>
                <a:cxn ang="0">
                  <a:pos x="539" y="963"/>
                </a:cxn>
                <a:cxn ang="0">
                  <a:pos x="787" y="774"/>
                </a:cxn>
                <a:cxn ang="0">
                  <a:pos x="961" y="560"/>
                </a:cxn>
                <a:cxn ang="0">
                  <a:pos x="961" y="198"/>
                </a:cxn>
                <a:cxn ang="0">
                  <a:pos x="942" y="548"/>
                </a:cxn>
                <a:cxn ang="0">
                  <a:pos x="948" y="604"/>
                </a:cxn>
                <a:cxn ang="0">
                  <a:pos x="837" y="749"/>
                </a:cxn>
                <a:cxn ang="0">
                  <a:pos x="840" y="715"/>
                </a:cxn>
                <a:cxn ang="0">
                  <a:pos x="837" y="715"/>
                </a:cxn>
                <a:cxn ang="0">
                  <a:pos x="837" y="712"/>
                </a:cxn>
                <a:cxn ang="0">
                  <a:pos x="834" y="709"/>
                </a:cxn>
                <a:cxn ang="0">
                  <a:pos x="812" y="709"/>
                </a:cxn>
                <a:cxn ang="0">
                  <a:pos x="818" y="700"/>
                </a:cxn>
                <a:cxn ang="0">
                  <a:pos x="824" y="690"/>
                </a:cxn>
                <a:cxn ang="0">
                  <a:pos x="815" y="650"/>
                </a:cxn>
                <a:cxn ang="0">
                  <a:pos x="800" y="629"/>
                </a:cxn>
                <a:cxn ang="0">
                  <a:pos x="620" y="12"/>
                </a:cxn>
                <a:cxn ang="0">
                  <a:pos x="1221" y="34"/>
                </a:cxn>
                <a:cxn ang="0">
                  <a:pos x="1212" y="96"/>
                </a:cxn>
                <a:cxn ang="0">
                  <a:pos x="1212" y="598"/>
                </a:cxn>
                <a:cxn ang="0">
                  <a:pos x="1212" y="598"/>
                </a:cxn>
                <a:cxn ang="0">
                  <a:pos x="1224" y="1090"/>
                </a:cxn>
              </a:cxnLst>
              <a:rect l="0" t="0" r="r" b="b"/>
              <a:pathLst>
                <a:path w="1689" h="1183">
                  <a:moveTo>
                    <a:pt x="1237" y="1102"/>
                  </a:moveTo>
                  <a:lnTo>
                    <a:pt x="1240" y="1102"/>
                  </a:lnTo>
                  <a:lnTo>
                    <a:pt x="1246" y="1102"/>
                  </a:lnTo>
                  <a:lnTo>
                    <a:pt x="1246" y="1096"/>
                  </a:lnTo>
                  <a:lnTo>
                    <a:pt x="1246" y="985"/>
                  </a:lnTo>
                  <a:lnTo>
                    <a:pt x="1246" y="979"/>
                  </a:lnTo>
                  <a:lnTo>
                    <a:pt x="1240" y="979"/>
                  </a:lnTo>
                  <a:lnTo>
                    <a:pt x="1237" y="979"/>
                  </a:lnTo>
                  <a:lnTo>
                    <a:pt x="1237" y="610"/>
                  </a:lnTo>
                  <a:lnTo>
                    <a:pt x="1240" y="610"/>
                  </a:lnTo>
                  <a:lnTo>
                    <a:pt x="1246" y="610"/>
                  </a:lnTo>
                  <a:lnTo>
                    <a:pt x="1246" y="604"/>
                  </a:lnTo>
                  <a:lnTo>
                    <a:pt x="1246" y="492"/>
                  </a:lnTo>
                  <a:lnTo>
                    <a:pt x="1246" y="486"/>
                  </a:lnTo>
                  <a:lnTo>
                    <a:pt x="1240" y="486"/>
                  </a:lnTo>
                  <a:lnTo>
                    <a:pt x="1237" y="486"/>
                  </a:lnTo>
                  <a:lnTo>
                    <a:pt x="1237" y="204"/>
                  </a:lnTo>
                  <a:lnTo>
                    <a:pt x="1240" y="204"/>
                  </a:lnTo>
                  <a:lnTo>
                    <a:pt x="1246" y="204"/>
                  </a:lnTo>
                  <a:lnTo>
                    <a:pt x="1246" y="198"/>
                  </a:lnTo>
                  <a:lnTo>
                    <a:pt x="1246" y="90"/>
                  </a:lnTo>
                  <a:lnTo>
                    <a:pt x="1246" y="83"/>
                  </a:lnTo>
                  <a:lnTo>
                    <a:pt x="1240" y="83"/>
                  </a:lnTo>
                  <a:lnTo>
                    <a:pt x="1237" y="83"/>
                  </a:lnTo>
                  <a:lnTo>
                    <a:pt x="1237" y="6"/>
                  </a:lnTo>
                  <a:lnTo>
                    <a:pt x="1237" y="0"/>
                  </a:lnTo>
                  <a:lnTo>
                    <a:pt x="1230" y="0"/>
                  </a:lnTo>
                  <a:lnTo>
                    <a:pt x="533" y="0"/>
                  </a:lnTo>
                  <a:lnTo>
                    <a:pt x="527" y="0"/>
                  </a:lnTo>
                  <a:lnTo>
                    <a:pt x="527" y="6"/>
                  </a:lnTo>
                  <a:lnTo>
                    <a:pt x="527" y="629"/>
                  </a:lnTo>
                  <a:lnTo>
                    <a:pt x="527" y="632"/>
                  </a:lnTo>
                  <a:lnTo>
                    <a:pt x="527" y="715"/>
                  </a:lnTo>
                  <a:lnTo>
                    <a:pt x="527" y="721"/>
                  </a:lnTo>
                  <a:lnTo>
                    <a:pt x="527" y="1171"/>
                  </a:lnTo>
                  <a:lnTo>
                    <a:pt x="0" y="1171"/>
                  </a:lnTo>
                  <a:lnTo>
                    <a:pt x="0" y="1183"/>
                  </a:lnTo>
                  <a:lnTo>
                    <a:pt x="533" y="1183"/>
                  </a:lnTo>
                  <a:lnTo>
                    <a:pt x="539" y="1183"/>
                  </a:lnTo>
                  <a:lnTo>
                    <a:pt x="539" y="1177"/>
                  </a:lnTo>
                  <a:lnTo>
                    <a:pt x="539" y="979"/>
                  </a:lnTo>
                  <a:lnTo>
                    <a:pt x="741" y="824"/>
                  </a:lnTo>
                  <a:lnTo>
                    <a:pt x="741" y="917"/>
                  </a:lnTo>
                  <a:lnTo>
                    <a:pt x="741" y="923"/>
                  </a:lnTo>
                  <a:lnTo>
                    <a:pt x="747" y="923"/>
                  </a:lnTo>
                  <a:lnTo>
                    <a:pt x="772" y="923"/>
                  </a:lnTo>
                  <a:lnTo>
                    <a:pt x="778" y="923"/>
                  </a:lnTo>
                  <a:lnTo>
                    <a:pt x="778" y="917"/>
                  </a:lnTo>
                  <a:lnTo>
                    <a:pt x="778" y="796"/>
                  </a:lnTo>
                  <a:lnTo>
                    <a:pt x="790" y="787"/>
                  </a:lnTo>
                  <a:lnTo>
                    <a:pt x="961" y="787"/>
                  </a:lnTo>
                  <a:lnTo>
                    <a:pt x="961" y="1016"/>
                  </a:lnTo>
                  <a:lnTo>
                    <a:pt x="961" y="1019"/>
                  </a:lnTo>
                  <a:lnTo>
                    <a:pt x="964" y="1022"/>
                  </a:lnTo>
                  <a:lnTo>
                    <a:pt x="1212" y="1177"/>
                  </a:lnTo>
                  <a:lnTo>
                    <a:pt x="1221" y="1183"/>
                  </a:lnTo>
                  <a:lnTo>
                    <a:pt x="1221" y="1171"/>
                  </a:lnTo>
                  <a:lnTo>
                    <a:pt x="1221" y="1109"/>
                  </a:lnTo>
                  <a:lnTo>
                    <a:pt x="1209" y="1109"/>
                  </a:lnTo>
                  <a:lnTo>
                    <a:pt x="1209" y="1161"/>
                  </a:lnTo>
                  <a:lnTo>
                    <a:pt x="973" y="1013"/>
                  </a:lnTo>
                  <a:lnTo>
                    <a:pt x="973" y="204"/>
                  </a:lnTo>
                  <a:lnTo>
                    <a:pt x="1209" y="46"/>
                  </a:lnTo>
                  <a:lnTo>
                    <a:pt x="1209" y="83"/>
                  </a:lnTo>
                  <a:lnTo>
                    <a:pt x="1206" y="83"/>
                  </a:lnTo>
                  <a:lnTo>
                    <a:pt x="1199" y="83"/>
                  </a:lnTo>
                  <a:lnTo>
                    <a:pt x="1199" y="90"/>
                  </a:lnTo>
                  <a:lnTo>
                    <a:pt x="1199" y="198"/>
                  </a:lnTo>
                  <a:lnTo>
                    <a:pt x="1199" y="204"/>
                  </a:lnTo>
                  <a:lnTo>
                    <a:pt x="1206" y="204"/>
                  </a:lnTo>
                  <a:lnTo>
                    <a:pt x="1224" y="204"/>
                  </a:lnTo>
                  <a:lnTo>
                    <a:pt x="1224" y="486"/>
                  </a:lnTo>
                  <a:lnTo>
                    <a:pt x="1206" y="486"/>
                  </a:lnTo>
                  <a:lnTo>
                    <a:pt x="1199" y="486"/>
                  </a:lnTo>
                  <a:lnTo>
                    <a:pt x="1199" y="492"/>
                  </a:lnTo>
                  <a:lnTo>
                    <a:pt x="1199" y="604"/>
                  </a:lnTo>
                  <a:lnTo>
                    <a:pt x="1199" y="610"/>
                  </a:lnTo>
                  <a:lnTo>
                    <a:pt x="1206" y="610"/>
                  </a:lnTo>
                  <a:lnTo>
                    <a:pt x="1224" y="610"/>
                  </a:lnTo>
                  <a:lnTo>
                    <a:pt x="1224" y="979"/>
                  </a:lnTo>
                  <a:lnTo>
                    <a:pt x="1206" y="979"/>
                  </a:lnTo>
                  <a:lnTo>
                    <a:pt x="1199" y="979"/>
                  </a:lnTo>
                  <a:lnTo>
                    <a:pt x="1199" y="985"/>
                  </a:lnTo>
                  <a:lnTo>
                    <a:pt x="1199" y="1096"/>
                  </a:lnTo>
                  <a:lnTo>
                    <a:pt x="1199" y="1102"/>
                  </a:lnTo>
                  <a:lnTo>
                    <a:pt x="1206" y="1102"/>
                  </a:lnTo>
                  <a:lnTo>
                    <a:pt x="1224" y="1102"/>
                  </a:lnTo>
                  <a:lnTo>
                    <a:pt x="1224" y="1177"/>
                  </a:lnTo>
                  <a:lnTo>
                    <a:pt x="1224" y="1183"/>
                  </a:lnTo>
                  <a:lnTo>
                    <a:pt x="1230" y="1183"/>
                  </a:lnTo>
                  <a:lnTo>
                    <a:pt x="1689" y="1183"/>
                  </a:lnTo>
                  <a:lnTo>
                    <a:pt x="1689" y="1171"/>
                  </a:lnTo>
                  <a:lnTo>
                    <a:pt x="1237" y="1171"/>
                  </a:lnTo>
                  <a:lnTo>
                    <a:pt x="1237" y="1102"/>
                  </a:lnTo>
                  <a:close/>
                  <a:moveTo>
                    <a:pt x="607" y="12"/>
                  </a:moveTo>
                  <a:lnTo>
                    <a:pt x="607" y="629"/>
                  </a:lnTo>
                  <a:lnTo>
                    <a:pt x="539" y="629"/>
                  </a:lnTo>
                  <a:lnTo>
                    <a:pt x="539" y="12"/>
                  </a:lnTo>
                  <a:lnTo>
                    <a:pt x="607" y="12"/>
                  </a:lnTo>
                  <a:close/>
                  <a:moveTo>
                    <a:pt x="781" y="694"/>
                  </a:moveTo>
                  <a:lnTo>
                    <a:pt x="781" y="694"/>
                  </a:lnTo>
                  <a:lnTo>
                    <a:pt x="781" y="690"/>
                  </a:lnTo>
                  <a:lnTo>
                    <a:pt x="781" y="687"/>
                  </a:lnTo>
                  <a:lnTo>
                    <a:pt x="781" y="684"/>
                  </a:lnTo>
                  <a:lnTo>
                    <a:pt x="781" y="681"/>
                  </a:lnTo>
                  <a:lnTo>
                    <a:pt x="781" y="678"/>
                  </a:lnTo>
                  <a:lnTo>
                    <a:pt x="784" y="672"/>
                  </a:lnTo>
                  <a:lnTo>
                    <a:pt x="784" y="669"/>
                  </a:lnTo>
                  <a:lnTo>
                    <a:pt x="784" y="666"/>
                  </a:lnTo>
                  <a:lnTo>
                    <a:pt x="784" y="663"/>
                  </a:lnTo>
                  <a:lnTo>
                    <a:pt x="787" y="660"/>
                  </a:lnTo>
                  <a:lnTo>
                    <a:pt x="787" y="656"/>
                  </a:lnTo>
                  <a:lnTo>
                    <a:pt x="790" y="653"/>
                  </a:lnTo>
                  <a:lnTo>
                    <a:pt x="793" y="650"/>
                  </a:lnTo>
                  <a:lnTo>
                    <a:pt x="793" y="647"/>
                  </a:lnTo>
                  <a:lnTo>
                    <a:pt x="796" y="644"/>
                  </a:lnTo>
                  <a:lnTo>
                    <a:pt x="800" y="647"/>
                  </a:lnTo>
                  <a:lnTo>
                    <a:pt x="803" y="653"/>
                  </a:lnTo>
                  <a:lnTo>
                    <a:pt x="806" y="656"/>
                  </a:lnTo>
                  <a:lnTo>
                    <a:pt x="809" y="663"/>
                  </a:lnTo>
                  <a:lnTo>
                    <a:pt x="809" y="669"/>
                  </a:lnTo>
                  <a:lnTo>
                    <a:pt x="812" y="675"/>
                  </a:lnTo>
                  <a:lnTo>
                    <a:pt x="812" y="681"/>
                  </a:lnTo>
                  <a:lnTo>
                    <a:pt x="812" y="687"/>
                  </a:lnTo>
                  <a:lnTo>
                    <a:pt x="809" y="694"/>
                  </a:lnTo>
                  <a:lnTo>
                    <a:pt x="806" y="697"/>
                  </a:lnTo>
                  <a:lnTo>
                    <a:pt x="803" y="703"/>
                  </a:lnTo>
                  <a:lnTo>
                    <a:pt x="800" y="703"/>
                  </a:lnTo>
                  <a:lnTo>
                    <a:pt x="800" y="706"/>
                  </a:lnTo>
                  <a:lnTo>
                    <a:pt x="796" y="709"/>
                  </a:lnTo>
                  <a:lnTo>
                    <a:pt x="793" y="709"/>
                  </a:lnTo>
                  <a:lnTo>
                    <a:pt x="793" y="709"/>
                  </a:lnTo>
                  <a:lnTo>
                    <a:pt x="539" y="709"/>
                  </a:lnTo>
                  <a:lnTo>
                    <a:pt x="539" y="638"/>
                  </a:lnTo>
                  <a:lnTo>
                    <a:pt x="784" y="638"/>
                  </a:lnTo>
                  <a:lnTo>
                    <a:pt x="784" y="641"/>
                  </a:lnTo>
                  <a:lnTo>
                    <a:pt x="781" y="644"/>
                  </a:lnTo>
                  <a:lnTo>
                    <a:pt x="778" y="647"/>
                  </a:lnTo>
                  <a:lnTo>
                    <a:pt x="778" y="653"/>
                  </a:lnTo>
                  <a:lnTo>
                    <a:pt x="775" y="656"/>
                  </a:lnTo>
                  <a:lnTo>
                    <a:pt x="775" y="660"/>
                  </a:lnTo>
                  <a:lnTo>
                    <a:pt x="772" y="663"/>
                  </a:lnTo>
                  <a:lnTo>
                    <a:pt x="772" y="666"/>
                  </a:lnTo>
                  <a:lnTo>
                    <a:pt x="772" y="669"/>
                  </a:lnTo>
                  <a:lnTo>
                    <a:pt x="769" y="675"/>
                  </a:lnTo>
                  <a:lnTo>
                    <a:pt x="769" y="678"/>
                  </a:lnTo>
                  <a:lnTo>
                    <a:pt x="769" y="684"/>
                  </a:lnTo>
                  <a:lnTo>
                    <a:pt x="769" y="687"/>
                  </a:lnTo>
                  <a:lnTo>
                    <a:pt x="769" y="690"/>
                  </a:lnTo>
                  <a:lnTo>
                    <a:pt x="769" y="694"/>
                  </a:lnTo>
                  <a:lnTo>
                    <a:pt x="769" y="694"/>
                  </a:lnTo>
                  <a:lnTo>
                    <a:pt x="781" y="694"/>
                  </a:lnTo>
                  <a:close/>
                  <a:moveTo>
                    <a:pt x="815" y="721"/>
                  </a:moveTo>
                  <a:lnTo>
                    <a:pt x="539" y="923"/>
                  </a:lnTo>
                  <a:lnTo>
                    <a:pt x="539" y="721"/>
                  </a:lnTo>
                  <a:lnTo>
                    <a:pt x="793" y="721"/>
                  </a:lnTo>
                  <a:lnTo>
                    <a:pt x="793" y="721"/>
                  </a:lnTo>
                  <a:lnTo>
                    <a:pt x="815" y="721"/>
                  </a:lnTo>
                  <a:close/>
                  <a:moveTo>
                    <a:pt x="765" y="910"/>
                  </a:moveTo>
                  <a:lnTo>
                    <a:pt x="753" y="910"/>
                  </a:lnTo>
                  <a:lnTo>
                    <a:pt x="753" y="814"/>
                  </a:lnTo>
                  <a:lnTo>
                    <a:pt x="753" y="814"/>
                  </a:lnTo>
                  <a:lnTo>
                    <a:pt x="765" y="805"/>
                  </a:lnTo>
                  <a:lnTo>
                    <a:pt x="765" y="910"/>
                  </a:lnTo>
                  <a:close/>
                  <a:moveTo>
                    <a:pt x="787" y="774"/>
                  </a:moveTo>
                  <a:lnTo>
                    <a:pt x="787" y="774"/>
                  </a:lnTo>
                  <a:lnTo>
                    <a:pt x="787" y="774"/>
                  </a:lnTo>
                  <a:lnTo>
                    <a:pt x="539" y="963"/>
                  </a:lnTo>
                  <a:lnTo>
                    <a:pt x="539" y="938"/>
                  </a:lnTo>
                  <a:lnTo>
                    <a:pt x="827" y="728"/>
                  </a:lnTo>
                  <a:lnTo>
                    <a:pt x="827" y="743"/>
                  </a:lnTo>
                  <a:lnTo>
                    <a:pt x="787" y="774"/>
                  </a:lnTo>
                  <a:close/>
                  <a:moveTo>
                    <a:pt x="961" y="591"/>
                  </a:moveTo>
                  <a:lnTo>
                    <a:pt x="955" y="591"/>
                  </a:lnTo>
                  <a:lnTo>
                    <a:pt x="955" y="560"/>
                  </a:lnTo>
                  <a:lnTo>
                    <a:pt x="961" y="560"/>
                  </a:lnTo>
                  <a:lnTo>
                    <a:pt x="961" y="591"/>
                  </a:lnTo>
                  <a:close/>
                  <a:moveTo>
                    <a:pt x="1212" y="31"/>
                  </a:moveTo>
                  <a:lnTo>
                    <a:pt x="964" y="198"/>
                  </a:lnTo>
                  <a:lnTo>
                    <a:pt x="961" y="198"/>
                  </a:lnTo>
                  <a:lnTo>
                    <a:pt x="961" y="201"/>
                  </a:lnTo>
                  <a:lnTo>
                    <a:pt x="961" y="548"/>
                  </a:lnTo>
                  <a:lnTo>
                    <a:pt x="948" y="548"/>
                  </a:lnTo>
                  <a:lnTo>
                    <a:pt x="942" y="548"/>
                  </a:lnTo>
                  <a:lnTo>
                    <a:pt x="942" y="554"/>
                  </a:lnTo>
                  <a:lnTo>
                    <a:pt x="942" y="598"/>
                  </a:lnTo>
                  <a:lnTo>
                    <a:pt x="942" y="604"/>
                  </a:lnTo>
                  <a:lnTo>
                    <a:pt x="948" y="604"/>
                  </a:lnTo>
                  <a:lnTo>
                    <a:pt x="961" y="604"/>
                  </a:lnTo>
                  <a:lnTo>
                    <a:pt x="961" y="774"/>
                  </a:lnTo>
                  <a:lnTo>
                    <a:pt x="806" y="774"/>
                  </a:lnTo>
                  <a:lnTo>
                    <a:pt x="837" y="749"/>
                  </a:lnTo>
                  <a:lnTo>
                    <a:pt x="840" y="749"/>
                  </a:lnTo>
                  <a:lnTo>
                    <a:pt x="840" y="746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37" y="715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12" y="709"/>
                  </a:lnTo>
                  <a:lnTo>
                    <a:pt x="815" y="706"/>
                  </a:lnTo>
                  <a:lnTo>
                    <a:pt x="815" y="706"/>
                  </a:lnTo>
                  <a:lnTo>
                    <a:pt x="818" y="703"/>
                  </a:lnTo>
                  <a:lnTo>
                    <a:pt x="818" y="700"/>
                  </a:lnTo>
                  <a:lnTo>
                    <a:pt x="821" y="697"/>
                  </a:lnTo>
                  <a:lnTo>
                    <a:pt x="821" y="697"/>
                  </a:lnTo>
                  <a:lnTo>
                    <a:pt x="821" y="694"/>
                  </a:lnTo>
                  <a:lnTo>
                    <a:pt x="824" y="690"/>
                  </a:lnTo>
                  <a:lnTo>
                    <a:pt x="824" y="678"/>
                  </a:lnTo>
                  <a:lnTo>
                    <a:pt x="821" y="669"/>
                  </a:lnTo>
                  <a:lnTo>
                    <a:pt x="818" y="660"/>
                  </a:lnTo>
                  <a:lnTo>
                    <a:pt x="815" y="650"/>
                  </a:lnTo>
                  <a:lnTo>
                    <a:pt x="809" y="641"/>
                  </a:lnTo>
                  <a:lnTo>
                    <a:pt x="806" y="635"/>
                  </a:lnTo>
                  <a:lnTo>
                    <a:pt x="803" y="632"/>
                  </a:lnTo>
                  <a:lnTo>
                    <a:pt x="800" y="629"/>
                  </a:lnTo>
                  <a:lnTo>
                    <a:pt x="800" y="629"/>
                  </a:lnTo>
                  <a:lnTo>
                    <a:pt x="796" y="629"/>
                  </a:lnTo>
                  <a:lnTo>
                    <a:pt x="620" y="629"/>
                  </a:lnTo>
                  <a:lnTo>
                    <a:pt x="620" y="12"/>
                  </a:lnTo>
                  <a:lnTo>
                    <a:pt x="1224" y="12"/>
                  </a:lnTo>
                  <a:lnTo>
                    <a:pt x="1224" y="83"/>
                  </a:lnTo>
                  <a:lnTo>
                    <a:pt x="1221" y="83"/>
                  </a:lnTo>
                  <a:lnTo>
                    <a:pt x="1221" y="34"/>
                  </a:lnTo>
                  <a:lnTo>
                    <a:pt x="1221" y="24"/>
                  </a:lnTo>
                  <a:lnTo>
                    <a:pt x="1212" y="31"/>
                  </a:lnTo>
                  <a:close/>
                  <a:moveTo>
                    <a:pt x="1212" y="192"/>
                  </a:moveTo>
                  <a:lnTo>
                    <a:pt x="1212" y="96"/>
                  </a:lnTo>
                  <a:lnTo>
                    <a:pt x="1224" y="96"/>
                  </a:lnTo>
                  <a:lnTo>
                    <a:pt x="1224" y="192"/>
                  </a:lnTo>
                  <a:lnTo>
                    <a:pt x="1212" y="192"/>
                  </a:lnTo>
                  <a:close/>
                  <a:moveTo>
                    <a:pt x="1212" y="598"/>
                  </a:moveTo>
                  <a:lnTo>
                    <a:pt x="1212" y="498"/>
                  </a:lnTo>
                  <a:lnTo>
                    <a:pt x="1224" y="498"/>
                  </a:lnTo>
                  <a:lnTo>
                    <a:pt x="1224" y="598"/>
                  </a:lnTo>
                  <a:lnTo>
                    <a:pt x="1212" y="598"/>
                  </a:lnTo>
                  <a:close/>
                  <a:moveTo>
                    <a:pt x="1212" y="1090"/>
                  </a:moveTo>
                  <a:lnTo>
                    <a:pt x="1212" y="991"/>
                  </a:lnTo>
                  <a:lnTo>
                    <a:pt x="1224" y="991"/>
                  </a:lnTo>
                  <a:lnTo>
                    <a:pt x="1224" y="1090"/>
                  </a:lnTo>
                  <a:lnTo>
                    <a:pt x="1212" y="10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4450503" y="5424045"/>
              <a:ext cx="12707" cy="3642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4450503" y="4998351"/>
              <a:ext cx="12707" cy="272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6" name="Freeform 74"/>
            <p:cNvSpPr>
              <a:spLocks noEditPoints="1"/>
            </p:cNvSpPr>
            <p:nvPr/>
          </p:nvSpPr>
          <p:spPr bwMode="auto">
            <a:xfrm>
              <a:off x="4278955" y="5017412"/>
              <a:ext cx="98481" cy="200140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50"/>
                </a:cxn>
                <a:cxn ang="0">
                  <a:pos x="0" y="183"/>
                </a:cxn>
                <a:cxn ang="0">
                  <a:pos x="0" y="189"/>
                </a:cxn>
                <a:cxn ang="0">
                  <a:pos x="7" y="189"/>
                </a:cxn>
                <a:cxn ang="0">
                  <a:pos x="87" y="189"/>
                </a:cxn>
                <a:cxn ang="0">
                  <a:pos x="93" y="189"/>
                </a:cxn>
                <a:cxn ang="0">
                  <a:pos x="93" y="183"/>
                </a:cxn>
                <a:cxn ang="0">
                  <a:pos x="93" y="9"/>
                </a:cxn>
                <a:cxn ang="0">
                  <a:pos x="93" y="0"/>
                </a:cxn>
                <a:cxn ang="0">
                  <a:pos x="84" y="3"/>
                </a:cxn>
                <a:cxn ang="0">
                  <a:pos x="4" y="43"/>
                </a:cxn>
                <a:cxn ang="0">
                  <a:pos x="0" y="43"/>
                </a:cxn>
                <a:cxn ang="0">
                  <a:pos x="81" y="177"/>
                </a:cxn>
                <a:cxn ang="0">
                  <a:pos x="31" y="177"/>
                </a:cxn>
                <a:cxn ang="0">
                  <a:pos x="31" y="65"/>
                </a:cxn>
                <a:cxn ang="0">
                  <a:pos x="81" y="40"/>
                </a:cxn>
                <a:cxn ang="0">
                  <a:pos x="81" y="177"/>
                </a:cxn>
                <a:cxn ang="0">
                  <a:pos x="13" y="53"/>
                </a:cxn>
                <a:cxn ang="0">
                  <a:pos x="81" y="19"/>
                </a:cxn>
                <a:cxn ang="0">
                  <a:pos x="81" y="25"/>
                </a:cxn>
                <a:cxn ang="0">
                  <a:pos x="22" y="56"/>
                </a:cxn>
                <a:cxn ang="0">
                  <a:pos x="19" y="56"/>
                </a:cxn>
                <a:cxn ang="0">
                  <a:pos x="19" y="62"/>
                </a:cxn>
                <a:cxn ang="0">
                  <a:pos x="19" y="177"/>
                </a:cxn>
                <a:cxn ang="0">
                  <a:pos x="13" y="177"/>
                </a:cxn>
                <a:cxn ang="0">
                  <a:pos x="13" y="53"/>
                </a:cxn>
              </a:cxnLst>
              <a:rect l="0" t="0" r="r" b="b"/>
              <a:pathLst>
                <a:path w="93" h="189">
                  <a:moveTo>
                    <a:pt x="0" y="43"/>
                  </a:moveTo>
                  <a:lnTo>
                    <a:pt x="0" y="50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7" y="189"/>
                  </a:lnTo>
                  <a:lnTo>
                    <a:pt x="87" y="189"/>
                  </a:lnTo>
                  <a:lnTo>
                    <a:pt x="93" y="189"/>
                  </a:lnTo>
                  <a:lnTo>
                    <a:pt x="93" y="183"/>
                  </a:lnTo>
                  <a:lnTo>
                    <a:pt x="93" y="9"/>
                  </a:lnTo>
                  <a:lnTo>
                    <a:pt x="93" y="0"/>
                  </a:lnTo>
                  <a:lnTo>
                    <a:pt x="84" y="3"/>
                  </a:lnTo>
                  <a:lnTo>
                    <a:pt x="4" y="43"/>
                  </a:lnTo>
                  <a:lnTo>
                    <a:pt x="0" y="43"/>
                  </a:lnTo>
                  <a:close/>
                  <a:moveTo>
                    <a:pt x="81" y="177"/>
                  </a:moveTo>
                  <a:lnTo>
                    <a:pt x="31" y="177"/>
                  </a:lnTo>
                  <a:lnTo>
                    <a:pt x="31" y="65"/>
                  </a:lnTo>
                  <a:lnTo>
                    <a:pt x="81" y="40"/>
                  </a:lnTo>
                  <a:lnTo>
                    <a:pt x="81" y="177"/>
                  </a:lnTo>
                  <a:close/>
                  <a:moveTo>
                    <a:pt x="13" y="53"/>
                  </a:moveTo>
                  <a:lnTo>
                    <a:pt x="81" y="19"/>
                  </a:lnTo>
                  <a:lnTo>
                    <a:pt x="81" y="2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9" y="62"/>
                  </a:lnTo>
                  <a:lnTo>
                    <a:pt x="19" y="177"/>
                  </a:lnTo>
                  <a:lnTo>
                    <a:pt x="13" y="177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47" name="Freeform 75"/>
            <p:cNvSpPr>
              <a:spLocks noEditPoints="1"/>
            </p:cNvSpPr>
            <p:nvPr/>
          </p:nvSpPr>
          <p:spPr bwMode="auto">
            <a:xfrm>
              <a:off x="3928446" y="4863865"/>
              <a:ext cx="226613" cy="15672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42"/>
                </a:cxn>
                <a:cxn ang="0">
                  <a:pos x="0" y="148"/>
                </a:cxn>
                <a:cxn ang="0">
                  <a:pos x="6" y="148"/>
                </a:cxn>
                <a:cxn ang="0">
                  <a:pos x="208" y="148"/>
                </a:cxn>
                <a:cxn ang="0">
                  <a:pos x="214" y="148"/>
                </a:cxn>
                <a:cxn ang="0">
                  <a:pos x="214" y="142"/>
                </a:cxn>
                <a:cxn ang="0">
                  <a:pos x="214" y="6"/>
                </a:cxn>
                <a:cxn ang="0">
                  <a:pos x="214" y="0"/>
                </a:cxn>
                <a:cxn ang="0">
                  <a:pos x="208" y="0"/>
                </a:cxn>
                <a:cxn ang="0">
                  <a:pos x="6" y="0"/>
                </a:cxn>
                <a:cxn ang="0">
                  <a:pos x="28" y="136"/>
                </a:cxn>
                <a:cxn ang="0">
                  <a:pos x="12" y="136"/>
                </a:cxn>
                <a:cxn ang="0">
                  <a:pos x="12" y="12"/>
                </a:cxn>
                <a:cxn ang="0">
                  <a:pos x="28" y="12"/>
                </a:cxn>
                <a:cxn ang="0">
                  <a:pos x="28" y="136"/>
                </a:cxn>
                <a:cxn ang="0">
                  <a:pos x="74" y="136"/>
                </a:cxn>
                <a:cxn ang="0">
                  <a:pos x="46" y="136"/>
                </a:cxn>
                <a:cxn ang="0">
                  <a:pos x="46" y="12"/>
                </a:cxn>
                <a:cxn ang="0">
                  <a:pos x="74" y="12"/>
                </a:cxn>
                <a:cxn ang="0">
                  <a:pos x="74" y="136"/>
                </a:cxn>
                <a:cxn ang="0">
                  <a:pos x="115" y="136"/>
                </a:cxn>
                <a:cxn ang="0">
                  <a:pos x="93" y="136"/>
                </a:cxn>
                <a:cxn ang="0">
                  <a:pos x="93" y="12"/>
                </a:cxn>
                <a:cxn ang="0">
                  <a:pos x="115" y="12"/>
                </a:cxn>
                <a:cxn ang="0">
                  <a:pos x="115" y="136"/>
                </a:cxn>
                <a:cxn ang="0">
                  <a:pos x="158" y="136"/>
                </a:cxn>
                <a:cxn ang="0">
                  <a:pos x="130" y="136"/>
                </a:cxn>
                <a:cxn ang="0">
                  <a:pos x="130" y="12"/>
                </a:cxn>
                <a:cxn ang="0">
                  <a:pos x="158" y="12"/>
                </a:cxn>
                <a:cxn ang="0">
                  <a:pos x="158" y="136"/>
                </a:cxn>
                <a:cxn ang="0">
                  <a:pos x="201" y="136"/>
                </a:cxn>
                <a:cxn ang="0">
                  <a:pos x="177" y="136"/>
                </a:cxn>
                <a:cxn ang="0">
                  <a:pos x="177" y="12"/>
                </a:cxn>
                <a:cxn ang="0">
                  <a:pos x="201" y="12"/>
                </a:cxn>
                <a:cxn ang="0">
                  <a:pos x="201" y="136"/>
                </a:cxn>
              </a:cxnLst>
              <a:rect l="0" t="0" r="r" b="b"/>
              <a:pathLst>
                <a:path w="214" h="148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6" y="148"/>
                  </a:lnTo>
                  <a:lnTo>
                    <a:pt x="208" y="148"/>
                  </a:lnTo>
                  <a:lnTo>
                    <a:pt x="214" y="148"/>
                  </a:lnTo>
                  <a:lnTo>
                    <a:pt x="214" y="142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208" y="0"/>
                  </a:lnTo>
                  <a:lnTo>
                    <a:pt x="6" y="0"/>
                  </a:lnTo>
                  <a:close/>
                  <a:moveTo>
                    <a:pt x="28" y="136"/>
                  </a:moveTo>
                  <a:lnTo>
                    <a:pt x="12" y="136"/>
                  </a:lnTo>
                  <a:lnTo>
                    <a:pt x="12" y="12"/>
                  </a:lnTo>
                  <a:lnTo>
                    <a:pt x="28" y="12"/>
                  </a:lnTo>
                  <a:lnTo>
                    <a:pt x="28" y="136"/>
                  </a:lnTo>
                  <a:close/>
                  <a:moveTo>
                    <a:pt x="74" y="136"/>
                  </a:moveTo>
                  <a:lnTo>
                    <a:pt x="46" y="136"/>
                  </a:lnTo>
                  <a:lnTo>
                    <a:pt x="46" y="12"/>
                  </a:lnTo>
                  <a:lnTo>
                    <a:pt x="74" y="12"/>
                  </a:lnTo>
                  <a:lnTo>
                    <a:pt x="74" y="136"/>
                  </a:lnTo>
                  <a:close/>
                  <a:moveTo>
                    <a:pt x="115" y="136"/>
                  </a:moveTo>
                  <a:lnTo>
                    <a:pt x="93" y="136"/>
                  </a:lnTo>
                  <a:lnTo>
                    <a:pt x="93" y="12"/>
                  </a:lnTo>
                  <a:lnTo>
                    <a:pt x="115" y="12"/>
                  </a:lnTo>
                  <a:lnTo>
                    <a:pt x="115" y="136"/>
                  </a:lnTo>
                  <a:close/>
                  <a:moveTo>
                    <a:pt x="158" y="136"/>
                  </a:moveTo>
                  <a:lnTo>
                    <a:pt x="130" y="136"/>
                  </a:lnTo>
                  <a:lnTo>
                    <a:pt x="130" y="12"/>
                  </a:lnTo>
                  <a:lnTo>
                    <a:pt x="158" y="12"/>
                  </a:lnTo>
                  <a:lnTo>
                    <a:pt x="158" y="136"/>
                  </a:lnTo>
                  <a:close/>
                  <a:moveTo>
                    <a:pt x="201" y="136"/>
                  </a:moveTo>
                  <a:lnTo>
                    <a:pt x="177" y="136"/>
                  </a:lnTo>
                  <a:lnTo>
                    <a:pt x="177" y="12"/>
                  </a:lnTo>
                  <a:lnTo>
                    <a:pt x="201" y="12"/>
                  </a:lnTo>
                  <a:lnTo>
                    <a:pt x="20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150" name="Freeform 78"/>
            <p:cNvSpPr>
              <a:spLocks noEditPoints="1"/>
            </p:cNvSpPr>
            <p:nvPr/>
          </p:nvSpPr>
          <p:spPr bwMode="auto">
            <a:xfrm>
              <a:off x="3456158" y="5289560"/>
              <a:ext cx="258382" cy="17790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5" y="0"/>
                </a:cxn>
                <a:cxn ang="0">
                  <a:pos x="15" y="25"/>
                </a:cxn>
                <a:cxn ang="0">
                  <a:pos x="0" y="25"/>
                </a:cxn>
                <a:cxn ang="0">
                  <a:pos x="0" y="56"/>
                </a:cxn>
                <a:cxn ang="0">
                  <a:pos x="6" y="62"/>
                </a:cxn>
                <a:cxn ang="0">
                  <a:pos x="15" y="81"/>
                </a:cxn>
                <a:cxn ang="0">
                  <a:pos x="21" y="87"/>
                </a:cxn>
                <a:cxn ang="0">
                  <a:pos x="46" y="87"/>
                </a:cxn>
                <a:cxn ang="0">
                  <a:pos x="46" y="62"/>
                </a:cxn>
                <a:cxn ang="0">
                  <a:pos x="59" y="161"/>
                </a:cxn>
                <a:cxn ang="0">
                  <a:pos x="65" y="168"/>
                </a:cxn>
                <a:cxn ang="0">
                  <a:pos x="96" y="168"/>
                </a:cxn>
                <a:cxn ang="0">
                  <a:pos x="96" y="62"/>
                </a:cxn>
                <a:cxn ang="0">
                  <a:pos x="195" y="81"/>
                </a:cxn>
                <a:cxn ang="0">
                  <a:pos x="201" y="87"/>
                </a:cxn>
                <a:cxn ang="0">
                  <a:pos x="226" y="87"/>
                </a:cxn>
                <a:cxn ang="0">
                  <a:pos x="226" y="62"/>
                </a:cxn>
                <a:cxn ang="0">
                  <a:pos x="244" y="62"/>
                </a:cxn>
                <a:cxn ang="0">
                  <a:pos x="244" y="31"/>
                </a:cxn>
                <a:cxn ang="0">
                  <a:pos x="238" y="25"/>
                </a:cxn>
                <a:cxn ang="0">
                  <a:pos x="226" y="6"/>
                </a:cxn>
                <a:cxn ang="0">
                  <a:pos x="220" y="0"/>
                </a:cxn>
                <a:cxn ang="0">
                  <a:pos x="195" y="0"/>
                </a:cxn>
                <a:cxn ang="0">
                  <a:pos x="195" y="25"/>
                </a:cxn>
                <a:cxn ang="0">
                  <a:pos x="46" y="6"/>
                </a:cxn>
                <a:cxn ang="0">
                  <a:pos x="15" y="50"/>
                </a:cxn>
                <a:cxn ang="0">
                  <a:pos x="12" y="37"/>
                </a:cxn>
                <a:cxn ang="0">
                  <a:pos x="15" y="50"/>
                </a:cxn>
                <a:cxn ang="0">
                  <a:pos x="232" y="37"/>
                </a:cxn>
                <a:cxn ang="0">
                  <a:pos x="226" y="50"/>
                </a:cxn>
                <a:cxn ang="0">
                  <a:pos x="195" y="37"/>
                </a:cxn>
                <a:cxn ang="0">
                  <a:pos x="89" y="50"/>
                </a:cxn>
                <a:cxn ang="0">
                  <a:pos x="83" y="56"/>
                </a:cxn>
                <a:cxn ang="0">
                  <a:pos x="71" y="155"/>
                </a:cxn>
                <a:cxn ang="0">
                  <a:pos x="71" y="50"/>
                </a:cxn>
                <a:cxn ang="0">
                  <a:pos x="46" y="50"/>
                </a:cxn>
                <a:cxn ang="0">
                  <a:pos x="195" y="37"/>
                </a:cxn>
              </a:cxnLst>
              <a:rect l="0" t="0" r="r" b="b"/>
              <a:pathLst>
                <a:path w="244" h="168">
                  <a:moveTo>
                    <a:pt x="46" y="0"/>
                  </a:moveTo>
                  <a:lnTo>
                    <a:pt x="40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5" y="6"/>
                  </a:lnTo>
                  <a:lnTo>
                    <a:pt x="15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15" y="62"/>
                  </a:lnTo>
                  <a:lnTo>
                    <a:pt x="15" y="81"/>
                  </a:lnTo>
                  <a:lnTo>
                    <a:pt x="15" y="87"/>
                  </a:lnTo>
                  <a:lnTo>
                    <a:pt x="21" y="87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6" y="81"/>
                  </a:lnTo>
                  <a:lnTo>
                    <a:pt x="46" y="62"/>
                  </a:lnTo>
                  <a:lnTo>
                    <a:pt x="59" y="62"/>
                  </a:lnTo>
                  <a:lnTo>
                    <a:pt x="59" y="161"/>
                  </a:lnTo>
                  <a:lnTo>
                    <a:pt x="59" y="168"/>
                  </a:lnTo>
                  <a:lnTo>
                    <a:pt x="65" y="168"/>
                  </a:lnTo>
                  <a:lnTo>
                    <a:pt x="89" y="168"/>
                  </a:lnTo>
                  <a:lnTo>
                    <a:pt x="96" y="168"/>
                  </a:lnTo>
                  <a:lnTo>
                    <a:pt x="96" y="161"/>
                  </a:lnTo>
                  <a:lnTo>
                    <a:pt x="96" y="62"/>
                  </a:lnTo>
                  <a:lnTo>
                    <a:pt x="195" y="62"/>
                  </a:lnTo>
                  <a:lnTo>
                    <a:pt x="195" y="81"/>
                  </a:lnTo>
                  <a:lnTo>
                    <a:pt x="195" y="87"/>
                  </a:lnTo>
                  <a:lnTo>
                    <a:pt x="201" y="87"/>
                  </a:lnTo>
                  <a:lnTo>
                    <a:pt x="220" y="87"/>
                  </a:lnTo>
                  <a:lnTo>
                    <a:pt x="226" y="87"/>
                  </a:lnTo>
                  <a:lnTo>
                    <a:pt x="226" y="81"/>
                  </a:lnTo>
                  <a:lnTo>
                    <a:pt x="226" y="62"/>
                  </a:lnTo>
                  <a:lnTo>
                    <a:pt x="238" y="62"/>
                  </a:lnTo>
                  <a:lnTo>
                    <a:pt x="244" y="62"/>
                  </a:lnTo>
                  <a:lnTo>
                    <a:pt x="244" y="56"/>
                  </a:lnTo>
                  <a:lnTo>
                    <a:pt x="244" y="31"/>
                  </a:lnTo>
                  <a:lnTo>
                    <a:pt x="244" y="25"/>
                  </a:lnTo>
                  <a:lnTo>
                    <a:pt x="238" y="25"/>
                  </a:lnTo>
                  <a:lnTo>
                    <a:pt x="226" y="25"/>
                  </a:lnTo>
                  <a:lnTo>
                    <a:pt x="226" y="6"/>
                  </a:lnTo>
                  <a:lnTo>
                    <a:pt x="226" y="0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95" y="6"/>
                  </a:lnTo>
                  <a:lnTo>
                    <a:pt x="195" y="25"/>
                  </a:lnTo>
                  <a:lnTo>
                    <a:pt x="46" y="25"/>
                  </a:lnTo>
                  <a:lnTo>
                    <a:pt x="46" y="6"/>
                  </a:lnTo>
                  <a:lnTo>
                    <a:pt x="46" y="0"/>
                  </a:lnTo>
                  <a:close/>
                  <a:moveTo>
                    <a:pt x="15" y="50"/>
                  </a:moveTo>
                  <a:lnTo>
                    <a:pt x="12" y="50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50"/>
                  </a:lnTo>
                  <a:close/>
                  <a:moveTo>
                    <a:pt x="226" y="37"/>
                  </a:moveTo>
                  <a:lnTo>
                    <a:pt x="232" y="37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37"/>
                  </a:lnTo>
                  <a:close/>
                  <a:moveTo>
                    <a:pt x="195" y="37"/>
                  </a:moveTo>
                  <a:lnTo>
                    <a:pt x="195" y="50"/>
                  </a:lnTo>
                  <a:lnTo>
                    <a:pt x="89" y="50"/>
                  </a:lnTo>
                  <a:lnTo>
                    <a:pt x="83" y="50"/>
                  </a:lnTo>
                  <a:lnTo>
                    <a:pt x="83" y="56"/>
                  </a:lnTo>
                  <a:lnTo>
                    <a:pt x="83" y="155"/>
                  </a:lnTo>
                  <a:lnTo>
                    <a:pt x="71" y="155"/>
                  </a:lnTo>
                  <a:lnTo>
                    <a:pt x="71" y="56"/>
                  </a:lnTo>
                  <a:lnTo>
                    <a:pt x="71" y="50"/>
                  </a:lnTo>
                  <a:lnTo>
                    <a:pt x="6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19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7" name="Rectangle 49"/>
            <p:cNvSpPr>
              <a:spLocks noChangeArrowheads="1"/>
            </p:cNvSpPr>
            <p:nvPr/>
          </p:nvSpPr>
          <p:spPr bwMode="auto">
            <a:xfrm>
              <a:off x="4947461" y="4515474"/>
              <a:ext cx="1788551" cy="1499460"/>
            </a:xfrm>
            <a:prstGeom prst="rect">
              <a:avLst/>
            </a:prstGeom>
            <a:solidFill>
              <a:srgbClr val="E3CE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5763755" y="4605020"/>
              <a:ext cx="192132" cy="96066"/>
            </a:xfrm>
            <a:prstGeom prst="rect">
              <a:avLst/>
            </a:prstGeom>
            <a:solidFill>
              <a:srgbClr val="CFDBFD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>
                  <a:solidFill>
                    <a:srgbClr val="000000"/>
                  </a:solidFill>
                  <a:latin typeface="휴먼매직체" pitchFamily="18" charset="-127"/>
                  <a:ea typeface="휴먼매직체" pitchFamily="18" charset="-127"/>
                </a:rPr>
                <a:t>15</a:t>
              </a:r>
              <a:endParaRPr kumimoji="0" lang="ko-KR" altLang="en-US" sz="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29" name="AutoShape 47"/>
            <p:cNvSpPr>
              <a:spLocks noChangeAspect="1" noChangeArrowheads="1" noTextEdit="1"/>
            </p:cNvSpPr>
            <p:nvPr/>
          </p:nvSpPr>
          <p:spPr bwMode="auto">
            <a:xfrm>
              <a:off x="4947461" y="4509120"/>
              <a:ext cx="1788551" cy="1512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0" name="Rectangle 50"/>
            <p:cNvSpPr>
              <a:spLocks noChangeArrowheads="1"/>
            </p:cNvSpPr>
            <p:nvPr/>
          </p:nvSpPr>
          <p:spPr bwMode="auto">
            <a:xfrm>
              <a:off x="5219609" y="5339330"/>
              <a:ext cx="246733" cy="2541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1" name="Rectangle 51"/>
            <p:cNvSpPr>
              <a:spLocks noChangeArrowheads="1"/>
            </p:cNvSpPr>
            <p:nvPr/>
          </p:nvSpPr>
          <p:spPr bwMode="auto">
            <a:xfrm>
              <a:off x="5282086" y="5342507"/>
              <a:ext cx="26473" cy="134486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2" name="Rectangle 54"/>
            <p:cNvSpPr>
              <a:spLocks noChangeArrowheads="1"/>
            </p:cNvSpPr>
            <p:nvPr/>
          </p:nvSpPr>
          <p:spPr bwMode="auto">
            <a:xfrm>
              <a:off x="5511876" y="4771737"/>
              <a:ext cx="85774" cy="66289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5597651" y="4771737"/>
              <a:ext cx="655484" cy="822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9" y="0"/>
                </a:cxn>
                <a:cxn ang="0">
                  <a:pos x="619" y="83"/>
                </a:cxn>
                <a:cxn ang="0">
                  <a:pos x="601" y="83"/>
                </a:cxn>
                <a:cxn ang="0">
                  <a:pos x="601" y="31"/>
                </a:cxn>
                <a:cxn ang="0">
                  <a:pos x="353" y="201"/>
                </a:cxn>
                <a:cxn ang="0">
                  <a:pos x="353" y="777"/>
                </a:cxn>
                <a:cxn ang="0">
                  <a:pos x="182" y="777"/>
                </a:cxn>
                <a:cxn ang="0">
                  <a:pos x="220" y="743"/>
                </a:cxn>
                <a:cxn ang="0">
                  <a:pos x="220" y="715"/>
                </a:cxn>
                <a:cxn ang="0">
                  <a:pos x="182" y="715"/>
                </a:cxn>
                <a:cxn ang="0">
                  <a:pos x="186" y="715"/>
                </a:cxn>
                <a:cxn ang="0">
                  <a:pos x="189" y="712"/>
                </a:cxn>
                <a:cxn ang="0">
                  <a:pos x="192" y="706"/>
                </a:cxn>
                <a:cxn ang="0">
                  <a:pos x="195" y="700"/>
                </a:cxn>
                <a:cxn ang="0">
                  <a:pos x="198" y="694"/>
                </a:cxn>
                <a:cxn ang="0">
                  <a:pos x="204" y="687"/>
                </a:cxn>
                <a:cxn ang="0">
                  <a:pos x="204" y="678"/>
                </a:cxn>
                <a:cxn ang="0">
                  <a:pos x="207" y="672"/>
                </a:cxn>
                <a:cxn ang="0">
                  <a:pos x="204" y="663"/>
                </a:cxn>
                <a:cxn ang="0">
                  <a:pos x="201" y="657"/>
                </a:cxn>
                <a:cxn ang="0">
                  <a:pos x="198" y="647"/>
                </a:cxn>
                <a:cxn ang="0">
                  <a:pos x="195" y="641"/>
                </a:cxn>
                <a:cxn ang="0">
                  <a:pos x="189" y="635"/>
                </a:cxn>
                <a:cxn ang="0">
                  <a:pos x="186" y="632"/>
                </a:cxn>
                <a:cxn ang="0">
                  <a:pos x="182" y="629"/>
                </a:cxn>
                <a:cxn ang="0">
                  <a:pos x="182" y="629"/>
                </a:cxn>
                <a:cxn ang="0">
                  <a:pos x="0" y="629"/>
                </a:cxn>
                <a:cxn ang="0">
                  <a:pos x="0" y="0"/>
                </a:cxn>
              </a:cxnLst>
              <a:rect l="0" t="0" r="r" b="b"/>
              <a:pathLst>
                <a:path w="619" h="777">
                  <a:moveTo>
                    <a:pt x="0" y="0"/>
                  </a:moveTo>
                  <a:lnTo>
                    <a:pt x="619" y="0"/>
                  </a:lnTo>
                  <a:lnTo>
                    <a:pt x="619" y="83"/>
                  </a:lnTo>
                  <a:lnTo>
                    <a:pt x="601" y="83"/>
                  </a:lnTo>
                  <a:lnTo>
                    <a:pt x="601" y="31"/>
                  </a:lnTo>
                  <a:lnTo>
                    <a:pt x="353" y="201"/>
                  </a:lnTo>
                  <a:lnTo>
                    <a:pt x="353" y="777"/>
                  </a:lnTo>
                  <a:lnTo>
                    <a:pt x="182" y="777"/>
                  </a:lnTo>
                  <a:lnTo>
                    <a:pt x="220" y="743"/>
                  </a:lnTo>
                  <a:lnTo>
                    <a:pt x="220" y="715"/>
                  </a:lnTo>
                  <a:lnTo>
                    <a:pt x="182" y="715"/>
                  </a:lnTo>
                  <a:lnTo>
                    <a:pt x="186" y="715"/>
                  </a:lnTo>
                  <a:lnTo>
                    <a:pt x="189" y="712"/>
                  </a:lnTo>
                  <a:lnTo>
                    <a:pt x="192" y="706"/>
                  </a:lnTo>
                  <a:lnTo>
                    <a:pt x="195" y="700"/>
                  </a:lnTo>
                  <a:lnTo>
                    <a:pt x="198" y="694"/>
                  </a:lnTo>
                  <a:lnTo>
                    <a:pt x="204" y="687"/>
                  </a:lnTo>
                  <a:lnTo>
                    <a:pt x="204" y="678"/>
                  </a:lnTo>
                  <a:lnTo>
                    <a:pt x="207" y="672"/>
                  </a:lnTo>
                  <a:lnTo>
                    <a:pt x="204" y="663"/>
                  </a:lnTo>
                  <a:lnTo>
                    <a:pt x="201" y="657"/>
                  </a:lnTo>
                  <a:lnTo>
                    <a:pt x="198" y="647"/>
                  </a:lnTo>
                  <a:lnTo>
                    <a:pt x="195" y="641"/>
                  </a:lnTo>
                  <a:lnTo>
                    <a:pt x="189" y="635"/>
                  </a:lnTo>
                  <a:lnTo>
                    <a:pt x="186" y="632"/>
                  </a:lnTo>
                  <a:lnTo>
                    <a:pt x="182" y="629"/>
                  </a:lnTo>
                  <a:lnTo>
                    <a:pt x="182" y="629"/>
                  </a:lnTo>
                  <a:lnTo>
                    <a:pt x="0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4" name="Rectangle 56"/>
            <p:cNvSpPr>
              <a:spLocks noChangeArrowheads="1"/>
            </p:cNvSpPr>
            <p:nvPr/>
          </p:nvSpPr>
          <p:spPr bwMode="auto">
            <a:xfrm>
              <a:off x="5715193" y="4870219"/>
              <a:ext cx="210729" cy="144016"/>
            </a:xfrm>
            <a:prstGeom prst="rect">
              <a:avLst/>
            </a:prstGeom>
            <a:solidFill>
              <a:srgbClr val="D6F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5515053" y="5594535"/>
              <a:ext cx="719021" cy="417223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260" y="0"/>
                </a:cxn>
                <a:cxn ang="0">
                  <a:pos x="236" y="13"/>
                </a:cxn>
                <a:cxn ang="0">
                  <a:pos x="236" y="137"/>
                </a:cxn>
                <a:cxn ang="0">
                  <a:pos x="211" y="137"/>
                </a:cxn>
                <a:cxn ang="0">
                  <a:pos x="211" y="31"/>
                </a:cxn>
                <a:cxn ang="0">
                  <a:pos x="0" y="192"/>
                </a:cxn>
                <a:cxn ang="0">
                  <a:pos x="0" y="394"/>
                </a:cxn>
                <a:cxn ang="0">
                  <a:pos x="679" y="394"/>
                </a:cxn>
                <a:cxn ang="0">
                  <a:pos x="431" y="233"/>
                </a:cxn>
                <a:cxn ang="0">
                  <a:pos x="431" y="0"/>
                </a:cxn>
              </a:cxnLst>
              <a:rect l="0" t="0" r="r" b="b"/>
              <a:pathLst>
                <a:path w="679" h="394">
                  <a:moveTo>
                    <a:pt x="431" y="0"/>
                  </a:moveTo>
                  <a:lnTo>
                    <a:pt x="260" y="0"/>
                  </a:lnTo>
                  <a:lnTo>
                    <a:pt x="236" y="13"/>
                  </a:lnTo>
                  <a:lnTo>
                    <a:pt x="236" y="137"/>
                  </a:lnTo>
                  <a:lnTo>
                    <a:pt x="211" y="137"/>
                  </a:lnTo>
                  <a:lnTo>
                    <a:pt x="211" y="31"/>
                  </a:lnTo>
                  <a:lnTo>
                    <a:pt x="0" y="192"/>
                  </a:lnTo>
                  <a:lnTo>
                    <a:pt x="0" y="394"/>
                  </a:lnTo>
                  <a:lnTo>
                    <a:pt x="679" y="394"/>
                  </a:lnTo>
                  <a:lnTo>
                    <a:pt x="431" y="23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5774494" y="5765024"/>
              <a:ext cx="459580" cy="246734"/>
            </a:xfrm>
            <a:custGeom>
              <a:avLst/>
              <a:gdLst/>
              <a:ahLst/>
              <a:cxnLst>
                <a:cxn ang="0">
                  <a:pos x="434" y="233"/>
                </a:cxn>
                <a:cxn ang="0">
                  <a:pos x="0" y="65"/>
                </a:cxn>
                <a:cxn ang="0">
                  <a:pos x="183" y="0"/>
                </a:cxn>
                <a:cxn ang="0">
                  <a:pos x="183" y="72"/>
                </a:cxn>
                <a:cxn ang="0">
                  <a:pos x="434" y="233"/>
                </a:cxn>
              </a:cxnLst>
              <a:rect l="0" t="0" r="r" b="b"/>
              <a:pathLst>
                <a:path w="434" h="233">
                  <a:moveTo>
                    <a:pt x="434" y="233"/>
                  </a:moveTo>
                  <a:lnTo>
                    <a:pt x="0" y="65"/>
                  </a:lnTo>
                  <a:lnTo>
                    <a:pt x="183" y="0"/>
                  </a:lnTo>
                  <a:lnTo>
                    <a:pt x="183" y="72"/>
                  </a:lnTo>
                  <a:lnTo>
                    <a:pt x="434" y="233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5515053" y="5633715"/>
              <a:ext cx="325095" cy="325095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189" y="121"/>
                </a:cxn>
                <a:cxn ang="0">
                  <a:pos x="233" y="121"/>
                </a:cxn>
                <a:cxn ang="0">
                  <a:pos x="307" y="22"/>
                </a:cxn>
                <a:cxn ang="0">
                  <a:pos x="239" y="22"/>
                </a:cxn>
                <a:cxn ang="0">
                  <a:pos x="239" y="90"/>
                </a:cxn>
                <a:cxn ang="0">
                  <a:pos x="239" y="100"/>
                </a:cxn>
                <a:cxn ang="0">
                  <a:pos x="211" y="100"/>
                </a:cxn>
                <a:cxn ang="0">
                  <a:pos x="211" y="0"/>
                </a:cxn>
                <a:cxn ang="0">
                  <a:pos x="0" y="155"/>
                </a:cxn>
                <a:cxn ang="0">
                  <a:pos x="0" y="307"/>
                </a:cxn>
              </a:cxnLst>
              <a:rect l="0" t="0" r="r" b="b"/>
              <a:pathLst>
                <a:path w="307" h="307">
                  <a:moveTo>
                    <a:pt x="0" y="307"/>
                  </a:moveTo>
                  <a:lnTo>
                    <a:pt x="189" y="121"/>
                  </a:lnTo>
                  <a:lnTo>
                    <a:pt x="233" y="121"/>
                  </a:lnTo>
                  <a:lnTo>
                    <a:pt x="307" y="22"/>
                  </a:lnTo>
                  <a:lnTo>
                    <a:pt x="239" y="22"/>
                  </a:lnTo>
                  <a:lnTo>
                    <a:pt x="239" y="90"/>
                  </a:lnTo>
                  <a:lnTo>
                    <a:pt x="239" y="100"/>
                  </a:lnTo>
                  <a:lnTo>
                    <a:pt x="211" y="100"/>
                  </a:lnTo>
                  <a:lnTo>
                    <a:pt x="211" y="0"/>
                  </a:lnTo>
                  <a:lnTo>
                    <a:pt x="0" y="155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8" name="Freeform 60"/>
            <p:cNvSpPr>
              <a:spLocks/>
            </p:cNvSpPr>
            <p:nvPr/>
          </p:nvSpPr>
          <p:spPr bwMode="auto">
            <a:xfrm>
              <a:off x="6082646" y="5050239"/>
              <a:ext cx="62477" cy="15778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3" y="28"/>
                </a:cxn>
                <a:cxn ang="0">
                  <a:pos x="0" y="146"/>
                </a:cxn>
                <a:cxn ang="0">
                  <a:pos x="59" y="149"/>
                </a:cxn>
                <a:cxn ang="0">
                  <a:pos x="59" y="0"/>
                </a:cxn>
              </a:cxnLst>
              <a:rect l="0" t="0" r="r" b="b"/>
              <a:pathLst>
                <a:path w="59" h="149">
                  <a:moveTo>
                    <a:pt x="59" y="0"/>
                  </a:moveTo>
                  <a:lnTo>
                    <a:pt x="3" y="28"/>
                  </a:lnTo>
                  <a:lnTo>
                    <a:pt x="0" y="146"/>
                  </a:lnTo>
                  <a:lnTo>
                    <a:pt x="59" y="14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9" name="Rectangle 61"/>
            <p:cNvSpPr>
              <a:spLocks noChangeArrowheads="1"/>
            </p:cNvSpPr>
            <p:nvPr/>
          </p:nvSpPr>
          <p:spPr bwMode="auto">
            <a:xfrm>
              <a:off x="6227720" y="4863865"/>
              <a:ext cx="29650" cy="11436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6224544" y="5289560"/>
              <a:ext cx="32827" cy="1154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6220308" y="5811617"/>
              <a:ext cx="32827" cy="117543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5239729" y="5322386"/>
              <a:ext cx="245674" cy="2647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5302206" y="5325564"/>
              <a:ext cx="25415" cy="13448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4947461" y="5952457"/>
              <a:ext cx="567592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6249958" y="5952457"/>
              <a:ext cx="486054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6" name="Freeform 68"/>
            <p:cNvSpPr>
              <a:spLocks/>
            </p:cNvSpPr>
            <p:nvPr/>
          </p:nvSpPr>
          <p:spPr bwMode="auto">
            <a:xfrm>
              <a:off x="5515053" y="5450519"/>
              <a:ext cx="265794" cy="72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" y="3"/>
                </a:cxn>
                <a:cxn ang="0">
                  <a:pos x="251" y="3"/>
                </a:cxn>
                <a:cxn ang="0">
                  <a:pos x="248" y="6"/>
                </a:cxn>
                <a:cxn ang="0">
                  <a:pos x="248" y="12"/>
                </a:cxn>
                <a:cxn ang="0">
                  <a:pos x="245" y="19"/>
                </a:cxn>
                <a:cxn ang="0">
                  <a:pos x="242" y="25"/>
                </a:cxn>
                <a:cxn ang="0">
                  <a:pos x="239" y="31"/>
                </a:cxn>
                <a:cxn ang="0">
                  <a:pos x="236" y="37"/>
                </a:cxn>
                <a:cxn ang="0">
                  <a:pos x="236" y="40"/>
                </a:cxn>
                <a:cxn ang="0">
                  <a:pos x="236" y="43"/>
                </a:cxn>
                <a:cxn ang="0">
                  <a:pos x="239" y="46"/>
                </a:cxn>
                <a:cxn ang="0">
                  <a:pos x="239" y="53"/>
                </a:cxn>
                <a:cxn ang="0">
                  <a:pos x="239" y="56"/>
                </a:cxn>
                <a:cxn ang="0">
                  <a:pos x="239" y="62"/>
                </a:cxn>
                <a:cxn ang="0">
                  <a:pos x="239" y="65"/>
                </a:cxn>
                <a:cxn ang="0">
                  <a:pos x="242" y="68"/>
                </a:cxn>
                <a:cxn ang="0">
                  <a:pos x="242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251" h="68">
                  <a:moveTo>
                    <a:pt x="0" y="0"/>
                  </a:moveTo>
                  <a:lnTo>
                    <a:pt x="251" y="3"/>
                  </a:lnTo>
                  <a:lnTo>
                    <a:pt x="251" y="3"/>
                  </a:lnTo>
                  <a:lnTo>
                    <a:pt x="248" y="6"/>
                  </a:lnTo>
                  <a:lnTo>
                    <a:pt x="248" y="12"/>
                  </a:lnTo>
                  <a:lnTo>
                    <a:pt x="245" y="19"/>
                  </a:lnTo>
                  <a:lnTo>
                    <a:pt x="242" y="25"/>
                  </a:lnTo>
                  <a:lnTo>
                    <a:pt x="239" y="31"/>
                  </a:lnTo>
                  <a:lnTo>
                    <a:pt x="236" y="37"/>
                  </a:lnTo>
                  <a:lnTo>
                    <a:pt x="236" y="40"/>
                  </a:lnTo>
                  <a:lnTo>
                    <a:pt x="236" y="43"/>
                  </a:lnTo>
                  <a:lnTo>
                    <a:pt x="239" y="46"/>
                  </a:lnTo>
                  <a:lnTo>
                    <a:pt x="239" y="53"/>
                  </a:lnTo>
                  <a:lnTo>
                    <a:pt x="239" y="56"/>
                  </a:lnTo>
                  <a:lnTo>
                    <a:pt x="239" y="62"/>
                  </a:lnTo>
                  <a:lnTo>
                    <a:pt x="239" y="65"/>
                  </a:lnTo>
                  <a:lnTo>
                    <a:pt x="242" y="68"/>
                  </a:lnTo>
                  <a:lnTo>
                    <a:pt x="242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7" name="Freeform 69"/>
            <p:cNvSpPr>
              <a:spLocks/>
            </p:cNvSpPr>
            <p:nvPr/>
          </p:nvSpPr>
          <p:spPr bwMode="auto">
            <a:xfrm>
              <a:off x="5511876" y="5525703"/>
              <a:ext cx="304975" cy="22979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" y="0"/>
                </a:cxn>
                <a:cxn ang="0">
                  <a:pos x="0" y="217"/>
                </a:cxn>
                <a:cxn ang="0">
                  <a:pos x="288" y="0"/>
                </a:cxn>
              </a:cxnLst>
              <a:rect l="0" t="0" r="r" b="b"/>
              <a:pathLst>
                <a:path w="288" h="217">
                  <a:moveTo>
                    <a:pt x="288" y="0"/>
                  </a:moveTo>
                  <a:lnTo>
                    <a:pt x="3" y="0"/>
                  </a:lnTo>
                  <a:lnTo>
                    <a:pt x="0" y="217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8" name="Rectangle 70"/>
            <p:cNvSpPr>
              <a:spLocks noChangeArrowheads="1"/>
            </p:cNvSpPr>
            <p:nvPr/>
          </p:nvSpPr>
          <p:spPr bwMode="auto">
            <a:xfrm>
              <a:off x="4947461" y="4509120"/>
              <a:ext cx="1788551" cy="127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9" name="Freeform 71"/>
            <p:cNvSpPr>
              <a:spLocks noEditPoints="1"/>
            </p:cNvSpPr>
            <p:nvPr/>
          </p:nvSpPr>
          <p:spPr bwMode="auto">
            <a:xfrm>
              <a:off x="4947461" y="4768561"/>
              <a:ext cx="1788551" cy="1252727"/>
            </a:xfrm>
            <a:custGeom>
              <a:avLst/>
              <a:gdLst/>
              <a:ahLst/>
              <a:cxnLst>
                <a:cxn ang="0">
                  <a:pos x="1246" y="1096"/>
                </a:cxn>
                <a:cxn ang="0">
                  <a:pos x="1237" y="979"/>
                </a:cxn>
                <a:cxn ang="0">
                  <a:pos x="1246" y="604"/>
                </a:cxn>
                <a:cxn ang="0">
                  <a:pos x="1237" y="486"/>
                </a:cxn>
                <a:cxn ang="0">
                  <a:pos x="1246" y="198"/>
                </a:cxn>
                <a:cxn ang="0">
                  <a:pos x="1237" y="83"/>
                </a:cxn>
                <a:cxn ang="0">
                  <a:pos x="533" y="0"/>
                </a:cxn>
                <a:cxn ang="0">
                  <a:pos x="527" y="632"/>
                </a:cxn>
                <a:cxn ang="0">
                  <a:pos x="0" y="1171"/>
                </a:cxn>
                <a:cxn ang="0">
                  <a:pos x="539" y="1177"/>
                </a:cxn>
                <a:cxn ang="0">
                  <a:pos x="741" y="923"/>
                </a:cxn>
                <a:cxn ang="0">
                  <a:pos x="778" y="917"/>
                </a:cxn>
                <a:cxn ang="0">
                  <a:pos x="961" y="1016"/>
                </a:cxn>
                <a:cxn ang="0">
                  <a:pos x="1221" y="1183"/>
                </a:cxn>
                <a:cxn ang="0">
                  <a:pos x="1209" y="1161"/>
                </a:cxn>
                <a:cxn ang="0">
                  <a:pos x="1209" y="83"/>
                </a:cxn>
                <a:cxn ang="0">
                  <a:pos x="1199" y="198"/>
                </a:cxn>
                <a:cxn ang="0">
                  <a:pos x="1224" y="486"/>
                </a:cxn>
                <a:cxn ang="0">
                  <a:pos x="1199" y="604"/>
                </a:cxn>
                <a:cxn ang="0">
                  <a:pos x="1224" y="979"/>
                </a:cxn>
                <a:cxn ang="0">
                  <a:pos x="1199" y="1096"/>
                </a:cxn>
                <a:cxn ang="0">
                  <a:pos x="1224" y="1177"/>
                </a:cxn>
                <a:cxn ang="0">
                  <a:pos x="1689" y="1171"/>
                </a:cxn>
                <a:cxn ang="0">
                  <a:pos x="607" y="629"/>
                </a:cxn>
                <a:cxn ang="0">
                  <a:pos x="781" y="694"/>
                </a:cxn>
                <a:cxn ang="0">
                  <a:pos x="781" y="684"/>
                </a:cxn>
                <a:cxn ang="0">
                  <a:pos x="784" y="669"/>
                </a:cxn>
                <a:cxn ang="0">
                  <a:pos x="787" y="656"/>
                </a:cxn>
                <a:cxn ang="0">
                  <a:pos x="796" y="644"/>
                </a:cxn>
                <a:cxn ang="0">
                  <a:pos x="809" y="663"/>
                </a:cxn>
                <a:cxn ang="0">
                  <a:pos x="812" y="687"/>
                </a:cxn>
                <a:cxn ang="0">
                  <a:pos x="800" y="703"/>
                </a:cxn>
                <a:cxn ang="0">
                  <a:pos x="793" y="709"/>
                </a:cxn>
                <a:cxn ang="0">
                  <a:pos x="784" y="641"/>
                </a:cxn>
                <a:cxn ang="0">
                  <a:pos x="775" y="656"/>
                </a:cxn>
                <a:cxn ang="0">
                  <a:pos x="772" y="669"/>
                </a:cxn>
                <a:cxn ang="0">
                  <a:pos x="769" y="687"/>
                </a:cxn>
                <a:cxn ang="0">
                  <a:pos x="781" y="694"/>
                </a:cxn>
                <a:cxn ang="0">
                  <a:pos x="793" y="721"/>
                </a:cxn>
                <a:cxn ang="0">
                  <a:pos x="753" y="910"/>
                </a:cxn>
                <a:cxn ang="0">
                  <a:pos x="765" y="910"/>
                </a:cxn>
                <a:cxn ang="0">
                  <a:pos x="539" y="963"/>
                </a:cxn>
                <a:cxn ang="0">
                  <a:pos x="787" y="774"/>
                </a:cxn>
                <a:cxn ang="0">
                  <a:pos x="961" y="560"/>
                </a:cxn>
                <a:cxn ang="0">
                  <a:pos x="961" y="198"/>
                </a:cxn>
                <a:cxn ang="0">
                  <a:pos x="942" y="548"/>
                </a:cxn>
                <a:cxn ang="0">
                  <a:pos x="948" y="604"/>
                </a:cxn>
                <a:cxn ang="0">
                  <a:pos x="837" y="749"/>
                </a:cxn>
                <a:cxn ang="0">
                  <a:pos x="840" y="715"/>
                </a:cxn>
                <a:cxn ang="0">
                  <a:pos x="837" y="715"/>
                </a:cxn>
                <a:cxn ang="0">
                  <a:pos x="837" y="712"/>
                </a:cxn>
                <a:cxn ang="0">
                  <a:pos x="834" y="709"/>
                </a:cxn>
                <a:cxn ang="0">
                  <a:pos x="812" y="709"/>
                </a:cxn>
                <a:cxn ang="0">
                  <a:pos x="818" y="700"/>
                </a:cxn>
                <a:cxn ang="0">
                  <a:pos x="824" y="690"/>
                </a:cxn>
                <a:cxn ang="0">
                  <a:pos x="815" y="650"/>
                </a:cxn>
                <a:cxn ang="0">
                  <a:pos x="800" y="629"/>
                </a:cxn>
                <a:cxn ang="0">
                  <a:pos x="620" y="12"/>
                </a:cxn>
                <a:cxn ang="0">
                  <a:pos x="1221" y="34"/>
                </a:cxn>
                <a:cxn ang="0">
                  <a:pos x="1212" y="96"/>
                </a:cxn>
                <a:cxn ang="0">
                  <a:pos x="1212" y="598"/>
                </a:cxn>
                <a:cxn ang="0">
                  <a:pos x="1212" y="598"/>
                </a:cxn>
                <a:cxn ang="0">
                  <a:pos x="1224" y="1090"/>
                </a:cxn>
              </a:cxnLst>
              <a:rect l="0" t="0" r="r" b="b"/>
              <a:pathLst>
                <a:path w="1689" h="1183">
                  <a:moveTo>
                    <a:pt x="1237" y="1102"/>
                  </a:moveTo>
                  <a:lnTo>
                    <a:pt x="1240" y="1102"/>
                  </a:lnTo>
                  <a:lnTo>
                    <a:pt x="1246" y="1102"/>
                  </a:lnTo>
                  <a:lnTo>
                    <a:pt x="1246" y="1096"/>
                  </a:lnTo>
                  <a:lnTo>
                    <a:pt x="1246" y="985"/>
                  </a:lnTo>
                  <a:lnTo>
                    <a:pt x="1246" y="979"/>
                  </a:lnTo>
                  <a:lnTo>
                    <a:pt x="1240" y="979"/>
                  </a:lnTo>
                  <a:lnTo>
                    <a:pt x="1237" y="979"/>
                  </a:lnTo>
                  <a:lnTo>
                    <a:pt x="1237" y="610"/>
                  </a:lnTo>
                  <a:lnTo>
                    <a:pt x="1240" y="610"/>
                  </a:lnTo>
                  <a:lnTo>
                    <a:pt x="1246" y="610"/>
                  </a:lnTo>
                  <a:lnTo>
                    <a:pt x="1246" y="604"/>
                  </a:lnTo>
                  <a:lnTo>
                    <a:pt x="1246" y="492"/>
                  </a:lnTo>
                  <a:lnTo>
                    <a:pt x="1246" y="486"/>
                  </a:lnTo>
                  <a:lnTo>
                    <a:pt x="1240" y="486"/>
                  </a:lnTo>
                  <a:lnTo>
                    <a:pt x="1237" y="486"/>
                  </a:lnTo>
                  <a:lnTo>
                    <a:pt x="1237" y="204"/>
                  </a:lnTo>
                  <a:lnTo>
                    <a:pt x="1240" y="204"/>
                  </a:lnTo>
                  <a:lnTo>
                    <a:pt x="1246" y="204"/>
                  </a:lnTo>
                  <a:lnTo>
                    <a:pt x="1246" y="198"/>
                  </a:lnTo>
                  <a:lnTo>
                    <a:pt x="1246" y="90"/>
                  </a:lnTo>
                  <a:lnTo>
                    <a:pt x="1246" y="83"/>
                  </a:lnTo>
                  <a:lnTo>
                    <a:pt x="1240" y="83"/>
                  </a:lnTo>
                  <a:lnTo>
                    <a:pt x="1237" y="83"/>
                  </a:lnTo>
                  <a:lnTo>
                    <a:pt x="1237" y="6"/>
                  </a:lnTo>
                  <a:lnTo>
                    <a:pt x="1237" y="0"/>
                  </a:lnTo>
                  <a:lnTo>
                    <a:pt x="1230" y="0"/>
                  </a:lnTo>
                  <a:lnTo>
                    <a:pt x="533" y="0"/>
                  </a:lnTo>
                  <a:lnTo>
                    <a:pt x="527" y="0"/>
                  </a:lnTo>
                  <a:lnTo>
                    <a:pt x="527" y="6"/>
                  </a:lnTo>
                  <a:lnTo>
                    <a:pt x="527" y="629"/>
                  </a:lnTo>
                  <a:lnTo>
                    <a:pt x="527" y="632"/>
                  </a:lnTo>
                  <a:lnTo>
                    <a:pt x="527" y="715"/>
                  </a:lnTo>
                  <a:lnTo>
                    <a:pt x="527" y="721"/>
                  </a:lnTo>
                  <a:lnTo>
                    <a:pt x="527" y="1171"/>
                  </a:lnTo>
                  <a:lnTo>
                    <a:pt x="0" y="1171"/>
                  </a:lnTo>
                  <a:lnTo>
                    <a:pt x="0" y="1183"/>
                  </a:lnTo>
                  <a:lnTo>
                    <a:pt x="533" y="1183"/>
                  </a:lnTo>
                  <a:lnTo>
                    <a:pt x="539" y="1183"/>
                  </a:lnTo>
                  <a:lnTo>
                    <a:pt x="539" y="1177"/>
                  </a:lnTo>
                  <a:lnTo>
                    <a:pt x="539" y="979"/>
                  </a:lnTo>
                  <a:lnTo>
                    <a:pt x="741" y="824"/>
                  </a:lnTo>
                  <a:lnTo>
                    <a:pt x="741" y="917"/>
                  </a:lnTo>
                  <a:lnTo>
                    <a:pt x="741" y="923"/>
                  </a:lnTo>
                  <a:lnTo>
                    <a:pt x="747" y="923"/>
                  </a:lnTo>
                  <a:lnTo>
                    <a:pt x="772" y="923"/>
                  </a:lnTo>
                  <a:lnTo>
                    <a:pt x="778" y="923"/>
                  </a:lnTo>
                  <a:lnTo>
                    <a:pt x="778" y="917"/>
                  </a:lnTo>
                  <a:lnTo>
                    <a:pt x="778" y="796"/>
                  </a:lnTo>
                  <a:lnTo>
                    <a:pt x="790" y="787"/>
                  </a:lnTo>
                  <a:lnTo>
                    <a:pt x="961" y="787"/>
                  </a:lnTo>
                  <a:lnTo>
                    <a:pt x="961" y="1016"/>
                  </a:lnTo>
                  <a:lnTo>
                    <a:pt x="961" y="1019"/>
                  </a:lnTo>
                  <a:lnTo>
                    <a:pt x="964" y="1022"/>
                  </a:lnTo>
                  <a:lnTo>
                    <a:pt x="1212" y="1177"/>
                  </a:lnTo>
                  <a:lnTo>
                    <a:pt x="1221" y="1183"/>
                  </a:lnTo>
                  <a:lnTo>
                    <a:pt x="1221" y="1171"/>
                  </a:lnTo>
                  <a:lnTo>
                    <a:pt x="1221" y="1109"/>
                  </a:lnTo>
                  <a:lnTo>
                    <a:pt x="1209" y="1109"/>
                  </a:lnTo>
                  <a:lnTo>
                    <a:pt x="1209" y="1161"/>
                  </a:lnTo>
                  <a:lnTo>
                    <a:pt x="973" y="1013"/>
                  </a:lnTo>
                  <a:lnTo>
                    <a:pt x="973" y="204"/>
                  </a:lnTo>
                  <a:lnTo>
                    <a:pt x="1209" y="46"/>
                  </a:lnTo>
                  <a:lnTo>
                    <a:pt x="1209" y="83"/>
                  </a:lnTo>
                  <a:lnTo>
                    <a:pt x="1206" y="83"/>
                  </a:lnTo>
                  <a:lnTo>
                    <a:pt x="1199" y="83"/>
                  </a:lnTo>
                  <a:lnTo>
                    <a:pt x="1199" y="90"/>
                  </a:lnTo>
                  <a:lnTo>
                    <a:pt x="1199" y="198"/>
                  </a:lnTo>
                  <a:lnTo>
                    <a:pt x="1199" y="204"/>
                  </a:lnTo>
                  <a:lnTo>
                    <a:pt x="1206" y="204"/>
                  </a:lnTo>
                  <a:lnTo>
                    <a:pt x="1224" y="204"/>
                  </a:lnTo>
                  <a:lnTo>
                    <a:pt x="1224" y="486"/>
                  </a:lnTo>
                  <a:lnTo>
                    <a:pt x="1206" y="486"/>
                  </a:lnTo>
                  <a:lnTo>
                    <a:pt x="1199" y="486"/>
                  </a:lnTo>
                  <a:lnTo>
                    <a:pt x="1199" y="492"/>
                  </a:lnTo>
                  <a:lnTo>
                    <a:pt x="1199" y="604"/>
                  </a:lnTo>
                  <a:lnTo>
                    <a:pt x="1199" y="610"/>
                  </a:lnTo>
                  <a:lnTo>
                    <a:pt x="1206" y="610"/>
                  </a:lnTo>
                  <a:lnTo>
                    <a:pt x="1224" y="610"/>
                  </a:lnTo>
                  <a:lnTo>
                    <a:pt x="1224" y="979"/>
                  </a:lnTo>
                  <a:lnTo>
                    <a:pt x="1206" y="979"/>
                  </a:lnTo>
                  <a:lnTo>
                    <a:pt x="1199" y="979"/>
                  </a:lnTo>
                  <a:lnTo>
                    <a:pt x="1199" y="985"/>
                  </a:lnTo>
                  <a:lnTo>
                    <a:pt x="1199" y="1096"/>
                  </a:lnTo>
                  <a:lnTo>
                    <a:pt x="1199" y="1102"/>
                  </a:lnTo>
                  <a:lnTo>
                    <a:pt x="1206" y="1102"/>
                  </a:lnTo>
                  <a:lnTo>
                    <a:pt x="1224" y="1102"/>
                  </a:lnTo>
                  <a:lnTo>
                    <a:pt x="1224" y="1177"/>
                  </a:lnTo>
                  <a:lnTo>
                    <a:pt x="1224" y="1183"/>
                  </a:lnTo>
                  <a:lnTo>
                    <a:pt x="1230" y="1183"/>
                  </a:lnTo>
                  <a:lnTo>
                    <a:pt x="1689" y="1183"/>
                  </a:lnTo>
                  <a:lnTo>
                    <a:pt x="1689" y="1171"/>
                  </a:lnTo>
                  <a:lnTo>
                    <a:pt x="1237" y="1171"/>
                  </a:lnTo>
                  <a:lnTo>
                    <a:pt x="1237" y="1102"/>
                  </a:lnTo>
                  <a:close/>
                  <a:moveTo>
                    <a:pt x="607" y="12"/>
                  </a:moveTo>
                  <a:lnTo>
                    <a:pt x="607" y="629"/>
                  </a:lnTo>
                  <a:lnTo>
                    <a:pt x="539" y="629"/>
                  </a:lnTo>
                  <a:lnTo>
                    <a:pt x="539" y="12"/>
                  </a:lnTo>
                  <a:lnTo>
                    <a:pt x="607" y="12"/>
                  </a:lnTo>
                  <a:close/>
                  <a:moveTo>
                    <a:pt x="781" y="694"/>
                  </a:moveTo>
                  <a:lnTo>
                    <a:pt x="781" y="694"/>
                  </a:lnTo>
                  <a:lnTo>
                    <a:pt x="781" y="690"/>
                  </a:lnTo>
                  <a:lnTo>
                    <a:pt x="781" y="687"/>
                  </a:lnTo>
                  <a:lnTo>
                    <a:pt x="781" y="684"/>
                  </a:lnTo>
                  <a:lnTo>
                    <a:pt x="781" y="681"/>
                  </a:lnTo>
                  <a:lnTo>
                    <a:pt x="781" y="678"/>
                  </a:lnTo>
                  <a:lnTo>
                    <a:pt x="784" y="672"/>
                  </a:lnTo>
                  <a:lnTo>
                    <a:pt x="784" y="669"/>
                  </a:lnTo>
                  <a:lnTo>
                    <a:pt x="784" y="666"/>
                  </a:lnTo>
                  <a:lnTo>
                    <a:pt x="784" y="663"/>
                  </a:lnTo>
                  <a:lnTo>
                    <a:pt x="787" y="660"/>
                  </a:lnTo>
                  <a:lnTo>
                    <a:pt x="787" y="656"/>
                  </a:lnTo>
                  <a:lnTo>
                    <a:pt x="790" y="653"/>
                  </a:lnTo>
                  <a:lnTo>
                    <a:pt x="793" y="650"/>
                  </a:lnTo>
                  <a:lnTo>
                    <a:pt x="793" y="647"/>
                  </a:lnTo>
                  <a:lnTo>
                    <a:pt x="796" y="644"/>
                  </a:lnTo>
                  <a:lnTo>
                    <a:pt x="800" y="647"/>
                  </a:lnTo>
                  <a:lnTo>
                    <a:pt x="803" y="653"/>
                  </a:lnTo>
                  <a:lnTo>
                    <a:pt x="806" y="656"/>
                  </a:lnTo>
                  <a:lnTo>
                    <a:pt x="809" y="663"/>
                  </a:lnTo>
                  <a:lnTo>
                    <a:pt x="809" y="669"/>
                  </a:lnTo>
                  <a:lnTo>
                    <a:pt x="812" y="675"/>
                  </a:lnTo>
                  <a:lnTo>
                    <a:pt x="812" y="681"/>
                  </a:lnTo>
                  <a:lnTo>
                    <a:pt x="812" y="687"/>
                  </a:lnTo>
                  <a:lnTo>
                    <a:pt x="809" y="694"/>
                  </a:lnTo>
                  <a:lnTo>
                    <a:pt x="806" y="697"/>
                  </a:lnTo>
                  <a:lnTo>
                    <a:pt x="803" y="703"/>
                  </a:lnTo>
                  <a:lnTo>
                    <a:pt x="800" y="703"/>
                  </a:lnTo>
                  <a:lnTo>
                    <a:pt x="800" y="706"/>
                  </a:lnTo>
                  <a:lnTo>
                    <a:pt x="796" y="709"/>
                  </a:lnTo>
                  <a:lnTo>
                    <a:pt x="793" y="709"/>
                  </a:lnTo>
                  <a:lnTo>
                    <a:pt x="793" y="709"/>
                  </a:lnTo>
                  <a:lnTo>
                    <a:pt x="539" y="709"/>
                  </a:lnTo>
                  <a:lnTo>
                    <a:pt x="539" y="638"/>
                  </a:lnTo>
                  <a:lnTo>
                    <a:pt x="784" y="638"/>
                  </a:lnTo>
                  <a:lnTo>
                    <a:pt x="784" y="641"/>
                  </a:lnTo>
                  <a:lnTo>
                    <a:pt x="781" y="644"/>
                  </a:lnTo>
                  <a:lnTo>
                    <a:pt x="778" y="647"/>
                  </a:lnTo>
                  <a:lnTo>
                    <a:pt x="778" y="653"/>
                  </a:lnTo>
                  <a:lnTo>
                    <a:pt x="775" y="656"/>
                  </a:lnTo>
                  <a:lnTo>
                    <a:pt x="775" y="660"/>
                  </a:lnTo>
                  <a:lnTo>
                    <a:pt x="772" y="663"/>
                  </a:lnTo>
                  <a:lnTo>
                    <a:pt x="772" y="666"/>
                  </a:lnTo>
                  <a:lnTo>
                    <a:pt x="772" y="669"/>
                  </a:lnTo>
                  <a:lnTo>
                    <a:pt x="769" y="675"/>
                  </a:lnTo>
                  <a:lnTo>
                    <a:pt x="769" y="678"/>
                  </a:lnTo>
                  <a:lnTo>
                    <a:pt x="769" y="684"/>
                  </a:lnTo>
                  <a:lnTo>
                    <a:pt x="769" y="687"/>
                  </a:lnTo>
                  <a:lnTo>
                    <a:pt x="769" y="690"/>
                  </a:lnTo>
                  <a:lnTo>
                    <a:pt x="769" y="694"/>
                  </a:lnTo>
                  <a:lnTo>
                    <a:pt x="769" y="694"/>
                  </a:lnTo>
                  <a:lnTo>
                    <a:pt x="781" y="694"/>
                  </a:lnTo>
                  <a:close/>
                  <a:moveTo>
                    <a:pt x="815" y="721"/>
                  </a:moveTo>
                  <a:lnTo>
                    <a:pt x="539" y="923"/>
                  </a:lnTo>
                  <a:lnTo>
                    <a:pt x="539" y="721"/>
                  </a:lnTo>
                  <a:lnTo>
                    <a:pt x="793" y="721"/>
                  </a:lnTo>
                  <a:lnTo>
                    <a:pt x="793" y="721"/>
                  </a:lnTo>
                  <a:lnTo>
                    <a:pt x="815" y="721"/>
                  </a:lnTo>
                  <a:close/>
                  <a:moveTo>
                    <a:pt x="765" y="910"/>
                  </a:moveTo>
                  <a:lnTo>
                    <a:pt x="753" y="910"/>
                  </a:lnTo>
                  <a:lnTo>
                    <a:pt x="753" y="814"/>
                  </a:lnTo>
                  <a:lnTo>
                    <a:pt x="753" y="814"/>
                  </a:lnTo>
                  <a:lnTo>
                    <a:pt x="765" y="805"/>
                  </a:lnTo>
                  <a:lnTo>
                    <a:pt x="765" y="910"/>
                  </a:lnTo>
                  <a:close/>
                  <a:moveTo>
                    <a:pt x="787" y="774"/>
                  </a:moveTo>
                  <a:lnTo>
                    <a:pt x="787" y="774"/>
                  </a:lnTo>
                  <a:lnTo>
                    <a:pt x="787" y="774"/>
                  </a:lnTo>
                  <a:lnTo>
                    <a:pt x="539" y="963"/>
                  </a:lnTo>
                  <a:lnTo>
                    <a:pt x="539" y="938"/>
                  </a:lnTo>
                  <a:lnTo>
                    <a:pt x="827" y="728"/>
                  </a:lnTo>
                  <a:lnTo>
                    <a:pt x="827" y="743"/>
                  </a:lnTo>
                  <a:lnTo>
                    <a:pt x="787" y="774"/>
                  </a:lnTo>
                  <a:close/>
                  <a:moveTo>
                    <a:pt x="961" y="591"/>
                  </a:moveTo>
                  <a:lnTo>
                    <a:pt x="955" y="591"/>
                  </a:lnTo>
                  <a:lnTo>
                    <a:pt x="955" y="560"/>
                  </a:lnTo>
                  <a:lnTo>
                    <a:pt x="961" y="560"/>
                  </a:lnTo>
                  <a:lnTo>
                    <a:pt x="961" y="591"/>
                  </a:lnTo>
                  <a:close/>
                  <a:moveTo>
                    <a:pt x="1212" y="31"/>
                  </a:moveTo>
                  <a:lnTo>
                    <a:pt x="964" y="198"/>
                  </a:lnTo>
                  <a:lnTo>
                    <a:pt x="961" y="198"/>
                  </a:lnTo>
                  <a:lnTo>
                    <a:pt x="961" y="201"/>
                  </a:lnTo>
                  <a:lnTo>
                    <a:pt x="961" y="548"/>
                  </a:lnTo>
                  <a:lnTo>
                    <a:pt x="948" y="548"/>
                  </a:lnTo>
                  <a:lnTo>
                    <a:pt x="942" y="548"/>
                  </a:lnTo>
                  <a:lnTo>
                    <a:pt x="942" y="554"/>
                  </a:lnTo>
                  <a:lnTo>
                    <a:pt x="942" y="598"/>
                  </a:lnTo>
                  <a:lnTo>
                    <a:pt x="942" y="604"/>
                  </a:lnTo>
                  <a:lnTo>
                    <a:pt x="948" y="604"/>
                  </a:lnTo>
                  <a:lnTo>
                    <a:pt x="961" y="604"/>
                  </a:lnTo>
                  <a:lnTo>
                    <a:pt x="961" y="774"/>
                  </a:lnTo>
                  <a:lnTo>
                    <a:pt x="806" y="774"/>
                  </a:lnTo>
                  <a:lnTo>
                    <a:pt x="837" y="749"/>
                  </a:lnTo>
                  <a:lnTo>
                    <a:pt x="840" y="749"/>
                  </a:lnTo>
                  <a:lnTo>
                    <a:pt x="840" y="746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37" y="715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12" y="709"/>
                  </a:lnTo>
                  <a:lnTo>
                    <a:pt x="815" y="706"/>
                  </a:lnTo>
                  <a:lnTo>
                    <a:pt x="815" y="706"/>
                  </a:lnTo>
                  <a:lnTo>
                    <a:pt x="818" y="703"/>
                  </a:lnTo>
                  <a:lnTo>
                    <a:pt x="818" y="700"/>
                  </a:lnTo>
                  <a:lnTo>
                    <a:pt x="821" y="697"/>
                  </a:lnTo>
                  <a:lnTo>
                    <a:pt x="821" y="697"/>
                  </a:lnTo>
                  <a:lnTo>
                    <a:pt x="821" y="694"/>
                  </a:lnTo>
                  <a:lnTo>
                    <a:pt x="824" y="690"/>
                  </a:lnTo>
                  <a:lnTo>
                    <a:pt x="824" y="678"/>
                  </a:lnTo>
                  <a:lnTo>
                    <a:pt x="821" y="669"/>
                  </a:lnTo>
                  <a:lnTo>
                    <a:pt x="818" y="660"/>
                  </a:lnTo>
                  <a:lnTo>
                    <a:pt x="815" y="650"/>
                  </a:lnTo>
                  <a:lnTo>
                    <a:pt x="809" y="641"/>
                  </a:lnTo>
                  <a:lnTo>
                    <a:pt x="806" y="635"/>
                  </a:lnTo>
                  <a:lnTo>
                    <a:pt x="803" y="632"/>
                  </a:lnTo>
                  <a:lnTo>
                    <a:pt x="800" y="629"/>
                  </a:lnTo>
                  <a:lnTo>
                    <a:pt x="800" y="629"/>
                  </a:lnTo>
                  <a:lnTo>
                    <a:pt x="796" y="629"/>
                  </a:lnTo>
                  <a:lnTo>
                    <a:pt x="620" y="629"/>
                  </a:lnTo>
                  <a:lnTo>
                    <a:pt x="620" y="12"/>
                  </a:lnTo>
                  <a:lnTo>
                    <a:pt x="1224" y="12"/>
                  </a:lnTo>
                  <a:lnTo>
                    <a:pt x="1224" y="83"/>
                  </a:lnTo>
                  <a:lnTo>
                    <a:pt x="1221" y="83"/>
                  </a:lnTo>
                  <a:lnTo>
                    <a:pt x="1221" y="34"/>
                  </a:lnTo>
                  <a:lnTo>
                    <a:pt x="1221" y="24"/>
                  </a:lnTo>
                  <a:lnTo>
                    <a:pt x="1212" y="31"/>
                  </a:lnTo>
                  <a:close/>
                  <a:moveTo>
                    <a:pt x="1212" y="192"/>
                  </a:moveTo>
                  <a:lnTo>
                    <a:pt x="1212" y="96"/>
                  </a:lnTo>
                  <a:lnTo>
                    <a:pt x="1224" y="96"/>
                  </a:lnTo>
                  <a:lnTo>
                    <a:pt x="1224" y="192"/>
                  </a:lnTo>
                  <a:lnTo>
                    <a:pt x="1212" y="192"/>
                  </a:lnTo>
                  <a:close/>
                  <a:moveTo>
                    <a:pt x="1212" y="598"/>
                  </a:moveTo>
                  <a:lnTo>
                    <a:pt x="1212" y="498"/>
                  </a:lnTo>
                  <a:lnTo>
                    <a:pt x="1224" y="498"/>
                  </a:lnTo>
                  <a:lnTo>
                    <a:pt x="1224" y="598"/>
                  </a:lnTo>
                  <a:lnTo>
                    <a:pt x="1212" y="598"/>
                  </a:lnTo>
                  <a:close/>
                  <a:moveTo>
                    <a:pt x="1212" y="1090"/>
                  </a:moveTo>
                  <a:lnTo>
                    <a:pt x="1212" y="991"/>
                  </a:lnTo>
                  <a:lnTo>
                    <a:pt x="1224" y="991"/>
                  </a:lnTo>
                  <a:lnTo>
                    <a:pt x="1224" y="1090"/>
                  </a:lnTo>
                  <a:lnTo>
                    <a:pt x="1212" y="10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0" name="Rectangle 72"/>
            <p:cNvSpPr>
              <a:spLocks noChangeArrowheads="1"/>
            </p:cNvSpPr>
            <p:nvPr/>
          </p:nvSpPr>
          <p:spPr bwMode="auto">
            <a:xfrm>
              <a:off x="6227720" y="5424045"/>
              <a:ext cx="12707" cy="3642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1" name="Rectangle 73"/>
            <p:cNvSpPr>
              <a:spLocks noChangeArrowheads="1"/>
            </p:cNvSpPr>
            <p:nvPr/>
          </p:nvSpPr>
          <p:spPr bwMode="auto">
            <a:xfrm>
              <a:off x="6227720" y="4998351"/>
              <a:ext cx="12707" cy="272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2" name="Freeform 74"/>
            <p:cNvSpPr>
              <a:spLocks noEditPoints="1"/>
            </p:cNvSpPr>
            <p:nvPr/>
          </p:nvSpPr>
          <p:spPr bwMode="auto">
            <a:xfrm>
              <a:off x="6056172" y="5017412"/>
              <a:ext cx="98481" cy="200140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50"/>
                </a:cxn>
                <a:cxn ang="0">
                  <a:pos x="0" y="183"/>
                </a:cxn>
                <a:cxn ang="0">
                  <a:pos x="0" y="189"/>
                </a:cxn>
                <a:cxn ang="0">
                  <a:pos x="7" y="189"/>
                </a:cxn>
                <a:cxn ang="0">
                  <a:pos x="87" y="189"/>
                </a:cxn>
                <a:cxn ang="0">
                  <a:pos x="93" y="189"/>
                </a:cxn>
                <a:cxn ang="0">
                  <a:pos x="93" y="183"/>
                </a:cxn>
                <a:cxn ang="0">
                  <a:pos x="93" y="9"/>
                </a:cxn>
                <a:cxn ang="0">
                  <a:pos x="93" y="0"/>
                </a:cxn>
                <a:cxn ang="0">
                  <a:pos x="84" y="3"/>
                </a:cxn>
                <a:cxn ang="0">
                  <a:pos x="4" y="43"/>
                </a:cxn>
                <a:cxn ang="0">
                  <a:pos x="0" y="43"/>
                </a:cxn>
                <a:cxn ang="0">
                  <a:pos x="81" y="177"/>
                </a:cxn>
                <a:cxn ang="0">
                  <a:pos x="31" y="177"/>
                </a:cxn>
                <a:cxn ang="0">
                  <a:pos x="31" y="65"/>
                </a:cxn>
                <a:cxn ang="0">
                  <a:pos x="81" y="40"/>
                </a:cxn>
                <a:cxn ang="0">
                  <a:pos x="81" y="177"/>
                </a:cxn>
                <a:cxn ang="0">
                  <a:pos x="13" y="53"/>
                </a:cxn>
                <a:cxn ang="0">
                  <a:pos x="81" y="19"/>
                </a:cxn>
                <a:cxn ang="0">
                  <a:pos x="81" y="25"/>
                </a:cxn>
                <a:cxn ang="0">
                  <a:pos x="22" y="56"/>
                </a:cxn>
                <a:cxn ang="0">
                  <a:pos x="19" y="56"/>
                </a:cxn>
                <a:cxn ang="0">
                  <a:pos x="19" y="62"/>
                </a:cxn>
                <a:cxn ang="0">
                  <a:pos x="19" y="177"/>
                </a:cxn>
                <a:cxn ang="0">
                  <a:pos x="13" y="177"/>
                </a:cxn>
                <a:cxn ang="0">
                  <a:pos x="13" y="53"/>
                </a:cxn>
              </a:cxnLst>
              <a:rect l="0" t="0" r="r" b="b"/>
              <a:pathLst>
                <a:path w="93" h="189">
                  <a:moveTo>
                    <a:pt x="0" y="43"/>
                  </a:moveTo>
                  <a:lnTo>
                    <a:pt x="0" y="50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7" y="189"/>
                  </a:lnTo>
                  <a:lnTo>
                    <a:pt x="87" y="189"/>
                  </a:lnTo>
                  <a:lnTo>
                    <a:pt x="93" y="189"/>
                  </a:lnTo>
                  <a:lnTo>
                    <a:pt x="93" y="183"/>
                  </a:lnTo>
                  <a:lnTo>
                    <a:pt x="93" y="9"/>
                  </a:lnTo>
                  <a:lnTo>
                    <a:pt x="93" y="0"/>
                  </a:lnTo>
                  <a:lnTo>
                    <a:pt x="84" y="3"/>
                  </a:lnTo>
                  <a:lnTo>
                    <a:pt x="4" y="43"/>
                  </a:lnTo>
                  <a:lnTo>
                    <a:pt x="0" y="43"/>
                  </a:lnTo>
                  <a:close/>
                  <a:moveTo>
                    <a:pt x="81" y="177"/>
                  </a:moveTo>
                  <a:lnTo>
                    <a:pt x="31" y="177"/>
                  </a:lnTo>
                  <a:lnTo>
                    <a:pt x="31" y="65"/>
                  </a:lnTo>
                  <a:lnTo>
                    <a:pt x="81" y="40"/>
                  </a:lnTo>
                  <a:lnTo>
                    <a:pt x="81" y="177"/>
                  </a:lnTo>
                  <a:close/>
                  <a:moveTo>
                    <a:pt x="13" y="53"/>
                  </a:moveTo>
                  <a:lnTo>
                    <a:pt x="81" y="19"/>
                  </a:lnTo>
                  <a:lnTo>
                    <a:pt x="81" y="2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9" y="62"/>
                  </a:lnTo>
                  <a:lnTo>
                    <a:pt x="19" y="177"/>
                  </a:lnTo>
                  <a:lnTo>
                    <a:pt x="13" y="177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3" name="Freeform 75"/>
            <p:cNvSpPr>
              <a:spLocks noEditPoints="1"/>
            </p:cNvSpPr>
            <p:nvPr/>
          </p:nvSpPr>
          <p:spPr bwMode="auto">
            <a:xfrm>
              <a:off x="5705663" y="4863865"/>
              <a:ext cx="226613" cy="15672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42"/>
                </a:cxn>
                <a:cxn ang="0">
                  <a:pos x="0" y="148"/>
                </a:cxn>
                <a:cxn ang="0">
                  <a:pos x="6" y="148"/>
                </a:cxn>
                <a:cxn ang="0">
                  <a:pos x="208" y="148"/>
                </a:cxn>
                <a:cxn ang="0">
                  <a:pos x="214" y="148"/>
                </a:cxn>
                <a:cxn ang="0">
                  <a:pos x="214" y="142"/>
                </a:cxn>
                <a:cxn ang="0">
                  <a:pos x="214" y="6"/>
                </a:cxn>
                <a:cxn ang="0">
                  <a:pos x="214" y="0"/>
                </a:cxn>
                <a:cxn ang="0">
                  <a:pos x="208" y="0"/>
                </a:cxn>
                <a:cxn ang="0">
                  <a:pos x="6" y="0"/>
                </a:cxn>
                <a:cxn ang="0">
                  <a:pos x="28" y="136"/>
                </a:cxn>
                <a:cxn ang="0">
                  <a:pos x="12" y="136"/>
                </a:cxn>
                <a:cxn ang="0">
                  <a:pos x="12" y="12"/>
                </a:cxn>
                <a:cxn ang="0">
                  <a:pos x="28" y="12"/>
                </a:cxn>
                <a:cxn ang="0">
                  <a:pos x="28" y="136"/>
                </a:cxn>
                <a:cxn ang="0">
                  <a:pos x="74" y="136"/>
                </a:cxn>
                <a:cxn ang="0">
                  <a:pos x="46" y="136"/>
                </a:cxn>
                <a:cxn ang="0">
                  <a:pos x="46" y="12"/>
                </a:cxn>
                <a:cxn ang="0">
                  <a:pos x="74" y="12"/>
                </a:cxn>
                <a:cxn ang="0">
                  <a:pos x="74" y="136"/>
                </a:cxn>
                <a:cxn ang="0">
                  <a:pos x="115" y="136"/>
                </a:cxn>
                <a:cxn ang="0">
                  <a:pos x="93" y="136"/>
                </a:cxn>
                <a:cxn ang="0">
                  <a:pos x="93" y="12"/>
                </a:cxn>
                <a:cxn ang="0">
                  <a:pos x="115" y="12"/>
                </a:cxn>
                <a:cxn ang="0">
                  <a:pos x="115" y="136"/>
                </a:cxn>
                <a:cxn ang="0">
                  <a:pos x="158" y="136"/>
                </a:cxn>
                <a:cxn ang="0">
                  <a:pos x="130" y="136"/>
                </a:cxn>
                <a:cxn ang="0">
                  <a:pos x="130" y="12"/>
                </a:cxn>
                <a:cxn ang="0">
                  <a:pos x="158" y="12"/>
                </a:cxn>
                <a:cxn ang="0">
                  <a:pos x="158" y="136"/>
                </a:cxn>
                <a:cxn ang="0">
                  <a:pos x="201" y="136"/>
                </a:cxn>
                <a:cxn ang="0">
                  <a:pos x="177" y="136"/>
                </a:cxn>
                <a:cxn ang="0">
                  <a:pos x="177" y="12"/>
                </a:cxn>
                <a:cxn ang="0">
                  <a:pos x="201" y="12"/>
                </a:cxn>
                <a:cxn ang="0">
                  <a:pos x="201" y="136"/>
                </a:cxn>
              </a:cxnLst>
              <a:rect l="0" t="0" r="r" b="b"/>
              <a:pathLst>
                <a:path w="214" h="148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6" y="148"/>
                  </a:lnTo>
                  <a:lnTo>
                    <a:pt x="208" y="148"/>
                  </a:lnTo>
                  <a:lnTo>
                    <a:pt x="214" y="148"/>
                  </a:lnTo>
                  <a:lnTo>
                    <a:pt x="214" y="142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208" y="0"/>
                  </a:lnTo>
                  <a:lnTo>
                    <a:pt x="6" y="0"/>
                  </a:lnTo>
                  <a:close/>
                  <a:moveTo>
                    <a:pt x="28" y="136"/>
                  </a:moveTo>
                  <a:lnTo>
                    <a:pt x="12" y="136"/>
                  </a:lnTo>
                  <a:lnTo>
                    <a:pt x="12" y="12"/>
                  </a:lnTo>
                  <a:lnTo>
                    <a:pt x="28" y="12"/>
                  </a:lnTo>
                  <a:lnTo>
                    <a:pt x="28" y="136"/>
                  </a:lnTo>
                  <a:close/>
                  <a:moveTo>
                    <a:pt x="74" y="136"/>
                  </a:moveTo>
                  <a:lnTo>
                    <a:pt x="46" y="136"/>
                  </a:lnTo>
                  <a:lnTo>
                    <a:pt x="46" y="12"/>
                  </a:lnTo>
                  <a:lnTo>
                    <a:pt x="74" y="12"/>
                  </a:lnTo>
                  <a:lnTo>
                    <a:pt x="74" y="136"/>
                  </a:lnTo>
                  <a:close/>
                  <a:moveTo>
                    <a:pt x="115" y="136"/>
                  </a:moveTo>
                  <a:lnTo>
                    <a:pt x="93" y="136"/>
                  </a:lnTo>
                  <a:lnTo>
                    <a:pt x="93" y="12"/>
                  </a:lnTo>
                  <a:lnTo>
                    <a:pt x="115" y="12"/>
                  </a:lnTo>
                  <a:lnTo>
                    <a:pt x="115" y="136"/>
                  </a:lnTo>
                  <a:close/>
                  <a:moveTo>
                    <a:pt x="158" y="136"/>
                  </a:moveTo>
                  <a:lnTo>
                    <a:pt x="130" y="136"/>
                  </a:lnTo>
                  <a:lnTo>
                    <a:pt x="130" y="12"/>
                  </a:lnTo>
                  <a:lnTo>
                    <a:pt x="158" y="12"/>
                  </a:lnTo>
                  <a:lnTo>
                    <a:pt x="158" y="136"/>
                  </a:lnTo>
                  <a:close/>
                  <a:moveTo>
                    <a:pt x="201" y="136"/>
                  </a:moveTo>
                  <a:lnTo>
                    <a:pt x="177" y="136"/>
                  </a:lnTo>
                  <a:lnTo>
                    <a:pt x="177" y="12"/>
                  </a:lnTo>
                  <a:lnTo>
                    <a:pt x="201" y="12"/>
                  </a:lnTo>
                  <a:lnTo>
                    <a:pt x="20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4" name="Freeform 78"/>
            <p:cNvSpPr>
              <a:spLocks noEditPoints="1"/>
            </p:cNvSpPr>
            <p:nvPr/>
          </p:nvSpPr>
          <p:spPr bwMode="auto">
            <a:xfrm>
              <a:off x="5233375" y="5289560"/>
              <a:ext cx="258382" cy="17790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5" y="0"/>
                </a:cxn>
                <a:cxn ang="0">
                  <a:pos x="15" y="25"/>
                </a:cxn>
                <a:cxn ang="0">
                  <a:pos x="0" y="25"/>
                </a:cxn>
                <a:cxn ang="0">
                  <a:pos x="0" y="56"/>
                </a:cxn>
                <a:cxn ang="0">
                  <a:pos x="6" y="62"/>
                </a:cxn>
                <a:cxn ang="0">
                  <a:pos x="15" y="81"/>
                </a:cxn>
                <a:cxn ang="0">
                  <a:pos x="21" y="87"/>
                </a:cxn>
                <a:cxn ang="0">
                  <a:pos x="46" y="87"/>
                </a:cxn>
                <a:cxn ang="0">
                  <a:pos x="46" y="62"/>
                </a:cxn>
                <a:cxn ang="0">
                  <a:pos x="59" y="161"/>
                </a:cxn>
                <a:cxn ang="0">
                  <a:pos x="65" y="168"/>
                </a:cxn>
                <a:cxn ang="0">
                  <a:pos x="96" y="168"/>
                </a:cxn>
                <a:cxn ang="0">
                  <a:pos x="96" y="62"/>
                </a:cxn>
                <a:cxn ang="0">
                  <a:pos x="195" y="81"/>
                </a:cxn>
                <a:cxn ang="0">
                  <a:pos x="201" y="87"/>
                </a:cxn>
                <a:cxn ang="0">
                  <a:pos x="226" y="87"/>
                </a:cxn>
                <a:cxn ang="0">
                  <a:pos x="226" y="62"/>
                </a:cxn>
                <a:cxn ang="0">
                  <a:pos x="244" y="62"/>
                </a:cxn>
                <a:cxn ang="0">
                  <a:pos x="244" y="31"/>
                </a:cxn>
                <a:cxn ang="0">
                  <a:pos x="238" y="25"/>
                </a:cxn>
                <a:cxn ang="0">
                  <a:pos x="226" y="6"/>
                </a:cxn>
                <a:cxn ang="0">
                  <a:pos x="220" y="0"/>
                </a:cxn>
                <a:cxn ang="0">
                  <a:pos x="195" y="0"/>
                </a:cxn>
                <a:cxn ang="0">
                  <a:pos x="195" y="25"/>
                </a:cxn>
                <a:cxn ang="0">
                  <a:pos x="46" y="6"/>
                </a:cxn>
                <a:cxn ang="0">
                  <a:pos x="15" y="50"/>
                </a:cxn>
                <a:cxn ang="0">
                  <a:pos x="12" y="37"/>
                </a:cxn>
                <a:cxn ang="0">
                  <a:pos x="15" y="50"/>
                </a:cxn>
                <a:cxn ang="0">
                  <a:pos x="232" y="37"/>
                </a:cxn>
                <a:cxn ang="0">
                  <a:pos x="226" y="50"/>
                </a:cxn>
                <a:cxn ang="0">
                  <a:pos x="195" y="37"/>
                </a:cxn>
                <a:cxn ang="0">
                  <a:pos x="89" y="50"/>
                </a:cxn>
                <a:cxn ang="0">
                  <a:pos x="83" y="56"/>
                </a:cxn>
                <a:cxn ang="0">
                  <a:pos x="71" y="155"/>
                </a:cxn>
                <a:cxn ang="0">
                  <a:pos x="71" y="50"/>
                </a:cxn>
                <a:cxn ang="0">
                  <a:pos x="46" y="50"/>
                </a:cxn>
                <a:cxn ang="0">
                  <a:pos x="195" y="37"/>
                </a:cxn>
              </a:cxnLst>
              <a:rect l="0" t="0" r="r" b="b"/>
              <a:pathLst>
                <a:path w="244" h="168">
                  <a:moveTo>
                    <a:pt x="46" y="0"/>
                  </a:moveTo>
                  <a:lnTo>
                    <a:pt x="40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5" y="6"/>
                  </a:lnTo>
                  <a:lnTo>
                    <a:pt x="15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15" y="62"/>
                  </a:lnTo>
                  <a:lnTo>
                    <a:pt x="15" y="81"/>
                  </a:lnTo>
                  <a:lnTo>
                    <a:pt x="15" y="87"/>
                  </a:lnTo>
                  <a:lnTo>
                    <a:pt x="21" y="87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6" y="81"/>
                  </a:lnTo>
                  <a:lnTo>
                    <a:pt x="46" y="62"/>
                  </a:lnTo>
                  <a:lnTo>
                    <a:pt x="59" y="62"/>
                  </a:lnTo>
                  <a:lnTo>
                    <a:pt x="59" y="161"/>
                  </a:lnTo>
                  <a:lnTo>
                    <a:pt x="59" y="168"/>
                  </a:lnTo>
                  <a:lnTo>
                    <a:pt x="65" y="168"/>
                  </a:lnTo>
                  <a:lnTo>
                    <a:pt x="89" y="168"/>
                  </a:lnTo>
                  <a:lnTo>
                    <a:pt x="96" y="168"/>
                  </a:lnTo>
                  <a:lnTo>
                    <a:pt x="96" y="161"/>
                  </a:lnTo>
                  <a:lnTo>
                    <a:pt x="96" y="62"/>
                  </a:lnTo>
                  <a:lnTo>
                    <a:pt x="195" y="62"/>
                  </a:lnTo>
                  <a:lnTo>
                    <a:pt x="195" y="81"/>
                  </a:lnTo>
                  <a:lnTo>
                    <a:pt x="195" y="87"/>
                  </a:lnTo>
                  <a:lnTo>
                    <a:pt x="201" y="87"/>
                  </a:lnTo>
                  <a:lnTo>
                    <a:pt x="220" y="87"/>
                  </a:lnTo>
                  <a:lnTo>
                    <a:pt x="226" y="87"/>
                  </a:lnTo>
                  <a:lnTo>
                    <a:pt x="226" y="81"/>
                  </a:lnTo>
                  <a:lnTo>
                    <a:pt x="226" y="62"/>
                  </a:lnTo>
                  <a:lnTo>
                    <a:pt x="238" y="62"/>
                  </a:lnTo>
                  <a:lnTo>
                    <a:pt x="244" y="62"/>
                  </a:lnTo>
                  <a:lnTo>
                    <a:pt x="244" y="56"/>
                  </a:lnTo>
                  <a:lnTo>
                    <a:pt x="244" y="31"/>
                  </a:lnTo>
                  <a:lnTo>
                    <a:pt x="244" y="25"/>
                  </a:lnTo>
                  <a:lnTo>
                    <a:pt x="238" y="25"/>
                  </a:lnTo>
                  <a:lnTo>
                    <a:pt x="226" y="25"/>
                  </a:lnTo>
                  <a:lnTo>
                    <a:pt x="226" y="6"/>
                  </a:lnTo>
                  <a:lnTo>
                    <a:pt x="226" y="0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95" y="6"/>
                  </a:lnTo>
                  <a:lnTo>
                    <a:pt x="195" y="25"/>
                  </a:lnTo>
                  <a:lnTo>
                    <a:pt x="46" y="25"/>
                  </a:lnTo>
                  <a:lnTo>
                    <a:pt x="46" y="6"/>
                  </a:lnTo>
                  <a:lnTo>
                    <a:pt x="46" y="0"/>
                  </a:lnTo>
                  <a:close/>
                  <a:moveTo>
                    <a:pt x="15" y="50"/>
                  </a:moveTo>
                  <a:lnTo>
                    <a:pt x="12" y="50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50"/>
                  </a:lnTo>
                  <a:close/>
                  <a:moveTo>
                    <a:pt x="226" y="37"/>
                  </a:moveTo>
                  <a:lnTo>
                    <a:pt x="232" y="37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37"/>
                  </a:lnTo>
                  <a:close/>
                  <a:moveTo>
                    <a:pt x="195" y="37"/>
                  </a:moveTo>
                  <a:lnTo>
                    <a:pt x="195" y="50"/>
                  </a:lnTo>
                  <a:lnTo>
                    <a:pt x="89" y="50"/>
                  </a:lnTo>
                  <a:lnTo>
                    <a:pt x="83" y="50"/>
                  </a:lnTo>
                  <a:lnTo>
                    <a:pt x="83" y="56"/>
                  </a:lnTo>
                  <a:lnTo>
                    <a:pt x="83" y="155"/>
                  </a:lnTo>
                  <a:lnTo>
                    <a:pt x="71" y="155"/>
                  </a:lnTo>
                  <a:lnTo>
                    <a:pt x="71" y="56"/>
                  </a:lnTo>
                  <a:lnTo>
                    <a:pt x="71" y="50"/>
                  </a:lnTo>
                  <a:lnTo>
                    <a:pt x="6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19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5" name="Rectangle 49"/>
            <p:cNvSpPr>
              <a:spLocks noChangeArrowheads="1"/>
            </p:cNvSpPr>
            <p:nvPr/>
          </p:nvSpPr>
          <p:spPr bwMode="auto">
            <a:xfrm>
              <a:off x="6724677" y="4515474"/>
              <a:ext cx="1788551" cy="1499460"/>
            </a:xfrm>
            <a:prstGeom prst="rect">
              <a:avLst/>
            </a:prstGeom>
            <a:solidFill>
              <a:srgbClr val="E3CE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7540971" y="4605020"/>
              <a:ext cx="192132" cy="96066"/>
            </a:xfrm>
            <a:prstGeom prst="rect">
              <a:avLst/>
            </a:prstGeom>
            <a:solidFill>
              <a:srgbClr val="CFDBFD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>
                  <a:solidFill>
                    <a:srgbClr val="000000"/>
                  </a:solidFill>
                  <a:latin typeface="휴먼매직체" pitchFamily="18" charset="-127"/>
                  <a:ea typeface="휴먼매직체" pitchFamily="18" charset="-127"/>
                </a:rPr>
                <a:t>16</a:t>
              </a:r>
              <a:endParaRPr kumimoji="0" lang="ko-KR" altLang="en-US" sz="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7" name="AutoShape 47"/>
            <p:cNvSpPr>
              <a:spLocks noChangeAspect="1" noChangeArrowheads="1" noTextEdit="1"/>
            </p:cNvSpPr>
            <p:nvPr/>
          </p:nvSpPr>
          <p:spPr bwMode="auto">
            <a:xfrm>
              <a:off x="6724677" y="4509120"/>
              <a:ext cx="1788551" cy="1512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8" name="Rectangle 50"/>
            <p:cNvSpPr>
              <a:spLocks noChangeArrowheads="1"/>
            </p:cNvSpPr>
            <p:nvPr/>
          </p:nvSpPr>
          <p:spPr bwMode="auto">
            <a:xfrm>
              <a:off x="6996825" y="5339330"/>
              <a:ext cx="246733" cy="2541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9" name="Rectangle 51"/>
            <p:cNvSpPr>
              <a:spLocks noChangeArrowheads="1"/>
            </p:cNvSpPr>
            <p:nvPr/>
          </p:nvSpPr>
          <p:spPr bwMode="auto">
            <a:xfrm>
              <a:off x="7059302" y="5342507"/>
              <a:ext cx="26473" cy="134486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0" name="Rectangle 54"/>
            <p:cNvSpPr>
              <a:spLocks noChangeArrowheads="1"/>
            </p:cNvSpPr>
            <p:nvPr/>
          </p:nvSpPr>
          <p:spPr bwMode="auto">
            <a:xfrm>
              <a:off x="7289092" y="4771737"/>
              <a:ext cx="85774" cy="66289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1" name="Freeform 55"/>
            <p:cNvSpPr>
              <a:spLocks/>
            </p:cNvSpPr>
            <p:nvPr/>
          </p:nvSpPr>
          <p:spPr bwMode="auto">
            <a:xfrm>
              <a:off x="7374867" y="4771737"/>
              <a:ext cx="655484" cy="822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9" y="0"/>
                </a:cxn>
                <a:cxn ang="0">
                  <a:pos x="619" y="83"/>
                </a:cxn>
                <a:cxn ang="0">
                  <a:pos x="601" y="83"/>
                </a:cxn>
                <a:cxn ang="0">
                  <a:pos x="601" y="31"/>
                </a:cxn>
                <a:cxn ang="0">
                  <a:pos x="353" y="201"/>
                </a:cxn>
                <a:cxn ang="0">
                  <a:pos x="353" y="777"/>
                </a:cxn>
                <a:cxn ang="0">
                  <a:pos x="182" y="777"/>
                </a:cxn>
                <a:cxn ang="0">
                  <a:pos x="220" y="743"/>
                </a:cxn>
                <a:cxn ang="0">
                  <a:pos x="220" y="715"/>
                </a:cxn>
                <a:cxn ang="0">
                  <a:pos x="182" y="715"/>
                </a:cxn>
                <a:cxn ang="0">
                  <a:pos x="186" y="715"/>
                </a:cxn>
                <a:cxn ang="0">
                  <a:pos x="189" y="712"/>
                </a:cxn>
                <a:cxn ang="0">
                  <a:pos x="192" y="706"/>
                </a:cxn>
                <a:cxn ang="0">
                  <a:pos x="195" y="700"/>
                </a:cxn>
                <a:cxn ang="0">
                  <a:pos x="198" y="694"/>
                </a:cxn>
                <a:cxn ang="0">
                  <a:pos x="204" y="687"/>
                </a:cxn>
                <a:cxn ang="0">
                  <a:pos x="204" y="678"/>
                </a:cxn>
                <a:cxn ang="0">
                  <a:pos x="207" y="672"/>
                </a:cxn>
                <a:cxn ang="0">
                  <a:pos x="204" y="663"/>
                </a:cxn>
                <a:cxn ang="0">
                  <a:pos x="201" y="657"/>
                </a:cxn>
                <a:cxn ang="0">
                  <a:pos x="198" y="647"/>
                </a:cxn>
                <a:cxn ang="0">
                  <a:pos x="195" y="641"/>
                </a:cxn>
                <a:cxn ang="0">
                  <a:pos x="189" y="635"/>
                </a:cxn>
                <a:cxn ang="0">
                  <a:pos x="186" y="632"/>
                </a:cxn>
                <a:cxn ang="0">
                  <a:pos x="182" y="629"/>
                </a:cxn>
                <a:cxn ang="0">
                  <a:pos x="182" y="629"/>
                </a:cxn>
                <a:cxn ang="0">
                  <a:pos x="0" y="629"/>
                </a:cxn>
                <a:cxn ang="0">
                  <a:pos x="0" y="0"/>
                </a:cxn>
              </a:cxnLst>
              <a:rect l="0" t="0" r="r" b="b"/>
              <a:pathLst>
                <a:path w="619" h="777">
                  <a:moveTo>
                    <a:pt x="0" y="0"/>
                  </a:moveTo>
                  <a:lnTo>
                    <a:pt x="619" y="0"/>
                  </a:lnTo>
                  <a:lnTo>
                    <a:pt x="619" y="83"/>
                  </a:lnTo>
                  <a:lnTo>
                    <a:pt x="601" y="83"/>
                  </a:lnTo>
                  <a:lnTo>
                    <a:pt x="601" y="31"/>
                  </a:lnTo>
                  <a:lnTo>
                    <a:pt x="353" y="201"/>
                  </a:lnTo>
                  <a:lnTo>
                    <a:pt x="353" y="777"/>
                  </a:lnTo>
                  <a:lnTo>
                    <a:pt x="182" y="777"/>
                  </a:lnTo>
                  <a:lnTo>
                    <a:pt x="220" y="743"/>
                  </a:lnTo>
                  <a:lnTo>
                    <a:pt x="220" y="715"/>
                  </a:lnTo>
                  <a:lnTo>
                    <a:pt x="182" y="715"/>
                  </a:lnTo>
                  <a:lnTo>
                    <a:pt x="186" y="715"/>
                  </a:lnTo>
                  <a:lnTo>
                    <a:pt x="189" y="712"/>
                  </a:lnTo>
                  <a:lnTo>
                    <a:pt x="192" y="706"/>
                  </a:lnTo>
                  <a:lnTo>
                    <a:pt x="195" y="700"/>
                  </a:lnTo>
                  <a:lnTo>
                    <a:pt x="198" y="694"/>
                  </a:lnTo>
                  <a:lnTo>
                    <a:pt x="204" y="687"/>
                  </a:lnTo>
                  <a:lnTo>
                    <a:pt x="204" y="678"/>
                  </a:lnTo>
                  <a:lnTo>
                    <a:pt x="207" y="672"/>
                  </a:lnTo>
                  <a:lnTo>
                    <a:pt x="204" y="663"/>
                  </a:lnTo>
                  <a:lnTo>
                    <a:pt x="201" y="657"/>
                  </a:lnTo>
                  <a:lnTo>
                    <a:pt x="198" y="647"/>
                  </a:lnTo>
                  <a:lnTo>
                    <a:pt x="195" y="641"/>
                  </a:lnTo>
                  <a:lnTo>
                    <a:pt x="189" y="635"/>
                  </a:lnTo>
                  <a:lnTo>
                    <a:pt x="186" y="632"/>
                  </a:lnTo>
                  <a:lnTo>
                    <a:pt x="182" y="629"/>
                  </a:lnTo>
                  <a:lnTo>
                    <a:pt x="182" y="629"/>
                  </a:lnTo>
                  <a:lnTo>
                    <a:pt x="0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2" name="Rectangle 56"/>
            <p:cNvSpPr>
              <a:spLocks noChangeArrowheads="1"/>
            </p:cNvSpPr>
            <p:nvPr/>
          </p:nvSpPr>
          <p:spPr bwMode="auto">
            <a:xfrm>
              <a:off x="7492409" y="4870219"/>
              <a:ext cx="210729" cy="144016"/>
            </a:xfrm>
            <a:prstGeom prst="rect">
              <a:avLst/>
            </a:prstGeom>
            <a:solidFill>
              <a:srgbClr val="D6F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3" name="Freeform 57"/>
            <p:cNvSpPr>
              <a:spLocks/>
            </p:cNvSpPr>
            <p:nvPr/>
          </p:nvSpPr>
          <p:spPr bwMode="auto">
            <a:xfrm>
              <a:off x="7292269" y="5594535"/>
              <a:ext cx="719021" cy="417223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260" y="0"/>
                </a:cxn>
                <a:cxn ang="0">
                  <a:pos x="236" y="13"/>
                </a:cxn>
                <a:cxn ang="0">
                  <a:pos x="236" y="137"/>
                </a:cxn>
                <a:cxn ang="0">
                  <a:pos x="211" y="137"/>
                </a:cxn>
                <a:cxn ang="0">
                  <a:pos x="211" y="31"/>
                </a:cxn>
                <a:cxn ang="0">
                  <a:pos x="0" y="192"/>
                </a:cxn>
                <a:cxn ang="0">
                  <a:pos x="0" y="394"/>
                </a:cxn>
                <a:cxn ang="0">
                  <a:pos x="679" y="394"/>
                </a:cxn>
                <a:cxn ang="0">
                  <a:pos x="431" y="233"/>
                </a:cxn>
                <a:cxn ang="0">
                  <a:pos x="431" y="0"/>
                </a:cxn>
              </a:cxnLst>
              <a:rect l="0" t="0" r="r" b="b"/>
              <a:pathLst>
                <a:path w="679" h="394">
                  <a:moveTo>
                    <a:pt x="431" y="0"/>
                  </a:moveTo>
                  <a:lnTo>
                    <a:pt x="260" y="0"/>
                  </a:lnTo>
                  <a:lnTo>
                    <a:pt x="236" y="13"/>
                  </a:lnTo>
                  <a:lnTo>
                    <a:pt x="236" y="137"/>
                  </a:lnTo>
                  <a:lnTo>
                    <a:pt x="211" y="137"/>
                  </a:lnTo>
                  <a:lnTo>
                    <a:pt x="211" y="31"/>
                  </a:lnTo>
                  <a:lnTo>
                    <a:pt x="0" y="192"/>
                  </a:lnTo>
                  <a:lnTo>
                    <a:pt x="0" y="394"/>
                  </a:lnTo>
                  <a:lnTo>
                    <a:pt x="679" y="394"/>
                  </a:lnTo>
                  <a:lnTo>
                    <a:pt x="431" y="23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4" name="Freeform 58"/>
            <p:cNvSpPr>
              <a:spLocks/>
            </p:cNvSpPr>
            <p:nvPr/>
          </p:nvSpPr>
          <p:spPr bwMode="auto">
            <a:xfrm>
              <a:off x="7551710" y="5765024"/>
              <a:ext cx="459580" cy="246734"/>
            </a:xfrm>
            <a:custGeom>
              <a:avLst/>
              <a:gdLst/>
              <a:ahLst/>
              <a:cxnLst>
                <a:cxn ang="0">
                  <a:pos x="434" y="233"/>
                </a:cxn>
                <a:cxn ang="0">
                  <a:pos x="0" y="65"/>
                </a:cxn>
                <a:cxn ang="0">
                  <a:pos x="183" y="0"/>
                </a:cxn>
                <a:cxn ang="0">
                  <a:pos x="183" y="72"/>
                </a:cxn>
                <a:cxn ang="0">
                  <a:pos x="434" y="233"/>
                </a:cxn>
              </a:cxnLst>
              <a:rect l="0" t="0" r="r" b="b"/>
              <a:pathLst>
                <a:path w="434" h="233">
                  <a:moveTo>
                    <a:pt x="434" y="233"/>
                  </a:moveTo>
                  <a:lnTo>
                    <a:pt x="0" y="65"/>
                  </a:lnTo>
                  <a:lnTo>
                    <a:pt x="183" y="0"/>
                  </a:lnTo>
                  <a:lnTo>
                    <a:pt x="183" y="72"/>
                  </a:lnTo>
                  <a:lnTo>
                    <a:pt x="434" y="233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5" name="Freeform 59"/>
            <p:cNvSpPr>
              <a:spLocks/>
            </p:cNvSpPr>
            <p:nvPr/>
          </p:nvSpPr>
          <p:spPr bwMode="auto">
            <a:xfrm>
              <a:off x="7292269" y="5633715"/>
              <a:ext cx="325095" cy="325095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189" y="121"/>
                </a:cxn>
                <a:cxn ang="0">
                  <a:pos x="233" y="121"/>
                </a:cxn>
                <a:cxn ang="0">
                  <a:pos x="307" y="22"/>
                </a:cxn>
                <a:cxn ang="0">
                  <a:pos x="239" y="22"/>
                </a:cxn>
                <a:cxn ang="0">
                  <a:pos x="239" y="90"/>
                </a:cxn>
                <a:cxn ang="0">
                  <a:pos x="239" y="100"/>
                </a:cxn>
                <a:cxn ang="0">
                  <a:pos x="211" y="100"/>
                </a:cxn>
                <a:cxn ang="0">
                  <a:pos x="211" y="0"/>
                </a:cxn>
                <a:cxn ang="0">
                  <a:pos x="0" y="155"/>
                </a:cxn>
                <a:cxn ang="0">
                  <a:pos x="0" y="307"/>
                </a:cxn>
              </a:cxnLst>
              <a:rect l="0" t="0" r="r" b="b"/>
              <a:pathLst>
                <a:path w="307" h="307">
                  <a:moveTo>
                    <a:pt x="0" y="307"/>
                  </a:moveTo>
                  <a:lnTo>
                    <a:pt x="189" y="121"/>
                  </a:lnTo>
                  <a:lnTo>
                    <a:pt x="233" y="121"/>
                  </a:lnTo>
                  <a:lnTo>
                    <a:pt x="307" y="22"/>
                  </a:lnTo>
                  <a:lnTo>
                    <a:pt x="239" y="22"/>
                  </a:lnTo>
                  <a:lnTo>
                    <a:pt x="239" y="90"/>
                  </a:lnTo>
                  <a:lnTo>
                    <a:pt x="239" y="100"/>
                  </a:lnTo>
                  <a:lnTo>
                    <a:pt x="211" y="100"/>
                  </a:lnTo>
                  <a:lnTo>
                    <a:pt x="211" y="0"/>
                  </a:lnTo>
                  <a:lnTo>
                    <a:pt x="0" y="155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6" name="Freeform 60"/>
            <p:cNvSpPr>
              <a:spLocks/>
            </p:cNvSpPr>
            <p:nvPr/>
          </p:nvSpPr>
          <p:spPr bwMode="auto">
            <a:xfrm>
              <a:off x="7859862" y="5050239"/>
              <a:ext cx="62477" cy="15778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3" y="28"/>
                </a:cxn>
                <a:cxn ang="0">
                  <a:pos x="0" y="146"/>
                </a:cxn>
                <a:cxn ang="0">
                  <a:pos x="59" y="149"/>
                </a:cxn>
                <a:cxn ang="0">
                  <a:pos x="59" y="0"/>
                </a:cxn>
              </a:cxnLst>
              <a:rect l="0" t="0" r="r" b="b"/>
              <a:pathLst>
                <a:path w="59" h="149">
                  <a:moveTo>
                    <a:pt x="59" y="0"/>
                  </a:moveTo>
                  <a:lnTo>
                    <a:pt x="3" y="28"/>
                  </a:lnTo>
                  <a:lnTo>
                    <a:pt x="0" y="146"/>
                  </a:lnTo>
                  <a:lnTo>
                    <a:pt x="59" y="14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0B0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7" name="Rectangle 61"/>
            <p:cNvSpPr>
              <a:spLocks noChangeArrowheads="1"/>
            </p:cNvSpPr>
            <p:nvPr/>
          </p:nvSpPr>
          <p:spPr bwMode="auto">
            <a:xfrm>
              <a:off x="8004936" y="4863865"/>
              <a:ext cx="29650" cy="11436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8" name="Rectangle 62"/>
            <p:cNvSpPr>
              <a:spLocks noChangeArrowheads="1"/>
            </p:cNvSpPr>
            <p:nvPr/>
          </p:nvSpPr>
          <p:spPr bwMode="auto">
            <a:xfrm>
              <a:off x="8001760" y="5289560"/>
              <a:ext cx="32827" cy="11542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9" name="Rectangle 63"/>
            <p:cNvSpPr>
              <a:spLocks noChangeArrowheads="1"/>
            </p:cNvSpPr>
            <p:nvPr/>
          </p:nvSpPr>
          <p:spPr bwMode="auto">
            <a:xfrm>
              <a:off x="7997524" y="5811617"/>
              <a:ext cx="32827" cy="117543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0" name="Rectangle 64"/>
            <p:cNvSpPr>
              <a:spLocks noChangeArrowheads="1"/>
            </p:cNvSpPr>
            <p:nvPr/>
          </p:nvSpPr>
          <p:spPr bwMode="auto">
            <a:xfrm>
              <a:off x="7016945" y="5322386"/>
              <a:ext cx="245674" cy="2647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1" name="Rectangle 65"/>
            <p:cNvSpPr>
              <a:spLocks noChangeArrowheads="1"/>
            </p:cNvSpPr>
            <p:nvPr/>
          </p:nvSpPr>
          <p:spPr bwMode="auto">
            <a:xfrm>
              <a:off x="7079422" y="5325564"/>
              <a:ext cx="25415" cy="13448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2" name="Rectangle 66"/>
            <p:cNvSpPr>
              <a:spLocks noChangeArrowheads="1"/>
            </p:cNvSpPr>
            <p:nvPr/>
          </p:nvSpPr>
          <p:spPr bwMode="auto">
            <a:xfrm>
              <a:off x="6724677" y="5952457"/>
              <a:ext cx="567592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3" name="Rectangle 67"/>
            <p:cNvSpPr>
              <a:spLocks noChangeArrowheads="1"/>
            </p:cNvSpPr>
            <p:nvPr/>
          </p:nvSpPr>
          <p:spPr bwMode="auto">
            <a:xfrm>
              <a:off x="8027174" y="5952457"/>
              <a:ext cx="486054" cy="59301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4" name="Freeform 68"/>
            <p:cNvSpPr>
              <a:spLocks/>
            </p:cNvSpPr>
            <p:nvPr/>
          </p:nvSpPr>
          <p:spPr bwMode="auto">
            <a:xfrm>
              <a:off x="7292269" y="5450519"/>
              <a:ext cx="265794" cy="72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" y="3"/>
                </a:cxn>
                <a:cxn ang="0">
                  <a:pos x="251" y="3"/>
                </a:cxn>
                <a:cxn ang="0">
                  <a:pos x="248" y="6"/>
                </a:cxn>
                <a:cxn ang="0">
                  <a:pos x="248" y="12"/>
                </a:cxn>
                <a:cxn ang="0">
                  <a:pos x="245" y="19"/>
                </a:cxn>
                <a:cxn ang="0">
                  <a:pos x="242" y="25"/>
                </a:cxn>
                <a:cxn ang="0">
                  <a:pos x="239" y="31"/>
                </a:cxn>
                <a:cxn ang="0">
                  <a:pos x="236" y="37"/>
                </a:cxn>
                <a:cxn ang="0">
                  <a:pos x="236" y="40"/>
                </a:cxn>
                <a:cxn ang="0">
                  <a:pos x="236" y="43"/>
                </a:cxn>
                <a:cxn ang="0">
                  <a:pos x="239" y="46"/>
                </a:cxn>
                <a:cxn ang="0">
                  <a:pos x="239" y="53"/>
                </a:cxn>
                <a:cxn ang="0">
                  <a:pos x="239" y="56"/>
                </a:cxn>
                <a:cxn ang="0">
                  <a:pos x="239" y="62"/>
                </a:cxn>
                <a:cxn ang="0">
                  <a:pos x="239" y="65"/>
                </a:cxn>
                <a:cxn ang="0">
                  <a:pos x="242" y="68"/>
                </a:cxn>
                <a:cxn ang="0">
                  <a:pos x="242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251" h="68">
                  <a:moveTo>
                    <a:pt x="0" y="0"/>
                  </a:moveTo>
                  <a:lnTo>
                    <a:pt x="251" y="3"/>
                  </a:lnTo>
                  <a:lnTo>
                    <a:pt x="251" y="3"/>
                  </a:lnTo>
                  <a:lnTo>
                    <a:pt x="248" y="6"/>
                  </a:lnTo>
                  <a:lnTo>
                    <a:pt x="248" y="12"/>
                  </a:lnTo>
                  <a:lnTo>
                    <a:pt x="245" y="19"/>
                  </a:lnTo>
                  <a:lnTo>
                    <a:pt x="242" y="25"/>
                  </a:lnTo>
                  <a:lnTo>
                    <a:pt x="239" y="31"/>
                  </a:lnTo>
                  <a:lnTo>
                    <a:pt x="236" y="37"/>
                  </a:lnTo>
                  <a:lnTo>
                    <a:pt x="236" y="40"/>
                  </a:lnTo>
                  <a:lnTo>
                    <a:pt x="236" y="43"/>
                  </a:lnTo>
                  <a:lnTo>
                    <a:pt x="239" y="46"/>
                  </a:lnTo>
                  <a:lnTo>
                    <a:pt x="239" y="53"/>
                  </a:lnTo>
                  <a:lnTo>
                    <a:pt x="239" y="56"/>
                  </a:lnTo>
                  <a:lnTo>
                    <a:pt x="239" y="62"/>
                  </a:lnTo>
                  <a:lnTo>
                    <a:pt x="239" y="65"/>
                  </a:lnTo>
                  <a:lnTo>
                    <a:pt x="242" y="68"/>
                  </a:lnTo>
                  <a:lnTo>
                    <a:pt x="242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5" name="Freeform 69"/>
            <p:cNvSpPr>
              <a:spLocks/>
            </p:cNvSpPr>
            <p:nvPr/>
          </p:nvSpPr>
          <p:spPr bwMode="auto">
            <a:xfrm>
              <a:off x="7289092" y="5525703"/>
              <a:ext cx="304975" cy="22979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" y="0"/>
                </a:cxn>
                <a:cxn ang="0">
                  <a:pos x="0" y="217"/>
                </a:cxn>
                <a:cxn ang="0">
                  <a:pos x="288" y="0"/>
                </a:cxn>
              </a:cxnLst>
              <a:rect l="0" t="0" r="r" b="b"/>
              <a:pathLst>
                <a:path w="288" h="217">
                  <a:moveTo>
                    <a:pt x="288" y="0"/>
                  </a:moveTo>
                  <a:lnTo>
                    <a:pt x="3" y="0"/>
                  </a:lnTo>
                  <a:lnTo>
                    <a:pt x="0" y="217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6724677" y="4509120"/>
              <a:ext cx="1788551" cy="127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7" name="Freeform 71"/>
            <p:cNvSpPr>
              <a:spLocks noEditPoints="1"/>
            </p:cNvSpPr>
            <p:nvPr/>
          </p:nvSpPr>
          <p:spPr bwMode="auto">
            <a:xfrm>
              <a:off x="6724677" y="4768561"/>
              <a:ext cx="1788551" cy="1252727"/>
            </a:xfrm>
            <a:custGeom>
              <a:avLst/>
              <a:gdLst/>
              <a:ahLst/>
              <a:cxnLst>
                <a:cxn ang="0">
                  <a:pos x="1246" y="1096"/>
                </a:cxn>
                <a:cxn ang="0">
                  <a:pos x="1237" y="979"/>
                </a:cxn>
                <a:cxn ang="0">
                  <a:pos x="1246" y="604"/>
                </a:cxn>
                <a:cxn ang="0">
                  <a:pos x="1237" y="486"/>
                </a:cxn>
                <a:cxn ang="0">
                  <a:pos x="1246" y="198"/>
                </a:cxn>
                <a:cxn ang="0">
                  <a:pos x="1237" y="83"/>
                </a:cxn>
                <a:cxn ang="0">
                  <a:pos x="533" y="0"/>
                </a:cxn>
                <a:cxn ang="0">
                  <a:pos x="527" y="632"/>
                </a:cxn>
                <a:cxn ang="0">
                  <a:pos x="0" y="1171"/>
                </a:cxn>
                <a:cxn ang="0">
                  <a:pos x="539" y="1177"/>
                </a:cxn>
                <a:cxn ang="0">
                  <a:pos x="741" y="923"/>
                </a:cxn>
                <a:cxn ang="0">
                  <a:pos x="778" y="917"/>
                </a:cxn>
                <a:cxn ang="0">
                  <a:pos x="961" y="1016"/>
                </a:cxn>
                <a:cxn ang="0">
                  <a:pos x="1221" y="1183"/>
                </a:cxn>
                <a:cxn ang="0">
                  <a:pos x="1209" y="1161"/>
                </a:cxn>
                <a:cxn ang="0">
                  <a:pos x="1209" y="83"/>
                </a:cxn>
                <a:cxn ang="0">
                  <a:pos x="1199" y="198"/>
                </a:cxn>
                <a:cxn ang="0">
                  <a:pos x="1224" y="486"/>
                </a:cxn>
                <a:cxn ang="0">
                  <a:pos x="1199" y="604"/>
                </a:cxn>
                <a:cxn ang="0">
                  <a:pos x="1224" y="979"/>
                </a:cxn>
                <a:cxn ang="0">
                  <a:pos x="1199" y="1096"/>
                </a:cxn>
                <a:cxn ang="0">
                  <a:pos x="1224" y="1177"/>
                </a:cxn>
                <a:cxn ang="0">
                  <a:pos x="1689" y="1171"/>
                </a:cxn>
                <a:cxn ang="0">
                  <a:pos x="607" y="629"/>
                </a:cxn>
                <a:cxn ang="0">
                  <a:pos x="781" y="694"/>
                </a:cxn>
                <a:cxn ang="0">
                  <a:pos x="781" y="684"/>
                </a:cxn>
                <a:cxn ang="0">
                  <a:pos x="784" y="669"/>
                </a:cxn>
                <a:cxn ang="0">
                  <a:pos x="787" y="656"/>
                </a:cxn>
                <a:cxn ang="0">
                  <a:pos x="796" y="644"/>
                </a:cxn>
                <a:cxn ang="0">
                  <a:pos x="809" y="663"/>
                </a:cxn>
                <a:cxn ang="0">
                  <a:pos x="812" y="687"/>
                </a:cxn>
                <a:cxn ang="0">
                  <a:pos x="800" y="703"/>
                </a:cxn>
                <a:cxn ang="0">
                  <a:pos x="793" y="709"/>
                </a:cxn>
                <a:cxn ang="0">
                  <a:pos x="784" y="641"/>
                </a:cxn>
                <a:cxn ang="0">
                  <a:pos x="775" y="656"/>
                </a:cxn>
                <a:cxn ang="0">
                  <a:pos x="772" y="669"/>
                </a:cxn>
                <a:cxn ang="0">
                  <a:pos x="769" y="687"/>
                </a:cxn>
                <a:cxn ang="0">
                  <a:pos x="781" y="694"/>
                </a:cxn>
                <a:cxn ang="0">
                  <a:pos x="793" y="721"/>
                </a:cxn>
                <a:cxn ang="0">
                  <a:pos x="753" y="910"/>
                </a:cxn>
                <a:cxn ang="0">
                  <a:pos x="765" y="910"/>
                </a:cxn>
                <a:cxn ang="0">
                  <a:pos x="539" y="963"/>
                </a:cxn>
                <a:cxn ang="0">
                  <a:pos x="787" y="774"/>
                </a:cxn>
                <a:cxn ang="0">
                  <a:pos x="961" y="560"/>
                </a:cxn>
                <a:cxn ang="0">
                  <a:pos x="961" y="198"/>
                </a:cxn>
                <a:cxn ang="0">
                  <a:pos x="942" y="548"/>
                </a:cxn>
                <a:cxn ang="0">
                  <a:pos x="948" y="604"/>
                </a:cxn>
                <a:cxn ang="0">
                  <a:pos x="837" y="749"/>
                </a:cxn>
                <a:cxn ang="0">
                  <a:pos x="840" y="715"/>
                </a:cxn>
                <a:cxn ang="0">
                  <a:pos x="837" y="715"/>
                </a:cxn>
                <a:cxn ang="0">
                  <a:pos x="837" y="712"/>
                </a:cxn>
                <a:cxn ang="0">
                  <a:pos x="834" y="709"/>
                </a:cxn>
                <a:cxn ang="0">
                  <a:pos x="812" y="709"/>
                </a:cxn>
                <a:cxn ang="0">
                  <a:pos x="818" y="700"/>
                </a:cxn>
                <a:cxn ang="0">
                  <a:pos x="824" y="690"/>
                </a:cxn>
                <a:cxn ang="0">
                  <a:pos x="815" y="650"/>
                </a:cxn>
                <a:cxn ang="0">
                  <a:pos x="800" y="629"/>
                </a:cxn>
                <a:cxn ang="0">
                  <a:pos x="620" y="12"/>
                </a:cxn>
                <a:cxn ang="0">
                  <a:pos x="1221" y="34"/>
                </a:cxn>
                <a:cxn ang="0">
                  <a:pos x="1212" y="96"/>
                </a:cxn>
                <a:cxn ang="0">
                  <a:pos x="1212" y="598"/>
                </a:cxn>
                <a:cxn ang="0">
                  <a:pos x="1212" y="598"/>
                </a:cxn>
                <a:cxn ang="0">
                  <a:pos x="1224" y="1090"/>
                </a:cxn>
              </a:cxnLst>
              <a:rect l="0" t="0" r="r" b="b"/>
              <a:pathLst>
                <a:path w="1689" h="1183">
                  <a:moveTo>
                    <a:pt x="1237" y="1102"/>
                  </a:moveTo>
                  <a:lnTo>
                    <a:pt x="1240" y="1102"/>
                  </a:lnTo>
                  <a:lnTo>
                    <a:pt x="1246" y="1102"/>
                  </a:lnTo>
                  <a:lnTo>
                    <a:pt x="1246" y="1096"/>
                  </a:lnTo>
                  <a:lnTo>
                    <a:pt x="1246" y="985"/>
                  </a:lnTo>
                  <a:lnTo>
                    <a:pt x="1246" y="979"/>
                  </a:lnTo>
                  <a:lnTo>
                    <a:pt x="1240" y="979"/>
                  </a:lnTo>
                  <a:lnTo>
                    <a:pt x="1237" y="979"/>
                  </a:lnTo>
                  <a:lnTo>
                    <a:pt x="1237" y="610"/>
                  </a:lnTo>
                  <a:lnTo>
                    <a:pt x="1240" y="610"/>
                  </a:lnTo>
                  <a:lnTo>
                    <a:pt x="1246" y="610"/>
                  </a:lnTo>
                  <a:lnTo>
                    <a:pt x="1246" y="604"/>
                  </a:lnTo>
                  <a:lnTo>
                    <a:pt x="1246" y="492"/>
                  </a:lnTo>
                  <a:lnTo>
                    <a:pt x="1246" y="486"/>
                  </a:lnTo>
                  <a:lnTo>
                    <a:pt x="1240" y="486"/>
                  </a:lnTo>
                  <a:lnTo>
                    <a:pt x="1237" y="486"/>
                  </a:lnTo>
                  <a:lnTo>
                    <a:pt x="1237" y="204"/>
                  </a:lnTo>
                  <a:lnTo>
                    <a:pt x="1240" y="204"/>
                  </a:lnTo>
                  <a:lnTo>
                    <a:pt x="1246" y="204"/>
                  </a:lnTo>
                  <a:lnTo>
                    <a:pt x="1246" y="198"/>
                  </a:lnTo>
                  <a:lnTo>
                    <a:pt x="1246" y="90"/>
                  </a:lnTo>
                  <a:lnTo>
                    <a:pt x="1246" y="83"/>
                  </a:lnTo>
                  <a:lnTo>
                    <a:pt x="1240" y="83"/>
                  </a:lnTo>
                  <a:lnTo>
                    <a:pt x="1237" y="83"/>
                  </a:lnTo>
                  <a:lnTo>
                    <a:pt x="1237" y="6"/>
                  </a:lnTo>
                  <a:lnTo>
                    <a:pt x="1237" y="0"/>
                  </a:lnTo>
                  <a:lnTo>
                    <a:pt x="1230" y="0"/>
                  </a:lnTo>
                  <a:lnTo>
                    <a:pt x="533" y="0"/>
                  </a:lnTo>
                  <a:lnTo>
                    <a:pt x="527" y="0"/>
                  </a:lnTo>
                  <a:lnTo>
                    <a:pt x="527" y="6"/>
                  </a:lnTo>
                  <a:lnTo>
                    <a:pt x="527" y="629"/>
                  </a:lnTo>
                  <a:lnTo>
                    <a:pt x="527" y="632"/>
                  </a:lnTo>
                  <a:lnTo>
                    <a:pt x="527" y="715"/>
                  </a:lnTo>
                  <a:lnTo>
                    <a:pt x="527" y="721"/>
                  </a:lnTo>
                  <a:lnTo>
                    <a:pt x="527" y="1171"/>
                  </a:lnTo>
                  <a:lnTo>
                    <a:pt x="0" y="1171"/>
                  </a:lnTo>
                  <a:lnTo>
                    <a:pt x="0" y="1183"/>
                  </a:lnTo>
                  <a:lnTo>
                    <a:pt x="533" y="1183"/>
                  </a:lnTo>
                  <a:lnTo>
                    <a:pt x="539" y="1183"/>
                  </a:lnTo>
                  <a:lnTo>
                    <a:pt x="539" y="1177"/>
                  </a:lnTo>
                  <a:lnTo>
                    <a:pt x="539" y="979"/>
                  </a:lnTo>
                  <a:lnTo>
                    <a:pt x="741" y="824"/>
                  </a:lnTo>
                  <a:lnTo>
                    <a:pt x="741" y="917"/>
                  </a:lnTo>
                  <a:lnTo>
                    <a:pt x="741" y="923"/>
                  </a:lnTo>
                  <a:lnTo>
                    <a:pt x="747" y="923"/>
                  </a:lnTo>
                  <a:lnTo>
                    <a:pt x="772" y="923"/>
                  </a:lnTo>
                  <a:lnTo>
                    <a:pt x="778" y="923"/>
                  </a:lnTo>
                  <a:lnTo>
                    <a:pt x="778" y="917"/>
                  </a:lnTo>
                  <a:lnTo>
                    <a:pt x="778" y="796"/>
                  </a:lnTo>
                  <a:lnTo>
                    <a:pt x="790" y="787"/>
                  </a:lnTo>
                  <a:lnTo>
                    <a:pt x="961" y="787"/>
                  </a:lnTo>
                  <a:lnTo>
                    <a:pt x="961" y="1016"/>
                  </a:lnTo>
                  <a:lnTo>
                    <a:pt x="961" y="1019"/>
                  </a:lnTo>
                  <a:lnTo>
                    <a:pt x="964" y="1022"/>
                  </a:lnTo>
                  <a:lnTo>
                    <a:pt x="1212" y="1177"/>
                  </a:lnTo>
                  <a:lnTo>
                    <a:pt x="1221" y="1183"/>
                  </a:lnTo>
                  <a:lnTo>
                    <a:pt x="1221" y="1171"/>
                  </a:lnTo>
                  <a:lnTo>
                    <a:pt x="1221" y="1109"/>
                  </a:lnTo>
                  <a:lnTo>
                    <a:pt x="1209" y="1109"/>
                  </a:lnTo>
                  <a:lnTo>
                    <a:pt x="1209" y="1161"/>
                  </a:lnTo>
                  <a:lnTo>
                    <a:pt x="973" y="1013"/>
                  </a:lnTo>
                  <a:lnTo>
                    <a:pt x="973" y="204"/>
                  </a:lnTo>
                  <a:lnTo>
                    <a:pt x="1209" y="46"/>
                  </a:lnTo>
                  <a:lnTo>
                    <a:pt x="1209" y="83"/>
                  </a:lnTo>
                  <a:lnTo>
                    <a:pt x="1206" y="83"/>
                  </a:lnTo>
                  <a:lnTo>
                    <a:pt x="1199" y="83"/>
                  </a:lnTo>
                  <a:lnTo>
                    <a:pt x="1199" y="90"/>
                  </a:lnTo>
                  <a:lnTo>
                    <a:pt x="1199" y="198"/>
                  </a:lnTo>
                  <a:lnTo>
                    <a:pt x="1199" y="204"/>
                  </a:lnTo>
                  <a:lnTo>
                    <a:pt x="1206" y="204"/>
                  </a:lnTo>
                  <a:lnTo>
                    <a:pt x="1224" y="204"/>
                  </a:lnTo>
                  <a:lnTo>
                    <a:pt x="1224" y="486"/>
                  </a:lnTo>
                  <a:lnTo>
                    <a:pt x="1206" y="486"/>
                  </a:lnTo>
                  <a:lnTo>
                    <a:pt x="1199" y="486"/>
                  </a:lnTo>
                  <a:lnTo>
                    <a:pt x="1199" y="492"/>
                  </a:lnTo>
                  <a:lnTo>
                    <a:pt x="1199" y="604"/>
                  </a:lnTo>
                  <a:lnTo>
                    <a:pt x="1199" y="610"/>
                  </a:lnTo>
                  <a:lnTo>
                    <a:pt x="1206" y="610"/>
                  </a:lnTo>
                  <a:lnTo>
                    <a:pt x="1224" y="610"/>
                  </a:lnTo>
                  <a:lnTo>
                    <a:pt x="1224" y="979"/>
                  </a:lnTo>
                  <a:lnTo>
                    <a:pt x="1206" y="979"/>
                  </a:lnTo>
                  <a:lnTo>
                    <a:pt x="1199" y="979"/>
                  </a:lnTo>
                  <a:lnTo>
                    <a:pt x="1199" y="985"/>
                  </a:lnTo>
                  <a:lnTo>
                    <a:pt x="1199" y="1096"/>
                  </a:lnTo>
                  <a:lnTo>
                    <a:pt x="1199" y="1102"/>
                  </a:lnTo>
                  <a:lnTo>
                    <a:pt x="1206" y="1102"/>
                  </a:lnTo>
                  <a:lnTo>
                    <a:pt x="1224" y="1102"/>
                  </a:lnTo>
                  <a:lnTo>
                    <a:pt x="1224" y="1177"/>
                  </a:lnTo>
                  <a:lnTo>
                    <a:pt x="1224" y="1183"/>
                  </a:lnTo>
                  <a:lnTo>
                    <a:pt x="1230" y="1183"/>
                  </a:lnTo>
                  <a:lnTo>
                    <a:pt x="1689" y="1183"/>
                  </a:lnTo>
                  <a:lnTo>
                    <a:pt x="1689" y="1171"/>
                  </a:lnTo>
                  <a:lnTo>
                    <a:pt x="1237" y="1171"/>
                  </a:lnTo>
                  <a:lnTo>
                    <a:pt x="1237" y="1102"/>
                  </a:lnTo>
                  <a:close/>
                  <a:moveTo>
                    <a:pt x="607" y="12"/>
                  </a:moveTo>
                  <a:lnTo>
                    <a:pt x="607" y="629"/>
                  </a:lnTo>
                  <a:lnTo>
                    <a:pt x="539" y="629"/>
                  </a:lnTo>
                  <a:lnTo>
                    <a:pt x="539" y="12"/>
                  </a:lnTo>
                  <a:lnTo>
                    <a:pt x="607" y="12"/>
                  </a:lnTo>
                  <a:close/>
                  <a:moveTo>
                    <a:pt x="781" y="694"/>
                  </a:moveTo>
                  <a:lnTo>
                    <a:pt x="781" y="694"/>
                  </a:lnTo>
                  <a:lnTo>
                    <a:pt x="781" y="690"/>
                  </a:lnTo>
                  <a:lnTo>
                    <a:pt x="781" y="687"/>
                  </a:lnTo>
                  <a:lnTo>
                    <a:pt x="781" y="684"/>
                  </a:lnTo>
                  <a:lnTo>
                    <a:pt x="781" y="681"/>
                  </a:lnTo>
                  <a:lnTo>
                    <a:pt x="781" y="678"/>
                  </a:lnTo>
                  <a:lnTo>
                    <a:pt x="784" y="672"/>
                  </a:lnTo>
                  <a:lnTo>
                    <a:pt x="784" y="669"/>
                  </a:lnTo>
                  <a:lnTo>
                    <a:pt x="784" y="666"/>
                  </a:lnTo>
                  <a:lnTo>
                    <a:pt x="784" y="663"/>
                  </a:lnTo>
                  <a:lnTo>
                    <a:pt x="787" y="660"/>
                  </a:lnTo>
                  <a:lnTo>
                    <a:pt x="787" y="656"/>
                  </a:lnTo>
                  <a:lnTo>
                    <a:pt x="790" y="653"/>
                  </a:lnTo>
                  <a:lnTo>
                    <a:pt x="793" y="650"/>
                  </a:lnTo>
                  <a:lnTo>
                    <a:pt x="793" y="647"/>
                  </a:lnTo>
                  <a:lnTo>
                    <a:pt x="796" y="644"/>
                  </a:lnTo>
                  <a:lnTo>
                    <a:pt x="800" y="647"/>
                  </a:lnTo>
                  <a:lnTo>
                    <a:pt x="803" y="653"/>
                  </a:lnTo>
                  <a:lnTo>
                    <a:pt x="806" y="656"/>
                  </a:lnTo>
                  <a:lnTo>
                    <a:pt x="809" y="663"/>
                  </a:lnTo>
                  <a:lnTo>
                    <a:pt x="809" y="669"/>
                  </a:lnTo>
                  <a:lnTo>
                    <a:pt x="812" y="675"/>
                  </a:lnTo>
                  <a:lnTo>
                    <a:pt x="812" y="681"/>
                  </a:lnTo>
                  <a:lnTo>
                    <a:pt x="812" y="687"/>
                  </a:lnTo>
                  <a:lnTo>
                    <a:pt x="809" y="694"/>
                  </a:lnTo>
                  <a:lnTo>
                    <a:pt x="806" y="697"/>
                  </a:lnTo>
                  <a:lnTo>
                    <a:pt x="803" y="703"/>
                  </a:lnTo>
                  <a:lnTo>
                    <a:pt x="800" y="703"/>
                  </a:lnTo>
                  <a:lnTo>
                    <a:pt x="800" y="706"/>
                  </a:lnTo>
                  <a:lnTo>
                    <a:pt x="796" y="709"/>
                  </a:lnTo>
                  <a:lnTo>
                    <a:pt x="793" y="709"/>
                  </a:lnTo>
                  <a:lnTo>
                    <a:pt x="793" y="709"/>
                  </a:lnTo>
                  <a:lnTo>
                    <a:pt x="539" y="709"/>
                  </a:lnTo>
                  <a:lnTo>
                    <a:pt x="539" y="638"/>
                  </a:lnTo>
                  <a:lnTo>
                    <a:pt x="784" y="638"/>
                  </a:lnTo>
                  <a:lnTo>
                    <a:pt x="784" y="641"/>
                  </a:lnTo>
                  <a:lnTo>
                    <a:pt x="781" y="644"/>
                  </a:lnTo>
                  <a:lnTo>
                    <a:pt x="778" y="647"/>
                  </a:lnTo>
                  <a:lnTo>
                    <a:pt x="778" y="653"/>
                  </a:lnTo>
                  <a:lnTo>
                    <a:pt x="775" y="656"/>
                  </a:lnTo>
                  <a:lnTo>
                    <a:pt x="775" y="660"/>
                  </a:lnTo>
                  <a:lnTo>
                    <a:pt x="772" y="663"/>
                  </a:lnTo>
                  <a:lnTo>
                    <a:pt x="772" y="666"/>
                  </a:lnTo>
                  <a:lnTo>
                    <a:pt x="772" y="669"/>
                  </a:lnTo>
                  <a:lnTo>
                    <a:pt x="769" y="675"/>
                  </a:lnTo>
                  <a:lnTo>
                    <a:pt x="769" y="678"/>
                  </a:lnTo>
                  <a:lnTo>
                    <a:pt x="769" y="684"/>
                  </a:lnTo>
                  <a:lnTo>
                    <a:pt x="769" y="687"/>
                  </a:lnTo>
                  <a:lnTo>
                    <a:pt x="769" y="690"/>
                  </a:lnTo>
                  <a:lnTo>
                    <a:pt x="769" y="694"/>
                  </a:lnTo>
                  <a:lnTo>
                    <a:pt x="769" y="694"/>
                  </a:lnTo>
                  <a:lnTo>
                    <a:pt x="781" y="694"/>
                  </a:lnTo>
                  <a:close/>
                  <a:moveTo>
                    <a:pt x="815" y="721"/>
                  </a:moveTo>
                  <a:lnTo>
                    <a:pt x="539" y="923"/>
                  </a:lnTo>
                  <a:lnTo>
                    <a:pt x="539" y="721"/>
                  </a:lnTo>
                  <a:lnTo>
                    <a:pt x="793" y="721"/>
                  </a:lnTo>
                  <a:lnTo>
                    <a:pt x="793" y="721"/>
                  </a:lnTo>
                  <a:lnTo>
                    <a:pt x="815" y="721"/>
                  </a:lnTo>
                  <a:close/>
                  <a:moveTo>
                    <a:pt x="765" y="910"/>
                  </a:moveTo>
                  <a:lnTo>
                    <a:pt x="753" y="910"/>
                  </a:lnTo>
                  <a:lnTo>
                    <a:pt x="753" y="814"/>
                  </a:lnTo>
                  <a:lnTo>
                    <a:pt x="753" y="814"/>
                  </a:lnTo>
                  <a:lnTo>
                    <a:pt x="765" y="805"/>
                  </a:lnTo>
                  <a:lnTo>
                    <a:pt x="765" y="910"/>
                  </a:lnTo>
                  <a:close/>
                  <a:moveTo>
                    <a:pt x="787" y="774"/>
                  </a:moveTo>
                  <a:lnTo>
                    <a:pt x="787" y="774"/>
                  </a:lnTo>
                  <a:lnTo>
                    <a:pt x="787" y="774"/>
                  </a:lnTo>
                  <a:lnTo>
                    <a:pt x="539" y="963"/>
                  </a:lnTo>
                  <a:lnTo>
                    <a:pt x="539" y="938"/>
                  </a:lnTo>
                  <a:lnTo>
                    <a:pt x="827" y="728"/>
                  </a:lnTo>
                  <a:lnTo>
                    <a:pt x="827" y="743"/>
                  </a:lnTo>
                  <a:lnTo>
                    <a:pt x="787" y="774"/>
                  </a:lnTo>
                  <a:close/>
                  <a:moveTo>
                    <a:pt x="961" y="591"/>
                  </a:moveTo>
                  <a:lnTo>
                    <a:pt x="955" y="591"/>
                  </a:lnTo>
                  <a:lnTo>
                    <a:pt x="955" y="560"/>
                  </a:lnTo>
                  <a:lnTo>
                    <a:pt x="961" y="560"/>
                  </a:lnTo>
                  <a:lnTo>
                    <a:pt x="961" y="591"/>
                  </a:lnTo>
                  <a:close/>
                  <a:moveTo>
                    <a:pt x="1212" y="31"/>
                  </a:moveTo>
                  <a:lnTo>
                    <a:pt x="964" y="198"/>
                  </a:lnTo>
                  <a:lnTo>
                    <a:pt x="961" y="198"/>
                  </a:lnTo>
                  <a:lnTo>
                    <a:pt x="961" y="201"/>
                  </a:lnTo>
                  <a:lnTo>
                    <a:pt x="961" y="548"/>
                  </a:lnTo>
                  <a:lnTo>
                    <a:pt x="948" y="548"/>
                  </a:lnTo>
                  <a:lnTo>
                    <a:pt x="942" y="548"/>
                  </a:lnTo>
                  <a:lnTo>
                    <a:pt x="942" y="554"/>
                  </a:lnTo>
                  <a:lnTo>
                    <a:pt x="942" y="598"/>
                  </a:lnTo>
                  <a:lnTo>
                    <a:pt x="942" y="604"/>
                  </a:lnTo>
                  <a:lnTo>
                    <a:pt x="948" y="604"/>
                  </a:lnTo>
                  <a:lnTo>
                    <a:pt x="961" y="604"/>
                  </a:lnTo>
                  <a:lnTo>
                    <a:pt x="961" y="774"/>
                  </a:lnTo>
                  <a:lnTo>
                    <a:pt x="806" y="774"/>
                  </a:lnTo>
                  <a:lnTo>
                    <a:pt x="837" y="749"/>
                  </a:lnTo>
                  <a:lnTo>
                    <a:pt x="840" y="749"/>
                  </a:lnTo>
                  <a:lnTo>
                    <a:pt x="840" y="746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40" y="715"/>
                  </a:lnTo>
                  <a:lnTo>
                    <a:pt x="837" y="715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12"/>
                  </a:lnTo>
                  <a:lnTo>
                    <a:pt x="837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34" y="709"/>
                  </a:lnTo>
                  <a:lnTo>
                    <a:pt x="812" y="709"/>
                  </a:lnTo>
                  <a:lnTo>
                    <a:pt x="815" y="706"/>
                  </a:lnTo>
                  <a:lnTo>
                    <a:pt x="815" y="706"/>
                  </a:lnTo>
                  <a:lnTo>
                    <a:pt x="818" y="703"/>
                  </a:lnTo>
                  <a:lnTo>
                    <a:pt x="818" y="700"/>
                  </a:lnTo>
                  <a:lnTo>
                    <a:pt x="821" y="697"/>
                  </a:lnTo>
                  <a:lnTo>
                    <a:pt x="821" y="697"/>
                  </a:lnTo>
                  <a:lnTo>
                    <a:pt x="821" y="694"/>
                  </a:lnTo>
                  <a:lnTo>
                    <a:pt x="824" y="690"/>
                  </a:lnTo>
                  <a:lnTo>
                    <a:pt x="824" y="678"/>
                  </a:lnTo>
                  <a:lnTo>
                    <a:pt x="821" y="669"/>
                  </a:lnTo>
                  <a:lnTo>
                    <a:pt x="818" y="660"/>
                  </a:lnTo>
                  <a:lnTo>
                    <a:pt x="815" y="650"/>
                  </a:lnTo>
                  <a:lnTo>
                    <a:pt x="809" y="641"/>
                  </a:lnTo>
                  <a:lnTo>
                    <a:pt x="806" y="635"/>
                  </a:lnTo>
                  <a:lnTo>
                    <a:pt x="803" y="632"/>
                  </a:lnTo>
                  <a:lnTo>
                    <a:pt x="800" y="629"/>
                  </a:lnTo>
                  <a:lnTo>
                    <a:pt x="800" y="629"/>
                  </a:lnTo>
                  <a:lnTo>
                    <a:pt x="796" y="629"/>
                  </a:lnTo>
                  <a:lnTo>
                    <a:pt x="620" y="629"/>
                  </a:lnTo>
                  <a:lnTo>
                    <a:pt x="620" y="12"/>
                  </a:lnTo>
                  <a:lnTo>
                    <a:pt x="1224" y="12"/>
                  </a:lnTo>
                  <a:lnTo>
                    <a:pt x="1224" y="83"/>
                  </a:lnTo>
                  <a:lnTo>
                    <a:pt x="1221" y="83"/>
                  </a:lnTo>
                  <a:lnTo>
                    <a:pt x="1221" y="34"/>
                  </a:lnTo>
                  <a:lnTo>
                    <a:pt x="1221" y="24"/>
                  </a:lnTo>
                  <a:lnTo>
                    <a:pt x="1212" y="31"/>
                  </a:lnTo>
                  <a:close/>
                  <a:moveTo>
                    <a:pt x="1212" y="192"/>
                  </a:moveTo>
                  <a:lnTo>
                    <a:pt x="1212" y="96"/>
                  </a:lnTo>
                  <a:lnTo>
                    <a:pt x="1224" y="96"/>
                  </a:lnTo>
                  <a:lnTo>
                    <a:pt x="1224" y="192"/>
                  </a:lnTo>
                  <a:lnTo>
                    <a:pt x="1212" y="192"/>
                  </a:lnTo>
                  <a:close/>
                  <a:moveTo>
                    <a:pt x="1212" y="598"/>
                  </a:moveTo>
                  <a:lnTo>
                    <a:pt x="1212" y="498"/>
                  </a:lnTo>
                  <a:lnTo>
                    <a:pt x="1224" y="498"/>
                  </a:lnTo>
                  <a:lnTo>
                    <a:pt x="1224" y="598"/>
                  </a:lnTo>
                  <a:lnTo>
                    <a:pt x="1212" y="598"/>
                  </a:lnTo>
                  <a:close/>
                  <a:moveTo>
                    <a:pt x="1212" y="1090"/>
                  </a:moveTo>
                  <a:lnTo>
                    <a:pt x="1212" y="991"/>
                  </a:lnTo>
                  <a:lnTo>
                    <a:pt x="1224" y="991"/>
                  </a:lnTo>
                  <a:lnTo>
                    <a:pt x="1224" y="1090"/>
                  </a:lnTo>
                  <a:lnTo>
                    <a:pt x="1212" y="10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8" name="Rectangle 72"/>
            <p:cNvSpPr>
              <a:spLocks noChangeArrowheads="1"/>
            </p:cNvSpPr>
            <p:nvPr/>
          </p:nvSpPr>
          <p:spPr bwMode="auto">
            <a:xfrm>
              <a:off x="8004936" y="5424045"/>
              <a:ext cx="12707" cy="36427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9" name="Rectangle 73"/>
            <p:cNvSpPr>
              <a:spLocks noChangeArrowheads="1"/>
            </p:cNvSpPr>
            <p:nvPr/>
          </p:nvSpPr>
          <p:spPr bwMode="auto">
            <a:xfrm>
              <a:off x="8004936" y="4998351"/>
              <a:ext cx="12707" cy="272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0" name="Freeform 74"/>
            <p:cNvSpPr>
              <a:spLocks noEditPoints="1"/>
            </p:cNvSpPr>
            <p:nvPr/>
          </p:nvSpPr>
          <p:spPr bwMode="auto">
            <a:xfrm>
              <a:off x="7833388" y="5017412"/>
              <a:ext cx="98481" cy="200140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50"/>
                </a:cxn>
                <a:cxn ang="0">
                  <a:pos x="0" y="183"/>
                </a:cxn>
                <a:cxn ang="0">
                  <a:pos x="0" y="189"/>
                </a:cxn>
                <a:cxn ang="0">
                  <a:pos x="7" y="189"/>
                </a:cxn>
                <a:cxn ang="0">
                  <a:pos x="87" y="189"/>
                </a:cxn>
                <a:cxn ang="0">
                  <a:pos x="93" y="189"/>
                </a:cxn>
                <a:cxn ang="0">
                  <a:pos x="93" y="183"/>
                </a:cxn>
                <a:cxn ang="0">
                  <a:pos x="93" y="9"/>
                </a:cxn>
                <a:cxn ang="0">
                  <a:pos x="93" y="0"/>
                </a:cxn>
                <a:cxn ang="0">
                  <a:pos x="84" y="3"/>
                </a:cxn>
                <a:cxn ang="0">
                  <a:pos x="4" y="43"/>
                </a:cxn>
                <a:cxn ang="0">
                  <a:pos x="0" y="43"/>
                </a:cxn>
                <a:cxn ang="0">
                  <a:pos x="81" y="177"/>
                </a:cxn>
                <a:cxn ang="0">
                  <a:pos x="31" y="177"/>
                </a:cxn>
                <a:cxn ang="0">
                  <a:pos x="31" y="65"/>
                </a:cxn>
                <a:cxn ang="0">
                  <a:pos x="81" y="40"/>
                </a:cxn>
                <a:cxn ang="0">
                  <a:pos x="81" y="177"/>
                </a:cxn>
                <a:cxn ang="0">
                  <a:pos x="13" y="53"/>
                </a:cxn>
                <a:cxn ang="0">
                  <a:pos x="81" y="19"/>
                </a:cxn>
                <a:cxn ang="0">
                  <a:pos x="81" y="25"/>
                </a:cxn>
                <a:cxn ang="0">
                  <a:pos x="22" y="56"/>
                </a:cxn>
                <a:cxn ang="0">
                  <a:pos x="19" y="56"/>
                </a:cxn>
                <a:cxn ang="0">
                  <a:pos x="19" y="62"/>
                </a:cxn>
                <a:cxn ang="0">
                  <a:pos x="19" y="177"/>
                </a:cxn>
                <a:cxn ang="0">
                  <a:pos x="13" y="177"/>
                </a:cxn>
                <a:cxn ang="0">
                  <a:pos x="13" y="53"/>
                </a:cxn>
              </a:cxnLst>
              <a:rect l="0" t="0" r="r" b="b"/>
              <a:pathLst>
                <a:path w="93" h="189">
                  <a:moveTo>
                    <a:pt x="0" y="43"/>
                  </a:moveTo>
                  <a:lnTo>
                    <a:pt x="0" y="50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7" y="189"/>
                  </a:lnTo>
                  <a:lnTo>
                    <a:pt x="87" y="189"/>
                  </a:lnTo>
                  <a:lnTo>
                    <a:pt x="93" y="189"/>
                  </a:lnTo>
                  <a:lnTo>
                    <a:pt x="93" y="183"/>
                  </a:lnTo>
                  <a:lnTo>
                    <a:pt x="93" y="9"/>
                  </a:lnTo>
                  <a:lnTo>
                    <a:pt x="93" y="0"/>
                  </a:lnTo>
                  <a:lnTo>
                    <a:pt x="84" y="3"/>
                  </a:lnTo>
                  <a:lnTo>
                    <a:pt x="4" y="43"/>
                  </a:lnTo>
                  <a:lnTo>
                    <a:pt x="0" y="43"/>
                  </a:lnTo>
                  <a:close/>
                  <a:moveTo>
                    <a:pt x="81" y="177"/>
                  </a:moveTo>
                  <a:lnTo>
                    <a:pt x="31" y="177"/>
                  </a:lnTo>
                  <a:lnTo>
                    <a:pt x="31" y="65"/>
                  </a:lnTo>
                  <a:lnTo>
                    <a:pt x="81" y="40"/>
                  </a:lnTo>
                  <a:lnTo>
                    <a:pt x="81" y="177"/>
                  </a:lnTo>
                  <a:close/>
                  <a:moveTo>
                    <a:pt x="13" y="53"/>
                  </a:moveTo>
                  <a:lnTo>
                    <a:pt x="81" y="19"/>
                  </a:lnTo>
                  <a:lnTo>
                    <a:pt x="81" y="2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9" y="62"/>
                  </a:lnTo>
                  <a:lnTo>
                    <a:pt x="19" y="177"/>
                  </a:lnTo>
                  <a:lnTo>
                    <a:pt x="13" y="177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1" name="Freeform 75"/>
            <p:cNvSpPr>
              <a:spLocks noEditPoints="1"/>
            </p:cNvSpPr>
            <p:nvPr/>
          </p:nvSpPr>
          <p:spPr bwMode="auto">
            <a:xfrm>
              <a:off x="7482879" y="4863865"/>
              <a:ext cx="226613" cy="15672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42"/>
                </a:cxn>
                <a:cxn ang="0">
                  <a:pos x="0" y="148"/>
                </a:cxn>
                <a:cxn ang="0">
                  <a:pos x="6" y="148"/>
                </a:cxn>
                <a:cxn ang="0">
                  <a:pos x="208" y="148"/>
                </a:cxn>
                <a:cxn ang="0">
                  <a:pos x="214" y="148"/>
                </a:cxn>
                <a:cxn ang="0">
                  <a:pos x="214" y="142"/>
                </a:cxn>
                <a:cxn ang="0">
                  <a:pos x="214" y="6"/>
                </a:cxn>
                <a:cxn ang="0">
                  <a:pos x="214" y="0"/>
                </a:cxn>
                <a:cxn ang="0">
                  <a:pos x="208" y="0"/>
                </a:cxn>
                <a:cxn ang="0">
                  <a:pos x="6" y="0"/>
                </a:cxn>
                <a:cxn ang="0">
                  <a:pos x="28" y="136"/>
                </a:cxn>
                <a:cxn ang="0">
                  <a:pos x="12" y="136"/>
                </a:cxn>
                <a:cxn ang="0">
                  <a:pos x="12" y="12"/>
                </a:cxn>
                <a:cxn ang="0">
                  <a:pos x="28" y="12"/>
                </a:cxn>
                <a:cxn ang="0">
                  <a:pos x="28" y="136"/>
                </a:cxn>
                <a:cxn ang="0">
                  <a:pos x="74" y="136"/>
                </a:cxn>
                <a:cxn ang="0">
                  <a:pos x="46" y="136"/>
                </a:cxn>
                <a:cxn ang="0">
                  <a:pos x="46" y="12"/>
                </a:cxn>
                <a:cxn ang="0">
                  <a:pos x="74" y="12"/>
                </a:cxn>
                <a:cxn ang="0">
                  <a:pos x="74" y="136"/>
                </a:cxn>
                <a:cxn ang="0">
                  <a:pos x="115" y="136"/>
                </a:cxn>
                <a:cxn ang="0">
                  <a:pos x="93" y="136"/>
                </a:cxn>
                <a:cxn ang="0">
                  <a:pos x="93" y="12"/>
                </a:cxn>
                <a:cxn ang="0">
                  <a:pos x="115" y="12"/>
                </a:cxn>
                <a:cxn ang="0">
                  <a:pos x="115" y="136"/>
                </a:cxn>
                <a:cxn ang="0">
                  <a:pos x="158" y="136"/>
                </a:cxn>
                <a:cxn ang="0">
                  <a:pos x="130" y="136"/>
                </a:cxn>
                <a:cxn ang="0">
                  <a:pos x="130" y="12"/>
                </a:cxn>
                <a:cxn ang="0">
                  <a:pos x="158" y="12"/>
                </a:cxn>
                <a:cxn ang="0">
                  <a:pos x="158" y="136"/>
                </a:cxn>
                <a:cxn ang="0">
                  <a:pos x="201" y="136"/>
                </a:cxn>
                <a:cxn ang="0">
                  <a:pos x="177" y="136"/>
                </a:cxn>
                <a:cxn ang="0">
                  <a:pos x="177" y="12"/>
                </a:cxn>
                <a:cxn ang="0">
                  <a:pos x="201" y="12"/>
                </a:cxn>
                <a:cxn ang="0">
                  <a:pos x="201" y="136"/>
                </a:cxn>
              </a:cxnLst>
              <a:rect l="0" t="0" r="r" b="b"/>
              <a:pathLst>
                <a:path w="214" h="148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6" y="148"/>
                  </a:lnTo>
                  <a:lnTo>
                    <a:pt x="208" y="148"/>
                  </a:lnTo>
                  <a:lnTo>
                    <a:pt x="214" y="148"/>
                  </a:lnTo>
                  <a:lnTo>
                    <a:pt x="214" y="142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208" y="0"/>
                  </a:lnTo>
                  <a:lnTo>
                    <a:pt x="6" y="0"/>
                  </a:lnTo>
                  <a:close/>
                  <a:moveTo>
                    <a:pt x="28" y="136"/>
                  </a:moveTo>
                  <a:lnTo>
                    <a:pt x="12" y="136"/>
                  </a:lnTo>
                  <a:lnTo>
                    <a:pt x="12" y="12"/>
                  </a:lnTo>
                  <a:lnTo>
                    <a:pt x="28" y="12"/>
                  </a:lnTo>
                  <a:lnTo>
                    <a:pt x="28" y="136"/>
                  </a:lnTo>
                  <a:close/>
                  <a:moveTo>
                    <a:pt x="74" y="136"/>
                  </a:moveTo>
                  <a:lnTo>
                    <a:pt x="46" y="136"/>
                  </a:lnTo>
                  <a:lnTo>
                    <a:pt x="46" y="12"/>
                  </a:lnTo>
                  <a:lnTo>
                    <a:pt x="74" y="12"/>
                  </a:lnTo>
                  <a:lnTo>
                    <a:pt x="74" y="136"/>
                  </a:lnTo>
                  <a:close/>
                  <a:moveTo>
                    <a:pt x="115" y="136"/>
                  </a:moveTo>
                  <a:lnTo>
                    <a:pt x="93" y="136"/>
                  </a:lnTo>
                  <a:lnTo>
                    <a:pt x="93" y="12"/>
                  </a:lnTo>
                  <a:lnTo>
                    <a:pt x="115" y="12"/>
                  </a:lnTo>
                  <a:lnTo>
                    <a:pt x="115" y="136"/>
                  </a:lnTo>
                  <a:close/>
                  <a:moveTo>
                    <a:pt x="158" y="136"/>
                  </a:moveTo>
                  <a:lnTo>
                    <a:pt x="130" y="136"/>
                  </a:lnTo>
                  <a:lnTo>
                    <a:pt x="130" y="12"/>
                  </a:lnTo>
                  <a:lnTo>
                    <a:pt x="158" y="12"/>
                  </a:lnTo>
                  <a:lnTo>
                    <a:pt x="158" y="136"/>
                  </a:lnTo>
                  <a:close/>
                  <a:moveTo>
                    <a:pt x="201" y="136"/>
                  </a:moveTo>
                  <a:lnTo>
                    <a:pt x="177" y="136"/>
                  </a:lnTo>
                  <a:lnTo>
                    <a:pt x="177" y="12"/>
                  </a:lnTo>
                  <a:lnTo>
                    <a:pt x="201" y="12"/>
                  </a:lnTo>
                  <a:lnTo>
                    <a:pt x="20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2" name="Freeform 78"/>
            <p:cNvSpPr>
              <a:spLocks noEditPoints="1"/>
            </p:cNvSpPr>
            <p:nvPr/>
          </p:nvSpPr>
          <p:spPr bwMode="auto">
            <a:xfrm>
              <a:off x="7010591" y="5289560"/>
              <a:ext cx="258382" cy="17790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5" y="0"/>
                </a:cxn>
                <a:cxn ang="0">
                  <a:pos x="15" y="25"/>
                </a:cxn>
                <a:cxn ang="0">
                  <a:pos x="0" y="25"/>
                </a:cxn>
                <a:cxn ang="0">
                  <a:pos x="0" y="56"/>
                </a:cxn>
                <a:cxn ang="0">
                  <a:pos x="6" y="62"/>
                </a:cxn>
                <a:cxn ang="0">
                  <a:pos x="15" y="81"/>
                </a:cxn>
                <a:cxn ang="0">
                  <a:pos x="21" y="87"/>
                </a:cxn>
                <a:cxn ang="0">
                  <a:pos x="46" y="87"/>
                </a:cxn>
                <a:cxn ang="0">
                  <a:pos x="46" y="62"/>
                </a:cxn>
                <a:cxn ang="0">
                  <a:pos x="59" y="161"/>
                </a:cxn>
                <a:cxn ang="0">
                  <a:pos x="65" y="168"/>
                </a:cxn>
                <a:cxn ang="0">
                  <a:pos x="96" y="168"/>
                </a:cxn>
                <a:cxn ang="0">
                  <a:pos x="96" y="62"/>
                </a:cxn>
                <a:cxn ang="0">
                  <a:pos x="195" y="81"/>
                </a:cxn>
                <a:cxn ang="0">
                  <a:pos x="201" y="87"/>
                </a:cxn>
                <a:cxn ang="0">
                  <a:pos x="226" y="87"/>
                </a:cxn>
                <a:cxn ang="0">
                  <a:pos x="226" y="62"/>
                </a:cxn>
                <a:cxn ang="0">
                  <a:pos x="244" y="62"/>
                </a:cxn>
                <a:cxn ang="0">
                  <a:pos x="244" y="31"/>
                </a:cxn>
                <a:cxn ang="0">
                  <a:pos x="238" y="25"/>
                </a:cxn>
                <a:cxn ang="0">
                  <a:pos x="226" y="6"/>
                </a:cxn>
                <a:cxn ang="0">
                  <a:pos x="220" y="0"/>
                </a:cxn>
                <a:cxn ang="0">
                  <a:pos x="195" y="0"/>
                </a:cxn>
                <a:cxn ang="0">
                  <a:pos x="195" y="25"/>
                </a:cxn>
                <a:cxn ang="0">
                  <a:pos x="46" y="6"/>
                </a:cxn>
                <a:cxn ang="0">
                  <a:pos x="15" y="50"/>
                </a:cxn>
                <a:cxn ang="0">
                  <a:pos x="12" y="37"/>
                </a:cxn>
                <a:cxn ang="0">
                  <a:pos x="15" y="50"/>
                </a:cxn>
                <a:cxn ang="0">
                  <a:pos x="232" y="37"/>
                </a:cxn>
                <a:cxn ang="0">
                  <a:pos x="226" y="50"/>
                </a:cxn>
                <a:cxn ang="0">
                  <a:pos x="195" y="37"/>
                </a:cxn>
                <a:cxn ang="0">
                  <a:pos x="89" y="50"/>
                </a:cxn>
                <a:cxn ang="0">
                  <a:pos x="83" y="56"/>
                </a:cxn>
                <a:cxn ang="0">
                  <a:pos x="71" y="155"/>
                </a:cxn>
                <a:cxn ang="0">
                  <a:pos x="71" y="50"/>
                </a:cxn>
                <a:cxn ang="0">
                  <a:pos x="46" y="50"/>
                </a:cxn>
                <a:cxn ang="0">
                  <a:pos x="195" y="37"/>
                </a:cxn>
              </a:cxnLst>
              <a:rect l="0" t="0" r="r" b="b"/>
              <a:pathLst>
                <a:path w="244" h="168">
                  <a:moveTo>
                    <a:pt x="46" y="0"/>
                  </a:moveTo>
                  <a:lnTo>
                    <a:pt x="40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5" y="6"/>
                  </a:lnTo>
                  <a:lnTo>
                    <a:pt x="15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15" y="62"/>
                  </a:lnTo>
                  <a:lnTo>
                    <a:pt x="15" y="81"/>
                  </a:lnTo>
                  <a:lnTo>
                    <a:pt x="15" y="87"/>
                  </a:lnTo>
                  <a:lnTo>
                    <a:pt x="21" y="87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6" y="81"/>
                  </a:lnTo>
                  <a:lnTo>
                    <a:pt x="46" y="62"/>
                  </a:lnTo>
                  <a:lnTo>
                    <a:pt x="59" y="62"/>
                  </a:lnTo>
                  <a:lnTo>
                    <a:pt x="59" y="161"/>
                  </a:lnTo>
                  <a:lnTo>
                    <a:pt x="59" y="168"/>
                  </a:lnTo>
                  <a:lnTo>
                    <a:pt x="65" y="168"/>
                  </a:lnTo>
                  <a:lnTo>
                    <a:pt x="89" y="168"/>
                  </a:lnTo>
                  <a:lnTo>
                    <a:pt x="96" y="168"/>
                  </a:lnTo>
                  <a:lnTo>
                    <a:pt x="96" y="161"/>
                  </a:lnTo>
                  <a:lnTo>
                    <a:pt x="96" y="62"/>
                  </a:lnTo>
                  <a:lnTo>
                    <a:pt x="195" y="62"/>
                  </a:lnTo>
                  <a:lnTo>
                    <a:pt x="195" y="81"/>
                  </a:lnTo>
                  <a:lnTo>
                    <a:pt x="195" y="87"/>
                  </a:lnTo>
                  <a:lnTo>
                    <a:pt x="201" y="87"/>
                  </a:lnTo>
                  <a:lnTo>
                    <a:pt x="220" y="87"/>
                  </a:lnTo>
                  <a:lnTo>
                    <a:pt x="226" y="87"/>
                  </a:lnTo>
                  <a:lnTo>
                    <a:pt x="226" y="81"/>
                  </a:lnTo>
                  <a:lnTo>
                    <a:pt x="226" y="62"/>
                  </a:lnTo>
                  <a:lnTo>
                    <a:pt x="238" y="62"/>
                  </a:lnTo>
                  <a:lnTo>
                    <a:pt x="244" y="62"/>
                  </a:lnTo>
                  <a:lnTo>
                    <a:pt x="244" y="56"/>
                  </a:lnTo>
                  <a:lnTo>
                    <a:pt x="244" y="31"/>
                  </a:lnTo>
                  <a:lnTo>
                    <a:pt x="244" y="25"/>
                  </a:lnTo>
                  <a:lnTo>
                    <a:pt x="238" y="25"/>
                  </a:lnTo>
                  <a:lnTo>
                    <a:pt x="226" y="25"/>
                  </a:lnTo>
                  <a:lnTo>
                    <a:pt x="226" y="6"/>
                  </a:lnTo>
                  <a:lnTo>
                    <a:pt x="226" y="0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95" y="6"/>
                  </a:lnTo>
                  <a:lnTo>
                    <a:pt x="195" y="25"/>
                  </a:lnTo>
                  <a:lnTo>
                    <a:pt x="46" y="25"/>
                  </a:lnTo>
                  <a:lnTo>
                    <a:pt x="46" y="6"/>
                  </a:lnTo>
                  <a:lnTo>
                    <a:pt x="46" y="0"/>
                  </a:lnTo>
                  <a:close/>
                  <a:moveTo>
                    <a:pt x="15" y="50"/>
                  </a:moveTo>
                  <a:lnTo>
                    <a:pt x="12" y="50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50"/>
                  </a:lnTo>
                  <a:close/>
                  <a:moveTo>
                    <a:pt x="226" y="37"/>
                  </a:moveTo>
                  <a:lnTo>
                    <a:pt x="232" y="37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37"/>
                  </a:lnTo>
                  <a:close/>
                  <a:moveTo>
                    <a:pt x="195" y="37"/>
                  </a:moveTo>
                  <a:lnTo>
                    <a:pt x="195" y="50"/>
                  </a:lnTo>
                  <a:lnTo>
                    <a:pt x="89" y="50"/>
                  </a:lnTo>
                  <a:lnTo>
                    <a:pt x="83" y="50"/>
                  </a:lnTo>
                  <a:lnTo>
                    <a:pt x="83" y="56"/>
                  </a:lnTo>
                  <a:lnTo>
                    <a:pt x="83" y="155"/>
                  </a:lnTo>
                  <a:lnTo>
                    <a:pt x="71" y="155"/>
                  </a:lnTo>
                  <a:lnTo>
                    <a:pt x="71" y="56"/>
                  </a:lnTo>
                  <a:lnTo>
                    <a:pt x="71" y="50"/>
                  </a:lnTo>
                  <a:lnTo>
                    <a:pt x="6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19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46530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1628800"/>
            <a:ext cx="7632848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3816424" cy="387376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rMergeSort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0,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1)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rMergeSort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6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)/2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rMergeSort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rMergeSort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628800"/>
            <a:ext cx="3816424" cy="431696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+1..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6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 merged from 			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+1..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++]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33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/>
          <p:cNvGrpSpPr/>
          <p:nvPr/>
        </p:nvGrpSpPr>
        <p:grpSpPr>
          <a:xfrm>
            <a:off x="6804249" y="214725"/>
            <a:ext cx="1916608" cy="1480726"/>
            <a:chOff x="6951663" y="328613"/>
            <a:chExt cx="1769193" cy="1366837"/>
          </a:xfrm>
        </p:grpSpPr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7623175" y="1462088"/>
              <a:ext cx="160337" cy="188913"/>
            </a:xfrm>
            <a:custGeom>
              <a:avLst/>
              <a:gdLst/>
              <a:ahLst/>
              <a:cxnLst>
                <a:cxn ang="0">
                  <a:pos x="202" y="34"/>
                </a:cxn>
                <a:cxn ang="0">
                  <a:pos x="192" y="18"/>
                </a:cxn>
                <a:cxn ang="0">
                  <a:pos x="171" y="5"/>
                </a:cxn>
                <a:cxn ang="0">
                  <a:pos x="144" y="1"/>
                </a:cxn>
                <a:cxn ang="0">
                  <a:pos x="115" y="1"/>
                </a:cxn>
                <a:cxn ang="0">
                  <a:pos x="86" y="9"/>
                </a:cxn>
                <a:cxn ang="0">
                  <a:pos x="73" y="16"/>
                </a:cxn>
                <a:cxn ang="0">
                  <a:pos x="65" y="23"/>
                </a:cxn>
                <a:cxn ang="0">
                  <a:pos x="48" y="39"/>
                </a:cxn>
                <a:cxn ang="0">
                  <a:pos x="33" y="64"/>
                </a:cxn>
                <a:cxn ang="0">
                  <a:pos x="27" y="98"/>
                </a:cxn>
                <a:cxn ang="0">
                  <a:pos x="27" y="108"/>
                </a:cxn>
                <a:cxn ang="0">
                  <a:pos x="29" y="119"/>
                </a:cxn>
                <a:cxn ang="0">
                  <a:pos x="38" y="130"/>
                </a:cxn>
                <a:cxn ang="0">
                  <a:pos x="48" y="138"/>
                </a:cxn>
                <a:cxn ang="0">
                  <a:pos x="61" y="149"/>
                </a:cxn>
                <a:cxn ang="0">
                  <a:pos x="59" y="151"/>
                </a:cxn>
                <a:cxn ang="0">
                  <a:pos x="56" y="152"/>
                </a:cxn>
                <a:cxn ang="0">
                  <a:pos x="38" y="152"/>
                </a:cxn>
                <a:cxn ang="0">
                  <a:pos x="24" y="152"/>
                </a:cxn>
                <a:cxn ang="0">
                  <a:pos x="14" y="167"/>
                </a:cxn>
                <a:cxn ang="0">
                  <a:pos x="5" y="185"/>
                </a:cxn>
                <a:cxn ang="0">
                  <a:pos x="0" y="207"/>
                </a:cxn>
                <a:cxn ang="0">
                  <a:pos x="5" y="227"/>
                </a:cxn>
                <a:cxn ang="0">
                  <a:pos x="13" y="233"/>
                </a:cxn>
                <a:cxn ang="0">
                  <a:pos x="23" y="236"/>
                </a:cxn>
                <a:cxn ang="0">
                  <a:pos x="37" y="237"/>
                </a:cxn>
                <a:cxn ang="0">
                  <a:pos x="63" y="238"/>
                </a:cxn>
                <a:cxn ang="0">
                  <a:pos x="95" y="236"/>
                </a:cxn>
                <a:cxn ang="0">
                  <a:pos x="124" y="229"/>
                </a:cxn>
                <a:cxn ang="0">
                  <a:pos x="151" y="216"/>
                </a:cxn>
                <a:cxn ang="0">
                  <a:pos x="149" y="206"/>
                </a:cxn>
                <a:cxn ang="0">
                  <a:pos x="145" y="193"/>
                </a:cxn>
                <a:cxn ang="0">
                  <a:pos x="149" y="190"/>
                </a:cxn>
                <a:cxn ang="0">
                  <a:pos x="152" y="185"/>
                </a:cxn>
                <a:cxn ang="0">
                  <a:pos x="160" y="170"/>
                </a:cxn>
                <a:cxn ang="0">
                  <a:pos x="162" y="153"/>
                </a:cxn>
                <a:cxn ang="0">
                  <a:pos x="162" y="145"/>
                </a:cxn>
                <a:cxn ang="0">
                  <a:pos x="161" y="138"/>
                </a:cxn>
                <a:cxn ang="0">
                  <a:pos x="159" y="132"/>
                </a:cxn>
                <a:cxn ang="0">
                  <a:pos x="157" y="125"/>
                </a:cxn>
                <a:cxn ang="0">
                  <a:pos x="154" y="114"/>
                </a:cxn>
                <a:cxn ang="0">
                  <a:pos x="159" y="96"/>
                </a:cxn>
                <a:cxn ang="0">
                  <a:pos x="179" y="77"/>
                </a:cxn>
                <a:cxn ang="0">
                  <a:pos x="197" y="61"/>
                </a:cxn>
                <a:cxn ang="0">
                  <a:pos x="203" y="42"/>
                </a:cxn>
                <a:cxn ang="0">
                  <a:pos x="203" y="41"/>
                </a:cxn>
                <a:cxn ang="0">
                  <a:pos x="203" y="41"/>
                </a:cxn>
              </a:cxnLst>
              <a:rect l="0" t="0" r="r" b="b"/>
              <a:pathLst>
                <a:path w="203" h="238">
                  <a:moveTo>
                    <a:pt x="203" y="41"/>
                  </a:moveTo>
                  <a:lnTo>
                    <a:pt x="202" y="34"/>
                  </a:lnTo>
                  <a:lnTo>
                    <a:pt x="199" y="26"/>
                  </a:lnTo>
                  <a:lnTo>
                    <a:pt x="192" y="18"/>
                  </a:lnTo>
                  <a:lnTo>
                    <a:pt x="181" y="10"/>
                  </a:lnTo>
                  <a:lnTo>
                    <a:pt x="171" y="5"/>
                  </a:lnTo>
                  <a:lnTo>
                    <a:pt x="158" y="2"/>
                  </a:lnTo>
                  <a:lnTo>
                    <a:pt x="144" y="1"/>
                  </a:lnTo>
                  <a:lnTo>
                    <a:pt x="129" y="0"/>
                  </a:lnTo>
                  <a:lnTo>
                    <a:pt x="115" y="1"/>
                  </a:lnTo>
                  <a:lnTo>
                    <a:pt x="100" y="4"/>
                  </a:lnTo>
                  <a:lnTo>
                    <a:pt x="86" y="9"/>
                  </a:lnTo>
                  <a:lnTo>
                    <a:pt x="74" y="16"/>
                  </a:lnTo>
                  <a:lnTo>
                    <a:pt x="73" y="16"/>
                  </a:lnTo>
                  <a:lnTo>
                    <a:pt x="70" y="18"/>
                  </a:lnTo>
                  <a:lnTo>
                    <a:pt x="65" y="23"/>
                  </a:lnTo>
                  <a:lnTo>
                    <a:pt x="56" y="30"/>
                  </a:lnTo>
                  <a:lnTo>
                    <a:pt x="48" y="39"/>
                  </a:lnTo>
                  <a:lnTo>
                    <a:pt x="40" y="50"/>
                  </a:lnTo>
                  <a:lnTo>
                    <a:pt x="33" y="64"/>
                  </a:lnTo>
                  <a:lnTo>
                    <a:pt x="29" y="80"/>
                  </a:lnTo>
                  <a:lnTo>
                    <a:pt x="27" y="98"/>
                  </a:lnTo>
                  <a:lnTo>
                    <a:pt x="27" y="103"/>
                  </a:lnTo>
                  <a:lnTo>
                    <a:pt x="27" y="108"/>
                  </a:lnTo>
                  <a:lnTo>
                    <a:pt x="28" y="114"/>
                  </a:lnTo>
                  <a:lnTo>
                    <a:pt x="29" y="119"/>
                  </a:lnTo>
                  <a:lnTo>
                    <a:pt x="31" y="126"/>
                  </a:lnTo>
                  <a:lnTo>
                    <a:pt x="38" y="130"/>
                  </a:lnTo>
                  <a:lnTo>
                    <a:pt x="43" y="133"/>
                  </a:lnTo>
                  <a:lnTo>
                    <a:pt x="48" y="138"/>
                  </a:lnTo>
                  <a:lnTo>
                    <a:pt x="55" y="144"/>
                  </a:lnTo>
                  <a:lnTo>
                    <a:pt x="61" y="149"/>
                  </a:lnTo>
                  <a:lnTo>
                    <a:pt x="60" y="151"/>
                  </a:lnTo>
                  <a:lnTo>
                    <a:pt x="59" y="151"/>
                  </a:lnTo>
                  <a:lnTo>
                    <a:pt x="58" y="152"/>
                  </a:lnTo>
                  <a:lnTo>
                    <a:pt x="56" y="152"/>
                  </a:lnTo>
                  <a:lnTo>
                    <a:pt x="50" y="152"/>
                  </a:lnTo>
                  <a:lnTo>
                    <a:pt x="38" y="152"/>
                  </a:lnTo>
                  <a:lnTo>
                    <a:pt x="29" y="152"/>
                  </a:lnTo>
                  <a:lnTo>
                    <a:pt x="24" y="152"/>
                  </a:lnTo>
                  <a:lnTo>
                    <a:pt x="18" y="160"/>
                  </a:lnTo>
                  <a:lnTo>
                    <a:pt x="14" y="167"/>
                  </a:lnTo>
                  <a:lnTo>
                    <a:pt x="9" y="175"/>
                  </a:lnTo>
                  <a:lnTo>
                    <a:pt x="5" y="185"/>
                  </a:lnTo>
                  <a:lnTo>
                    <a:pt x="2" y="195"/>
                  </a:lnTo>
                  <a:lnTo>
                    <a:pt x="0" y="207"/>
                  </a:lnTo>
                  <a:lnTo>
                    <a:pt x="1" y="219"/>
                  </a:lnTo>
                  <a:lnTo>
                    <a:pt x="5" y="227"/>
                  </a:lnTo>
                  <a:lnTo>
                    <a:pt x="7" y="230"/>
                  </a:lnTo>
                  <a:lnTo>
                    <a:pt x="13" y="233"/>
                  </a:lnTo>
                  <a:lnTo>
                    <a:pt x="17" y="236"/>
                  </a:lnTo>
                  <a:lnTo>
                    <a:pt x="23" y="236"/>
                  </a:lnTo>
                  <a:lnTo>
                    <a:pt x="28" y="236"/>
                  </a:lnTo>
                  <a:lnTo>
                    <a:pt x="37" y="237"/>
                  </a:lnTo>
                  <a:lnTo>
                    <a:pt x="50" y="237"/>
                  </a:lnTo>
                  <a:lnTo>
                    <a:pt x="63" y="238"/>
                  </a:lnTo>
                  <a:lnTo>
                    <a:pt x="78" y="237"/>
                  </a:lnTo>
                  <a:lnTo>
                    <a:pt x="95" y="236"/>
                  </a:lnTo>
                  <a:lnTo>
                    <a:pt x="109" y="233"/>
                  </a:lnTo>
                  <a:lnTo>
                    <a:pt x="124" y="229"/>
                  </a:lnTo>
                  <a:lnTo>
                    <a:pt x="138" y="223"/>
                  </a:lnTo>
                  <a:lnTo>
                    <a:pt x="151" y="216"/>
                  </a:lnTo>
                  <a:lnTo>
                    <a:pt x="150" y="213"/>
                  </a:lnTo>
                  <a:lnTo>
                    <a:pt x="149" y="206"/>
                  </a:lnTo>
                  <a:lnTo>
                    <a:pt x="146" y="198"/>
                  </a:lnTo>
                  <a:lnTo>
                    <a:pt x="145" y="193"/>
                  </a:lnTo>
                  <a:lnTo>
                    <a:pt x="148" y="191"/>
                  </a:lnTo>
                  <a:lnTo>
                    <a:pt x="149" y="190"/>
                  </a:lnTo>
                  <a:lnTo>
                    <a:pt x="151" y="187"/>
                  </a:lnTo>
                  <a:lnTo>
                    <a:pt x="152" y="185"/>
                  </a:lnTo>
                  <a:lnTo>
                    <a:pt x="157" y="178"/>
                  </a:lnTo>
                  <a:lnTo>
                    <a:pt x="160" y="170"/>
                  </a:lnTo>
                  <a:lnTo>
                    <a:pt x="161" y="162"/>
                  </a:lnTo>
                  <a:lnTo>
                    <a:pt x="162" y="153"/>
                  </a:lnTo>
                  <a:lnTo>
                    <a:pt x="162" y="149"/>
                  </a:lnTo>
                  <a:lnTo>
                    <a:pt x="162" y="145"/>
                  </a:lnTo>
                  <a:lnTo>
                    <a:pt x="161" y="141"/>
                  </a:lnTo>
                  <a:lnTo>
                    <a:pt x="161" y="138"/>
                  </a:lnTo>
                  <a:lnTo>
                    <a:pt x="160" y="134"/>
                  </a:lnTo>
                  <a:lnTo>
                    <a:pt x="159" y="132"/>
                  </a:lnTo>
                  <a:lnTo>
                    <a:pt x="158" y="130"/>
                  </a:lnTo>
                  <a:lnTo>
                    <a:pt x="157" y="125"/>
                  </a:lnTo>
                  <a:lnTo>
                    <a:pt x="154" y="121"/>
                  </a:lnTo>
                  <a:lnTo>
                    <a:pt x="154" y="114"/>
                  </a:lnTo>
                  <a:lnTo>
                    <a:pt x="156" y="106"/>
                  </a:lnTo>
                  <a:lnTo>
                    <a:pt x="159" y="96"/>
                  </a:lnTo>
                  <a:lnTo>
                    <a:pt x="167" y="86"/>
                  </a:lnTo>
                  <a:lnTo>
                    <a:pt x="179" y="77"/>
                  </a:lnTo>
                  <a:lnTo>
                    <a:pt x="189" y="69"/>
                  </a:lnTo>
                  <a:lnTo>
                    <a:pt x="197" y="61"/>
                  </a:lnTo>
                  <a:lnTo>
                    <a:pt x="202" y="51"/>
                  </a:lnTo>
                  <a:lnTo>
                    <a:pt x="203" y="42"/>
                  </a:lnTo>
                  <a:lnTo>
                    <a:pt x="203" y="41"/>
                  </a:lnTo>
                  <a:lnTo>
                    <a:pt x="203" y="41"/>
                  </a:lnTo>
                  <a:lnTo>
                    <a:pt x="203" y="41"/>
                  </a:lnTo>
                  <a:lnTo>
                    <a:pt x="203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8315325" y="1462088"/>
              <a:ext cx="161925" cy="188913"/>
            </a:xfrm>
            <a:custGeom>
              <a:avLst/>
              <a:gdLst/>
              <a:ahLst/>
              <a:cxnLst>
                <a:cxn ang="0">
                  <a:pos x="1" y="34"/>
                </a:cxn>
                <a:cxn ang="0">
                  <a:pos x="11" y="18"/>
                </a:cxn>
                <a:cxn ang="0">
                  <a:pos x="33" y="5"/>
                </a:cxn>
                <a:cxn ang="0">
                  <a:pos x="59" y="1"/>
                </a:cxn>
                <a:cxn ang="0">
                  <a:pos x="89" y="1"/>
                </a:cxn>
                <a:cxn ang="0">
                  <a:pos x="118" y="9"/>
                </a:cxn>
                <a:cxn ang="0">
                  <a:pos x="130" y="16"/>
                </a:cxn>
                <a:cxn ang="0">
                  <a:pos x="139" y="23"/>
                </a:cxn>
                <a:cxn ang="0">
                  <a:pos x="155" y="39"/>
                </a:cxn>
                <a:cxn ang="0">
                  <a:pos x="171" y="64"/>
                </a:cxn>
                <a:cxn ang="0">
                  <a:pos x="178" y="98"/>
                </a:cxn>
                <a:cxn ang="0">
                  <a:pos x="177" y="108"/>
                </a:cxn>
                <a:cxn ang="0">
                  <a:pos x="174" y="119"/>
                </a:cxn>
                <a:cxn ang="0">
                  <a:pos x="166" y="130"/>
                </a:cxn>
                <a:cxn ang="0">
                  <a:pos x="155" y="138"/>
                </a:cxn>
                <a:cxn ang="0">
                  <a:pos x="142" y="149"/>
                </a:cxn>
                <a:cxn ang="0">
                  <a:pos x="144" y="151"/>
                </a:cxn>
                <a:cxn ang="0">
                  <a:pos x="147" y="152"/>
                </a:cxn>
                <a:cxn ang="0">
                  <a:pos x="165" y="152"/>
                </a:cxn>
                <a:cxn ang="0">
                  <a:pos x="179" y="152"/>
                </a:cxn>
                <a:cxn ang="0">
                  <a:pos x="189" y="167"/>
                </a:cxn>
                <a:cxn ang="0">
                  <a:pos x="198" y="185"/>
                </a:cxn>
                <a:cxn ang="0">
                  <a:pos x="204" y="207"/>
                </a:cxn>
                <a:cxn ang="0">
                  <a:pos x="198" y="227"/>
                </a:cxn>
                <a:cxn ang="0">
                  <a:pos x="190" y="233"/>
                </a:cxn>
                <a:cxn ang="0">
                  <a:pos x="180" y="236"/>
                </a:cxn>
                <a:cxn ang="0">
                  <a:pos x="166" y="237"/>
                </a:cxn>
                <a:cxn ang="0">
                  <a:pos x="140" y="238"/>
                </a:cxn>
                <a:cxn ang="0">
                  <a:pos x="109" y="236"/>
                </a:cxn>
                <a:cxn ang="0">
                  <a:pos x="79" y="229"/>
                </a:cxn>
                <a:cxn ang="0">
                  <a:pos x="52" y="216"/>
                </a:cxn>
                <a:cxn ang="0">
                  <a:pos x="56" y="206"/>
                </a:cxn>
                <a:cxn ang="0">
                  <a:pos x="59" y="193"/>
                </a:cxn>
                <a:cxn ang="0">
                  <a:pos x="54" y="190"/>
                </a:cxn>
                <a:cxn ang="0">
                  <a:pos x="51" y="185"/>
                </a:cxn>
                <a:cxn ang="0">
                  <a:pos x="44" y="170"/>
                </a:cxn>
                <a:cxn ang="0">
                  <a:pos x="42" y="153"/>
                </a:cxn>
                <a:cxn ang="0">
                  <a:pos x="42" y="145"/>
                </a:cxn>
                <a:cxn ang="0">
                  <a:pos x="43" y="138"/>
                </a:cxn>
                <a:cxn ang="0">
                  <a:pos x="45" y="132"/>
                </a:cxn>
                <a:cxn ang="0">
                  <a:pos x="48" y="125"/>
                </a:cxn>
                <a:cxn ang="0">
                  <a:pos x="49" y="114"/>
                </a:cxn>
                <a:cxn ang="0">
                  <a:pos x="44" y="96"/>
                </a:cxn>
                <a:cxn ang="0">
                  <a:pos x="24" y="77"/>
                </a:cxn>
                <a:cxn ang="0">
                  <a:pos x="6" y="61"/>
                </a:cxn>
                <a:cxn ang="0">
                  <a:pos x="0" y="42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204" h="238">
                  <a:moveTo>
                    <a:pt x="0" y="41"/>
                  </a:moveTo>
                  <a:lnTo>
                    <a:pt x="1" y="34"/>
                  </a:lnTo>
                  <a:lnTo>
                    <a:pt x="5" y="26"/>
                  </a:lnTo>
                  <a:lnTo>
                    <a:pt x="11" y="18"/>
                  </a:lnTo>
                  <a:lnTo>
                    <a:pt x="22" y="10"/>
                  </a:lnTo>
                  <a:lnTo>
                    <a:pt x="33" y="5"/>
                  </a:lnTo>
                  <a:lnTo>
                    <a:pt x="45" y="2"/>
                  </a:lnTo>
                  <a:lnTo>
                    <a:pt x="59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3" y="4"/>
                  </a:lnTo>
                  <a:lnTo>
                    <a:pt x="118" y="9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9" y="23"/>
                  </a:lnTo>
                  <a:lnTo>
                    <a:pt x="147" y="30"/>
                  </a:lnTo>
                  <a:lnTo>
                    <a:pt x="155" y="39"/>
                  </a:lnTo>
                  <a:lnTo>
                    <a:pt x="164" y="50"/>
                  </a:lnTo>
                  <a:lnTo>
                    <a:pt x="171" y="64"/>
                  </a:lnTo>
                  <a:lnTo>
                    <a:pt x="175" y="80"/>
                  </a:lnTo>
                  <a:lnTo>
                    <a:pt x="178" y="98"/>
                  </a:lnTo>
                  <a:lnTo>
                    <a:pt x="178" y="103"/>
                  </a:lnTo>
                  <a:lnTo>
                    <a:pt x="177" y="108"/>
                  </a:lnTo>
                  <a:lnTo>
                    <a:pt x="175" y="114"/>
                  </a:lnTo>
                  <a:lnTo>
                    <a:pt x="174" y="119"/>
                  </a:lnTo>
                  <a:lnTo>
                    <a:pt x="172" y="126"/>
                  </a:lnTo>
                  <a:lnTo>
                    <a:pt x="166" y="130"/>
                  </a:lnTo>
                  <a:lnTo>
                    <a:pt x="162" y="133"/>
                  </a:lnTo>
                  <a:lnTo>
                    <a:pt x="155" y="138"/>
                  </a:lnTo>
                  <a:lnTo>
                    <a:pt x="148" y="144"/>
                  </a:lnTo>
                  <a:lnTo>
                    <a:pt x="142" y="149"/>
                  </a:lnTo>
                  <a:lnTo>
                    <a:pt x="143" y="151"/>
                  </a:lnTo>
                  <a:lnTo>
                    <a:pt x="144" y="151"/>
                  </a:lnTo>
                  <a:lnTo>
                    <a:pt x="145" y="152"/>
                  </a:lnTo>
                  <a:lnTo>
                    <a:pt x="147" y="152"/>
                  </a:lnTo>
                  <a:lnTo>
                    <a:pt x="153" y="152"/>
                  </a:lnTo>
                  <a:lnTo>
                    <a:pt x="165" y="152"/>
                  </a:lnTo>
                  <a:lnTo>
                    <a:pt x="174" y="152"/>
                  </a:lnTo>
                  <a:lnTo>
                    <a:pt x="179" y="152"/>
                  </a:lnTo>
                  <a:lnTo>
                    <a:pt x="185" y="160"/>
                  </a:lnTo>
                  <a:lnTo>
                    <a:pt x="189" y="167"/>
                  </a:lnTo>
                  <a:lnTo>
                    <a:pt x="194" y="175"/>
                  </a:lnTo>
                  <a:lnTo>
                    <a:pt x="198" y="185"/>
                  </a:lnTo>
                  <a:lnTo>
                    <a:pt x="202" y="195"/>
                  </a:lnTo>
                  <a:lnTo>
                    <a:pt x="204" y="207"/>
                  </a:lnTo>
                  <a:lnTo>
                    <a:pt x="202" y="219"/>
                  </a:lnTo>
                  <a:lnTo>
                    <a:pt x="198" y="227"/>
                  </a:lnTo>
                  <a:lnTo>
                    <a:pt x="196" y="230"/>
                  </a:lnTo>
                  <a:lnTo>
                    <a:pt x="190" y="233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5" y="236"/>
                  </a:lnTo>
                  <a:lnTo>
                    <a:pt x="166" y="237"/>
                  </a:lnTo>
                  <a:lnTo>
                    <a:pt x="153" y="237"/>
                  </a:lnTo>
                  <a:lnTo>
                    <a:pt x="140" y="238"/>
                  </a:lnTo>
                  <a:lnTo>
                    <a:pt x="125" y="237"/>
                  </a:lnTo>
                  <a:lnTo>
                    <a:pt x="109" y="236"/>
                  </a:lnTo>
                  <a:lnTo>
                    <a:pt x="94" y="233"/>
                  </a:lnTo>
                  <a:lnTo>
                    <a:pt x="79" y="229"/>
                  </a:lnTo>
                  <a:lnTo>
                    <a:pt x="65" y="223"/>
                  </a:lnTo>
                  <a:lnTo>
                    <a:pt x="52" y="216"/>
                  </a:lnTo>
                  <a:lnTo>
                    <a:pt x="53" y="213"/>
                  </a:lnTo>
                  <a:lnTo>
                    <a:pt x="56" y="206"/>
                  </a:lnTo>
                  <a:lnTo>
                    <a:pt x="58" y="198"/>
                  </a:lnTo>
                  <a:lnTo>
                    <a:pt x="59" y="193"/>
                  </a:lnTo>
                  <a:lnTo>
                    <a:pt x="57" y="191"/>
                  </a:lnTo>
                  <a:lnTo>
                    <a:pt x="54" y="190"/>
                  </a:lnTo>
                  <a:lnTo>
                    <a:pt x="53" y="187"/>
                  </a:lnTo>
                  <a:lnTo>
                    <a:pt x="51" y="185"/>
                  </a:lnTo>
                  <a:lnTo>
                    <a:pt x="46" y="178"/>
                  </a:lnTo>
                  <a:lnTo>
                    <a:pt x="44" y="170"/>
                  </a:lnTo>
                  <a:lnTo>
                    <a:pt x="42" y="162"/>
                  </a:lnTo>
                  <a:lnTo>
                    <a:pt x="42" y="153"/>
                  </a:lnTo>
                  <a:lnTo>
                    <a:pt x="42" y="149"/>
                  </a:lnTo>
                  <a:lnTo>
                    <a:pt x="42" y="145"/>
                  </a:lnTo>
                  <a:lnTo>
                    <a:pt x="42" y="141"/>
                  </a:lnTo>
                  <a:lnTo>
                    <a:pt x="43" y="138"/>
                  </a:lnTo>
                  <a:lnTo>
                    <a:pt x="43" y="134"/>
                  </a:lnTo>
                  <a:lnTo>
                    <a:pt x="45" y="132"/>
                  </a:lnTo>
                  <a:lnTo>
                    <a:pt x="46" y="130"/>
                  </a:lnTo>
                  <a:lnTo>
                    <a:pt x="48" y="125"/>
                  </a:lnTo>
                  <a:lnTo>
                    <a:pt x="49" y="121"/>
                  </a:lnTo>
                  <a:lnTo>
                    <a:pt x="49" y="114"/>
                  </a:lnTo>
                  <a:lnTo>
                    <a:pt x="48" y="106"/>
                  </a:lnTo>
                  <a:lnTo>
                    <a:pt x="44" y="96"/>
                  </a:lnTo>
                  <a:lnTo>
                    <a:pt x="36" y="86"/>
                  </a:lnTo>
                  <a:lnTo>
                    <a:pt x="24" y="77"/>
                  </a:lnTo>
                  <a:lnTo>
                    <a:pt x="14" y="69"/>
                  </a:lnTo>
                  <a:lnTo>
                    <a:pt x="6" y="61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7613650" y="923925"/>
              <a:ext cx="906462" cy="190500"/>
            </a:xfrm>
            <a:custGeom>
              <a:avLst/>
              <a:gdLst/>
              <a:ahLst/>
              <a:cxnLst>
                <a:cxn ang="0">
                  <a:pos x="1126" y="149"/>
                </a:cxn>
                <a:cxn ang="0">
                  <a:pos x="1108" y="123"/>
                </a:cxn>
                <a:cxn ang="0">
                  <a:pos x="1084" y="107"/>
                </a:cxn>
                <a:cxn ang="0">
                  <a:pos x="1057" y="103"/>
                </a:cxn>
                <a:cxn ang="0">
                  <a:pos x="1035" y="105"/>
                </a:cxn>
                <a:cxn ang="0">
                  <a:pos x="1005" y="98"/>
                </a:cxn>
                <a:cxn ang="0">
                  <a:pos x="948" y="89"/>
                </a:cxn>
                <a:cxn ang="0">
                  <a:pos x="899" y="102"/>
                </a:cxn>
                <a:cxn ang="0">
                  <a:pos x="871" y="95"/>
                </a:cxn>
                <a:cxn ang="0">
                  <a:pos x="841" y="88"/>
                </a:cxn>
                <a:cxn ang="0">
                  <a:pos x="810" y="91"/>
                </a:cxn>
                <a:cxn ang="0">
                  <a:pos x="812" y="84"/>
                </a:cxn>
                <a:cxn ang="0">
                  <a:pos x="811" y="70"/>
                </a:cxn>
                <a:cxn ang="0">
                  <a:pos x="801" y="50"/>
                </a:cxn>
                <a:cxn ang="0">
                  <a:pos x="781" y="32"/>
                </a:cxn>
                <a:cxn ang="0">
                  <a:pos x="763" y="25"/>
                </a:cxn>
                <a:cxn ang="0">
                  <a:pos x="742" y="24"/>
                </a:cxn>
                <a:cxn ang="0">
                  <a:pos x="716" y="29"/>
                </a:cxn>
                <a:cxn ang="0">
                  <a:pos x="697" y="40"/>
                </a:cxn>
                <a:cxn ang="0">
                  <a:pos x="685" y="58"/>
                </a:cxn>
                <a:cxn ang="0">
                  <a:pos x="667" y="66"/>
                </a:cxn>
                <a:cxn ang="0">
                  <a:pos x="646" y="74"/>
                </a:cxn>
                <a:cxn ang="0">
                  <a:pos x="630" y="88"/>
                </a:cxn>
                <a:cxn ang="0">
                  <a:pos x="616" y="76"/>
                </a:cxn>
                <a:cxn ang="0">
                  <a:pos x="601" y="68"/>
                </a:cxn>
                <a:cxn ang="0">
                  <a:pos x="581" y="65"/>
                </a:cxn>
                <a:cxn ang="0">
                  <a:pos x="553" y="65"/>
                </a:cxn>
                <a:cxn ang="0">
                  <a:pos x="527" y="73"/>
                </a:cxn>
                <a:cxn ang="0">
                  <a:pos x="508" y="87"/>
                </a:cxn>
                <a:cxn ang="0">
                  <a:pos x="496" y="95"/>
                </a:cxn>
                <a:cxn ang="0">
                  <a:pos x="487" y="87"/>
                </a:cxn>
                <a:cxn ang="0">
                  <a:pos x="452" y="69"/>
                </a:cxn>
                <a:cxn ang="0">
                  <a:pos x="416" y="65"/>
                </a:cxn>
                <a:cxn ang="0">
                  <a:pos x="395" y="59"/>
                </a:cxn>
                <a:cxn ang="0">
                  <a:pos x="393" y="45"/>
                </a:cxn>
                <a:cxn ang="0">
                  <a:pos x="360" y="20"/>
                </a:cxn>
                <a:cxn ang="0">
                  <a:pos x="321" y="2"/>
                </a:cxn>
                <a:cxn ang="0">
                  <a:pos x="284" y="2"/>
                </a:cxn>
                <a:cxn ang="0">
                  <a:pos x="263" y="12"/>
                </a:cxn>
                <a:cxn ang="0">
                  <a:pos x="249" y="27"/>
                </a:cxn>
                <a:cxn ang="0">
                  <a:pos x="236" y="32"/>
                </a:cxn>
                <a:cxn ang="0">
                  <a:pos x="219" y="25"/>
                </a:cxn>
                <a:cxn ang="0">
                  <a:pos x="190" y="29"/>
                </a:cxn>
                <a:cxn ang="0">
                  <a:pos x="166" y="43"/>
                </a:cxn>
                <a:cxn ang="0">
                  <a:pos x="138" y="47"/>
                </a:cxn>
                <a:cxn ang="0">
                  <a:pos x="94" y="44"/>
                </a:cxn>
                <a:cxn ang="0">
                  <a:pos x="56" y="53"/>
                </a:cxn>
                <a:cxn ang="0">
                  <a:pos x="23" y="78"/>
                </a:cxn>
                <a:cxn ang="0">
                  <a:pos x="5" y="108"/>
                </a:cxn>
                <a:cxn ang="0">
                  <a:pos x="1" y="125"/>
                </a:cxn>
                <a:cxn ang="0">
                  <a:pos x="56" y="203"/>
                </a:cxn>
                <a:cxn ang="0">
                  <a:pos x="230" y="224"/>
                </a:cxn>
                <a:cxn ang="0">
                  <a:pos x="391" y="236"/>
                </a:cxn>
                <a:cxn ang="0">
                  <a:pos x="539" y="241"/>
                </a:cxn>
                <a:cxn ang="0">
                  <a:pos x="672" y="240"/>
                </a:cxn>
                <a:cxn ang="0">
                  <a:pos x="791" y="235"/>
                </a:cxn>
                <a:cxn ang="0">
                  <a:pos x="894" y="227"/>
                </a:cxn>
                <a:cxn ang="0">
                  <a:pos x="978" y="217"/>
                </a:cxn>
                <a:cxn ang="0">
                  <a:pos x="1045" y="208"/>
                </a:cxn>
                <a:cxn ang="0">
                  <a:pos x="1091" y="199"/>
                </a:cxn>
                <a:cxn ang="0">
                  <a:pos x="1117" y="194"/>
                </a:cxn>
                <a:cxn ang="0">
                  <a:pos x="1141" y="188"/>
                </a:cxn>
              </a:cxnLst>
              <a:rect l="0" t="0" r="r" b="b"/>
              <a:pathLst>
                <a:path w="1141" h="241">
                  <a:moveTo>
                    <a:pt x="1136" y="171"/>
                  </a:moveTo>
                  <a:lnTo>
                    <a:pt x="1131" y="159"/>
                  </a:lnTo>
                  <a:lnTo>
                    <a:pt x="1126" y="149"/>
                  </a:lnTo>
                  <a:lnTo>
                    <a:pt x="1121" y="140"/>
                  </a:lnTo>
                  <a:lnTo>
                    <a:pt x="1115" y="130"/>
                  </a:lnTo>
                  <a:lnTo>
                    <a:pt x="1108" y="123"/>
                  </a:lnTo>
                  <a:lnTo>
                    <a:pt x="1101" y="117"/>
                  </a:lnTo>
                  <a:lnTo>
                    <a:pt x="1093" y="112"/>
                  </a:lnTo>
                  <a:lnTo>
                    <a:pt x="1084" y="107"/>
                  </a:lnTo>
                  <a:lnTo>
                    <a:pt x="1075" y="105"/>
                  </a:lnTo>
                  <a:lnTo>
                    <a:pt x="1066" y="103"/>
                  </a:lnTo>
                  <a:lnTo>
                    <a:pt x="1057" y="103"/>
                  </a:lnTo>
                  <a:lnTo>
                    <a:pt x="1049" y="103"/>
                  </a:lnTo>
                  <a:lnTo>
                    <a:pt x="1042" y="104"/>
                  </a:lnTo>
                  <a:lnTo>
                    <a:pt x="1035" y="105"/>
                  </a:lnTo>
                  <a:lnTo>
                    <a:pt x="1030" y="106"/>
                  </a:lnTo>
                  <a:lnTo>
                    <a:pt x="1024" y="108"/>
                  </a:lnTo>
                  <a:lnTo>
                    <a:pt x="1005" y="98"/>
                  </a:lnTo>
                  <a:lnTo>
                    <a:pt x="986" y="91"/>
                  </a:lnTo>
                  <a:lnTo>
                    <a:pt x="966" y="89"/>
                  </a:lnTo>
                  <a:lnTo>
                    <a:pt x="948" y="89"/>
                  </a:lnTo>
                  <a:lnTo>
                    <a:pt x="929" y="92"/>
                  </a:lnTo>
                  <a:lnTo>
                    <a:pt x="913" y="96"/>
                  </a:lnTo>
                  <a:lnTo>
                    <a:pt x="899" y="102"/>
                  </a:lnTo>
                  <a:lnTo>
                    <a:pt x="888" y="106"/>
                  </a:lnTo>
                  <a:lnTo>
                    <a:pt x="880" y="99"/>
                  </a:lnTo>
                  <a:lnTo>
                    <a:pt x="871" y="95"/>
                  </a:lnTo>
                  <a:lnTo>
                    <a:pt x="861" y="91"/>
                  </a:lnTo>
                  <a:lnTo>
                    <a:pt x="851" y="89"/>
                  </a:lnTo>
                  <a:lnTo>
                    <a:pt x="841" y="88"/>
                  </a:lnTo>
                  <a:lnTo>
                    <a:pt x="830" y="89"/>
                  </a:lnTo>
                  <a:lnTo>
                    <a:pt x="820" y="89"/>
                  </a:lnTo>
                  <a:lnTo>
                    <a:pt x="810" y="91"/>
                  </a:lnTo>
                  <a:lnTo>
                    <a:pt x="811" y="89"/>
                  </a:lnTo>
                  <a:lnTo>
                    <a:pt x="811" y="87"/>
                  </a:lnTo>
                  <a:lnTo>
                    <a:pt x="812" y="84"/>
                  </a:lnTo>
                  <a:lnTo>
                    <a:pt x="812" y="82"/>
                  </a:lnTo>
                  <a:lnTo>
                    <a:pt x="812" y="76"/>
                  </a:lnTo>
                  <a:lnTo>
                    <a:pt x="811" y="70"/>
                  </a:lnTo>
                  <a:lnTo>
                    <a:pt x="808" y="65"/>
                  </a:lnTo>
                  <a:lnTo>
                    <a:pt x="806" y="59"/>
                  </a:lnTo>
                  <a:lnTo>
                    <a:pt x="801" y="50"/>
                  </a:lnTo>
                  <a:lnTo>
                    <a:pt x="795" y="43"/>
                  </a:lnTo>
                  <a:lnTo>
                    <a:pt x="788" y="37"/>
                  </a:lnTo>
                  <a:lnTo>
                    <a:pt x="781" y="32"/>
                  </a:lnTo>
                  <a:lnTo>
                    <a:pt x="774" y="29"/>
                  </a:lnTo>
                  <a:lnTo>
                    <a:pt x="768" y="27"/>
                  </a:lnTo>
                  <a:lnTo>
                    <a:pt x="763" y="25"/>
                  </a:lnTo>
                  <a:lnTo>
                    <a:pt x="761" y="25"/>
                  </a:lnTo>
                  <a:lnTo>
                    <a:pt x="751" y="24"/>
                  </a:lnTo>
                  <a:lnTo>
                    <a:pt x="742" y="24"/>
                  </a:lnTo>
                  <a:lnTo>
                    <a:pt x="732" y="25"/>
                  </a:lnTo>
                  <a:lnTo>
                    <a:pt x="724" y="27"/>
                  </a:lnTo>
                  <a:lnTo>
                    <a:pt x="716" y="29"/>
                  </a:lnTo>
                  <a:lnTo>
                    <a:pt x="709" y="31"/>
                  </a:lnTo>
                  <a:lnTo>
                    <a:pt x="702" y="36"/>
                  </a:lnTo>
                  <a:lnTo>
                    <a:pt x="697" y="40"/>
                  </a:lnTo>
                  <a:lnTo>
                    <a:pt x="692" y="46"/>
                  </a:lnTo>
                  <a:lnTo>
                    <a:pt x="689" y="52"/>
                  </a:lnTo>
                  <a:lnTo>
                    <a:pt x="685" y="58"/>
                  </a:lnTo>
                  <a:lnTo>
                    <a:pt x="683" y="64"/>
                  </a:lnTo>
                  <a:lnTo>
                    <a:pt x="675" y="64"/>
                  </a:lnTo>
                  <a:lnTo>
                    <a:pt x="667" y="66"/>
                  </a:lnTo>
                  <a:lnTo>
                    <a:pt x="660" y="67"/>
                  </a:lnTo>
                  <a:lnTo>
                    <a:pt x="653" y="70"/>
                  </a:lnTo>
                  <a:lnTo>
                    <a:pt x="646" y="74"/>
                  </a:lnTo>
                  <a:lnTo>
                    <a:pt x="640" y="78"/>
                  </a:lnTo>
                  <a:lnTo>
                    <a:pt x="634" y="83"/>
                  </a:lnTo>
                  <a:lnTo>
                    <a:pt x="630" y="88"/>
                  </a:lnTo>
                  <a:lnTo>
                    <a:pt x="625" y="83"/>
                  </a:lnTo>
                  <a:lnTo>
                    <a:pt x="621" y="80"/>
                  </a:lnTo>
                  <a:lnTo>
                    <a:pt x="616" y="76"/>
                  </a:lnTo>
                  <a:lnTo>
                    <a:pt x="610" y="73"/>
                  </a:lnTo>
                  <a:lnTo>
                    <a:pt x="606" y="70"/>
                  </a:lnTo>
                  <a:lnTo>
                    <a:pt x="601" y="68"/>
                  </a:lnTo>
                  <a:lnTo>
                    <a:pt x="596" y="67"/>
                  </a:lnTo>
                  <a:lnTo>
                    <a:pt x="592" y="66"/>
                  </a:lnTo>
                  <a:lnTo>
                    <a:pt x="581" y="65"/>
                  </a:lnTo>
                  <a:lnTo>
                    <a:pt x="571" y="64"/>
                  </a:lnTo>
                  <a:lnTo>
                    <a:pt x="562" y="64"/>
                  </a:lnTo>
                  <a:lnTo>
                    <a:pt x="553" y="65"/>
                  </a:lnTo>
                  <a:lnTo>
                    <a:pt x="543" y="66"/>
                  </a:lnTo>
                  <a:lnTo>
                    <a:pt x="535" y="69"/>
                  </a:lnTo>
                  <a:lnTo>
                    <a:pt x="527" y="73"/>
                  </a:lnTo>
                  <a:lnTo>
                    <a:pt x="519" y="77"/>
                  </a:lnTo>
                  <a:lnTo>
                    <a:pt x="513" y="82"/>
                  </a:lnTo>
                  <a:lnTo>
                    <a:pt x="508" y="87"/>
                  </a:lnTo>
                  <a:lnTo>
                    <a:pt x="503" y="92"/>
                  </a:lnTo>
                  <a:lnTo>
                    <a:pt x="498" y="98"/>
                  </a:lnTo>
                  <a:lnTo>
                    <a:pt x="496" y="95"/>
                  </a:lnTo>
                  <a:lnTo>
                    <a:pt x="493" y="92"/>
                  </a:lnTo>
                  <a:lnTo>
                    <a:pt x="490" y="89"/>
                  </a:lnTo>
                  <a:lnTo>
                    <a:pt x="487" y="87"/>
                  </a:lnTo>
                  <a:lnTo>
                    <a:pt x="477" y="80"/>
                  </a:lnTo>
                  <a:lnTo>
                    <a:pt x="464" y="74"/>
                  </a:lnTo>
                  <a:lnTo>
                    <a:pt x="452" y="69"/>
                  </a:lnTo>
                  <a:lnTo>
                    <a:pt x="440" y="67"/>
                  </a:lnTo>
                  <a:lnTo>
                    <a:pt x="427" y="66"/>
                  </a:lnTo>
                  <a:lnTo>
                    <a:pt x="416" y="65"/>
                  </a:lnTo>
                  <a:lnTo>
                    <a:pt x="405" y="65"/>
                  </a:lnTo>
                  <a:lnTo>
                    <a:pt x="396" y="65"/>
                  </a:lnTo>
                  <a:lnTo>
                    <a:pt x="395" y="59"/>
                  </a:lnTo>
                  <a:lnTo>
                    <a:pt x="394" y="52"/>
                  </a:lnTo>
                  <a:lnTo>
                    <a:pt x="393" y="47"/>
                  </a:lnTo>
                  <a:lnTo>
                    <a:pt x="393" y="45"/>
                  </a:lnTo>
                  <a:lnTo>
                    <a:pt x="388" y="42"/>
                  </a:lnTo>
                  <a:lnTo>
                    <a:pt x="374" y="30"/>
                  </a:lnTo>
                  <a:lnTo>
                    <a:pt x="360" y="20"/>
                  </a:lnTo>
                  <a:lnTo>
                    <a:pt x="346" y="12"/>
                  </a:lnTo>
                  <a:lnTo>
                    <a:pt x="334" y="6"/>
                  </a:lnTo>
                  <a:lnTo>
                    <a:pt x="321" y="2"/>
                  </a:lnTo>
                  <a:lnTo>
                    <a:pt x="308" y="0"/>
                  </a:lnTo>
                  <a:lnTo>
                    <a:pt x="296" y="0"/>
                  </a:lnTo>
                  <a:lnTo>
                    <a:pt x="284" y="2"/>
                  </a:lnTo>
                  <a:lnTo>
                    <a:pt x="277" y="5"/>
                  </a:lnTo>
                  <a:lnTo>
                    <a:pt x="270" y="8"/>
                  </a:lnTo>
                  <a:lnTo>
                    <a:pt x="263" y="12"/>
                  </a:lnTo>
                  <a:lnTo>
                    <a:pt x="258" y="16"/>
                  </a:lnTo>
                  <a:lnTo>
                    <a:pt x="253" y="21"/>
                  </a:lnTo>
                  <a:lnTo>
                    <a:pt x="249" y="27"/>
                  </a:lnTo>
                  <a:lnTo>
                    <a:pt x="245" y="31"/>
                  </a:lnTo>
                  <a:lnTo>
                    <a:pt x="242" y="36"/>
                  </a:lnTo>
                  <a:lnTo>
                    <a:pt x="236" y="32"/>
                  </a:lnTo>
                  <a:lnTo>
                    <a:pt x="230" y="29"/>
                  </a:lnTo>
                  <a:lnTo>
                    <a:pt x="224" y="27"/>
                  </a:lnTo>
                  <a:lnTo>
                    <a:pt x="219" y="25"/>
                  </a:lnTo>
                  <a:lnTo>
                    <a:pt x="208" y="25"/>
                  </a:lnTo>
                  <a:lnTo>
                    <a:pt x="199" y="27"/>
                  </a:lnTo>
                  <a:lnTo>
                    <a:pt x="190" y="29"/>
                  </a:lnTo>
                  <a:lnTo>
                    <a:pt x="182" y="34"/>
                  </a:lnTo>
                  <a:lnTo>
                    <a:pt x="172" y="38"/>
                  </a:lnTo>
                  <a:lnTo>
                    <a:pt x="166" y="43"/>
                  </a:lnTo>
                  <a:lnTo>
                    <a:pt x="160" y="47"/>
                  </a:lnTo>
                  <a:lnTo>
                    <a:pt x="154" y="52"/>
                  </a:lnTo>
                  <a:lnTo>
                    <a:pt x="138" y="47"/>
                  </a:lnTo>
                  <a:lnTo>
                    <a:pt x="123" y="45"/>
                  </a:lnTo>
                  <a:lnTo>
                    <a:pt x="108" y="44"/>
                  </a:lnTo>
                  <a:lnTo>
                    <a:pt x="94" y="44"/>
                  </a:lnTo>
                  <a:lnTo>
                    <a:pt x="80" y="46"/>
                  </a:lnTo>
                  <a:lnTo>
                    <a:pt x="68" y="49"/>
                  </a:lnTo>
                  <a:lnTo>
                    <a:pt x="56" y="53"/>
                  </a:lnTo>
                  <a:lnTo>
                    <a:pt x="46" y="59"/>
                  </a:lnTo>
                  <a:lnTo>
                    <a:pt x="33" y="68"/>
                  </a:lnTo>
                  <a:lnTo>
                    <a:pt x="23" y="78"/>
                  </a:lnTo>
                  <a:lnTo>
                    <a:pt x="15" y="89"/>
                  </a:lnTo>
                  <a:lnTo>
                    <a:pt x="9" y="99"/>
                  </a:lnTo>
                  <a:lnTo>
                    <a:pt x="5" y="108"/>
                  </a:lnTo>
                  <a:lnTo>
                    <a:pt x="2" y="117"/>
                  </a:lnTo>
                  <a:lnTo>
                    <a:pt x="1" y="122"/>
                  </a:lnTo>
                  <a:lnTo>
                    <a:pt x="1" y="125"/>
                  </a:lnTo>
                  <a:lnTo>
                    <a:pt x="0" y="131"/>
                  </a:lnTo>
                  <a:lnTo>
                    <a:pt x="49" y="202"/>
                  </a:lnTo>
                  <a:lnTo>
                    <a:pt x="56" y="203"/>
                  </a:lnTo>
                  <a:lnTo>
                    <a:pt x="115" y="211"/>
                  </a:lnTo>
                  <a:lnTo>
                    <a:pt x="172" y="218"/>
                  </a:lnTo>
                  <a:lnTo>
                    <a:pt x="230" y="224"/>
                  </a:lnTo>
                  <a:lnTo>
                    <a:pt x="284" y="228"/>
                  </a:lnTo>
                  <a:lnTo>
                    <a:pt x="338" y="233"/>
                  </a:lnTo>
                  <a:lnTo>
                    <a:pt x="391" y="236"/>
                  </a:lnTo>
                  <a:lnTo>
                    <a:pt x="442" y="239"/>
                  </a:lnTo>
                  <a:lnTo>
                    <a:pt x="492" y="240"/>
                  </a:lnTo>
                  <a:lnTo>
                    <a:pt x="539" y="241"/>
                  </a:lnTo>
                  <a:lnTo>
                    <a:pt x="585" y="241"/>
                  </a:lnTo>
                  <a:lnTo>
                    <a:pt x="630" y="241"/>
                  </a:lnTo>
                  <a:lnTo>
                    <a:pt x="672" y="240"/>
                  </a:lnTo>
                  <a:lnTo>
                    <a:pt x="714" y="239"/>
                  </a:lnTo>
                  <a:lnTo>
                    <a:pt x="753" y="236"/>
                  </a:lnTo>
                  <a:lnTo>
                    <a:pt x="791" y="235"/>
                  </a:lnTo>
                  <a:lnTo>
                    <a:pt x="827" y="232"/>
                  </a:lnTo>
                  <a:lnTo>
                    <a:pt x="861" y="229"/>
                  </a:lnTo>
                  <a:lnTo>
                    <a:pt x="894" y="227"/>
                  </a:lnTo>
                  <a:lnTo>
                    <a:pt x="924" y="224"/>
                  </a:lnTo>
                  <a:lnTo>
                    <a:pt x="952" y="220"/>
                  </a:lnTo>
                  <a:lnTo>
                    <a:pt x="978" y="217"/>
                  </a:lnTo>
                  <a:lnTo>
                    <a:pt x="1002" y="213"/>
                  </a:lnTo>
                  <a:lnTo>
                    <a:pt x="1024" y="211"/>
                  </a:lnTo>
                  <a:lnTo>
                    <a:pt x="1045" y="208"/>
                  </a:lnTo>
                  <a:lnTo>
                    <a:pt x="1062" y="204"/>
                  </a:lnTo>
                  <a:lnTo>
                    <a:pt x="1078" y="202"/>
                  </a:lnTo>
                  <a:lnTo>
                    <a:pt x="1091" y="199"/>
                  </a:lnTo>
                  <a:lnTo>
                    <a:pt x="1102" y="197"/>
                  </a:lnTo>
                  <a:lnTo>
                    <a:pt x="1111" y="195"/>
                  </a:lnTo>
                  <a:lnTo>
                    <a:pt x="1117" y="194"/>
                  </a:lnTo>
                  <a:lnTo>
                    <a:pt x="1122" y="193"/>
                  </a:lnTo>
                  <a:lnTo>
                    <a:pt x="1123" y="193"/>
                  </a:lnTo>
                  <a:lnTo>
                    <a:pt x="1141" y="188"/>
                  </a:lnTo>
                  <a:lnTo>
                    <a:pt x="1136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7627938" y="938213"/>
              <a:ext cx="874712" cy="163513"/>
            </a:xfrm>
            <a:custGeom>
              <a:avLst/>
              <a:gdLst/>
              <a:ahLst/>
              <a:cxnLst>
                <a:cxn ang="0">
                  <a:pos x="5" y="93"/>
                </a:cxn>
                <a:cxn ang="0">
                  <a:pos x="41" y="51"/>
                </a:cxn>
                <a:cxn ang="0">
                  <a:pos x="142" y="51"/>
                </a:cxn>
                <a:cxn ang="0">
                  <a:pos x="161" y="35"/>
                </a:cxn>
                <a:cxn ang="0">
                  <a:pos x="202" y="24"/>
                </a:cxn>
                <a:cxn ang="0">
                  <a:pos x="228" y="42"/>
                </a:cxn>
                <a:cxn ang="0">
                  <a:pos x="256" y="8"/>
                </a:cxn>
                <a:cxn ang="0">
                  <a:pos x="326" y="10"/>
                </a:cxn>
                <a:cxn ang="0">
                  <a:pos x="369" y="63"/>
                </a:cxn>
                <a:cxn ang="0">
                  <a:pos x="419" y="64"/>
                </a:cxn>
                <a:cxn ang="0">
                  <a:pos x="475" y="98"/>
                </a:cxn>
                <a:cxn ang="0">
                  <a:pos x="485" y="109"/>
                </a:cxn>
                <a:cxn ang="0">
                  <a:pos x="509" y="74"/>
                </a:cxn>
                <a:cxn ang="0">
                  <a:pos x="571" y="64"/>
                </a:cxn>
                <a:cxn ang="0">
                  <a:pos x="584" y="69"/>
                </a:cxn>
                <a:cxn ang="0">
                  <a:pos x="606" y="86"/>
                </a:cxn>
                <a:cxn ang="0">
                  <a:pos x="613" y="106"/>
                </a:cxn>
                <a:cxn ang="0">
                  <a:pos x="624" y="81"/>
                </a:cxn>
                <a:cxn ang="0">
                  <a:pos x="661" y="62"/>
                </a:cxn>
                <a:cxn ang="0">
                  <a:pos x="681" y="56"/>
                </a:cxn>
                <a:cxn ang="0">
                  <a:pos x="693" y="32"/>
                </a:cxn>
                <a:cxn ang="0">
                  <a:pos x="742" y="23"/>
                </a:cxn>
                <a:cxn ang="0">
                  <a:pos x="759" y="30"/>
                </a:cxn>
                <a:cxn ang="0">
                  <a:pos x="778" y="61"/>
                </a:cxn>
                <a:cxn ang="0">
                  <a:pos x="770" y="99"/>
                </a:cxn>
                <a:cxn ang="0">
                  <a:pos x="806" y="87"/>
                </a:cxn>
                <a:cxn ang="0">
                  <a:pos x="855" y="95"/>
                </a:cxn>
                <a:cxn ang="0">
                  <a:pos x="881" y="101"/>
                </a:cxn>
                <a:cxn ang="0">
                  <a:pos x="937" y="87"/>
                </a:cxn>
                <a:cxn ang="0">
                  <a:pos x="1005" y="108"/>
                </a:cxn>
                <a:cxn ang="0">
                  <a:pos x="1028" y="101"/>
                </a:cxn>
                <a:cxn ang="0">
                  <a:pos x="1075" y="114"/>
                </a:cxn>
                <a:cxn ang="0">
                  <a:pos x="1101" y="157"/>
                </a:cxn>
                <a:cxn ang="0">
                  <a:pos x="1083" y="162"/>
                </a:cxn>
                <a:cxn ang="0">
                  <a:pos x="1045" y="169"/>
                </a:cxn>
                <a:cxn ang="0">
                  <a:pos x="986" y="178"/>
                </a:cxn>
                <a:cxn ang="0">
                  <a:pos x="908" y="187"/>
                </a:cxn>
                <a:cxn ang="0">
                  <a:pos x="812" y="197"/>
                </a:cxn>
                <a:cxn ang="0">
                  <a:pos x="700" y="203"/>
                </a:cxn>
                <a:cxn ang="0">
                  <a:pos x="571" y="206"/>
                </a:cxn>
                <a:cxn ang="0">
                  <a:pos x="429" y="203"/>
                </a:cxn>
                <a:cxn ang="0">
                  <a:pos x="271" y="193"/>
                </a:cxn>
                <a:cxn ang="0">
                  <a:pos x="101" y="176"/>
                </a:cxn>
              </a:cxnLst>
              <a:rect l="0" t="0" r="r" b="b"/>
              <a:pathLst>
                <a:path w="1102" h="206">
                  <a:moveTo>
                    <a:pt x="0" y="108"/>
                  </a:moveTo>
                  <a:lnTo>
                    <a:pt x="1" y="103"/>
                  </a:lnTo>
                  <a:lnTo>
                    <a:pt x="5" y="93"/>
                  </a:lnTo>
                  <a:lnTo>
                    <a:pt x="11" y="79"/>
                  </a:lnTo>
                  <a:lnTo>
                    <a:pt x="24" y="64"/>
                  </a:lnTo>
                  <a:lnTo>
                    <a:pt x="41" y="51"/>
                  </a:lnTo>
                  <a:lnTo>
                    <a:pt x="67" y="43"/>
                  </a:lnTo>
                  <a:lnTo>
                    <a:pt x="99" y="42"/>
                  </a:lnTo>
                  <a:lnTo>
                    <a:pt x="142" y="51"/>
                  </a:lnTo>
                  <a:lnTo>
                    <a:pt x="144" y="49"/>
                  </a:lnTo>
                  <a:lnTo>
                    <a:pt x="151" y="42"/>
                  </a:lnTo>
                  <a:lnTo>
                    <a:pt x="161" y="35"/>
                  </a:lnTo>
                  <a:lnTo>
                    <a:pt x="174" y="28"/>
                  </a:lnTo>
                  <a:lnTo>
                    <a:pt x="188" y="24"/>
                  </a:lnTo>
                  <a:lnTo>
                    <a:pt x="202" y="24"/>
                  </a:lnTo>
                  <a:lnTo>
                    <a:pt x="215" y="31"/>
                  </a:lnTo>
                  <a:lnTo>
                    <a:pt x="227" y="47"/>
                  </a:lnTo>
                  <a:lnTo>
                    <a:pt x="228" y="42"/>
                  </a:lnTo>
                  <a:lnTo>
                    <a:pt x="234" y="32"/>
                  </a:lnTo>
                  <a:lnTo>
                    <a:pt x="243" y="19"/>
                  </a:lnTo>
                  <a:lnTo>
                    <a:pt x="256" y="8"/>
                  </a:lnTo>
                  <a:lnTo>
                    <a:pt x="274" y="0"/>
                  </a:lnTo>
                  <a:lnTo>
                    <a:pt x="297" y="0"/>
                  </a:lnTo>
                  <a:lnTo>
                    <a:pt x="326" y="10"/>
                  </a:lnTo>
                  <a:lnTo>
                    <a:pt x="361" y="35"/>
                  </a:lnTo>
                  <a:lnTo>
                    <a:pt x="364" y="64"/>
                  </a:lnTo>
                  <a:lnTo>
                    <a:pt x="369" y="63"/>
                  </a:lnTo>
                  <a:lnTo>
                    <a:pt x="381" y="63"/>
                  </a:lnTo>
                  <a:lnTo>
                    <a:pt x="399" y="63"/>
                  </a:lnTo>
                  <a:lnTo>
                    <a:pt x="419" y="64"/>
                  </a:lnTo>
                  <a:lnTo>
                    <a:pt x="441" y="70"/>
                  </a:lnTo>
                  <a:lnTo>
                    <a:pt x="460" y="80"/>
                  </a:lnTo>
                  <a:lnTo>
                    <a:pt x="475" y="98"/>
                  </a:lnTo>
                  <a:lnTo>
                    <a:pt x="481" y="121"/>
                  </a:lnTo>
                  <a:lnTo>
                    <a:pt x="483" y="117"/>
                  </a:lnTo>
                  <a:lnTo>
                    <a:pt x="485" y="109"/>
                  </a:lnTo>
                  <a:lnTo>
                    <a:pt x="490" y="99"/>
                  </a:lnTo>
                  <a:lnTo>
                    <a:pt x="498" y="86"/>
                  </a:lnTo>
                  <a:lnTo>
                    <a:pt x="509" y="74"/>
                  </a:lnTo>
                  <a:lnTo>
                    <a:pt x="525" y="65"/>
                  </a:lnTo>
                  <a:lnTo>
                    <a:pt x="545" y="62"/>
                  </a:lnTo>
                  <a:lnTo>
                    <a:pt x="571" y="64"/>
                  </a:lnTo>
                  <a:lnTo>
                    <a:pt x="574" y="64"/>
                  </a:lnTo>
                  <a:lnTo>
                    <a:pt x="577" y="66"/>
                  </a:lnTo>
                  <a:lnTo>
                    <a:pt x="584" y="69"/>
                  </a:lnTo>
                  <a:lnTo>
                    <a:pt x="592" y="72"/>
                  </a:lnTo>
                  <a:lnTo>
                    <a:pt x="599" y="78"/>
                  </a:lnTo>
                  <a:lnTo>
                    <a:pt x="606" y="86"/>
                  </a:lnTo>
                  <a:lnTo>
                    <a:pt x="609" y="95"/>
                  </a:lnTo>
                  <a:lnTo>
                    <a:pt x="612" y="108"/>
                  </a:lnTo>
                  <a:lnTo>
                    <a:pt x="613" y="106"/>
                  </a:lnTo>
                  <a:lnTo>
                    <a:pt x="614" y="100"/>
                  </a:lnTo>
                  <a:lnTo>
                    <a:pt x="619" y="91"/>
                  </a:lnTo>
                  <a:lnTo>
                    <a:pt x="624" y="81"/>
                  </a:lnTo>
                  <a:lnTo>
                    <a:pt x="634" y="72"/>
                  </a:lnTo>
                  <a:lnTo>
                    <a:pt x="646" y="65"/>
                  </a:lnTo>
                  <a:lnTo>
                    <a:pt x="661" y="62"/>
                  </a:lnTo>
                  <a:lnTo>
                    <a:pt x="681" y="64"/>
                  </a:lnTo>
                  <a:lnTo>
                    <a:pt x="681" y="62"/>
                  </a:lnTo>
                  <a:lnTo>
                    <a:pt x="681" y="56"/>
                  </a:lnTo>
                  <a:lnTo>
                    <a:pt x="683" y="49"/>
                  </a:lnTo>
                  <a:lnTo>
                    <a:pt x="687" y="40"/>
                  </a:lnTo>
                  <a:lnTo>
                    <a:pt x="693" y="32"/>
                  </a:lnTo>
                  <a:lnTo>
                    <a:pt x="705" y="26"/>
                  </a:lnTo>
                  <a:lnTo>
                    <a:pt x="720" y="23"/>
                  </a:lnTo>
                  <a:lnTo>
                    <a:pt x="742" y="23"/>
                  </a:lnTo>
                  <a:lnTo>
                    <a:pt x="744" y="24"/>
                  </a:lnTo>
                  <a:lnTo>
                    <a:pt x="751" y="26"/>
                  </a:lnTo>
                  <a:lnTo>
                    <a:pt x="759" y="30"/>
                  </a:lnTo>
                  <a:lnTo>
                    <a:pt x="767" y="36"/>
                  </a:lnTo>
                  <a:lnTo>
                    <a:pt x="774" y="47"/>
                  </a:lnTo>
                  <a:lnTo>
                    <a:pt x="778" y="61"/>
                  </a:lnTo>
                  <a:lnTo>
                    <a:pt x="775" y="78"/>
                  </a:lnTo>
                  <a:lnTo>
                    <a:pt x="766" y="100"/>
                  </a:lnTo>
                  <a:lnTo>
                    <a:pt x="770" y="99"/>
                  </a:lnTo>
                  <a:lnTo>
                    <a:pt x="778" y="95"/>
                  </a:lnTo>
                  <a:lnTo>
                    <a:pt x="790" y="91"/>
                  </a:lnTo>
                  <a:lnTo>
                    <a:pt x="806" y="87"/>
                  </a:lnTo>
                  <a:lnTo>
                    <a:pt x="822" y="86"/>
                  </a:lnTo>
                  <a:lnTo>
                    <a:pt x="840" y="88"/>
                  </a:lnTo>
                  <a:lnTo>
                    <a:pt x="855" y="95"/>
                  </a:lnTo>
                  <a:lnTo>
                    <a:pt x="867" y="108"/>
                  </a:lnTo>
                  <a:lnTo>
                    <a:pt x="871" y="106"/>
                  </a:lnTo>
                  <a:lnTo>
                    <a:pt x="881" y="101"/>
                  </a:lnTo>
                  <a:lnTo>
                    <a:pt x="896" y="95"/>
                  </a:lnTo>
                  <a:lnTo>
                    <a:pt x="915" y="89"/>
                  </a:lnTo>
                  <a:lnTo>
                    <a:pt x="937" y="87"/>
                  </a:lnTo>
                  <a:lnTo>
                    <a:pt x="960" y="87"/>
                  </a:lnTo>
                  <a:lnTo>
                    <a:pt x="983" y="94"/>
                  </a:lnTo>
                  <a:lnTo>
                    <a:pt x="1005" y="108"/>
                  </a:lnTo>
                  <a:lnTo>
                    <a:pt x="1008" y="107"/>
                  </a:lnTo>
                  <a:lnTo>
                    <a:pt x="1016" y="103"/>
                  </a:lnTo>
                  <a:lnTo>
                    <a:pt x="1028" y="101"/>
                  </a:lnTo>
                  <a:lnTo>
                    <a:pt x="1043" y="101"/>
                  </a:lnTo>
                  <a:lnTo>
                    <a:pt x="1059" y="104"/>
                  </a:lnTo>
                  <a:lnTo>
                    <a:pt x="1075" y="114"/>
                  </a:lnTo>
                  <a:lnTo>
                    <a:pt x="1090" y="131"/>
                  </a:lnTo>
                  <a:lnTo>
                    <a:pt x="1102" y="157"/>
                  </a:lnTo>
                  <a:lnTo>
                    <a:pt x="1101" y="157"/>
                  </a:lnTo>
                  <a:lnTo>
                    <a:pt x="1098" y="159"/>
                  </a:lnTo>
                  <a:lnTo>
                    <a:pt x="1092" y="160"/>
                  </a:lnTo>
                  <a:lnTo>
                    <a:pt x="1083" y="162"/>
                  </a:lnTo>
                  <a:lnTo>
                    <a:pt x="1072" y="163"/>
                  </a:lnTo>
                  <a:lnTo>
                    <a:pt x="1060" y="167"/>
                  </a:lnTo>
                  <a:lnTo>
                    <a:pt x="1045" y="169"/>
                  </a:lnTo>
                  <a:lnTo>
                    <a:pt x="1026" y="172"/>
                  </a:lnTo>
                  <a:lnTo>
                    <a:pt x="1007" y="175"/>
                  </a:lnTo>
                  <a:lnTo>
                    <a:pt x="986" y="178"/>
                  </a:lnTo>
                  <a:lnTo>
                    <a:pt x="962" y="182"/>
                  </a:lnTo>
                  <a:lnTo>
                    <a:pt x="935" y="185"/>
                  </a:lnTo>
                  <a:lnTo>
                    <a:pt x="908" y="187"/>
                  </a:lnTo>
                  <a:lnTo>
                    <a:pt x="878" y="191"/>
                  </a:lnTo>
                  <a:lnTo>
                    <a:pt x="847" y="194"/>
                  </a:lnTo>
                  <a:lnTo>
                    <a:pt x="812" y="197"/>
                  </a:lnTo>
                  <a:lnTo>
                    <a:pt x="776" y="199"/>
                  </a:lnTo>
                  <a:lnTo>
                    <a:pt x="740" y="201"/>
                  </a:lnTo>
                  <a:lnTo>
                    <a:pt x="700" y="203"/>
                  </a:lnTo>
                  <a:lnTo>
                    <a:pt x="659" y="205"/>
                  </a:lnTo>
                  <a:lnTo>
                    <a:pt x="616" y="206"/>
                  </a:lnTo>
                  <a:lnTo>
                    <a:pt x="571" y="206"/>
                  </a:lnTo>
                  <a:lnTo>
                    <a:pt x="525" y="206"/>
                  </a:lnTo>
                  <a:lnTo>
                    <a:pt x="478" y="205"/>
                  </a:lnTo>
                  <a:lnTo>
                    <a:pt x="429" y="203"/>
                  </a:lnTo>
                  <a:lnTo>
                    <a:pt x="378" y="201"/>
                  </a:lnTo>
                  <a:lnTo>
                    <a:pt x="325" y="198"/>
                  </a:lnTo>
                  <a:lnTo>
                    <a:pt x="271" y="193"/>
                  </a:lnTo>
                  <a:lnTo>
                    <a:pt x="215" y="189"/>
                  </a:lnTo>
                  <a:lnTo>
                    <a:pt x="159" y="183"/>
                  </a:lnTo>
                  <a:lnTo>
                    <a:pt x="101" y="176"/>
                  </a:lnTo>
                  <a:lnTo>
                    <a:pt x="41" y="16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7408863" y="1120775"/>
              <a:ext cx="1158875" cy="441325"/>
            </a:xfrm>
            <a:custGeom>
              <a:avLst/>
              <a:gdLst/>
              <a:ahLst/>
              <a:cxnLst>
                <a:cxn ang="0">
                  <a:pos x="3" y="44"/>
                </a:cxn>
                <a:cxn ang="0">
                  <a:pos x="28" y="124"/>
                </a:cxn>
                <a:cxn ang="0">
                  <a:pos x="73" y="251"/>
                </a:cxn>
                <a:cxn ang="0">
                  <a:pos x="133" y="385"/>
                </a:cxn>
                <a:cxn ang="0">
                  <a:pos x="175" y="455"/>
                </a:cxn>
                <a:cxn ang="0">
                  <a:pos x="192" y="477"/>
                </a:cxn>
                <a:cxn ang="0">
                  <a:pos x="209" y="494"/>
                </a:cxn>
                <a:cxn ang="0">
                  <a:pos x="227" y="509"/>
                </a:cxn>
                <a:cxn ang="0">
                  <a:pos x="237" y="515"/>
                </a:cxn>
                <a:cxn ang="0">
                  <a:pos x="250" y="517"/>
                </a:cxn>
                <a:cxn ang="0">
                  <a:pos x="276" y="521"/>
                </a:cxn>
                <a:cxn ang="0">
                  <a:pos x="314" y="525"/>
                </a:cxn>
                <a:cxn ang="0">
                  <a:pos x="363" y="530"/>
                </a:cxn>
                <a:cxn ang="0">
                  <a:pos x="420" y="536"/>
                </a:cxn>
                <a:cxn ang="0">
                  <a:pos x="487" y="541"/>
                </a:cxn>
                <a:cxn ang="0">
                  <a:pos x="560" y="546"/>
                </a:cxn>
                <a:cxn ang="0">
                  <a:pos x="638" y="551"/>
                </a:cxn>
                <a:cxn ang="0">
                  <a:pos x="722" y="554"/>
                </a:cxn>
                <a:cxn ang="0">
                  <a:pos x="809" y="555"/>
                </a:cxn>
                <a:cxn ang="0">
                  <a:pos x="901" y="554"/>
                </a:cxn>
                <a:cxn ang="0">
                  <a:pos x="992" y="551"/>
                </a:cxn>
                <a:cxn ang="0">
                  <a:pos x="1084" y="545"/>
                </a:cxn>
                <a:cxn ang="0">
                  <a:pos x="1175" y="536"/>
                </a:cxn>
                <a:cxn ang="0">
                  <a:pos x="1265" y="523"/>
                </a:cxn>
                <a:cxn ang="0">
                  <a:pos x="1311" y="514"/>
                </a:cxn>
                <a:cxn ang="0">
                  <a:pos x="1323" y="505"/>
                </a:cxn>
                <a:cxn ang="0">
                  <a:pos x="1345" y="478"/>
                </a:cxn>
                <a:cxn ang="0">
                  <a:pos x="1373" y="425"/>
                </a:cxn>
                <a:cxn ang="0">
                  <a:pos x="1398" y="355"/>
                </a:cxn>
                <a:cxn ang="0">
                  <a:pos x="1417" y="280"/>
                </a:cxn>
                <a:cxn ang="0">
                  <a:pos x="1435" y="185"/>
                </a:cxn>
                <a:cxn ang="0">
                  <a:pos x="1451" y="68"/>
                </a:cxn>
                <a:cxn ang="0">
                  <a:pos x="0" y="32"/>
                </a:cxn>
              </a:cxnLst>
              <a:rect l="0" t="0" r="r" b="b"/>
              <a:pathLst>
                <a:path w="1458" h="555">
                  <a:moveTo>
                    <a:pt x="0" y="32"/>
                  </a:moveTo>
                  <a:lnTo>
                    <a:pt x="3" y="44"/>
                  </a:lnTo>
                  <a:lnTo>
                    <a:pt x="12" y="76"/>
                  </a:lnTo>
                  <a:lnTo>
                    <a:pt x="28" y="124"/>
                  </a:lnTo>
                  <a:lnTo>
                    <a:pt x="48" y="184"/>
                  </a:lnTo>
                  <a:lnTo>
                    <a:pt x="73" y="251"/>
                  </a:lnTo>
                  <a:lnTo>
                    <a:pt x="101" y="319"/>
                  </a:lnTo>
                  <a:lnTo>
                    <a:pt x="133" y="385"/>
                  </a:lnTo>
                  <a:lnTo>
                    <a:pt x="167" y="442"/>
                  </a:lnTo>
                  <a:lnTo>
                    <a:pt x="175" y="455"/>
                  </a:lnTo>
                  <a:lnTo>
                    <a:pt x="183" y="465"/>
                  </a:lnTo>
                  <a:lnTo>
                    <a:pt x="192" y="477"/>
                  </a:lnTo>
                  <a:lnTo>
                    <a:pt x="200" y="486"/>
                  </a:lnTo>
                  <a:lnTo>
                    <a:pt x="209" y="494"/>
                  </a:lnTo>
                  <a:lnTo>
                    <a:pt x="217" y="502"/>
                  </a:lnTo>
                  <a:lnTo>
                    <a:pt x="227" y="509"/>
                  </a:lnTo>
                  <a:lnTo>
                    <a:pt x="235" y="515"/>
                  </a:lnTo>
                  <a:lnTo>
                    <a:pt x="237" y="515"/>
                  </a:lnTo>
                  <a:lnTo>
                    <a:pt x="242" y="516"/>
                  </a:lnTo>
                  <a:lnTo>
                    <a:pt x="250" y="517"/>
                  </a:lnTo>
                  <a:lnTo>
                    <a:pt x="262" y="518"/>
                  </a:lnTo>
                  <a:lnTo>
                    <a:pt x="276" y="521"/>
                  </a:lnTo>
                  <a:lnTo>
                    <a:pt x="295" y="523"/>
                  </a:lnTo>
                  <a:lnTo>
                    <a:pt x="314" y="525"/>
                  </a:lnTo>
                  <a:lnTo>
                    <a:pt x="337" y="528"/>
                  </a:lnTo>
                  <a:lnTo>
                    <a:pt x="363" y="530"/>
                  </a:lnTo>
                  <a:lnTo>
                    <a:pt x="390" y="533"/>
                  </a:lnTo>
                  <a:lnTo>
                    <a:pt x="420" y="536"/>
                  </a:lnTo>
                  <a:lnTo>
                    <a:pt x="452" y="539"/>
                  </a:lnTo>
                  <a:lnTo>
                    <a:pt x="487" y="541"/>
                  </a:lnTo>
                  <a:lnTo>
                    <a:pt x="523" y="544"/>
                  </a:lnTo>
                  <a:lnTo>
                    <a:pt x="560" y="546"/>
                  </a:lnTo>
                  <a:lnTo>
                    <a:pt x="599" y="548"/>
                  </a:lnTo>
                  <a:lnTo>
                    <a:pt x="638" y="551"/>
                  </a:lnTo>
                  <a:lnTo>
                    <a:pt x="679" y="552"/>
                  </a:lnTo>
                  <a:lnTo>
                    <a:pt x="722" y="554"/>
                  </a:lnTo>
                  <a:lnTo>
                    <a:pt x="766" y="554"/>
                  </a:lnTo>
                  <a:lnTo>
                    <a:pt x="809" y="555"/>
                  </a:lnTo>
                  <a:lnTo>
                    <a:pt x="854" y="555"/>
                  </a:lnTo>
                  <a:lnTo>
                    <a:pt x="901" y="554"/>
                  </a:lnTo>
                  <a:lnTo>
                    <a:pt x="945" y="553"/>
                  </a:lnTo>
                  <a:lnTo>
                    <a:pt x="992" y="551"/>
                  </a:lnTo>
                  <a:lnTo>
                    <a:pt x="1038" y="548"/>
                  </a:lnTo>
                  <a:lnTo>
                    <a:pt x="1084" y="545"/>
                  </a:lnTo>
                  <a:lnTo>
                    <a:pt x="1130" y="540"/>
                  </a:lnTo>
                  <a:lnTo>
                    <a:pt x="1175" y="536"/>
                  </a:lnTo>
                  <a:lnTo>
                    <a:pt x="1220" y="530"/>
                  </a:lnTo>
                  <a:lnTo>
                    <a:pt x="1265" y="523"/>
                  </a:lnTo>
                  <a:lnTo>
                    <a:pt x="1308" y="515"/>
                  </a:lnTo>
                  <a:lnTo>
                    <a:pt x="1311" y="514"/>
                  </a:lnTo>
                  <a:lnTo>
                    <a:pt x="1315" y="511"/>
                  </a:lnTo>
                  <a:lnTo>
                    <a:pt x="1323" y="505"/>
                  </a:lnTo>
                  <a:lnTo>
                    <a:pt x="1333" y="494"/>
                  </a:lnTo>
                  <a:lnTo>
                    <a:pt x="1345" y="478"/>
                  </a:lnTo>
                  <a:lnTo>
                    <a:pt x="1358" y="456"/>
                  </a:lnTo>
                  <a:lnTo>
                    <a:pt x="1373" y="425"/>
                  </a:lnTo>
                  <a:lnTo>
                    <a:pt x="1388" y="386"/>
                  </a:lnTo>
                  <a:lnTo>
                    <a:pt x="1398" y="355"/>
                  </a:lnTo>
                  <a:lnTo>
                    <a:pt x="1407" y="320"/>
                  </a:lnTo>
                  <a:lnTo>
                    <a:pt x="1417" y="280"/>
                  </a:lnTo>
                  <a:lnTo>
                    <a:pt x="1427" y="235"/>
                  </a:lnTo>
                  <a:lnTo>
                    <a:pt x="1435" y="185"/>
                  </a:lnTo>
                  <a:lnTo>
                    <a:pt x="1443" y="129"/>
                  </a:lnTo>
                  <a:lnTo>
                    <a:pt x="1451" y="68"/>
                  </a:lnTo>
                  <a:lnTo>
                    <a:pt x="1458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7437438" y="1149350"/>
              <a:ext cx="1101725" cy="3825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32"/>
                </a:cxn>
                <a:cxn ang="0">
                  <a:pos x="5" y="43"/>
                </a:cxn>
                <a:cxn ang="0">
                  <a:pos x="11" y="62"/>
                </a:cxn>
                <a:cxn ang="0">
                  <a:pos x="19" y="85"/>
                </a:cxn>
                <a:cxn ang="0">
                  <a:pos x="29" y="113"/>
                </a:cxn>
                <a:cxn ang="0">
                  <a:pos x="41" y="145"/>
                </a:cxn>
                <a:cxn ang="0">
                  <a:pos x="54" y="178"/>
                </a:cxn>
                <a:cxn ang="0">
                  <a:pos x="69" y="214"/>
                </a:cxn>
                <a:cxn ang="0">
                  <a:pos x="85" y="251"/>
                </a:cxn>
                <a:cxn ang="0">
                  <a:pos x="103" y="288"/>
                </a:cxn>
                <a:cxn ang="0">
                  <a:pos x="121" y="322"/>
                </a:cxn>
                <a:cxn ang="0">
                  <a:pos x="141" y="356"/>
                </a:cxn>
                <a:cxn ang="0">
                  <a:pos x="160" y="386"/>
                </a:cxn>
                <a:cxn ang="0">
                  <a:pos x="181" y="412"/>
                </a:cxn>
                <a:cxn ang="0">
                  <a:pos x="202" y="433"/>
                </a:cxn>
                <a:cxn ang="0">
                  <a:pos x="224" y="448"/>
                </a:cxn>
                <a:cxn ang="0">
                  <a:pos x="225" y="448"/>
                </a:cxn>
                <a:cxn ang="0">
                  <a:pos x="231" y="449"/>
                </a:cxn>
                <a:cxn ang="0">
                  <a:pos x="239" y="450"/>
                </a:cxn>
                <a:cxn ang="0">
                  <a:pos x="249" y="451"/>
                </a:cxn>
                <a:cxn ang="0">
                  <a:pos x="264" y="452"/>
                </a:cxn>
                <a:cxn ang="0">
                  <a:pos x="280" y="455"/>
                </a:cxn>
                <a:cxn ang="0">
                  <a:pos x="300" y="457"/>
                </a:cxn>
                <a:cxn ang="0">
                  <a:pos x="322" y="459"/>
                </a:cxn>
                <a:cxn ang="0">
                  <a:pos x="346" y="462"/>
                </a:cxn>
                <a:cxn ang="0">
                  <a:pos x="372" y="464"/>
                </a:cxn>
                <a:cxn ang="0">
                  <a:pos x="401" y="466"/>
                </a:cxn>
                <a:cxn ang="0">
                  <a:pos x="431" y="469"/>
                </a:cxn>
                <a:cxn ang="0">
                  <a:pos x="463" y="471"/>
                </a:cxn>
                <a:cxn ang="0">
                  <a:pos x="498" y="473"/>
                </a:cxn>
                <a:cxn ang="0">
                  <a:pos x="534" y="475"/>
                </a:cxn>
                <a:cxn ang="0">
                  <a:pos x="570" y="477"/>
                </a:cxn>
                <a:cxn ang="0">
                  <a:pos x="608" y="479"/>
                </a:cxn>
                <a:cxn ang="0">
                  <a:pos x="648" y="480"/>
                </a:cxn>
                <a:cxn ang="0">
                  <a:pos x="688" y="481"/>
                </a:cxn>
                <a:cxn ang="0">
                  <a:pos x="729" y="482"/>
                </a:cxn>
                <a:cxn ang="0">
                  <a:pos x="772" y="482"/>
                </a:cxn>
                <a:cxn ang="0">
                  <a:pos x="815" y="482"/>
                </a:cxn>
                <a:cxn ang="0">
                  <a:pos x="857" y="482"/>
                </a:cxn>
                <a:cxn ang="0">
                  <a:pos x="901" y="481"/>
                </a:cxn>
                <a:cxn ang="0">
                  <a:pos x="945" y="479"/>
                </a:cxn>
                <a:cxn ang="0">
                  <a:pos x="989" y="477"/>
                </a:cxn>
                <a:cxn ang="0">
                  <a:pos x="1032" y="474"/>
                </a:cxn>
                <a:cxn ang="0">
                  <a:pos x="1076" y="471"/>
                </a:cxn>
                <a:cxn ang="0">
                  <a:pos x="1120" y="466"/>
                </a:cxn>
                <a:cxn ang="0">
                  <a:pos x="1163" y="460"/>
                </a:cxn>
                <a:cxn ang="0">
                  <a:pos x="1205" y="455"/>
                </a:cxn>
                <a:cxn ang="0">
                  <a:pos x="1247" y="448"/>
                </a:cxn>
                <a:cxn ang="0">
                  <a:pos x="1251" y="445"/>
                </a:cxn>
                <a:cxn ang="0">
                  <a:pos x="1263" y="437"/>
                </a:cxn>
                <a:cxn ang="0">
                  <a:pos x="1281" y="417"/>
                </a:cxn>
                <a:cxn ang="0">
                  <a:pos x="1303" y="381"/>
                </a:cxn>
                <a:cxn ang="0">
                  <a:pos x="1326" y="326"/>
                </a:cxn>
                <a:cxn ang="0">
                  <a:pos x="1349" y="247"/>
                </a:cxn>
                <a:cxn ang="0">
                  <a:pos x="1371" y="140"/>
                </a:cxn>
                <a:cxn ang="0">
                  <a:pos x="1390" y="0"/>
                </a:cxn>
                <a:cxn ang="0">
                  <a:pos x="0" y="28"/>
                </a:cxn>
              </a:cxnLst>
              <a:rect l="0" t="0" r="r" b="b"/>
              <a:pathLst>
                <a:path w="1390" h="482">
                  <a:moveTo>
                    <a:pt x="0" y="28"/>
                  </a:moveTo>
                  <a:lnTo>
                    <a:pt x="1" y="32"/>
                  </a:lnTo>
                  <a:lnTo>
                    <a:pt x="5" y="43"/>
                  </a:lnTo>
                  <a:lnTo>
                    <a:pt x="11" y="62"/>
                  </a:lnTo>
                  <a:lnTo>
                    <a:pt x="19" y="85"/>
                  </a:lnTo>
                  <a:lnTo>
                    <a:pt x="29" y="113"/>
                  </a:lnTo>
                  <a:lnTo>
                    <a:pt x="41" y="145"/>
                  </a:lnTo>
                  <a:lnTo>
                    <a:pt x="54" y="178"/>
                  </a:lnTo>
                  <a:lnTo>
                    <a:pt x="69" y="214"/>
                  </a:lnTo>
                  <a:lnTo>
                    <a:pt x="85" y="251"/>
                  </a:lnTo>
                  <a:lnTo>
                    <a:pt x="103" y="288"/>
                  </a:lnTo>
                  <a:lnTo>
                    <a:pt x="121" y="322"/>
                  </a:lnTo>
                  <a:lnTo>
                    <a:pt x="141" y="356"/>
                  </a:lnTo>
                  <a:lnTo>
                    <a:pt x="160" y="386"/>
                  </a:lnTo>
                  <a:lnTo>
                    <a:pt x="181" y="412"/>
                  </a:lnTo>
                  <a:lnTo>
                    <a:pt x="202" y="433"/>
                  </a:lnTo>
                  <a:lnTo>
                    <a:pt x="224" y="448"/>
                  </a:lnTo>
                  <a:lnTo>
                    <a:pt x="225" y="448"/>
                  </a:lnTo>
                  <a:lnTo>
                    <a:pt x="231" y="449"/>
                  </a:lnTo>
                  <a:lnTo>
                    <a:pt x="239" y="450"/>
                  </a:lnTo>
                  <a:lnTo>
                    <a:pt x="249" y="451"/>
                  </a:lnTo>
                  <a:lnTo>
                    <a:pt x="264" y="452"/>
                  </a:lnTo>
                  <a:lnTo>
                    <a:pt x="280" y="455"/>
                  </a:lnTo>
                  <a:lnTo>
                    <a:pt x="300" y="457"/>
                  </a:lnTo>
                  <a:lnTo>
                    <a:pt x="322" y="459"/>
                  </a:lnTo>
                  <a:lnTo>
                    <a:pt x="346" y="462"/>
                  </a:lnTo>
                  <a:lnTo>
                    <a:pt x="372" y="464"/>
                  </a:lnTo>
                  <a:lnTo>
                    <a:pt x="401" y="466"/>
                  </a:lnTo>
                  <a:lnTo>
                    <a:pt x="431" y="469"/>
                  </a:lnTo>
                  <a:lnTo>
                    <a:pt x="463" y="471"/>
                  </a:lnTo>
                  <a:lnTo>
                    <a:pt x="498" y="473"/>
                  </a:lnTo>
                  <a:lnTo>
                    <a:pt x="534" y="475"/>
                  </a:lnTo>
                  <a:lnTo>
                    <a:pt x="570" y="477"/>
                  </a:lnTo>
                  <a:lnTo>
                    <a:pt x="608" y="479"/>
                  </a:lnTo>
                  <a:lnTo>
                    <a:pt x="648" y="480"/>
                  </a:lnTo>
                  <a:lnTo>
                    <a:pt x="688" y="481"/>
                  </a:lnTo>
                  <a:lnTo>
                    <a:pt x="729" y="482"/>
                  </a:lnTo>
                  <a:lnTo>
                    <a:pt x="772" y="482"/>
                  </a:lnTo>
                  <a:lnTo>
                    <a:pt x="815" y="482"/>
                  </a:lnTo>
                  <a:lnTo>
                    <a:pt x="857" y="482"/>
                  </a:lnTo>
                  <a:lnTo>
                    <a:pt x="901" y="481"/>
                  </a:lnTo>
                  <a:lnTo>
                    <a:pt x="945" y="479"/>
                  </a:lnTo>
                  <a:lnTo>
                    <a:pt x="989" y="477"/>
                  </a:lnTo>
                  <a:lnTo>
                    <a:pt x="1032" y="474"/>
                  </a:lnTo>
                  <a:lnTo>
                    <a:pt x="1076" y="471"/>
                  </a:lnTo>
                  <a:lnTo>
                    <a:pt x="1120" y="466"/>
                  </a:lnTo>
                  <a:lnTo>
                    <a:pt x="1163" y="460"/>
                  </a:lnTo>
                  <a:lnTo>
                    <a:pt x="1205" y="455"/>
                  </a:lnTo>
                  <a:lnTo>
                    <a:pt x="1247" y="448"/>
                  </a:lnTo>
                  <a:lnTo>
                    <a:pt x="1251" y="445"/>
                  </a:lnTo>
                  <a:lnTo>
                    <a:pt x="1263" y="437"/>
                  </a:lnTo>
                  <a:lnTo>
                    <a:pt x="1281" y="417"/>
                  </a:lnTo>
                  <a:lnTo>
                    <a:pt x="1303" y="381"/>
                  </a:lnTo>
                  <a:lnTo>
                    <a:pt x="1326" y="326"/>
                  </a:lnTo>
                  <a:lnTo>
                    <a:pt x="1349" y="247"/>
                  </a:lnTo>
                  <a:lnTo>
                    <a:pt x="1371" y="140"/>
                  </a:lnTo>
                  <a:lnTo>
                    <a:pt x="139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7354888" y="1049338"/>
              <a:ext cx="1260475" cy="127000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27" y="17"/>
                </a:cxn>
                <a:cxn ang="0">
                  <a:pos x="6" y="50"/>
                </a:cxn>
                <a:cxn ang="0">
                  <a:pos x="2" y="99"/>
                </a:cxn>
                <a:cxn ang="0">
                  <a:pos x="14" y="130"/>
                </a:cxn>
                <a:cxn ang="0">
                  <a:pos x="34" y="133"/>
                </a:cxn>
                <a:cxn ang="0">
                  <a:pos x="72" y="135"/>
                </a:cxn>
                <a:cxn ang="0">
                  <a:pos x="127" y="140"/>
                </a:cxn>
                <a:cxn ang="0">
                  <a:pos x="196" y="144"/>
                </a:cxn>
                <a:cxn ang="0">
                  <a:pos x="279" y="149"/>
                </a:cxn>
                <a:cxn ang="0">
                  <a:pos x="375" y="153"/>
                </a:cxn>
                <a:cxn ang="0">
                  <a:pos x="481" y="157"/>
                </a:cxn>
                <a:cxn ang="0">
                  <a:pos x="596" y="159"/>
                </a:cxn>
                <a:cxn ang="0">
                  <a:pos x="718" y="159"/>
                </a:cxn>
                <a:cxn ang="0">
                  <a:pos x="846" y="158"/>
                </a:cxn>
                <a:cxn ang="0">
                  <a:pos x="980" y="153"/>
                </a:cxn>
                <a:cxn ang="0">
                  <a:pos x="1115" y="146"/>
                </a:cxn>
                <a:cxn ang="0">
                  <a:pos x="1252" y="136"/>
                </a:cxn>
                <a:cxn ang="0">
                  <a:pos x="1388" y="122"/>
                </a:cxn>
                <a:cxn ang="0">
                  <a:pos x="1522" y="104"/>
                </a:cxn>
                <a:cxn ang="0">
                  <a:pos x="1589" y="90"/>
                </a:cxn>
                <a:cxn ang="0">
                  <a:pos x="1587" y="65"/>
                </a:cxn>
                <a:cxn ang="0">
                  <a:pos x="1571" y="32"/>
                </a:cxn>
                <a:cxn ang="0">
                  <a:pos x="1532" y="10"/>
                </a:cxn>
                <a:cxn ang="0">
                  <a:pos x="1498" y="9"/>
                </a:cxn>
                <a:cxn ang="0">
                  <a:pos x="1479" y="12"/>
                </a:cxn>
                <a:cxn ang="0">
                  <a:pos x="1442" y="15"/>
                </a:cxn>
                <a:cxn ang="0">
                  <a:pos x="1390" y="20"/>
                </a:cxn>
                <a:cxn ang="0">
                  <a:pos x="1322" y="24"/>
                </a:cxn>
                <a:cxn ang="0">
                  <a:pos x="1242" y="30"/>
                </a:cxn>
                <a:cxn ang="0">
                  <a:pos x="1151" y="35"/>
                </a:cxn>
                <a:cxn ang="0">
                  <a:pos x="1051" y="39"/>
                </a:cxn>
                <a:cxn ang="0">
                  <a:pos x="944" y="43"/>
                </a:cxn>
                <a:cxn ang="0">
                  <a:pos x="829" y="45"/>
                </a:cxn>
                <a:cxn ang="0">
                  <a:pos x="710" y="46"/>
                </a:cxn>
                <a:cxn ang="0">
                  <a:pos x="589" y="45"/>
                </a:cxn>
                <a:cxn ang="0">
                  <a:pos x="466" y="40"/>
                </a:cxn>
                <a:cxn ang="0">
                  <a:pos x="344" y="34"/>
                </a:cxn>
                <a:cxn ang="0">
                  <a:pos x="223" y="23"/>
                </a:cxn>
                <a:cxn ang="0">
                  <a:pos x="105" y="9"/>
                </a:cxn>
              </a:cxnLst>
              <a:rect l="0" t="0" r="r" b="b"/>
              <a:pathLst>
                <a:path w="1589" h="159">
                  <a:moveTo>
                    <a:pt x="49" y="0"/>
                  </a:moveTo>
                  <a:lnTo>
                    <a:pt x="45" y="2"/>
                  </a:lnTo>
                  <a:lnTo>
                    <a:pt x="37" y="8"/>
                  </a:lnTo>
                  <a:lnTo>
                    <a:pt x="27" y="17"/>
                  </a:lnTo>
                  <a:lnTo>
                    <a:pt x="15" y="32"/>
                  </a:lnTo>
                  <a:lnTo>
                    <a:pt x="6" y="50"/>
                  </a:lnTo>
                  <a:lnTo>
                    <a:pt x="0" y="73"/>
                  </a:lnTo>
                  <a:lnTo>
                    <a:pt x="2" y="99"/>
                  </a:lnTo>
                  <a:lnTo>
                    <a:pt x="12" y="130"/>
                  </a:lnTo>
                  <a:lnTo>
                    <a:pt x="14" y="130"/>
                  </a:lnTo>
                  <a:lnTo>
                    <a:pt x="22" y="131"/>
                  </a:lnTo>
                  <a:lnTo>
                    <a:pt x="34" y="133"/>
                  </a:lnTo>
                  <a:lnTo>
                    <a:pt x="51" y="134"/>
                  </a:lnTo>
                  <a:lnTo>
                    <a:pt x="72" y="135"/>
                  </a:lnTo>
                  <a:lnTo>
                    <a:pt x="97" y="137"/>
                  </a:lnTo>
                  <a:lnTo>
                    <a:pt x="127" y="140"/>
                  </a:lnTo>
                  <a:lnTo>
                    <a:pt x="159" y="142"/>
                  </a:lnTo>
                  <a:lnTo>
                    <a:pt x="196" y="144"/>
                  </a:lnTo>
                  <a:lnTo>
                    <a:pt x="237" y="146"/>
                  </a:lnTo>
                  <a:lnTo>
                    <a:pt x="279" y="149"/>
                  </a:lnTo>
                  <a:lnTo>
                    <a:pt x="327" y="151"/>
                  </a:lnTo>
                  <a:lnTo>
                    <a:pt x="375" y="153"/>
                  </a:lnTo>
                  <a:lnTo>
                    <a:pt x="427" y="154"/>
                  </a:lnTo>
                  <a:lnTo>
                    <a:pt x="481" y="157"/>
                  </a:lnTo>
                  <a:lnTo>
                    <a:pt x="537" y="158"/>
                  </a:lnTo>
                  <a:lnTo>
                    <a:pt x="596" y="159"/>
                  </a:lnTo>
                  <a:lnTo>
                    <a:pt x="656" y="159"/>
                  </a:lnTo>
                  <a:lnTo>
                    <a:pt x="718" y="159"/>
                  </a:lnTo>
                  <a:lnTo>
                    <a:pt x="782" y="159"/>
                  </a:lnTo>
                  <a:lnTo>
                    <a:pt x="846" y="158"/>
                  </a:lnTo>
                  <a:lnTo>
                    <a:pt x="913" y="156"/>
                  </a:lnTo>
                  <a:lnTo>
                    <a:pt x="980" y="153"/>
                  </a:lnTo>
                  <a:lnTo>
                    <a:pt x="1047" y="151"/>
                  </a:lnTo>
                  <a:lnTo>
                    <a:pt x="1115" y="146"/>
                  </a:lnTo>
                  <a:lnTo>
                    <a:pt x="1184" y="142"/>
                  </a:lnTo>
                  <a:lnTo>
                    <a:pt x="1252" y="136"/>
                  </a:lnTo>
                  <a:lnTo>
                    <a:pt x="1320" y="130"/>
                  </a:lnTo>
                  <a:lnTo>
                    <a:pt x="1388" y="122"/>
                  </a:lnTo>
                  <a:lnTo>
                    <a:pt x="1456" y="114"/>
                  </a:lnTo>
                  <a:lnTo>
                    <a:pt x="1522" y="104"/>
                  </a:lnTo>
                  <a:lnTo>
                    <a:pt x="1589" y="93"/>
                  </a:lnTo>
                  <a:lnTo>
                    <a:pt x="1589" y="90"/>
                  </a:lnTo>
                  <a:lnTo>
                    <a:pt x="1589" y="78"/>
                  </a:lnTo>
                  <a:lnTo>
                    <a:pt x="1587" y="65"/>
                  </a:lnTo>
                  <a:lnTo>
                    <a:pt x="1581" y="47"/>
                  </a:lnTo>
                  <a:lnTo>
                    <a:pt x="1571" y="32"/>
                  </a:lnTo>
                  <a:lnTo>
                    <a:pt x="1555" y="19"/>
                  </a:lnTo>
                  <a:lnTo>
                    <a:pt x="1532" y="10"/>
                  </a:lnTo>
                  <a:lnTo>
                    <a:pt x="1500" y="9"/>
                  </a:lnTo>
                  <a:lnTo>
                    <a:pt x="1498" y="9"/>
                  </a:lnTo>
                  <a:lnTo>
                    <a:pt x="1491" y="10"/>
                  </a:lnTo>
                  <a:lnTo>
                    <a:pt x="1479" y="12"/>
                  </a:lnTo>
                  <a:lnTo>
                    <a:pt x="1462" y="13"/>
                  </a:lnTo>
                  <a:lnTo>
                    <a:pt x="1442" y="15"/>
                  </a:lnTo>
                  <a:lnTo>
                    <a:pt x="1417" y="17"/>
                  </a:lnTo>
                  <a:lnTo>
                    <a:pt x="1390" y="20"/>
                  </a:lnTo>
                  <a:lnTo>
                    <a:pt x="1358" y="22"/>
                  </a:lnTo>
                  <a:lnTo>
                    <a:pt x="1322" y="24"/>
                  </a:lnTo>
                  <a:lnTo>
                    <a:pt x="1284" y="27"/>
                  </a:lnTo>
                  <a:lnTo>
                    <a:pt x="1242" y="30"/>
                  </a:lnTo>
                  <a:lnTo>
                    <a:pt x="1199" y="32"/>
                  </a:lnTo>
                  <a:lnTo>
                    <a:pt x="1151" y="35"/>
                  </a:lnTo>
                  <a:lnTo>
                    <a:pt x="1103" y="37"/>
                  </a:lnTo>
                  <a:lnTo>
                    <a:pt x="1051" y="39"/>
                  </a:lnTo>
                  <a:lnTo>
                    <a:pt x="998" y="42"/>
                  </a:lnTo>
                  <a:lnTo>
                    <a:pt x="944" y="43"/>
                  </a:lnTo>
                  <a:lnTo>
                    <a:pt x="888" y="45"/>
                  </a:lnTo>
                  <a:lnTo>
                    <a:pt x="829" y="45"/>
                  </a:lnTo>
                  <a:lnTo>
                    <a:pt x="770" y="46"/>
                  </a:lnTo>
                  <a:lnTo>
                    <a:pt x="710" y="46"/>
                  </a:lnTo>
                  <a:lnTo>
                    <a:pt x="650" y="46"/>
                  </a:lnTo>
                  <a:lnTo>
                    <a:pt x="589" y="45"/>
                  </a:lnTo>
                  <a:lnTo>
                    <a:pt x="527" y="43"/>
                  </a:lnTo>
                  <a:lnTo>
                    <a:pt x="466" y="40"/>
                  </a:lnTo>
                  <a:lnTo>
                    <a:pt x="405" y="37"/>
                  </a:lnTo>
                  <a:lnTo>
                    <a:pt x="344" y="34"/>
                  </a:lnTo>
                  <a:lnTo>
                    <a:pt x="283" y="29"/>
                  </a:lnTo>
                  <a:lnTo>
                    <a:pt x="223" y="23"/>
                  </a:lnTo>
                  <a:lnTo>
                    <a:pt x="164" y="16"/>
                  </a:lnTo>
                  <a:lnTo>
                    <a:pt x="105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7392988" y="1071563"/>
              <a:ext cx="1181100" cy="730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0" y="37"/>
                </a:cxn>
                <a:cxn ang="0">
                  <a:pos x="2" y="64"/>
                </a:cxn>
                <a:cxn ang="0">
                  <a:pos x="23" y="66"/>
                </a:cxn>
                <a:cxn ang="0">
                  <a:pos x="63" y="69"/>
                </a:cxn>
                <a:cxn ang="0">
                  <a:pos x="120" y="72"/>
                </a:cxn>
                <a:cxn ang="0">
                  <a:pos x="191" y="76"/>
                </a:cxn>
                <a:cxn ang="0">
                  <a:pos x="276" y="79"/>
                </a:cxn>
                <a:cxn ang="0">
                  <a:pos x="372" y="84"/>
                </a:cxn>
                <a:cxn ang="0">
                  <a:pos x="478" y="87"/>
                </a:cxn>
                <a:cxn ang="0">
                  <a:pos x="591" y="90"/>
                </a:cxn>
                <a:cxn ang="0">
                  <a:pos x="710" y="91"/>
                </a:cxn>
                <a:cxn ang="0">
                  <a:pos x="832" y="91"/>
                </a:cxn>
                <a:cxn ang="0">
                  <a:pos x="956" y="89"/>
                </a:cxn>
                <a:cxn ang="0">
                  <a:pos x="1080" y="84"/>
                </a:cxn>
                <a:cxn ang="0">
                  <a:pos x="1203" y="78"/>
                </a:cxn>
                <a:cxn ang="0">
                  <a:pos x="1321" y="68"/>
                </a:cxn>
                <a:cxn ang="0">
                  <a:pos x="1434" y="56"/>
                </a:cxn>
                <a:cxn ang="0">
                  <a:pos x="1487" y="47"/>
                </a:cxn>
                <a:cxn ang="0">
                  <a:pos x="1488" y="38"/>
                </a:cxn>
                <a:cxn ang="0">
                  <a:pos x="1485" y="25"/>
                </a:cxn>
                <a:cxn ang="0">
                  <a:pos x="1471" y="15"/>
                </a:cxn>
                <a:cxn ang="0">
                  <a:pos x="1457" y="13"/>
                </a:cxn>
                <a:cxn ang="0">
                  <a:pos x="1442" y="14"/>
                </a:cxn>
                <a:cxn ang="0">
                  <a:pos x="1413" y="16"/>
                </a:cxn>
                <a:cxn ang="0">
                  <a:pos x="1372" y="20"/>
                </a:cxn>
                <a:cxn ang="0">
                  <a:pos x="1319" y="23"/>
                </a:cxn>
                <a:cxn ang="0">
                  <a:pos x="1258" y="26"/>
                </a:cxn>
                <a:cxn ang="0">
                  <a:pos x="1188" y="31"/>
                </a:cxn>
                <a:cxn ang="0">
                  <a:pos x="1110" y="36"/>
                </a:cxn>
                <a:cxn ang="0">
                  <a:pos x="1029" y="39"/>
                </a:cxn>
                <a:cxn ang="0">
                  <a:pos x="942" y="43"/>
                </a:cxn>
                <a:cxn ang="0">
                  <a:pos x="855" y="46"/>
                </a:cxn>
                <a:cxn ang="0">
                  <a:pos x="765" y="47"/>
                </a:cxn>
                <a:cxn ang="0">
                  <a:pos x="676" y="48"/>
                </a:cxn>
                <a:cxn ang="0">
                  <a:pos x="589" y="48"/>
                </a:cxn>
                <a:cxn ang="0">
                  <a:pos x="506" y="46"/>
                </a:cxn>
                <a:cxn ang="0">
                  <a:pos x="426" y="43"/>
                </a:cxn>
                <a:cxn ang="0">
                  <a:pos x="388" y="40"/>
                </a:cxn>
                <a:cxn ang="0">
                  <a:pos x="377" y="40"/>
                </a:cxn>
                <a:cxn ang="0">
                  <a:pos x="356" y="39"/>
                </a:cxn>
                <a:cxn ang="0">
                  <a:pos x="328" y="38"/>
                </a:cxn>
                <a:cxn ang="0">
                  <a:pos x="294" y="34"/>
                </a:cxn>
                <a:cxn ang="0">
                  <a:pos x="253" y="30"/>
                </a:cxn>
                <a:cxn ang="0">
                  <a:pos x="214" y="24"/>
                </a:cxn>
                <a:cxn ang="0">
                  <a:pos x="182" y="21"/>
                </a:cxn>
                <a:cxn ang="0">
                  <a:pos x="157" y="20"/>
                </a:cxn>
                <a:cxn ang="0">
                  <a:pos x="113" y="14"/>
                </a:cxn>
                <a:cxn ang="0">
                  <a:pos x="62" y="7"/>
                </a:cxn>
                <a:cxn ang="0">
                  <a:pos x="26" y="1"/>
                </a:cxn>
              </a:cxnLst>
              <a:rect l="0" t="0" r="r" b="b"/>
              <a:pathLst>
                <a:path w="1488" h="91">
                  <a:moveTo>
                    <a:pt x="21" y="0"/>
                  </a:moveTo>
                  <a:lnTo>
                    <a:pt x="16" y="5"/>
                  </a:lnTo>
                  <a:lnTo>
                    <a:pt x="7" y="17"/>
                  </a:lnTo>
                  <a:lnTo>
                    <a:pt x="0" y="37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10" y="66"/>
                  </a:lnTo>
                  <a:lnTo>
                    <a:pt x="23" y="66"/>
                  </a:lnTo>
                  <a:lnTo>
                    <a:pt x="41" y="67"/>
                  </a:lnTo>
                  <a:lnTo>
                    <a:pt x="63" y="69"/>
                  </a:lnTo>
                  <a:lnTo>
                    <a:pt x="89" y="70"/>
                  </a:lnTo>
                  <a:lnTo>
                    <a:pt x="120" y="72"/>
                  </a:lnTo>
                  <a:lnTo>
                    <a:pt x="153" y="74"/>
                  </a:lnTo>
                  <a:lnTo>
                    <a:pt x="191" y="76"/>
                  </a:lnTo>
                  <a:lnTo>
                    <a:pt x="233" y="78"/>
                  </a:lnTo>
                  <a:lnTo>
                    <a:pt x="276" y="79"/>
                  </a:lnTo>
                  <a:lnTo>
                    <a:pt x="322" y="82"/>
                  </a:lnTo>
                  <a:lnTo>
                    <a:pt x="372" y="84"/>
                  </a:lnTo>
                  <a:lnTo>
                    <a:pt x="424" y="85"/>
                  </a:lnTo>
                  <a:lnTo>
                    <a:pt x="478" y="87"/>
                  </a:lnTo>
                  <a:lnTo>
                    <a:pt x="533" y="89"/>
                  </a:lnTo>
                  <a:lnTo>
                    <a:pt x="591" y="90"/>
                  </a:lnTo>
                  <a:lnTo>
                    <a:pt x="650" y="90"/>
                  </a:lnTo>
                  <a:lnTo>
                    <a:pt x="710" y="91"/>
                  </a:lnTo>
                  <a:lnTo>
                    <a:pt x="771" y="91"/>
                  </a:lnTo>
                  <a:lnTo>
                    <a:pt x="832" y="91"/>
                  </a:lnTo>
                  <a:lnTo>
                    <a:pt x="894" y="90"/>
                  </a:lnTo>
                  <a:lnTo>
                    <a:pt x="956" y="89"/>
                  </a:lnTo>
                  <a:lnTo>
                    <a:pt x="1018" y="86"/>
                  </a:lnTo>
                  <a:lnTo>
                    <a:pt x="1080" y="84"/>
                  </a:lnTo>
                  <a:lnTo>
                    <a:pt x="1142" y="82"/>
                  </a:lnTo>
                  <a:lnTo>
                    <a:pt x="1203" y="78"/>
                  </a:lnTo>
                  <a:lnTo>
                    <a:pt x="1263" y="74"/>
                  </a:lnTo>
                  <a:lnTo>
                    <a:pt x="1321" y="68"/>
                  </a:lnTo>
                  <a:lnTo>
                    <a:pt x="1378" y="62"/>
                  </a:lnTo>
                  <a:lnTo>
                    <a:pt x="1434" y="56"/>
                  </a:lnTo>
                  <a:lnTo>
                    <a:pt x="1487" y="48"/>
                  </a:lnTo>
                  <a:lnTo>
                    <a:pt x="1487" y="47"/>
                  </a:lnTo>
                  <a:lnTo>
                    <a:pt x="1488" y="44"/>
                  </a:lnTo>
                  <a:lnTo>
                    <a:pt x="1488" y="38"/>
                  </a:lnTo>
                  <a:lnTo>
                    <a:pt x="1487" y="32"/>
                  </a:lnTo>
                  <a:lnTo>
                    <a:pt x="1485" y="25"/>
                  </a:lnTo>
                  <a:lnTo>
                    <a:pt x="1479" y="20"/>
                  </a:lnTo>
                  <a:lnTo>
                    <a:pt x="1471" y="15"/>
                  </a:lnTo>
                  <a:lnTo>
                    <a:pt x="1459" y="13"/>
                  </a:lnTo>
                  <a:lnTo>
                    <a:pt x="1457" y="13"/>
                  </a:lnTo>
                  <a:lnTo>
                    <a:pt x="1451" y="14"/>
                  </a:lnTo>
                  <a:lnTo>
                    <a:pt x="1442" y="14"/>
                  </a:lnTo>
                  <a:lnTo>
                    <a:pt x="1430" y="15"/>
                  </a:lnTo>
                  <a:lnTo>
                    <a:pt x="1413" y="16"/>
                  </a:lnTo>
                  <a:lnTo>
                    <a:pt x="1394" y="17"/>
                  </a:lnTo>
                  <a:lnTo>
                    <a:pt x="1372" y="20"/>
                  </a:lnTo>
                  <a:lnTo>
                    <a:pt x="1347" y="21"/>
                  </a:lnTo>
                  <a:lnTo>
                    <a:pt x="1319" y="23"/>
                  </a:lnTo>
                  <a:lnTo>
                    <a:pt x="1289" y="25"/>
                  </a:lnTo>
                  <a:lnTo>
                    <a:pt x="1258" y="26"/>
                  </a:lnTo>
                  <a:lnTo>
                    <a:pt x="1223" y="29"/>
                  </a:lnTo>
                  <a:lnTo>
                    <a:pt x="1188" y="31"/>
                  </a:lnTo>
                  <a:lnTo>
                    <a:pt x="1150" y="33"/>
                  </a:lnTo>
                  <a:lnTo>
                    <a:pt x="1110" y="36"/>
                  </a:lnTo>
                  <a:lnTo>
                    <a:pt x="1070" y="37"/>
                  </a:lnTo>
                  <a:lnTo>
                    <a:pt x="1029" y="39"/>
                  </a:lnTo>
                  <a:lnTo>
                    <a:pt x="986" y="41"/>
                  </a:lnTo>
                  <a:lnTo>
                    <a:pt x="942" y="43"/>
                  </a:lnTo>
                  <a:lnTo>
                    <a:pt x="898" y="44"/>
                  </a:lnTo>
                  <a:lnTo>
                    <a:pt x="855" y="46"/>
                  </a:lnTo>
                  <a:lnTo>
                    <a:pt x="810" y="47"/>
                  </a:lnTo>
                  <a:lnTo>
                    <a:pt x="765" y="47"/>
                  </a:lnTo>
                  <a:lnTo>
                    <a:pt x="720" y="48"/>
                  </a:lnTo>
                  <a:lnTo>
                    <a:pt x="676" y="48"/>
                  </a:lnTo>
                  <a:lnTo>
                    <a:pt x="632" y="48"/>
                  </a:lnTo>
                  <a:lnTo>
                    <a:pt x="589" y="48"/>
                  </a:lnTo>
                  <a:lnTo>
                    <a:pt x="547" y="47"/>
                  </a:lnTo>
                  <a:lnTo>
                    <a:pt x="506" y="46"/>
                  </a:lnTo>
                  <a:lnTo>
                    <a:pt x="465" y="45"/>
                  </a:lnTo>
                  <a:lnTo>
                    <a:pt x="426" y="43"/>
                  </a:lnTo>
                  <a:lnTo>
                    <a:pt x="389" y="40"/>
                  </a:lnTo>
                  <a:lnTo>
                    <a:pt x="388" y="40"/>
                  </a:lnTo>
                  <a:lnTo>
                    <a:pt x="384" y="40"/>
                  </a:lnTo>
                  <a:lnTo>
                    <a:pt x="377" y="40"/>
                  </a:lnTo>
                  <a:lnTo>
                    <a:pt x="367" y="40"/>
                  </a:lnTo>
                  <a:lnTo>
                    <a:pt x="356" y="39"/>
                  </a:lnTo>
                  <a:lnTo>
                    <a:pt x="343" y="39"/>
                  </a:lnTo>
                  <a:lnTo>
                    <a:pt x="328" y="38"/>
                  </a:lnTo>
                  <a:lnTo>
                    <a:pt x="312" y="37"/>
                  </a:lnTo>
                  <a:lnTo>
                    <a:pt x="294" y="34"/>
                  </a:lnTo>
                  <a:lnTo>
                    <a:pt x="274" y="32"/>
                  </a:lnTo>
                  <a:lnTo>
                    <a:pt x="253" y="30"/>
                  </a:lnTo>
                  <a:lnTo>
                    <a:pt x="234" y="26"/>
                  </a:lnTo>
                  <a:lnTo>
                    <a:pt x="214" y="24"/>
                  </a:lnTo>
                  <a:lnTo>
                    <a:pt x="197" y="23"/>
                  </a:lnTo>
                  <a:lnTo>
                    <a:pt x="182" y="21"/>
                  </a:lnTo>
                  <a:lnTo>
                    <a:pt x="170" y="21"/>
                  </a:lnTo>
                  <a:lnTo>
                    <a:pt x="157" y="20"/>
                  </a:lnTo>
                  <a:lnTo>
                    <a:pt x="137" y="17"/>
                  </a:lnTo>
                  <a:lnTo>
                    <a:pt x="113" y="14"/>
                  </a:lnTo>
                  <a:lnTo>
                    <a:pt x="86" y="10"/>
                  </a:lnTo>
                  <a:lnTo>
                    <a:pt x="62" y="7"/>
                  </a:lnTo>
                  <a:lnTo>
                    <a:pt x="40" y="3"/>
                  </a:lnTo>
                  <a:lnTo>
                    <a:pt x="26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8158163" y="998538"/>
              <a:ext cx="90487" cy="4445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" y="53"/>
                </a:cxn>
                <a:cxn ang="0">
                  <a:pos x="6" y="45"/>
                </a:cxn>
                <a:cxn ang="0">
                  <a:pos x="13" y="35"/>
                </a:cxn>
                <a:cxn ang="0">
                  <a:pos x="23" y="26"/>
                </a:cxn>
                <a:cxn ang="0">
                  <a:pos x="38" y="19"/>
                </a:cxn>
                <a:cxn ang="0">
                  <a:pos x="59" y="16"/>
                </a:cxn>
                <a:cxn ang="0">
                  <a:pos x="83" y="19"/>
                </a:cxn>
                <a:cxn ang="0">
                  <a:pos x="114" y="31"/>
                </a:cxn>
                <a:cxn ang="0">
                  <a:pos x="111" y="27"/>
                </a:cxn>
                <a:cxn ang="0">
                  <a:pos x="100" y="19"/>
                </a:cxn>
                <a:cxn ang="0">
                  <a:pos x="85" y="10"/>
                </a:cxn>
                <a:cxn ang="0">
                  <a:pos x="68" y="2"/>
                </a:cxn>
                <a:cxn ang="0">
                  <a:pos x="49" y="0"/>
                </a:cxn>
                <a:cxn ang="0">
                  <a:pos x="30" y="6"/>
                </a:cxn>
                <a:cxn ang="0">
                  <a:pos x="13" y="23"/>
                </a:cxn>
                <a:cxn ang="0">
                  <a:pos x="0" y="55"/>
                </a:cxn>
              </a:cxnLst>
              <a:rect l="0" t="0" r="r" b="b"/>
              <a:pathLst>
                <a:path w="114" h="55">
                  <a:moveTo>
                    <a:pt x="0" y="55"/>
                  </a:moveTo>
                  <a:lnTo>
                    <a:pt x="1" y="53"/>
                  </a:lnTo>
                  <a:lnTo>
                    <a:pt x="6" y="45"/>
                  </a:lnTo>
                  <a:lnTo>
                    <a:pt x="13" y="35"/>
                  </a:lnTo>
                  <a:lnTo>
                    <a:pt x="23" y="26"/>
                  </a:lnTo>
                  <a:lnTo>
                    <a:pt x="38" y="19"/>
                  </a:lnTo>
                  <a:lnTo>
                    <a:pt x="59" y="16"/>
                  </a:lnTo>
                  <a:lnTo>
                    <a:pt x="83" y="19"/>
                  </a:lnTo>
                  <a:lnTo>
                    <a:pt x="114" y="31"/>
                  </a:lnTo>
                  <a:lnTo>
                    <a:pt x="111" y="27"/>
                  </a:lnTo>
                  <a:lnTo>
                    <a:pt x="100" y="19"/>
                  </a:lnTo>
                  <a:lnTo>
                    <a:pt x="85" y="10"/>
                  </a:lnTo>
                  <a:lnTo>
                    <a:pt x="68" y="2"/>
                  </a:lnTo>
                  <a:lnTo>
                    <a:pt x="49" y="0"/>
                  </a:lnTo>
                  <a:lnTo>
                    <a:pt x="30" y="6"/>
                  </a:lnTo>
                  <a:lnTo>
                    <a:pt x="13" y="23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8299450" y="1028700"/>
              <a:ext cx="74612" cy="3651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" y="21"/>
                </a:cxn>
                <a:cxn ang="0">
                  <a:pos x="10" y="17"/>
                </a:cxn>
                <a:cxn ang="0">
                  <a:pos x="20" y="14"/>
                </a:cxn>
                <a:cxn ang="0">
                  <a:pos x="34" y="11"/>
                </a:cxn>
                <a:cxn ang="0">
                  <a:pos x="49" y="11"/>
                </a:cxn>
                <a:cxn ang="0">
                  <a:pos x="65" y="16"/>
                </a:cxn>
                <a:cxn ang="0">
                  <a:pos x="79" y="27"/>
                </a:cxn>
                <a:cxn ang="0">
                  <a:pos x="93" y="46"/>
                </a:cxn>
                <a:cxn ang="0">
                  <a:pos x="93" y="42"/>
                </a:cxn>
                <a:cxn ang="0">
                  <a:pos x="91" y="33"/>
                </a:cxn>
                <a:cxn ang="0">
                  <a:pos x="86" y="22"/>
                </a:cxn>
                <a:cxn ang="0">
                  <a:pos x="78" y="11"/>
                </a:cxn>
                <a:cxn ang="0">
                  <a:pos x="67" y="2"/>
                </a:cxn>
                <a:cxn ang="0">
                  <a:pos x="50" y="0"/>
                </a:cxn>
                <a:cxn ang="0">
                  <a:pos x="28" y="6"/>
                </a:cxn>
                <a:cxn ang="0">
                  <a:pos x="0" y="22"/>
                </a:cxn>
              </a:cxnLst>
              <a:rect l="0" t="0" r="r" b="b"/>
              <a:pathLst>
                <a:path w="93" h="46">
                  <a:moveTo>
                    <a:pt x="0" y="22"/>
                  </a:moveTo>
                  <a:lnTo>
                    <a:pt x="2" y="21"/>
                  </a:lnTo>
                  <a:lnTo>
                    <a:pt x="10" y="17"/>
                  </a:lnTo>
                  <a:lnTo>
                    <a:pt x="20" y="14"/>
                  </a:lnTo>
                  <a:lnTo>
                    <a:pt x="34" y="11"/>
                  </a:lnTo>
                  <a:lnTo>
                    <a:pt x="49" y="11"/>
                  </a:lnTo>
                  <a:lnTo>
                    <a:pt x="65" y="16"/>
                  </a:lnTo>
                  <a:lnTo>
                    <a:pt x="79" y="27"/>
                  </a:lnTo>
                  <a:lnTo>
                    <a:pt x="93" y="46"/>
                  </a:lnTo>
                  <a:lnTo>
                    <a:pt x="93" y="42"/>
                  </a:lnTo>
                  <a:lnTo>
                    <a:pt x="91" y="33"/>
                  </a:lnTo>
                  <a:lnTo>
                    <a:pt x="86" y="22"/>
                  </a:lnTo>
                  <a:lnTo>
                    <a:pt x="78" y="11"/>
                  </a:lnTo>
                  <a:lnTo>
                    <a:pt x="67" y="2"/>
                  </a:lnTo>
                  <a:lnTo>
                    <a:pt x="50" y="0"/>
                  </a:lnTo>
                  <a:lnTo>
                    <a:pt x="28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8107363" y="1039813"/>
              <a:ext cx="73025" cy="254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" y="33"/>
                </a:cxn>
                <a:cxn ang="0">
                  <a:pos x="4" y="28"/>
                </a:cxn>
                <a:cxn ang="0">
                  <a:pos x="10" y="22"/>
                </a:cxn>
                <a:cxn ang="0">
                  <a:pos x="19" y="17"/>
                </a:cxn>
                <a:cxn ang="0">
                  <a:pos x="31" y="12"/>
                </a:cxn>
                <a:cxn ang="0">
                  <a:pos x="47" y="10"/>
                </a:cxn>
                <a:cxn ang="0">
                  <a:pos x="68" y="12"/>
                </a:cxn>
                <a:cxn ang="0">
                  <a:pos x="93" y="18"/>
                </a:cxn>
                <a:cxn ang="0">
                  <a:pos x="91" y="15"/>
                </a:cxn>
                <a:cxn ang="0">
                  <a:pos x="83" y="11"/>
                </a:cxn>
                <a:cxn ang="0">
                  <a:pos x="71" y="6"/>
                </a:cxn>
                <a:cxn ang="0">
                  <a:pos x="57" y="2"/>
                </a:cxn>
                <a:cxn ang="0">
                  <a:pos x="41" y="0"/>
                </a:cxn>
                <a:cxn ang="0">
                  <a:pos x="26" y="4"/>
                </a:cxn>
                <a:cxn ang="0">
                  <a:pos x="11" y="14"/>
                </a:cxn>
                <a:cxn ang="0">
                  <a:pos x="0" y="34"/>
                </a:cxn>
              </a:cxnLst>
              <a:rect l="0" t="0" r="r" b="b"/>
              <a:pathLst>
                <a:path w="93" h="34">
                  <a:moveTo>
                    <a:pt x="0" y="34"/>
                  </a:moveTo>
                  <a:lnTo>
                    <a:pt x="1" y="33"/>
                  </a:lnTo>
                  <a:lnTo>
                    <a:pt x="4" y="28"/>
                  </a:lnTo>
                  <a:lnTo>
                    <a:pt x="10" y="22"/>
                  </a:lnTo>
                  <a:lnTo>
                    <a:pt x="19" y="17"/>
                  </a:lnTo>
                  <a:lnTo>
                    <a:pt x="31" y="12"/>
                  </a:lnTo>
                  <a:lnTo>
                    <a:pt x="47" y="10"/>
                  </a:lnTo>
                  <a:lnTo>
                    <a:pt x="68" y="12"/>
                  </a:lnTo>
                  <a:lnTo>
                    <a:pt x="93" y="18"/>
                  </a:lnTo>
                  <a:lnTo>
                    <a:pt x="91" y="15"/>
                  </a:lnTo>
                  <a:lnTo>
                    <a:pt x="83" y="11"/>
                  </a:lnTo>
                  <a:lnTo>
                    <a:pt x="71" y="6"/>
                  </a:lnTo>
                  <a:lnTo>
                    <a:pt x="57" y="2"/>
                  </a:lnTo>
                  <a:lnTo>
                    <a:pt x="41" y="0"/>
                  </a:lnTo>
                  <a:lnTo>
                    <a:pt x="26" y="4"/>
                  </a:lnTo>
                  <a:lnTo>
                    <a:pt x="11" y="1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8010525" y="1033463"/>
              <a:ext cx="41275" cy="428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3"/>
                </a:cxn>
                <a:cxn ang="0">
                  <a:pos x="9" y="5"/>
                </a:cxn>
                <a:cxn ang="0">
                  <a:pos x="17" y="8"/>
                </a:cxn>
                <a:cxn ang="0">
                  <a:pos x="26" y="14"/>
                </a:cxn>
                <a:cxn ang="0">
                  <a:pos x="35" y="21"/>
                </a:cxn>
                <a:cxn ang="0">
                  <a:pos x="43" y="30"/>
                </a:cxn>
                <a:cxn ang="0">
                  <a:pos x="50" y="42"/>
                </a:cxn>
                <a:cxn ang="0">
                  <a:pos x="53" y="55"/>
                </a:cxn>
                <a:cxn ang="0">
                  <a:pos x="53" y="52"/>
                </a:cxn>
                <a:cxn ang="0">
                  <a:pos x="53" y="44"/>
                </a:cxn>
                <a:cxn ang="0">
                  <a:pos x="52" y="35"/>
                </a:cxn>
                <a:cxn ang="0">
                  <a:pos x="50" y="23"/>
                </a:cxn>
                <a:cxn ang="0">
                  <a:pos x="44" y="13"/>
                </a:cxn>
                <a:cxn ang="0">
                  <a:pos x="35" y="5"/>
                </a:cxn>
                <a:cxn ang="0">
                  <a:pos x="20" y="0"/>
                </a:cxn>
                <a:cxn ang="0">
                  <a:pos x="0" y="2"/>
                </a:cxn>
              </a:cxnLst>
              <a:rect l="0" t="0" r="r" b="b"/>
              <a:pathLst>
                <a:path w="53" h="55">
                  <a:moveTo>
                    <a:pt x="0" y="2"/>
                  </a:moveTo>
                  <a:lnTo>
                    <a:pt x="3" y="3"/>
                  </a:lnTo>
                  <a:lnTo>
                    <a:pt x="9" y="5"/>
                  </a:lnTo>
                  <a:lnTo>
                    <a:pt x="17" y="8"/>
                  </a:lnTo>
                  <a:lnTo>
                    <a:pt x="26" y="14"/>
                  </a:lnTo>
                  <a:lnTo>
                    <a:pt x="35" y="21"/>
                  </a:lnTo>
                  <a:lnTo>
                    <a:pt x="43" y="30"/>
                  </a:lnTo>
                  <a:lnTo>
                    <a:pt x="50" y="42"/>
                  </a:lnTo>
                  <a:lnTo>
                    <a:pt x="53" y="55"/>
                  </a:lnTo>
                  <a:lnTo>
                    <a:pt x="53" y="52"/>
                  </a:lnTo>
                  <a:lnTo>
                    <a:pt x="53" y="44"/>
                  </a:lnTo>
                  <a:lnTo>
                    <a:pt x="52" y="35"/>
                  </a:lnTo>
                  <a:lnTo>
                    <a:pt x="50" y="23"/>
                  </a:lnTo>
                  <a:lnTo>
                    <a:pt x="44" y="13"/>
                  </a:lnTo>
                  <a:lnTo>
                    <a:pt x="35" y="5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8083550" y="641350"/>
              <a:ext cx="149225" cy="147638"/>
            </a:xfrm>
            <a:custGeom>
              <a:avLst/>
              <a:gdLst/>
              <a:ahLst/>
              <a:cxnLst>
                <a:cxn ang="0">
                  <a:pos x="186" y="94"/>
                </a:cxn>
                <a:cxn ang="0">
                  <a:pos x="184" y="112"/>
                </a:cxn>
                <a:cxn ang="0">
                  <a:pos x="180" y="131"/>
                </a:cxn>
                <a:cxn ang="0">
                  <a:pos x="170" y="146"/>
                </a:cxn>
                <a:cxn ang="0">
                  <a:pos x="159" y="159"/>
                </a:cxn>
                <a:cxn ang="0">
                  <a:pos x="145" y="171"/>
                </a:cxn>
                <a:cxn ang="0">
                  <a:pos x="130" y="180"/>
                </a:cxn>
                <a:cxn ang="0">
                  <a:pos x="112" y="185"/>
                </a:cxn>
                <a:cxn ang="0">
                  <a:pos x="93" y="187"/>
                </a:cxn>
                <a:cxn ang="0">
                  <a:pos x="75" y="185"/>
                </a:cxn>
                <a:cxn ang="0">
                  <a:pos x="56" y="180"/>
                </a:cxn>
                <a:cxn ang="0">
                  <a:pos x="41" y="171"/>
                </a:cxn>
                <a:cxn ang="0">
                  <a:pos x="27" y="159"/>
                </a:cxn>
                <a:cxn ang="0">
                  <a:pos x="16" y="146"/>
                </a:cxn>
                <a:cxn ang="0">
                  <a:pos x="7" y="131"/>
                </a:cxn>
                <a:cxn ang="0">
                  <a:pos x="2" y="112"/>
                </a:cxn>
                <a:cxn ang="0">
                  <a:pos x="0" y="94"/>
                </a:cxn>
                <a:cxn ang="0">
                  <a:pos x="2" y="75"/>
                </a:cxn>
                <a:cxn ang="0">
                  <a:pos x="7" y="57"/>
                </a:cxn>
                <a:cxn ang="0">
                  <a:pos x="16" y="42"/>
                </a:cxn>
                <a:cxn ang="0">
                  <a:pos x="27" y="28"/>
                </a:cxn>
                <a:cxn ang="0">
                  <a:pos x="41" y="16"/>
                </a:cxn>
                <a:cxn ang="0">
                  <a:pos x="56" y="7"/>
                </a:cxn>
                <a:cxn ang="0">
                  <a:pos x="75" y="3"/>
                </a:cxn>
                <a:cxn ang="0">
                  <a:pos x="93" y="0"/>
                </a:cxn>
                <a:cxn ang="0">
                  <a:pos x="112" y="3"/>
                </a:cxn>
                <a:cxn ang="0">
                  <a:pos x="130" y="7"/>
                </a:cxn>
                <a:cxn ang="0">
                  <a:pos x="145" y="16"/>
                </a:cxn>
                <a:cxn ang="0">
                  <a:pos x="159" y="28"/>
                </a:cxn>
                <a:cxn ang="0">
                  <a:pos x="170" y="42"/>
                </a:cxn>
                <a:cxn ang="0">
                  <a:pos x="180" y="57"/>
                </a:cxn>
                <a:cxn ang="0">
                  <a:pos x="184" y="75"/>
                </a:cxn>
                <a:cxn ang="0">
                  <a:pos x="186" y="94"/>
                </a:cxn>
              </a:cxnLst>
              <a:rect l="0" t="0" r="r" b="b"/>
              <a:pathLst>
                <a:path w="186" h="187">
                  <a:moveTo>
                    <a:pt x="186" y="94"/>
                  </a:moveTo>
                  <a:lnTo>
                    <a:pt x="184" y="112"/>
                  </a:lnTo>
                  <a:lnTo>
                    <a:pt x="180" y="131"/>
                  </a:lnTo>
                  <a:lnTo>
                    <a:pt x="170" y="146"/>
                  </a:lnTo>
                  <a:lnTo>
                    <a:pt x="159" y="159"/>
                  </a:lnTo>
                  <a:lnTo>
                    <a:pt x="145" y="171"/>
                  </a:lnTo>
                  <a:lnTo>
                    <a:pt x="130" y="180"/>
                  </a:lnTo>
                  <a:lnTo>
                    <a:pt x="112" y="185"/>
                  </a:lnTo>
                  <a:lnTo>
                    <a:pt x="93" y="187"/>
                  </a:lnTo>
                  <a:lnTo>
                    <a:pt x="75" y="185"/>
                  </a:lnTo>
                  <a:lnTo>
                    <a:pt x="56" y="180"/>
                  </a:lnTo>
                  <a:lnTo>
                    <a:pt x="41" y="171"/>
                  </a:lnTo>
                  <a:lnTo>
                    <a:pt x="27" y="159"/>
                  </a:lnTo>
                  <a:lnTo>
                    <a:pt x="16" y="146"/>
                  </a:lnTo>
                  <a:lnTo>
                    <a:pt x="7" y="131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2" y="75"/>
                  </a:lnTo>
                  <a:lnTo>
                    <a:pt x="7" y="57"/>
                  </a:lnTo>
                  <a:lnTo>
                    <a:pt x="16" y="42"/>
                  </a:lnTo>
                  <a:lnTo>
                    <a:pt x="27" y="28"/>
                  </a:lnTo>
                  <a:lnTo>
                    <a:pt x="41" y="16"/>
                  </a:lnTo>
                  <a:lnTo>
                    <a:pt x="56" y="7"/>
                  </a:lnTo>
                  <a:lnTo>
                    <a:pt x="75" y="3"/>
                  </a:lnTo>
                  <a:lnTo>
                    <a:pt x="93" y="0"/>
                  </a:lnTo>
                  <a:lnTo>
                    <a:pt x="112" y="3"/>
                  </a:lnTo>
                  <a:lnTo>
                    <a:pt x="130" y="7"/>
                  </a:lnTo>
                  <a:lnTo>
                    <a:pt x="145" y="16"/>
                  </a:lnTo>
                  <a:lnTo>
                    <a:pt x="159" y="28"/>
                  </a:lnTo>
                  <a:lnTo>
                    <a:pt x="170" y="42"/>
                  </a:lnTo>
                  <a:lnTo>
                    <a:pt x="180" y="57"/>
                  </a:lnTo>
                  <a:lnTo>
                    <a:pt x="184" y="75"/>
                  </a:lnTo>
                  <a:lnTo>
                    <a:pt x="186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8097838" y="655638"/>
              <a:ext cx="122237" cy="120650"/>
            </a:xfrm>
            <a:custGeom>
              <a:avLst/>
              <a:gdLst/>
              <a:ahLst/>
              <a:cxnLst>
                <a:cxn ang="0">
                  <a:pos x="153" y="76"/>
                </a:cxn>
                <a:cxn ang="0">
                  <a:pos x="152" y="92"/>
                </a:cxn>
                <a:cxn ang="0">
                  <a:pos x="148" y="106"/>
                </a:cxn>
                <a:cxn ang="0">
                  <a:pos x="141" y="118"/>
                </a:cxn>
                <a:cxn ang="0">
                  <a:pos x="130" y="130"/>
                </a:cxn>
                <a:cxn ang="0">
                  <a:pos x="119" y="140"/>
                </a:cxn>
                <a:cxn ang="0">
                  <a:pos x="106" y="147"/>
                </a:cxn>
                <a:cxn ang="0">
                  <a:pos x="92" y="152"/>
                </a:cxn>
                <a:cxn ang="0">
                  <a:pos x="76" y="153"/>
                </a:cxn>
                <a:cxn ang="0">
                  <a:pos x="61" y="152"/>
                </a:cxn>
                <a:cxn ang="0">
                  <a:pos x="46" y="147"/>
                </a:cxn>
                <a:cxn ang="0">
                  <a:pos x="34" y="140"/>
                </a:cxn>
                <a:cxn ang="0">
                  <a:pos x="22" y="130"/>
                </a:cxn>
                <a:cxn ang="0">
                  <a:pos x="13" y="118"/>
                </a:cxn>
                <a:cxn ang="0">
                  <a:pos x="6" y="106"/>
                </a:cxn>
                <a:cxn ang="0">
                  <a:pos x="1" y="92"/>
                </a:cxn>
                <a:cxn ang="0">
                  <a:pos x="0" y="76"/>
                </a:cxn>
                <a:cxn ang="0">
                  <a:pos x="1" y="61"/>
                </a:cxn>
                <a:cxn ang="0">
                  <a:pos x="6" y="46"/>
                </a:cxn>
                <a:cxn ang="0">
                  <a:pos x="13" y="33"/>
                </a:cxn>
                <a:cxn ang="0">
                  <a:pos x="22" y="22"/>
                </a:cxn>
                <a:cxn ang="0">
                  <a:pos x="34" y="12"/>
                </a:cxn>
                <a:cxn ang="0">
                  <a:pos x="46" y="5"/>
                </a:cxn>
                <a:cxn ang="0">
                  <a:pos x="61" y="1"/>
                </a:cxn>
                <a:cxn ang="0">
                  <a:pos x="76" y="0"/>
                </a:cxn>
                <a:cxn ang="0">
                  <a:pos x="92" y="1"/>
                </a:cxn>
                <a:cxn ang="0">
                  <a:pos x="106" y="5"/>
                </a:cxn>
                <a:cxn ang="0">
                  <a:pos x="119" y="12"/>
                </a:cxn>
                <a:cxn ang="0">
                  <a:pos x="130" y="22"/>
                </a:cxn>
                <a:cxn ang="0">
                  <a:pos x="141" y="33"/>
                </a:cxn>
                <a:cxn ang="0">
                  <a:pos x="148" y="46"/>
                </a:cxn>
                <a:cxn ang="0">
                  <a:pos x="152" y="61"/>
                </a:cxn>
                <a:cxn ang="0">
                  <a:pos x="153" y="76"/>
                </a:cxn>
              </a:cxnLst>
              <a:rect l="0" t="0" r="r" b="b"/>
              <a:pathLst>
                <a:path w="153" h="153">
                  <a:moveTo>
                    <a:pt x="153" y="76"/>
                  </a:moveTo>
                  <a:lnTo>
                    <a:pt x="152" y="92"/>
                  </a:lnTo>
                  <a:lnTo>
                    <a:pt x="148" y="106"/>
                  </a:lnTo>
                  <a:lnTo>
                    <a:pt x="141" y="118"/>
                  </a:lnTo>
                  <a:lnTo>
                    <a:pt x="130" y="130"/>
                  </a:lnTo>
                  <a:lnTo>
                    <a:pt x="119" y="140"/>
                  </a:lnTo>
                  <a:lnTo>
                    <a:pt x="106" y="147"/>
                  </a:lnTo>
                  <a:lnTo>
                    <a:pt x="92" y="152"/>
                  </a:lnTo>
                  <a:lnTo>
                    <a:pt x="76" y="153"/>
                  </a:lnTo>
                  <a:lnTo>
                    <a:pt x="61" y="152"/>
                  </a:lnTo>
                  <a:lnTo>
                    <a:pt x="46" y="147"/>
                  </a:lnTo>
                  <a:lnTo>
                    <a:pt x="34" y="140"/>
                  </a:lnTo>
                  <a:lnTo>
                    <a:pt x="22" y="130"/>
                  </a:lnTo>
                  <a:lnTo>
                    <a:pt x="13" y="118"/>
                  </a:lnTo>
                  <a:lnTo>
                    <a:pt x="6" y="106"/>
                  </a:lnTo>
                  <a:lnTo>
                    <a:pt x="1" y="92"/>
                  </a:lnTo>
                  <a:lnTo>
                    <a:pt x="0" y="76"/>
                  </a:lnTo>
                  <a:lnTo>
                    <a:pt x="1" y="61"/>
                  </a:lnTo>
                  <a:lnTo>
                    <a:pt x="6" y="46"/>
                  </a:lnTo>
                  <a:lnTo>
                    <a:pt x="13" y="33"/>
                  </a:lnTo>
                  <a:lnTo>
                    <a:pt x="22" y="22"/>
                  </a:lnTo>
                  <a:lnTo>
                    <a:pt x="34" y="12"/>
                  </a:lnTo>
                  <a:lnTo>
                    <a:pt x="46" y="5"/>
                  </a:lnTo>
                  <a:lnTo>
                    <a:pt x="61" y="1"/>
                  </a:lnTo>
                  <a:lnTo>
                    <a:pt x="76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9" y="12"/>
                  </a:lnTo>
                  <a:lnTo>
                    <a:pt x="130" y="22"/>
                  </a:lnTo>
                  <a:lnTo>
                    <a:pt x="141" y="33"/>
                  </a:lnTo>
                  <a:lnTo>
                    <a:pt x="148" y="46"/>
                  </a:lnTo>
                  <a:lnTo>
                    <a:pt x="152" y="61"/>
                  </a:lnTo>
                  <a:lnTo>
                    <a:pt x="153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6951663" y="328613"/>
              <a:ext cx="1052512" cy="774700"/>
              <a:chOff x="6951663" y="328613"/>
              <a:chExt cx="1052512" cy="774700"/>
            </a:xfrm>
          </p:grpSpPr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7545388" y="954088"/>
                <a:ext cx="107950" cy="107950"/>
              </a:xfrm>
              <a:custGeom>
                <a:avLst/>
                <a:gdLst/>
                <a:ahLst/>
                <a:cxnLst>
                  <a:cxn ang="0">
                    <a:pos x="135" y="68"/>
                  </a:cxn>
                  <a:cxn ang="0">
                    <a:pos x="134" y="82"/>
                  </a:cxn>
                  <a:cxn ang="0">
                    <a:pos x="129" y="95"/>
                  </a:cxn>
                  <a:cxn ang="0">
                    <a:pos x="124" y="105"/>
                  </a:cxn>
                  <a:cxn ang="0">
                    <a:pos x="115" y="116"/>
                  </a:cxn>
                  <a:cxn ang="0">
                    <a:pos x="105" y="124"/>
                  </a:cxn>
                  <a:cxn ang="0">
                    <a:pos x="95" y="129"/>
                  </a:cxn>
                  <a:cxn ang="0">
                    <a:pos x="82" y="134"/>
                  </a:cxn>
                  <a:cxn ang="0">
                    <a:pos x="68" y="135"/>
                  </a:cxn>
                  <a:cxn ang="0">
                    <a:pos x="54" y="134"/>
                  </a:cxn>
                  <a:cxn ang="0">
                    <a:pos x="42" y="129"/>
                  </a:cxn>
                  <a:cxn ang="0">
                    <a:pos x="30" y="124"/>
                  </a:cxn>
                  <a:cxn ang="0">
                    <a:pos x="20" y="116"/>
                  </a:cxn>
                  <a:cxn ang="0">
                    <a:pos x="12" y="105"/>
                  </a:cxn>
                  <a:cxn ang="0">
                    <a:pos x="6" y="95"/>
                  </a:cxn>
                  <a:cxn ang="0">
                    <a:pos x="1" y="82"/>
                  </a:cxn>
                  <a:cxn ang="0">
                    <a:pos x="0" y="68"/>
                  </a:cxn>
                  <a:cxn ang="0">
                    <a:pos x="1" y="54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1"/>
                  </a:cxn>
                  <a:cxn ang="0">
                    <a:pos x="68" y="0"/>
                  </a:cxn>
                  <a:cxn ang="0">
                    <a:pos x="82" y="1"/>
                  </a:cxn>
                  <a:cxn ang="0">
                    <a:pos x="95" y="6"/>
                  </a:cxn>
                  <a:cxn ang="0">
                    <a:pos x="105" y="12"/>
                  </a:cxn>
                  <a:cxn ang="0">
                    <a:pos x="115" y="20"/>
                  </a:cxn>
                  <a:cxn ang="0">
                    <a:pos x="124" y="30"/>
                  </a:cxn>
                  <a:cxn ang="0">
                    <a:pos x="129" y="42"/>
                  </a:cxn>
                  <a:cxn ang="0">
                    <a:pos x="134" y="54"/>
                  </a:cxn>
                  <a:cxn ang="0">
                    <a:pos x="135" y="68"/>
                  </a:cxn>
                </a:cxnLst>
                <a:rect l="0" t="0" r="r" b="b"/>
                <a:pathLst>
                  <a:path w="135" h="135">
                    <a:moveTo>
                      <a:pt x="135" y="68"/>
                    </a:moveTo>
                    <a:lnTo>
                      <a:pt x="134" y="82"/>
                    </a:lnTo>
                    <a:lnTo>
                      <a:pt x="129" y="95"/>
                    </a:lnTo>
                    <a:lnTo>
                      <a:pt x="124" y="105"/>
                    </a:lnTo>
                    <a:lnTo>
                      <a:pt x="115" y="116"/>
                    </a:lnTo>
                    <a:lnTo>
                      <a:pt x="105" y="124"/>
                    </a:lnTo>
                    <a:lnTo>
                      <a:pt x="95" y="129"/>
                    </a:lnTo>
                    <a:lnTo>
                      <a:pt x="82" y="134"/>
                    </a:lnTo>
                    <a:lnTo>
                      <a:pt x="68" y="135"/>
                    </a:lnTo>
                    <a:lnTo>
                      <a:pt x="54" y="134"/>
                    </a:lnTo>
                    <a:lnTo>
                      <a:pt x="42" y="129"/>
                    </a:lnTo>
                    <a:lnTo>
                      <a:pt x="30" y="124"/>
                    </a:lnTo>
                    <a:lnTo>
                      <a:pt x="20" y="116"/>
                    </a:lnTo>
                    <a:lnTo>
                      <a:pt x="12" y="105"/>
                    </a:lnTo>
                    <a:lnTo>
                      <a:pt x="6" y="9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4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1"/>
                    </a:lnTo>
                    <a:lnTo>
                      <a:pt x="68" y="0"/>
                    </a:lnTo>
                    <a:lnTo>
                      <a:pt x="82" y="1"/>
                    </a:lnTo>
                    <a:lnTo>
                      <a:pt x="95" y="6"/>
                    </a:lnTo>
                    <a:lnTo>
                      <a:pt x="105" y="12"/>
                    </a:lnTo>
                    <a:lnTo>
                      <a:pt x="115" y="20"/>
                    </a:lnTo>
                    <a:lnTo>
                      <a:pt x="124" y="30"/>
                    </a:lnTo>
                    <a:lnTo>
                      <a:pt x="129" y="42"/>
                    </a:lnTo>
                    <a:lnTo>
                      <a:pt x="134" y="54"/>
                    </a:lnTo>
                    <a:lnTo>
                      <a:pt x="135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7558088" y="966788"/>
                <a:ext cx="82550" cy="82550"/>
              </a:xfrm>
              <a:custGeom>
                <a:avLst/>
                <a:gdLst/>
                <a:ahLst/>
                <a:cxnLst>
                  <a:cxn ang="0">
                    <a:pos x="104" y="52"/>
                  </a:cxn>
                  <a:cxn ang="0">
                    <a:pos x="103" y="63"/>
                  </a:cxn>
                  <a:cxn ang="0">
                    <a:pos x="99" y="72"/>
                  </a:cxn>
                  <a:cxn ang="0">
                    <a:pos x="95" y="81"/>
                  </a:cxn>
                  <a:cxn ang="0">
                    <a:pos x="89" y="88"/>
                  </a:cxn>
                  <a:cxn ang="0">
                    <a:pos x="81" y="95"/>
                  </a:cxn>
                  <a:cxn ang="0">
                    <a:pos x="72" y="100"/>
                  </a:cxn>
                  <a:cxn ang="0">
                    <a:pos x="63" y="103"/>
                  </a:cxn>
                  <a:cxn ang="0">
                    <a:pos x="52" y="104"/>
                  </a:cxn>
                  <a:cxn ang="0">
                    <a:pos x="42" y="103"/>
                  </a:cxn>
                  <a:cxn ang="0">
                    <a:pos x="32" y="100"/>
                  </a:cxn>
                  <a:cxn ang="0">
                    <a:pos x="23" y="95"/>
                  </a:cxn>
                  <a:cxn ang="0">
                    <a:pos x="15" y="88"/>
                  </a:cxn>
                  <a:cxn ang="0">
                    <a:pos x="10" y="81"/>
                  </a:cxn>
                  <a:cxn ang="0">
                    <a:pos x="5" y="72"/>
                  </a:cxn>
                  <a:cxn ang="0">
                    <a:pos x="2" y="63"/>
                  </a:cxn>
                  <a:cxn ang="0">
                    <a:pos x="0" y="52"/>
                  </a:cxn>
                  <a:cxn ang="0">
                    <a:pos x="2" y="42"/>
                  </a:cxn>
                  <a:cxn ang="0">
                    <a:pos x="5" y="32"/>
                  </a:cxn>
                  <a:cxn ang="0">
                    <a:pos x="10" y="23"/>
                  </a:cxn>
                  <a:cxn ang="0">
                    <a:pos x="15" y="15"/>
                  </a:cxn>
                  <a:cxn ang="0">
                    <a:pos x="23" y="10"/>
                  </a:cxn>
                  <a:cxn ang="0">
                    <a:pos x="32" y="5"/>
                  </a:cxn>
                  <a:cxn ang="0">
                    <a:pos x="42" y="2"/>
                  </a:cxn>
                  <a:cxn ang="0">
                    <a:pos x="52" y="0"/>
                  </a:cxn>
                  <a:cxn ang="0">
                    <a:pos x="63" y="2"/>
                  </a:cxn>
                  <a:cxn ang="0">
                    <a:pos x="72" y="5"/>
                  </a:cxn>
                  <a:cxn ang="0">
                    <a:pos x="81" y="10"/>
                  </a:cxn>
                  <a:cxn ang="0">
                    <a:pos x="89" y="15"/>
                  </a:cxn>
                  <a:cxn ang="0">
                    <a:pos x="95" y="23"/>
                  </a:cxn>
                  <a:cxn ang="0">
                    <a:pos x="99" y="32"/>
                  </a:cxn>
                  <a:cxn ang="0">
                    <a:pos x="103" y="42"/>
                  </a:cxn>
                  <a:cxn ang="0">
                    <a:pos x="104" y="52"/>
                  </a:cxn>
                </a:cxnLst>
                <a:rect l="0" t="0" r="r" b="b"/>
                <a:pathLst>
                  <a:path w="104" h="104">
                    <a:moveTo>
                      <a:pt x="104" y="52"/>
                    </a:moveTo>
                    <a:lnTo>
                      <a:pt x="103" y="63"/>
                    </a:lnTo>
                    <a:lnTo>
                      <a:pt x="99" y="72"/>
                    </a:lnTo>
                    <a:lnTo>
                      <a:pt x="95" y="81"/>
                    </a:lnTo>
                    <a:lnTo>
                      <a:pt x="89" y="88"/>
                    </a:lnTo>
                    <a:lnTo>
                      <a:pt x="81" y="95"/>
                    </a:lnTo>
                    <a:lnTo>
                      <a:pt x="72" y="100"/>
                    </a:lnTo>
                    <a:lnTo>
                      <a:pt x="63" y="103"/>
                    </a:lnTo>
                    <a:lnTo>
                      <a:pt x="52" y="104"/>
                    </a:lnTo>
                    <a:lnTo>
                      <a:pt x="42" y="103"/>
                    </a:lnTo>
                    <a:lnTo>
                      <a:pt x="32" y="100"/>
                    </a:lnTo>
                    <a:lnTo>
                      <a:pt x="23" y="95"/>
                    </a:lnTo>
                    <a:lnTo>
                      <a:pt x="15" y="88"/>
                    </a:lnTo>
                    <a:lnTo>
                      <a:pt x="10" y="81"/>
                    </a:lnTo>
                    <a:lnTo>
                      <a:pt x="5" y="72"/>
                    </a:lnTo>
                    <a:lnTo>
                      <a:pt x="2" y="63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2"/>
                    </a:lnTo>
                    <a:lnTo>
                      <a:pt x="10" y="23"/>
                    </a:lnTo>
                    <a:lnTo>
                      <a:pt x="15" y="15"/>
                    </a:lnTo>
                    <a:lnTo>
                      <a:pt x="23" y="10"/>
                    </a:lnTo>
                    <a:lnTo>
                      <a:pt x="32" y="5"/>
                    </a:lnTo>
                    <a:lnTo>
                      <a:pt x="42" y="2"/>
                    </a:lnTo>
                    <a:lnTo>
                      <a:pt x="52" y="0"/>
                    </a:lnTo>
                    <a:lnTo>
                      <a:pt x="63" y="2"/>
                    </a:lnTo>
                    <a:lnTo>
                      <a:pt x="72" y="5"/>
                    </a:lnTo>
                    <a:lnTo>
                      <a:pt x="81" y="10"/>
                    </a:lnTo>
                    <a:lnTo>
                      <a:pt x="89" y="15"/>
                    </a:lnTo>
                    <a:lnTo>
                      <a:pt x="95" y="23"/>
                    </a:lnTo>
                    <a:lnTo>
                      <a:pt x="99" y="32"/>
                    </a:lnTo>
                    <a:lnTo>
                      <a:pt x="103" y="42"/>
                    </a:lnTo>
                    <a:lnTo>
                      <a:pt x="104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7378700" y="917575"/>
                <a:ext cx="625475" cy="185738"/>
              </a:xfrm>
              <a:custGeom>
                <a:avLst/>
                <a:gdLst/>
                <a:ahLst/>
                <a:cxnLst>
                  <a:cxn ang="0">
                    <a:pos x="30" y="62"/>
                  </a:cxn>
                  <a:cxn ang="0">
                    <a:pos x="2" y="125"/>
                  </a:cxn>
                  <a:cxn ang="0">
                    <a:pos x="0" y="147"/>
                  </a:cxn>
                  <a:cxn ang="0">
                    <a:pos x="17" y="179"/>
                  </a:cxn>
                  <a:cxn ang="0">
                    <a:pos x="40" y="191"/>
                  </a:cxn>
                  <a:cxn ang="0">
                    <a:pos x="71" y="204"/>
                  </a:cxn>
                  <a:cxn ang="0">
                    <a:pos x="96" y="215"/>
                  </a:cxn>
                  <a:cxn ang="0">
                    <a:pos x="108" y="219"/>
                  </a:cxn>
                  <a:cxn ang="0">
                    <a:pos x="115" y="219"/>
                  </a:cxn>
                  <a:cxn ang="0">
                    <a:pos x="135" y="218"/>
                  </a:cxn>
                  <a:cxn ang="0">
                    <a:pos x="163" y="217"/>
                  </a:cxn>
                  <a:cxn ang="0">
                    <a:pos x="197" y="215"/>
                  </a:cxn>
                  <a:cxn ang="0">
                    <a:pos x="233" y="213"/>
                  </a:cxn>
                  <a:cxn ang="0">
                    <a:pos x="267" y="212"/>
                  </a:cxn>
                  <a:cxn ang="0">
                    <a:pos x="295" y="211"/>
                  </a:cxn>
                  <a:cxn ang="0">
                    <a:pos x="316" y="211"/>
                  </a:cxn>
                  <a:cxn ang="0">
                    <a:pos x="324" y="213"/>
                  </a:cxn>
                  <a:cxn ang="0">
                    <a:pos x="345" y="217"/>
                  </a:cxn>
                  <a:cxn ang="0">
                    <a:pos x="369" y="219"/>
                  </a:cxn>
                  <a:cxn ang="0">
                    <a:pos x="392" y="216"/>
                  </a:cxn>
                  <a:cxn ang="0">
                    <a:pos x="424" y="205"/>
                  </a:cxn>
                  <a:cxn ang="0">
                    <a:pos x="475" y="191"/>
                  </a:cxn>
                  <a:cxn ang="0">
                    <a:pos x="527" y="176"/>
                  </a:cxn>
                  <a:cxn ang="0">
                    <a:pos x="566" y="164"/>
                  </a:cxn>
                  <a:cxn ang="0">
                    <a:pos x="629" y="164"/>
                  </a:cxn>
                  <a:cxn ang="0">
                    <a:pos x="642" y="182"/>
                  </a:cxn>
                  <a:cxn ang="0">
                    <a:pos x="659" y="193"/>
                  </a:cxn>
                  <a:cxn ang="0">
                    <a:pos x="676" y="198"/>
                  </a:cxn>
                  <a:cxn ang="0">
                    <a:pos x="692" y="204"/>
                  </a:cxn>
                  <a:cxn ang="0">
                    <a:pos x="703" y="208"/>
                  </a:cxn>
                  <a:cxn ang="0">
                    <a:pos x="758" y="234"/>
                  </a:cxn>
                  <a:cxn ang="0">
                    <a:pos x="767" y="204"/>
                  </a:cxn>
                  <a:cxn ang="0">
                    <a:pos x="705" y="148"/>
                  </a:cxn>
                  <a:cxn ang="0">
                    <a:pos x="691" y="138"/>
                  </a:cxn>
                  <a:cxn ang="0">
                    <a:pos x="665" y="128"/>
                  </a:cxn>
                  <a:cxn ang="0">
                    <a:pos x="635" y="120"/>
                  </a:cxn>
                  <a:cxn ang="0">
                    <a:pos x="618" y="120"/>
                  </a:cxn>
                  <a:cxn ang="0">
                    <a:pos x="601" y="121"/>
                  </a:cxn>
                  <a:cxn ang="0">
                    <a:pos x="571" y="121"/>
                  </a:cxn>
                  <a:cxn ang="0">
                    <a:pos x="533" y="122"/>
                  </a:cxn>
                  <a:cxn ang="0">
                    <a:pos x="492" y="125"/>
                  </a:cxn>
                  <a:cxn ang="0">
                    <a:pos x="453" y="126"/>
                  </a:cxn>
                  <a:cxn ang="0">
                    <a:pos x="421" y="126"/>
                  </a:cxn>
                  <a:cxn ang="0">
                    <a:pos x="399" y="127"/>
                  </a:cxn>
                  <a:cxn ang="0">
                    <a:pos x="388" y="127"/>
                  </a:cxn>
                  <a:cxn ang="0">
                    <a:pos x="368" y="127"/>
                  </a:cxn>
                  <a:cxn ang="0">
                    <a:pos x="344" y="128"/>
                  </a:cxn>
                  <a:cxn ang="0">
                    <a:pos x="316" y="129"/>
                  </a:cxn>
                  <a:cxn ang="0">
                    <a:pos x="250" y="122"/>
                  </a:cxn>
                  <a:cxn ang="0">
                    <a:pos x="246" y="118"/>
                  </a:cxn>
                  <a:cxn ang="0">
                    <a:pos x="234" y="106"/>
                  </a:cxn>
                  <a:cxn ang="0">
                    <a:pos x="218" y="91"/>
                  </a:cxn>
                  <a:cxn ang="0">
                    <a:pos x="201" y="77"/>
                  </a:cxn>
                  <a:cxn ang="0">
                    <a:pos x="184" y="62"/>
                  </a:cxn>
                  <a:cxn ang="0">
                    <a:pos x="154" y="36"/>
                  </a:cxn>
                  <a:cxn ang="0">
                    <a:pos x="118" y="12"/>
                  </a:cxn>
                  <a:cxn ang="0">
                    <a:pos x="88" y="0"/>
                  </a:cxn>
                  <a:cxn ang="0">
                    <a:pos x="68" y="3"/>
                  </a:cxn>
                  <a:cxn ang="0">
                    <a:pos x="58" y="9"/>
                  </a:cxn>
                  <a:cxn ang="0">
                    <a:pos x="55" y="15"/>
                  </a:cxn>
                  <a:cxn ang="0">
                    <a:pos x="53" y="19"/>
                  </a:cxn>
                </a:cxnLst>
                <a:rect l="0" t="0" r="r" b="b"/>
                <a:pathLst>
                  <a:path w="788" h="234">
                    <a:moveTo>
                      <a:pt x="53" y="19"/>
                    </a:moveTo>
                    <a:lnTo>
                      <a:pt x="30" y="62"/>
                    </a:lnTo>
                    <a:lnTo>
                      <a:pt x="17" y="84"/>
                    </a:lnTo>
                    <a:lnTo>
                      <a:pt x="2" y="125"/>
                    </a:lnTo>
                    <a:lnTo>
                      <a:pt x="0" y="132"/>
                    </a:lnTo>
                    <a:lnTo>
                      <a:pt x="0" y="147"/>
                    </a:lnTo>
                    <a:lnTo>
                      <a:pt x="5" y="164"/>
                    </a:lnTo>
                    <a:lnTo>
                      <a:pt x="17" y="179"/>
                    </a:lnTo>
                    <a:lnTo>
                      <a:pt x="27" y="185"/>
                    </a:lnTo>
                    <a:lnTo>
                      <a:pt x="40" y="191"/>
                    </a:lnTo>
                    <a:lnTo>
                      <a:pt x="55" y="198"/>
                    </a:lnTo>
                    <a:lnTo>
                      <a:pt x="71" y="204"/>
                    </a:lnTo>
                    <a:lnTo>
                      <a:pt x="85" y="210"/>
                    </a:lnTo>
                    <a:lnTo>
                      <a:pt x="96" y="215"/>
                    </a:lnTo>
                    <a:lnTo>
                      <a:pt x="104" y="218"/>
                    </a:lnTo>
                    <a:lnTo>
                      <a:pt x="108" y="219"/>
                    </a:lnTo>
                    <a:lnTo>
                      <a:pt x="110" y="219"/>
                    </a:lnTo>
                    <a:lnTo>
                      <a:pt x="115" y="219"/>
                    </a:lnTo>
                    <a:lnTo>
                      <a:pt x="124" y="218"/>
                    </a:lnTo>
                    <a:lnTo>
                      <a:pt x="135" y="218"/>
                    </a:lnTo>
                    <a:lnTo>
                      <a:pt x="148" y="217"/>
                    </a:lnTo>
                    <a:lnTo>
                      <a:pt x="163" y="217"/>
                    </a:lnTo>
                    <a:lnTo>
                      <a:pt x="180" y="216"/>
                    </a:lnTo>
                    <a:lnTo>
                      <a:pt x="197" y="215"/>
                    </a:lnTo>
                    <a:lnTo>
                      <a:pt x="215" y="215"/>
                    </a:lnTo>
                    <a:lnTo>
                      <a:pt x="233" y="213"/>
                    </a:lnTo>
                    <a:lnTo>
                      <a:pt x="250" y="213"/>
                    </a:lnTo>
                    <a:lnTo>
                      <a:pt x="267" y="212"/>
                    </a:lnTo>
                    <a:lnTo>
                      <a:pt x="283" y="212"/>
                    </a:lnTo>
                    <a:lnTo>
                      <a:pt x="295" y="211"/>
                    </a:lnTo>
                    <a:lnTo>
                      <a:pt x="307" y="211"/>
                    </a:lnTo>
                    <a:lnTo>
                      <a:pt x="316" y="211"/>
                    </a:lnTo>
                    <a:lnTo>
                      <a:pt x="318" y="212"/>
                    </a:lnTo>
                    <a:lnTo>
                      <a:pt x="324" y="213"/>
                    </a:lnTo>
                    <a:lnTo>
                      <a:pt x="333" y="216"/>
                    </a:lnTo>
                    <a:lnTo>
                      <a:pt x="345" y="217"/>
                    </a:lnTo>
                    <a:lnTo>
                      <a:pt x="356" y="219"/>
                    </a:lnTo>
                    <a:lnTo>
                      <a:pt x="369" y="219"/>
                    </a:lnTo>
                    <a:lnTo>
                      <a:pt x="382" y="218"/>
                    </a:lnTo>
                    <a:lnTo>
                      <a:pt x="392" y="216"/>
                    </a:lnTo>
                    <a:lnTo>
                      <a:pt x="405" y="211"/>
                    </a:lnTo>
                    <a:lnTo>
                      <a:pt x="424" y="205"/>
                    </a:lnTo>
                    <a:lnTo>
                      <a:pt x="449" y="198"/>
                    </a:lnTo>
                    <a:lnTo>
                      <a:pt x="475" y="191"/>
                    </a:lnTo>
                    <a:lnTo>
                      <a:pt x="502" y="183"/>
                    </a:lnTo>
                    <a:lnTo>
                      <a:pt x="527" y="176"/>
                    </a:lnTo>
                    <a:lnTo>
                      <a:pt x="549" y="170"/>
                    </a:lnTo>
                    <a:lnTo>
                      <a:pt x="566" y="164"/>
                    </a:lnTo>
                    <a:lnTo>
                      <a:pt x="628" y="160"/>
                    </a:lnTo>
                    <a:lnTo>
                      <a:pt x="629" y="164"/>
                    </a:lnTo>
                    <a:lnTo>
                      <a:pt x="635" y="172"/>
                    </a:lnTo>
                    <a:lnTo>
                      <a:pt x="642" y="182"/>
                    </a:lnTo>
                    <a:lnTo>
                      <a:pt x="652" y="189"/>
                    </a:lnTo>
                    <a:lnTo>
                      <a:pt x="659" y="193"/>
                    </a:lnTo>
                    <a:lnTo>
                      <a:pt x="667" y="195"/>
                    </a:lnTo>
                    <a:lnTo>
                      <a:pt x="676" y="198"/>
                    </a:lnTo>
                    <a:lnTo>
                      <a:pt x="684" y="202"/>
                    </a:lnTo>
                    <a:lnTo>
                      <a:pt x="692" y="204"/>
                    </a:lnTo>
                    <a:lnTo>
                      <a:pt x="699" y="205"/>
                    </a:lnTo>
                    <a:lnTo>
                      <a:pt x="703" y="208"/>
                    </a:lnTo>
                    <a:lnTo>
                      <a:pt x="704" y="208"/>
                    </a:lnTo>
                    <a:lnTo>
                      <a:pt x="758" y="234"/>
                    </a:lnTo>
                    <a:lnTo>
                      <a:pt x="788" y="226"/>
                    </a:lnTo>
                    <a:lnTo>
                      <a:pt x="767" y="204"/>
                    </a:lnTo>
                    <a:lnTo>
                      <a:pt x="708" y="149"/>
                    </a:lnTo>
                    <a:lnTo>
                      <a:pt x="705" y="148"/>
                    </a:lnTo>
                    <a:lnTo>
                      <a:pt x="700" y="144"/>
                    </a:lnTo>
                    <a:lnTo>
                      <a:pt x="691" y="138"/>
                    </a:lnTo>
                    <a:lnTo>
                      <a:pt x="679" y="133"/>
                    </a:lnTo>
                    <a:lnTo>
                      <a:pt x="665" y="128"/>
                    </a:lnTo>
                    <a:lnTo>
                      <a:pt x="650" y="124"/>
                    </a:lnTo>
                    <a:lnTo>
                      <a:pt x="635" y="120"/>
                    </a:lnTo>
                    <a:lnTo>
                      <a:pt x="620" y="120"/>
                    </a:lnTo>
                    <a:lnTo>
                      <a:pt x="618" y="120"/>
                    </a:lnTo>
                    <a:lnTo>
                      <a:pt x="611" y="120"/>
                    </a:lnTo>
                    <a:lnTo>
                      <a:pt x="601" y="121"/>
                    </a:lnTo>
                    <a:lnTo>
                      <a:pt x="587" y="121"/>
                    </a:lnTo>
                    <a:lnTo>
                      <a:pt x="571" y="121"/>
                    </a:lnTo>
                    <a:lnTo>
                      <a:pt x="552" y="122"/>
                    </a:lnTo>
                    <a:lnTo>
                      <a:pt x="533" y="122"/>
                    </a:lnTo>
                    <a:lnTo>
                      <a:pt x="513" y="124"/>
                    </a:lnTo>
                    <a:lnTo>
                      <a:pt x="492" y="125"/>
                    </a:lnTo>
                    <a:lnTo>
                      <a:pt x="472" y="125"/>
                    </a:lnTo>
                    <a:lnTo>
                      <a:pt x="453" y="126"/>
                    </a:lnTo>
                    <a:lnTo>
                      <a:pt x="436" y="126"/>
                    </a:lnTo>
                    <a:lnTo>
                      <a:pt x="421" y="126"/>
                    </a:lnTo>
                    <a:lnTo>
                      <a:pt x="408" y="127"/>
                    </a:lnTo>
                    <a:lnTo>
                      <a:pt x="399" y="127"/>
                    </a:lnTo>
                    <a:lnTo>
                      <a:pt x="394" y="127"/>
                    </a:lnTo>
                    <a:lnTo>
                      <a:pt x="388" y="127"/>
                    </a:lnTo>
                    <a:lnTo>
                      <a:pt x="379" y="127"/>
                    </a:lnTo>
                    <a:lnTo>
                      <a:pt x="368" y="127"/>
                    </a:lnTo>
                    <a:lnTo>
                      <a:pt x="356" y="127"/>
                    </a:lnTo>
                    <a:lnTo>
                      <a:pt x="344" y="128"/>
                    </a:lnTo>
                    <a:lnTo>
                      <a:pt x="330" y="128"/>
                    </a:lnTo>
                    <a:lnTo>
                      <a:pt x="316" y="129"/>
                    </a:lnTo>
                    <a:lnTo>
                      <a:pt x="302" y="130"/>
                    </a:lnTo>
                    <a:lnTo>
                      <a:pt x="250" y="122"/>
                    </a:lnTo>
                    <a:lnTo>
                      <a:pt x="249" y="121"/>
                    </a:lnTo>
                    <a:lnTo>
                      <a:pt x="246" y="118"/>
                    </a:lnTo>
                    <a:lnTo>
                      <a:pt x="241" y="113"/>
                    </a:lnTo>
                    <a:lnTo>
                      <a:pt x="234" y="106"/>
                    </a:lnTo>
                    <a:lnTo>
                      <a:pt x="226" y="99"/>
                    </a:lnTo>
                    <a:lnTo>
                      <a:pt x="218" y="91"/>
                    </a:lnTo>
                    <a:lnTo>
                      <a:pt x="210" y="84"/>
                    </a:lnTo>
                    <a:lnTo>
                      <a:pt x="201" y="77"/>
                    </a:lnTo>
                    <a:lnTo>
                      <a:pt x="195" y="72"/>
                    </a:lnTo>
                    <a:lnTo>
                      <a:pt x="184" y="62"/>
                    </a:lnTo>
                    <a:lnTo>
                      <a:pt x="170" y="50"/>
                    </a:lnTo>
                    <a:lnTo>
                      <a:pt x="154" y="36"/>
                    </a:lnTo>
                    <a:lnTo>
                      <a:pt x="135" y="23"/>
                    </a:lnTo>
                    <a:lnTo>
                      <a:pt x="118" y="12"/>
                    </a:lnTo>
                    <a:lnTo>
                      <a:pt x="102" y="4"/>
                    </a:lnTo>
                    <a:lnTo>
                      <a:pt x="88" y="0"/>
                    </a:lnTo>
                    <a:lnTo>
                      <a:pt x="76" y="1"/>
                    </a:lnTo>
                    <a:lnTo>
                      <a:pt x="68" y="3"/>
                    </a:lnTo>
                    <a:lnTo>
                      <a:pt x="63" y="6"/>
                    </a:lnTo>
                    <a:lnTo>
                      <a:pt x="58" y="9"/>
                    </a:lnTo>
                    <a:lnTo>
                      <a:pt x="56" y="13"/>
                    </a:lnTo>
                    <a:lnTo>
                      <a:pt x="55" y="15"/>
                    </a:lnTo>
                    <a:lnTo>
                      <a:pt x="53" y="18"/>
                    </a:lnTo>
                    <a:lnTo>
                      <a:pt x="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7246938" y="446088"/>
                <a:ext cx="515937" cy="511175"/>
              </a:xfrm>
              <a:custGeom>
                <a:avLst/>
                <a:gdLst/>
                <a:ahLst/>
                <a:cxnLst>
                  <a:cxn ang="0">
                    <a:pos x="528" y="7"/>
                  </a:cxn>
                  <a:cxn ang="0">
                    <a:pos x="520" y="39"/>
                  </a:cxn>
                  <a:cxn ang="0">
                    <a:pos x="519" y="87"/>
                  </a:cxn>
                  <a:cxn ang="0">
                    <a:pos x="542" y="136"/>
                  </a:cxn>
                  <a:cxn ang="0">
                    <a:pos x="571" y="155"/>
                  </a:cxn>
                  <a:cxn ang="0">
                    <a:pos x="585" y="162"/>
                  </a:cxn>
                  <a:cxn ang="0">
                    <a:pos x="607" y="176"/>
                  </a:cxn>
                  <a:cxn ang="0">
                    <a:pos x="629" y="196"/>
                  </a:cxn>
                  <a:cxn ang="0">
                    <a:pos x="645" y="223"/>
                  </a:cxn>
                  <a:cxn ang="0">
                    <a:pos x="647" y="257"/>
                  </a:cxn>
                  <a:cxn ang="0">
                    <a:pos x="628" y="297"/>
                  </a:cxn>
                  <a:cxn ang="0">
                    <a:pos x="581" y="343"/>
                  </a:cxn>
                  <a:cxn ang="0">
                    <a:pos x="545" y="370"/>
                  </a:cxn>
                  <a:cxn ang="0">
                    <a:pos x="539" y="373"/>
                  </a:cxn>
                  <a:cxn ang="0">
                    <a:pos x="526" y="382"/>
                  </a:cxn>
                  <a:cxn ang="0">
                    <a:pos x="508" y="393"/>
                  </a:cxn>
                  <a:cxn ang="0">
                    <a:pos x="484" y="406"/>
                  </a:cxn>
                  <a:cxn ang="0">
                    <a:pos x="452" y="423"/>
                  </a:cxn>
                  <a:cxn ang="0">
                    <a:pos x="418" y="439"/>
                  </a:cxn>
                  <a:cxn ang="0">
                    <a:pos x="376" y="456"/>
                  </a:cxn>
                  <a:cxn ang="0">
                    <a:pos x="330" y="477"/>
                  </a:cxn>
                  <a:cxn ang="0">
                    <a:pos x="302" y="516"/>
                  </a:cxn>
                  <a:cxn ang="0">
                    <a:pos x="290" y="562"/>
                  </a:cxn>
                  <a:cxn ang="0">
                    <a:pos x="290" y="601"/>
                  </a:cxn>
                  <a:cxn ang="0">
                    <a:pos x="290" y="615"/>
                  </a:cxn>
                  <a:cxn ang="0">
                    <a:pos x="277" y="629"/>
                  </a:cxn>
                  <a:cxn ang="0">
                    <a:pos x="254" y="643"/>
                  </a:cxn>
                  <a:cxn ang="0">
                    <a:pos x="226" y="640"/>
                  </a:cxn>
                  <a:cxn ang="0">
                    <a:pos x="207" y="624"/>
                  </a:cxn>
                  <a:cxn ang="0">
                    <a:pos x="191" y="601"/>
                  </a:cxn>
                  <a:cxn ang="0">
                    <a:pos x="168" y="567"/>
                  </a:cxn>
                  <a:cxn ang="0">
                    <a:pos x="147" y="534"/>
                  </a:cxn>
                  <a:cxn ang="0">
                    <a:pos x="131" y="511"/>
                  </a:cxn>
                  <a:cxn ang="0">
                    <a:pos x="105" y="484"/>
                  </a:cxn>
                  <a:cxn ang="0">
                    <a:pos x="77" y="451"/>
                  </a:cxn>
                  <a:cxn ang="0">
                    <a:pos x="57" y="424"/>
                  </a:cxn>
                  <a:cxn ang="0">
                    <a:pos x="50" y="404"/>
                  </a:cxn>
                  <a:cxn ang="0">
                    <a:pos x="27" y="347"/>
                  </a:cxn>
                  <a:cxn ang="0">
                    <a:pos x="4" y="261"/>
                  </a:cxn>
                  <a:cxn ang="0">
                    <a:pos x="4" y="177"/>
                  </a:cxn>
                  <a:cxn ang="0">
                    <a:pos x="33" y="130"/>
                  </a:cxn>
                  <a:cxn ang="0">
                    <a:pos x="73" y="101"/>
                  </a:cxn>
                  <a:cxn ang="0">
                    <a:pos x="129" y="74"/>
                  </a:cxn>
                  <a:cxn ang="0">
                    <a:pos x="194" y="48"/>
                  </a:cxn>
                  <a:cxn ang="0">
                    <a:pos x="268" y="27"/>
                  </a:cxn>
                  <a:cxn ang="0">
                    <a:pos x="345" y="11"/>
                  </a:cxn>
                  <a:cxn ang="0">
                    <a:pos x="423" y="1"/>
                  </a:cxn>
                  <a:cxn ang="0">
                    <a:pos x="496" y="0"/>
                  </a:cxn>
                </a:cxnLst>
                <a:rect l="0" t="0" r="r" b="b"/>
                <a:pathLst>
                  <a:path w="648" h="644">
                    <a:moveTo>
                      <a:pt x="531" y="2"/>
                    </a:moveTo>
                    <a:lnTo>
                      <a:pt x="528" y="7"/>
                    </a:lnTo>
                    <a:lnTo>
                      <a:pt x="525" y="19"/>
                    </a:lnTo>
                    <a:lnTo>
                      <a:pt x="520" y="39"/>
                    </a:lnTo>
                    <a:lnTo>
                      <a:pt x="517" y="62"/>
                    </a:lnTo>
                    <a:lnTo>
                      <a:pt x="519" y="87"/>
                    </a:lnTo>
                    <a:lnTo>
                      <a:pt x="526" y="113"/>
                    </a:lnTo>
                    <a:lnTo>
                      <a:pt x="542" y="136"/>
                    </a:lnTo>
                    <a:lnTo>
                      <a:pt x="569" y="154"/>
                    </a:lnTo>
                    <a:lnTo>
                      <a:pt x="571" y="155"/>
                    </a:lnTo>
                    <a:lnTo>
                      <a:pt x="577" y="158"/>
                    </a:lnTo>
                    <a:lnTo>
                      <a:pt x="585" y="162"/>
                    </a:lnTo>
                    <a:lnTo>
                      <a:pt x="595" y="168"/>
                    </a:lnTo>
                    <a:lnTo>
                      <a:pt x="607" y="176"/>
                    </a:lnTo>
                    <a:lnTo>
                      <a:pt x="618" y="185"/>
                    </a:lnTo>
                    <a:lnTo>
                      <a:pt x="629" y="196"/>
                    </a:lnTo>
                    <a:lnTo>
                      <a:pt x="638" y="208"/>
                    </a:lnTo>
                    <a:lnTo>
                      <a:pt x="645" y="223"/>
                    </a:lnTo>
                    <a:lnTo>
                      <a:pt x="648" y="239"/>
                    </a:lnTo>
                    <a:lnTo>
                      <a:pt x="647" y="257"/>
                    </a:lnTo>
                    <a:lnTo>
                      <a:pt x="640" y="275"/>
                    </a:lnTo>
                    <a:lnTo>
                      <a:pt x="628" y="297"/>
                    </a:lnTo>
                    <a:lnTo>
                      <a:pt x="609" y="319"/>
                    </a:lnTo>
                    <a:lnTo>
                      <a:pt x="581" y="343"/>
                    </a:lnTo>
                    <a:lnTo>
                      <a:pt x="546" y="368"/>
                    </a:lnTo>
                    <a:lnTo>
                      <a:pt x="545" y="370"/>
                    </a:lnTo>
                    <a:lnTo>
                      <a:pt x="542" y="371"/>
                    </a:lnTo>
                    <a:lnTo>
                      <a:pt x="539" y="373"/>
                    </a:lnTo>
                    <a:lnTo>
                      <a:pt x="533" y="378"/>
                    </a:lnTo>
                    <a:lnTo>
                      <a:pt x="526" y="382"/>
                    </a:lnTo>
                    <a:lnTo>
                      <a:pt x="517" y="387"/>
                    </a:lnTo>
                    <a:lnTo>
                      <a:pt x="508" y="393"/>
                    </a:lnTo>
                    <a:lnTo>
                      <a:pt x="496" y="400"/>
                    </a:lnTo>
                    <a:lnTo>
                      <a:pt x="484" y="406"/>
                    </a:lnTo>
                    <a:lnTo>
                      <a:pt x="469" y="415"/>
                    </a:lnTo>
                    <a:lnTo>
                      <a:pt x="452" y="423"/>
                    </a:lnTo>
                    <a:lnTo>
                      <a:pt x="436" y="431"/>
                    </a:lnTo>
                    <a:lnTo>
                      <a:pt x="418" y="439"/>
                    </a:lnTo>
                    <a:lnTo>
                      <a:pt x="398" y="448"/>
                    </a:lnTo>
                    <a:lnTo>
                      <a:pt x="376" y="456"/>
                    </a:lnTo>
                    <a:lnTo>
                      <a:pt x="355" y="464"/>
                    </a:lnTo>
                    <a:lnTo>
                      <a:pt x="330" y="477"/>
                    </a:lnTo>
                    <a:lnTo>
                      <a:pt x="313" y="495"/>
                    </a:lnTo>
                    <a:lnTo>
                      <a:pt x="302" y="516"/>
                    </a:lnTo>
                    <a:lnTo>
                      <a:pt x="295" y="539"/>
                    </a:lnTo>
                    <a:lnTo>
                      <a:pt x="290" y="562"/>
                    </a:lnTo>
                    <a:lnTo>
                      <a:pt x="289" y="583"/>
                    </a:lnTo>
                    <a:lnTo>
                      <a:pt x="290" y="601"/>
                    </a:lnTo>
                    <a:lnTo>
                      <a:pt x="291" y="613"/>
                    </a:lnTo>
                    <a:lnTo>
                      <a:pt x="290" y="615"/>
                    </a:lnTo>
                    <a:lnTo>
                      <a:pt x="284" y="622"/>
                    </a:lnTo>
                    <a:lnTo>
                      <a:pt x="277" y="629"/>
                    </a:lnTo>
                    <a:lnTo>
                      <a:pt x="267" y="637"/>
                    </a:lnTo>
                    <a:lnTo>
                      <a:pt x="254" y="643"/>
                    </a:lnTo>
                    <a:lnTo>
                      <a:pt x="240" y="644"/>
                    </a:lnTo>
                    <a:lnTo>
                      <a:pt x="226" y="640"/>
                    </a:lnTo>
                    <a:lnTo>
                      <a:pt x="209" y="628"/>
                    </a:lnTo>
                    <a:lnTo>
                      <a:pt x="207" y="624"/>
                    </a:lnTo>
                    <a:lnTo>
                      <a:pt x="200" y="615"/>
                    </a:lnTo>
                    <a:lnTo>
                      <a:pt x="191" y="601"/>
                    </a:lnTo>
                    <a:lnTo>
                      <a:pt x="181" y="585"/>
                    </a:lnTo>
                    <a:lnTo>
                      <a:pt x="168" y="567"/>
                    </a:lnTo>
                    <a:lnTo>
                      <a:pt x="156" y="549"/>
                    </a:lnTo>
                    <a:lnTo>
                      <a:pt x="147" y="534"/>
                    </a:lnTo>
                    <a:lnTo>
                      <a:pt x="139" y="523"/>
                    </a:lnTo>
                    <a:lnTo>
                      <a:pt x="131" y="511"/>
                    </a:lnTo>
                    <a:lnTo>
                      <a:pt x="118" y="499"/>
                    </a:lnTo>
                    <a:lnTo>
                      <a:pt x="105" y="484"/>
                    </a:lnTo>
                    <a:lnTo>
                      <a:pt x="91" y="468"/>
                    </a:lnTo>
                    <a:lnTo>
                      <a:pt x="77" y="451"/>
                    </a:lnTo>
                    <a:lnTo>
                      <a:pt x="65" y="436"/>
                    </a:lnTo>
                    <a:lnTo>
                      <a:pt x="57" y="424"/>
                    </a:lnTo>
                    <a:lnTo>
                      <a:pt x="54" y="412"/>
                    </a:lnTo>
                    <a:lnTo>
                      <a:pt x="50" y="404"/>
                    </a:lnTo>
                    <a:lnTo>
                      <a:pt x="40" y="381"/>
                    </a:lnTo>
                    <a:lnTo>
                      <a:pt x="27" y="347"/>
                    </a:lnTo>
                    <a:lnTo>
                      <a:pt x="15" y="306"/>
                    </a:lnTo>
                    <a:lnTo>
                      <a:pt x="4" y="261"/>
                    </a:lnTo>
                    <a:lnTo>
                      <a:pt x="0" y="218"/>
                    </a:lnTo>
                    <a:lnTo>
                      <a:pt x="4" y="177"/>
                    </a:lnTo>
                    <a:lnTo>
                      <a:pt x="19" y="144"/>
                    </a:lnTo>
                    <a:lnTo>
                      <a:pt x="33" y="130"/>
                    </a:lnTo>
                    <a:lnTo>
                      <a:pt x="52" y="115"/>
                    </a:lnTo>
                    <a:lnTo>
                      <a:pt x="73" y="101"/>
                    </a:lnTo>
                    <a:lnTo>
                      <a:pt x="100" y="87"/>
                    </a:lnTo>
                    <a:lnTo>
                      <a:pt x="129" y="74"/>
                    </a:lnTo>
                    <a:lnTo>
                      <a:pt x="160" y="61"/>
                    </a:lnTo>
                    <a:lnTo>
                      <a:pt x="194" y="48"/>
                    </a:lnTo>
                    <a:lnTo>
                      <a:pt x="230" y="37"/>
                    </a:lnTo>
                    <a:lnTo>
                      <a:pt x="268" y="27"/>
                    </a:lnTo>
                    <a:lnTo>
                      <a:pt x="306" y="18"/>
                    </a:lnTo>
                    <a:lnTo>
                      <a:pt x="345" y="11"/>
                    </a:lnTo>
                    <a:lnTo>
                      <a:pt x="384" y="6"/>
                    </a:lnTo>
                    <a:lnTo>
                      <a:pt x="423" y="1"/>
                    </a:lnTo>
                    <a:lnTo>
                      <a:pt x="461" y="0"/>
                    </a:lnTo>
                    <a:lnTo>
                      <a:pt x="496" y="0"/>
                    </a:lnTo>
                    <a:lnTo>
                      <a:pt x="5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7265988" y="465138"/>
                <a:ext cx="469900" cy="485775"/>
              </a:xfrm>
              <a:custGeom>
                <a:avLst/>
                <a:gdLst/>
                <a:ahLst/>
                <a:cxnLst>
                  <a:cxn ang="0">
                    <a:pos x="467" y="7"/>
                  </a:cxn>
                  <a:cxn ang="0">
                    <a:pos x="462" y="38"/>
                  </a:cxn>
                  <a:cxn ang="0">
                    <a:pos x="464" y="85"/>
                  </a:cxn>
                  <a:cxn ang="0">
                    <a:pos x="488" y="130"/>
                  </a:cxn>
                  <a:cxn ang="0">
                    <a:pos x="515" y="149"/>
                  </a:cxn>
                  <a:cxn ang="0">
                    <a:pos x="529" y="154"/>
                  </a:cxn>
                  <a:cxn ang="0">
                    <a:pos x="550" y="166"/>
                  </a:cxn>
                  <a:cxn ang="0">
                    <a:pos x="572" y="183"/>
                  </a:cxn>
                  <a:cxn ang="0">
                    <a:pos x="588" y="206"/>
                  </a:cxn>
                  <a:cxn ang="0">
                    <a:pos x="592" y="236"/>
                  </a:cxn>
                  <a:cxn ang="0">
                    <a:pos x="575" y="272"/>
                  </a:cxn>
                  <a:cxn ang="0">
                    <a:pos x="532" y="315"/>
                  </a:cxn>
                  <a:cxn ang="0">
                    <a:pos x="494" y="340"/>
                  </a:cxn>
                  <a:cxn ang="0">
                    <a:pos x="461" y="358"/>
                  </a:cxn>
                  <a:cxn ang="0">
                    <a:pos x="406" y="385"/>
                  </a:cxn>
                  <a:cxn ang="0">
                    <a:pos x="347" y="414"/>
                  </a:cxn>
                  <a:cxn ang="0">
                    <a:pos x="289" y="444"/>
                  </a:cxn>
                  <a:cxn ang="0">
                    <a:pos x="257" y="492"/>
                  </a:cxn>
                  <a:cxn ang="0">
                    <a:pos x="246" y="544"/>
                  </a:cxn>
                  <a:cxn ang="0">
                    <a:pos x="245" y="584"/>
                  </a:cxn>
                  <a:cxn ang="0">
                    <a:pos x="242" y="600"/>
                  </a:cxn>
                  <a:cxn ang="0">
                    <a:pos x="228" y="612"/>
                  </a:cxn>
                  <a:cxn ang="0">
                    <a:pos x="206" y="594"/>
                  </a:cxn>
                  <a:cxn ang="0">
                    <a:pos x="185" y="563"/>
                  </a:cxn>
                  <a:cxn ang="0">
                    <a:pos x="155" y="518"/>
                  </a:cxn>
                  <a:cxn ang="0">
                    <a:pos x="129" y="478"/>
                  </a:cxn>
                  <a:cxn ang="0">
                    <a:pos x="114" y="456"/>
                  </a:cxn>
                  <a:cxn ang="0">
                    <a:pos x="92" y="434"/>
                  </a:cxn>
                  <a:cxn ang="0">
                    <a:pos x="68" y="412"/>
                  </a:cxn>
                  <a:cxn ang="0">
                    <a:pos x="50" y="391"/>
                  </a:cxn>
                  <a:cxn ang="0">
                    <a:pos x="44" y="373"/>
                  </a:cxn>
                  <a:cxn ang="0">
                    <a:pos x="24" y="323"/>
                  </a:cxn>
                  <a:cxn ang="0">
                    <a:pos x="3" y="247"/>
                  </a:cxn>
                  <a:cxn ang="0">
                    <a:pos x="3" y="171"/>
                  </a:cxn>
                  <a:cxn ang="0">
                    <a:pos x="30" y="128"/>
                  </a:cxn>
                  <a:cxn ang="0">
                    <a:pos x="65" y="101"/>
                  </a:cxn>
                  <a:cxn ang="0">
                    <a:pos x="114" y="75"/>
                  </a:cxn>
                  <a:cxn ang="0">
                    <a:pos x="171" y="51"/>
                  </a:cxn>
                  <a:cxn ang="0">
                    <a:pos x="236" y="30"/>
                  </a:cxn>
                  <a:cxn ang="0">
                    <a:pos x="304" y="13"/>
                  </a:cxn>
                  <a:cxn ang="0">
                    <a:pos x="372" y="2"/>
                  </a:cxn>
                  <a:cxn ang="0">
                    <a:pos x="438" y="0"/>
                  </a:cxn>
                </a:cxnLst>
                <a:rect l="0" t="0" r="r" b="b"/>
                <a:pathLst>
                  <a:path w="592" h="612">
                    <a:moveTo>
                      <a:pt x="469" y="2"/>
                    </a:moveTo>
                    <a:lnTo>
                      <a:pt x="467" y="7"/>
                    </a:lnTo>
                    <a:lnTo>
                      <a:pt x="464" y="20"/>
                    </a:lnTo>
                    <a:lnTo>
                      <a:pt x="462" y="38"/>
                    </a:lnTo>
                    <a:lnTo>
                      <a:pt x="462" y="61"/>
                    </a:lnTo>
                    <a:lnTo>
                      <a:pt x="464" y="85"/>
                    </a:lnTo>
                    <a:lnTo>
                      <a:pt x="472" y="108"/>
                    </a:lnTo>
                    <a:lnTo>
                      <a:pt x="488" y="130"/>
                    </a:lnTo>
                    <a:lnTo>
                      <a:pt x="512" y="147"/>
                    </a:lnTo>
                    <a:lnTo>
                      <a:pt x="515" y="149"/>
                    </a:lnTo>
                    <a:lnTo>
                      <a:pt x="520" y="150"/>
                    </a:lnTo>
                    <a:lnTo>
                      <a:pt x="529" y="154"/>
                    </a:lnTo>
                    <a:lnTo>
                      <a:pt x="539" y="159"/>
                    </a:lnTo>
                    <a:lnTo>
                      <a:pt x="550" y="166"/>
                    </a:lnTo>
                    <a:lnTo>
                      <a:pt x="562" y="174"/>
                    </a:lnTo>
                    <a:lnTo>
                      <a:pt x="572" y="183"/>
                    </a:lnTo>
                    <a:lnTo>
                      <a:pt x="582" y="194"/>
                    </a:lnTo>
                    <a:lnTo>
                      <a:pt x="588" y="206"/>
                    </a:lnTo>
                    <a:lnTo>
                      <a:pt x="592" y="221"/>
                    </a:lnTo>
                    <a:lnTo>
                      <a:pt x="592" y="236"/>
                    </a:lnTo>
                    <a:lnTo>
                      <a:pt x="586" y="253"/>
                    </a:lnTo>
                    <a:lnTo>
                      <a:pt x="575" y="272"/>
                    </a:lnTo>
                    <a:lnTo>
                      <a:pt x="557" y="293"/>
                    </a:lnTo>
                    <a:lnTo>
                      <a:pt x="532" y="315"/>
                    </a:lnTo>
                    <a:lnTo>
                      <a:pt x="499" y="338"/>
                    </a:lnTo>
                    <a:lnTo>
                      <a:pt x="494" y="340"/>
                    </a:lnTo>
                    <a:lnTo>
                      <a:pt x="480" y="347"/>
                    </a:lnTo>
                    <a:lnTo>
                      <a:pt x="461" y="358"/>
                    </a:lnTo>
                    <a:lnTo>
                      <a:pt x="435" y="371"/>
                    </a:lnTo>
                    <a:lnTo>
                      <a:pt x="406" y="385"/>
                    </a:lnTo>
                    <a:lnTo>
                      <a:pt x="376" y="400"/>
                    </a:lnTo>
                    <a:lnTo>
                      <a:pt x="347" y="414"/>
                    </a:lnTo>
                    <a:lnTo>
                      <a:pt x="318" y="426"/>
                    </a:lnTo>
                    <a:lnTo>
                      <a:pt x="289" y="444"/>
                    </a:lnTo>
                    <a:lnTo>
                      <a:pt x="269" y="467"/>
                    </a:lnTo>
                    <a:lnTo>
                      <a:pt x="257" y="492"/>
                    </a:lnTo>
                    <a:lnTo>
                      <a:pt x="250" y="517"/>
                    </a:lnTo>
                    <a:lnTo>
                      <a:pt x="246" y="544"/>
                    </a:lnTo>
                    <a:lnTo>
                      <a:pt x="245" y="566"/>
                    </a:lnTo>
                    <a:lnTo>
                      <a:pt x="245" y="584"/>
                    </a:lnTo>
                    <a:lnTo>
                      <a:pt x="243" y="596"/>
                    </a:lnTo>
                    <a:lnTo>
                      <a:pt x="242" y="600"/>
                    </a:lnTo>
                    <a:lnTo>
                      <a:pt x="237" y="609"/>
                    </a:lnTo>
                    <a:lnTo>
                      <a:pt x="228" y="612"/>
                    </a:lnTo>
                    <a:lnTo>
                      <a:pt x="209" y="599"/>
                    </a:lnTo>
                    <a:lnTo>
                      <a:pt x="206" y="594"/>
                    </a:lnTo>
                    <a:lnTo>
                      <a:pt x="198" y="582"/>
                    </a:lnTo>
                    <a:lnTo>
                      <a:pt x="185" y="563"/>
                    </a:lnTo>
                    <a:lnTo>
                      <a:pt x="170" y="541"/>
                    </a:lnTo>
                    <a:lnTo>
                      <a:pt x="155" y="518"/>
                    </a:lnTo>
                    <a:lnTo>
                      <a:pt x="141" y="497"/>
                    </a:lnTo>
                    <a:lnTo>
                      <a:pt x="129" y="478"/>
                    </a:lnTo>
                    <a:lnTo>
                      <a:pt x="121" y="465"/>
                    </a:lnTo>
                    <a:lnTo>
                      <a:pt x="114" y="456"/>
                    </a:lnTo>
                    <a:lnTo>
                      <a:pt x="103" y="446"/>
                    </a:lnTo>
                    <a:lnTo>
                      <a:pt x="92" y="434"/>
                    </a:lnTo>
                    <a:lnTo>
                      <a:pt x="79" y="423"/>
                    </a:lnTo>
                    <a:lnTo>
                      <a:pt x="68" y="412"/>
                    </a:lnTo>
                    <a:lnTo>
                      <a:pt x="57" y="401"/>
                    </a:lnTo>
                    <a:lnTo>
                      <a:pt x="50" y="391"/>
                    </a:lnTo>
                    <a:lnTo>
                      <a:pt x="47" y="381"/>
                    </a:lnTo>
                    <a:lnTo>
                      <a:pt x="44" y="373"/>
                    </a:lnTo>
                    <a:lnTo>
                      <a:pt x="34" y="354"/>
                    </a:lnTo>
                    <a:lnTo>
                      <a:pt x="24" y="323"/>
                    </a:lnTo>
                    <a:lnTo>
                      <a:pt x="12" y="287"/>
                    </a:lnTo>
                    <a:lnTo>
                      <a:pt x="3" y="247"/>
                    </a:lnTo>
                    <a:lnTo>
                      <a:pt x="0" y="207"/>
                    </a:lnTo>
                    <a:lnTo>
                      <a:pt x="3" y="171"/>
                    </a:lnTo>
                    <a:lnTo>
                      <a:pt x="17" y="141"/>
                    </a:lnTo>
                    <a:lnTo>
                      <a:pt x="30" y="128"/>
                    </a:lnTo>
                    <a:lnTo>
                      <a:pt x="46" y="114"/>
                    </a:lnTo>
                    <a:lnTo>
                      <a:pt x="65" y="101"/>
                    </a:lnTo>
                    <a:lnTo>
                      <a:pt x="87" y="88"/>
                    </a:lnTo>
                    <a:lnTo>
                      <a:pt x="114" y="75"/>
                    </a:lnTo>
                    <a:lnTo>
                      <a:pt x="141" y="62"/>
                    </a:lnTo>
                    <a:lnTo>
                      <a:pt x="171" y="51"/>
                    </a:lnTo>
                    <a:lnTo>
                      <a:pt x="203" y="39"/>
                    </a:lnTo>
                    <a:lnTo>
                      <a:pt x="236" y="30"/>
                    </a:lnTo>
                    <a:lnTo>
                      <a:pt x="269" y="21"/>
                    </a:lnTo>
                    <a:lnTo>
                      <a:pt x="304" y="13"/>
                    </a:lnTo>
                    <a:lnTo>
                      <a:pt x="337" y="7"/>
                    </a:lnTo>
                    <a:lnTo>
                      <a:pt x="372" y="2"/>
                    </a:lnTo>
                    <a:lnTo>
                      <a:pt x="405" y="0"/>
                    </a:lnTo>
                    <a:lnTo>
                      <a:pt x="438" y="0"/>
                    </a:lnTo>
                    <a:lnTo>
                      <a:pt x="469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7469188" y="608013"/>
                <a:ext cx="30162" cy="52388"/>
              </a:xfrm>
              <a:custGeom>
                <a:avLst/>
                <a:gdLst/>
                <a:ahLst/>
                <a:cxnLst>
                  <a:cxn ang="0">
                    <a:pos x="14" y="60"/>
                  </a:cxn>
                  <a:cxn ang="0">
                    <a:pos x="18" y="57"/>
                  </a:cxn>
                  <a:cxn ang="0">
                    <a:pos x="20" y="53"/>
                  </a:cxn>
                  <a:cxn ang="0">
                    <a:pos x="21" y="46"/>
                  </a:cxn>
                  <a:cxn ang="0">
                    <a:pos x="21" y="39"/>
                  </a:cxn>
                  <a:cxn ang="0">
                    <a:pos x="19" y="32"/>
                  </a:cxn>
                  <a:cxn ang="0">
                    <a:pos x="16" y="28"/>
                  </a:cxn>
                  <a:cxn ang="0">
                    <a:pos x="12" y="24"/>
                  </a:cxn>
                  <a:cxn ang="0">
                    <a:pos x="8" y="23"/>
                  </a:cxn>
                  <a:cxn ang="0">
                    <a:pos x="4" y="24"/>
                  </a:cxn>
                  <a:cxn ang="0">
                    <a:pos x="2" y="26"/>
                  </a:cxn>
                  <a:cxn ang="0">
                    <a:pos x="1" y="30"/>
                  </a:cxn>
                  <a:cxn ang="0">
                    <a:pos x="0" y="34"/>
                  </a:cxn>
                  <a:cxn ang="0">
                    <a:pos x="0" y="22"/>
                  </a:cxn>
                  <a:cxn ang="0">
                    <a:pos x="1" y="11"/>
                  </a:cxn>
                  <a:cxn ang="0">
                    <a:pos x="5" y="3"/>
                  </a:cxn>
                  <a:cxn ang="0">
                    <a:pos x="12" y="0"/>
                  </a:cxn>
                  <a:cxn ang="0">
                    <a:pos x="19" y="1"/>
                  </a:cxn>
                  <a:cxn ang="0">
                    <a:pos x="26" y="7"/>
                  </a:cxn>
                  <a:cxn ang="0">
                    <a:pos x="33" y="17"/>
                  </a:cxn>
                  <a:cxn ang="0">
                    <a:pos x="36" y="29"/>
                  </a:cxn>
                  <a:cxn ang="0">
                    <a:pos x="38" y="41"/>
                  </a:cxn>
                  <a:cxn ang="0">
                    <a:pos x="35" y="53"/>
                  </a:cxn>
                  <a:cxn ang="0">
                    <a:pos x="31" y="61"/>
                  </a:cxn>
                  <a:cxn ang="0">
                    <a:pos x="24" y="64"/>
                  </a:cxn>
                  <a:cxn ang="0">
                    <a:pos x="21" y="64"/>
                  </a:cxn>
                  <a:cxn ang="0">
                    <a:pos x="18" y="63"/>
                  </a:cxn>
                  <a:cxn ang="0">
                    <a:pos x="14" y="62"/>
                  </a:cxn>
                  <a:cxn ang="0">
                    <a:pos x="12" y="60"/>
                  </a:cxn>
                  <a:cxn ang="0">
                    <a:pos x="12" y="60"/>
                  </a:cxn>
                  <a:cxn ang="0">
                    <a:pos x="13" y="60"/>
                  </a:cxn>
                  <a:cxn ang="0">
                    <a:pos x="13" y="60"/>
                  </a:cxn>
                  <a:cxn ang="0">
                    <a:pos x="14" y="60"/>
                  </a:cxn>
                </a:cxnLst>
                <a:rect l="0" t="0" r="r" b="b"/>
                <a:pathLst>
                  <a:path w="38" h="64">
                    <a:moveTo>
                      <a:pt x="14" y="60"/>
                    </a:moveTo>
                    <a:lnTo>
                      <a:pt x="18" y="57"/>
                    </a:lnTo>
                    <a:lnTo>
                      <a:pt x="20" y="53"/>
                    </a:lnTo>
                    <a:lnTo>
                      <a:pt x="21" y="46"/>
                    </a:lnTo>
                    <a:lnTo>
                      <a:pt x="21" y="39"/>
                    </a:lnTo>
                    <a:lnTo>
                      <a:pt x="19" y="32"/>
                    </a:lnTo>
                    <a:lnTo>
                      <a:pt x="16" y="28"/>
                    </a:lnTo>
                    <a:lnTo>
                      <a:pt x="12" y="24"/>
                    </a:lnTo>
                    <a:lnTo>
                      <a:pt x="8" y="23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22"/>
                    </a:lnTo>
                    <a:lnTo>
                      <a:pt x="1" y="11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19" y="1"/>
                    </a:lnTo>
                    <a:lnTo>
                      <a:pt x="26" y="7"/>
                    </a:lnTo>
                    <a:lnTo>
                      <a:pt x="33" y="17"/>
                    </a:lnTo>
                    <a:lnTo>
                      <a:pt x="36" y="29"/>
                    </a:lnTo>
                    <a:lnTo>
                      <a:pt x="38" y="41"/>
                    </a:lnTo>
                    <a:lnTo>
                      <a:pt x="35" y="53"/>
                    </a:lnTo>
                    <a:lnTo>
                      <a:pt x="31" y="61"/>
                    </a:lnTo>
                    <a:lnTo>
                      <a:pt x="24" y="64"/>
                    </a:lnTo>
                    <a:lnTo>
                      <a:pt x="21" y="64"/>
                    </a:lnTo>
                    <a:lnTo>
                      <a:pt x="18" y="63"/>
                    </a:lnTo>
                    <a:lnTo>
                      <a:pt x="14" y="6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3" y="60"/>
                    </a:lnTo>
                    <a:lnTo>
                      <a:pt x="13" y="60"/>
                    </a:lnTo>
                    <a:lnTo>
                      <a:pt x="14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7597775" y="571500"/>
                <a:ext cx="30162" cy="46038"/>
              </a:xfrm>
              <a:custGeom>
                <a:avLst/>
                <a:gdLst/>
                <a:ahLst/>
                <a:cxnLst>
                  <a:cxn ang="0">
                    <a:pos x="21" y="55"/>
                  </a:cxn>
                  <a:cxn ang="0">
                    <a:pos x="23" y="51"/>
                  </a:cxn>
                  <a:cxn ang="0">
                    <a:pos x="25" y="47"/>
                  </a:cxn>
                  <a:cxn ang="0">
                    <a:pos x="25" y="41"/>
                  </a:cxn>
                  <a:cxn ang="0">
                    <a:pos x="23" y="34"/>
                  </a:cxn>
                  <a:cxn ang="0">
                    <a:pos x="20" y="28"/>
                  </a:cxn>
                  <a:cxn ang="0">
                    <a:pos x="15" y="24"/>
                  </a:cxn>
                  <a:cxn ang="0">
                    <a:pos x="10" y="22"/>
                  </a:cxn>
                  <a:cxn ang="0">
                    <a:pos x="7" y="22"/>
                  </a:cxn>
                  <a:cxn ang="0">
                    <a:pos x="5" y="24"/>
                  </a:cxn>
                  <a:cxn ang="0">
                    <a:pos x="3" y="26"/>
                  </a:cxn>
                  <a:cxn ang="0">
                    <a:pos x="2" y="30"/>
                  </a:cxn>
                  <a:cxn ang="0">
                    <a:pos x="2" y="34"/>
                  </a:cxn>
                  <a:cxn ang="0">
                    <a:pos x="0" y="23"/>
                  </a:cxn>
                  <a:cxn ang="0">
                    <a:pos x="0" y="13"/>
                  </a:cxn>
                  <a:cxn ang="0">
                    <a:pos x="2" y="5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22" y="3"/>
                  </a:cxn>
                  <a:cxn ang="0">
                    <a:pos x="29" y="11"/>
                  </a:cxn>
                  <a:cxn ang="0">
                    <a:pos x="34" y="22"/>
                  </a:cxn>
                  <a:cxn ang="0">
                    <a:pos x="38" y="33"/>
                  </a:cxn>
                  <a:cxn ang="0">
                    <a:pos x="38" y="45"/>
                  </a:cxn>
                  <a:cxn ang="0">
                    <a:pos x="36" y="53"/>
                  </a:cxn>
                  <a:cxn ang="0">
                    <a:pos x="30" y="57"/>
                  </a:cxn>
                  <a:cxn ang="0">
                    <a:pos x="28" y="57"/>
                  </a:cxn>
                  <a:cxn ang="0">
                    <a:pos x="24" y="57"/>
                  </a:cxn>
                  <a:cxn ang="0">
                    <a:pos x="22" y="56"/>
                  </a:cxn>
                  <a:cxn ang="0">
                    <a:pos x="18" y="55"/>
                  </a:cxn>
                  <a:cxn ang="0">
                    <a:pos x="20" y="55"/>
                  </a:cxn>
                  <a:cxn ang="0">
                    <a:pos x="20" y="55"/>
                  </a:cxn>
                  <a:cxn ang="0">
                    <a:pos x="20" y="55"/>
                  </a:cxn>
                  <a:cxn ang="0">
                    <a:pos x="21" y="55"/>
                  </a:cxn>
                </a:cxnLst>
                <a:rect l="0" t="0" r="r" b="b"/>
                <a:pathLst>
                  <a:path w="38" h="57">
                    <a:moveTo>
                      <a:pt x="21" y="55"/>
                    </a:moveTo>
                    <a:lnTo>
                      <a:pt x="23" y="51"/>
                    </a:lnTo>
                    <a:lnTo>
                      <a:pt x="25" y="47"/>
                    </a:lnTo>
                    <a:lnTo>
                      <a:pt x="25" y="41"/>
                    </a:lnTo>
                    <a:lnTo>
                      <a:pt x="23" y="34"/>
                    </a:lnTo>
                    <a:lnTo>
                      <a:pt x="20" y="28"/>
                    </a:lnTo>
                    <a:lnTo>
                      <a:pt x="15" y="24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5" y="24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0" y="13"/>
                    </a:lnTo>
                    <a:lnTo>
                      <a:pt x="2" y="5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2" y="3"/>
                    </a:lnTo>
                    <a:lnTo>
                      <a:pt x="29" y="11"/>
                    </a:lnTo>
                    <a:lnTo>
                      <a:pt x="34" y="22"/>
                    </a:lnTo>
                    <a:lnTo>
                      <a:pt x="38" y="33"/>
                    </a:lnTo>
                    <a:lnTo>
                      <a:pt x="38" y="45"/>
                    </a:lnTo>
                    <a:lnTo>
                      <a:pt x="36" y="53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4" y="57"/>
                    </a:lnTo>
                    <a:lnTo>
                      <a:pt x="22" y="56"/>
                    </a:lnTo>
                    <a:lnTo>
                      <a:pt x="18" y="55"/>
                    </a:lnTo>
                    <a:lnTo>
                      <a:pt x="20" y="55"/>
                    </a:lnTo>
                    <a:lnTo>
                      <a:pt x="20" y="55"/>
                    </a:lnTo>
                    <a:lnTo>
                      <a:pt x="20" y="55"/>
                    </a:lnTo>
                    <a:lnTo>
                      <a:pt x="21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7585075" y="625475"/>
                <a:ext cx="39687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4" y="3"/>
                  </a:cxn>
                  <a:cxn ang="0">
                    <a:pos x="9" y="7"/>
                  </a:cxn>
                  <a:cxn ang="0">
                    <a:pos x="15" y="11"/>
                  </a:cxn>
                  <a:cxn ang="0">
                    <a:pos x="23" y="15"/>
                  </a:cxn>
                  <a:cxn ang="0">
                    <a:pos x="31" y="18"/>
                  </a:cxn>
                  <a:cxn ang="0">
                    <a:pos x="40" y="21"/>
                  </a:cxn>
                  <a:cxn ang="0">
                    <a:pos x="50" y="22"/>
                  </a:cxn>
                  <a:cxn ang="0">
                    <a:pos x="50" y="26"/>
                  </a:cxn>
                  <a:cxn ang="0">
                    <a:pos x="48" y="37"/>
                  </a:cxn>
                  <a:cxn ang="0">
                    <a:pos x="41" y="52"/>
                  </a:cxn>
                  <a:cxn ang="0">
                    <a:pos x="27" y="68"/>
                  </a:cxn>
                  <a:cxn ang="0">
                    <a:pos x="14" y="71"/>
                  </a:cxn>
                  <a:cxn ang="0">
                    <a:pos x="16" y="68"/>
                  </a:cxn>
                  <a:cxn ang="0">
                    <a:pos x="22" y="60"/>
                  </a:cxn>
                  <a:cxn ang="0">
                    <a:pos x="30" y="48"/>
                  </a:cxn>
                  <a:cxn ang="0">
                    <a:pos x="37" y="34"/>
                  </a:cxn>
                  <a:cxn ang="0">
                    <a:pos x="36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21" y="24"/>
                  </a:cxn>
                  <a:cxn ang="0">
                    <a:pos x="15" y="19"/>
                  </a:cxn>
                  <a:cxn ang="0">
                    <a:pos x="9" y="12"/>
                  </a:cxn>
                  <a:cxn ang="0">
                    <a:pos x="3" y="7"/>
                  </a:cxn>
                  <a:cxn ang="0">
                    <a:pos x="0" y="0"/>
                  </a:cxn>
                </a:cxnLst>
                <a:rect l="0" t="0" r="r" b="b"/>
                <a:pathLst>
                  <a:path w="50" h="71">
                    <a:moveTo>
                      <a:pt x="0" y="0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9" y="7"/>
                    </a:lnTo>
                    <a:lnTo>
                      <a:pt x="15" y="11"/>
                    </a:lnTo>
                    <a:lnTo>
                      <a:pt x="23" y="15"/>
                    </a:lnTo>
                    <a:lnTo>
                      <a:pt x="31" y="18"/>
                    </a:lnTo>
                    <a:lnTo>
                      <a:pt x="40" y="21"/>
                    </a:lnTo>
                    <a:lnTo>
                      <a:pt x="50" y="22"/>
                    </a:lnTo>
                    <a:lnTo>
                      <a:pt x="50" y="26"/>
                    </a:lnTo>
                    <a:lnTo>
                      <a:pt x="48" y="37"/>
                    </a:lnTo>
                    <a:lnTo>
                      <a:pt x="41" y="52"/>
                    </a:lnTo>
                    <a:lnTo>
                      <a:pt x="27" y="68"/>
                    </a:lnTo>
                    <a:lnTo>
                      <a:pt x="14" y="71"/>
                    </a:lnTo>
                    <a:lnTo>
                      <a:pt x="16" y="68"/>
                    </a:lnTo>
                    <a:lnTo>
                      <a:pt x="22" y="60"/>
                    </a:lnTo>
                    <a:lnTo>
                      <a:pt x="30" y="48"/>
                    </a:lnTo>
                    <a:lnTo>
                      <a:pt x="37" y="34"/>
                    </a:lnTo>
                    <a:lnTo>
                      <a:pt x="36" y="33"/>
                    </a:lnTo>
                    <a:lnTo>
                      <a:pt x="32" y="32"/>
                    </a:lnTo>
                    <a:lnTo>
                      <a:pt x="26" y="29"/>
                    </a:lnTo>
                    <a:lnTo>
                      <a:pt x="21" y="24"/>
                    </a:lnTo>
                    <a:lnTo>
                      <a:pt x="15" y="19"/>
                    </a:lnTo>
                    <a:lnTo>
                      <a:pt x="9" y="12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7551738" y="708025"/>
                <a:ext cx="120650" cy="79375"/>
              </a:xfrm>
              <a:custGeom>
                <a:avLst/>
                <a:gdLst/>
                <a:ahLst/>
                <a:cxnLst>
                  <a:cxn ang="0">
                    <a:pos x="114" y="91"/>
                  </a:cxn>
                  <a:cxn ang="0">
                    <a:pos x="87" y="99"/>
                  </a:cxn>
                  <a:cxn ang="0">
                    <a:pos x="63" y="101"/>
                  </a:cxn>
                  <a:cxn ang="0">
                    <a:pos x="43" y="96"/>
                  </a:cxn>
                  <a:cxn ang="0">
                    <a:pos x="27" y="88"/>
                  </a:cxn>
                  <a:cxn ang="0">
                    <a:pos x="15" y="77"/>
                  </a:cxn>
                  <a:cxn ang="0">
                    <a:pos x="7" y="68"/>
                  </a:cxn>
                  <a:cxn ang="0">
                    <a:pos x="1" y="60"/>
                  </a:cxn>
                  <a:cxn ang="0">
                    <a:pos x="0" y="58"/>
                  </a:cxn>
                  <a:cxn ang="0">
                    <a:pos x="20" y="54"/>
                  </a:cxn>
                  <a:cxn ang="0">
                    <a:pos x="26" y="52"/>
                  </a:cxn>
                  <a:cxn ang="0">
                    <a:pos x="31" y="50"/>
                  </a:cxn>
                  <a:cxn ang="0">
                    <a:pos x="37" y="46"/>
                  </a:cxn>
                  <a:cxn ang="0">
                    <a:pos x="42" y="42"/>
                  </a:cxn>
                  <a:cxn ang="0">
                    <a:pos x="45" y="38"/>
                  </a:cxn>
                  <a:cxn ang="0">
                    <a:pos x="50" y="34"/>
                  </a:cxn>
                  <a:cxn ang="0">
                    <a:pos x="52" y="29"/>
                  </a:cxn>
                  <a:cxn ang="0">
                    <a:pos x="54" y="26"/>
                  </a:cxn>
                  <a:cxn ang="0">
                    <a:pos x="58" y="19"/>
                  </a:cxn>
                  <a:cxn ang="0">
                    <a:pos x="64" y="12"/>
                  </a:cxn>
                  <a:cxn ang="0">
                    <a:pos x="69" y="7"/>
                  </a:cxn>
                  <a:cxn ang="0">
                    <a:pos x="76" y="5"/>
                  </a:cxn>
                  <a:cxn ang="0">
                    <a:pos x="83" y="6"/>
                  </a:cxn>
                  <a:cxn ang="0">
                    <a:pos x="90" y="10"/>
                  </a:cxn>
                  <a:cxn ang="0">
                    <a:pos x="95" y="14"/>
                  </a:cxn>
                  <a:cxn ang="0">
                    <a:pos x="96" y="15"/>
                  </a:cxn>
                  <a:cxn ang="0">
                    <a:pos x="111" y="3"/>
                  </a:cxn>
                  <a:cxn ang="0">
                    <a:pos x="118" y="0"/>
                  </a:cxn>
                  <a:cxn ang="0">
                    <a:pos x="122" y="3"/>
                  </a:cxn>
                  <a:cxn ang="0">
                    <a:pos x="127" y="10"/>
                  </a:cxn>
                  <a:cxn ang="0">
                    <a:pos x="133" y="18"/>
                  </a:cxn>
                  <a:cxn ang="0">
                    <a:pos x="137" y="20"/>
                  </a:cxn>
                  <a:cxn ang="0">
                    <a:pos x="144" y="21"/>
                  </a:cxn>
                  <a:cxn ang="0">
                    <a:pos x="150" y="20"/>
                  </a:cxn>
                  <a:cxn ang="0">
                    <a:pos x="152" y="20"/>
                  </a:cxn>
                  <a:cxn ang="0">
                    <a:pos x="147" y="26"/>
                  </a:cxn>
                  <a:cxn ang="0">
                    <a:pos x="144" y="31"/>
                  </a:cxn>
                  <a:cxn ang="0">
                    <a:pos x="144" y="35"/>
                  </a:cxn>
                  <a:cxn ang="0">
                    <a:pos x="144" y="37"/>
                  </a:cxn>
                  <a:cxn ang="0">
                    <a:pos x="144" y="38"/>
                  </a:cxn>
                  <a:cxn ang="0">
                    <a:pos x="145" y="43"/>
                  </a:cxn>
                  <a:cxn ang="0">
                    <a:pos x="147" y="50"/>
                  </a:cxn>
                  <a:cxn ang="0">
                    <a:pos x="145" y="58"/>
                  </a:cxn>
                  <a:cxn ang="0">
                    <a:pos x="143" y="67"/>
                  </a:cxn>
                  <a:cxn ang="0">
                    <a:pos x="137" y="75"/>
                  </a:cxn>
                  <a:cxn ang="0">
                    <a:pos x="128" y="84"/>
                  </a:cxn>
                  <a:cxn ang="0">
                    <a:pos x="114" y="91"/>
                  </a:cxn>
                </a:cxnLst>
                <a:rect l="0" t="0" r="r" b="b"/>
                <a:pathLst>
                  <a:path w="152" h="101">
                    <a:moveTo>
                      <a:pt x="114" y="91"/>
                    </a:moveTo>
                    <a:lnTo>
                      <a:pt x="87" y="99"/>
                    </a:lnTo>
                    <a:lnTo>
                      <a:pt x="63" y="101"/>
                    </a:lnTo>
                    <a:lnTo>
                      <a:pt x="43" y="96"/>
                    </a:lnTo>
                    <a:lnTo>
                      <a:pt x="27" y="88"/>
                    </a:lnTo>
                    <a:lnTo>
                      <a:pt x="15" y="77"/>
                    </a:lnTo>
                    <a:lnTo>
                      <a:pt x="7" y="68"/>
                    </a:lnTo>
                    <a:lnTo>
                      <a:pt x="1" y="60"/>
                    </a:lnTo>
                    <a:lnTo>
                      <a:pt x="0" y="58"/>
                    </a:lnTo>
                    <a:lnTo>
                      <a:pt x="20" y="54"/>
                    </a:lnTo>
                    <a:lnTo>
                      <a:pt x="26" y="52"/>
                    </a:lnTo>
                    <a:lnTo>
                      <a:pt x="31" y="50"/>
                    </a:lnTo>
                    <a:lnTo>
                      <a:pt x="37" y="46"/>
                    </a:lnTo>
                    <a:lnTo>
                      <a:pt x="42" y="42"/>
                    </a:lnTo>
                    <a:lnTo>
                      <a:pt x="45" y="38"/>
                    </a:lnTo>
                    <a:lnTo>
                      <a:pt x="50" y="34"/>
                    </a:lnTo>
                    <a:lnTo>
                      <a:pt x="52" y="29"/>
                    </a:lnTo>
                    <a:lnTo>
                      <a:pt x="54" y="26"/>
                    </a:lnTo>
                    <a:lnTo>
                      <a:pt x="58" y="19"/>
                    </a:lnTo>
                    <a:lnTo>
                      <a:pt x="64" y="12"/>
                    </a:lnTo>
                    <a:lnTo>
                      <a:pt x="69" y="7"/>
                    </a:lnTo>
                    <a:lnTo>
                      <a:pt x="76" y="5"/>
                    </a:lnTo>
                    <a:lnTo>
                      <a:pt x="83" y="6"/>
                    </a:lnTo>
                    <a:lnTo>
                      <a:pt x="90" y="10"/>
                    </a:lnTo>
                    <a:lnTo>
                      <a:pt x="95" y="14"/>
                    </a:lnTo>
                    <a:lnTo>
                      <a:pt x="96" y="15"/>
                    </a:lnTo>
                    <a:lnTo>
                      <a:pt x="111" y="3"/>
                    </a:lnTo>
                    <a:lnTo>
                      <a:pt x="118" y="0"/>
                    </a:lnTo>
                    <a:lnTo>
                      <a:pt x="122" y="3"/>
                    </a:lnTo>
                    <a:lnTo>
                      <a:pt x="127" y="10"/>
                    </a:lnTo>
                    <a:lnTo>
                      <a:pt x="133" y="18"/>
                    </a:lnTo>
                    <a:lnTo>
                      <a:pt x="137" y="20"/>
                    </a:lnTo>
                    <a:lnTo>
                      <a:pt x="144" y="21"/>
                    </a:lnTo>
                    <a:lnTo>
                      <a:pt x="150" y="20"/>
                    </a:lnTo>
                    <a:lnTo>
                      <a:pt x="152" y="20"/>
                    </a:lnTo>
                    <a:lnTo>
                      <a:pt x="147" y="26"/>
                    </a:lnTo>
                    <a:lnTo>
                      <a:pt x="144" y="31"/>
                    </a:lnTo>
                    <a:lnTo>
                      <a:pt x="144" y="35"/>
                    </a:lnTo>
                    <a:lnTo>
                      <a:pt x="144" y="37"/>
                    </a:lnTo>
                    <a:lnTo>
                      <a:pt x="144" y="38"/>
                    </a:lnTo>
                    <a:lnTo>
                      <a:pt x="145" y="43"/>
                    </a:lnTo>
                    <a:lnTo>
                      <a:pt x="147" y="50"/>
                    </a:lnTo>
                    <a:lnTo>
                      <a:pt x="145" y="58"/>
                    </a:lnTo>
                    <a:lnTo>
                      <a:pt x="143" y="67"/>
                    </a:lnTo>
                    <a:lnTo>
                      <a:pt x="137" y="75"/>
                    </a:lnTo>
                    <a:lnTo>
                      <a:pt x="128" y="84"/>
                    </a:lnTo>
                    <a:lnTo>
                      <a:pt x="114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4" name="Freeform 42"/>
              <p:cNvSpPr>
                <a:spLocks/>
              </p:cNvSpPr>
              <p:nvPr/>
            </p:nvSpPr>
            <p:spPr bwMode="auto">
              <a:xfrm>
                <a:off x="7577138" y="717550"/>
                <a:ext cx="82550" cy="36513"/>
              </a:xfrm>
              <a:custGeom>
                <a:avLst/>
                <a:gdLst/>
                <a:ahLst/>
                <a:cxnLst>
                  <a:cxn ang="0">
                    <a:pos x="104" y="15"/>
                  </a:cxn>
                  <a:cxn ang="0">
                    <a:pos x="102" y="14"/>
                  </a:cxn>
                  <a:cxn ang="0">
                    <a:pos x="97" y="10"/>
                  </a:cxn>
                  <a:cxn ang="0">
                    <a:pos x="91" y="6"/>
                  </a:cxn>
                  <a:cxn ang="0">
                    <a:pos x="87" y="0"/>
                  </a:cxn>
                  <a:cxn ang="0">
                    <a:pos x="85" y="1"/>
                  </a:cxn>
                  <a:cxn ang="0">
                    <a:pos x="81" y="5"/>
                  </a:cxn>
                  <a:cxn ang="0">
                    <a:pos x="76" y="9"/>
                  </a:cxn>
                  <a:cxn ang="0">
                    <a:pos x="73" y="13"/>
                  </a:cxn>
                  <a:cxn ang="0">
                    <a:pos x="70" y="15"/>
                  </a:cxn>
                  <a:cxn ang="0">
                    <a:pos x="67" y="16"/>
                  </a:cxn>
                  <a:cxn ang="0">
                    <a:pos x="65" y="17"/>
                  </a:cxn>
                  <a:cxn ang="0">
                    <a:pos x="64" y="17"/>
                  </a:cxn>
                  <a:cxn ang="0">
                    <a:pos x="63" y="14"/>
                  </a:cxn>
                  <a:cxn ang="0">
                    <a:pos x="59" y="8"/>
                  </a:cxn>
                  <a:cxn ang="0">
                    <a:pos x="52" y="3"/>
                  </a:cxn>
                  <a:cxn ang="0">
                    <a:pos x="43" y="5"/>
                  </a:cxn>
                  <a:cxn ang="0">
                    <a:pos x="41" y="7"/>
                  </a:cxn>
                  <a:cxn ang="0">
                    <a:pos x="36" y="11"/>
                  </a:cxn>
                  <a:cxn ang="0">
                    <a:pos x="30" y="17"/>
                  </a:cxn>
                  <a:cxn ang="0">
                    <a:pos x="27" y="22"/>
                  </a:cxn>
                  <a:cxn ang="0">
                    <a:pos x="23" y="26"/>
                  </a:cxn>
                  <a:cxn ang="0">
                    <a:pos x="19" y="33"/>
                  </a:cxn>
                  <a:cxn ang="0">
                    <a:pos x="11" y="40"/>
                  </a:cxn>
                  <a:cxn ang="0">
                    <a:pos x="0" y="46"/>
                  </a:cxn>
                  <a:cxn ang="0">
                    <a:pos x="4" y="45"/>
                  </a:cxn>
                  <a:cxn ang="0">
                    <a:pos x="12" y="43"/>
                  </a:cxn>
                  <a:cxn ang="0">
                    <a:pos x="22" y="39"/>
                  </a:cxn>
                  <a:cxn ang="0">
                    <a:pos x="30" y="35"/>
                  </a:cxn>
                  <a:cxn ang="0">
                    <a:pos x="37" y="31"/>
                  </a:cxn>
                  <a:cxn ang="0">
                    <a:pos x="43" y="28"/>
                  </a:cxn>
                  <a:cxn ang="0">
                    <a:pos x="48" y="26"/>
                  </a:cxn>
                  <a:cxn ang="0">
                    <a:pos x="51" y="26"/>
                  </a:cxn>
                  <a:cxn ang="0">
                    <a:pos x="55" y="26"/>
                  </a:cxn>
                  <a:cxn ang="0">
                    <a:pos x="58" y="28"/>
                  </a:cxn>
                  <a:cxn ang="0">
                    <a:pos x="61" y="29"/>
                  </a:cxn>
                  <a:cxn ang="0">
                    <a:pos x="63" y="29"/>
                  </a:cxn>
                  <a:cxn ang="0">
                    <a:pos x="64" y="28"/>
                  </a:cxn>
                  <a:cxn ang="0">
                    <a:pos x="68" y="26"/>
                  </a:cxn>
                  <a:cxn ang="0">
                    <a:pos x="72" y="24"/>
                  </a:cxn>
                  <a:cxn ang="0">
                    <a:pos x="76" y="22"/>
                  </a:cxn>
                  <a:cxn ang="0">
                    <a:pos x="80" y="18"/>
                  </a:cxn>
                  <a:cxn ang="0">
                    <a:pos x="83" y="16"/>
                  </a:cxn>
                  <a:cxn ang="0">
                    <a:pos x="87" y="15"/>
                  </a:cxn>
                  <a:cxn ang="0">
                    <a:pos x="91" y="16"/>
                  </a:cxn>
                  <a:cxn ang="0">
                    <a:pos x="93" y="17"/>
                  </a:cxn>
                  <a:cxn ang="0">
                    <a:pos x="97" y="17"/>
                  </a:cxn>
                  <a:cxn ang="0">
                    <a:pos x="101" y="17"/>
                  </a:cxn>
                  <a:cxn ang="0">
                    <a:pos x="104" y="15"/>
                  </a:cxn>
                </a:cxnLst>
                <a:rect l="0" t="0" r="r" b="b"/>
                <a:pathLst>
                  <a:path w="104" h="46">
                    <a:moveTo>
                      <a:pt x="104" y="15"/>
                    </a:moveTo>
                    <a:lnTo>
                      <a:pt x="102" y="14"/>
                    </a:lnTo>
                    <a:lnTo>
                      <a:pt x="97" y="10"/>
                    </a:lnTo>
                    <a:lnTo>
                      <a:pt x="91" y="6"/>
                    </a:lnTo>
                    <a:lnTo>
                      <a:pt x="87" y="0"/>
                    </a:lnTo>
                    <a:lnTo>
                      <a:pt x="85" y="1"/>
                    </a:lnTo>
                    <a:lnTo>
                      <a:pt x="81" y="5"/>
                    </a:lnTo>
                    <a:lnTo>
                      <a:pt x="76" y="9"/>
                    </a:lnTo>
                    <a:lnTo>
                      <a:pt x="73" y="13"/>
                    </a:lnTo>
                    <a:lnTo>
                      <a:pt x="70" y="15"/>
                    </a:lnTo>
                    <a:lnTo>
                      <a:pt x="67" y="16"/>
                    </a:lnTo>
                    <a:lnTo>
                      <a:pt x="65" y="17"/>
                    </a:lnTo>
                    <a:lnTo>
                      <a:pt x="64" y="17"/>
                    </a:lnTo>
                    <a:lnTo>
                      <a:pt x="63" y="14"/>
                    </a:lnTo>
                    <a:lnTo>
                      <a:pt x="59" y="8"/>
                    </a:lnTo>
                    <a:lnTo>
                      <a:pt x="52" y="3"/>
                    </a:lnTo>
                    <a:lnTo>
                      <a:pt x="43" y="5"/>
                    </a:lnTo>
                    <a:lnTo>
                      <a:pt x="41" y="7"/>
                    </a:lnTo>
                    <a:lnTo>
                      <a:pt x="36" y="11"/>
                    </a:lnTo>
                    <a:lnTo>
                      <a:pt x="30" y="17"/>
                    </a:lnTo>
                    <a:lnTo>
                      <a:pt x="27" y="22"/>
                    </a:lnTo>
                    <a:lnTo>
                      <a:pt x="23" y="26"/>
                    </a:lnTo>
                    <a:lnTo>
                      <a:pt x="19" y="33"/>
                    </a:lnTo>
                    <a:lnTo>
                      <a:pt x="11" y="40"/>
                    </a:lnTo>
                    <a:lnTo>
                      <a:pt x="0" y="46"/>
                    </a:lnTo>
                    <a:lnTo>
                      <a:pt x="4" y="45"/>
                    </a:lnTo>
                    <a:lnTo>
                      <a:pt x="12" y="43"/>
                    </a:lnTo>
                    <a:lnTo>
                      <a:pt x="22" y="39"/>
                    </a:lnTo>
                    <a:lnTo>
                      <a:pt x="30" y="35"/>
                    </a:lnTo>
                    <a:lnTo>
                      <a:pt x="37" y="31"/>
                    </a:lnTo>
                    <a:lnTo>
                      <a:pt x="43" y="28"/>
                    </a:lnTo>
                    <a:lnTo>
                      <a:pt x="48" y="26"/>
                    </a:lnTo>
                    <a:lnTo>
                      <a:pt x="51" y="26"/>
                    </a:lnTo>
                    <a:lnTo>
                      <a:pt x="55" y="26"/>
                    </a:lnTo>
                    <a:lnTo>
                      <a:pt x="58" y="28"/>
                    </a:lnTo>
                    <a:lnTo>
                      <a:pt x="61" y="29"/>
                    </a:lnTo>
                    <a:lnTo>
                      <a:pt x="63" y="29"/>
                    </a:lnTo>
                    <a:lnTo>
                      <a:pt x="64" y="28"/>
                    </a:lnTo>
                    <a:lnTo>
                      <a:pt x="68" y="26"/>
                    </a:lnTo>
                    <a:lnTo>
                      <a:pt x="72" y="24"/>
                    </a:lnTo>
                    <a:lnTo>
                      <a:pt x="76" y="22"/>
                    </a:lnTo>
                    <a:lnTo>
                      <a:pt x="80" y="18"/>
                    </a:lnTo>
                    <a:lnTo>
                      <a:pt x="83" y="16"/>
                    </a:lnTo>
                    <a:lnTo>
                      <a:pt x="87" y="15"/>
                    </a:lnTo>
                    <a:lnTo>
                      <a:pt x="91" y="16"/>
                    </a:lnTo>
                    <a:lnTo>
                      <a:pt x="93" y="17"/>
                    </a:lnTo>
                    <a:lnTo>
                      <a:pt x="97" y="17"/>
                    </a:lnTo>
                    <a:lnTo>
                      <a:pt x="101" y="17"/>
                    </a:lnTo>
                    <a:lnTo>
                      <a:pt x="104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auto">
              <a:xfrm>
                <a:off x="7607300" y="758825"/>
                <a:ext cx="22225" cy="142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5"/>
                  </a:cxn>
                  <a:cxn ang="0">
                    <a:pos x="4" y="16"/>
                  </a:cxn>
                  <a:cxn ang="0">
                    <a:pos x="9" y="17"/>
                  </a:cxn>
                  <a:cxn ang="0">
                    <a:pos x="15" y="17"/>
                  </a:cxn>
                  <a:cxn ang="0">
                    <a:pos x="19" y="16"/>
                  </a:cxn>
                  <a:cxn ang="0">
                    <a:pos x="24" y="14"/>
                  </a:cxn>
                  <a:cxn ang="0">
                    <a:pos x="26" y="10"/>
                  </a:cxn>
                  <a:cxn ang="0">
                    <a:pos x="26" y="7"/>
                  </a:cxn>
                  <a:cxn ang="0">
                    <a:pos x="25" y="3"/>
                  </a:cxn>
                  <a:cxn ang="0">
                    <a:pos x="21" y="1"/>
                  </a:cxn>
                  <a:cxn ang="0">
                    <a:pos x="17" y="0"/>
                  </a:cxn>
                  <a:cxn ang="0">
                    <a:pos x="11" y="1"/>
                  </a:cxn>
                  <a:cxn ang="0">
                    <a:pos x="7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1"/>
                  </a:cxn>
                </a:cxnLst>
                <a:rect l="0" t="0" r="r" b="b"/>
                <a:pathLst>
                  <a:path w="26" h="17">
                    <a:moveTo>
                      <a:pt x="0" y="11"/>
                    </a:moveTo>
                    <a:lnTo>
                      <a:pt x="1" y="15"/>
                    </a:lnTo>
                    <a:lnTo>
                      <a:pt x="4" y="16"/>
                    </a:lnTo>
                    <a:lnTo>
                      <a:pt x="9" y="17"/>
                    </a:lnTo>
                    <a:lnTo>
                      <a:pt x="15" y="17"/>
                    </a:lnTo>
                    <a:lnTo>
                      <a:pt x="19" y="16"/>
                    </a:lnTo>
                    <a:lnTo>
                      <a:pt x="24" y="14"/>
                    </a:lnTo>
                    <a:lnTo>
                      <a:pt x="26" y="10"/>
                    </a:lnTo>
                    <a:lnTo>
                      <a:pt x="26" y="7"/>
                    </a:lnTo>
                    <a:lnTo>
                      <a:pt x="25" y="3"/>
                    </a:lnTo>
                    <a:lnTo>
                      <a:pt x="21" y="1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7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7435850" y="593725"/>
                <a:ext cx="44450" cy="39688"/>
              </a:xfrm>
              <a:custGeom>
                <a:avLst/>
                <a:gdLst/>
                <a:ahLst/>
                <a:cxnLst>
                  <a:cxn ang="0">
                    <a:pos x="56" y="20"/>
                  </a:cxn>
                  <a:cxn ang="0">
                    <a:pos x="54" y="19"/>
                  </a:cxn>
                  <a:cxn ang="0">
                    <a:pos x="47" y="17"/>
                  </a:cxn>
                  <a:cxn ang="0">
                    <a:pos x="38" y="11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29" y="6"/>
                  </a:cxn>
                  <a:cxn ang="0">
                    <a:pos x="32" y="14"/>
                  </a:cxn>
                  <a:cxn ang="0">
                    <a:pos x="42" y="26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0" y="20"/>
                  </a:cxn>
                  <a:cxn ang="0">
                    <a:pos x="10" y="12"/>
                  </a:cxn>
                  <a:cxn ang="0">
                    <a:pos x="12" y="15"/>
                  </a:cxn>
                  <a:cxn ang="0">
                    <a:pos x="15" y="23"/>
                  </a:cxn>
                  <a:cxn ang="0">
                    <a:pos x="23" y="33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32" y="40"/>
                  </a:cxn>
                  <a:cxn ang="0">
                    <a:pos x="28" y="41"/>
                  </a:cxn>
                  <a:cxn ang="0">
                    <a:pos x="23" y="41"/>
                  </a:cxn>
                  <a:cxn ang="0">
                    <a:pos x="17" y="40"/>
                  </a:cxn>
                  <a:cxn ang="0">
                    <a:pos x="10" y="38"/>
                  </a:cxn>
                  <a:cxn ang="0">
                    <a:pos x="5" y="35"/>
                  </a:cxn>
                  <a:cxn ang="0">
                    <a:pos x="0" y="32"/>
                  </a:cxn>
                  <a:cxn ang="0">
                    <a:pos x="1" y="33"/>
                  </a:cxn>
                  <a:cxn ang="0">
                    <a:pos x="3" y="35"/>
                  </a:cxn>
                  <a:cxn ang="0">
                    <a:pos x="7" y="38"/>
                  </a:cxn>
                  <a:cxn ang="0">
                    <a:pos x="12" y="42"/>
                  </a:cxn>
                  <a:cxn ang="0">
                    <a:pos x="17" y="47"/>
                  </a:cxn>
                  <a:cxn ang="0">
                    <a:pos x="25" y="49"/>
                  </a:cxn>
                  <a:cxn ang="0">
                    <a:pos x="33" y="50"/>
                  </a:cxn>
                  <a:cxn ang="0">
                    <a:pos x="43" y="50"/>
                  </a:cxn>
                  <a:cxn ang="0">
                    <a:pos x="42" y="45"/>
                  </a:cxn>
                  <a:cxn ang="0">
                    <a:pos x="43" y="36"/>
                  </a:cxn>
                  <a:cxn ang="0">
                    <a:pos x="46" y="26"/>
                  </a:cxn>
                  <a:cxn ang="0">
                    <a:pos x="56" y="20"/>
                  </a:cxn>
                </a:cxnLst>
                <a:rect l="0" t="0" r="r" b="b"/>
                <a:pathLst>
                  <a:path w="56" h="50">
                    <a:moveTo>
                      <a:pt x="56" y="20"/>
                    </a:moveTo>
                    <a:lnTo>
                      <a:pt x="54" y="19"/>
                    </a:lnTo>
                    <a:lnTo>
                      <a:pt x="47" y="17"/>
                    </a:lnTo>
                    <a:lnTo>
                      <a:pt x="38" y="11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9" y="6"/>
                    </a:lnTo>
                    <a:lnTo>
                      <a:pt x="32" y="14"/>
                    </a:lnTo>
                    <a:lnTo>
                      <a:pt x="42" y="26"/>
                    </a:lnTo>
                    <a:lnTo>
                      <a:pt x="38" y="26"/>
                    </a:lnTo>
                    <a:lnTo>
                      <a:pt x="30" y="23"/>
                    </a:lnTo>
                    <a:lnTo>
                      <a:pt x="20" y="20"/>
                    </a:lnTo>
                    <a:lnTo>
                      <a:pt x="10" y="12"/>
                    </a:lnTo>
                    <a:lnTo>
                      <a:pt x="12" y="15"/>
                    </a:lnTo>
                    <a:lnTo>
                      <a:pt x="15" y="23"/>
                    </a:lnTo>
                    <a:lnTo>
                      <a:pt x="23" y="33"/>
                    </a:lnTo>
                    <a:lnTo>
                      <a:pt x="36" y="40"/>
                    </a:lnTo>
                    <a:lnTo>
                      <a:pt x="35" y="40"/>
                    </a:lnTo>
                    <a:lnTo>
                      <a:pt x="32" y="40"/>
                    </a:lnTo>
                    <a:lnTo>
                      <a:pt x="28" y="41"/>
                    </a:lnTo>
                    <a:lnTo>
                      <a:pt x="23" y="41"/>
                    </a:lnTo>
                    <a:lnTo>
                      <a:pt x="17" y="40"/>
                    </a:lnTo>
                    <a:lnTo>
                      <a:pt x="10" y="38"/>
                    </a:lnTo>
                    <a:lnTo>
                      <a:pt x="5" y="35"/>
                    </a:lnTo>
                    <a:lnTo>
                      <a:pt x="0" y="32"/>
                    </a:lnTo>
                    <a:lnTo>
                      <a:pt x="1" y="33"/>
                    </a:lnTo>
                    <a:lnTo>
                      <a:pt x="3" y="35"/>
                    </a:lnTo>
                    <a:lnTo>
                      <a:pt x="7" y="38"/>
                    </a:lnTo>
                    <a:lnTo>
                      <a:pt x="12" y="42"/>
                    </a:lnTo>
                    <a:lnTo>
                      <a:pt x="17" y="47"/>
                    </a:lnTo>
                    <a:lnTo>
                      <a:pt x="25" y="49"/>
                    </a:lnTo>
                    <a:lnTo>
                      <a:pt x="33" y="50"/>
                    </a:lnTo>
                    <a:lnTo>
                      <a:pt x="43" y="50"/>
                    </a:lnTo>
                    <a:lnTo>
                      <a:pt x="42" y="45"/>
                    </a:lnTo>
                    <a:lnTo>
                      <a:pt x="43" y="36"/>
                    </a:lnTo>
                    <a:lnTo>
                      <a:pt x="46" y="26"/>
                    </a:ln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7607300" y="557213"/>
                <a:ext cx="41275" cy="42863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" y="25"/>
                  </a:cxn>
                  <a:cxn ang="0">
                    <a:pos x="7" y="21"/>
                  </a:cxn>
                  <a:cxn ang="0">
                    <a:pos x="13" y="13"/>
                  </a:cxn>
                  <a:cxn ang="0">
                    <a:pos x="19" y="0"/>
                  </a:cxn>
                  <a:cxn ang="0">
                    <a:pos x="19" y="2"/>
                  </a:cxn>
                  <a:cxn ang="0">
                    <a:pos x="20" y="6"/>
                  </a:cxn>
                  <a:cxn ang="0">
                    <a:pos x="19" y="15"/>
                  </a:cxn>
                  <a:cxn ang="0">
                    <a:pos x="13" y="29"/>
                  </a:cxn>
                  <a:cxn ang="0">
                    <a:pos x="17" y="28"/>
                  </a:cxn>
                  <a:cxn ang="0">
                    <a:pos x="24" y="25"/>
                  </a:cxn>
                  <a:cxn ang="0">
                    <a:pos x="32" y="18"/>
                  </a:cxn>
                  <a:cxn ang="0">
                    <a:pos x="38" y="8"/>
                  </a:cxn>
                  <a:cxn ang="0">
                    <a:pos x="38" y="12"/>
                  </a:cxn>
                  <a:cxn ang="0">
                    <a:pos x="36" y="21"/>
                  </a:cxn>
                  <a:cxn ang="0">
                    <a:pos x="32" y="31"/>
                  </a:cxn>
                  <a:cxn ang="0">
                    <a:pos x="21" y="42"/>
                  </a:cxn>
                  <a:cxn ang="0">
                    <a:pos x="25" y="41"/>
                  </a:cxn>
                  <a:cxn ang="0">
                    <a:pos x="33" y="38"/>
                  </a:cxn>
                  <a:cxn ang="0">
                    <a:pos x="43" y="34"/>
                  </a:cxn>
                  <a:cxn ang="0">
                    <a:pos x="51" y="25"/>
                  </a:cxn>
                  <a:cxn ang="0">
                    <a:pos x="49" y="29"/>
                  </a:cxn>
                  <a:cxn ang="0">
                    <a:pos x="43" y="38"/>
                  </a:cxn>
                  <a:cxn ang="0">
                    <a:pos x="33" y="48"/>
                  </a:cxn>
                  <a:cxn ang="0">
                    <a:pos x="18" y="53"/>
                  </a:cxn>
                  <a:cxn ang="0">
                    <a:pos x="18" y="49"/>
                  </a:cxn>
                  <a:cxn ang="0">
                    <a:pos x="16" y="40"/>
                  </a:cxn>
                  <a:cxn ang="0">
                    <a:pos x="10" y="30"/>
                  </a:cxn>
                  <a:cxn ang="0">
                    <a:pos x="0" y="26"/>
                  </a:cxn>
                </a:cxnLst>
                <a:rect l="0" t="0" r="r" b="b"/>
                <a:pathLst>
                  <a:path w="51" h="53">
                    <a:moveTo>
                      <a:pt x="0" y="26"/>
                    </a:moveTo>
                    <a:lnTo>
                      <a:pt x="2" y="25"/>
                    </a:lnTo>
                    <a:lnTo>
                      <a:pt x="7" y="21"/>
                    </a:lnTo>
                    <a:lnTo>
                      <a:pt x="13" y="13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20" y="6"/>
                    </a:lnTo>
                    <a:lnTo>
                      <a:pt x="19" y="15"/>
                    </a:lnTo>
                    <a:lnTo>
                      <a:pt x="13" y="29"/>
                    </a:lnTo>
                    <a:lnTo>
                      <a:pt x="17" y="28"/>
                    </a:lnTo>
                    <a:lnTo>
                      <a:pt x="24" y="25"/>
                    </a:lnTo>
                    <a:lnTo>
                      <a:pt x="32" y="18"/>
                    </a:lnTo>
                    <a:lnTo>
                      <a:pt x="38" y="8"/>
                    </a:lnTo>
                    <a:lnTo>
                      <a:pt x="38" y="12"/>
                    </a:lnTo>
                    <a:lnTo>
                      <a:pt x="36" y="21"/>
                    </a:lnTo>
                    <a:lnTo>
                      <a:pt x="32" y="31"/>
                    </a:lnTo>
                    <a:lnTo>
                      <a:pt x="21" y="42"/>
                    </a:lnTo>
                    <a:lnTo>
                      <a:pt x="25" y="41"/>
                    </a:lnTo>
                    <a:lnTo>
                      <a:pt x="33" y="38"/>
                    </a:lnTo>
                    <a:lnTo>
                      <a:pt x="43" y="34"/>
                    </a:lnTo>
                    <a:lnTo>
                      <a:pt x="51" y="25"/>
                    </a:lnTo>
                    <a:lnTo>
                      <a:pt x="49" y="29"/>
                    </a:lnTo>
                    <a:lnTo>
                      <a:pt x="43" y="38"/>
                    </a:lnTo>
                    <a:lnTo>
                      <a:pt x="33" y="48"/>
                    </a:lnTo>
                    <a:lnTo>
                      <a:pt x="18" y="53"/>
                    </a:lnTo>
                    <a:lnTo>
                      <a:pt x="18" y="49"/>
                    </a:lnTo>
                    <a:lnTo>
                      <a:pt x="16" y="40"/>
                    </a:lnTo>
                    <a:lnTo>
                      <a:pt x="10" y="3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7272338" y="655638"/>
                <a:ext cx="66675" cy="85725"/>
              </a:xfrm>
              <a:custGeom>
                <a:avLst/>
                <a:gdLst/>
                <a:ahLst/>
                <a:cxnLst>
                  <a:cxn ang="0">
                    <a:pos x="81" y="15"/>
                  </a:cxn>
                  <a:cxn ang="0">
                    <a:pos x="79" y="14"/>
                  </a:cxn>
                  <a:cxn ang="0">
                    <a:pos x="74" y="11"/>
                  </a:cxn>
                  <a:cxn ang="0">
                    <a:pos x="67" y="7"/>
                  </a:cxn>
                  <a:cxn ang="0">
                    <a:pos x="59" y="3"/>
                  </a:cxn>
                  <a:cxn ang="0">
                    <a:pos x="48" y="1"/>
                  </a:cxn>
                  <a:cxn ang="0">
                    <a:pos x="37" y="0"/>
                  </a:cxn>
                  <a:cxn ang="0">
                    <a:pos x="25" y="2"/>
                  </a:cxn>
                  <a:cxn ang="0">
                    <a:pos x="15" y="8"/>
                  </a:cxn>
                  <a:cxn ang="0">
                    <a:pos x="14" y="9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1" y="31"/>
                  </a:cxn>
                  <a:cxn ang="0">
                    <a:pos x="0" y="42"/>
                  </a:cxn>
                  <a:cxn ang="0">
                    <a:pos x="1" y="55"/>
                  </a:cxn>
                  <a:cxn ang="0">
                    <a:pos x="7" y="69"/>
                  </a:cxn>
                  <a:cxn ang="0">
                    <a:pos x="18" y="84"/>
                  </a:cxn>
                  <a:cxn ang="0">
                    <a:pos x="20" y="85"/>
                  </a:cxn>
                  <a:cxn ang="0">
                    <a:pos x="24" y="88"/>
                  </a:cxn>
                  <a:cxn ang="0">
                    <a:pos x="30" y="94"/>
                  </a:cxn>
                  <a:cxn ang="0">
                    <a:pos x="38" y="99"/>
                  </a:cxn>
                  <a:cxn ang="0">
                    <a:pos x="48" y="103"/>
                  </a:cxn>
                  <a:cxn ang="0">
                    <a:pos x="59" y="106"/>
                  </a:cxn>
                  <a:cxn ang="0">
                    <a:pos x="70" y="107"/>
                  </a:cxn>
                  <a:cxn ang="0">
                    <a:pos x="83" y="103"/>
                  </a:cxn>
                  <a:cxn ang="0">
                    <a:pos x="81" y="102"/>
                  </a:cxn>
                  <a:cxn ang="0">
                    <a:pos x="73" y="97"/>
                  </a:cxn>
                  <a:cxn ang="0">
                    <a:pos x="63" y="90"/>
                  </a:cxn>
                  <a:cxn ang="0">
                    <a:pos x="53" y="79"/>
                  </a:cxn>
                  <a:cxn ang="0">
                    <a:pos x="44" y="68"/>
                  </a:cxn>
                  <a:cxn ang="0">
                    <a:pos x="38" y="54"/>
                  </a:cxn>
                  <a:cxn ang="0">
                    <a:pos x="37" y="39"/>
                  </a:cxn>
                  <a:cxn ang="0">
                    <a:pos x="41" y="23"/>
                  </a:cxn>
                  <a:cxn ang="0">
                    <a:pos x="41" y="22"/>
                  </a:cxn>
                  <a:cxn ang="0">
                    <a:pos x="44" y="21"/>
                  </a:cxn>
                  <a:cxn ang="0">
                    <a:pos x="46" y="18"/>
                  </a:cxn>
                  <a:cxn ang="0">
                    <a:pos x="51" y="17"/>
                  </a:cxn>
                  <a:cxn ang="0">
                    <a:pos x="55" y="15"/>
                  </a:cxn>
                  <a:cxn ang="0">
                    <a:pos x="62" y="14"/>
                  </a:cxn>
                  <a:cxn ang="0">
                    <a:pos x="70" y="14"/>
                  </a:cxn>
                  <a:cxn ang="0">
                    <a:pos x="81" y="15"/>
                  </a:cxn>
                </a:cxnLst>
                <a:rect l="0" t="0" r="r" b="b"/>
                <a:pathLst>
                  <a:path w="83" h="107">
                    <a:moveTo>
                      <a:pt x="81" y="15"/>
                    </a:moveTo>
                    <a:lnTo>
                      <a:pt x="79" y="14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48" y="1"/>
                    </a:lnTo>
                    <a:lnTo>
                      <a:pt x="37" y="0"/>
                    </a:lnTo>
                    <a:lnTo>
                      <a:pt x="25" y="2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1" y="31"/>
                    </a:lnTo>
                    <a:lnTo>
                      <a:pt x="0" y="42"/>
                    </a:lnTo>
                    <a:lnTo>
                      <a:pt x="1" y="55"/>
                    </a:lnTo>
                    <a:lnTo>
                      <a:pt x="7" y="69"/>
                    </a:lnTo>
                    <a:lnTo>
                      <a:pt x="18" y="84"/>
                    </a:lnTo>
                    <a:lnTo>
                      <a:pt x="20" y="85"/>
                    </a:lnTo>
                    <a:lnTo>
                      <a:pt x="24" y="88"/>
                    </a:lnTo>
                    <a:lnTo>
                      <a:pt x="30" y="94"/>
                    </a:lnTo>
                    <a:lnTo>
                      <a:pt x="38" y="99"/>
                    </a:lnTo>
                    <a:lnTo>
                      <a:pt x="48" y="103"/>
                    </a:lnTo>
                    <a:lnTo>
                      <a:pt x="59" y="106"/>
                    </a:lnTo>
                    <a:lnTo>
                      <a:pt x="70" y="107"/>
                    </a:lnTo>
                    <a:lnTo>
                      <a:pt x="83" y="103"/>
                    </a:lnTo>
                    <a:lnTo>
                      <a:pt x="81" y="102"/>
                    </a:lnTo>
                    <a:lnTo>
                      <a:pt x="73" y="97"/>
                    </a:lnTo>
                    <a:lnTo>
                      <a:pt x="63" y="90"/>
                    </a:lnTo>
                    <a:lnTo>
                      <a:pt x="53" y="79"/>
                    </a:lnTo>
                    <a:lnTo>
                      <a:pt x="44" y="68"/>
                    </a:lnTo>
                    <a:lnTo>
                      <a:pt x="38" y="54"/>
                    </a:lnTo>
                    <a:lnTo>
                      <a:pt x="37" y="39"/>
                    </a:lnTo>
                    <a:lnTo>
                      <a:pt x="41" y="23"/>
                    </a:lnTo>
                    <a:lnTo>
                      <a:pt x="41" y="22"/>
                    </a:lnTo>
                    <a:lnTo>
                      <a:pt x="44" y="21"/>
                    </a:lnTo>
                    <a:lnTo>
                      <a:pt x="46" y="18"/>
                    </a:lnTo>
                    <a:lnTo>
                      <a:pt x="51" y="17"/>
                    </a:lnTo>
                    <a:lnTo>
                      <a:pt x="55" y="15"/>
                    </a:lnTo>
                    <a:lnTo>
                      <a:pt x="62" y="14"/>
                    </a:lnTo>
                    <a:lnTo>
                      <a:pt x="70" y="14"/>
                    </a:lnTo>
                    <a:lnTo>
                      <a:pt x="8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7285038" y="665163"/>
                <a:ext cx="57150" cy="73025"/>
              </a:xfrm>
              <a:custGeom>
                <a:avLst/>
                <a:gdLst/>
                <a:ahLst/>
                <a:cxnLst>
                  <a:cxn ang="0">
                    <a:pos x="67" y="7"/>
                  </a:cxn>
                  <a:cxn ang="0">
                    <a:pos x="66" y="6"/>
                  </a:cxn>
                  <a:cxn ang="0">
                    <a:pos x="63" y="5"/>
                  </a:cxn>
                  <a:cxn ang="0">
                    <a:pos x="60" y="4"/>
                  </a:cxn>
                  <a:cxn ang="0">
                    <a:pos x="54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9" y="2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8" y="16"/>
                  </a:cxn>
                  <a:cxn ang="0">
                    <a:pos x="3" y="24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3" y="57"/>
                  </a:cxn>
                  <a:cxn ang="0">
                    <a:pos x="11" y="69"/>
                  </a:cxn>
                  <a:cxn ang="0">
                    <a:pos x="13" y="70"/>
                  </a:cxn>
                  <a:cxn ang="0">
                    <a:pos x="16" y="74"/>
                  </a:cxn>
                  <a:cxn ang="0">
                    <a:pos x="22" y="77"/>
                  </a:cxn>
                  <a:cxn ang="0">
                    <a:pos x="30" y="82"/>
                  </a:cxn>
                  <a:cxn ang="0">
                    <a:pos x="38" y="87"/>
                  </a:cxn>
                  <a:cxn ang="0">
                    <a:pos x="48" y="91"/>
                  </a:cxn>
                  <a:cxn ang="0">
                    <a:pos x="60" y="92"/>
                  </a:cxn>
                  <a:cxn ang="0">
                    <a:pos x="71" y="92"/>
                  </a:cxn>
                  <a:cxn ang="0">
                    <a:pos x="67" y="7"/>
                  </a:cxn>
                </a:cxnLst>
                <a:rect l="0" t="0" r="r" b="b"/>
                <a:pathLst>
                  <a:path w="71" h="92">
                    <a:moveTo>
                      <a:pt x="67" y="7"/>
                    </a:moveTo>
                    <a:lnTo>
                      <a:pt x="66" y="6"/>
                    </a:lnTo>
                    <a:lnTo>
                      <a:pt x="63" y="5"/>
                    </a:lnTo>
                    <a:lnTo>
                      <a:pt x="60" y="4"/>
                    </a:lnTo>
                    <a:lnTo>
                      <a:pt x="54" y="1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9" y="2"/>
                    </a:lnTo>
                    <a:lnTo>
                      <a:pt x="17" y="6"/>
                    </a:lnTo>
                    <a:lnTo>
                      <a:pt x="16" y="7"/>
                    </a:lnTo>
                    <a:lnTo>
                      <a:pt x="13" y="11"/>
                    </a:lnTo>
                    <a:lnTo>
                      <a:pt x="8" y="16"/>
                    </a:lnTo>
                    <a:lnTo>
                      <a:pt x="3" y="24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3" y="57"/>
                    </a:lnTo>
                    <a:lnTo>
                      <a:pt x="11" y="69"/>
                    </a:lnTo>
                    <a:lnTo>
                      <a:pt x="13" y="70"/>
                    </a:lnTo>
                    <a:lnTo>
                      <a:pt x="16" y="74"/>
                    </a:lnTo>
                    <a:lnTo>
                      <a:pt x="22" y="77"/>
                    </a:lnTo>
                    <a:lnTo>
                      <a:pt x="30" y="82"/>
                    </a:lnTo>
                    <a:lnTo>
                      <a:pt x="38" y="87"/>
                    </a:lnTo>
                    <a:lnTo>
                      <a:pt x="48" y="91"/>
                    </a:lnTo>
                    <a:lnTo>
                      <a:pt x="60" y="92"/>
                    </a:lnTo>
                    <a:lnTo>
                      <a:pt x="71" y="92"/>
                    </a:lnTo>
                    <a:lnTo>
                      <a:pt x="6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auto">
              <a:xfrm>
                <a:off x="7305675" y="685800"/>
                <a:ext cx="20637" cy="28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2" y="2"/>
                  </a:cxn>
                  <a:cxn ang="0">
                    <a:pos x="14" y="9"/>
                  </a:cxn>
                  <a:cxn ang="0">
                    <a:pos x="10" y="21"/>
                  </a:cxn>
                  <a:cxn ang="0">
                    <a:pos x="14" y="34"/>
                  </a:cxn>
                  <a:cxn ang="0">
                    <a:pos x="13" y="33"/>
                  </a:cxn>
                  <a:cxn ang="0">
                    <a:pos x="10" y="30"/>
                  </a:cxn>
                  <a:cxn ang="0">
                    <a:pos x="5" y="24"/>
                  </a:cxn>
                  <a:cxn ang="0">
                    <a:pos x="1" y="18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27" y="0"/>
                  </a:cxn>
                </a:cxnLst>
                <a:rect l="0" t="0" r="r" b="b"/>
                <a:pathLst>
                  <a:path w="27" h="34">
                    <a:moveTo>
                      <a:pt x="27" y="0"/>
                    </a:moveTo>
                    <a:lnTo>
                      <a:pt x="22" y="2"/>
                    </a:lnTo>
                    <a:lnTo>
                      <a:pt x="14" y="9"/>
                    </a:lnTo>
                    <a:lnTo>
                      <a:pt x="10" y="21"/>
                    </a:lnTo>
                    <a:lnTo>
                      <a:pt x="14" y="34"/>
                    </a:lnTo>
                    <a:lnTo>
                      <a:pt x="13" y="33"/>
                    </a:lnTo>
                    <a:lnTo>
                      <a:pt x="10" y="30"/>
                    </a:lnTo>
                    <a:lnTo>
                      <a:pt x="5" y="24"/>
                    </a:lnTo>
                    <a:lnTo>
                      <a:pt x="1" y="18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1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auto">
              <a:xfrm>
                <a:off x="7302500" y="744538"/>
                <a:ext cx="141287" cy="55563"/>
              </a:xfrm>
              <a:custGeom>
                <a:avLst/>
                <a:gdLst/>
                <a:ahLst/>
                <a:cxnLst>
                  <a:cxn ang="0">
                    <a:pos x="23" y="8"/>
                  </a:cxn>
                  <a:cxn ang="0">
                    <a:pos x="25" y="11"/>
                  </a:cxn>
                  <a:cxn ang="0">
                    <a:pos x="33" y="18"/>
                  </a:cxn>
                  <a:cxn ang="0">
                    <a:pos x="46" y="26"/>
                  </a:cxn>
                  <a:cxn ang="0">
                    <a:pos x="63" y="36"/>
                  </a:cxn>
                  <a:cxn ang="0">
                    <a:pos x="85" y="48"/>
                  </a:cxn>
                  <a:cxn ang="0">
                    <a:pos x="112" y="57"/>
                  </a:cxn>
                  <a:cxn ang="0">
                    <a:pos x="142" y="64"/>
                  </a:cxn>
                  <a:cxn ang="0">
                    <a:pos x="176" y="67"/>
                  </a:cxn>
                  <a:cxn ang="0">
                    <a:pos x="173" y="68"/>
                  </a:cxn>
                  <a:cxn ang="0">
                    <a:pos x="164" y="69"/>
                  </a:cxn>
                  <a:cxn ang="0">
                    <a:pos x="149" y="71"/>
                  </a:cxn>
                  <a:cxn ang="0">
                    <a:pos x="129" y="69"/>
                  </a:cxn>
                  <a:cxn ang="0">
                    <a:pos x="104" y="64"/>
                  </a:cxn>
                  <a:cxn ang="0">
                    <a:pos x="74" y="53"/>
                  </a:cxn>
                  <a:cxn ang="0">
                    <a:pos x="39" y="35"/>
                  </a:cxn>
                  <a:cxn ang="0">
                    <a:pos x="1" y="8"/>
                  </a:cxn>
                  <a:cxn ang="0">
                    <a:pos x="0" y="0"/>
                  </a:cxn>
                  <a:cxn ang="0">
                    <a:pos x="23" y="8"/>
                  </a:cxn>
                </a:cxnLst>
                <a:rect l="0" t="0" r="r" b="b"/>
                <a:pathLst>
                  <a:path w="176" h="71">
                    <a:moveTo>
                      <a:pt x="23" y="8"/>
                    </a:moveTo>
                    <a:lnTo>
                      <a:pt x="25" y="11"/>
                    </a:lnTo>
                    <a:lnTo>
                      <a:pt x="33" y="18"/>
                    </a:lnTo>
                    <a:lnTo>
                      <a:pt x="46" y="26"/>
                    </a:lnTo>
                    <a:lnTo>
                      <a:pt x="63" y="36"/>
                    </a:lnTo>
                    <a:lnTo>
                      <a:pt x="85" y="48"/>
                    </a:lnTo>
                    <a:lnTo>
                      <a:pt x="112" y="57"/>
                    </a:lnTo>
                    <a:lnTo>
                      <a:pt x="142" y="64"/>
                    </a:lnTo>
                    <a:lnTo>
                      <a:pt x="176" y="67"/>
                    </a:lnTo>
                    <a:lnTo>
                      <a:pt x="173" y="68"/>
                    </a:lnTo>
                    <a:lnTo>
                      <a:pt x="164" y="69"/>
                    </a:lnTo>
                    <a:lnTo>
                      <a:pt x="149" y="71"/>
                    </a:lnTo>
                    <a:lnTo>
                      <a:pt x="129" y="69"/>
                    </a:lnTo>
                    <a:lnTo>
                      <a:pt x="104" y="64"/>
                    </a:lnTo>
                    <a:lnTo>
                      <a:pt x="74" y="53"/>
                    </a:lnTo>
                    <a:lnTo>
                      <a:pt x="39" y="35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auto">
              <a:xfrm>
                <a:off x="7413625" y="557213"/>
                <a:ext cx="77787" cy="84138"/>
              </a:xfrm>
              <a:custGeom>
                <a:avLst/>
                <a:gdLst/>
                <a:ahLst/>
                <a:cxnLst>
                  <a:cxn ang="0">
                    <a:pos x="96" y="6"/>
                  </a:cxn>
                  <a:cxn ang="0">
                    <a:pos x="91" y="7"/>
                  </a:cxn>
                  <a:cxn ang="0">
                    <a:pos x="81" y="12"/>
                  </a:cxn>
                  <a:cxn ang="0">
                    <a:pos x="66" y="19"/>
                  </a:cxn>
                  <a:cxn ang="0">
                    <a:pos x="49" y="28"/>
                  </a:cxn>
                  <a:cxn ang="0">
                    <a:pos x="31" y="42"/>
                  </a:cxn>
                  <a:cxn ang="0">
                    <a:pos x="16" y="59"/>
                  </a:cxn>
                  <a:cxn ang="0">
                    <a:pos x="6" y="81"/>
                  </a:cxn>
                  <a:cxn ang="0">
                    <a:pos x="1" y="106"/>
                  </a:cxn>
                  <a:cxn ang="0">
                    <a:pos x="0" y="103"/>
                  </a:cxn>
                  <a:cxn ang="0">
                    <a:pos x="0" y="95"/>
                  </a:cxn>
                  <a:cxn ang="0">
                    <a:pos x="0" y="81"/>
                  </a:cxn>
                  <a:cxn ang="0">
                    <a:pos x="5" y="66"/>
                  </a:cxn>
                  <a:cxn ang="0">
                    <a:pos x="14" y="49"/>
                  </a:cxn>
                  <a:cxn ang="0">
                    <a:pos x="29" y="31"/>
                  </a:cxn>
                  <a:cxn ang="0">
                    <a:pos x="54" y="15"/>
                  </a:cxn>
                  <a:cxn ang="0">
                    <a:pos x="89" y="2"/>
                  </a:cxn>
                  <a:cxn ang="0">
                    <a:pos x="91" y="0"/>
                  </a:cxn>
                  <a:cxn ang="0">
                    <a:pos x="95" y="0"/>
                  </a:cxn>
                  <a:cxn ang="0">
                    <a:pos x="98" y="2"/>
                  </a:cxn>
                  <a:cxn ang="0">
                    <a:pos x="96" y="6"/>
                  </a:cxn>
                </a:cxnLst>
                <a:rect l="0" t="0" r="r" b="b"/>
                <a:pathLst>
                  <a:path w="98" h="106">
                    <a:moveTo>
                      <a:pt x="96" y="6"/>
                    </a:moveTo>
                    <a:lnTo>
                      <a:pt x="91" y="7"/>
                    </a:lnTo>
                    <a:lnTo>
                      <a:pt x="81" y="12"/>
                    </a:lnTo>
                    <a:lnTo>
                      <a:pt x="66" y="19"/>
                    </a:lnTo>
                    <a:lnTo>
                      <a:pt x="49" y="28"/>
                    </a:lnTo>
                    <a:lnTo>
                      <a:pt x="31" y="42"/>
                    </a:lnTo>
                    <a:lnTo>
                      <a:pt x="16" y="59"/>
                    </a:lnTo>
                    <a:lnTo>
                      <a:pt x="6" y="81"/>
                    </a:lnTo>
                    <a:lnTo>
                      <a:pt x="1" y="106"/>
                    </a:lnTo>
                    <a:lnTo>
                      <a:pt x="0" y="103"/>
                    </a:lnTo>
                    <a:lnTo>
                      <a:pt x="0" y="95"/>
                    </a:lnTo>
                    <a:lnTo>
                      <a:pt x="0" y="81"/>
                    </a:lnTo>
                    <a:lnTo>
                      <a:pt x="5" y="66"/>
                    </a:lnTo>
                    <a:lnTo>
                      <a:pt x="14" y="49"/>
                    </a:lnTo>
                    <a:lnTo>
                      <a:pt x="29" y="31"/>
                    </a:lnTo>
                    <a:lnTo>
                      <a:pt x="54" y="15"/>
                    </a:lnTo>
                    <a:lnTo>
                      <a:pt x="89" y="2"/>
                    </a:lnTo>
                    <a:lnTo>
                      <a:pt x="91" y="0"/>
                    </a:lnTo>
                    <a:lnTo>
                      <a:pt x="95" y="0"/>
                    </a:lnTo>
                    <a:lnTo>
                      <a:pt x="98" y="2"/>
                    </a:lnTo>
                    <a:lnTo>
                      <a:pt x="9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auto">
              <a:xfrm>
                <a:off x="7578725" y="522288"/>
                <a:ext cx="69850" cy="28575"/>
              </a:xfrm>
              <a:custGeom>
                <a:avLst/>
                <a:gdLst/>
                <a:ahLst/>
                <a:cxnLst>
                  <a:cxn ang="0">
                    <a:pos x="87" y="36"/>
                  </a:cxn>
                  <a:cxn ang="0">
                    <a:pos x="86" y="34"/>
                  </a:cxn>
                  <a:cxn ang="0">
                    <a:pos x="82" y="29"/>
                  </a:cxn>
                  <a:cxn ang="0">
                    <a:pos x="75" y="23"/>
                  </a:cxn>
                  <a:cxn ang="0">
                    <a:pos x="64" y="17"/>
                  </a:cxn>
                  <a:cxn ang="0">
                    <a:pos x="53" y="11"/>
                  </a:cxn>
                  <a:cxn ang="0">
                    <a:pos x="38" y="6"/>
                  </a:cxn>
                  <a:cxn ang="0">
                    <a:pos x="22" y="5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14" y="0"/>
                  </a:cxn>
                  <a:cxn ang="0">
                    <a:pos x="24" y="0"/>
                  </a:cxn>
                  <a:cxn ang="0">
                    <a:pos x="36" y="0"/>
                  </a:cxn>
                  <a:cxn ang="0">
                    <a:pos x="49" y="4"/>
                  </a:cxn>
                  <a:cxn ang="0">
                    <a:pos x="63" y="10"/>
                  </a:cxn>
                  <a:cxn ang="0">
                    <a:pos x="76" y="20"/>
                  </a:cxn>
                  <a:cxn ang="0">
                    <a:pos x="87" y="36"/>
                  </a:cxn>
                </a:cxnLst>
                <a:rect l="0" t="0" r="r" b="b"/>
                <a:pathLst>
                  <a:path w="87" h="36">
                    <a:moveTo>
                      <a:pt x="87" y="36"/>
                    </a:moveTo>
                    <a:lnTo>
                      <a:pt x="86" y="34"/>
                    </a:lnTo>
                    <a:lnTo>
                      <a:pt x="82" y="29"/>
                    </a:lnTo>
                    <a:lnTo>
                      <a:pt x="75" y="23"/>
                    </a:lnTo>
                    <a:lnTo>
                      <a:pt x="64" y="17"/>
                    </a:lnTo>
                    <a:lnTo>
                      <a:pt x="53" y="11"/>
                    </a:lnTo>
                    <a:lnTo>
                      <a:pt x="38" y="6"/>
                    </a:lnTo>
                    <a:lnTo>
                      <a:pt x="22" y="5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14" y="0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49" y="4"/>
                    </a:lnTo>
                    <a:lnTo>
                      <a:pt x="63" y="10"/>
                    </a:lnTo>
                    <a:lnTo>
                      <a:pt x="76" y="20"/>
                    </a:lnTo>
                    <a:lnTo>
                      <a:pt x="8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auto">
              <a:xfrm>
                <a:off x="7115175" y="328613"/>
                <a:ext cx="558800" cy="469900"/>
              </a:xfrm>
              <a:custGeom>
                <a:avLst/>
                <a:gdLst/>
                <a:ahLst/>
                <a:cxnLst>
                  <a:cxn ang="0">
                    <a:pos x="696" y="150"/>
                  </a:cxn>
                  <a:cxn ang="0">
                    <a:pos x="698" y="92"/>
                  </a:cxn>
                  <a:cxn ang="0">
                    <a:pos x="621" y="26"/>
                  </a:cxn>
                  <a:cxn ang="0">
                    <a:pos x="614" y="22"/>
                  </a:cxn>
                  <a:cxn ang="0">
                    <a:pos x="593" y="14"/>
                  </a:cxn>
                  <a:cxn ang="0">
                    <a:pos x="559" y="6"/>
                  </a:cxn>
                  <a:cxn ang="0">
                    <a:pos x="512" y="0"/>
                  </a:cxn>
                  <a:cxn ang="0">
                    <a:pos x="454" y="3"/>
                  </a:cxn>
                  <a:cxn ang="0">
                    <a:pos x="411" y="8"/>
                  </a:cxn>
                  <a:cxn ang="0">
                    <a:pos x="379" y="15"/>
                  </a:cxn>
                  <a:cxn ang="0">
                    <a:pos x="345" y="26"/>
                  </a:cxn>
                  <a:cxn ang="0">
                    <a:pos x="309" y="39"/>
                  </a:cxn>
                  <a:cxn ang="0">
                    <a:pos x="271" y="56"/>
                  </a:cxn>
                  <a:cxn ang="0">
                    <a:pos x="239" y="72"/>
                  </a:cxn>
                  <a:cxn ang="0">
                    <a:pos x="181" y="105"/>
                  </a:cxn>
                  <a:cxn ang="0">
                    <a:pos x="92" y="174"/>
                  </a:cxn>
                  <a:cxn ang="0">
                    <a:pos x="18" y="270"/>
                  </a:cxn>
                  <a:cxn ang="0">
                    <a:pos x="4" y="385"/>
                  </a:cxn>
                  <a:cxn ang="0">
                    <a:pos x="98" y="513"/>
                  </a:cxn>
                  <a:cxn ang="0">
                    <a:pos x="135" y="536"/>
                  </a:cxn>
                  <a:cxn ang="0">
                    <a:pos x="209" y="576"/>
                  </a:cxn>
                  <a:cxn ang="0">
                    <a:pos x="254" y="590"/>
                  </a:cxn>
                  <a:cxn ang="0">
                    <a:pos x="260" y="557"/>
                  </a:cxn>
                  <a:cxn ang="0">
                    <a:pos x="242" y="529"/>
                  </a:cxn>
                  <a:cxn ang="0">
                    <a:pos x="226" y="507"/>
                  </a:cxn>
                  <a:cxn ang="0">
                    <a:pos x="220" y="499"/>
                  </a:cxn>
                  <a:cxn ang="0">
                    <a:pos x="200" y="474"/>
                  </a:cxn>
                  <a:cxn ang="0">
                    <a:pos x="207" y="436"/>
                  </a:cxn>
                  <a:cxn ang="0">
                    <a:pos x="280" y="431"/>
                  </a:cxn>
                  <a:cxn ang="0">
                    <a:pos x="290" y="452"/>
                  </a:cxn>
                  <a:cxn ang="0">
                    <a:pos x="321" y="479"/>
                  </a:cxn>
                  <a:cxn ang="0">
                    <a:pos x="351" y="478"/>
                  </a:cxn>
                  <a:cxn ang="0">
                    <a:pos x="329" y="471"/>
                  </a:cxn>
                  <a:cxn ang="0">
                    <a:pos x="303" y="438"/>
                  </a:cxn>
                  <a:cxn ang="0">
                    <a:pos x="292" y="386"/>
                  </a:cxn>
                  <a:cxn ang="0">
                    <a:pos x="326" y="304"/>
                  </a:cxn>
                  <a:cxn ang="0">
                    <a:pos x="334" y="266"/>
                  </a:cxn>
                  <a:cxn ang="0">
                    <a:pos x="371" y="240"/>
                  </a:cxn>
                  <a:cxn ang="0">
                    <a:pos x="418" y="218"/>
                  </a:cxn>
                  <a:cxn ang="0">
                    <a:pos x="433" y="213"/>
                  </a:cxn>
                  <a:cxn ang="0">
                    <a:pos x="464" y="231"/>
                  </a:cxn>
                  <a:cxn ang="0">
                    <a:pos x="497" y="274"/>
                  </a:cxn>
                  <a:cxn ang="0">
                    <a:pos x="506" y="286"/>
                  </a:cxn>
                  <a:cxn ang="0">
                    <a:pos x="497" y="247"/>
                  </a:cxn>
                  <a:cxn ang="0">
                    <a:pos x="441" y="195"/>
                  </a:cxn>
                  <a:cxn ang="0">
                    <a:pos x="474" y="205"/>
                  </a:cxn>
                  <a:cxn ang="0">
                    <a:pos x="525" y="247"/>
                  </a:cxn>
                  <a:cxn ang="0">
                    <a:pos x="536" y="295"/>
                  </a:cxn>
                  <a:cxn ang="0">
                    <a:pos x="555" y="262"/>
                  </a:cxn>
                  <a:cxn ang="0">
                    <a:pos x="536" y="215"/>
                  </a:cxn>
                  <a:cxn ang="0">
                    <a:pos x="527" y="193"/>
                  </a:cxn>
                  <a:cxn ang="0">
                    <a:pos x="601" y="175"/>
                  </a:cxn>
                  <a:cxn ang="0">
                    <a:pos x="666" y="193"/>
                  </a:cxn>
                </a:cxnLst>
                <a:rect l="0" t="0" r="r" b="b"/>
                <a:pathLst>
                  <a:path w="703" h="592">
                    <a:moveTo>
                      <a:pt x="689" y="164"/>
                    </a:moveTo>
                    <a:lnTo>
                      <a:pt x="691" y="160"/>
                    </a:lnTo>
                    <a:lnTo>
                      <a:pt x="696" y="150"/>
                    </a:lnTo>
                    <a:lnTo>
                      <a:pt x="701" y="134"/>
                    </a:lnTo>
                    <a:lnTo>
                      <a:pt x="703" y="114"/>
                    </a:lnTo>
                    <a:lnTo>
                      <a:pt x="698" y="92"/>
                    </a:lnTo>
                    <a:lnTo>
                      <a:pt x="685" y="69"/>
                    </a:lnTo>
                    <a:lnTo>
                      <a:pt x="660" y="46"/>
                    </a:lnTo>
                    <a:lnTo>
                      <a:pt x="621" y="26"/>
                    </a:lnTo>
                    <a:lnTo>
                      <a:pt x="620" y="26"/>
                    </a:lnTo>
                    <a:lnTo>
                      <a:pt x="617" y="24"/>
                    </a:lnTo>
                    <a:lnTo>
                      <a:pt x="614" y="22"/>
                    </a:lnTo>
                    <a:lnTo>
                      <a:pt x="608" y="20"/>
                    </a:lnTo>
                    <a:lnTo>
                      <a:pt x="601" y="18"/>
                    </a:lnTo>
                    <a:lnTo>
                      <a:pt x="593" y="14"/>
                    </a:lnTo>
                    <a:lnTo>
                      <a:pt x="583" y="12"/>
                    </a:lnTo>
                    <a:lnTo>
                      <a:pt x="571" y="8"/>
                    </a:lnTo>
                    <a:lnTo>
                      <a:pt x="559" y="6"/>
                    </a:lnTo>
                    <a:lnTo>
                      <a:pt x="545" y="4"/>
                    </a:lnTo>
                    <a:lnTo>
                      <a:pt x="530" y="1"/>
                    </a:lnTo>
                    <a:lnTo>
                      <a:pt x="512" y="0"/>
                    </a:lnTo>
                    <a:lnTo>
                      <a:pt x="494" y="0"/>
                    </a:lnTo>
                    <a:lnTo>
                      <a:pt x="474" y="0"/>
                    </a:lnTo>
                    <a:lnTo>
                      <a:pt x="454" y="3"/>
                    </a:lnTo>
                    <a:lnTo>
                      <a:pt x="432" y="5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1" y="11"/>
                    </a:lnTo>
                    <a:lnTo>
                      <a:pt x="390" y="13"/>
                    </a:lnTo>
                    <a:lnTo>
                      <a:pt x="379" y="15"/>
                    </a:lnTo>
                    <a:lnTo>
                      <a:pt x="368" y="19"/>
                    </a:lnTo>
                    <a:lnTo>
                      <a:pt x="357" y="22"/>
                    </a:lnTo>
                    <a:lnTo>
                      <a:pt x="345" y="26"/>
                    </a:lnTo>
                    <a:lnTo>
                      <a:pt x="333" y="30"/>
                    </a:lnTo>
                    <a:lnTo>
                      <a:pt x="321" y="35"/>
                    </a:lnTo>
                    <a:lnTo>
                      <a:pt x="309" y="39"/>
                    </a:lnTo>
                    <a:lnTo>
                      <a:pt x="296" y="44"/>
                    </a:lnTo>
                    <a:lnTo>
                      <a:pt x="283" y="50"/>
                    </a:lnTo>
                    <a:lnTo>
                      <a:pt x="271" y="56"/>
                    </a:lnTo>
                    <a:lnTo>
                      <a:pt x="258" y="62"/>
                    </a:lnTo>
                    <a:lnTo>
                      <a:pt x="244" y="69"/>
                    </a:lnTo>
                    <a:lnTo>
                      <a:pt x="239" y="72"/>
                    </a:lnTo>
                    <a:lnTo>
                      <a:pt x="226" y="79"/>
                    </a:lnTo>
                    <a:lnTo>
                      <a:pt x="206" y="90"/>
                    </a:lnTo>
                    <a:lnTo>
                      <a:pt x="181" y="105"/>
                    </a:lnTo>
                    <a:lnTo>
                      <a:pt x="152" y="125"/>
                    </a:lnTo>
                    <a:lnTo>
                      <a:pt x="122" y="148"/>
                    </a:lnTo>
                    <a:lnTo>
                      <a:pt x="92" y="174"/>
                    </a:lnTo>
                    <a:lnTo>
                      <a:pt x="63" y="203"/>
                    </a:lnTo>
                    <a:lnTo>
                      <a:pt x="38" y="235"/>
                    </a:lnTo>
                    <a:lnTo>
                      <a:pt x="18" y="270"/>
                    </a:lnTo>
                    <a:lnTo>
                      <a:pt x="4" y="306"/>
                    </a:lnTo>
                    <a:lnTo>
                      <a:pt x="0" y="345"/>
                    </a:lnTo>
                    <a:lnTo>
                      <a:pt x="4" y="385"/>
                    </a:lnTo>
                    <a:lnTo>
                      <a:pt x="22" y="426"/>
                    </a:lnTo>
                    <a:lnTo>
                      <a:pt x="52" y="469"/>
                    </a:lnTo>
                    <a:lnTo>
                      <a:pt x="98" y="513"/>
                    </a:lnTo>
                    <a:lnTo>
                      <a:pt x="102" y="516"/>
                    </a:lnTo>
                    <a:lnTo>
                      <a:pt x="116" y="524"/>
                    </a:lnTo>
                    <a:lnTo>
                      <a:pt x="135" y="536"/>
                    </a:lnTo>
                    <a:lnTo>
                      <a:pt x="159" y="549"/>
                    </a:lnTo>
                    <a:lnTo>
                      <a:pt x="184" y="564"/>
                    </a:lnTo>
                    <a:lnTo>
                      <a:pt x="209" y="576"/>
                    </a:lnTo>
                    <a:lnTo>
                      <a:pt x="233" y="587"/>
                    </a:lnTo>
                    <a:lnTo>
                      <a:pt x="251" y="592"/>
                    </a:lnTo>
                    <a:lnTo>
                      <a:pt x="254" y="590"/>
                    </a:lnTo>
                    <a:lnTo>
                      <a:pt x="260" y="583"/>
                    </a:lnTo>
                    <a:lnTo>
                      <a:pt x="264" y="572"/>
                    </a:lnTo>
                    <a:lnTo>
                      <a:pt x="260" y="557"/>
                    </a:lnTo>
                    <a:lnTo>
                      <a:pt x="254" y="547"/>
                    </a:lnTo>
                    <a:lnTo>
                      <a:pt x="249" y="538"/>
                    </a:lnTo>
                    <a:lnTo>
                      <a:pt x="242" y="529"/>
                    </a:lnTo>
                    <a:lnTo>
                      <a:pt x="236" y="521"/>
                    </a:lnTo>
                    <a:lnTo>
                      <a:pt x="230" y="513"/>
                    </a:lnTo>
                    <a:lnTo>
                      <a:pt x="226" y="507"/>
                    </a:lnTo>
                    <a:lnTo>
                      <a:pt x="223" y="502"/>
                    </a:lnTo>
                    <a:lnTo>
                      <a:pt x="222" y="501"/>
                    </a:lnTo>
                    <a:lnTo>
                      <a:pt x="220" y="499"/>
                    </a:lnTo>
                    <a:lnTo>
                      <a:pt x="214" y="493"/>
                    </a:lnTo>
                    <a:lnTo>
                      <a:pt x="206" y="484"/>
                    </a:lnTo>
                    <a:lnTo>
                      <a:pt x="200" y="474"/>
                    </a:lnTo>
                    <a:lnTo>
                      <a:pt x="197" y="461"/>
                    </a:lnTo>
                    <a:lnTo>
                      <a:pt x="198" y="448"/>
                    </a:lnTo>
                    <a:lnTo>
                      <a:pt x="207" y="436"/>
                    </a:lnTo>
                    <a:lnTo>
                      <a:pt x="226" y="425"/>
                    </a:lnTo>
                    <a:lnTo>
                      <a:pt x="268" y="418"/>
                    </a:lnTo>
                    <a:lnTo>
                      <a:pt x="280" y="431"/>
                    </a:lnTo>
                    <a:lnTo>
                      <a:pt x="281" y="433"/>
                    </a:lnTo>
                    <a:lnTo>
                      <a:pt x="284" y="441"/>
                    </a:lnTo>
                    <a:lnTo>
                      <a:pt x="290" y="452"/>
                    </a:lnTo>
                    <a:lnTo>
                      <a:pt x="298" y="462"/>
                    </a:lnTo>
                    <a:lnTo>
                      <a:pt x="309" y="473"/>
                    </a:lnTo>
                    <a:lnTo>
                      <a:pt x="321" y="479"/>
                    </a:lnTo>
                    <a:lnTo>
                      <a:pt x="336" y="482"/>
                    </a:lnTo>
                    <a:lnTo>
                      <a:pt x="353" y="478"/>
                    </a:lnTo>
                    <a:lnTo>
                      <a:pt x="351" y="478"/>
                    </a:lnTo>
                    <a:lnTo>
                      <a:pt x="345" y="478"/>
                    </a:lnTo>
                    <a:lnTo>
                      <a:pt x="339" y="476"/>
                    </a:lnTo>
                    <a:lnTo>
                      <a:pt x="329" y="471"/>
                    </a:lnTo>
                    <a:lnTo>
                      <a:pt x="319" y="464"/>
                    </a:lnTo>
                    <a:lnTo>
                      <a:pt x="310" y="454"/>
                    </a:lnTo>
                    <a:lnTo>
                      <a:pt x="303" y="438"/>
                    </a:lnTo>
                    <a:lnTo>
                      <a:pt x="298" y="417"/>
                    </a:lnTo>
                    <a:lnTo>
                      <a:pt x="296" y="408"/>
                    </a:lnTo>
                    <a:lnTo>
                      <a:pt x="292" y="386"/>
                    </a:lnTo>
                    <a:lnTo>
                      <a:pt x="295" y="357"/>
                    </a:lnTo>
                    <a:lnTo>
                      <a:pt x="311" y="327"/>
                    </a:lnTo>
                    <a:lnTo>
                      <a:pt x="326" y="304"/>
                    </a:lnTo>
                    <a:lnTo>
                      <a:pt x="329" y="291"/>
                    </a:lnTo>
                    <a:lnTo>
                      <a:pt x="329" y="280"/>
                    </a:lnTo>
                    <a:lnTo>
                      <a:pt x="334" y="266"/>
                    </a:lnTo>
                    <a:lnTo>
                      <a:pt x="342" y="258"/>
                    </a:lnTo>
                    <a:lnTo>
                      <a:pt x="355" y="249"/>
                    </a:lnTo>
                    <a:lnTo>
                      <a:pt x="371" y="240"/>
                    </a:lnTo>
                    <a:lnTo>
                      <a:pt x="388" y="232"/>
                    </a:lnTo>
                    <a:lnTo>
                      <a:pt x="404" y="224"/>
                    </a:lnTo>
                    <a:lnTo>
                      <a:pt x="418" y="218"/>
                    </a:lnTo>
                    <a:lnTo>
                      <a:pt x="427" y="213"/>
                    </a:lnTo>
                    <a:lnTo>
                      <a:pt x="431" y="212"/>
                    </a:lnTo>
                    <a:lnTo>
                      <a:pt x="433" y="213"/>
                    </a:lnTo>
                    <a:lnTo>
                      <a:pt x="441" y="217"/>
                    </a:lnTo>
                    <a:lnTo>
                      <a:pt x="451" y="223"/>
                    </a:lnTo>
                    <a:lnTo>
                      <a:pt x="464" y="231"/>
                    </a:lnTo>
                    <a:lnTo>
                      <a:pt x="477" y="242"/>
                    </a:lnTo>
                    <a:lnTo>
                      <a:pt x="488" y="256"/>
                    </a:lnTo>
                    <a:lnTo>
                      <a:pt x="497" y="274"/>
                    </a:lnTo>
                    <a:lnTo>
                      <a:pt x="503" y="295"/>
                    </a:lnTo>
                    <a:lnTo>
                      <a:pt x="504" y="293"/>
                    </a:lnTo>
                    <a:lnTo>
                      <a:pt x="506" y="286"/>
                    </a:lnTo>
                    <a:lnTo>
                      <a:pt x="506" y="276"/>
                    </a:lnTo>
                    <a:lnTo>
                      <a:pt x="503" y="262"/>
                    </a:lnTo>
                    <a:lnTo>
                      <a:pt x="497" y="247"/>
                    </a:lnTo>
                    <a:lnTo>
                      <a:pt x="486" y="229"/>
                    </a:lnTo>
                    <a:lnTo>
                      <a:pt x="468" y="212"/>
                    </a:lnTo>
                    <a:lnTo>
                      <a:pt x="441" y="195"/>
                    </a:lnTo>
                    <a:lnTo>
                      <a:pt x="446" y="196"/>
                    </a:lnTo>
                    <a:lnTo>
                      <a:pt x="457" y="200"/>
                    </a:lnTo>
                    <a:lnTo>
                      <a:pt x="474" y="205"/>
                    </a:lnTo>
                    <a:lnTo>
                      <a:pt x="493" y="215"/>
                    </a:lnTo>
                    <a:lnTo>
                      <a:pt x="510" y="228"/>
                    </a:lnTo>
                    <a:lnTo>
                      <a:pt x="525" y="247"/>
                    </a:lnTo>
                    <a:lnTo>
                      <a:pt x="533" y="270"/>
                    </a:lnTo>
                    <a:lnTo>
                      <a:pt x="533" y="297"/>
                    </a:lnTo>
                    <a:lnTo>
                      <a:pt x="536" y="295"/>
                    </a:lnTo>
                    <a:lnTo>
                      <a:pt x="542" y="287"/>
                    </a:lnTo>
                    <a:lnTo>
                      <a:pt x="549" y="277"/>
                    </a:lnTo>
                    <a:lnTo>
                      <a:pt x="555" y="262"/>
                    </a:lnTo>
                    <a:lnTo>
                      <a:pt x="557" y="247"/>
                    </a:lnTo>
                    <a:lnTo>
                      <a:pt x="552" y="231"/>
                    </a:lnTo>
                    <a:lnTo>
                      <a:pt x="536" y="215"/>
                    </a:lnTo>
                    <a:lnTo>
                      <a:pt x="508" y="200"/>
                    </a:lnTo>
                    <a:lnTo>
                      <a:pt x="514" y="197"/>
                    </a:lnTo>
                    <a:lnTo>
                      <a:pt x="527" y="193"/>
                    </a:lnTo>
                    <a:lnTo>
                      <a:pt x="549" y="186"/>
                    </a:lnTo>
                    <a:lnTo>
                      <a:pt x="575" y="179"/>
                    </a:lnTo>
                    <a:lnTo>
                      <a:pt x="601" y="175"/>
                    </a:lnTo>
                    <a:lnTo>
                      <a:pt x="628" y="174"/>
                    </a:lnTo>
                    <a:lnTo>
                      <a:pt x="650" y="180"/>
                    </a:lnTo>
                    <a:lnTo>
                      <a:pt x="666" y="193"/>
                    </a:lnTo>
                    <a:lnTo>
                      <a:pt x="689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auto">
              <a:xfrm>
                <a:off x="7154863" y="498475"/>
                <a:ext cx="171450" cy="76200"/>
              </a:xfrm>
              <a:custGeom>
                <a:avLst/>
                <a:gdLst/>
                <a:ahLst/>
                <a:cxnLst>
                  <a:cxn ang="0">
                    <a:pos x="216" y="8"/>
                  </a:cxn>
                  <a:cxn ang="0">
                    <a:pos x="215" y="8"/>
                  </a:cxn>
                  <a:cxn ang="0">
                    <a:pos x="210" y="6"/>
                  </a:cxn>
                  <a:cxn ang="0">
                    <a:pos x="203" y="4"/>
                  </a:cxn>
                  <a:cxn ang="0">
                    <a:pos x="194" y="3"/>
                  </a:cxn>
                  <a:cxn ang="0">
                    <a:pos x="182" y="2"/>
                  </a:cxn>
                  <a:cxn ang="0">
                    <a:pos x="170" y="1"/>
                  </a:cxn>
                  <a:cxn ang="0">
                    <a:pos x="156" y="0"/>
                  </a:cxn>
                  <a:cxn ang="0">
                    <a:pos x="140" y="1"/>
                  </a:cxn>
                  <a:cxn ang="0">
                    <a:pos x="122" y="2"/>
                  </a:cxn>
                  <a:cxn ang="0">
                    <a:pos x="105" y="5"/>
                  </a:cxn>
                  <a:cxn ang="0">
                    <a:pos x="88" y="11"/>
                  </a:cxn>
                  <a:cxn ang="0">
                    <a:pos x="69" y="18"/>
                  </a:cxn>
                  <a:cxn ang="0">
                    <a:pos x="51" y="27"/>
                  </a:cxn>
                  <a:cxn ang="0">
                    <a:pos x="34" y="39"/>
                  </a:cxn>
                  <a:cxn ang="0">
                    <a:pos x="16" y="54"/>
                  </a:cxn>
                  <a:cxn ang="0">
                    <a:pos x="0" y="72"/>
                  </a:cxn>
                  <a:cxn ang="0">
                    <a:pos x="3" y="69"/>
                  </a:cxn>
                  <a:cxn ang="0">
                    <a:pos x="12" y="62"/>
                  </a:cxn>
                  <a:cxn ang="0">
                    <a:pos x="25" y="51"/>
                  </a:cxn>
                  <a:cxn ang="0">
                    <a:pos x="44" y="40"/>
                  </a:cxn>
                  <a:cxn ang="0">
                    <a:pos x="68" y="29"/>
                  </a:cxn>
                  <a:cxn ang="0">
                    <a:pos x="97" y="23"/>
                  </a:cxn>
                  <a:cxn ang="0">
                    <a:pos x="132" y="20"/>
                  </a:cxn>
                  <a:cxn ang="0">
                    <a:pos x="172" y="26"/>
                  </a:cxn>
                  <a:cxn ang="0">
                    <a:pos x="169" y="28"/>
                  </a:cxn>
                  <a:cxn ang="0">
                    <a:pos x="160" y="34"/>
                  </a:cxn>
                  <a:cxn ang="0">
                    <a:pos x="148" y="42"/>
                  </a:cxn>
                  <a:cxn ang="0">
                    <a:pos x="131" y="52"/>
                  </a:cxn>
                  <a:cxn ang="0">
                    <a:pos x="110" y="63"/>
                  </a:cxn>
                  <a:cxn ang="0">
                    <a:pos x="88" y="73"/>
                  </a:cxn>
                  <a:cxn ang="0">
                    <a:pos x="63" y="84"/>
                  </a:cxn>
                  <a:cxn ang="0">
                    <a:pos x="37" y="91"/>
                  </a:cxn>
                  <a:cxn ang="0">
                    <a:pos x="40" y="92"/>
                  </a:cxn>
                  <a:cxn ang="0">
                    <a:pos x="46" y="94"/>
                  </a:cxn>
                  <a:cxn ang="0">
                    <a:pos x="58" y="95"/>
                  </a:cxn>
                  <a:cxn ang="0">
                    <a:pos x="75" y="95"/>
                  </a:cxn>
                  <a:cxn ang="0">
                    <a:pos x="97" y="91"/>
                  </a:cxn>
                  <a:cxn ang="0">
                    <a:pos x="125" y="80"/>
                  </a:cxn>
                  <a:cxn ang="0">
                    <a:pos x="158" y="63"/>
                  </a:cxn>
                  <a:cxn ang="0">
                    <a:pos x="197" y="36"/>
                  </a:cxn>
                  <a:cxn ang="0">
                    <a:pos x="216" y="8"/>
                  </a:cxn>
                </a:cxnLst>
                <a:rect l="0" t="0" r="r" b="b"/>
                <a:pathLst>
                  <a:path w="216" h="95">
                    <a:moveTo>
                      <a:pt x="216" y="8"/>
                    </a:moveTo>
                    <a:lnTo>
                      <a:pt x="215" y="8"/>
                    </a:lnTo>
                    <a:lnTo>
                      <a:pt x="210" y="6"/>
                    </a:lnTo>
                    <a:lnTo>
                      <a:pt x="203" y="4"/>
                    </a:lnTo>
                    <a:lnTo>
                      <a:pt x="194" y="3"/>
                    </a:lnTo>
                    <a:lnTo>
                      <a:pt x="182" y="2"/>
                    </a:lnTo>
                    <a:lnTo>
                      <a:pt x="170" y="1"/>
                    </a:lnTo>
                    <a:lnTo>
                      <a:pt x="156" y="0"/>
                    </a:lnTo>
                    <a:lnTo>
                      <a:pt x="140" y="1"/>
                    </a:lnTo>
                    <a:lnTo>
                      <a:pt x="122" y="2"/>
                    </a:lnTo>
                    <a:lnTo>
                      <a:pt x="105" y="5"/>
                    </a:lnTo>
                    <a:lnTo>
                      <a:pt x="88" y="11"/>
                    </a:lnTo>
                    <a:lnTo>
                      <a:pt x="69" y="18"/>
                    </a:lnTo>
                    <a:lnTo>
                      <a:pt x="51" y="27"/>
                    </a:lnTo>
                    <a:lnTo>
                      <a:pt x="34" y="39"/>
                    </a:lnTo>
                    <a:lnTo>
                      <a:pt x="16" y="54"/>
                    </a:lnTo>
                    <a:lnTo>
                      <a:pt x="0" y="72"/>
                    </a:lnTo>
                    <a:lnTo>
                      <a:pt x="3" y="69"/>
                    </a:lnTo>
                    <a:lnTo>
                      <a:pt x="12" y="62"/>
                    </a:lnTo>
                    <a:lnTo>
                      <a:pt x="25" y="51"/>
                    </a:lnTo>
                    <a:lnTo>
                      <a:pt x="44" y="40"/>
                    </a:lnTo>
                    <a:lnTo>
                      <a:pt x="68" y="29"/>
                    </a:lnTo>
                    <a:lnTo>
                      <a:pt x="97" y="23"/>
                    </a:lnTo>
                    <a:lnTo>
                      <a:pt x="132" y="20"/>
                    </a:lnTo>
                    <a:lnTo>
                      <a:pt x="172" y="26"/>
                    </a:lnTo>
                    <a:lnTo>
                      <a:pt x="169" y="28"/>
                    </a:lnTo>
                    <a:lnTo>
                      <a:pt x="160" y="34"/>
                    </a:lnTo>
                    <a:lnTo>
                      <a:pt x="148" y="42"/>
                    </a:lnTo>
                    <a:lnTo>
                      <a:pt x="131" y="52"/>
                    </a:lnTo>
                    <a:lnTo>
                      <a:pt x="110" y="63"/>
                    </a:lnTo>
                    <a:lnTo>
                      <a:pt x="88" y="73"/>
                    </a:lnTo>
                    <a:lnTo>
                      <a:pt x="63" y="84"/>
                    </a:lnTo>
                    <a:lnTo>
                      <a:pt x="37" y="91"/>
                    </a:lnTo>
                    <a:lnTo>
                      <a:pt x="40" y="92"/>
                    </a:lnTo>
                    <a:lnTo>
                      <a:pt x="46" y="94"/>
                    </a:lnTo>
                    <a:lnTo>
                      <a:pt x="58" y="95"/>
                    </a:lnTo>
                    <a:lnTo>
                      <a:pt x="75" y="95"/>
                    </a:lnTo>
                    <a:lnTo>
                      <a:pt x="97" y="91"/>
                    </a:lnTo>
                    <a:lnTo>
                      <a:pt x="125" y="80"/>
                    </a:lnTo>
                    <a:lnTo>
                      <a:pt x="158" y="63"/>
                    </a:lnTo>
                    <a:lnTo>
                      <a:pt x="197" y="36"/>
                    </a:lnTo>
                    <a:lnTo>
                      <a:pt x="216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auto">
              <a:xfrm>
                <a:off x="7181850" y="438150"/>
                <a:ext cx="161925" cy="60325"/>
              </a:xfrm>
              <a:custGeom>
                <a:avLst/>
                <a:gdLst/>
                <a:ahLst/>
                <a:cxnLst>
                  <a:cxn ang="0">
                    <a:pos x="203" y="17"/>
                  </a:cxn>
                  <a:cxn ang="0">
                    <a:pos x="202" y="17"/>
                  </a:cxn>
                  <a:cxn ang="0">
                    <a:pos x="198" y="17"/>
                  </a:cxn>
                  <a:cxn ang="0">
                    <a:pos x="191" y="15"/>
                  </a:cxn>
                  <a:cxn ang="0">
                    <a:pos x="183" y="15"/>
                  </a:cxn>
                  <a:cxn ang="0">
                    <a:pos x="173" y="15"/>
                  </a:cxn>
                  <a:cxn ang="0">
                    <a:pos x="161" y="15"/>
                  </a:cxn>
                  <a:cxn ang="0">
                    <a:pos x="149" y="17"/>
                  </a:cxn>
                  <a:cxn ang="0">
                    <a:pos x="135" y="18"/>
                  </a:cxn>
                  <a:cxn ang="0">
                    <a:pos x="119" y="20"/>
                  </a:cxn>
                  <a:cxn ang="0">
                    <a:pos x="102" y="25"/>
                  </a:cxn>
                  <a:cxn ang="0">
                    <a:pos x="85" y="29"/>
                  </a:cxn>
                  <a:cxn ang="0">
                    <a:pos x="69" y="35"/>
                  </a:cxn>
                  <a:cxn ang="0">
                    <a:pos x="51" y="43"/>
                  </a:cxn>
                  <a:cxn ang="0">
                    <a:pos x="33" y="52"/>
                  </a:cxn>
                  <a:cxn ang="0">
                    <a:pos x="17" y="64"/>
                  </a:cxn>
                  <a:cxn ang="0">
                    <a:pos x="0" y="77"/>
                  </a:cxn>
                  <a:cxn ang="0">
                    <a:pos x="1" y="75"/>
                  </a:cxn>
                  <a:cxn ang="0">
                    <a:pos x="5" y="72"/>
                  </a:cxn>
                  <a:cxn ang="0">
                    <a:pos x="9" y="66"/>
                  </a:cxn>
                  <a:cxn ang="0">
                    <a:pos x="16" y="59"/>
                  </a:cxn>
                  <a:cxn ang="0">
                    <a:pos x="24" y="51"/>
                  </a:cxn>
                  <a:cxn ang="0">
                    <a:pos x="34" y="42"/>
                  </a:cxn>
                  <a:cxn ang="0">
                    <a:pos x="47" y="33"/>
                  </a:cxn>
                  <a:cxn ang="0">
                    <a:pos x="60" y="25"/>
                  </a:cxn>
                  <a:cxn ang="0">
                    <a:pos x="75" y="17"/>
                  </a:cxn>
                  <a:cxn ang="0">
                    <a:pos x="90" y="10"/>
                  </a:cxn>
                  <a:cxn ang="0">
                    <a:pos x="107" y="4"/>
                  </a:cxn>
                  <a:cxn ang="0">
                    <a:pos x="124" y="2"/>
                  </a:cxn>
                  <a:cxn ang="0">
                    <a:pos x="143" y="0"/>
                  </a:cxn>
                  <a:cxn ang="0">
                    <a:pos x="162" y="3"/>
                  </a:cxn>
                  <a:cxn ang="0">
                    <a:pos x="182" y="7"/>
                  </a:cxn>
                  <a:cxn ang="0">
                    <a:pos x="203" y="17"/>
                  </a:cxn>
                </a:cxnLst>
                <a:rect l="0" t="0" r="r" b="b"/>
                <a:pathLst>
                  <a:path w="203" h="77">
                    <a:moveTo>
                      <a:pt x="203" y="17"/>
                    </a:moveTo>
                    <a:lnTo>
                      <a:pt x="202" y="17"/>
                    </a:lnTo>
                    <a:lnTo>
                      <a:pt x="198" y="17"/>
                    </a:lnTo>
                    <a:lnTo>
                      <a:pt x="191" y="15"/>
                    </a:lnTo>
                    <a:lnTo>
                      <a:pt x="183" y="15"/>
                    </a:lnTo>
                    <a:lnTo>
                      <a:pt x="173" y="15"/>
                    </a:lnTo>
                    <a:lnTo>
                      <a:pt x="161" y="15"/>
                    </a:lnTo>
                    <a:lnTo>
                      <a:pt x="149" y="17"/>
                    </a:lnTo>
                    <a:lnTo>
                      <a:pt x="135" y="18"/>
                    </a:lnTo>
                    <a:lnTo>
                      <a:pt x="119" y="20"/>
                    </a:lnTo>
                    <a:lnTo>
                      <a:pt x="102" y="25"/>
                    </a:lnTo>
                    <a:lnTo>
                      <a:pt x="85" y="29"/>
                    </a:lnTo>
                    <a:lnTo>
                      <a:pt x="69" y="35"/>
                    </a:lnTo>
                    <a:lnTo>
                      <a:pt x="51" y="43"/>
                    </a:lnTo>
                    <a:lnTo>
                      <a:pt x="33" y="52"/>
                    </a:lnTo>
                    <a:lnTo>
                      <a:pt x="17" y="64"/>
                    </a:lnTo>
                    <a:lnTo>
                      <a:pt x="0" y="77"/>
                    </a:lnTo>
                    <a:lnTo>
                      <a:pt x="1" y="75"/>
                    </a:lnTo>
                    <a:lnTo>
                      <a:pt x="5" y="72"/>
                    </a:lnTo>
                    <a:lnTo>
                      <a:pt x="9" y="66"/>
                    </a:lnTo>
                    <a:lnTo>
                      <a:pt x="16" y="59"/>
                    </a:lnTo>
                    <a:lnTo>
                      <a:pt x="24" y="51"/>
                    </a:lnTo>
                    <a:lnTo>
                      <a:pt x="34" y="42"/>
                    </a:lnTo>
                    <a:lnTo>
                      <a:pt x="47" y="33"/>
                    </a:lnTo>
                    <a:lnTo>
                      <a:pt x="60" y="25"/>
                    </a:lnTo>
                    <a:lnTo>
                      <a:pt x="75" y="17"/>
                    </a:lnTo>
                    <a:lnTo>
                      <a:pt x="90" y="10"/>
                    </a:lnTo>
                    <a:lnTo>
                      <a:pt x="107" y="4"/>
                    </a:lnTo>
                    <a:lnTo>
                      <a:pt x="124" y="2"/>
                    </a:lnTo>
                    <a:lnTo>
                      <a:pt x="143" y="0"/>
                    </a:lnTo>
                    <a:lnTo>
                      <a:pt x="162" y="3"/>
                    </a:lnTo>
                    <a:lnTo>
                      <a:pt x="182" y="7"/>
                    </a:lnTo>
                    <a:lnTo>
                      <a:pt x="203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auto">
              <a:xfrm>
                <a:off x="7339013" y="366713"/>
                <a:ext cx="190500" cy="95250"/>
              </a:xfrm>
              <a:custGeom>
                <a:avLst/>
                <a:gdLst/>
                <a:ahLst/>
                <a:cxnLst>
                  <a:cxn ang="0">
                    <a:pos x="206" y="109"/>
                  </a:cxn>
                  <a:cxn ang="0">
                    <a:pos x="205" y="108"/>
                  </a:cxn>
                  <a:cxn ang="0">
                    <a:pos x="203" y="104"/>
                  </a:cxn>
                  <a:cxn ang="0">
                    <a:pos x="198" y="100"/>
                  </a:cxn>
                  <a:cxn ang="0">
                    <a:pos x="191" y="93"/>
                  </a:cxn>
                  <a:cxn ang="0">
                    <a:pos x="183" y="86"/>
                  </a:cxn>
                  <a:cxn ang="0">
                    <a:pos x="173" y="78"/>
                  </a:cxn>
                  <a:cxn ang="0">
                    <a:pos x="161" y="69"/>
                  </a:cxn>
                  <a:cxn ang="0">
                    <a:pos x="149" y="60"/>
                  </a:cxn>
                  <a:cxn ang="0">
                    <a:pos x="135" y="51"/>
                  </a:cxn>
                  <a:cxn ang="0">
                    <a:pos x="119" y="43"/>
                  </a:cxn>
                  <a:cxn ang="0">
                    <a:pos x="101" y="36"/>
                  </a:cxn>
                  <a:cxn ang="0">
                    <a:pos x="84" y="31"/>
                  </a:cxn>
                  <a:cxn ang="0">
                    <a:pos x="64" y="26"/>
                  </a:cxn>
                  <a:cxn ang="0">
                    <a:pos x="44" y="25"/>
                  </a:cxn>
                  <a:cxn ang="0">
                    <a:pos x="22" y="25"/>
                  </a:cxn>
                  <a:cxn ang="0">
                    <a:pos x="0" y="27"/>
                  </a:cxn>
                  <a:cxn ang="0">
                    <a:pos x="1" y="27"/>
                  </a:cxn>
                  <a:cxn ang="0">
                    <a:pos x="6" y="25"/>
                  </a:cxn>
                  <a:cxn ang="0">
                    <a:pos x="11" y="24"/>
                  </a:cxn>
                  <a:cxn ang="0">
                    <a:pos x="21" y="22"/>
                  </a:cxn>
                  <a:cxn ang="0">
                    <a:pos x="31" y="19"/>
                  </a:cxn>
                  <a:cxn ang="0">
                    <a:pos x="43" y="18"/>
                  </a:cxn>
                  <a:cxn ang="0">
                    <a:pos x="58" y="18"/>
                  </a:cxn>
                  <a:cxn ang="0">
                    <a:pos x="72" y="18"/>
                  </a:cxn>
                  <a:cxn ang="0">
                    <a:pos x="89" y="20"/>
                  </a:cxn>
                  <a:cxn ang="0">
                    <a:pos x="107" y="24"/>
                  </a:cxn>
                  <a:cxn ang="0">
                    <a:pos x="125" y="30"/>
                  </a:cxn>
                  <a:cxn ang="0">
                    <a:pos x="144" y="39"/>
                  </a:cxn>
                  <a:cxn ang="0">
                    <a:pos x="164" y="49"/>
                  </a:cxn>
                  <a:cxn ang="0">
                    <a:pos x="184" y="64"/>
                  </a:cxn>
                  <a:cxn ang="0">
                    <a:pos x="204" y="81"/>
                  </a:cxn>
                  <a:cxn ang="0">
                    <a:pos x="223" y="103"/>
                  </a:cxn>
                  <a:cxn ang="0">
                    <a:pos x="222" y="100"/>
                  </a:cxn>
                  <a:cxn ang="0">
                    <a:pos x="220" y="92"/>
                  </a:cxn>
                  <a:cxn ang="0">
                    <a:pos x="214" y="79"/>
                  </a:cxn>
                  <a:cxn ang="0">
                    <a:pos x="204" y="63"/>
                  </a:cxn>
                  <a:cxn ang="0">
                    <a:pos x="190" y="47"/>
                  </a:cxn>
                  <a:cxn ang="0">
                    <a:pos x="169" y="31"/>
                  </a:cxn>
                  <a:cxn ang="0">
                    <a:pos x="143" y="16"/>
                  </a:cxn>
                  <a:cxn ang="0">
                    <a:pos x="108" y="3"/>
                  </a:cxn>
                  <a:cxn ang="0">
                    <a:pos x="112" y="2"/>
                  </a:cxn>
                  <a:cxn ang="0">
                    <a:pos x="121" y="1"/>
                  </a:cxn>
                  <a:cxn ang="0">
                    <a:pos x="136" y="0"/>
                  </a:cxn>
                  <a:cxn ang="0">
                    <a:pos x="154" y="4"/>
                  </a:cxn>
                  <a:cxn ang="0">
                    <a:pos x="175" y="13"/>
                  </a:cxn>
                  <a:cxn ang="0">
                    <a:pos x="197" y="32"/>
                  </a:cxn>
                  <a:cxn ang="0">
                    <a:pos x="219" y="61"/>
                  </a:cxn>
                  <a:cxn ang="0">
                    <a:pos x="241" y="102"/>
                  </a:cxn>
                  <a:cxn ang="0">
                    <a:pos x="227" y="119"/>
                  </a:cxn>
                  <a:cxn ang="0">
                    <a:pos x="206" y="109"/>
                  </a:cxn>
                </a:cxnLst>
                <a:rect l="0" t="0" r="r" b="b"/>
                <a:pathLst>
                  <a:path w="241" h="119">
                    <a:moveTo>
                      <a:pt x="206" y="109"/>
                    </a:moveTo>
                    <a:lnTo>
                      <a:pt x="205" y="108"/>
                    </a:lnTo>
                    <a:lnTo>
                      <a:pt x="203" y="104"/>
                    </a:lnTo>
                    <a:lnTo>
                      <a:pt x="198" y="100"/>
                    </a:lnTo>
                    <a:lnTo>
                      <a:pt x="191" y="93"/>
                    </a:lnTo>
                    <a:lnTo>
                      <a:pt x="183" y="86"/>
                    </a:lnTo>
                    <a:lnTo>
                      <a:pt x="173" y="78"/>
                    </a:lnTo>
                    <a:lnTo>
                      <a:pt x="161" y="69"/>
                    </a:lnTo>
                    <a:lnTo>
                      <a:pt x="149" y="60"/>
                    </a:lnTo>
                    <a:lnTo>
                      <a:pt x="135" y="51"/>
                    </a:lnTo>
                    <a:lnTo>
                      <a:pt x="119" y="43"/>
                    </a:lnTo>
                    <a:lnTo>
                      <a:pt x="101" y="36"/>
                    </a:lnTo>
                    <a:lnTo>
                      <a:pt x="84" y="31"/>
                    </a:lnTo>
                    <a:lnTo>
                      <a:pt x="64" y="26"/>
                    </a:lnTo>
                    <a:lnTo>
                      <a:pt x="44" y="25"/>
                    </a:lnTo>
                    <a:lnTo>
                      <a:pt x="22" y="25"/>
                    </a:lnTo>
                    <a:lnTo>
                      <a:pt x="0" y="27"/>
                    </a:lnTo>
                    <a:lnTo>
                      <a:pt x="1" y="27"/>
                    </a:lnTo>
                    <a:lnTo>
                      <a:pt x="6" y="25"/>
                    </a:lnTo>
                    <a:lnTo>
                      <a:pt x="11" y="24"/>
                    </a:lnTo>
                    <a:lnTo>
                      <a:pt x="21" y="22"/>
                    </a:lnTo>
                    <a:lnTo>
                      <a:pt x="31" y="19"/>
                    </a:lnTo>
                    <a:lnTo>
                      <a:pt x="43" y="18"/>
                    </a:lnTo>
                    <a:lnTo>
                      <a:pt x="58" y="18"/>
                    </a:lnTo>
                    <a:lnTo>
                      <a:pt x="72" y="18"/>
                    </a:lnTo>
                    <a:lnTo>
                      <a:pt x="89" y="20"/>
                    </a:lnTo>
                    <a:lnTo>
                      <a:pt x="107" y="24"/>
                    </a:lnTo>
                    <a:lnTo>
                      <a:pt x="125" y="30"/>
                    </a:lnTo>
                    <a:lnTo>
                      <a:pt x="144" y="39"/>
                    </a:lnTo>
                    <a:lnTo>
                      <a:pt x="164" y="49"/>
                    </a:lnTo>
                    <a:lnTo>
                      <a:pt x="184" y="64"/>
                    </a:lnTo>
                    <a:lnTo>
                      <a:pt x="204" y="81"/>
                    </a:lnTo>
                    <a:lnTo>
                      <a:pt x="223" y="103"/>
                    </a:lnTo>
                    <a:lnTo>
                      <a:pt x="222" y="100"/>
                    </a:lnTo>
                    <a:lnTo>
                      <a:pt x="220" y="92"/>
                    </a:lnTo>
                    <a:lnTo>
                      <a:pt x="214" y="79"/>
                    </a:lnTo>
                    <a:lnTo>
                      <a:pt x="204" y="63"/>
                    </a:lnTo>
                    <a:lnTo>
                      <a:pt x="190" y="47"/>
                    </a:lnTo>
                    <a:lnTo>
                      <a:pt x="169" y="31"/>
                    </a:lnTo>
                    <a:lnTo>
                      <a:pt x="143" y="16"/>
                    </a:lnTo>
                    <a:lnTo>
                      <a:pt x="108" y="3"/>
                    </a:lnTo>
                    <a:lnTo>
                      <a:pt x="112" y="2"/>
                    </a:lnTo>
                    <a:lnTo>
                      <a:pt x="121" y="1"/>
                    </a:lnTo>
                    <a:lnTo>
                      <a:pt x="136" y="0"/>
                    </a:lnTo>
                    <a:lnTo>
                      <a:pt x="154" y="4"/>
                    </a:lnTo>
                    <a:lnTo>
                      <a:pt x="175" y="13"/>
                    </a:lnTo>
                    <a:lnTo>
                      <a:pt x="197" y="32"/>
                    </a:lnTo>
                    <a:lnTo>
                      <a:pt x="219" y="61"/>
                    </a:lnTo>
                    <a:lnTo>
                      <a:pt x="241" y="102"/>
                    </a:lnTo>
                    <a:lnTo>
                      <a:pt x="227" y="119"/>
                    </a:lnTo>
                    <a:lnTo>
                      <a:pt x="20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auto">
              <a:xfrm>
                <a:off x="7486650" y="357188"/>
                <a:ext cx="112712" cy="88900"/>
              </a:xfrm>
              <a:custGeom>
                <a:avLst/>
                <a:gdLst/>
                <a:ahLst/>
                <a:cxnLst>
                  <a:cxn ang="0">
                    <a:pos x="140" y="112"/>
                  </a:cxn>
                  <a:cxn ang="0">
                    <a:pos x="139" y="107"/>
                  </a:cxn>
                  <a:cxn ang="0">
                    <a:pos x="134" y="96"/>
                  </a:cxn>
                  <a:cxn ang="0">
                    <a:pos x="126" y="80"/>
                  </a:cxn>
                  <a:cxn ang="0">
                    <a:pos x="114" y="61"/>
                  </a:cxn>
                  <a:cxn ang="0">
                    <a:pos x="95" y="42"/>
                  </a:cxn>
                  <a:cxn ang="0">
                    <a:pos x="70" y="23"/>
                  </a:cxn>
                  <a:cxn ang="0">
                    <a:pos x="39" y="9"/>
                  </a:cxn>
                  <a:cxn ang="0">
                    <a:pos x="0" y="1"/>
                  </a:cxn>
                  <a:cxn ang="0">
                    <a:pos x="6" y="0"/>
                  </a:cxn>
                  <a:cxn ang="0">
                    <a:pos x="24" y="0"/>
                  </a:cxn>
                  <a:cxn ang="0">
                    <a:pos x="49" y="1"/>
                  </a:cxn>
                  <a:cxn ang="0">
                    <a:pos x="77" y="7"/>
                  </a:cxn>
                  <a:cxn ang="0">
                    <a:pos x="103" y="19"/>
                  </a:cxn>
                  <a:cxn ang="0">
                    <a:pos x="126" y="38"/>
                  </a:cxn>
                  <a:cxn ang="0">
                    <a:pos x="139" y="69"/>
                  </a:cxn>
                  <a:cxn ang="0">
                    <a:pos x="140" y="112"/>
                  </a:cxn>
                </a:cxnLst>
                <a:rect l="0" t="0" r="r" b="b"/>
                <a:pathLst>
                  <a:path w="140" h="112">
                    <a:moveTo>
                      <a:pt x="140" y="112"/>
                    </a:moveTo>
                    <a:lnTo>
                      <a:pt x="139" y="107"/>
                    </a:lnTo>
                    <a:lnTo>
                      <a:pt x="134" y="96"/>
                    </a:lnTo>
                    <a:lnTo>
                      <a:pt x="126" y="80"/>
                    </a:lnTo>
                    <a:lnTo>
                      <a:pt x="114" y="61"/>
                    </a:lnTo>
                    <a:lnTo>
                      <a:pt x="95" y="42"/>
                    </a:lnTo>
                    <a:lnTo>
                      <a:pt x="70" y="23"/>
                    </a:lnTo>
                    <a:lnTo>
                      <a:pt x="39" y="9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9" y="1"/>
                    </a:lnTo>
                    <a:lnTo>
                      <a:pt x="77" y="7"/>
                    </a:lnTo>
                    <a:lnTo>
                      <a:pt x="103" y="19"/>
                    </a:lnTo>
                    <a:lnTo>
                      <a:pt x="126" y="38"/>
                    </a:lnTo>
                    <a:lnTo>
                      <a:pt x="139" y="69"/>
                    </a:lnTo>
                    <a:lnTo>
                      <a:pt x="14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auto">
              <a:xfrm>
                <a:off x="7634288" y="425450"/>
                <a:ext cx="141287" cy="10318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3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41" y="2"/>
                  </a:cxn>
                  <a:cxn ang="0">
                    <a:pos x="54" y="6"/>
                  </a:cxn>
                  <a:cxn ang="0">
                    <a:pos x="65" y="13"/>
                  </a:cxn>
                  <a:cxn ang="0">
                    <a:pos x="74" y="27"/>
                  </a:cxn>
                  <a:cxn ang="0">
                    <a:pos x="78" y="46"/>
                  </a:cxn>
                  <a:cxn ang="0">
                    <a:pos x="83" y="68"/>
                  </a:cxn>
                  <a:cxn ang="0">
                    <a:pos x="91" y="87"/>
                  </a:cxn>
                  <a:cxn ang="0">
                    <a:pos x="103" y="101"/>
                  </a:cxn>
                  <a:cxn ang="0">
                    <a:pos x="115" y="112"/>
                  </a:cxn>
                  <a:cxn ang="0">
                    <a:pos x="130" y="120"/>
                  </a:cxn>
                  <a:cxn ang="0">
                    <a:pos x="146" y="125"/>
                  </a:cxn>
                  <a:cxn ang="0">
                    <a:pos x="162" y="127"/>
                  </a:cxn>
                  <a:cxn ang="0">
                    <a:pos x="179" y="127"/>
                  </a:cxn>
                  <a:cxn ang="0">
                    <a:pos x="177" y="127"/>
                  </a:cxn>
                  <a:cxn ang="0">
                    <a:pos x="174" y="128"/>
                  </a:cxn>
                  <a:cxn ang="0">
                    <a:pos x="169" y="129"/>
                  </a:cxn>
                  <a:cxn ang="0">
                    <a:pos x="162" y="131"/>
                  </a:cxn>
                  <a:cxn ang="0">
                    <a:pos x="154" y="132"/>
                  </a:cxn>
                  <a:cxn ang="0">
                    <a:pos x="145" y="132"/>
                  </a:cxn>
                  <a:cxn ang="0">
                    <a:pos x="136" y="131"/>
                  </a:cxn>
                  <a:cxn ang="0">
                    <a:pos x="126" y="128"/>
                  </a:cxn>
                  <a:cxn ang="0">
                    <a:pos x="122" y="127"/>
                  </a:cxn>
                  <a:cxn ang="0">
                    <a:pos x="114" y="121"/>
                  </a:cxn>
                  <a:cxn ang="0">
                    <a:pos x="103" y="114"/>
                  </a:cxn>
                  <a:cxn ang="0">
                    <a:pos x="91" y="104"/>
                  </a:cxn>
                  <a:cxn ang="0">
                    <a:pos x="78" y="93"/>
                  </a:cxn>
                  <a:cxn ang="0">
                    <a:pos x="69" y="79"/>
                  </a:cxn>
                  <a:cxn ang="0">
                    <a:pos x="65" y="63"/>
                  </a:cxn>
                  <a:cxn ang="0">
                    <a:pos x="67" y="46"/>
                  </a:cxn>
                  <a:cxn ang="0">
                    <a:pos x="67" y="45"/>
                  </a:cxn>
                  <a:cxn ang="0">
                    <a:pos x="65" y="41"/>
                  </a:cxn>
                  <a:cxn ang="0">
                    <a:pos x="62" y="36"/>
                  </a:cxn>
                  <a:cxn ang="0">
                    <a:pos x="56" y="30"/>
                  </a:cxn>
                  <a:cxn ang="0">
                    <a:pos x="48" y="23"/>
                  </a:cxn>
                  <a:cxn ang="0">
                    <a:pos x="36" y="19"/>
                  </a:cxn>
                  <a:cxn ang="0">
                    <a:pos x="21" y="15"/>
                  </a:cxn>
                  <a:cxn ang="0">
                    <a:pos x="0" y="14"/>
                  </a:cxn>
                  <a:cxn ang="0">
                    <a:pos x="10" y="4"/>
                  </a:cxn>
                </a:cxnLst>
                <a:rect l="0" t="0" r="r" b="b"/>
                <a:pathLst>
                  <a:path w="179" h="132">
                    <a:moveTo>
                      <a:pt x="10" y="4"/>
                    </a:moveTo>
                    <a:lnTo>
                      <a:pt x="13" y="3"/>
                    </a:lnTo>
                    <a:lnTo>
                      <a:pt x="20" y="2"/>
                    </a:lnTo>
                    <a:lnTo>
                      <a:pt x="30" y="0"/>
                    </a:lnTo>
                    <a:lnTo>
                      <a:pt x="41" y="2"/>
                    </a:lnTo>
                    <a:lnTo>
                      <a:pt x="54" y="6"/>
                    </a:lnTo>
                    <a:lnTo>
                      <a:pt x="65" y="13"/>
                    </a:lnTo>
                    <a:lnTo>
                      <a:pt x="74" y="27"/>
                    </a:lnTo>
                    <a:lnTo>
                      <a:pt x="78" y="46"/>
                    </a:lnTo>
                    <a:lnTo>
                      <a:pt x="83" y="68"/>
                    </a:lnTo>
                    <a:lnTo>
                      <a:pt x="91" y="87"/>
                    </a:lnTo>
                    <a:lnTo>
                      <a:pt x="103" y="101"/>
                    </a:lnTo>
                    <a:lnTo>
                      <a:pt x="115" y="112"/>
                    </a:lnTo>
                    <a:lnTo>
                      <a:pt x="130" y="120"/>
                    </a:lnTo>
                    <a:lnTo>
                      <a:pt x="146" y="125"/>
                    </a:lnTo>
                    <a:lnTo>
                      <a:pt x="162" y="127"/>
                    </a:lnTo>
                    <a:lnTo>
                      <a:pt x="179" y="127"/>
                    </a:lnTo>
                    <a:lnTo>
                      <a:pt x="177" y="127"/>
                    </a:lnTo>
                    <a:lnTo>
                      <a:pt x="174" y="128"/>
                    </a:lnTo>
                    <a:lnTo>
                      <a:pt x="169" y="129"/>
                    </a:lnTo>
                    <a:lnTo>
                      <a:pt x="162" y="131"/>
                    </a:lnTo>
                    <a:lnTo>
                      <a:pt x="154" y="132"/>
                    </a:lnTo>
                    <a:lnTo>
                      <a:pt x="145" y="132"/>
                    </a:lnTo>
                    <a:lnTo>
                      <a:pt x="136" y="131"/>
                    </a:lnTo>
                    <a:lnTo>
                      <a:pt x="126" y="128"/>
                    </a:lnTo>
                    <a:lnTo>
                      <a:pt x="122" y="127"/>
                    </a:lnTo>
                    <a:lnTo>
                      <a:pt x="114" y="121"/>
                    </a:lnTo>
                    <a:lnTo>
                      <a:pt x="103" y="114"/>
                    </a:lnTo>
                    <a:lnTo>
                      <a:pt x="91" y="104"/>
                    </a:lnTo>
                    <a:lnTo>
                      <a:pt x="78" y="93"/>
                    </a:lnTo>
                    <a:lnTo>
                      <a:pt x="69" y="79"/>
                    </a:lnTo>
                    <a:lnTo>
                      <a:pt x="65" y="63"/>
                    </a:lnTo>
                    <a:lnTo>
                      <a:pt x="67" y="46"/>
                    </a:lnTo>
                    <a:lnTo>
                      <a:pt x="67" y="45"/>
                    </a:lnTo>
                    <a:lnTo>
                      <a:pt x="65" y="41"/>
                    </a:lnTo>
                    <a:lnTo>
                      <a:pt x="62" y="36"/>
                    </a:lnTo>
                    <a:lnTo>
                      <a:pt x="56" y="30"/>
                    </a:lnTo>
                    <a:lnTo>
                      <a:pt x="48" y="23"/>
                    </a:lnTo>
                    <a:lnTo>
                      <a:pt x="36" y="19"/>
                    </a:lnTo>
                    <a:lnTo>
                      <a:pt x="21" y="15"/>
                    </a:lnTo>
                    <a:lnTo>
                      <a:pt x="0" y="1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auto">
              <a:xfrm>
                <a:off x="7632700" y="430213"/>
                <a:ext cx="106362" cy="1333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0"/>
                  </a:cxn>
                  <a:cxn ang="0">
                    <a:pos x="22" y="1"/>
                  </a:cxn>
                  <a:cxn ang="0">
                    <a:pos x="31" y="4"/>
                  </a:cxn>
                  <a:cxn ang="0">
                    <a:pos x="42" y="7"/>
                  </a:cxn>
                  <a:cxn ang="0">
                    <a:pos x="53" y="14"/>
                  </a:cxn>
                  <a:cxn ang="0">
                    <a:pos x="61" y="26"/>
                  </a:cxn>
                  <a:cxn ang="0">
                    <a:pos x="64" y="41"/>
                  </a:cxn>
                  <a:cxn ang="0">
                    <a:pos x="63" y="61"/>
                  </a:cxn>
                  <a:cxn ang="0">
                    <a:pos x="61" y="83"/>
                  </a:cxn>
                  <a:cxn ang="0">
                    <a:pos x="63" y="103"/>
                  </a:cxn>
                  <a:cxn ang="0">
                    <a:pos x="70" y="120"/>
                  </a:cxn>
                  <a:cxn ang="0">
                    <a:pos x="79" y="135"/>
                  </a:cxn>
                  <a:cxn ang="0">
                    <a:pos x="91" y="147"/>
                  </a:cxn>
                  <a:cxn ang="0">
                    <a:pos x="105" y="157"/>
                  </a:cxn>
                  <a:cxn ang="0">
                    <a:pos x="120" y="163"/>
                  </a:cxn>
                  <a:cxn ang="0">
                    <a:pos x="135" y="167"/>
                  </a:cxn>
                  <a:cxn ang="0">
                    <a:pos x="133" y="167"/>
                  </a:cxn>
                  <a:cxn ang="0">
                    <a:pos x="130" y="167"/>
                  </a:cxn>
                  <a:cxn ang="0">
                    <a:pos x="125" y="167"/>
                  </a:cxn>
                  <a:cxn ang="0">
                    <a:pos x="118" y="166"/>
                  </a:cxn>
                  <a:cxn ang="0">
                    <a:pos x="110" y="164"/>
                  </a:cxn>
                  <a:cxn ang="0">
                    <a:pos x="102" y="162"/>
                  </a:cxn>
                  <a:cxn ang="0">
                    <a:pos x="93" y="158"/>
                  </a:cxn>
                  <a:cxn ang="0">
                    <a:pos x="84" y="152"/>
                  </a:cxn>
                  <a:cxn ang="0">
                    <a:pos x="82" y="150"/>
                  </a:cxn>
                  <a:cxn ang="0">
                    <a:pos x="75" y="143"/>
                  </a:cxn>
                  <a:cxn ang="0">
                    <a:pos x="67" y="133"/>
                  </a:cxn>
                  <a:cxn ang="0">
                    <a:pos x="58" y="119"/>
                  </a:cxn>
                  <a:cxn ang="0">
                    <a:pos x="50" y="104"/>
                  </a:cxn>
                  <a:cxn ang="0">
                    <a:pos x="46" y="88"/>
                  </a:cxn>
                  <a:cxn ang="0">
                    <a:pos x="46" y="72"/>
                  </a:cxn>
                  <a:cxn ang="0">
                    <a:pos x="53" y="57"/>
                  </a:cxn>
                  <a:cxn ang="0">
                    <a:pos x="53" y="56"/>
                  </a:cxn>
                  <a:cxn ang="0">
                    <a:pos x="53" y="51"/>
                  </a:cxn>
                  <a:cxn ang="0">
                    <a:pos x="52" y="45"/>
                  </a:cxn>
                  <a:cxn ang="0">
                    <a:pos x="48" y="38"/>
                  </a:cxn>
                  <a:cxn ang="0">
                    <a:pos x="42" y="30"/>
                  </a:cxn>
                  <a:cxn ang="0">
                    <a:pos x="32" y="21"/>
                  </a:cxn>
                  <a:cxn ang="0">
                    <a:pos x="18" y="13"/>
                  </a:cxn>
                  <a:cxn ang="0">
                    <a:pos x="0" y="6"/>
                  </a:cxn>
                  <a:cxn ang="0">
                    <a:pos x="11" y="0"/>
                  </a:cxn>
                </a:cxnLst>
                <a:rect l="0" t="0" r="r" b="b"/>
                <a:pathLst>
                  <a:path w="135" h="167">
                    <a:moveTo>
                      <a:pt x="11" y="0"/>
                    </a:moveTo>
                    <a:lnTo>
                      <a:pt x="14" y="0"/>
                    </a:lnTo>
                    <a:lnTo>
                      <a:pt x="22" y="1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3" y="14"/>
                    </a:lnTo>
                    <a:lnTo>
                      <a:pt x="61" y="26"/>
                    </a:lnTo>
                    <a:lnTo>
                      <a:pt x="64" y="41"/>
                    </a:lnTo>
                    <a:lnTo>
                      <a:pt x="63" y="61"/>
                    </a:lnTo>
                    <a:lnTo>
                      <a:pt x="61" y="83"/>
                    </a:lnTo>
                    <a:lnTo>
                      <a:pt x="63" y="103"/>
                    </a:lnTo>
                    <a:lnTo>
                      <a:pt x="70" y="120"/>
                    </a:lnTo>
                    <a:lnTo>
                      <a:pt x="79" y="135"/>
                    </a:lnTo>
                    <a:lnTo>
                      <a:pt x="91" y="147"/>
                    </a:lnTo>
                    <a:lnTo>
                      <a:pt x="105" y="157"/>
                    </a:lnTo>
                    <a:lnTo>
                      <a:pt x="120" y="163"/>
                    </a:lnTo>
                    <a:lnTo>
                      <a:pt x="135" y="167"/>
                    </a:lnTo>
                    <a:lnTo>
                      <a:pt x="133" y="167"/>
                    </a:lnTo>
                    <a:lnTo>
                      <a:pt x="130" y="167"/>
                    </a:lnTo>
                    <a:lnTo>
                      <a:pt x="125" y="167"/>
                    </a:lnTo>
                    <a:lnTo>
                      <a:pt x="118" y="166"/>
                    </a:lnTo>
                    <a:lnTo>
                      <a:pt x="110" y="164"/>
                    </a:lnTo>
                    <a:lnTo>
                      <a:pt x="102" y="162"/>
                    </a:lnTo>
                    <a:lnTo>
                      <a:pt x="93" y="158"/>
                    </a:lnTo>
                    <a:lnTo>
                      <a:pt x="84" y="152"/>
                    </a:lnTo>
                    <a:lnTo>
                      <a:pt x="82" y="150"/>
                    </a:lnTo>
                    <a:lnTo>
                      <a:pt x="75" y="143"/>
                    </a:lnTo>
                    <a:lnTo>
                      <a:pt x="67" y="133"/>
                    </a:lnTo>
                    <a:lnTo>
                      <a:pt x="58" y="119"/>
                    </a:lnTo>
                    <a:lnTo>
                      <a:pt x="50" y="104"/>
                    </a:lnTo>
                    <a:lnTo>
                      <a:pt x="46" y="88"/>
                    </a:lnTo>
                    <a:lnTo>
                      <a:pt x="46" y="72"/>
                    </a:lnTo>
                    <a:lnTo>
                      <a:pt x="53" y="57"/>
                    </a:lnTo>
                    <a:lnTo>
                      <a:pt x="53" y="56"/>
                    </a:lnTo>
                    <a:lnTo>
                      <a:pt x="53" y="51"/>
                    </a:lnTo>
                    <a:lnTo>
                      <a:pt x="52" y="45"/>
                    </a:lnTo>
                    <a:lnTo>
                      <a:pt x="48" y="38"/>
                    </a:lnTo>
                    <a:lnTo>
                      <a:pt x="42" y="30"/>
                    </a:lnTo>
                    <a:lnTo>
                      <a:pt x="32" y="21"/>
                    </a:lnTo>
                    <a:lnTo>
                      <a:pt x="18" y="13"/>
                    </a:lnTo>
                    <a:lnTo>
                      <a:pt x="0" y="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auto">
              <a:xfrm>
                <a:off x="6951663" y="557213"/>
                <a:ext cx="227012" cy="427038"/>
              </a:xfrm>
              <a:custGeom>
                <a:avLst/>
                <a:gdLst/>
                <a:ahLst/>
                <a:cxnLst>
                  <a:cxn ang="0">
                    <a:pos x="217" y="29"/>
                  </a:cxn>
                  <a:cxn ang="0">
                    <a:pos x="202" y="20"/>
                  </a:cxn>
                  <a:cxn ang="0">
                    <a:pos x="173" y="7"/>
                  </a:cxn>
                  <a:cxn ang="0">
                    <a:pos x="138" y="0"/>
                  </a:cxn>
                  <a:cxn ang="0">
                    <a:pos x="109" y="2"/>
                  </a:cxn>
                  <a:cxn ang="0">
                    <a:pos x="89" y="8"/>
                  </a:cxn>
                  <a:cxn ang="0">
                    <a:pos x="70" y="19"/>
                  </a:cxn>
                  <a:cxn ang="0">
                    <a:pos x="51" y="34"/>
                  </a:cxn>
                  <a:cxn ang="0">
                    <a:pos x="33" y="56"/>
                  </a:cxn>
                  <a:cxn ang="0">
                    <a:pos x="19" y="79"/>
                  </a:cxn>
                  <a:cxn ang="0">
                    <a:pos x="9" y="99"/>
                  </a:cxn>
                  <a:cxn ang="0">
                    <a:pos x="3" y="120"/>
                  </a:cxn>
                  <a:cxn ang="0">
                    <a:pos x="0" y="143"/>
                  </a:cxn>
                  <a:cxn ang="0">
                    <a:pos x="4" y="170"/>
                  </a:cxn>
                  <a:cxn ang="0">
                    <a:pos x="12" y="193"/>
                  </a:cxn>
                  <a:cxn ang="0">
                    <a:pos x="26" y="215"/>
                  </a:cxn>
                  <a:cxn ang="0">
                    <a:pos x="37" y="230"/>
                  </a:cxn>
                  <a:cxn ang="0">
                    <a:pos x="47" y="239"/>
                  </a:cxn>
                  <a:cxn ang="0">
                    <a:pos x="56" y="247"/>
                  </a:cxn>
                  <a:cxn ang="0">
                    <a:pos x="66" y="255"/>
                  </a:cxn>
                  <a:cxn ang="0">
                    <a:pos x="91" y="284"/>
                  </a:cxn>
                  <a:cxn ang="0">
                    <a:pos x="110" y="361"/>
                  </a:cxn>
                  <a:cxn ang="0">
                    <a:pos x="98" y="447"/>
                  </a:cxn>
                  <a:cxn ang="0">
                    <a:pos x="59" y="511"/>
                  </a:cxn>
                  <a:cxn ang="0">
                    <a:pos x="33" y="525"/>
                  </a:cxn>
                  <a:cxn ang="0">
                    <a:pos x="52" y="526"/>
                  </a:cxn>
                  <a:cxn ang="0">
                    <a:pos x="82" y="514"/>
                  </a:cxn>
                  <a:cxn ang="0">
                    <a:pos x="115" y="473"/>
                  </a:cxn>
                  <a:cxn ang="0">
                    <a:pos x="129" y="439"/>
                  </a:cxn>
                  <a:cxn ang="0">
                    <a:pos x="134" y="454"/>
                  </a:cxn>
                  <a:cxn ang="0">
                    <a:pos x="133" y="481"/>
                  </a:cxn>
                  <a:cxn ang="0">
                    <a:pos x="115" y="516"/>
                  </a:cxn>
                  <a:cxn ang="0">
                    <a:pos x="98" y="537"/>
                  </a:cxn>
                  <a:cxn ang="0">
                    <a:pos x="125" y="535"/>
                  </a:cxn>
                  <a:cxn ang="0">
                    <a:pos x="164" y="512"/>
                  </a:cxn>
                  <a:cxn ang="0">
                    <a:pos x="206" y="453"/>
                  </a:cxn>
                  <a:cxn ang="0">
                    <a:pos x="224" y="394"/>
                  </a:cxn>
                  <a:cxn ang="0">
                    <a:pos x="225" y="343"/>
                  </a:cxn>
                  <a:cxn ang="0">
                    <a:pos x="223" y="324"/>
                  </a:cxn>
                  <a:cxn ang="0">
                    <a:pos x="238" y="345"/>
                  </a:cxn>
                  <a:cxn ang="0">
                    <a:pos x="253" y="382"/>
                  </a:cxn>
                  <a:cxn ang="0">
                    <a:pos x="255" y="430"/>
                  </a:cxn>
                  <a:cxn ang="0">
                    <a:pos x="250" y="453"/>
                  </a:cxn>
                  <a:cxn ang="0">
                    <a:pos x="267" y="428"/>
                  </a:cxn>
                  <a:cxn ang="0">
                    <a:pos x="278" y="384"/>
                  </a:cxn>
                  <a:cxn ang="0">
                    <a:pos x="265" y="328"/>
                  </a:cxn>
                  <a:cxn ang="0">
                    <a:pos x="224" y="278"/>
                  </a:cxn>
                  <a:cxn ang="0">
                    <a:pos x="197" y="243"/>
                  </a:cxn>
                  <a:cxn ang="0">
                    <a:pos x="182" y="212"/>
                  </a:cxn>
                  <a:cxn ang="0">
                    <a:pos x="174" y="184"/>
                  </a:cxn>
                  <a:cxn ang="0">
                    <a:pos x="173" y="154"/>
                  </a:cxn>
                  <a:cxn ang="0">
                    <a:pos x="192" y="121"/>
                  </a:cxn>
                  <a:cxn ang="0">
                    <a:pos x="226" y="94"/>
                  </a:cxn>
                  <a:cxn ang="0">
                    <a:pos x="267" y="83"/>
                  </a:cxn>
                  <a:cxn ang="0">
                    <a:pos x="286" y="87"/>
                  </a:cxn>
                  <a:cxn ang="0">
                    <a:pos x="275" y="75"/>
                  </a:cxn>
                  <a:cxn ang="0">
                    <a:pos x="255" y="58"/>
                  </a:cxn>
                  <a:cxn ang="0">
                    <a:pos x="232" y="40"/>
                  </a:cxn>
                </a:cxnLst>
                <a:rect l="0" t="0" r="r" b="b"/>
                <a:pathLst>
                  <a:path w="287" h="537">
                    <a:moveTo>
                      <a:pt x="219" y="30"/>
                    </a:moveTo>
                    <a:lnTo>
                      <a:pt x="217" y="29"/>
                    </a:lnTo>
                    <a:lnTo>
                      <a:pt x="211" y="25"/>
                    </a:lnTo>
                    <a:lnTo>
                      <a:pt x="202" y="20"/>
                    </a:lnTo>
                    <a:lnTo>
                      <a:pt x="189" y="13"/>
                    </a:lnTo>
                    <a:lnTo>
                      <a:pt x="173" y="7"/>
                    </a:lnTo>
                    <a:lnTo>
                      <a:pt x="157" y="3"/>
                    </a:lnTo>
                    <a:lnTo>
                      <a:pt x="138" y="0"/>
                    </a:lnTo>
                    <a:lnTo>
                      <a:pt x="118" y="0"/>
                    </a:lnTo>
                    <a:lnTo>
                      <a:pt x="109" y="2"/>
                    </a:lnTo>
                    <a:lnTo>
                      <a:pt x="98" y="5"/>
                    </a:lnTo>
                    <a:lnTo>
                      <a:pt x="89" y="8"/>
                    </a:lnTo>
                    <a:lnTo>
                      <a:pt x="79" y="13"/>
                    </a:lnTo>
                    <a:lnTo>
                      <a:pt x="70" y="19"/>
                    </a:lnTo>
                    <a:lnTo>
                      <a:pt x="60" y="26"/>
                    </a:lnTo>
                    <a:lnTo>
                      <a:pt x="51" y="34"/>
                    </a:lnTo>
                    <a:lnTo>
                      <a:pt x="42" y="44"/>
                    </a:lnTo>
                    <a:lnTo>
                      <a:pt x="33" y="56"/>
                    </a:lnTo>
                    <a:lnTo>
                      <a:pt x="26" y="67"/>
                    </a:lnTo>
                    <a:lnTo>
                      <a:pt x="19" y="79"/>
                    </a:lnTo>
                    <a:lnTo>
                      <a:pt x="13" y="89"/>
                    </a:lnTo>
                    <a:lnTo>
                      <a:pt x="9" y="99"/>
                    </a:lnTo>
                    <a:lnTo>
                      <a:pt x="5" y="110"/>
                    </a:lnTo>
                    <a:lnTo>
                      <a:pt x="3" y="120"/>
                    </a:lnTo>
                    <a:lnTo>
                      <a:pt x="2" y="131"/>
                    </a:lnTo>
                    <a:lnTo>
                      <a:pt x="0" y="143"/>
                    </a:lnTo>
                    <a:lnTo>
                      <a:pt x="2" y="157"/>
                    </a:lnTo>
                    <a:lnTo>
                      <a:pt x="4" y="170"/>
                    </a:lnTo>
                    <a:lnTo>
                      <a:pt x="7" y="181"/>
                    </a:lnTo>
                    <a:lnTo>
                      <a:pt x="12" y="193"/>
                    </a:lnTo>
                    <a:lnTo>
                      <a:pt x="19" y="204"/>
                    </a:lnTo>
                    <a:lnTo>
                      <a:pt x="26" y="215"/>
                    </a:lnTo>
                    <a:lnTo>
                      <a:pt x="34" y="225"/>
                    </a:lnTo>
                    <a:lnTo>
                      <a:pt x="37" y="230"/>
                    </a:lnTo>
                    <a:lnTo>
                      <a:pt x="42" y="234"/>
                    </a:lnTo>
                    <a:lnTo>
                      <a:pt x="47" y="239"/>
                    </a:lnTo>
                    <a:lnTo>
                      <a:pt x="51" y="242"/>
                    </a:lnTo>
                    <a:lnTo>
                      <a:pt x="56" y="247"/>
                    </a:lnTo>
                    <a:lnTo>
                      <a:pt x="60" y="250"/>
                    </a:lnTo>
                    <a:lnTo>
                      <a:pt x="66" y="255"/>
                    </a:lnTo>
                    <a:lnTo>
                      <a:pt x="71" y="258"/>
                    </a:lnTo>
                    <a:lnTo>
                      <a:pt x="91" y="284"/>
                    </a:lnTo>
                    <a:lnTo>
                      <a:pt x="104" y="318"/>
                    </a:lnTo>
                    <a:lnTo>
                      <a:pt x="110" y="361"/>
                    </a:lnTo>
                    <a:lnTo>
                      <a:pt x="108" y="405"/>
                    </a:lnTo>
                    <a:lnTo>
                      <a:pt x="98" y="447"/>
                    </a:lnTo>
                    <a:lnTo>
                      <a:pt x="82" y="484"/>
                    </a:lnTo>
                    <a:lnTo>
                      <a:pt x="59" y="511"/>
                    </a:lnTo>
                    <a:lnTo>
                      <a:pt x="30" y="523"/>
                    </a:lnTo>
                    <a:lnTo>
                      <a:pt x="33" y="525"/>
                    </a:lnTo>
                    <a:lnTo>
                      <a:pt x="41" y="526"/>
                    </a:lnTo>
                    <a:lnTo>
                      <a:pt x="52" y="526"/>
                    </a:lnTo>
                    <a:lnTo>
                      <a:pt x="67" y="522"/>
                    </a:lnTo>
                    <a:lnTo>
                      <a:pt x="82" y="514"/>
                    </a:lnTo>
                    <a:lnTo>
                      <a:pt x="98" y="498"/>
                    </a:lnTo>
                    <a:lnTo>
                      <a:pt x="115" y="473"/>
                    </a:lnTo>
                    <a:lnTo>
                      <a:pt x="128" y="437"/>
                    </a:lnTo>
                    <a:lnTo>
                      <a:pt x="129" y="439"/>
                    </a:lnTo>
                    <a:lnTo>
                      <a:pt x="132" y="445"/>
                    </a:lnTo>
                    <a:lnTo>
                      <a:pt x="134" y="454"/>
                    </a:lnTo>
                    <a:lnTo>
                      <a:pt x="135" y="466"/>
                    </a:lnTo>
                    <a:lnTo>
                      <a:pt x="133" y="481"/>
                    </a:lnTo>
                    <a:lnTo>
                      <a:pt x="127" y="498"/>
                    </a:lnTo>
                    <a:lnTo>
                      <a:pt x="115" y="516"/>
                    </a:lnTo>
                    <a:lnTo>
                      <a:pt x="95" y="537"/>
                    </a:lnTo>
                    <a:lnTo>
                      <a:pt x="98" y="537"/>
                    </a:lnTo>
                    <a:lnTo>
                      <a:pt x="109" y="537"/>
                    </a:lnTo>
                    <a:lnTo>
                      <a:pt x="125" y="535"/>
                    </a:lnTo>
                    <a:lnTo>
                      <a:pt x="143" y="527"/>
                    </a:lnTo>
                    <a:lnTo>
                      <a:pt x="164" y="512"/>
                    </a:lnTo>
                    <a:lnTo>
                      <a:pt x="186" y="488"/>
                    </a:lnTo>
                    <a:lnTo>
                      <a:pt x="206" y="453"/>
                    </a:lnTo>
                    <a:lnTo>
                      <a:pt x="223" y="405"/>
                    </a:lnTo>
                    <a:lnTo>
                      <a:pt x="224" y="394"/>
                    </a:lnTo>
                    <a:lnTo>
                      <a:pt x="225" y="370"/>
                    </a:lnTo>
                    <a:lnTo>
                      <a:pt x="225" y="343"/>
                    </a:lnTo>
                    <a:lnTo>
                      <a:pt x="220" y="322"/>
                    </a:lnTo>
                    <a:lnTo>
                      <a:pt x="223" y="324"/>
                    </a:lnTo>
                    <a:lnTo>
                      <a:pt x="230" y="332"/>
                    </a:lnTo>
                    <a:lnTo>
                      <a:pt x="238" y="345"/>
                    </a:lnTo>
                    <a:lnTo>
                      <a:pt x="246" y="362"/>
                    </a:lnTo>
                    <a:lnTo>
                      <a:pt x="253" y="382"/>
                    </a:lnTo>
                    <a:lnTo>
                      <a:pt x="256" y="405"/>
                    </a:lnTo>
                    <a:lnTo>
                      <a:pt x="255" y="430"/>
                    </a:lnTo>
                    <a:lnTo>
                      <a:pt x="247" y="457"/>
                    </a:lnTo>
                    <a:lnTo>
                      <a:pt x="250" y="453"/>
                    </a:lnTo>
                    <a:lnTo>
                      <a:pt x="257" y="443"/>
                    </a:lnTo>
                    <a:lnTo>
                      <a:pt x="267" y="428"/>
                    </a:lnTo>
                    <a:lnTo>
                      <a:pt x="275" y="408"/>
                    </a:lnTo>
                    <a:lnTo>
                      <a:pt x="278" y="384"/>
                    </a:lnTo>
                    <a:lnTo>
                      <a:pt x="276" y="357"/>
                    </a:lnTo>
                    <a:lnTo>
                      <a:pt x="265" y="328"/>
                    </a:lnTo>
                    <a:lnTo>
                      <a:pt x="242" y="298"/>
                    </a:lnTo>
                    <a:lnTo>
                      <a:pt x="224" y="278"/>
                    </a:lnTo>
                    <a:lnTo>
                      <a:pt x="209" y="260"/>
                    </a:lnTo>
                    <a:lnTo>
                      <a:pt x="197" y="243"/>
                    </a:lnTo>
                    <a:lnTo>
                      <a:pt x="188" y="227"/>
                    </a:lnTo>
                    <a:lnTo>
                      <a:pt x="182" y="212"/>
                    </a:lnTo>
                    <a:lnTo>
                      <a:pt x="178" y="199"/>
                    </a:lnTo>
                    <a:lnTo>
                      <a:pt x="174" y="184"/>
                    </a:lnTo>
                    <a:lnTo>
                      <a:pt x="172" y="169"/>
                    </a:lnTo>
                    <a:lnTo>
                      <a:pt x="173" y="154"/>
                    </a:lnTo>
                    <a:lnTo>
                      <a:pt x="180" y="137"/>
                    </a:lnTo>
                    <a:lnTo>
                      <a:pt x="192" y="121"/>
                    </a:lnTo>
                    <a:lnTo>
                      <a:pt x="208" y="105"/>
                    </a:lnTo>
                    <a:lnTo>
                      <a:pt x="226" y="94"/>
                    </a:lnTo>
                    <a:lnTo>
                      <a:pt x="246" y="86"/>
                    </a:lnTo>
                    <a:lnTo>
                      <a:pt x="267" y="83"/>
                    </a:lnTo>
                    <a:lnTo>
                      <a:pt x="287" y="88"/>
                    </a:lnTo>
                    <a:lnTo>
                      <a:pt x="286" y="87"/>
                    </a:lnTo>
                    <a:lnTo>
                      <a:pt x="282" y="82"/>
                    </a:lnTo>
                    <a:lnTo>
                      <a:pt x="275" y="75"/>
                    </a:lnTo>
                    <a:lnTo>
                      <a:pt x="265" y="67"/>
                    </a:lnTo>
                    <a:lnTo>
                      <a:pt x="255" y="58"/>
                    </a:lnTo>
                    <a:lnTo>
                      <a:pt x="244" y="49"/>
                    </a:lnTo>
                    <a:lnTo>
                      <a:pt x="232" y="40"/>
                    </a:lnTo>
                    <a:lnTo>
                      <a:pt x="219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auto">
              <a:xfrm>
                <a:off x="6970713" y="588963"/>
                <a:ext cx="117475" cy="146050"/>
              </a:xfrm>
              <a:custGeom>
                <a:avLst/>
                <a:gdLst/>
                <a:ahLst/>
                <a:cxnLst>
                  <a:cxn ang="0">
                    <a:pos x="146" y="4"/>
                  </a:cxn>
                  <a:cxn ang="0">
                    <a:pos x="140" y="3"/>
                  </a:cxn>
                  <a:cxn ang="0">
                    <a:pos x="125" y="1"/>
                  </a:cxn>
                  <a:cxn ang="0">
                    <a:pos x="105" y="0"/>
                  </a:cxn>
                  <a:cxn ang="0">
                    <a:pos x="80" y="2"/>
                  </a:cxn>
                  <a:cxn ang="0">
                    <a:pos x="54" y="11"/>
                  </a:cxn>
                  <a:cxn ang="0">
                    <a:pos x="31" y="28"/>
                  </a:cxn>
                  <a:cxn ang="0">
                    <a:pos x="11" y="56"/>
                  </a:cxn>
                  <a:cxn ang="0">
                    <a:pos x="0" y="99"/>
                  </a:cxn>
                  <a:cxn ang="0">
                    <a:pos x="0" y="95"/>
                  </a:cxn>
                  <a:cxn ang="0">
                    <a:pos x="2" y="88"/>
                  </a:cxn>
                  <a:cxn ang="0">
                    <a:pos x="6" y="77"/>
                  </a:cxn>
                  <a:cxn ang="0">
                    <a:pos x="12" y="64"/>
                  </a:cxn>
                  <a:cxn ang="0">
                    <a:pos x="22" y="50"/>
                  </a:cxn>
                  <a:cxn ang="0">
                    <a:pos x="37" y="38"/>
                  </a:cxn>
                  <a:cxn ang="0">
                    <a:pos x="55" y="28"/>
                  </a:cxn>
                  <a:cxn ang="0">
                    <a:pos x="79" y="23"/>
                  </a:cxn>
                  <a:cxn ang="0">
                    <a:pos x="76" y="25"/>
                  </a:cxn>
                  <a:cxn ang="0">
                    <a:pos x="67" y="33"/>
                  </a:cxn>
                  <a:cxn ang="0">
                    <a:pos x="55" y="47"/>
                  </a:cxn>
                  <a:cxn ang="0">
                    <a:pos x="44" y="64"/>
                  </a:cxn>
                  <a:cxn ang="0">
                    <a:pos x="38" y="87"/>
                  </a:cxn>
                  <a:cxn ang="0">
                    <a:pos x="39" y="115"/>
                  </a:cxn>
                  <a:cxn ang="0">
                    <a:pos x="50" y="147"/>
                  </a:cxn>
                  <a:cxn ang="0">
                    <a:pos x="77" y="183"/>
                  </a:cxn>
                  <a:cxn ang="0">
                    <a:pos x="75" y="177"/>
                  </a:cxn>
                  <a:cxn ang="0">
                    <a:pos x="69" y="161"/>
                  </a:cxn>
                  <a:cxn ang="0">
                    <a:pos x="63" y="139"/>
                  </a:cxn>
                  <a:cxn ang="0">
                    <a:pos x="61" y="110"/>
                  </a:cxn>
                  <a:cxn ang="0">
                    <a:pos x="64" y="81"/>
                  </a:cxn>
                  <a:cxn ang="0">
                    <a:pos x="78" y="52"/>
                  </a:cxn>
                  <a:cxn ang="0">
                    <a:pos x="105" y="25"/>
                  </a:cxn>
                  <a:cxn ang="0">
                    <a:pos x="146" y="4"/>
                  </a:cxn>
                </a:cxnLst>
                <a:rect l="0" t="0" r="r" b="b"/>
                <a:pathLst>
                  <a:path w="146" h="183">
                    <a:moveTo>
                      <a:pt x="146" y="4"/>
                    </a:moveTo>
                    <a:lnTo>
                      <a:pt x="140" y="3"/>
                    </a:lnTo>
                    <a:lnTo>
                      <a:pt x="125" y="1"/>
                    </a:lnTo>
                    <a:lnTo>
                      <a:pt x="105" y="0"/>
                    </a:lnTo>
                    <a:lnTo>
                      <a:pt x="80" y="2"/>
                    </a:lnTo>
                    <a:lnTo>
                      <a:pt x="54" y="11"/>
                    </a:lnTo>
                    <a:lnTo>
                      <a:pt x="31" y="28"/>
                    </a:lnTo>
                    <a:lnTo>
                      <a:pt x="11" y="56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2" y="88"/>
                    </a:lnTo>
                    <a:lnTo>
                      <a:pt x="6" y="77"/>
                    </a:lnTo>
                    <a:lnTo>
                      <a:pt x="12" y="64"/>
                    </a:lnTo>
                    <a:lnTo>
                      <a:pt x="22" y="50"/>
                    </a:lnTo>
                    <a:lnTo>
                      <a:pt x="37" y="38"/>
                    </a:lnTo>
                    <a:lnTo>
                      <a:pt x="55" y="28"/>
                    </a:lnTo>
                    <a:lnTo>
                      <a:pt x="79" y="23"/>
                    </a:lnTo>
                    <a:lnTo>
                      <a:pt x="76" y="25"/>
                    </a:lnTo>
                    <a:lnTo>
                      <a:pt x="67" y="33"/>
                    </a:lnTo>
                    <a:lnTo>
                      <a:pt x="55" y="47"/>
                    </a:lnTo>
                    <a:lnTo>
                      <a:pt x="44" y="64"/>
                    </a:lnTo>
                    <a:lnTo>
                      <a:pt x="38" y="87"/>
                    </a:lnTo>
                    <a:lnTo>
                      <a:pt x="39" y="115"/>
                    </a:lnTo>
                    <a:lnTo>
                      <a:pt x="50" y="147"/>
                    </a:lnTo>
                    <a:lnTo>
                      <a:pt x="77" y="183"/>
                    </a:lnTo>
                    <a:lnTo>
                      <a:pt x="75" y="177"/>
                    </a:lnTo>
                    <a:lnTo>
                      <a:pt x="69" y="161"/>
                    </a:lnTo>
                    <a:lnTo>
                      <a:pt x="63" y="139"/>
                    </a:lnTo>
                    <a:lnTo>
                      <a:pt x="61" y="110"/>
                    </a:lnTo>
                    <a:lnTo>
                      <a:pt x="64" y="81"/>
                    </a:lnTo>
                    <a:lnTo>
                      <a:pt x="78" y="52"/>
                    </a:lnTo>
                    <a:lnTo>
                      <a:pt x="105" y="25"/>
                    </a:lnTo>
                    <a:lnTo>
                      <a:pt x="14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3" name="Freeform 61"/>
              <p:cNvSpPr>
                <a:spLocks/>
              </p:cNvSpPr>
              <p:nvPr/>
            </p:nvSpPr>
            <p:spPr bwMode="auto">
              <a:xfrm>
                <a:off x="7085013" y="765175"/>
                <a:ext cx="25400" cy="165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8"/>
                  </a:cxn>
                  <a:cxn ang="0">
                    <a:pos x="18" y="39"/>
                  </a:cxn>
                  <a:cxn ang="0">
                    <a:pos x="26" y="66"/>
                  </a:cxn>
                  <a:cxn ang="0">
                    <a:pos x="31" y="98"/>
                  </a:cxn>
                  <a:cxn ang="0">
                    <a:pos x="30" y="133"/>
                  </a:cxn>
                  <a:cxn ang="0">
                    <a:pos x="22" y="170"/>
                  </a:cxn>
                  <a:cxn ang="0">
                    <a:pos x="2" y="208"/>
                  </a:cxn>
                  <a:cxn ang="0">
                    <a:pos x="3" y="203"/>
                  </a:cxn>
                  <a:cxn ang="0">
                    <a:pos x="7" y="188"/>
                  </a:cxn>
                  <a:cxn ang="0">
                    <a:pos x="11" y="163"/>
                  </a:cxn>
                  <a:cxn ang="0">
                    <a:pos x="15" y="135"/>
                  </a:cxn>
                  <a:cxn ang="0">
                    <a:pos x="16" y="101"/>
                  </a:cxn>
                  <a:cxn ang="0">
                    <a:pos x="15" y="67"/>
                  </a:cxn>
                  <a:cxn ang="0">
                    <a:pos x="10" y="32"/>
                  </a:cxn>
                  <a:cxn ang="0">
                    <a:pos x="0" y="0"/>
                  </a:cxn>
                </a:cxnLst>
                <a:rect l="0" t="0" r="r" b="b"/>
                <a:pathLst>
                  <a:path w="31" h="208">
                    <a:moveTo>
                      <a:pt x="0" y="0"/>
                    </a:moveTo>
                    <a:lnTo>
                      <a:pt x="2" y="4"/>
                    </a:lnTo>
                    <a:lnTo>
                      <a:pt x="9" y="18"/>
                    </a:lnTo>
                    <a:lnTo>
                      <a:pt x="18" y="39"/>
                    </a:lnTo>
                    <a:lnTo>
                      <a:pt x="26" y="66"/>
                    </a:lnTo>
                    <a:lnTo>
                      <a:pt x="31" y="98"/>
                    </a:lnTo>
                    <a:lnTo>
                      <a:pt x="30" y="133"/>
                    </a:lnTo>
                    <a:lnTo>
                      <a:pt x="22" y="170"/>
                    </a:lnTo>
                    <a:lnTo>
                      <a:pt x="2" y="208"/>
                    </a:lnTo>
                    <a:lnTo>
                      <a:pt x="3" y="203"/>
                    </a:lnTo>
                    <a:lnTo>
                      <a:pt x="7" y="188"/>
                    </a:lnTo>
                    <a:lnTo>
                      <a:pt x="11" y="163"/>
                    </a:lnTo>
                    <a:lnTo>
                      <a:pt x="15" y="135"/>
                    </a:lnTo>
                    <a:lnTo>
                      <a:pt x="16" y="101"/>
                    </a:lnTo>
                    <a:lnTo>
                      <a:pt x="15" y="67"/>
                    </a:lnTo>
                    <a:lnTo>
                      <a:pt x="1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4" name="Freeform 62"/>
              <p:cNvSpPr>
                <a:spLocks/>
              </p:cNvSpPr>
              <p:nvPr/>
            </p:nvSpPr>
            <p:spPr bwMode="auto">
              <a:xfrm>
                <a:off x="7158038" y="628650"/>
                <a:ext cx="95250" cy="60325"/>
              </a:xfrm>
              <a:custGeom>
                <a:avLst/>
                <a:gdLst/>
                <a:ahLst/>
                <a:cxnLst>
                  <a:cxn ang="0">
                    <a:pos x="120" y="73"/>
                  </a:cxn>
                  <a:cxn ang="0">
                    <a:pos x="116" y="72"/>
                  </a:cxn>
                  <a:cxn ang="0">
                    <a:pos x="106" y="68"/>
                  </a:cxn>
                  <a:cxn ang="0">
                    <a:pos x="92" y="62"/>
                  </a:cxn>
                  <a:cxn ang="0">
                    <a:pos x="74" y="54"/>
                  </a:cxn>
                  <a:cxn ang="0">
                    <a:pos x="54" y="44"/>
                  </a:cxn>
                  <a:cxn ang="0">
                    <a:pos x="35" y="31"/>
                  </a:cxn>
                  <a:cxn ang="0">
                    <a:pos x="16" y="16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10" y="14"/>
                  </a:cxn>
                  <a:cxn ang="0">
                    <a:pos x="21" y="28"/>
                  </a:cxn>
                  <a:cxn ang="0">
                    <a:pos x="36" y="43"/>
                  </a:cxn>
                  <a:cxn ang="0">
                    <a:pos x="54" y="58"/>
                  </a:cxn>
                  <a:cxn ang="0">
                    <a:pos x="75" y="69"/>
                  </a:cxn>
                  <a:cxn ang="0">
                    <a:pos x="97" y="75"/>
                  </a:cxn>
                  <a:cxn ang="0">
                    <a:pos x="120" y="73"/>
                  </a:cxn>
                </a:cxnLst>
                <a:rect l="0" t="0" r="r" b="b"/>
                <a:pathLst>
                  <a:path w="120" h="75">
                    <a:moveTo>
                      <a:pt x="120" y="73"/>
                    </a:moveTo>
                    <a:lnTo>
                      <a:pt x="116" y="72"/>
                    </a:lnTo>
                    <a:lnTo>
                      <a:pt x="106" y="68"/>
                    </a:lnTo>
                    <a:lnTo>
                      <a:pt x="92" y="62"/>
                    </a:lnTo>
                    <a:lnTo>
                      <a:pt x="74" y="54"/>
                    </a:lnTo>
                    <a:lnTo>
                      <a:pt x="54" y="44"/>
                    </a:lnTo>
                    <a:lnTo>
                      <a:pt x="35" y="31"/>
                    </a:lnTo>
                    <a:lnTo>
                      <a:pt x="16" y="16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10" y="14"/>
                    </a:lnTo>
                    <a:lnTo>
                      <a:pt x="21" y="28"/>
                    </a:lnTo>
                    <a:lnTo>
                      <a:pt x="36" y="43"/>
                    </a:lnTo>
                    <a:lnTo>
                      <a:pt x="54" y="58"/>
                    </a:lnTo>
                    <a:lnTo>
                      <a:pt x="75" y="69"/>
                    </a:lnTo>
                    <a:lnTo>
                      <a:pt x="97" y="75"/>
                    </a:lnTo>
                    <a:lnTo>
                      <a:pt x="120" y="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5" name="Freeform 63"/>
              <p:cNvSpPr>
                <a:spLocks/>
              </p:cNvSpPr>
              <p:nvPr/>
            </p:nvSpPr>
            <p:spPr bwMode="auto">
              <a:xfrm>
                <a:off x="7102475" y="588963"/>
                <a:ext cx="17462" cy="34925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19" y="10"/>
                  </a:cxn>
                  <a:cxn ang="0">
                    <a:pos x="18" y="20"/>
                  </a:cxn>
                  <a:cxn ang="0">
                    <a:pos x="17" y="33"/>
                  </a:cxn>
                  <a:cxn ang="0">
                    <a:pos x="21" y="43"/>
                  </a:cxn>
                  <a:cxn ang="0">
                    <a:pos x="19" y="42"/>
                  </a:cxn>
                  <a:cxn ang="0">
                    <a:pos x="15" y="40"/>
                  </a:cxn>
                  <a:cxn ang="0">
                    <a:pos x="9" y="36"/>
                  </a:cxn>
                  <a:cxn ang="0">
                    <a:pos x="3" y="32"/>
                  </a:cxn>
                  <a:cxn ang="0">
                    <a:pos x="0" y="25"/>
                  </a:cxn>
                  <a:cxn ang="0">
                    <a:pos x="0" y="18"/>
                  </a:cxn>
                  <a:cxn ang="0">
                    <a:pos x="3" y="9"/>
                  </a:cxn>
                  <a:cxn ang="0">
                    <a:pos x="15" y="0"/>
                  </a:cxn>
                  <a:cxn ang="0">
                    <a:pos x="20" y="5"/>
                  </a:cxn>
                </a:cxnLst>
                <a:rect l="0" t="0" r="r" b="b"/>
                <a:pathLst>
                  <a:path w="21" h="43">
                    <a:moveTo>
                      <a:pt x="20" y="5"/>
                    </a:moveTo>
                    <a:lnTo>
                      <a:pt x="19" y="10"/>
                    </a:lnTo>
                    <a:lnTo>
                      <a:pt x="18" y="20"/>
                    </a:lnTo>
                    <a:lnTo>
                      <a:pt x="17" y="33"/>
                    </a:lnTo>
                    <a:lnTo>
                      <a:pt x="21" y="43"/>
                    </a:lnTo>
                    <a:lnTo>
                      <a:pt x="19" y="42"/>
                    </a:lnTo>
                    <a:lnTo>
                      <a:pt x="15" y="40"/>
                    </a:lnTo>
                    <a:lnTo>
                      <a:pt x="9" y="36"/>
                    </a:lnTo>
                    <a:lnTo>
                      <a:pt x="3" y="32"/>
                    </a:lnTo>
                    <a:lnTo>
                      <a:pt x="0" y="25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5" y="0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6" name="Freeform 64"/>
              <p:cNvSpPr>
                <a:spLocks/>
              </p:cNvSpPr>
              <p:nvPr/>
            </p:nvSpPr>
            <p:spPr bwMode="auto">
              <a:xfrm>
                <a:off x="7397750" y="930275"/>
                <a:ext cx="406400" cy="144463"/>
              </a:xfrm>
              <a:custGeom>
                <a:avLst/>
                <a:gdLst/>
                <a:ahLst/>
                <a:cxnLst>
                  <a:cxn ang="0">
                    <a:pos x="331" y="179"/>
                  </a:cxn>
                  <a:cxn ang="0">
                    <a:pos x="325" y="178"/>
                  </a:cxn>
                  <a:cxn ang="0">
                    <a:pos x="308" y="174"/>
                  </a:cxn>
                  <a:cxn ang="0">
                    <a:pos x="289" y="172"/>
                  </a:cxn>
                  <a:cxn ang="0">
                    <a:pos x="274" y="171"/>
                  </a:cxn>
                  <a:cxn ang="0">
                    <a:pos x="246" y="173"/>
                  </a:cxn>
                  <a:cxn ang="0">
                    <a:pos x="198" y="178"/>
                  </a:cxn>
                  <a:cxn ang="0">
                    <a:pos x="146" y="182"/>
                  </a:cxn>
                  <a:cxn ang="0">
                    <a:pos x="109" y="182"/>
                  </a:cxn>
                  <a:cxn ang="0">
                    <a:pos x="84" y="178"/>
                  </a:cxn>
                  <a:cxn ang="0">
                    <a:pos x="62" y="170"/>
                  </a:cxn>
                  <a:cxn ang="0">
                    <a:pos x="45" y="164"/>
                  </a:cxn>
                  <a:cxn ang="0">
                    <a:pos x="39" y="160"/>
                  </a:cxn>
                  <a:cxn ang="0">
                    <a:pos x="9" y="142"/>
                  </a:cxn>
                  <a:cxn ang="0">
                    <a:pos x="0" y="122"/>
                  </a:cxn>
                  <a:cxn ang="0">
                    <a:pos x="3" y="104"/>
                  </a:cxn>
                  <a:cxn ang="0">
                    <a:pos x="10" y="90"/>
                  </a:cxn>
                  <a:cxn ang="0">
                    <a:pos x="20" y="69"/>
                  </a:cxn>
                  <a:cxn ang="0">
                    <a:pos x="28" y="50"/>
                  </a:cxn>
                  <a:cxn ang="0">
                    <a:pos x="41" y="37"/>
                  </a:cxn>
                  <a:cxn ang="0">
                    <a:pos x="50" y="32"/>
                  </a:cxn>
                  <a:cxn ang="0">
                    <a:pos x="49" y="9"/>
                  </a:cxn>
                  <a:cxn ang="0">
                    <a:pos x="42" y="0"/>
                  </a:cxn>
                  <a:cxn ang="0">
                    <a:pos x="197" y="103"/>
                  </a:cxn>
                  <a:cxn ang="0">
                    <a:pos x="101" y="105"/>
                  </a:cxn>
                  <a:cxn ang="0">
                    <a:pos x="103" y="109"/>
                  </a:cxn>
                  <a:cxn ang="0">
                    <a:pos x="111" y="115"/>
                  </a:cxn>
                  <a:cxn ang="0">
                    <a:pos x="124" y="123"/>
                  </a:cxn>
                  <a:cxn ang="0">
                    <a:pos x="141" y="127"/>
                  </a:cxn>
                  <a:cxn ang="0">
                    <a:pos x="161" y="128"/>
                  </a:cxn>
                  <a:cxn ang="0">
                    <a:pos x="182" y="129"/>
                  </a:cxn>
                  <a:cxn ang="0">
                    <a:pos x="201" y="132"/>
                  </a:cxn>
                  <a:cxn ang="0">
                    <a:pos x="219" y="134"/>
                  </a:cxn>
                  <a:cxn ang="0">
                    <a:pos x="237" y="136"/>
                  </a:cxn>
                  <a:cxn ang="0">
                    <a:pos x="254" y="137"/>
                  </a:cxn>
                  <a:cxn ang="0">
                    <a:pos x="268" y="138"/>
                  </a:cxn>
                  <a:cxn ang="0">
                    <a:pos x="274" y="138"/>
                  </a:cxn>
                  <a:cxn ang="0">
                    <a:pos x="280" y="137"/>
                  </a:cxn>
                  <a:cxn ang="0">
                    <a:pos x="293" y="134"/>
                  </a:cxn>
                  <a:cxn ang="0">
                    <a:pos x="314" y="132"/>
                  </a:cxn>
                  <a:cxn ang="0">
                    <a:pos x="336" y="130"/>
                  </a:cxn>
                  <a:cxn ang="0">
                    <a:pos x="462" y="133"/>
                  </a:cxn>
                  <a:cxn ang="0">
                    <a:pos x="489" y="132"/>
                  </a:cxn>
                  <a:cxn ang="0">
                    <a:pos x="512" y="132"/>
                  </a:cxn>
                  <a:cxn ang="0">
                    <a:pos x="498" y="136"/>
                  </a:cxn>
                </a:cxnLst>
                <a:rect l="0" t="0" r="r" b="b"/>
                <a:pathLst>
                  <a:path w="512" h="182">
                    <a:moveTo>
                      <a:pt x="467" y="142"/>
                    </a:moveTo>
                    <a:lnTo>
                      <a:pt x="331" y="179"/>
                    </a:lnTo>
                    <a:lnTo>
                      <a:pt x="329" y="179"/>
                    </a:lnTo>
                    <a:lnTo>
                      <a:pt x="325" y="178"/>
                    </a:lnTo>
                    <a:lnTo>
                      <a:pt x="316" y="176"/>
                    </a:lnTo>
                    <a:lnTo>
                      <a:pt x="308" y="174"/>
                    </a:lnTo>
                    <a:lnTo>
                      <a:pt x="298" y="173"/>
                    </a:lnTo>
                    <a:lnTo>
                      <a:pt x="289" y="172"/>
                    </a:lnTo>
                    <a:lnTo>
                      <a:pt x="281" y="171"/>
                    </a:lnTo>
                    <a:lnTo>
                      <a:pt x="274" y="171"/>
                    </a:lnTo>
                    <a:lnTo>
                      <a:pt x="263" y="172"/>
                    </a:lnTo>
                    <a:lnTo>
                      <a:pt x="246" y="173"/>
                    </a:lnTo>
                    <a:lnTo>
                      <a:pt x="223" y="175"/>
                    </a:lnTo>
                    <a:lnTo>
                      <a:pt x="198" y="178"/>
                    </a:lnTo>
                    <a:lnTo>
                      <a:pt x="171" y="180"/>
                    </a:lnTo>
                    <a:lnTo>
                      <a:pt x="146" y="182"/>
                    </a:lnTo>
                    <a:lnTo>
                      <a:pt x="125" y="182"/>
                    </a:lnTo>
                    <a:lnTo>
                      <a:pt x="109" y="182"/>
                    </a:lnTo>
                    <a:lnTo>
                      <a:pt x="96" y="180"/>
                    </a:lnTo>
                    <a:lnTo>
                      <a:pt x="84" y="178"/>
                    </a:lnTo>
                    <a:lnTo>
                      <a:pt x="72" y="174"/>
                    </a:lnTo>
                    <a:lnTo>
                      <a:pt x="62" y="170"/>
                    </a:lnTo>
                    <a:lnTo>
                      <a:pt x="53" y="166"/>
                    </a:lnTo>
                    <a:lnTo>
                      <a:pt x="45" y="164"/>
                    </a:lnTo>
                    <a:lnTo>
                      <a:pt x="40" y="161"/>
                    </a:lnTo>
                    <a:lnTo>
                      <a:pt x="39" y="160"/>
                    </a:lnTo>
                    <a:lnTo>
                      <a:pt x="20" y="151"/>
                    </a:lnTo>
                    <a:lnTo>
                      <a:pt x="9" y="142"/>
                    </a:lnTo>
                    <a:lnTo>
                      <a:pt x="2" y="133"/>
                    </a:lnTo>
                    <a:lnTo>
                      <a:pt x="0" y="122"/>
                    </a:lnTo>
                    <a:lnTo>
                      <a:pt x="0" y="113"/>
                    </a:lnTo>
                    <a:lnTo>
                      <a:pt x="3" y="104"/>
                    </a:lnTo>
                    <a:lnTo>
                      <a:pt x="7" y="97"/>
                    </a:lnTo>
                    <a:lnTo>
                      <a:pt x="10" y="90"/>
                    </a:lnTo>
                    <a:lnTo>
                      <a:pt x="15" y="80"/>
                    </a:lnTo>
                    <a:lnTo>
                      <a:pt x="20" y="69"/>
                    </a:lnTo>
                    <a:lnTo>
                      <a:pt x="25" y="59"/>
                    </a:lnTo>
                    <a:lnTo>
                      <a:pt x="28" y="50"/>
                    </a:lnTo>
                    <a:lnTo>
                      <a:pt x="33" y="43"/>
                    </a:lnTo>
                    <a:lnTo>
                      <a:pt x="41" y="37"/>
                    </a:lnTo>
                    <a:lnTo>
                      <a:pt x="47" y="34"/>
                    </a:lnTo>
                    <a:lnTo>
                      <a:pt x="50" y="32"/>
                    </a:lnTo>
                    <a:lnTo>
                      <a:pt x="51" y="20"/>
                    </a:lnTo>
                    <a:lnTo>
                      <a:pt x="49" y="9"/>
                    </a:lnTo>
                    <a:lnTo>
                      <a:pt x="45" y="3"/>
                    </a:lnTo>
                    <a:lnTo>
                      <a:pt x="42" y="0"/>
                    </a:lnTo>
                    <a:lnTo>
                      <a:pt x="80" y="6"/>
                    </a:lnTo>
                    <a:lnTo>
                      <a:pt x="197" y="103"/>
                    </a:lnTo>
                    <a:lnTo>
                      <a:pt x="167" y="109"/>
                    </a:lnTo>
                    <a:lnTo>
                      <a:pt x="101" y="105"/>
                    </a:lnTo>
                    <a:lnTo>
                      <a:pt x="102" y="106"/>
                    </a:lnTo>
                    <a:lnTo>
                      <a:pt x="103" y="109"/>
                    </a:lnTo>
                    <a:lnTo>
                      <a:pt x="107" y="112"/>
                    </a:lnTo>
                    <a:lnTo>
                      <a:pt x="111" y="115"/>
                    </a:lnTo>
                    <a:lnTo>
                      <a:pt x="117" y="120"/>
                    </a:lnTo>
                    <a:lnTo>
                      <a:pt x="124" y="123"/>
                    </a:lnTo>
                    <a:lnTo>
                      <a:pt x="132" y="126"/>
                    </a:lnTo>
                    <a:lnTo>
                      <a:pt x="141" y="127"/>
                    </a:lnTo>
                    <a:lnTo>
                      <a:pt x="151" y="127"/>
                    </a:lnTo>
                    <a:lnTo>
                      <a:pt x="161" y="128"/>
                    </a:lnTo>
                    <a:lnTo>
                      <a:pt x="171" y="128"/>
                    </a:lnTo>
                    <a:lnTo>
                      <a:pt x="182" y="129"/>
                    </a:lnTo>
                    <a:lnTo>
                      <a:pt x="191" y="130"/>
                    </a:lnTo>
                    <a:lnTo>
                      <a:pt x="201" y="132"/>
                    </a:lnTo>
                    <a:lnTo>
                      <a:pt x="210" y="133"/>
                    </a:lnTo>
                    <a:lnTo>
                      <a:pt x="219" y="134"/>
                    </a:lnTo>
                    <a:lnTo>
                      <a:pt x="228" y="135"/>
                    </a:lnTo>
                    <a:lnTo>
                      <a:pt x="237" y="136"/>
                    </a:lnTo>
                    <a:lnTo>
                      <a:pt x="246" y="137"/>
                    </a:lnTo>
                    <a:lnTo>
                      <a:pt x="254" y="137"/>
                    </a:lnTo>
                    <a:lnTo>
                      <a:pt x="262" y="138"/>
                    </a:lnTo>
                    <a:lnTo>
                      <a:pt x="268" y="138"/>
                    </a:lnTo>
                    <a:lnTo>
                      <a:pt x="273" y="138"/>
                    </a:lnTo>
                    <a:lnTo>
                      <a:pt x="274" y="138"/>
                    </a:lnTo>
                    <a:lnTo>
                      <a:pt x="275" y="138"/>
                    </a:lnTo>
                    <a:lnTo>
                      <a:pt x="280" y="137"/>
                    </a:lnTo>
                    <a:lnTo>
                      <a:pt x="285" y="136"/>
                    </a:lnTo>
                    <a:lnTo>
                      <a:pt x="293" y="134"/>
                    </a:lnTo>
                    <a:lnTo>
                      <a:pt x="303" y="133"/>
                    </a:lnTo>
                    <a:lnTo>
                      <a:pt x="314" y="132"/>
                    </a:lnTo>
                    <a:lnTo>
                      <a:pt x="325" y="130"/>
                    </a:lnTo>
                    <a:lnTo>
                      <a:pt x="336" y="130"/>
                    </a:lnTo>
                    <a:lnTo>
                      <a:pt x="457" y="133"/>
                    </a:lnTo>
                    <a:lnTo>
                      <a:pt x="462" y="133"/>
                    </a:lnTo>
                    <a:lnTo>
                      <a:pt x="474" y="132"/>
                    </a:lnTo>
                    <a:lnTo>
                      <a:pt x="489" y="132"/>
                    </a:lnTo>
                    <a:lnTo>
                      <a:pt x="504" y="130"/>
                    </a:lnTo>
                    <a:lnTo>
                      <a:pt x="512" y="132"/>
                    </a:lnTo>
                    <a:lnTo>
                      <a:pt x="512" y="133"/>
                    </a:lnTo>
                    <a:lnTo>
                      <a:pt x="498" y="136"/>
                    </a:lnTo>
                    <a:lnTo>
                      <a:pt x="467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7" name="Freeform 65"/>
              <p:cNvSpPr>
                <a:spLocks/>
              </p:cNvSpPr>
              <p:nvPr/>
            </p:nvSpPr>
            <p:spPr bwMode="auto">
              <a:xfrm>
                <a:off x="7881938" y="1028700"/>
                <a:ext cx="93662" cy="571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2"/>
                  </a:cxn>
                  <a:cxn ang="0">
                    <a:pos x="4" y="1"/>
                  </a:cxn>
                  <a:cxn ang="0">
                    <a:pos x="8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7" y="2"/>
                  </a:cxn>
                  <a:cxn ang="0">
                    <a:pos x="35" y="6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6" y="12"/>
                  </a:cxn>
                  <a:cxn ang="0">
                    <a:pos x="60" y="14"/>
                  </a:cxn>
                  <a:cxn ang="0">
                    <a:pos x="61" y="15"/>
                  </a:cxn>
                  <a:cxn ang="0">
                    <a:pos x="77" y="24"/>
                  </a:cxn>
                  <a:cxn ang="0">
                    <a:pos x="95" y="47"/>
                  </a:cxn>
                  <a:cxn ang="0">
                    <a:pos x="76" y="39"/>
                  </a:cxn>
                  <a:cxn ang="0">
                    <a:pos x="79" y="41"/>
                  </a:cxn>
                  <a:cxn ang="0">
                    <a:pos x="83" y="47"/>
                  </a:cxn>
                  <a:cxn ang="0">
                    <a:pos x="89" y="53"/>
                  </a:cxn>
                  <a:cxn ang="0">
                    <a:pos x="96" y="56"/>
                  </a:cxn>
                  <a:cxn ang="0">
                    <a:pos x="104" y="60"/>
                  </a:cxn>
                  <a:cxn ang="0">
                    <a:pos x="111" y="64"/>
                  </a:cxn>
                  <a:cxn ang="0">
                    <a:pos x="117" y="69"/>
                  </a:cxn>
                  <a:cxn ang="0">
                    <a:pos x="119" y="70"/>
                  </a:cxn>
                  <a:cxn ang="0">
                    <a:pos x="119" y="70"/>
                  </a:cxn>
                  <a:cxn ang="0">
                    <a:pos x="118" y="71"/>
                  </a:cxn>
                  <a:cxn ang="0">
                    <a:pos x="115" y="71"/>
                  </a:cxn>
                  <a:cxn ang="0">
                    <a:pos x="112" y="71"/>
                  </a:cxn>
                  <a:cxn ang="0">
                    <a:pos x="109" y="70"/>
                  </a:cxn>
                  <a:cxn ang="0">
                    <a:pos x="103" y="68"/>
                  </a:cxn>
                  <a:cxn ang="0">
                    <a:pos x="96" y="64"/>
                  </a:cxn>
                  <a:cxn ang="0">
                    <a:pos x="89" y="61"/>
                  </a:cxn>
                  <a:cxn ang="0">
                    <a:pos x="81" y="57"/>
                  </a:cxn>
                  <a:cxn ang="0">
                    <a:pos x="75" y="55"/>
                  </a:cxn>
                  <a:cxn ang="0">
                    <a:pos x="70" y="53"/>
                  </a:cxn>
                  <a:cxn ang="0">
                    <a:pos x="69" y="52"/>
                  </a:cxn>
                  <a:cxn ang="0">
                    <a:pos x="68" y="52"/>
                  </a:cxn>
                  <a:cxn ang="0">
                    <a:pos x="64" y="49"/>
                  </a:cxn>
                  <a:cxn ang="0">
                    <a:pos x="57" y="47"/>
                  </a:cxn>
                  <a:cxn ang="0">
                    <a:pos x="50" y="45"/>
                  </a:cxn>
                  <a:cxn ang="0">
                    <a:pos x="42" y="42"/>
                  </a:cxn>
                  <a:cxn ang="0">
                    <a:pos x="35" y="40"/>
                  </a:cxn>
                  <a:cxn ang="0">
                    <a:pos x="28" y="38"/>
                  </a:cxn>
                  <a:cxn ang="0">
                    <a:pos x="23" y="37"/>
                  </a:cxn>
                  <a:cxn ang="0">
                    <a:pos x="16" y="32"/>
                  </a:cxn>
                  <a:cxn ang="0">
                    <a:pos x="9" y="24"/>
                  </a:cxn>
                  <a:cxn ang="0">
                    <a:pos x="4" y="12"/>
                  </a:cxn>
                  <a:cxn ang="0">
                    <a:pos x="0" y="2"/>
                  </a:cxn>
                </a:cxnLst>
                <a:rect l="0" t="0" r="r" b="b"/>
                <a:pathLst>
                  <a:path w="119" h="71">
                    <a:moveTo>
                      <a:pt x="0" y="2"/>
                    </a:moveTo>
                    <a:lnTo>
                      <a:pt x="1" y="2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20" y="1"/>
                    </a:lnTo>
                    <a:lnTo>
                      <a:pt x="27" y="2"/>
                    </a:lnTo>
                    <a:lnTo>
                      <a:pt x="35" y="6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6" y="12"/>
                    </a:lnTo>
                    <a:lnTo>
                      <a:pt x="60" y="14"/>
                    </a:lnTo>
                    <a:lnTo>
                      <a:pt x="61" y="15"/>
                    </a:lnTo>
                    <a:lnTo>
                      <a:pt x="77" y="24"/>
                    </a:lnTo>
                    <a:lnTo>
                      <a:pt x="95" y="47"/>
                    </a:lnTo>
                    <a:lnTo>
                      <a:pt x="76" y="39"/>
                    </a:lnTo>
                    <a:lnTo>
                      <a:pt x="79" y="41"/>
                    </a:lnTo>
                    <a:lnTo>
                      <a:pt x="83" y="47"/>
                    </a:lnTo>
                    <a:lnTo>
                      <a:pt x="89" y="53"/>
                    </a:lnTo>
                    <a:lnTo>
                      <a:pt x="96" y="56"/>
                    </a:lnTo>
                    <a:lnTo>
                      <a:pt x="104" y="60"/>
                    </a:lnTo>
                    <a:lnTo>
                      <a:pt x="111" y="64"/>
                    </a:lnTo>
                    <a:lnTo>
                      <a:pt x="117" y="69"/>
                    </a:lnTo>
                    <a:lnTo>
                      <a:pt x="119" y="70"/>
                    </a:lnTo>
                    <a:lnTo>
                      <a:pt x="119" y="70"/>
                    </a:lnTo>
                    <a:lnTo>
                      <a:pt x="118" y="71"/>
                    </a:lnTo>
                    <a:lnTo>
                      <a:pt x="115" y="71"/>
                    </a:lnTo>
                    <a:lnTo>
                      <a:pt x="112" y="71"/>
                    </a:lnTo>
                    <a:lnTo>
                      <a:pt x="109" y="70"/>
                    </a:lnTo>
                    <a:lnTo>
                      <a:pt x="103" y="68"/>
                    </a:lnTo>
                    <a:lnTo>
                      <a:pt x="96" y="64"/>
                    </a:lnTo>
                    <a:lnTo>
                      <a:pt x="89" y="61"/>
                    </a:lnTo>
                    <a:lnTo>
                      <a:pt x="81" y="57"/>
                    </a:lnTo>
                    <a:lnTo>
                      <a:pt x="75" y="55"/>
                    </a:lnTo>
                    <a:lnTo>
                      <a:pt x="70" y="53"/>
                    </a:lnTo>
                    <a:lnTo>
                      <a:pt x="69" y="52"/>
                    </a:lnTo>
                    <a:lnTo>
                      <a:pt x="68" y="52"/>
                    </a:lnTo>
                    <a:lnTo>
                      <a:pt x="64" y="49"/>
                    </a:lnTo>
                    <a:lnTo>
                      <a:pt x="57" y="47"/>
                    </a:lnTo>
                    <a:lnTo>
                      <a:pt x="50" y="45"/>
                    </a:lnTo>
                    <a:lnTo>
                      <a:pt x="42" y="42"/>
                    </a:lnTo>
                    <a:lnTo>
                      <a:pt x="35" y="40"/>
                    </a:lnTo>
                    <a:lnTo>
                      <a:pt x="28" y="38"/>
                    </a:lnTo>
                    <a:lnTo>
                      <a:pt x="23" y="37"/>
                    </a:lnTo>
                    <a:lnTo>
                      <a:pt x="16" y="32"/>
                    </a:lnTo>
                    <a:lnTo>
                      <a:pt x="9" y="24"/>
                    </a:lnTo>
                    <a:lnTo>
                      <a:pt x="4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4" name="Freeform 72"/>
              <p:cNvSpPr>
                <a:spLocks/>
              </p:cNvSpPr>
              <p:nvPr/>
            </p:nvSpPr>
            <p:spPr bwMode="auto">
              <a:xfrm>
                <a:off x="7737475" y="969963"/>
                <a:ext cx="87312" cy="3175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9"/>
                  </a:cxn>
                  <a:cxn ang="0">
                    <a:pos x="6" y="34"/>
                  </a:cxn>
                  <a:cxn ang="0">
                    <a:pos x="14" y="29"/>
                  </a:cxn>
                  <a:cxn ang="0">
                    <a:pos x="26" y="24"/>
                  </a:cxn>
                  <a:cxn ang="0">
                    <a:pos x="41" y="19"/>
                  </a:cxn>
                  <a:cxn ang="0">
                    <a:pos x="60" y="19"/>
                  </a:cxn>
                  <a:cxn ang="0">
                    <a:pos x="83" y="23"/>
                  </a:cxn>
                  <a:cxn ang="0">
                    <a:pos x="110" y="32"/>
                  </a:cxn>
                  <a:cxn ang="0">
                    <a:pos x="107" y="29"/>
                  </a:cxn>
                  <a:cxn ang="0">
                    <a:pos x="100" y="22"/>
                  </a:cxn>
                  <a:cxn ang="0">
                    <a:pos x="89" y="13"/>
                  </a:cxn>
                  <a:cxn ang="0">
                    <a:pos x="75" y="5"/>
                  </a:cxn>
                  <a:cxn ang="0">
                    <a:pos x="58" y="0"/>
                  </a:cxn>
                  <a:cxn ang="0">
                    <a:pos x="39" y="3"/>
                  </a:cxn>
                  <a:cxn ang="0">
                    <a:pos x="20" y="15"/>
                  </a:cxn>
                  <a:cxn ang="0">
                    <a:pos x="0" y="40"/>
                  </a:cxn>
                </a:cxnLst>
                <a:rect l="0" t="0" r="r" b="b"/>
                <a:pathLst>
                  <a:path w="110" h="40">
                    <a:moveTo>
                      <a:pt x="0" y="40"/>
                    </a:moveTo>
                    <a:lnTo>
                      <a:pt x="1" y="39"/>
                    </a:lnTo>
                    <a:lnTo>
                      <a:pt x="6" y="34"/>
                    </a:lnTo>
                    <a:lnTo>
                      <a:pt x="14" y="29"/>
                    </a:lnTo>
                    <a:lnTo>
                      <a:pt x="26" y="24"/>
                    </a:lnTo>
                    <a:lnTo>
                      <a:pt x="41" y="19"/>
                    </a:lnTo>
                    <a:lnTo>
                      <a:pt x="60" y="19"/>
                    </a:lnTo>
                    <a:lnTo>
                      <a:pt x="83" y="23"/>
                    </a:lnTo>
                    <a:lnTo>
                      <a:pt x="110" y="32"/>
                    </a:lnTo>
                    <a:lnTo>
                      <a:pt x="107" y="29"/>
                    </a:lnTo>
                    <a:lnTo>
                      <a:pt x="100" y="22"/>
                    </a:lnTo>
                    <a:lnTo>
                      <a:pt x="89" y="13"/>
                    </a:lnTo>
                    <a:lnTo>
                      <a:pt x="75" y="5"/>
                    </a:lnTo>
                    <a:lnTo>
                      <a:pt x="58" y="0"/>
                    </a:lnTo>
                    <a:lnTo>
                      <a:pt x="39" y="3"/>
                    </a:lnTo>
                    <a:lnTo>
                      <a:pt x="20" y="1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7" name="Freeform 75"/>
              <p:cNvSpPr>
                <a:spLocks/>
              </p:cNvSpPr>
              <p:nvPr/>
            </p:nvSpPr>
            <p:spPr bwMode="auto">
              <a:xfrm>
                <a:off x="7869238" y="774700"/>
                <a:ext cx="106362" cy="106363"/>
              </a:xfrm>
              <a:custGeom>
                <a:avLst/>
                <a:gdLst/>
                <a:ahLst/>
                <a:cxnLst>
                  <a:cxn ang="0">
                    <a:pos x="134" y="66"/>
                  </a:cxn>
                  <a:cxn ang="0">
                    <a:pos x="133" y="80"/>
                  </a:cxn>
                  <a:cxn ang="0">
                    <a:pos x="128" y="93"/>
                  </a:cxn>
                  <a:cxn ang="0">
                    <a:pos x="122" y="104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92" y="129"/>
                  </a:cxn>
                  <a:cxn ang="0">
                    <a:pos x="80" y="132"/>
                  </a:cxn>
                  <a:cxn ang="0">
                    <a:pos x="66" y="133"/>
                  </a:cxn>
                  <a:cxn ang="0">
                    <a:pos x="52" y="132"/>
                  </a:cxn>
                  <a:cxn ang="0">
                    <a:pos x="40" y="129"/>
                  </a:cxn>
                  <a:cxn ang="0">
                    <a:pos x="29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5" y="93"/>
                  </a:cxn>
                  <a:cxn ang="0">
                    <a:pos x="1" y="80"/>
                  </a:cxn>
                  <a:cxn ang="0">
                    <a:pos x="0" y="66"/>
                  </a:cxn>
                  <a:cxn ang="0">
                    <a:pos x="1" y="53"/>
                  </a:cxn>
                  <a:cxn ang="0">
                    <a:pos x="5" y="40"/>
                  </a:cxn>
                  <a:cxn ang="0">
                    <a:pos x="12" y="29"/>
                  </a:cxn>
                  <a:cxn ang="0">
                    <a:pos x="20" y="19"/>
                  </a:cxn>
                  <a:cxn ang="0">
                    <a:pos x="29" y="11"/>
                  </a:cxn>
                  <a:cxn ang="0">
                    <a:pos x="40" y="5"/>
                  </a:cxn>
                  <a:cxn ang="0">
                    <a:pos x="52" y="1"/>
                  </a:cxn>
                  <a:cxn ang="0">
                    <a:pos x="66" y="0"/>
                  </a:cxn>
                  <a:cxn ang="0">
                    <a:pos x="80" y="1"/>
                  </a:cxn>
                  <a:cxn ang="0">
                    <a:pos x="92" y="5"/>
                  </a:cxn>
                  <a:cxn ang="0">
                    <a:pos x="104" y="11"/>
                  </a:cxn>
                  <a:cxn ang="0">
                    <a:pos x="114" y="19"/>
                  </a:cxn>
                  <a:cxn ang="0">
                    <a:pos x="122" y="29"/>
                  </a:cxn>
                  <a:cxn ang="0">
                    <a:pos x="128" y="40"/>
                  </a:cxn>
                  <a:cxn ang="0">
                    <a:pos x="133" y="53"/>
                  </a:cxn>
                  <a:cxn ang="0">
                    <a:pos x="134" y="66"/>
                  </a:cxn>
                </a:cxnLst>
                <a:rect l="0" t="0" r="r" b="b"/>
                <a:pathLst>
                  <a:path w="134" h="133">
                    <a:moveTo>
                      <a:pt x="134" y="66"/>
                    </a:moveTo>
                    <a:lnTo>
                      <a:pt x="133" y="80"/>
                    </a:lnTo>
                    <a:lnTo>
                      <a:pt x="128" y="93"/>
                    </a:lnTo>
                    <a:lnTo>
                      <a:pt x="122" y="104"/>
                    </a:lnTo>
                    <a:lnTo>
                      <a:pt x="114" y="114"/>
                    </a:lnTo>
                    <a:lnTo>
                      <a:pt x="104" y="122"/>
                    </a:lnTo>
                    <a:lnTo>
                      <a:pt x="92" y="129"/>
                    </a:lnTo>
                    <a:lnTo>
                      <a:pt x="80" y="132"/>
                    </a:lnTo>
                    <a:lnTo>
                      <a:pt x="66" y="133"/>
                    </a:lnTo>
                    <a:lnTo>
                      <a:pt x="52" y="132"/>
                    </a:lnTo>
                    <a:lnTo>
                      <a:pt x="40" y="129"/>
                    </a:lnTo>
                    <a:lnTo>
                      <a:pt x="29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5" y="93"/>
                    </a:lnTo>
                    <a:lnTo>
                      <a:pt x="1" y="80"/>
                    </a:lnTo>
                    <a:lnTo>
                      <a:pt x="0" y="66"/>
                    </a:lnTo>
                    <a:lnTo>
                      <a:pt x="1" y="53"/>
                    </a:lnTo>
                    <a:lnTo>
                      <a:pt x="5" y="40"/>
                    </a:lnTo>
                    <a:lnTo>
                      <a:pt x="12" y="29"/>
                    </a:lnTo>
                    <a:lnTo>
                      <a:pt x="20" y="19"/>
                    </a:lnTo>
                    <a:lnTo>
                      <a:pt x="29" y="11"/>
                    </a:lnTo>
                    <a:lnTo>
                      <a:pt x="40" y="5"/>
                    </a:lnTo>
                    <a:lnTo>
                      <a:pt x="52" y="1"/>
                    </a:lnTo>
                    <a:lnTo>
                      <a:pt x="66" y="0"/>
                    </a:lnTo>
                    <a:lnTo>
                      <a:pt x="80" y="1"/>
                    </a:lnTo>
                    <a:lnTo>
                      <a:pt x="92" y="5"/>
                    </a:lnTo>
                    <a:lnTo>
                      <a:pt x="104" y="11"/>
                    </a:lnTo>
                    <a:lnTo>
                      <a:pt x="114" y="19"/>
                    </a:lnTo>
                    <a:lnTo>
                      <a:pt x="122" y="29"/>
                    </a:lnTo>
                    <a:lnTo>
                      <a:pt x="128" y="40"/>
                    </a:lnTo>
                    <a:lnTo>
                      <a:pt x="133" y="53"/>
                    </a:lnTo>
                    <a:lnTo>
                      <a:pt x="13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8" name="Freeform 76"/>
              <p:cNvSpPr>
                <a:spLocks/>
              </p:cNvSpPr>
              <p:nvPr/>
            </p:nvSpPr>
            <p:spPr bwMode="auto">
              <a:xfrm>
                <a:off x="7880350" y="787400"/>
                <a:ext cx="82550" cy="82550"/>
              </a:xfrm>
              <a:custGeom>
                <a:avLst/>
                <a:gdLst/>
                <a:ahLst/>
                <a:cxnLst>
                  <a:cxn ang="0">
                    <a:pos x="104" y="50"/>
                  </a:cxn>
                  <a:cxn ang="0">
                    <a:pos x="102" y="61"/>
                  </a:cxn>
                  <a:cxn ang="0">
                    <a:pos x="99" y="71"/>
                  </a:cxn>
                  <a:cxn ang="0">
                    <a:pos x="94" y="79"/>
                  </a:cxn>
                  <a:cxn ang="0">
                    <a:pos x="89" y="87"/>
                  </a:cxn>
                  <a:cxn ang="0">
                    <a:pos x="81" y="93"/>
                  </a:cxn>
                  <a:cxn ang="0">
                    <a:pos x="72" y="98"/>
                  </a:cxn>
                  <a:cxn ang="0">
                    <a:pos x="62" y="101"/>
                  </a:cxn>
                  <a:cxn ang="0">
                    <a:pos x="52" y="102"/>
                  </a:cxn>
                  <a:cxn ang="0">
                    <a:pos x="41" y="101"/>
                  </a:cxn>
                  <a:cxn ang="0">
                    <a:pos x="32" y="98"/>
                  </a:cxn>
                  <a:cxn ang="0">
                    <a:pos x="23" y="93"/>
                  </a:cxn>
                  <a:cxn ang="0">
                    <a:pos x="16" y="87"/>
                  </a:cxn>
                  <a:cxn ang="0">
                    <a:pos x="9" y="79"/>
                  </a:cxn>
                  <a:cxn ang="0">
                    <a:pos x="5" y="71"/>
                  </a:cxn>
                  <a:cxn ang="0">
                    <a:pos x="1" y="61"/>
                  </a:cxn>
                  <a:cxn ang="0">
                    <a:pos x="0" y="50"/>
                  </a:cxn>
                  <a:cxn ang="0">
                    <a:pos x="1" y="40"/>
                  </a:cxn>
                  <a:cxn ang="0">
                    <a:pos x="5" y="31"/>
                  </a:cxn>
                  <a:cxn ang="0">
                    <a:pos x="9" y="23"/>
                  </a:cxn>
                  <a:cxn ang="0">
                    <a:pos x="16" y="15"/>
                  </a:cxn>
                  <a:cxn ang="0">
                    <a:pos x="23" y="9"/>
                  </a:cxn>
                  <a:cxn ang="0">
                    <a:pos x="32" y="3"/>
                  </a:cxn>
                  <a:cxn ang="0">
                    <a:pos x="41" y="1"/>
                  </a:cxn>
                  <a:cxn ang="0">
                    <a:pos x="52" y="0"/>
                  </a:cxn>
                  <a:cxn ang="0">
                    <a:pos x="62" y="1"/>
                  </a:cxn>
                  <a:cxn ang="0">
                    <a:pos x="72" y="3"/>
                  </a:cxn>
                  <a:cxn ang="0">
                    <a:pos x="81" y="9"/>
                  </a:cxn>
                  <a:cxn ang="0">
                    <a:pos x="89" y="15"/>
                  </a:cxn>
                  <a:cxn ang="0">
                    <a:pos x="94" y="23"/>
                  </a:cxn>
                  <a:cxn ang="0">
                    <a:pos x="99" y="31"/>
                  </a:cxn>
                  <a:cxn ang="0">
                    <a:pos x="102" y="40"/>
                  </a:cxn>
                  <a:cxn ang="0">
                    <a:pos x="104" y="50"/>
                  </a:cxn>
                </a:cxnLst>
                <a:rect l="0" t="0" r="r" b="b"/>
                <a:pathLst>
                  <a:path w="104" h="102">
                    <a:moveTo>
                      <a:pt x="104" y="50"/>
                    </a:moveTo>
                    <a:lnTo>
                      <a:pt x="102" y="61"/>
                    </a:lnTo>
                    <a:lnTo>
                      <a:pt x="99" y="71"/>
                    </a:lnTo>
                    <a:lnTo>
                      <a:pt x="94" y="79"/>
                    </a:lnTo>
                    <a:lnTo>
                      <a:pt x="89" y="87"/>
                    </a:lnTo>
                    <a:lnTo>
                      <a:pt x="81" y="93"/>
                    </a:lnTo>
                    <a:lnTo>
                      <a:pt x="72" y="98"/>
                    </a:lnTo>
                    <a:lnTo>
                      <a:pt x="62" y="101"/>
                    </a:lnTo>
                    <a:lnTo>
                      <a:pt x="52" y="102"/>
                    </a:lnTo>
                    <a:lnTo>
                      <a:pt x="41" y="101"/>
                    </a:lnTo>
                    <a:lnTo>
                      <a:pt x="32" y="98"/>
                    </a:lnTo>
                    <a:lnTo>
                      <a:pt x="23" y="93"/>
                    </a:lnTo>
                    <a:lnTo>
                      <a:pt x="16" y="87"/>
                    </a:lnTo>
                    <a:lnTo>
                      <a:pt x="9" y="79"/>
                    </a:lnTo>
                    <a:lnTo>
                      <a:pt x="5" y="71"/>
                    </a:lnTo>
                    <a:lnTo>
                      <a:pt x="1" y="61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5" y="31"/>
                    </a:lnTo>
                    <a:lnTo>
                      <a:pt x="9" y="23"/>
                    </a:lnTo>
                    <a:lnTo>
                      <a:pt x="16" y="15"/>
                    </a:lnTo>
                    <a:lnTo>
                      <a:pt x="23" y="9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2" y="3"/>
                    </a:lnTo>
                    <a:lnTo>
                      <a:pt x="81" y="9"/>
                    </a:lnTo>
                    <a:lnTo>
                      <a:pt x="89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0"/>
                    </a:lnTo>
                    <a:lnTo>
                      <a:pt x="10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7534275" y="1463675"/>
              <a:ext cx="198437" cy="231775"/>
            </a:xfrm>
            <a:custGeom>
              <a:avLst/>
              <a:gdLst/>
              <a:ahLst/>
              <a:cxnLst>
                <a:cxn ang="0">
                  <a:pos x="249" y="41"/>
                </a:cxn>
                <a:cxn ang="0">
                  <a:pos x="236" y="22"/>
                </a:cxn>
                <a:cxn ang="0">
                  <a:pos x="209" y="7"/>
                </a:cxn>
                <a:cxn ang="0">
                  <a:pos x="178" y="0"/>
                </a:cxn>
                <a:cxn ang="0">
                  <a:pos x="141" y="1"/>
                </a:cxn>
                <a:cxn ang="0">
                  <a:pos x="106" y="11"/>
                </a:cxn>
                <a:cxn ang="0">
                  <a:pos x="90" y="20"/>
                </a:cxn>
                <a:cxn ang="0">
                  <a:pos x="80" y="28"/>
                </a:cxn>
                <a:cxn ang="0">
                  <a:pos x="60" y="47"/>
                </a:cxn>
                <a:cxn ang="0">
                  <a:pos x="42" y="78"/>
                </a:cxn>
                <a:cxn ang="0">
                  <a:pos x="33" y="119"/>
                </a:cxn>
                <a:cxn ang="0">
                  <a:pos x="34" y="132"/>
                </a:cxn>
                <a:cxn ang="0">
                  <a:pos x="36" y="146"/>
                </a:cxn>
                <a:cxn ang="0">
                  <a:pos x="46" y="160"/>
                </a:cxn>
                <a:cxn ang="0">
                  <a:pos x="60" y="168"/>
                </a:cxn>
                <a:cxn ang="0">
                  <a:pos x="75" y="183"/>
                </a:cxn>
                <a:cxn ang="0">
                  <a:pos x="73" y="184"/>
                </a:cxn>
                <a:cxn ang="0">
                  <a:pos x="69" y="187"/>
                </a:cxn>
                <a:cxn ang="0">
                  <a:pos x="60" y="187"/>
                </a:cxn>
                <a:cxn ang="0">
                  <a:pos x="48" y="187"/>
                </a:cxn>
                <a:cxn ang="0">
                  <a:pos x="35" y="187"/>
                </a:cxn>
                <a:cxn ang="0">
                  <a:pos x="30" y="187"/>
                </a:cxn>
                <a:cxn ang="0">
                  <a:pos x="20" y="200"/>
                </a:cxn>
                <a:cxn ang="0">
                  <a:pos x="13" y="213"/>
                </a:cxn>
                <a:cxn ang="0">
                  <a:pos x="7" y="226"/>
                </a:cxn>
                <a:cxn ang="0">
                  <a:pos x="4" y="235"/>
                </a:cxn>
                <a:cxn ang="0">
                  <a:pos x="0" y="255"/>
                </a:cxn>
                <a:cxn ang="0">
                  <a:pos x="7" y="278"/>
                </a:cxn>
                <a:cxn ang="0">
                  <a:pos x="16" y="287"/>
                </a:cxn>
                <a:cxn ang="0">
                  <a:pos x="29" y="290"/>
                </a:cxn>
                <a:cxn ang="0">
                  <a:pos x="46" y="290"/>
                </a:cxn>
                <a:cxn ang="0">
                  <a:pos x="79" y="291"/>
                </a:cxn>
                <a:cxn ang="0">
                  <a:pos x="117" y="289"/>
                </a:cxn>
                <a:cxn ang="0">
                  <a:pos x="155" y="280"/>
                </a:cxn>
                <a:cxn ang="0">
                  <a:pos x="186" y="265"/>
                </a:cxn>
                <a:cxn ang="0">
                  <a:pos x="182" y="252"/>
                </a:cxn>
                <a:cxn ang="0">
                  <a:pos x="179" y="237"/>
                </a:cxn>
                <a:cxn ang="0">
                  <a:pos x="183" y="233"/>
                </a:cxn>
                <a:cxn ang="0">
                  <a:pos x="188" y="227"/>
                </a:cxn>
                <a:cxn ang="0">
                  <a:pos x="197" y="208"/>
                </a:cxn>
                <a:cxn ang="0">
                  <a:pos x="200" y="187"/>
                </a:cxn>
                <a:cxn ang="0">
                  <a:pos x="200" y="177"/>
                </a:cxn>
                <a:cxn ang="0">
                  <a:pos x="198" y="168"/>
                </a:cxn>
                <a:cxn ang="0">
                  <a:pos x="195" y="161"/>
                </a:cxn>
                <a:cxn ang="0">
                  <a:pos x="193" y="153"/>
                </a:cxn>
                <a:cxn ang="0">
                  <a:pos x="190" y="139"/>
                </a:cxn>
                <a:cxn ang="0">
                  <a:pos x="196" y="117"/>
                </a:cxn>
                <a:cxn ang="0">
                  <a:pos x="220" y="94"/>
                </a:cxn>
                <a:cxn ang="0">
                  <a:pos x="242" y="74"/>
                </a:cxn>
                <a:cxn ang="0">
                  <a:pos x="250" y="51"/>
                </a:cxn>
                <a:cxn ang="0">
                  <a:pos x="250" y="49"/>
                </a:cxn>
                <a:cxn ang="0">
                  <a:pos x="250" y="49"/>
                </a:cxn>
              </a:cxnLst>
              <a:rect l="0" t="0" r="r" b="b"/>
              <a:pathLst>
                <a:path w="250" h="291">
                  <a:moveTo>
                    <a:pt x="250" y="49"/>
                  </a:moveTo>
                  <a:lnTo>
                    <a:pt x="249" y="41"/>
                  </a:lnTo>
                  <a:lnTo>
                    <a:pt x="246" y="32"/>
                  </a:lnTo>
                  <a:lnTo>
                    <a:pt x="236" y="22"/>
                  </a:lnTo>
                  <a:lnTo>
                    <a:pt x="223" y="13"/>
                  </a:lnTo>
                  <a:lnTo>
                    <a:pt x="209" y="7"/>
                  </a:lnTo>
                  <a:lnTo>
                    <a:pt x="194" y="2"/>
                  </a:lnTo>
                  <a:lnTo>
                    <a:pt x="178" y="0"/>
                  </a:lnTo>
                  <a:lnTo>
                    <a:pt x="159" y="0"/>
                  </a:lnTo>
                  <a:lnTo>
                    <a:pt x="141" y="1"/>
                  </a:lnTo>
                  <a:lnTo>
                    <a:pt x="124" y="5"/>
                  </a:lnTo>
                  <a:lnTo>
                    <a:pt x="106" y="11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80" y="28"/>
                  </a:lnTo>
                  <a:lnTo>
                    <a:pt x="71" y="36"/>
                  </a:lnTo>
                  <a:lnTo>
                    <a:pt x="60" y="47"/>
                  </a:lnTo>
                  <a:lnTo>
                    <a:pt x="50" y="61"/>
                  </a:lnTo>
                  <a:lnTo>
                    <a:pt x="42" y="78"/>
                  </a:lnTo>
                  <a:lnTo>
                    <a:pt x="35" y="97"/>
                  </a:lnTo>
                  <a:lnTo>
                    <a:pt x="33" y="119"/>
                  </a:lnTo>
                  <a:lnTo>
                    <a:pt x="33" y="126"/>
                  </a:lnTo>
                  <a:lnTo>
                    <a:pt x="34" y="132"/>
                  </a:lnTo>
                  <a:lnTo>
                    <a:pt x="35" y="139"/>
                  </a:lnTo>
                  <a:lnTo>
                    <a:pt x="36" y="146"/>
                  </a:lnTo>
                  <a:lnTo>
                    <a:pt x="38" y="154"/>
                  </a:lnTo>
                  <a:lnTo>
                    <a:pt x="46" y="160"/>
                  </a:lnTo>
                  <a:lnTo>
                    <a:pt x="52" y="164"/>
                  </a:lnTo>
                  <a:lnTo>
                    <a:pt x="60" y="168"/>
                  </a:lnTo>
                  <a:lnTo>
                    <a:pt x="68" y="175"/>
                  </a:lnTo>
                  <a:lnTo>
                    <a:pt x="75" y="183"/>
                  </a:lnTo>
                  <a:lnTo>
                    <a:pt x="74" y="184"/>
                  </a:lnTo>
                  <a:lnTo>
                    <a:pt x="73" y="184"/>
                  </a:lnTo>
                  <a:lnTo>
                    <a:pt x="71" y="185"/>
                  </a:lnTo>
                  <a:lnTo>
                    <a:pt x="69" y="187"/>
                  </a:lnTo>
                  <a:lnTo>
                    <a:pt x="66" y="187"/>
                  </a:lnTo>
                  <a:lnTo>
                    <a:pt x="60" y="187"/>
                  </a:lnTo>
                  <a:lnTo>
                    <a:pt x="54" y="187"/>
                  </a:lnTo>
                  <a:lnTo>
                    <a:pt x="48" y="187"/>
                  </a:lnTo>
                  <a:lnTo>
                    <a:pt x="41" y="187"/>
                  </a:lnTo>
                  <a:lnTo>
                    <a:pt x="35" y="187"/>
                  </a:lnTo>
                  <a:lnTo>
                    <a:pt x="31" y="187"/>
                  </a:lnTo>
                  <a:lnTo>
                    <a:pt x="30" y="187"/>
                  </a:lnTo>
                  <a:lnTo>
                    <a:pt x="23" y="196"/>
                  </a:lnTo>
                  <a:lnTo>
                    <a:pt x="20" y="200"/>
                  </a:lnTo>
                  <a:lnTo>
                    <a:pt x="16" y="206"/>
                  </a:lnTo>
                  <a:lnTo>
                    <a:pt x="13" y="213"/>
                  </a:lnTo>
                  <a:lnTo>
                    <a:pt x="10" y="221"/>
                  </a:lnTo>
                  <a:lnTo>
                    <a:pt x="7" y="226"/>
                  </a:lnTo>
                  <a:lnTo>
                    <a:pt x="5" y="230"/>
                  </a:lnTo>
                  <a:lnTo>
                    <a:pt x="4" y="235"/>
                  </a:lnTo>
                  <a:lnTo>
                    <a:pt x="3" y="240"/>
                  </a:lnTo>
                  <a:lnTo>
                    <a:pt x="0" y="255"/>
                  </a:lnTo>
                  <a:lnTo>
                    <a:pt x="3" y="267"/>
                  </a:lnTo>
                  <a:lnTo>
                    <a:pt x="7" y="278"/>
                  </a:lnTo>
                  <a:lnTo>
                    <a:pt x="10" y="282"/>
                  </a:lnTo>
                  <a:lnTo>
                    <a:pt x="16" y="287"/>
                  </a:lnTo>
                  <a:lnTo>
                    <a:pt x="22" y="289"/>
                  </a:lnTo>
                  <a:lnTo>
                    <a:pt x="29" y="290"/>
                  </a:lnTo>
                  <a:lnTo>
                    <a:pt x="35" y="289"/>
                  </a:lnTo>
                  <a:lnTo>
                    <a:pt x="46" y="290"/>
                  </a:lnTo>
                  <a:lnTo>
                    <a:pt x="63" y="291"/>
                  </a:lnTo>
                  <a:lnTo>
                    <a:pt x="79" y="291"/>
                  </a:lnTo>
                  <a:lnTo>
                    <a:pt x="98" y="291"/>
                  </a:lnTo>
                  <a:lnTo>
                    <a:pt x="117" y="289"/>
                  </a:lnTo>
                  <a:lnTo>
                    <a:pt x="136" y="286"/>
                  </a:lnTo>
                  <a:lnTo>
                    <a:pt x="155" y="280"/>
                  </a:lnTo>
                  <a:lnTo>
                    <a:pt x="171" y="273"/>
                  </a:lnTo>
                  <a:lnTo>
                    <a:pt x="186" y="265"/>
                  </a:lnTo>
                  <a:lnTo>
                    <a:pt x="185" y="261"/>
                  </a:lnTo>
                  <a:lnTo>
                    <a:pt x="182" y="252"/>
                  </a:lnTo>
                  <a:lnTo>
                    <a:pt x="180" y="243"/>
                  </a:lnTo>
                  <a:lnTo>
                    <a:pt x="179" y="237"/>
                  </a:lnTo>
                  <a:lnTo>
                    <a:pt x="181" y="235"/>
                  </a:lnTo>
                  <a:lnTo>
                    <a:pt x="183" y="233"/>
                  </a:lnTo>
                  <a:lnTo>
                    <a:pt x="186" y="230"/>
                  </a:lnTo>
                  <a:lnTo>
                    <a:pt x="188" y="227"/>
                  </a:lnTo>
                  <a:lnTo>
                    <a:pt x="194" y="219"/>
                  </a:lnTo>
                  <a:lnTo>
                    <a:pt x="197" y="208"/>
                  </a:lnTo>
                  <a:lnTo>
                    <a:pt x="198" y="198"/>
                  </a:lnTo>
                  <a:lnTo>
                    <a:pt x="200" y="187"/>
                  </a:lnTo>
                  <a:lnTo>
                    <a:pt x="200" y="182"/>
                  </a:lnTo>
                  <a:lnTo>
                    <a:pt x="200" y="177"/>
                  </a:lnTo>
                  <a:lnTo>
                    <a:pt x="200" y="173"/>
                  </a:lnTo>
                  <a:lnTo>
                    <a:pt x="198" y="168"/>
                  </a:lnTo>
                  <a:lnTo>
                    <a:pt x="197" y="165"/>
                  </a:lnTo>
                  <a:lnTo>
                    <a:pt x="195" y="161"/>
                  </a:lnTo>
                  <a:lnTo>
                    <a:pt x="194" y="158"/>
                  </a:lnTo>
                  <a:lnTo>
                    <a:pt x="193" y="153"/>
                  </a:lnTo>
                  <a:lnTo>
                    <a:pt x="190" y="146"/>
                  </a:lnTo>
                  <a:lnTo>
                    <a:pt x="190" y="139"/>
                  </a:lnTo>
                  <a:lnTo>
                    <a:pt x="192" y="129"/>
                  </a:lnTo>
                  <a:lnTo>
                    <a:pt x="196" y="117"/>
                  </a:lnTo>
                  <a:lnTo>
                    <a:pt x="205" y="106"/>
                  </a:lnTo>
                  <a:lnTo>
                    <a:pt x="220" y="94"/>
                  </a:lnTo>
                  <a:lnTo>
                    <a:pt x="233" y="84"/>
                  </a:lnTo>
                  <a:lnTo>
                    <a:pt x="242" y="74"/>
                  </a:lnTo>
                  <a:lnTo>
                    <a:pt x="248" y="62"/>
                  </a:lnTo>
                  <a:lnTo>
                    <a:pt x="250" y="51"/>
                  </a:lnTo>
                  <a:lnTo>
                    <a:pt x="250" y="51"/>
                  </a:lnTo>
                  <a:lnTo>
                    <a:pt x="250" y="49"/>
                  </a:lnTo>
                  <a:lnTo>
                    <a:pt x="250" y="49"/>
                  </a:lnTo>
                  <a:lnTo>
                    <a:pt x="25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7553325" y="1481138"/>
              <a:ext cx="160337" cy="195263"/>
            </a:xfrm>
            <a:custGeom>
              <a:avLst/>
              <a:gdLst/>
              <a:ahLst/>
              <a:cxnLst>
                <a:cxn ang="0">
                  <a:pos x="79" y="15"/>
                </a:cxn>
                <a:cxn ang="0">
                  <a:pos x="77" y="17"/>
                </a:cxn>
                <a:cxn ang="0">
                  <a:pos x="70" y="22"/>
                </a:cxn>
                <a:cxn ang="0">
                  <a:pos x="60" y="31"/>
                </a:cxn>
                <a:cxn ang="0">
                  <a:pos x="50" y="44"/>
                </a:cxn>
                <a:cxn ang="0">
                  <a:pos x="41" y="59"/>
                </a:cxn>
                <a:cxn ang="0">
                  <a:pos x="34" y="76"/>
                </a:cxn>
                <a:cxn ang="0">
                  <a:pos x="32" y="96"/>
                </a:cxn>
                <a:cxn ang="0">
                  <a:pos x="34" y="117"/>
                </a:cxn>
                <a:cxn ang="0">
                  <a:pos x="35" y="119"/>
                </a:cxn>
                <a:cxn ang="0">
                  <a:pos x="39" y="120"/>
                </a:cxn>
                <a:cxn ang="0">
                  <a:pos x="43" y="123"/>
                </a:cxn>
                <a:cxn ang="0">
                  <a:pos x="50" y="128"/>
                </a:cxn>
                <a:cxn ang="0">
                  <a:pos x="57" y="134"/>
                </a:cxn>
                <a:cxn ang="0">
                  <a:pos x="63" y="139"/>
                </a:cxn>
                <a:cxn ang="0">
                  <a:pos x="70" y="146"/>
                </a:cxn>
                <a:cxn ang="0">
                  <a:pos x="74" y="153"/>
                </a:cxn>
                <a:cxn ang="0">
                  <a:pos x="77" y="160"/>
                </a:cxn>
                <a:cxn ang="0">
                  <a:pos x="75" y="167"/>
                </a:cxn>
                <a:cxn ang="0">
                  <a:pos x="72" y="173"/>
                </a:cxn>
                <a:cxn ang="0">
                  <a:pos x="67" y="177"/>
                </a:cxn>
                <a:cxn ang="0">
                  <a:pos x="62" y="181"/>
                </a:cxn>
                <a:cxn ang="0">
                  <a:pos x="56" y="183"/>
                </a:cxn>
                <a:cxn ang="0">
                  <a:pos x="51" y="185"/>
                </a:cxn>
                <a:cxn ang="0">
                  <a:pos x="50" y="185"/>
                </a:cxn>
                <a:cxn ang="0">
                  <a:pos x="18" y="185"/>
                </a:cxn>
                <a:cxn ang="0">
                  <a:pos x="14" y="191"/>
                </a:cxn>
                <a:cxn ang="0">
                  <a:pos x="6" y="204"/>
                </a:cxn>
                <a:cxn ang="0">
                  <a:pos x="0" y="220"/>
                </a:cxn>
                <a:cxn ang="0">
                  <a:pos x="2" y="235"/>
                </a:cxn>
                <a:cxn ang="0">
                  <a:pos x="5" y="243"/>
                </a:cxn>
                <a:cxn ang="0">
                  <a:pos x="5" y="245"/>
                </a:cxn>
                <a:cxn ang="0">
                  <a:pos x="3" y="244"/>
                </a:cxn>
                <a:cxn ang="0">
                  <a:pos x="2" y="243"/>
                </a:cxn>
                <a:cxn ang="0">
                  <a:pos x="5" y="243"/>
                </a:cxn>
                <a:cxn ang="0">
                  <a:pos x="17" y="244"/>
                </a:cxn>
                <a:cxn ang="0">
                  <a:pos x="33" y="245"/>
                </a:cxn>
                <a:cxn ang="0">
                  <a:pos x="52" y="245"/>
                </a:cxn>
                <a:cxn ang="0">
                  <a:pos x="74" y="245"/>
                </a:cxn>
                <a:cxn ang="0">
                  <a:pos x="96" y="243"/>
                </a:cxn>
                <a:cxn ang="0">
                  <a:pos x="117" y="238"/>
                </a:cxn>
                <a:cxn ang="0">
                  <a:pos x="135" y="230"/>
                </a:cxn>
                <a:cxn ang="0">
                  <a:pos x="127" y="202"/>
                </a:cxn>
                <a:cxn ang="0">
                  <a:pos x="132" y="200"/>
                </a:cxn>
                <a:cxn ang="0">
                  <a:pos x="142" y="194"/>
                </a:cxn>
                <a:cxn ang="0">
                  <a:pos x="151" y="179"/>
                </a:cxn>
                <a:cxn ang="0">
                  <a:pos x="151" y="150"/>
                </a:cxn>
                <a:cxn ang="0">
                  <a:pos x="150" y="147"/>
                </a:cxn>
                <a:cxn ang="0">
                  <a:pos x="148" y="141"/>
                </a:cxn>
                <a:cxn ang="0">
                  <a:pos x="144" y="129"/>
                </a:cxn>
                <a:cxn ang="0">
                  <a:pos x="143" y="116"/>
                </a:cxn>
                <a:cxn ang="0">
                  <a:pos x="146" y="100"/>
                </a:cxn>
                <a:cxn ang="0">
                  <a:pos x="151" y="84"/>
                </a:cxn>
                <a:cxn ang="0">
                  <a:pos x="164" y="68"/>
                </a:cxn>
                <a:cxn ang="0">
                  <a:pos x="185" y="52"/>
                </a:cxn>
                <a:cxn ang="0">
                  <a:pos x="201" y="37"/>
                </a:cxn>
                <a:cxn ang="0">
                  <a:pos x="203" y="24"/>
                </a:cxn>
                <a:cxn ang="0">
                  <a:pos x="194" y="13"/>
                </a:cxn>
                <a:cxn ang="0">
                  <a:pos x="177" y="5"/>
                </a:cxn>
                <a:cxn ang="0">
                  <a:pos x="154" y="0"/>
                </a:cxn>
                <a:cxn ang="0">
                  <a:pos x="128" y="0"/>
                </a:cxn>
                <a:cxn ang="0">
                  <a:pos x="102" y="5"/>
                </a:cxn>
                <a:cxn ang="0">
                  <a:pos x="79" y="15"/>
                </a:cxn>
              </a:cxnLst>
              <a:rect l="0" t="0" r="r" b="b"/>
              <a:pathLst>
                <a:path w="203" h="245">
                  <a:moveTo>
                    <a:pt x="79" y="15"/>
                  </a:moveTo>
                  <a:lnTo>
                    <a:pt x="77" y="17"/>
                  </a:lnTo>
                  <a:lnTo>
                    <a:pt x="70" y="22"/>
                  </a:lnTo>
                  <a:lnTo>
                    <a:pt x="60" y="31"/>
                  </a:lnTo>
                  <a:lnTo>
                    <a:pt x="50" y="44"/>
                  </a:lnTo>
                  <a:lnTo>
                    <a:pt x="41" y="59"/>
                  </a:lnTo>
                  <a:lnTo>
                    <a:pt x="34" y="76"/>
                  </a:lnTo>
                  <a:lnTo>
                    <a:pt x="32" y="96"/>
                  </a:lnTo>
                  <a:lnTo>
                    <a:pt x="34" y="117"/>
                  </a:lnTo>
                  <a:lnTo>
                    <a:pt x="35" y="119"/>
                  </a:lnTo>
                  <a:lnTo>
                    <a:pt x="39" y="120"/>
                  </a:lnTo>
                  <a:lnTo>
                    <a:pt x="43" y="123"/>
                  </a:lnTo>
                  <a:lnTo>
                    <a:pt x="50" y="128"/>
                  </a:lnTo>
                  <a:lnTo>
                    <a:pt x="57" y="134"/>
                  </a:lnTo>
                  <a:lnTo>
                    <a:pt x="63" y="139"/>
                  </a:lnTo>
                  <a:lnTo>
                    <a:pt x="70" y="146"/>
                  </a:lnTo>
                  <a:lnTo>
                    <a:pt x="74" y="153"/>
                  </a:lnTo>
                  <a:lnTo>
                    <a:pt x="77" y="160"/>
                  </a:lnTo>
                  <a:lnTo>
                    <a:pt x="75" y="167"/>
                  </a:lnTo>
                  <a:lnTo>
                    <a:pt x="72" y="173"/>
                  </a:lnTo>
                  <a:lnTo>
                    <a:pt x="67" y="177"/>
                  </a:lnTo>
                  <a:lnTo>
                    <a:pt x="62" y="181"/>
                  </a:lnTo>
                  <a:lnTo>
                    <a:pt x="56" y="183"/>
                  </a:lnTo>
                  <a:lnTo>
                    <a:pt x="51" y="185"/>
                  </a:lnTo>
                  <a:lnTo>
                    <a:pt x="50" y="185"/>
                  </a:lnTo>
                  <a:lnTo>
                    <a:pt x="18" y="185"/>
                  </a:lnTo>
                  <a:lnTo>
                    <a:pt x="14" y="191"/>
                  </a:lnTo>
                  <a:lnTo>
                    <a:pt x="6" y="204"/>
                  </a:lnTo>
                  <a:lnTo>
                    <a:pt x="0" y="220"/>
                  </a:lnTo>
                  <a:lnTo>
                    <a:pt x="2" y="235"/>
                  </a:lnTo>
                  <a:lnTo>
                    <a:pt x="5" y="243"/>
                  </a:lnTo>
                  <a:lnTo>
                    <a:pt x="5" y="245"/>
                  </a:lnTo>
                  <a:lnTo>
                    <a:pt x="3" y="244"/>
                  </a:lnTo>
                  <a:lnTo>
                    <a:pt x="2" y="243"/>
                  </a:lnTo>
                  <a:lnTo>
                    <a:pt x="5" y="243"/>
                  </a:lnTo>
                  <a:lnTo>
                    <a:pt x="17" y="244"/>
                  </a:lnTo>
                  <a:lnTo>
                    <a:pt x="33" y="245"/>
                  </a:lnTo>
                  <a:lnTo>
                    <a:pt x="52" y="245"/>
                  </a:lnTo>
                  <a:lnTo>
                    <a:pt x="74" y="245"/>
                  </a:lnTo>
                  <a:lnTo>
                    <a:pt x="96" y="243"/>
                  </a:lnTo>
                  <a:lnTo>
                    <a:pt x="117" y="238"/>
                  </a:lnTo>
                  <a:lnTo>
                    <a:pt x="135" y="230"/>
                  </a:lnTo>
                  <a:lnTo>
                    <a:pt x="127" y="202"/>
                  </a:lnTo>
                  <a:lnTo>
                    <a:pt x="132" y="200"/>
                  </a:lnTo>
                  <a:lnTo>
                    <a:pt x="142" y="194"/>
                  </a:lnTo>
                  <a:lnTo>
                    <a:pt x="151" y="179"/>
                  </a:lnTo>
                  <a:lnTo>
                    <a:pt x="151" y="150"/>
                  </a:lnTo>
                  <a:lnTo>
                    <a:pt x="150" y="147"/>
                  </a:lnTo>
                  <a:lnTo>
                    <a:pt x="148" y="141"/>
                  </a:lnTo>
                  <a:lnTo>
                    <a:pt x="144" y="129"/>
                  </a:lnTo>
                  <a:lnTo>
                    <a:pt x="143" y="116"/>
                  </a:lnTo>
                  <a:lnTo>
                    <a:pt x="146" y="100"/>
                  </a:lnTo>
                  <a:lnTo>
                    <a:pt x="151" y="84"/>
                  </a:lnTo>
                  <a:lnTo>
                    <a:pt x="164" y="68"/>
                  </a:lnTo>
                  <a:lnTo>
                    <a:pt x="185" y="52"/>
                  </a:lnTo>
                  <a:lnTo>
                    <a:pt x="201" y="37"/>
                  </a:lnTo>
                  <a:lnTo>
                    <a:pt x="203" y="24"/>
                  </a:lnTo>
                  <a:lnTo>
                    <a:pt x="194" y="13"/>
                  </a:lnTo>
                  <a:lnTo>
                    <a:pt x="177" y="5"/>
                  </a:lnTo>
                  <a:lnTo>
                    <a:pt x="154" y="0"/>
                  </a:lnTo>
                  <a:lnTo>
                    <a:pt x="128" y="0"/>
                  </a:lnTo>
                  <a:lnTo>
                    <a:pt x="102" y="5"/>
                  </a:lnTo>
                  <a:lnTo>
                    <a:pt x="7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8342313" y="1460500"/>
              <a:ext cx="198437" cy="230188"/>
            </a:xfrm>
            <a:custGeom>
              <a:avLst/>
              <a:gdLst/>
              <a:ahLst/>
              <a:cxnLst>
                <a:cxn ang="0">
                  <a:pos x="1" y="42"/>
                </a:cxn>
                <a:cxn ang="0">
                  <a:pos x="14" y="22"/>
                </a:cxn>
                <a:cxn ang="0">
                  <a:pos x="41" y="7"/>
                </a:cxn>
                <a:cxn ang="0">
                  <a:pos x="72" y="0"/>
                </a:cxn>
                <a:cxn ang="0">
                  <a:pos x="109" y="1"/>
                </a:cxn>
                <a:cxn ang="0">
                  <a:pos x="144" y="12"/>
                </a:cxn>
                <a:cxn ang="0">
                  <a:pos x="160" y="20"/>
                </a:cxn>
                <a:cxn ang="0">
                  <a:pos x="170" y="28"/>
                </a:cxn>
                <a:cxn ang="0">
                  <a:pos x="190" y="48"/>
                </a:cxn>
                <a:cxn ang="0">
                  <a:pos x="208" y="79"/>
                </a:cxn>
                <a:cxn ang="0">
                  <a:pos x="218" y="119"/>
                </a:cxn>
                <a:cxn ang="0">
                  <a:pos x="216" y="132"/>
                </a:cxn>
                <a:cxn ang="0">
                  <a:pos x="214" y="145"/>
                </a:cxn>
                <a:cxn ang="0">
                  <a:pos x="204" y="159"/>
                </a:cxn>
                <a:cxn ang="0">
                  <a:pos x="190" y="169"/>
                </a:cxn>
                <a:cxn ang="0">
                  <a:pos x="175" y="184"/>
                </a:cxn>
                <a:cxn ang="0">
                  <a:pos x="177" y="185"/>
                </a:cxn>
                <a:cxn ang="0">
                  <a:pos x="181" y="187"/>
                </a:cxn>
                <a:cxn ang="0">
                  <a:pos x="190" y="187"/>
                </a:cxn>
                <a:cxn ang="0">
                  <a:pos x="203" y="187"/>
                </a:cxn>
                <a:cxn ang="0">
                  <a:pos x="215" y="187"/>
                </a:cxn>
                <a:cxn ang="0">
                  <a:pos x="220" y="187"/>
                </a:cxn>
                <a:cxn ang="0">
                  <a:pos x="233" y="203"/>
                </a:cxn>
                <a:cxn ang="0">
                  <a:pos x="244" y="226"/>
                </a:cxn>
                <a:cxn ang="0">
                  <a:pos x="250" y="254"/>
                </a:cxn>
                <a:cxn ang="0">
                  <a:pos x="243" y="278"/>
                </a:cxn>
                <a:cxn ang="0">
                  <a:pos x="235" y="287"/>
                </a:cxn>
                <a:cxn ang="0">
                  <a:pos x="221" y="291"/>
                </a:cxn>
                <a:cxn ang="0">
                  <a:pos x="204" y="291"/>
                </a:cxn>
                <a:cxn ang="0">
                  <a:pos x="171" y="292"/>
                </a:cxn>
                <a:cxn ang="0">
                  <a:pos x="133" y="289"/>
                </a:cxn>
                <a:cxn ang="0">
                  <a:pos x="95" y="280"/>
                </a:cxn>
                <a:cxn ang="0">
                  <a:pos x="64" y="265"/>
                </a:cxn>
                <a:cxn ang="0">
                  <a:pos x="68" y="253"/>
                </a:cxn>
                <a:cxn ang="0">
                  <a:pos x="72" y="236"/>
                </a:cxn>
                <a:cxn ang="0">
                  <a:pos x="68" y="233"/>
                </a:cxn>
                <a:cxn ang="0">
                  <a:pos x="62" y="227"/>
                </a:cxn>
                <a:cxn ang="0">
                  <a:pos x="54" y="209"/>
                </a:cxn>
                <a:cxn ang="0">
                  <a:pos x="51" y="187"/>
                </a:cxn>
                <a:cxn ang="0">
                  <a:pos x="51" y="178"/>
                </a:cxn>
                <a:cxn ang="0">
                  <a:pos x="52" y="169"/>
                </a:cxn>
                <a:cxn ang="0">
                  <a:pos x="55" y="162"/>
                </a:cxn>
                <a:cxn ang="0">
                  <a:pos x="57" y="154"/>
                </a:cxn>
                <a:cxn ang="0">
                  <a:pos x="60" y="140"/>
                </a:cxn>
                <a:cxn ang="0">
                  <a:pos x="54" y="118"/>
                </a:cxn>
                <a:cxn ang="0">
                  <a:pos x="30" y="95"/>
                </a:cxn>
                <a:cxn ang="0">
                  <a:pos x="8" y="74"/>
                </a:cxn>
                <a:cxn ang="0">
                  <a:pos x="0" y="51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250" h="292">
                  <a:moveTo>
                    <a:pt x="0" y="50"/>
                  </a:moveTo>
                  <a:lnTo>
                    <a:pt x="1" y="42"/>
                  </a:lnTo>
                  <a:lnTo>
                    <a:pt x="6" y="33"/>
                  </a:lnTo>
                  <a:lnTo>
                    <a:pt x="14" y="22"/>
                  </a:lnTo>
                  <a:lnTo>
                    <a:pt x="27" y="13"/>
                  </a:lnTo>
                  <a:lnTo>
                    <a:pt x="41" y="7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109" y="1"/>
                  </a:lnTo>
                  <a:lnTo>
                    <a:pt x="127" y="5"/>
                  </a:lnTo>
                  <a:lnTo>
                    <a:pt x="144" y="12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3" y="22"/>
                  </a:lnTo>
                  <a:lnTo>
                    <a:pt x="170" y="28"/>
                  </a:lnTo>
                  <a:lnTo>
                    <a:pt x="180" y="36"/>
                  </a:lnTo>
                  <a:lnTo>
                    <a:pt x="190" y="48"/>
                  </a:lnTo>
                  <a:lnTo>
                    <a:pt x="200" y="61"/>
                  </a:lnTo>
                  <a:lnTo>
                    <a:pt x="208" y="79"/>
                  </a:lnTo>
                  <a:lnTo>
                    <a:pt x="215" y="97"/>
                  </a:lnTo>
                  <a:lnTo>
                    <a:pt x="218" y="119"/>
                  </a:lnTo>
                  <a:lnTo>
                    <a:pt x="218" y="126"/>
                  </a:lnTo>
                  <a:lnTo>
                    <a:pt x="216" y="132"/>
                  </a:lnTo>
                  <a:lnTo>
                    <a:pt x="215" y="139"/>
                  </a:lnTo>
                  <a:lnTo>
                    <a:pt x="214" y="145"/>
                  </a:lnTo>
                  <a:lnTo>
                    <a:pt x="212" y="155"/>
                  </a:lnTo>
                  <a:lnTo>
                    <a:pt x="204" y="159"/>
                  </a:lnTo>
                  <a:lnTo>
                    <a:pt x="198" y="163"/>
                  </a:lnTo>
                  <a:lnTo>
                    <a:pt x="190" y="169"/>
                  </a:lnTo>
                  <a:lnTo>
                    <a:pt x="182" y="175"/>
                  </a:lnTo>
                  <a:lnTo>
                    <a:pt x="175" y="184"/>
                  </a:lnTo>
                  <a:lnTo>
                    <a:pt x="176" y="185"/>
                  </a:lnTo>
                  <a:lnTo>
                    <a:pt x="177" y="185"/>
                  </a:lnTo>
                  <a:lnTo>
                    <a:pt x="180" y="186"/>
                  </a:lnTo>
                  <a:lnTo>
                    <a:pt x="181" y="187"/>
                  </a:lnTo>
                  <a:lnTo>
                    <a:pt x="184" y="187"/>
                  </a:lnTo>
                  <a:lnTo>
                    <a:pt x="190" y="187"/>
                  </a:lnTo>
                  <a:lnTo>
                    <a:pt x="196" y="187"/>
                  </a:lnTo>
                  <a:lnTo>
                    <a:pt x="203" y="187"/>
                  </a:lnTo>
                  <a:lnTo>
                    <a:pt x="210" y="187"/>
                  </a:lnTo>
                  <a:lnTo>
                    <a:pt x="215" y="187"/>
                  </a:lnTo>
                  <a:lnTo>
                    <a:pt x="219" y="187"/>
                  </a:lnTo>
                  <a:lnTo>
                    <a:pt x="220" y="187"/>
                  </a:lnTo>
                  <a:lnTo>
                    <a:pt x="227" y="195"/>
                  </a:lnTo>
                  <a:lnTo>
                    <a:pt x="233" y="203"/>
                  </a:lnTo>
                  <a:lnTo>
                    <a:pt x="238" y="213"/>
                  </a:lnTo>
                  <a:lnTo>
                    <a:pt x="244" y="226"/>
                  </a:lnTo>
                  <a:lnTo>
                    <a:pt x="248" y="240"/>
                  </a:lnTo>
                  <a:lnTo>
                    <a:pt x="250" y="254"/>
                  </a:lnTo>
                  <a:lnTo>
                    <a:pt x="248" y="268"/>
                  </a:lnTo>
                  <a:lnTo>
                    <a:pt x="243" y="278"/>
                  </a:lnTo>
                  <a:lnTo>
                    <a:pt x="241" y="281"/>
                  </a:lnTo>
                  <a:lnTo>
                    <a:pt x="235" y="287"/>
                  </a:lnTo>
                  <a:lnTo>
                    <a:pt x="228" y="289"/>
                  </a:lnTo>
                  <a:lnTo>
                    <a:pt x="221" y="291"/>
                  </a:lnTo>
                  <a:lnTo>
                    <a:pt x="215" y="289"/>
                  </a:lnTo>
                  <a:lnTo>
                    <a:pt x="204" y="291"/>
                  </a:lnTo>
                  <a:lnTo>
                    <a:pt x="189" y="291"/>
                  </a:lnTo>
                  <a:lnTo>
                    <a:pt x="171" y="292"/>
                  </a:lnTo>
                  <a:lnTo>
                    <a:pt x="153" y="291"/>
                  </a:lnTo>
                  <a:lnTo>
                    <a:pt x="133" y="289"/>
                  </a:lnTo>
                  <a:lnTo>
                    <a:pt x="114" y="286"/>
                  </a:lnTo>
                  <a:lnTo>
                    <a:pt x="95" y="280"/>
                  </a:lnTo>
                  <a:lnTo>
                    <a:pt x="79" y="273"/>
                  </a:lnTo>
                  <a:lnTo>
                    <a:pt x="64" y="265"/>
                  </a:lnTo>
                  <a:lnTo>
                    <a:pt x="66" y="262"/>
                  </a:lnTo>
                  <a:lnTo>
                    <a:pt x="68" y="253"/>
                  </a:lnTo>
                  <a:lnTo>
                    <a:pt x="70" y="243"/>
                  </a:lnTo>
                  <a:lnTo>
                    <a:pt x="72" y="236"/>
                  </a:lnTo>
                  <a:lnTo>
                    <a:pt x="70" y="234"/>
                  </a:lnTo>
                  <a:lnTo>
                    <a:pt x="68" y="233"/>
                  </a:lnTo>
                  <a:lnTo>
                    <a:pt x="64" y="231"/>
                  </a:lnTo>
                  <a:lnTo>
                    <a:pt x="62" y="227"/>
                  </a:lnTo>
                  <a:lnTo>
                    <a:pt x="57" y="219"/>
                  </a:lnTo>
                  <a:lnTo>
                    <a:pt x="54" y="209"/>
                  </a:lnTo>
                  <a:lnTo>
                    <a:pt x="52" y="198"/>
                  </a:lnTo>
                  <a:lnTo>
                    <a:pt x="51" y="187"/>
                  </a:lnTo>
                  <a:lnTo>
                    <a:pt x="51" y="182"/>
                  </a:lnTo>
                  <a:lnTo>
                    <a:pt x="51" y="178"/>
                  </a:lnTo>
                  <a:lnTo>
                    <a:pt x="51" y="173"/>
                  </a:lnTo>
                  <a:lnTo>
                    <a:pt x="52" y="169"/>
                  </a:lnTo>
                  <a:lnTo>
                    <a:pt x="53" y="165"/>
                  </a:lnTo>
                  <a:lnTo>
                    <a:pt x="55" y="162"/>
                  </a:lnTo>
                  <a:lnTo>
                    <a:pt x="56" y="158"/>
                  </a:lnTo>
                  <a:lnTo>
                    <a:pt x="57" y="154"/>
                  </a:lnTo>
                  <a:lnTo>
                    <a:pt x="60" y="147"/>
                  </a:lnTo>
                  <a:lnTo>
                    <a:pt x="60" y="140"/>
                  </a:lnTo>
                  <a:lnTo>
                    <a:pt x="59" y="129"/>
                  </a:lnTo>
                  <a:lnTo>
                    <a:pt x="54" y="118"/>
                  </a:lnTo>
                  <a:lnTo>
                    <a:pt x="45" y="106"/>
                  </a:lnTo>
                  <a:lnTo>
                    <a:pt x="30" y="95"/>
                  </a:lnTo>
                  <a:lnTo>
                    <a:pt x="17" y="84"/>
                  </a:lnTo>
                  <a:lnTo>
                    <a:pt x="8" y="74"/>
                  </a:lnTo>
                  <a:lnTo>
                    <a:pt x="2" y="63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8361363" y="1477963"/>
              <a:ext cx="160337" cy="195263"/>
            </a:xfrm>
            <a:custGeom>
              <a:avLst/>
              <a:gdLst/>
              <a:ahLst/>
              <a:cxnLst>
                <a:cxn ang="0">
                  <a:pos x="124" y="15"/>
                </a:cxn>
                <a:cxn ang="0">
                  <a:pos x="127" y="18"/>
                </a:cxn>
                <a:cxn ang="0">
                  <a:pos x="134" y="22"/>
                </a:cxn>
                <a:cxn ang="0">
                  <a:pos x="143" y="31"/>
                </a:cxn>
                <a:cxn ang="0">
                  <a:pos x="153" y="43"/>
                </a:cxn>
                <a:cxn ang="0">
                  <a:pos x="162" y="58"/>
                </a:cxn>
                <a:cxn ang="0">
                  <a:pos x="169" y="75"/>
                </a:cxn>
                <a:cxn ang="0">
                  <a:pos x="172" y="95"/>
                </a:cxn>
                <a:cxn ang="0">
                  <a:pos x="169" y="117"/>
                </a:cxn>
                <a:cxn ang="0">
                  <a:pos x="168" y="118"/>
                </a:cxn>
                <a:cxn ang="0">
                  <a:pos x="165" y="119"/>
                </a:cxn>
                <a:cxn ang="0">
                  <a:pos x="160" y="122"/>
                </a:cxn>
                <a:cxn ang="0">
                  <a:pos x="153" y="127"/>
                </a:cxn>
                <a:cxn ang="0">
                  <a:pos x="146" y="133"/>
                </a:cxn>
                <a:cxn ang="0">
                  <a:pos x="140" y="139"/>
                </a:cxn>
                <a:cxn ang="0">
                  <a:pos x="134" y="146"/>
                </a:cxn>
                <a:cxn ang="0">
                  <a:pos x="129" y="154"/>
                </a:cxn>
                <a:cxn ang="0">
                  <a:pos x="127" y="161"/>
                </a:cxn>
                <a:cxn ang="0">
                  <a:pos x="128" y="167"/>
                </a:cxn>
                <a:cxn ang="0">
                  <a:pos x="131" y="173"/>
                </a:cxn>
                <a:cxn ang="0">
                  <a:pos x="136" y="178"/>
                </a:cxn>
                <a:cxn ang="0">
                  <a:pos x="142" y="181"/>
                </a:cxn>
                <a:cxn ang="0">
                  <a:pos x="147" y="184"/>
                </a:cxn>
                <a:cxn ang="0">
                  <a:pos x="152" y="186"/>
                </a:cxn>
                <a:cxn ang="0">
                  <a:pos x="153" y="186"/>
                </a:cxn>
                <a:cxn ang="0">
                  <a:pos x="185" y="186"/>
                </a:cxn>
                <a:cxn ang="0">
                  <a:pos x="189" y="192"/>
                </a:cxn>
                <a:cxn ang="0">
                  <a:pos x="197" y="204"/>
                </a:cxn>
                <a:cxn ang="0">
                  <a:pos x="203" y="220"/>
                </a:cxn>
                <a:cxn ang="0">
                  <a:pos x="201" y="235"/>
                </a:cxn>
                <a:cxn ang="0">
                  <a:pos x="198" y="243"/>
                </a:cxn>
                <a:cxn ang="0">
                  <a:pos x="198" y="246"/>
                </a:cxn>
                <a:cxn ang="0">
                  <a:pos x="200" y="245"/>
                </a:cxn>
                <a:cxn ang="0">
                  <a:pos x="201" y="243"/>
                </a:cxn>
                <a:cxn ang="0">
                  <a:pos x="198" y="243"/>
                </a:cxn>
                <a:cxn ang="0">
                  <a:pos x="187" y="245"/>
                </a:cxn>
                <a:cxn ang="0">
                  <a:pos x="172" y="246"/>
                </a:cxn>
                <a:cxn ang="0">
                  <a:pos x="152" y="246"/>
                </a:cxn>
                <a:cxn ang="0">
                  <a:pos x="130" y="246"/>
                </a:cxn>
                <a:cxn ang="0">
                  <a:pos x="108" y="243"/>
                </a:cxn>
                <a:cxn ang="0">
                  <a:pos x="86" y="239"/>
                </a:cxn>
                <a:cxn ang="0">
                  <a:pos x="68" y="231"/>
                </a:cxn>
                <a:cxn ang="0">
                  <a:pos x="76" y="202"/>
                </a:cxn>
                <a:cxn ang="0">
                  <a:pos x="71" y="201"/>
                </a:cxn>
                <a:cxn ang="0">
                  <a:pos x="61" y="194"/>
                </a:cxn>
                <a:cxn ang="0">
                  <a:pos x="52" y="179"/>
                </a:cxn>
                <a:cxn ang="0">
                  <a:pos x="52" y="150"/>
                </a:cxn>
                <a:cxn ang="0">
                  <a:pos x="53" y="148"/>
                </a:cxn>
                <a:cxn ang="0">
                  <a:pos x="56" y="141"/>
                </a:cxn>
                <a:cxn ang="0">
                  <a:pos x="59" y="129"/>
                </a:cxn>
                <a:cxn ang="0">
                  <a:pos x="60" y="117"/>
                </a:cxn>
                <a:cxn ang="0">
                  <a:pos x="57" y="101"/>
                </a:cxn>
                <a:cxn ang="0">
                  <a:pos x="52" y="84"/>
                </a:cxn>
                <a:cxn ang="0">
                  <a:pos x="39" y="68"/>
                </a:cxn>
                <a:cxn ang="0">
                  <a:pos x="19" y="52"/>
                </a:cxn>
                <a:cxn ang="0">
                  <a:pos x="3" y="37"/>
                </a:cxn>
                <a:cxn ang="0">
                  <a:pos x="0" y="25"/>
                </a:cxn>
                <a:cxn ang="0">
                  <a:pos x="9" y="13"/>
                </a:cxn>
                <a:cxn ang="0">
                  <a:pos x="26" y="5"/>
                </a:cxn>
                <a:cxn ang="0">
                  <a:pos x="49" y="0"/>
                </a:cxn>
                <a:cxn ang="0">
                  <a:pos x="75" y="0"/>
                </a:cxn>
                <a:cxn ang="0">
                  <a:pos x="101" y="5"/>
                </a:cxn>
                <a:cxn ang="0">
                  <a:pos x="124" y="15"/>
                </a:cxn>
              </a:cxnLst>
              <a:rect l="0" t="0" r="r" b="b"/>
              <a:pathLst>
                <a:path w="203" h="246">
                  <a:moveTo>
                    <a:pt x="124" y="15"/>
                  </a:moveTo>
                  <a:lnTo>
                    <a:pt x="127" y="18"/>
                  </a:lnTo>
                  <a:lnTo>
                    <a:pt x="134" y="22"/>
                  </a:lnTo>
                  <a:lnTo>
                    <a:pt x="143" y="31"/>
                  </a:lnTo>
                  <a:lnTo>
                    <a:pt x="153" y="43"/>
                  </a:lnTo>
                  <a:lnTo>
                    <a:pt x="162" y="58"/>
                  </a:lnTo>
                  <a:lnTo>
                    <a:pt x="169" y="75"/>
                  </a:lnTo>
                  <a:lnTo>
                    <a:pt x="172" y="95"/>
                  </a:lnTo>
                  <a:lnTo>
                    <a:pt x="169" y="117"/>
                  </a:lnTo>
                  <a:lnTo>
                    <a:pt x="168" y="118"/>
                  </a:lnTo>
                  <a:lnTo>
                    <a:pt x="165" y="119"/>
                  </a:lnTo>
                  <a:lnTo>
                    <a:pt x="160" y="122"/>
                  </a:lnTo>
                  <a:lnTo>
                    <a:pt x="153" y="127"/>
                  </a:lnTo>
                  <a:lnTo>
                    <a:pt x="146" y="133"/>
                  </a:lnTo>
                  <a:lnTo>
                    <a:pt x="140" y="139"/>
                  </a:lnTo>
                  <a:lnTo>
                    <a:pt x="134" y="146"/>
                  </a:lnTo>
                  <a:lnTo>
                    <a:pt x="129" y="154"/>
                  </a:lnTo>
                  <a:lnTo>
                    <a:pt x="127" y="161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36" y="178"/>
                  </a:lnTo>
                  <a:lnTo>
                    <a:pt x="142" y="181"/>
                  </a:lnTo>
                  <a:lnTo>
                    <a:pt x="147" y="184"/>
                  </a:lnTo>
                  <a:lnTo>
                    <a:pt x="152" y="186"/>
                  </a:lnTo>
                  <a:lnTo>
                    <a:pt x="153" y="186"/>
                  </a:lnTo>
                  <a:lnTo>
                    <a:pt x="185" y="186"/>
                  </a:lnTo>
                  <a:lnTo>
                    <a:pt x="189" y="192"/>
                  </a:lnTo>
                  <a:lnTo>
                    <a:pt x="197" y="204"/>
                  </a:lnTo>
                  <a:lnTo>
                    <a:pt x="203" y="220"/>
                  </a:lnTo>
                  <a:lnTo>
                    <a:pt x="201" y="235"/>
                  </a:lnTo>
                  <a:lnTo>
                    <a:pt x="198" y="243"/>
                  </a:lnTo>
                  <a:lnTo>
                    <a:pt x="198" y="246"/>
                  </a:lnTo>
                  <a:lnTo>
                    <a:pt x="200" y="245"/>
                  </a:lnTo>
                  <a:lnTo>
                    <a:pt x="201" y="243"/>
                  </a:lnTo>
                  <a:lnTo>
                    <a:pt x="198" y="243"/>
                  </a:lnTo>
                  <a:lnTo>
                    <a:pt x="187" y="245"/>
                  </a:lnTo>
                  <a:lnTo>
                    <a:pt x="172" y="246"/>
                  </a:lnTo>
                  <a:lnTo>
                    <a:pt x="152" y="246"/>
                  </a:lnTo>
                  <a:lnTo>
                    <a:pt x="130" y="246"/>
                  </a:lnTo>
                  <a:lnTo>
                    <a:pt x="108" y="243"/>
                  </a:lnTo>
                  <a:lnTo>
                    <a:pt x="86" y="239"/>
                  </a:lnTo>
                  <a:lnTo>
                    <a:pt x="68" y="231"/>
                  </a:lnTo>
                  <a:lnTo>
                    <a:pt x="76" y="202"/>
                  </a:lnTo>
                  <a:lnTo>
                    <a:pt x="71" y="201"/>
                  </a:lnTo>
                  <a:lnTo>
                    <a:pt x="61" y="194"/>
                  </a:lnTo>
                  <a:lnTo>
                    <a:pt x="52" y="179"/>
                  </a:lnTo>
                  <a:lnTo>
                    <a:pt x="52" y="150"/>
                  </a:lnTo>
                  <a:lnTo>
                    <a:pt x="53" y="148"/>
                  </a:lnTo>
                  <a:lnTo>
                    <a:pt x="56" y="141"/>
                  </a:lnTo>
                  <a:lnTo>
                    <a:pt x="59" y="129"/>
                  </a:lnTo>
                  <a:lnTo>
                    <a:pt x="60" y="117"/>
                  </a:lnTo>
                  <a:lnTo>
                    <a:pt x="57" y="101"/>
                  </a:lnTo>
                  <a:lnTo>
                    <a:pt x="52" y="84"/>
                  </a:lnTo>
                  <a:lnTo>
                    <a:pt x="39" y="68"/>
                  </a:lnTo>
                  <a:lnTo>
                    <a:pt x="19" y="52"/>
                  </a:lnTo>
                  <a:lnTo>
                    <a:pt x="3" y="37"/>
                  </a:lnTo>
                  <a:lnTo>
                    <a:pt x="0" y="25"/>
                  </a:lnTo>
                  <a:lnTo>
                    <a:pt x="9" y="13"/>
                  </a:lnTo>
                  <a:lnTo>
                    <a:pt x="26" y="5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5"/>
                  </a:lnTo>
                  <a:lnTo>
                    <a:pt x="124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7624763" y="1422400"/>
              <a:ext cx="679450" cy="920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20"/>
                </a:cxn>
                <a:cxn ang="0">
                  <a:pos x="22" y="15"/>
                </a:cxn>
                <a:cxn ang="0">
                  <a:pos x="45" y="10"/>
                </a:cxn>
                <a:cxn ang="0">
                  <a:pos x="74" y="7"/>
                </a:cxn>
                <a:cxn ang="0">
                  <a:pos x="104" y="8"/>
                </a:cxn>
                <a:cxn ang="0">
                  <a:pos x="133" y="16"/>
                </a:cxn>
                <a:cxn ang="0">
                  <a:pos x="158" y="32"/>
                </a:cxn>
                <a:cxn ang="0">
                  <a:pos x="178" y="60"/>
                </a:cxn>
                <a:cxn ang="0">
                  <a:pos x="178" y="87"/>
                </a:cxn>
                <a:cxn ang="0">
                  <a:pos x="183" y="88"/>
                </a:cxn>
                <a:cxn ang="0">
                  <a:pos x="196" y="89"/>
                </a:cxn>
                <a:cxn ang="0">
                  <a:pos x="217" y="91"/>
                </a:cxn>
                <a:cxn ang="0">
                  <a:pos x="246" y="95"/>
                </a:cxn>
                <a:cxn ang="0">
                  <a:pos x="280" y="98"/>
                </a:cxn>
                <a:cxn ang="0">
                  <a:pos x="322" y="101"/>
                </a:cxn>
                <a:cxn ang="0">
                  <a:pos x="367" y="105"/>
                </a:cxn>
                <a:cxn ang="0">
                  <a:pos x="416" y="108"/>
                </a:cxn>
                <a:cxn ang="0">
                  <a:pos x="468" y="112"/>
                </a:cxn>
                <a:cxn ang="0">
                  <a:pos x="524" y="114"/>
                </a:cxn>
                <a:cxn ang="0">
                  <a:pos x="579" y="115"/>
                </a:cxn>
                <a:cxn ang="0">
                  <a:pos x="636" y="115"/>
                </a:cxn>
                <a:cxn ang="0">
                  <a:pos x="693" y="115"/>
                </a:cxn>
                <a:cxn ang="0">
                  <a:pos x="749" y="113"/>
                </a:cxn>
                <a:cxn ang="0">
                  <a:pos x="803" y="108"/>
                </a:cxn>
                <a:cxn ang="0">
                  <a:pos x="855" y="103"/>
                </a:cxn>
                <a:cxn ang="0">
                  <a:pos x="850" y="103"/>
                </a:cxn>
                <a:cxn ang="0">
                  <a:pos x="833" y="101"/>
                </a:cxn>
                <a:cxn ang="0">
                  <a:pos x="807" y="101"/>
                </a:cxn>
                <a:cxn ang="0">
                  <a:pos x="772" y="100"/>
                </a:cxn>
                <a:cxn ang="0">
                  <a:pos x="731" y="99"/>
                </a:cxn>
                <a:cxn ang="0">
                  <a:pos x="685" y="97"/>
                </a:cxn>
                <a:cxn ang="0">
                  <a:pos x="634" y="95"/>
                </a:cxn>
                <a:cxn ang="0">
                  <a:pos x="580" y="92"/>
                </a:cxn>
                <a:cxn ang="0">
                  <a:pos x="525" y="89"/>
                </a:cxn>
                <a:cxn ang="0">
                  <a:pos x="468" y="87"/>
                </a:cxn>
                <a:cxn ang="0">
                  <a:pos x="413" y="82"/>
                </a:cxn>
                <a:cxn ang="0">
                  <a:pos x="361" y="78"/>
                </a:cxn>
                <a:cxn ang="0">
                  <a:pos x="312" y="74"/>
                </a:cxn>
                <a:cxn ang="0">
                  <a:pos x="268" y="69"/>
                </a:cxn>
                <a:cxn ang="0">
                  <a:pos x="230" y="63"/>
                </a:cxn>
                <a:cxn ang="0">
                  <a:pos x="199" y="58"/>
                </a:cxn>
                <a:cxn ang="0">
                  <a:pos x="199" y="57"/>
                </a:cxn>
                <a:cxn ang="0">
                  <a:pos x="197" y="53"/>
                </a:cxn>
                <a:cxn ang="0">
                  <a:pos x="194" y="48"/>
                </a:cxn>
                <a:cxn ang="0">
                  <a:pos x="191" y="43"/>
                </a:cxn>
                <a:cxn ang="0">
                  <a:pos x="186" y="36"/>
                </a:cxn>
                <a:cxn ang="0">
                  <a:pos x="180" y="29"/>
                </a:cxn>
                <a:cxn ang="0">
                  <a:pos x="172" y="22"/>
                </a:cxn>
                <a:cxn ang="0">
                  <a:pos x="162" y="15"/>
                </a:cxn>
                <a:cxn ang="0">
                  <a:pos x="150" y="9"/>
                </a:cxn>
                <a:cxn ang="0">
                  <a:pos x="136" y="5"/>
                </a:cxn>
                <a:cxn ang="0">
                  <a:pos x="120" y="1"/>
                </a:cxn>
                <a:cxn ang="0">
                  <a:pos x="102" y="0"/>
                </a:cxn>
                <a:cxn ang="0">
                  <a:pos x="80" y="1"/>
                </a:cxn>
                <a:cxn ang="0">
                  <a:pos x="57" y="5"/>
                </a:cxn>
                <a:cxn ang="0">
                  <a:pos x="30" y="12"/>
                </a:cxn>
                <a:cxn ang="0">
                  <a:pos x="0" y="22"/>
                </a:cxn>
              </a:cxnLst>
              <a:rect l="0" t="0" r="r" b="b"/>
              <a:pathLst>
                <a:path w="855" h="115">
                  <a:moveTo>
                    <a:pt x="0" y="22"/>
                  </a:moveTo>
                  <a:lnTo>
                    <a:pt x="6" y="20"/>
                  </a:lnTo>
                  <a:lnTo>
                    <a:pt x="22" y="15"/>
                  </a:lnTo>
                  <a:lnTo>
                    <a:pt x="45" y="10"/>
                  </a:lnTo>
                  <a:lnTo>
                    <a:pt x="74" y="7"/>
                  </a:lnTo>
                  <a:lnTo>
                    <a:pt x="104" y="8"/>
                  </a:lnTo>
                  <a:lnTo>
                    <a:pt x="133" y="16"/>
                  </a:lnTo>
                  <a:lnTo>
                    <a:pt x="158" y="32"/>
                  </a:lnTo>
                  <a:lnTo>
                    <a:pt x="178" y="60"/>
                  </a:lnTo>
                  <a:lnTo>
                    <a:pt x="178" y="87"/>
                  </a:lnTo>
                  <a:lnTo>
                    <a:pt x="183" y="88"/>
                  </a:lnTo>
                  <a:lnTo>
                    <a:pt x="196" y="89"/>
                  </a:lnTo>
                  <a:lnTo>
                    <a:pt x="217" y="91"/>
                  </a:lnTo>
                  <a:lnTo>
                    <a:pt x="246" y="95"/>
                  </a:lnTo>
                  <a:lnTo>
                    <a:pt x="280" y="98"/>
                  </a:lnTo>
                  <a:lnTo>
                    <a:pt x="322" y="101"/>
                  </a:lnTo>
                  <a:lnTo>
                    <a:pt x="367" y="105"/>
                  </a:lnTo>
                  <a:lnTo>
                    <a:pt x="416" y="108"/>
                  </a:lnTo>
                  <a:lnTo>
                    <a:pt x="468" y="112"/>
                  </a:lnTo>
                  <a:lnTo>
                    <a:pt x="524" y="114"/>
                  </a:lnTo>
                  <a:lnTo>
                    <a:pt x="579" y="115"/>
                  </a:lnTo>
                  <a:lnTo>
                    <a:pt x="636" y="115"/>
                  </a:lnTo>
                  <a:lnTo>
                    <a:pt x="693" y="115"/>
                  </a:lnTo>
                  <a:lnTo>
                    <a:pt x="749" y="113"/>
                  </a:lnTo>
                  <a:lnTo>
                    <a:pt x="803" y="108"/>
                  </a:lnTo>
                  <a:lnTo>
                    <a:pt x="855" y="103"/>
                  </a:lnTo>
                  <a:lnTo>
                    <a:pt x="850" y="103"/>
                  </a:lnTo>
                  <a:lnTo>
                    <a:pt x="833" y="101"/>
                  </a:lnTo>
                  <a:lnTo>
                    <a:pt x="807" y="101"/>
                  </a:lnTo>
                  <a:lnTo>
                    <a:pt x="772" y="100"/>
                  </a:lnTo>
                  <a:lnTo>
                    <a:pt x="731" y="99"/>
                  </a:lnTo>
                  <a:lnTo>
                    <a:pt x="685" y="97"/>
                  </a:lnTo>
                  <a:lnTo>
                    <a:pt x="634" y="95"/>
                  </a:lnTo>
                  <a:lnTo>
                    <a:pt x="580" y="92"/>
                  </a:lnTo>
                  <a:lnTo>
                    <a:pt x="525" y="89"/>
                  </a:lnTo>
                  <a:lnTo>
                    <a:pt x="468" y="87"/>
                  </a:lnTo>
                  <a:lnTo>
                    <a:pt x="413" y="82"/>
                  </a:lnTo>
                  <a:lnTo>
                    <a:pt x="361" y="78"/>
                  </a:lnTo>
                  <a:lnTo>
                    <a:pt x="312" y="74"/>
                  </a:lnTo>
                  <a:lnTo>
                    <a:pt x="268" y="69"/>
                  </a:lnTo>
                  <a:lnTo>
                    <a:pt x="230" y="63"/>
                  </a:lnTo>
                  <a:lnTo>
                    <a:pt x="199" y="58"/>
                  </a:lnTo>
                  <a:lnTo>
                    <a:pt x="199" y="57"/>
                  </a:lnTo>
                  <a:lnTo>
                    <a:pt x="197" y="53"/>
                  </a:lnTo>
                  <a:lnTo>
                    <a:pt x="194" y="48"/>
                  </a:lnTo>
                  <a:lnTo>
                    <a:pt x="191" y="43"/>
                  </a:lnTo>
                  <a:lnTo>
                    <a:pt x="186" y="36"/>
                  </a:lnTo>
                  <a:lnTo>
                    <a:pt x="180" y="29"/>
                  </a:lnTo>
                  <a:lnTo>
                    <a:pt x="172" y="22"/>
                  </a:lnTo>
                  <a:lnTo>
                    <a:pt x="162" y="15"/>
                  </a:lnTo>
                  <a:lnTo>
                    <a:pt x="150" y="9"/>
                  </a:lnTo>
                  <a:lnTo>
                    <a:pt x="136" y="5"/>
                  </a:lnTo>
                  <a:lnTo>
                    <a:pt x="120" y="1"/>
                  </a:lnTo>
                  <a:lnTo>
                    <a:pt x="102" y="0"/>
                  </a:lnTo>
                  <a:lnTo>
                    <a:pt x="80" y="1"/>
                  </a:lnTo>
                  <a:lnTo>
                    <a:pt x="57" y="5"/>
                  </a:lnTo>
                  <a:lnTo>
                    <a:pt x="30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7589838" y="1493838"/>
              <a:ext cx="53975" cy="8096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6" y="2"/>
                </a:cxn>
                <a:cxn ang="0">
                  <a:pos x="40" y="8"/>
                </a:cxn>
                <a:cxn ang="0">
                  <a:pos x="32" y="16"/>
                </a:cxn>
                <a:cxn ang="0">
                  <a:pos x="23" y="28"/>
                </a:cxn>
                <a:cxn ang="0">
                  <a:pos x="13" y="41"/>
                </a:cxn>
                <a:cxn ang="0">
                  <a:pos x="5" y="56"/>
                </a:cxn>
                <a:cxn ang="0">
                  <a:pos x="1" y="73"/>
                </a:cxn>
                <a:cxn ang="0">
                  <a:pos x="0" y="90"/>
                </a:cxn>
                <a:cxn ang="0">
                  <a:pos x="2" y="90"/>
                </a:cxn>
                <a:cxn ang="0">
                  <a:pos x="8" y="90"/>
                </a:cxn>
                <a:cxn ang="0">
                  <a:pos x="17" y="91"/>
                </a:cxn>
                <a:cxn ang="0">
                  <a:pos x="28" y="91"/>
                </a:cxn>
                <a:cxn ang="0">
                  <a:pos x="40" y="93"/>
                </a:cxn>
                <a:cxn ang="0">
                  <a:pos x="51" y="96"/>
                </a:cxn>
                <a:cxn ang="0">
                  <a:pos x="61" y="98"/>
                </a:cxn>
                <a:cxn ang="0">
                  <a:pos x="69" y="102"/>
                </a:cxn>
                <a:cxn ang="0">
                  <a:pos x="69" y="101"/>
                </a:cxn>
                <a:cxn ang="0">
                  <a:pos x="68" y="99"/>
                </a:cxn>
                <a:cxn ang="0">
                  <a:pos x="65" y="94"/>
                </a:cxn>
                <a:cxn ang="0">
                  <a:pos x="61" y="90"/>
                </a:cxn>
                <a:cxn ang="0">
                  <a:pos x="55" y="85"/>
                </a:cxn>
                <a:cxn ang="0">
                  <a:pos x="46" y="81"/>
                </a:cxn>
                <a:cxn ang="0">
                  <a:pos x="34" y="78"/>
                </a:cxn>
                <a:cxn ang="0">
                  <a:pos x="19" y="77"/>
                </a:cxn>
                <a:cxn ang="0">
                  <a:pos x="20" y="69"/>
                </a:cxn>
                <a:cxn ang="0">
                  <a:pos x="26" y="49"/>
                </a:cxn>
                <a:cxn ang="0">
                  <a:pos x="35" y="24"/>
                </a:cxn>
                <a:cxn ang="0">
                  <a:pos x="48" y="0"/>
                </a:cxn>
              </a:cxnLst>
              <a:rect l="0" t="0" r="r" b="b"/>
              <a:pathLst>
                <a:path w="69" h="102">
                  <a:moveTo>
                    <a:pt x="48" y="0"/>
                  </a:moveTo>
                  <a:lnTo>
                    <a:pt x="46" y="2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3" y="28"/>
                  </a:lnTo>
                  <a:lnTo>
                    <a:pt x="13" y="41"/>
                  </a:lnTo>
                  <a:lnTo>
                    <a:pt x="5" y="56"/>
                  </a:lnTo>
                  <a:lnTo>
                    <a:pt x="1" y="73"/>
                  </a:lnTo>
                  <a:lnTo>
                    <a:pt x="0" y="90"/>
                  </a:lnTo>
                  <a:lnTo>
                    <a:pt x="2" y="90"/>
                  </a:lnTo>
                  <a:lnTo>
                    <a:pt x="8" y="90"/>
                  </a:lnTo>
                  <a:lnTo>
                    <a:pt x="17" y="91"/>
                  </a:lnTo>
                  <a:lnTo>
                    <a:pt x="28" y="91"/>
                  </a:lnTo>
                  <a:lnTo>
                    <a:pt x="40" y="93"/>
                  </a:lnTo>
                  <a:lnTo>
                    <a:pt x="51" y="96"/>
                  </a:lnTo>
                  <a:lnTo>
                    <a:pt x="61" y="98"/>
                  </a:lnTo>
                  <a:lnTo>
                    <a:pt x="69" y="102"/>
                  </a:lnTo>
                  <a:lnTo>
                    <a:pt x="69" y="101"/>
                  </a:lnTo>
                  <a:lnTo>
                    <a:pt x="68" y="99"/>
                  </a:lnTo>
                  <a:lnTo>
                    <a:pt x="65" y="94"/>
                  </a:lnTo>
                  <a:lnTo>
                    <a:pt x="61" y="90"/>
                  </a:lnTo>
                  <a:lnTo>
                    <a:pt x="55" y="85"/>
                  </a:lnTo>
                  <a:lnTo>
                    <a:pt x="46" y="81"/>
                  </a:lnTo>
                  <a:lnTo>
                    <a:pt x="34" y="78"/>
                  </a:lnTo>
                  <a:lnTo>
                    <a:pt x="19" y="77"/>
                  </a:lnTo>
                  <a:lnTo>
                    <a:pt x="20" y="69"/>
                  </a:lnTo>
                  <a:lnTo>
                    <a:pt x="26" y="49"/>
                  </a:lnTo>
                  <a:lnTo>
                    <a:pt x="35" y="2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8429625" y="1562100"/>
              <a:ext cx="69850" cy="174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5"/>
                </a:cxn>
                <a:cxn ang="0">
                  <a:pos x="9" y="6"/>
                </a:cxn>
                <a:cxn ang="0">
                  <a:pos x="19" y="7"/>
                </a:cxn>
                <a:cxn ang="0">
                  <a:pos x="31" y="7"/>
                </a:cxn>
                <a:cxn ang="0">
                  <a:pos x="45" y="7"/>
                </a:cxn>
                <a:cxn ang="0">
                  <a:pos x="60" y="6"/>
                </a:cxn>
                <a:cxn ang="0">
                  <a:pos x="75" y="4"/>
                </a:cxn>
                <a:cxn ang="0">
                  <a:pos x="89" y="0"/>
                </a:cxn>
                <a:cxn ang="0">
                  <a:pos x="89" y="21"/>
                </a:cxn>
                <a:cxn ang="0">
                  <a:pos x="87" y="21"/>
                </a:cxn>
                <a:cxn ang="0">
                  <a:pos x="81" y="22"/>
                </a:cxn>
                <a:cxn ang="0">
                  <a:pos x="72" y="22"/>
                </a:cxn>
                <a:cxn ang="0">
                  <a:pos x="60" y="22"/>
                </a:cxn>
                <a:cxn ang="0">
                  <a:pos x="46" y="21"/>
                </a:cxn>
                <a:cxn ang="0">
                  <a:pos x="31" y="17"/>
                </a:cxn>
                <a:cxn ang="0">
                  <a:pos x="15" y="13"/>
                </a:cxn>
                <a:cxn ang="0">
                  <a:pos x="0" y="5"/>
                </a:cxn>
              </a:cxnLst>
              <a:rect l="0" t="0" r="r" b="b"/>
              <a:pathLst>
                <a:path w="89" h="22">
                  <a:moveTo>
                    <a:pt x="0" y="5"/>
                  </a:moveTo>
                  <a:lnTo>
                    <a:pt x="2" y="5"/>
                  </a:lnTo>
                  <a:lnTo>
                    <a:pt x="9" y="6"/>
                  </a:lnTo>
                  <a:lnTo>
                    <a:pt x="19" y="7"/>
                  </a:lnTo>
                  <a:lnTo>
                    <a:pt x="31" y="7"/>
                  </a:lnTo>
                  <a:lnTo>
                    <a:pt x="45" y="7"/>
                  </a:lnTo>
                  <a:lnTo>
                    <a:pt x="60" y="6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89" y="21"/>
                  </a:lnTo>
                  <a:lnTo>
                    <a:pt x="87" y="21"/>
                  </a:lnTo>
                  <a:lnTo>
                    <a:pt x="81" y="22"/>
                  </a:lnTo>
                  <a:lnTo>
                    <a:pt x="72" y="22"/>
                  </a:lnTo>
                  <a:lnTo>
                    <a:pt x="60" y="22"/>
                  </a:lnTo>
                  <a:lnTo>
                    <a:pt x="46" y="21"/>
                  </a:lnTo>
                  <a:lnTo>
                    <a:pt x="31" y="17"/>
                  </a:lnTo>
                  <a:lnTo>
                    <a:pt x="15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7"/>
            <p:cNvSpPr>
              <a:spLocks/>
            </p:cNvSpPr>
            <p:nvPr/>
          </p:nvSpPr>
          <p:spPr bwMode="auto">
            <a:xfrm>
              <a:off x="8262069" y="958131"/>
              <a:ext cx="107950" cy="107950"/>
            </a:xfrm>
            <a:custGeom>
              <a:avLst/>
              <a:gdLst/>
              <a:ahLst/>
              <a:cxnLst>
                <a:cxn ang="0">
                  <a:pos x="135" y="68"/>
                </a:cxn>
                <a:cxn ang="0">
                  <a:pos x="134" y="82"/>
                </a:cxn>
                <a:cxn ang="0">
                  <a:pos x="129" y="95"/>
                </a:cxn>
                <a:cxn ang="0">
                  <a:pos x="124" y="105"/>
                </a:cxn>
                <a:cxn ang="0">
                  <a:pos x="115" y="116"/>
                </a:cxn>
                <a:cxn ang="0">
                  <a:pos x="105" y="124"/>
                </a:cxn>
                <a:cxn ang="0">
                  <a:pos x="95" y="129"/>
                </a:cxn>
                <a:cxn ang="0">
                  <a:pos x="82" y="134"/>
                </a:cxn>
                <a:cxn ang="0">
                  <a:pos x="68" y="135"/>
                </a:cxn>
                <a:cxn ang="0">
                  <a:pos x="54" y="134"/>
                </a:cxn>
                <a:cxn ang="0">
                  <a:pos x="42" y="129"/>
                </a:cxn>
                <a:cxn ang="0">
                  <a:pos x="30" y="124"/>
                </a:cxn>
                <a:cxn ang="0">
                  <a:pos x="20" y="116"/>
                </a:cxn>
                <a:cxn ang="0">
                  <a:pos x="12" y="105"/>
                </a:cxn>
                <a:cxn ang="0">
                  <a:pos x="6" y="95"/>
                </a:cxn>
                <a:cxn ang="0">
                  <a:pos x="1" y="82"/>
                </a:cxn>
                <a:cxn ang="0">
                  <a:pos x="0" y="68"/>
                </a:cxn>
                <a:cxn ang="0">
                  <a:pos x="1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0" y="12"/>
                </a:cxn>
                <a:cxn ang="0">
                  <a:pos x="42" y="6"/>
                </a:cxn>
                <a:cxn ang="0">
                  <a:pos x="54" y="1"/>
                </a:cxn>
                <a:cxn ang="0">
                  <a:pos x="68" y="0"/>
                </a:cxn>
                <a:cxn ang="0">
                  <a:pos x="82" y="1"/>
                </a:cxn>
                <a:cxn ang="0">
                  <a:pos x="95" y="6"/>
                </a:cxn>
                <a:cxn ang="0">
                  <a:pos x="105" y="12"/>
                </a:cxn>
                <a:cxn ang="0">
                  <a:pos x="115" y="20"/>
                </a:cxn>
                <a:cxn ang="0">
                  <a:pos x="124" y="30"/>
                </a:cxn>
                <a:cxn ang="0">
                  <a:pos x="129" y="42"/>
                </a:cxn>
                <a:cxn ang="0">
                  <a:pos x="134" y="54"/>
                </a:cxn>
                <a:cxn ang="0">
                  <a:pos x="135" y="68"/>
                </a:cxn>
              </a:cxnLst>
              <a:rect l="0" t="0" r="r" b="b"/>
              <a:pathLst>
                <a:path w="135" h="135">
                  <a:moveTo>
                    <a:pt x="135" y="68"/>
                  </a:moveTo>
                  <a:lnTo>
                    <a:pt x="134" y="82"/>
                  </a:lnTo>
                  <a:lnTo>
                    <a:pt x="129" y="95"/>
                  </a:lnTo>
                  <a:lnTo>
                    <a:pt x="124" y="105"/>
                  </a:lnTo>
                  <a:lnTo>
                    <a:pt x="115" y="116"/>
                  </a:lnTo>
                  <a:lnTo>
                    <a:pt x="105" y="124"/>
                  </a:lnTo>
                  <a:lnTo>
                    <a:pt x="95" y="129"/>
                  </a:lnTo>
                  <a:lnTo>
                    <a:pt x="82" y="134"/>
                  </a:lnTo>
                  <a:lnTo>
                    <a:pt x="68" y="135"/>
                  </a:lnTo>
                  <a:lnTo>
                    <a:pt x="54" y="134"/>
                  </a:lnTo>
                  <a:lnTo>
                    <a:pt x="42" y="129"/>
                  </a:lnTo>
                  <a:lnTo>
                    <a:pt x="30" y="124"/>
                  </a:lnTo>
                  <a:lnTo>
                    <a:pt x="20" y="116"/>
                  </a:lnTo>
                  <a:lnTo>
                    <a:pt x="12" y="105"/>
                  </a:lnTo>
                  <a:lnTo>
                    <a:pt x="6" y="9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1"/>
                  </a:lnTo>
                  <a:lnTo>
                    <a:pt x="68" y="0"/>
                  </a:lnTo>
                  <a:lnTo>
                    <a:pt x="82" y="1"/>
                  </a:lnTo>
                  <a:lnTo>
                    <a:pt x="95" y="6"/>
                  </a:lnTo>
                  <a:lnTo>
                    <a:pt x="105" y="12"/>
                  </a:lnTo>
                  <a:lnTo>
                    <a:pt x="115" y="20"/>
                  </a:lnTo>
                  <a:lnTo>
                    <a:pt x="124" y="30"/>
                  </a:lnTo>
                  <a:lnTo>
                    <a:pt x="129" y="42"/>
                  </a:lnTo>
                  <a:lnTo>
                    <a:pt x="134" y="54"/>
                  </a:lnTo>
                  <a:lnTo>
                    <a:pt x="135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8"/>
            <p:cNvSpPr>
              <a:spLocks/>
            </p:cNvSpPr>
            <p:nvPr/>
          </p:nvSpPr>
          <p:spPr bwMode="auto">
            <a:xfrm>
              <a:off x="8274769" y="970831"/>
              <a:ext cx="82550" cy="82550"/>
            </a:xfrm>
            <a:custGeom>
              <a:avLst/>
              <a:gdLst/>
              <a:ahLst/>
              <a:cxnLst>
                <a:cxn ang="0">
                  <a:pos x="104" y="52"/>
                </a:cxn>
                <a:cxn ang="0">
                  <a:pos x="103" y="63"/>
                </a:cxn>
                <a:cxn ang="0">
                  <a:pos x="99" y="72"/>
                </a:cxn>
                <a:cxn ang="0">
                  <a:pos x="95" y="81"/>
                </a:cxn>
                <a:cxn ang="0">
                  <a:pos x="89" y="88"/>
                </a:cxn>
                <a:cxn ang="0">
                  <a:pos x="81" y="95"/>
                </a:cxn>
                <a:cxn ang="0">
                  <a:pos x="72" y="100"/>
                </a:cxn>
                <a:cxn ang="0">
                  <a:pos x="63" y="103"/>
                </a:cxn>
                <a:cxn ang="0">
                  <a:pos x="52" y="104"/>
                </a:cxn>
                <a:cxn ang="0">
                  <a:pos x="42" y="103"/>
                </a:cxn>
                <a:cxn ang="0">
                  <a:pos x="32" y="100"/>
                </a:cxn>
                <a:cxn ang="0">
                  <a:pos x="23" y="95"/>
                </a:cxn>
                <a:cxn ang="0">
                  <a:pos x="15" y="88"/>
                </a:cxn>
                <a:cxn ang="0">
                  <a:pos x="10" y="81"/>
                </a:cxn>
                <a:cxn ang="0">
                  <a:pos x="5" y="72"/>
                </a:cxn>
                <a:cxn ang="0">
                  <a:pos x="2" y="63"/>
                </a:cxn>
                <a:cxn ang="0">
                  <a:pos x="0" y="52"/>
                </a:cxn>
                <a:cxn ang="0">
                  <a:pos x="2" y="42"/>
                </a:cxn>
                <a:cxn ang="0">
                  <a:pos x="5" y="32"/>
                </a:cxn>
                <a:cxn ang="0">
                  <a:pos x="10" y="23"/>
                </a:cxn>
                <a:cxn ang="0">
                  <a:pos x="15" y="15"/>
                </a:cxn>
                <a:cxn ang="0">
                  <a:pos x="23" y="10"/>
                </a:cxn>
                <a:cxn ang="0">
                  <a:pos x="32" y="5"/>
                </a:cxn>
                <a:cxn ang="0">
                  <a:pos x="42" y="2"/>
                </a:cxn>
                <a:cxn ang="0">
                  <a:pos x="52" y="0"/>
                </a:cxn>
                <a:cxn ang="0">
                  <a:pos x="63" y="2"/>
                </a:cxn>
                <a:cxn ang="0">
                  <a:pos x="72" y="5"/>
                </a:cxn>
                <a:cxn ang="0">
                  <a:pos x="81" y="10"/>
                </a:cxn>
                <a:cxn ang="0">
                  <a:pos x="89" y="15"/>
                </a:cxn>
                <a:cxn ang="0">
                  <a:pos x="95" y="23"/>
                </a:cxn>
                <a:cxn ang="0">
                  <a:pos x="99" y="32"/>
                </a:cxn>
                <a:cxn ang="0">
                  <a:pos x="103" y="42"/>
                </a:cxn>
                <a:cxn ang="0">
                  <a:pos x="104" y="52"/>
                </a:cxn>
              </a:cxnLst>
              <a:rect l="0" t="0" r="r" b="b"/>
              <a:pathLst>
                <a:path w="104" h="104">
                  <a:moveTo>
                    <a:pt x="104" y="52"/>
                  </a:moveTo>
                  <a:lnTo>
                    <a:pt x="103" y="63"/>
                  </a:lnTo>
                  <a:lnTo>
                    <a:pt x="99" y="72"/>
                  </a:lnTo>
                  <a:lnTo>
                    <a:pt x="95" y="81"/>
                  </a:lnTo>
                  <a:lnTo>
                    <a:pt x="89" y="88"/>
                  </a:lnTo>
                  <a:lnTo>
                    <a:pt x="81" y="95"/>
                  </a:lnTo>
                  <a:lnTo>
                    <a:pt x="72" y="100"/>
                  </a:lnTo>
                  <a:lnTo>
                    <a:pt x="63" y="103"/>
                  </a:lnTo>
                  <a:lnTo>
                    <a:pt x="52" y="104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3" y="95"/>
                  </a:lnTo>
                  <a:lnTo>
                    <a:pt x="15" y="88"/>
                  </a:lnTo>
                  <a:lnTo>
                    <a:pt x="10" y="81"/>
                  </a:lnTo>
                  <a:lnTo>
                    <a:pt x="5" y="72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2" y="42"/>
                  </a:lnTo>
                  <a:lnTo>
                    <a:pt x="5" y="32"/>
                  </a:lnTo>
                  <a:lnTo>
                    <a:pt x="10" y="23"/>
                  </a:lnTo>
                  <a:lnTo>
                    <a:pt x="15" y="15"/>
                  </a:lnTo>
                  <a:lnTo>
                    <a:pt x="23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63" y="2"/>
                  </a:lnTo>
                  <a:lnTo>
                    <a:pt x="72" y="5"/>
                  </a:lnTo>
                  <a:lnTo>
                    <a:pt x="81" y="10"/>
                  </a:lnTo>
                  <a:lnTo>
                    <a:pt x="89" y="15"/>
                  </a:lnTo>
                  <a:lnTo>
                    <a:pt x="95" y="23"/>
                  </a:lnTo>
                  <a:lnTo>
                    <a:pt x="99" y="32"/>
                  </a:lnTo>
                  <a:lnTo>
                    <a:pt x="103" y="42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5"/>
            <p:cNvSpPr>
              <a:spLocks/>
            </p:cNvSpPr>
            <p:nvPr/>
          </p:nvSpPr>
          <p:spPr bwMode="auto">
            <a:xfrm>
              <a:off x="8095381" y="921618"/>
              <a:ext cx="625475" cy="185738"/>
            </a:xfrm>
            <a:custGeom>
              <a:avLst/>
              <a:gdLst/>
              <a:ahLst/>
              <a:cxnLst>
                <a:cxn ang="0">
                  <a:pos x="30" y="62"/>
                </a:cxn>
                <a:cxn ang="0">
                  <a:pos x="2" y="125"/>
                </a:cxn>
                <a:cxn ang="0">
                  <a:pos x="0" y="147"/>
                </a:cxn>
                <a:cxn ang="0">
                  <a:pos x="17" y="179"/>
                </a:cxn>
                <a:cxn ang="0">
                  <a:pos x="40" y="191"/>
                </a:cxn>
                <a:cxn ang="0">
                  <a:pos x="71" y="204"/>
                </a:cxn>
                <a:cxn ang="0">
                  <a:pos x="96" y="215"/>
                </a:cxn>
                <a:cxn ang="0">
                  <a:pos x="108" y="219"/>
                </a:cxn>
                <a:cxn ang="0">
                  <a:pos x="115" y="219"/>
                </a:cxn>
                <a:cxn ang="0">
                  <a:pos x="135" y="218"/>
                </a:cxn>
                <a:cxn ang="0">
                  <a:pos x="163" y="217"/>
                </a:cxn>
                <a:cxn ang="0">
                  <a:pos x="197" y="215"/>
                </a:cxn>
                <a:cxn ang="0">
                  <a:pos x="233" y="213"/>
                </a:cxn>
                <a:cxn ang="0">
                  <a:pos x="267" y="212"/>
                </a:cxn>
                <a:cxn ang="0">
                  <a:pos x="295" y="211"/>
                </a:cxn>
                <a:cxn ang="0">
                  <a:pos x="316" y="211"/>
                </a:cxn>
                <a:cxn ang="0">
                  <a:pos x="324" y="213"/>
                </a:cxn>
                <a:cxn ang="0">
                  <a:pos x="345" y="217"/>
                </a:cxn>
                <a:cxn ang="0">
                  <a:pos x="369" y="219"/>
                </a:cxn>
                <a:cxn ang="0">
                  <a:pos x="392" y="216"/>
                </a:cxn>
                <a:cxn ang="0">
                  <a:pos x="424" y="205"/>
                </a:cxn>
                <a:cxn ang="0">
                  <a:pos x="475" y="191"/>
                </a:cxn>
                <a:cxn ang="0">
                  <a:pos x="527" y="176"/>
                </a:cxn>
                <a:cxn ang="0">
                  <a:pos x="566" y="164"/>
                </a:cxn>
                <a:cxn ang="0">
                  <a:pos x="629" y="164"/>
                </a:cxn>
                <a:cxn ang="0">
                  <a:pos x="642" y="182"/>
                </a:cxn>
                <a:cxn ang="0">
                  <a:pos x="659" y="193"/>
                </a:cxn>
                <a:cxn ang="0">
                  <a:pos x="676" y="198"/>
                </a:cxn>
                <a:cxn ang="0">
                  <a:pos x="692" y="204"/>
                </a:cxn>
                <a:cxn ang="0">
                  <a:pos x="703" y="208"/>
                </a:cxn>
                <a:cxn ang="0">
                  <a:pos x="758" y="234"/>
                </a:cxn>
                <a:cxn ang="0">
                  <a:pos x="767" y="204"/>
                </a:cxn>
                <a:cxn ang="0">
                  <a:pos x="705" y="148"/>
                </a:cxn>
                <a:cxn ang="0">
                  <a:pos x="691" y="138"/>
                </a:cxn>
                <a:cxn ang="0">
                  <a:pos x="665" y="128"/>
                </a:cxn>
                <a:cxn ang="0">
                  <a:pos x="635" y="120"/>
                </a:cxn>
                <a:cxn ang="0">
                  <a:pos x="618" y="120"/>
                </a:cxn>
                <a:cxn ang="0">
                  <a:pos x="601" y="121"/>
                </a:cxn>
                <a:cxn ang="0">
                  <a:pos x="571" y="121"/>
                </a:cxn>
                <a:cxn ang="0">
                  <a:pos x="533" y="122"/>
                </a:cxn>
                <a:cxn ang="0">
                  <a:pos x="492" y="125"/>
                </a:cxn>
                <a:cxn ang="0">
                  <a:pos x="453" y="126"/>
                </a:cxn>
                <a:cxn ang="0">
                  <a:pos x="421" y="126"/>
                </a:cxn>
                <a:cxn ang="0">
                  <a:pos x="399" y="127"/>
                </a:cxn>
                <a:cxn ang="0">
                  <a:pos x="388" y="127"/>
                </a:cxn>
                <a:cxn ang="0">
                  <a:pos x="368" y="127"/>
                </a:cxn>
                <a:cxn ang="0">
                  <a:pos x="344" y="128"/>
                </a:cxn>
                <a:cxn ang="0">
                  <a:pos x="316" y="129"/>
                </a:cxn>
                <a:cxn ang="0">
                  <a:pos x="250" y="122"/>
                </a:cxn>
                <a:cxn ang="0">
                  <a:pos x="246" y="118"/>
                </a:cxn>
                <a:cxn ang="0">
                  <a:pos x="234" y="106"/>
                </a:cxn>
                <a:cxn ang="0">
                  <a:pos x="218" y="91"/>
                </a:cxn>
                <a:cxn ang="0">
                  <a:pos x="201" y="77"/>
                </a:cxn>
                <a:cxn ang="0">
                  <a:pos x="184" y="62"/>
                </a:cxn>
                <a:cxn ang="0">
                  <a:pos x="154" y="36"/>
                </a:cxn>
                <a:cxn ang="0">
                  <a:pos x="118" y="12"/>
                </a:cxn>
                <a:cxn ang="0">
                  <a:pos x="88" y="0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15"/>
                </a:cxn>
                <a:cxn ang="0">
                  <a:pos x="53" y="19"/>
                </a:cxn>
              </a:cxnLst>
              <a:rect l="0" t="0" r="r" b="b"/>
              <a:pathLst>
                <a:path w="788" h="234">
                  <a:moveTo>
                    <a:pt x="53" y="19"/>
                  </a:moveTo>
                  <a:lnTo>
                    <a:pt x="30" y="62"/>
                  </a:lnTo>
                  <a:lnTo>
                    <a:pt x="17" y="84"/>
                  </a:lnTo>
                  <a:lnTo>
                    <a:pt x="2" y="125"/>
                  </a:lnTo>
                  <a:lnTo>
                    <a:pt x="0" y="132"/>
                  </a:lnTo>
                  <a:lnTo>
                    <a:pt x="0" y="147"/>
                  </a:lnTo>
                  <a:lnTo>
                    <a:pt x="5" y="164"/>
                  </a:lnTo>
                  <a:lnTo>
                    <a:pt x="17" y="179"/>
                  </a:lnTo>
                  <a:lnTo>
                    <a:pt x="27" y="185"/>
                  </a:lnTo>
                  <a:lnTo>
                    <a:pt x="40" y="191"/>
                  </a:lnTo>
                  <a:lnTo>
                    <a:pt x="55" y="198"/>
                  </a:lnTo>
                  <a:lnTo>
                    <a:pt x="71" y="204"/>
                  </a:lnTo>
                  <a:lnTo>
                    <a:pt x="85" y="210"/>
                  </a:lnTo>
                  <a:lnTo>
                    <a:pt x="96" y="215"/>
                  </a:lnTo>
                  <a:lnTo>
                    <a:pt x="104" y="218"/>
                  </a:lnTo>
                  <a:lnTo>
                    <a:pt x="108" y="219"/>
                  </a:lnTo>
                  <a:lnTo>
                    <a:pt x="110" y="219"/>
                  </a:lnTo>
                  <a:lnTo>
                    <a:pt x="115" y="219"/>
                  </a:lnTo>
                  <a:lnTo>
                    <a:pt x="124" y="218"/>
                  </a:lnTo>
                  <a:lnTo>
                    <a:pt x="135" y="218"/>
                  </a:lnTo>
                  <a:lnTo>
                    <a:pt x="148" y="217"/>
                  </a:lnTo>
                  <a:lnTo>
                    <a:pt x="163" y="217"/>
                  </a:lnTo>
                  <a:lnTo>
                    <a:pt x="180" y="216"/>
                  </a:lnTo>
                  <a:lnTo>
                    <a:pt x="197" y="215"/>
                  </a:lnTo>
                  <a:lnTo>
                    <a:pt x="215" y="215"/>
                  </a:lnTo>
                  <a:lnTo>
                    <a:pt x="233" y="213"/>
                  </a:lnTo>
                  <a:lnTo>
                    <a:pt x="250" y="213"/>
                  </a:lnTo>
                  <a:lnTo>
                    <a:pt x="267" y="212"/>
                  </a:lnTo>
                  <a:lnTo>
                    <a:pt x="283" y="212"/>
                  </a:lnTo>
                  <a:lnTo>
                    <a:pt x="295" y="211"/>
                  </a:lnTo>
                  <a:lnTo>
                    <a:pt x="307" y="211"/>
                  </a:lnTo>
                  <a:lnTo>
                    <a:pt x="316" y="211"/>
                  </a:lnTo>
                  <a:lnTo>
                    <a:pt x="318" y="212"/>
                  </a:lnTo>
                  <a:lnTo>
                    <a:pt x="324" y="213"/>
                  </a:lnTo>
                  <a:lnTo>
                    <a:pt x="333" y="216"/>
                  </a:lnTo>
                  <a:lnTo>
                    <a:pt x="345" y="217"/>
                  </a:lnTo>
                  <a:lnTo>
                    <a:pt x="356" y="219"/>
                  </a:lnTo>
                  <a:lnTo>
                    <a:pt x="369" y="219"/>
                  </a:lnTo>
                  <a:lnTo>
                    <a:pt x="382" y="218"/>
                  </a:lnTo>
                  <a:lnTo>
                    <a:pt x="392" y="216"/>
                  </a:lnTo>
                  <a:lnTo>
                    <a:pt x="405" y="211"/>
                  </a:lnTo>
                  <a:lnTo>
                    <a:pt x="424" y="205"/>
                  </a:lnTo>
                  <a:lnTo>
                    <a:pt x="449" y="198"/>
                  </a:lnTo>
                  <a:lnTo>
                    <a:pt x="475" y="191"/>
                  </a:lnTo>
                  <a:lnTo>
                    <a:pt x="502" y="183"/>
                  </a:lnTo>
                  <a:lnTo>
                    <a:pt x="527" y="176"/>
                  </a:lnTo>
                  <a:lnTo>
                    <a:pt x="549" y="170"/>
                  </a:lnTo>
                  <a:lnTo>
                    <a:pt x="566" y="164"/>
                  </a:lnTo>
                  <a:lnTo>
                    <a:pt x="628" y="160"/>
                  </a:lnTo>
                  <a:lnTo>
                    <a:pt x="629" y="164"/>
                  </a:lnTo>
                  <a:lnTo>
                    <a:pt x="635" y="172"/>
                  </a:lnTo>
                  <a:lnTo>
                    <a:pt x="642" y="182"/>
                  </a:lnTo>
                  <a:lnTo>
                    <a:pt x="652" y="189"/>
                  </a:lnTo>
                  <a:lnTo>
                    <a:pt x="659" y="193"/>
                  </a:lnTo>
                  <a:lnTo>
                    <a:pt x="667" y="195"/>
                  </a:lnTo>
                  <a:lnTo>
                    <a:pt x="676" y="198"/>
                  </a:lnTo>
                  <a:lnTo>
                    <a:pt x="684" y="202"/>
                  </a:lnTo>
                  <a:lnTo>
                    <a:pt x="692" y="204"/>
                  </a:lnTo>
                  <a:lnTo>
                    <a:pt x="699" y="205"/>
                  </a:lnTo>
                  <a:lnTo>
                    <a:pt x="703" y="208"/>
                  </a:lnTo>
                  <a:lnTo>
                    <a:pt x="704" y="208"/>
                  </a:lnTo>
                  <a:lnTo>
                    <a:pt x="758" y="234"/>
                  </a:lnTo>
                  <a:lnTo>
                    <a:pt x="788" y="226"/>
                  </a:lnTo>
                  <a:lnTo>
                    <a:pt x="767" y="204"/>
                  </a:lnTo>
                  <a:lnTo>
                    <a:pt x="708" y="149"/>
                  </a:lnTo>
                  <a:lnTo>
                    <a:pt x="705" y="148"/>
                  </a:lnTo>
                  <a:lnTo>
                    <a:pt x="700" y="144"/>
                  </a:lnTo>
                  <a:lnTo>
                    <a:pt x="691" y="138"/>
                  </a:lnTo>
                  <a:lnTo>
                    <a:pt x="679" y="133"/>
                  </a:lnTo>
                  <a:lnTo>
                    <a:pt x="665" y="128"/>
                  </a:lnTo>
                  <a:lnTo>
                    <a:pt x="650" y="124"/>
                  </a:lnTo>
                  <a:lnTo>
                    <a:pt x="635" y="120"/>
                  </a:lnTo>
                  <a:lnTo>
                    <a:pt x="620" y="120"/>
                  </a:lnTo>
                  <a:lnTo>
                    <a:pt x="618" y="120"/>
                  </a:lnTo>
                  <a:lnTo>
                    <a:pt x="611" y="120"/>
                  </a:lnTo>
                  <a:lnTo>
                    <a:pt x="601" y="121"/>
                  </a:lnTo>
                  <a:lnTo>
                    <a:pt x="587" y="121"/>
                  </a:lnTo>
                  <a:lnTo>
                    <a:pt x="571" y="121"/>
                  </a:lnTo>
                  <a:lnTo>
                    <a:pt x="552" y="122"/>
                  </a:lnTo>
                  <a:lnTo>
                    <a:pt x="533" y="122"/>
                  </a:lnTo>
                  <a:lnTo>
                    <a:pt x="513" y="124"/>
                  </a:lnTo>
                  <a:lnTo>
                    <a:pt x="492" y="125"/>
                  </a:lnTo>
                  <a:lnTo>
                    <a:pt x="472" y="125"/>
                  </a:lnTo>
                  <a:lnTo>
                    <a:pt x="453" y="126"/>
                  </a:lnTo>
                  <a:lnTo>
                    <a:pt x="436" y="126"/>
                  </a:lnTo>
                  <a:lnTo>
                    <a:pt x="421" y="126"/>
                  </a:lnTo>
                  <a:lnTo>
                    <a:pt x="408" y="127"/>
                  </a:lnTo>
                  <a:lnTo>
                    <a:pt x="399" y="127"/>
                  </a:lnTo>
                  <a:lnTo>
                    <a:pt x="394" y="127"/>
                  </a:lnTo>
                  <a:lnTo>
                    <a:pt x="388" y="127"/>
                  </a:lnTo>
                  <a:lnTo>
                    <a:pt x="379" y="127"/>
                  </a:lnTo>
                  <a:lnTo>
                    <a:pt x="368" y="127"/>
                  </a:lnTo>
                  <a:lnTo>
                    <a:pt x="356" y="127"/>
                  </a:lnTo>
                  <a:lnTo>
                    <a:pt x="344" y="128"/>
                  </a:lnTo>
                  <a:lnTo>
                    <a:pt x="330" y="128"/>
                  </a:lnTo>
                  <a:lnTo>
                    <a:pt x="316" y="129"/>
                  </a:lnTo>
                  <a:lnTo>
                    <a:pt x="302" y="130"/>
                  </a:lnTo>
                  <a:lnTo>
                    <a:pt x="250" y="122"/>
                  </a:lnTo>
                  <a:lnTo>
                    <a:pt x="249" y="121"/>
                  </a:lnTo>
                  <a:lnTo>
                    <a:pt x="246" y="118"/>
                  </a:lnTo>
                  <a:lnTo>
                    <a:pt x="241" y="113"/>
                  </a:lnTo>
                  <a:lnTo>
                    <a:pt x="234" y="106"/>
                  </a:lnTo>
                  <a:lnTo>
                    <a:pt x="226" y="99"/>
                  </a:lnTo>
                  <a:lnTo>
                    <a:pt x="218" y="91"/>
                  </a:lnTo>
                  <a:lnTo>
                    <a:pt x="210" y="84"/>
                  </a:lnTo>
                  <a:lnTo>
                    <a:pt x="201" y="77"/>
                  </a:lnTo>
                  <a:lnTo>
                    <a:pt x="195" y="72"/>
                  </a:lnTo>
                  <a:lnTo>
                    <a:pt x="184" y="62"/>
                  </a:lnTo>
                  <a:lnTo>
                    <a:pt x="170" y="50"/>
                  </a:lnTo>
                  <a:lnTo>
                    <a:pt x="154" y="36"/>
                  </a:lnTo>
                  <a:lnTo>
                    <a:pt x="135" y="23"/>
                  </a:lnTo>
                  <a:lnTo>
                    <a:pt x="118" y="12"/>
                  </a:lnTo>
                  <a:lnTo>
                    <a:pt x="102" y="4"/>
                  </a:lnTo>
                  <a:lnTo>
                    <a:pt x="88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3" y="6"/>
                  </a:lnTo>
                  <a:lnTo>
                    <a:pt x="58" y="9"/>
                  </a:lnTo>
                  <a:lnTo>
                    <a:pt x="56" y="13"/>
                  </a:lnTo>
                  <a:lnTo>
                    <a:pt x="55" y="15"/>
                  </a:lnTo>
                  <a:lnTo>
                    <a:pt x="53" y="18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6"/>
            <p:cNvSpPr>
              <a:spLocks/>
            </p:cNvSpPr>
            <p:nvPr/>
          </p:nvSpPr>
          <p:spPr bwMode="auto">
            <a:xfrm>
              <a:off x="7963619" y="450131"/>
              <a:ext cx="515937" cy="511175"/>
            </a:xfrm>
            <a:custGeom>
              <a:avLst/>
              <a:gdLst/>
              <a:ahLst/>
              <a:cxnLst>
                <a:cxn ang="0">
                  <a:pos x="528" y="7"/>
                </a:cxn>
                <a:cxn ang="0">
                  <a:pos x="520" y="39"/>
                </a:cxn>
                <a:cxn ang="0">
                  <a:pos x="519" y="87"/>
                </a:cxn>
                <a:cxn ang="0">
                  <a:pos x="542" y="136"/>
                </a:cxn>
                <a:cxn ang="0">
                  <a:pos x="571" y="155"/>
                </a:cxn>
                <a:cxn ang="0">
                  <a:pos x="585" y="162"/>
                </a:cxn>
                <a:cxn ang="0">
                  <a:pos x="607" y="176"/>
                </a:cxn>
                <a:cxn ang="0">
                  <a:pos x="629" y="196"/>
                </a:cxn>
                <a:cxn ang="0">
                  <a:pos x="645" y="223"/>
                </a:cxn>
                <a:cxn ang="0">
                  <a:pos x="647" y="257"/>
                </a:cxn>
                <a:cxn ang="0">
                  <a:pos x="628" y="297"/>
                </a:cxn>
                <a:cxn ang="0">
                  <a:pos x="581" y="343"/>
                </a:cxn>
                <a:cxn ang="0">
                  <a:pos x="545" y="370"/>
                </a:cxn>
                <a:cxn ang="0">
                  <a:pos x="539" y="373"/>
                </a:cxn>
                <a:cxn ang="0">
                  <a:pos x="526" y="382"/>
                </a:cxn>
                <a:cxn ang="0">
                  <a:pos x="508" y="393"/>
                </a:cxn>
                <a:cxn ang="0">
                  <a:pos x="484" y="406"/>
                </a:cxn>
                <a:cxn ang="0">
                  <a:pos x="452" y="423"/>
                </a:cxn>
                <a:cxn ang="0">
                  <a:pos x="418" y="439"/>
                </a:cxn>
                <a:cxn ang="0">
                  <a:pos x="376" y="456"/>
                </a:cxn>
                <a:cxn ang="0">
                  <a:pos x="330" y="477"/>
                </a:cxn>
                <a:cxn ang="0">
                  <a:pos x="302" y="516"/>
                </a:cxn>
                <a:cxn ang="0">
                  <a:pos x="290" y="562"/>
                </a:cxn>
                <a:cxn ang="0">
                  <a:pos x="290" y="601"/>
                </a:cxn>
                <a:cxn ang="0">
                  <a:pos x="290" y="615"/>
                </a:cxn>
                <a:cxn ang="0">
                  <a:pos x="277" y="629"/>
                </a:cxn>
                <a:cxn ang="0">
                  <a:pos x="254" y="643"/>
                </a:cxn>
                <a:cxn ang="0">
                  <a:pos x="226" y="640"/>
                </a:cxn>
                <a:cxn ang="0">
                  <a:pos x="207" y="624"/>
                </a:cxn>
                <a:cxn ang="0">
                  <a:pos x="191" y="601"/>
                </a:cxn>
                <a:cxn ang="0">
                  <a:pos x="168" y="567"/>
                </a:cxn>
                <a:cxn ang="0">
                  <a:pos x="147" y="534"/>
                </a:cxn>
                <a:cxn ang="0">
                  <a:pos x="131" y="511"/>
                </a:cxn>
                <a:cxn ang="0">
                  <a:pos x="105" y="484"/>
                </a:cxn>
                <a:cxn ang="0">
                  <a:pos x="77" y="451"/>
                </a:cxn>
                <a:cxn ang="0">
                  <a:pos x="57" y="424"/>
                </a:cxn>
                <a:cxn ang="0">
                  <a:pos x="50" y="404"/>
                </a:cxn>
                <a:cxn ang="0">
                  <a:pos x="27" y="347"/>
                </a:cxn>
                <a:cxn ang="0">
                  <a:pos x="4" y="261"/>
                </a:cxn>
                <a:cxn ang="0">
                  <a:pos x="4" y="177"/>
                </a:cxn>
                <a:cxn ang="0">
                  <a:pos x="33" y="130"/>
                </a:cxn>
                <a:cxn ang="0">
                  <a:pos x="73" y="101"/>
                </a:cxn>
                <a:cxn ang="0">
                  <a:pos x="129" y="74"/>
                </a:cxn>
                <a:cxn ang="0">
                  <a:pos x="194" y="48"/>
                </a:cxn>
                <a:cxn ang="0">
                  <a:pos x="268" y="27"/>
                </a:cxn>
                <a:cxn ang="0">
                  <a:pos x="345" y="11"/>
                </a:cxn>
                <a:cxn ang="0">
                  <a:pos x="423" y="1"/>
                </a:cxn>
                <a:cxn ang="0">
                  <a:pos x="496" y="0"/>
                </a:cxn>
              </a:cxnLst>
              <a:rect l="0" t="0" r="r" b="b"/>
              <a:pathLst>
                <a:path w="648" h="644">
                  <a:moveTo>
                    <a:pt x="531" y="2"/>
                  </a:moveTo>
                  <a:lnTo>
                    <a:pt x="528" y="7"/>
                  </a:lnTo>
                  <a:lnTo>
                    <a:pt x="525" y="19"/>
                  </a:lnTo>
                  <a:lnTo>
                    <a:pt x="520" y="39"/>
                  </a:lnTo>
                  <a:lnTo>
                    <a:pt x="517" y="62"/>
                  </a:lnTo>
                  <a:lnTo>
                    <a:pt x="519" y="87"/>
                  </a:lnTo>
                  <a:lnTo>
                    <a:pt x="526" y="113"/>
                  </a:lnTo>
                  <a:lnTo>
                    <a:pt x="542" y="136"/>
                  </a:lnTo>
                  <a:lnTo>
                    <a:pt x="569" y="154"/>
                  </a:lnTo>
                  <a:lnTo>
                    <a:pt x="571" y="155"/>
                  </a:lnTo>
                  <a:lnTo>
                    <a:pt x="577" y="158"/>
                  </a:lnTo>
                  <a:lnTo>
                    <a:pt x="585" y="162"/>
                  </a:lnTo>
                  <a:lnTo>
                    <a:pt x="595" y="168"/>
                  </a:lnTo>
                  <a:lnTo>
                    <a:pt x="607" y="176"/>
                  </a:lnTo>
                  <a:lnTo>
                    <a:pt x="618" y="185"/>
                  </a:lnTo>
                  <a:lnTo>
                    <a:pt x="629" y="196"/>
                  </a:lnTo>
                  <a:lnTo>
                    <a:pt x="638" y="208"/>
                  </a:lnTo>
                  <a:lnTo>
                    <a:pt x="645" y="223"/>
                  </a:lnTo>
                  <a:lnTo>
                    <a:pt x="648" y="239"/>
                  </a:lnTo>
                  <a:lnTo>
                    <a:pt x="647" y="257"/>
                  </a:lnTo>
                  <a:lnTo>
                    <a:pt x="640" y="275"/>
                  </a:lnTo>
                  <a:lnTo>
                    <a:pt x="628" y="297"/>
                  </a:lnTo>
                  <a:lnTo>
                    <a:pt x="609" y="319"/>
                  </a:lnTo>
                  <a:lnTo>
                    <a:pt x="581" y="343"/>
                  </a:lnTo>
                  <a:lnTo>
                    <a:pt x="546" y="368"/>
                  </a:lnTo>
                  <a:lnTo>
                    <a:pt x="545" y="370"/>
                  </a:lnTo>
                  <a:lnTo>
                    <a:pt x="542" y="371"/>
                  </a:lnTo>
                  <a:lnTo>
                    <a:pt x="539" y="373"/>
                  </a:lnTo>
                  <a:lnTo>
                    <a:pt x="533" y="378"/>
                  </a:lnTo>
                  <a:lnTo>
                    <a:pt x="526" y="382"/>
                  </a:lnTo>
                  <a:lnTo>
                    <a:pt x="517" y="387"/>
                  </a:lnTo>
                  <a:lnTo>
                    <a:pt x="508" y="393"/>
                  </a:lnTo>
                  <a:lnTo>
                    <a:pt x="496" y="400"/>
                  </a:lnTo>
                  <a:lnTo>
                    <a:pt x="484" y="406"/>
                  </a:lnTo>
                  <a:lnTo>
                    <a:pt x="469" y="415"/>
                  </a:lnTo>
                  <a:lnTo>
                    <a:pt x="452" y="423"/>
                  </a:lnTo>
                  <a:lnTo>
                    <a:pt x="436" y="431"/>
                  </a:lnTo>
                  <a:lnTo>
                    <a:pt x="418" y="439"/>
                  </a:lnTo>
                  <a:lnTo>
                    <a:pt x="398" y="448"/>
                  </a:lnTo>
                  <a:lnTo>
                    <a:pt x="376" y="456"/>
                  </a:lnTo>
                  <a:lnTo>
                    <a:pt x="355" y="464"/>
                  </a:lnTo>
                  <a:lnTo>
                    <a:pt x="330" y="477"/>
                  </a:lnTo>
                  <a:lnTo>
                    <a:pt x="313" y="495"/>
                  </a:lnTo>
                  <a:lnTo>
                    <a:pt x="302" y="516"/>
                  </a:lnTo>
                  <a:lnTo>
                    <a:pt x="295" y="539"/>
                  </a:lnTo>
                  <a:lnTo>
                    <a:pt x="290" y="562"/>
                  </a:lnTo>
                  <a:lnTo>
                    <a:pt x="289" y="583"/>
                  </a:lnTo>
                  <a:lnTo>
                    <a:pt x="290" y="601"/>
                  </a:lnTo>
                  <a:lnTo>
                    <a:pt x="291" y="613"/>
                  </a:lnTo>
                  <a:lnTo>
                    <a:pt x="290" y="615"/>
                  </a:lnTo>
                  <a:lnTo>
                    <a:pt x="284" y="622"/>
                  </a:lnTo>
                  <a:lnTo>
                    <a:pt x="277" y="629"/>
                  </a:lnTo>
                  <a:lnTo>
                    <a:pt x="267" y="637"/>
                  </a:lnTo>
                  <a:lnTo>
                    <a:pt x="254" y="643"/>
                  </a:lnTo>
                  <a:lnTo>
                    <a:pt x="240" y="644"/>
                  </a:lnTo>
                  <a:lnTo>
                    <a:pt x="226" y="640"/>
                  </a:lnTo>
                  <a:lnTo>
                    <a:pt x="209" y="628"/>
                  </a:lnTo>
                  <a:lnTo>
                    <a:pt x="207" y="624"/>
                  </a:lnTo>
                  <a:lnTo>
                    <a:pt x="200" y="615"/>
                  </a:lnTo>
                  <a:lnTo>
                    <a:pt x="191" y="601"/>
                  </a:lnTo>
                  <a:lnTo>
                    <a:pt x="181" y="585"/>
                  </a:lnTo>
                  <a:lnTo>
                    <a:pt x="168" y="567"/>
                  </a:lnTo>
                  <a:lnTo>
                    <a:pt x="156" y="549"/>
                  </a:lnTo>
                  <a:lnTo>
                    <a:pt x="147" y="534"/>
                  </a:lnTo>
                  <a:lnTo>
                    <a:pt x="139" y="523"/>
                  </a:lnTo>
                  <a:lnTo>
                    <a:pt x="131" y="511"/>
                  </a:lnTo>
                  <a:lnTo>
                    <a:pt x="118" y="499"/>
                  </a:lnTo>
                  <a:lnTo>
                    <a:pt x="105" y="484"/>
                  </a:lnTo>
                  <a:lnTo>
                    <a:pt x="91" y="468"/>
                  </a:lnTo>
                  <a:lnTo>
                    <a:pt x="77" y="451"/>
                  </a:lnTo>
                  <a:lnTo>
                    <a:pt x="65" y="436"/>
                  </a:lnTo>
                  <a:lnTo>
                    <a:pt x="57" y="424"/>
                  </a:lnTo>
                  <a:lnTo>
                    <a:pt x="54" y="412"/>
                  </a:lnTo>
                  <a:lnTo>
                    <a:pt x="50" y="404"/>
                  </a:lnTo>
                  <a:lnTo>
                    <a:pt x="40" y="381"/>
                  </a:lnTo>
                  <a:lnTo>
                    <a:pt x="27" y="347"/>
                  </a:lnTo>
                  <a:lnTo>
                    <a:pt x="15" y="306"/>
                  </a:lnTo>
                  <a:lnTo>
                    <a:pt x="4" y="261"/>
                  </a:lnTo>
                  <a:lnTo>
                    <a:pt x="0" y="218"/>
                  </a:lnTo>
                  <a:lnTo>
                    <a:pt x="4" y="177"/>
                  </a:lnTo>
                  <a:lnTo>
                    <a:pt x="19" y="144"/>
                  </a:lnTo>
                  <a:lnTo>
                    <a:pt x="33" y="130"/>
                  </a:lnTo>
                  <a:lnTo>
                    <a:pt x="52" y="115"/>
                  </a:lnTo>
                  <a:lnTo>
                    <a:pt x="73" y="101"/>
                  </a:lnTo>
                  <a:lnTo>
                    <a:pt x="100" y="87"/>
                  </a:lnTo>
                  <a:lnTo>
                    <a:pt x="129" y="74"/>
                  </a:lnTo>
                  <a:lnTo>
                    <a:pt x="160" y="61"/>
                  </a:lnTo>
                  <a:lnTo>
                    <a:pt x="194" y="48"/>
                  </a:lnTo>
                  <a:lnTo>
                    <a:pt x="230" y="37"/>
                  </a:lnTo>
                  <a:lnTo>
                    <a:pt x="268" y="27"/>
                  </a:lnTo>
                  <a:lnTo>
                    <a:pt x="306" y="18"/>
                  </a:lnTo>
                  <a:lnTo>
                    <a:pt x="345" y="11"/>
                  </a:lnTo>
                  <a:lnTo>
                    <a:pt x="384" y="6"/>
                  </a:lnTo>
                  <a:lnTo>
                    <a:pt x="423" y="1"/>
                  </a:lnTo>
                  <a:lnTo>
                    <a:pt x="461" y="0"/>
                  </a:lnTo>
                  <a:lnTo>
                    <a:pt x="496" y="0"/>
                  </a:lnTo>
                  <a:lnTo>
                    <a:pt x="53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7982669" y="469181"/>
              <a:ext cx="469900" cy="485775"/>
            </a:xfrm>
            <a:custGeom>
              <a:avLst/>
              <a:gdLst/>
              <a:ahLst/>
              <a:cxnLst>
                <a:cxn ang="0">
                  <a:pos x="467" y="7"/>
                </a:cxn>
                <a:cxn ang="0">
                  <a:pos x="462" y="38"/>
                </a:cxn>
                <a:cxn ang="0">
                  <a:pos x="464" y="85"/>
                </a:cxn>
                <a:cxn ang="0">
                  <a:pos x="488" y="130"/>
                </a:cxn>
                <a:cxn ang="0">
                  <a:pos x="515" y="149"/>
                </a:cxn>
                <a:cxn ang="0">
                  <a:pos x="529" y="154"/>
                </a:cxn>
                <a:cxn ang="0">
                  <a:pos x="550" y="166"/>
                </a:cxn>
                <a:cxn ang="0">
                  <a:pos x="572" y="183"/>
                </a:cxn>
                <a:cxn ang="0">
                  <a:pos x="588" y="206"/>
                </a:cxn>
                <a:cxn ang="0">
                  <a:pos x="592" y="236"/>
                </a:cxn>
                <a:cxn ang="0">
                  <a:pos x="575" y="272"/>
                </a:cxn>
                <a:cxn ang="0">
                  <a:pos x="532" y="315"/>
                </a:cxn>
                <a:cxn ang="0">
                  <a:pos x="494" y="340"/>
                </a:cxn>
                <a:cxn ang="0">
                  <a:pos x="461" y="358"/>
                </a:cxn>
                <a:cxn ang="0">
                  <a:pos x="406" y="385"/>
                </a:cxn>
                <a:cxn ang="0">
                  <a:pos x="347" y="414"/>
                </a:cxn>
                <a:cxn ang="0">
                  <a:pos x="289" y="444"/>
                </a:cxn>
                <a:cxn ang="0">
                  <a:pos x="257" y="492"/>
                </a:cxn>
                <a:cxn ang="0">
                  <a:pos x="246" y="544"/>
                </a:cxn>
                <a:cxn ang="0">
                  <a:pos x="245" y="584"/>
                </a:cxn>
                <a:cxn ang="0">
                  <a:pos x="242" y="600"/>
                </a:cxn>
                <a:cxn ang="0">
                  <a:pos x="228" y="612"/>
                </a:cxn>
                <a:cxn ang="0">
                  <a:pos x="206" y="594"/>
                </a:cxn>
                <a:cxn ang="0">
                  <a:pos x="185" y="563"/>
                </a:cxn>
                <a:cxn ang="0">
                  <a:pos x="155" y="518"/>
                </a:cxn>
                <a:cxn ang="0">
                  <a:pos x="129" y="478"/>
                </a:cxn>
                <a:cxn ang="0">
                  <a:pos x="114" y="456"/>
                </a:cxn>
                <a:cxn ang="0">
                  <a:pos x="92" y="434"/>
                </a:cxn>
                <a:cxn ang="0">
                  <a:pos x="68" y="412"/>
                </a:cxn>
                <a:cxn ang="0">
                  <a:pos x="50" y="391"/>
                </a:cxn>
                <a:cxn ang="0">
                  <a:pos x="44" y="373"/>
                </a:cxn>
                <a:cxn ang="0">
                  <a:pos x="24" y="323"/>
                </a:cxn>
                <a:cxn ang="0">
                  <a:pos x="3" y="247"/>
                </a:cxn>
                <a:cxn ang="0">
                  <a:pos x="3" y="171"/>
                </a:cxn>
                <a:cxn ang="0">
                  <a:pos x="30" y="128"/>
                </a:cxn>
                <a:cxn ang="0">
                  <a:pos x="65" y="101"/>
                </a:cxn>
                <a:cxn ang="0">
                  <a:pos x="114" y="75"/>
                </a:cxn>
                <a:cxn ang="0">
                  <a:pos x="171" y="51"/>
                </a:cxn>
                <a:cxn ang="0">
                  <a:pos x="236" y="30"/>
                </a:cxn>
                <a:cxn ang="0">
                  <a:pos x="304" y="13"/>
                </a:cxn>
                <a:cxn ang="0">
                  <a:pos x="372" y="2"/>
                </a:cxn>
                <a:cxn ang="0">
                  <a:pos x="438" y="0"/>
                </a:cxn>
              </a:cxnLst>
              <a:rect l="0" t="0" r="r" b="b"/>
              <a:pathLst>
                <a:path w="592" h="612">
                  <a:moveTo>
                    <a:pt x="469" y="2"/>
                  </a:moveTo>
                  <a:lnTo>
                    <a:pt x="467" y="7"/>
                  </a:lnTo>
                  <a:lnTo>
                    <a:pt x="464" y="20"/>
                  </a:lnTo>
                  <a:lnTo>
                    <a:pt x="462" y="38"/>
                  </a:lnTo>
                  <a:lnTo>
                    <a:pt x="462" y="61"/>
                  </a:lnTo>
                  <a:lnTo>
                    <a:pt x="464" y="85"/>
                  </a:lnTo>
                  <a:lnTo>
                    <a:pt x="472" y="108"/>
                  </a:lnTo>
                  <a:lnTo>
                    <a:pt x="488" y="130"/>
                  </a:lnTo>
                  <a:lnTo>
                    <a:pt x="512" y="147"/>
                  </a:lnTo>
                  <a:lnTo>
                    <a:pt x="515" y="149"/>
                  </a:lnTo>
                  <a:lnTo>
                    <a:pt x="520" y="150"/>
                  </a:lnTo>
                  <a:lnTo>
                    <a:pt x="529" y="154"/>
                  </a:lnTo>
                  <a:lnTo>
                    <a:pt x="539" y="159"/>
                  </a:lnTo>
                  <a:lnTo>
                    <a:pt x="550" y="166"/>
                  </a:lnTo>
                  <a:lnTo>
                    <a:pt x="562" y="174"/>
                  </a:lnTo>
                  <a:lnTo>
                    <a:pt x="572" y="183"/>
                  </a:lnTo>
                  <a:lnTo>
                    <a:pt x="582" y="194"/>
                  </a:lnTo>
                  <a:lnTo>
                    <a:pt x="588" y="206"/>
                  </a:lnTo>
                  <a:lnTo>
                    <a:pt x="592" y="221"/>
                  </a:lnTo>
                  <a:lnTo>
                    <a:pt x="592" y="236"/>
                  </a:lnTo>
                  <a:lnTo>
                    <a:pt x="586" y="253"/>
                  </a:lnTo>
                  <a:lnTo>
                    <a:pt x="575" y="272"/>
                  </a:lnTo>
                  <a:lnTo>
                    <a:pt x="557" y="293"/>
                  </a:lnTo>
                  <a:lnTo>
                    <a:pt x="532" y="315"/>
                  </a:lnTo>
                  <a:lnTo>
                    <a:pt x="499" y="338"/>
                  </a:lnTo>
                  <a:lnTo>
                    <a:pt x="494" y="340"/>
                  </a:lnTo>
                  <a:lnTo>
                    <a:pt x="480" y="347"/>
                  </a:lnTo>
                  <a:lnTo>
                    <a:pt x="461" y="358"/>
                  </a:lnTo>
                  <a:lnTo>
                    <a:pt x="435" y="371"/>
                  </a:lnTo>
                  <a:lnTo>
                    <a:pt x="406" y="385"/>
                  </a:lnTo>
                  <a:lnTo>
                    <a:pt x="376" y="400"/>
                  </a:lnTo>
                  <a:lnTo>
                    <a:pt x="347" y="414"/>
                  </a:lnTo>
                  <a:lnTo>
                    <a:pt x="318" y="426"/>
                  </a:lnTo>
                  <a:lnTo>
                    <a:pt x="289" y="444"/>
                  </a:lnTo>
                  <a:lnTo>
                    <a:pt x="269" y="467"/>
                  </a:lnTo>
                  <a:lnTo>
                    <a:pt x="257" y="492"/>
                  </a:lnTo>
                  <a:lnTo>
                    <a:pt x="250" y="517"/>
                  </a:lnTo>
                  <a:lnTo>
                    <a:pt x="246" y="544"/>
                  </a:lnTo>
                  <a:lnTo>
                    <a:pt x="245" y="566"/>
                  </a:lnTo>
                  <a:lnTo>
                    <a:pt x="245" y="584"/>
                  </a:lnTo>
                  <a:lnTo>
                    <a:pt x="243" y="596"/>
                  </a:lnTo>
                  <a:lnTo>
                    <a:pt x="242" y="600"/>
                  </a:lnTo>
                  <a:lnTo>
                    <a:pt x="237" y="609"/>
                  </a:lnTo>
                  <a:lnTo>
                    <a:pt x="228" y="612"/>
                  </a:lnTo>
                  <a:lnTo>
                    <a:pt x="209" y="599"/>
                  </a:lnTo>
                  <a:lnTo>
                    <a:pt x="206" y="594"/>
                  </a:lnTo>
                  <a:lnTo>
                    <a:pt x="198" y="582"/>
                  </a:lnTo>
                  <a:lnTo>
                    <a:pt x="185" y="563"/>
                  </a:lnTo>
                  <a:lnTo>
                    <a:pt x="170" y="541"/>
                  </a:lnTo>
                  <a:lnTo>
                    <a:pt x="155" y="518"/>
                  </a:lnTo>
                  <a:lnTo>
                    <a:pt x="141" y="497"/>
                  </a:lnTo>
                  <a:lnTo>
                    <a:pt x="129" y="478"/>
                  </a:lnTo>
                  <a:lnTo>
                    <a:pt x="121" y="465"/>
                  </a:lnTo>
                  <a:lnTo>
                    <a:pt x="114" y="456"/>
                  </a:lnTo>
                  <a:lnTo>
                    <a:pt x="103" y="446"/>
                  </a:lnTo>
                  <a:lnTo>
                    <a:pt x="92" y="434"/>
                  </a:lnTo>
                  <a:lnTo>
                    <a:pt x="79" y="423"/>
                  </a:lnTo>
                  <a:lnTo>
                    <a:pt x="68" y="412"/>
                  </a:lnTo>
                  <a:lnTo>
                    <a:pt x="57" y="401"/>
                  </a:lnTo>
                  <a:lnTo>
                    <a:pt x="50" y="391"/>
                  </a:lnTo>
                  <a:lnTo>
                    <a:pt x="47" y="381"/>
                  </a:lnTo>
                  <a:lnTo>
                    <a:pt x="44" y="373"/>
                  </a:lnTo>
                  <a:lnTo>
                    <a:pt x="34" y="354"/>
                  </a:lnTo>
                  <a:lnTo>
                    <a:pt x="24" y="323"/>
                  </a:lnTo>
                  <a:lnTo>
                    <a:pt x="12" y="287"/>
                  </a:lnTo>
                  <a:lnTo>
                    <a:pt x="3" y="247"/>
                  </a:lnTo>
                  <a:lnTo>
                    <a:pt x="0" y="207"/>
                  </a:lnTo>
                  <a:lnTo>
                    <a:pt x="3" y="171"/>
                  </a:lnTo>
                  <a:lnTo>
                    <a:pt x="17" y="141"/>
                  </a:lnTo>
                  <a:lnTo>
                    <a:pt x="30" y="128"/>
                  </a:lnTo>
                  <a:lnTo>
                    <a:pt x="46" y="114"/>
                  </a:lnTo>
                  <a:lnTo>
                    <a:pt x="65" y="101"/>
                  </a:lnTo>
                  <a:lnTo>
                    <a:pt x="87" y="88"/>
                  </a:lnTo>
                  <a:lnTo>
                    <a:pt x="114" y="75"/>
                  </a:lnTo>
                  <a:lnTo>
                    <a:pt x="141" y="62"/>
                  </a:lnTo>
                  <a:lnTo>
                    <a:pt x="171" y="51"/>
                  </a:lnTo>
                  <a:lnTo>
                    <a:pt x="203" y="39"/>
                  </a:lnTo>
                  <a:lnTo>
                    <a:pt x="236" y="30"/>
                  </a:lnTo>
                  <a:lnTo>
                    <a:pt x="269" y="21"/>
                  </a:lnTo>
                  <a:lnTo>
                    <a:pt x="304" y="13"/>
                  </a:lnTo>
                  <a:lnTo>
                    <a:pt x="337" y="7"/>
                  </a:lnTo>
                  <a:lnTo>
                    <a:pt x="372" y="2"/>
                  </a:lnTo>
                  <a:lnTo>
                    <a:pt x="405" y="0"/>
                  </a:lnTo>
                  <a:lnTo>
                    <a:pt x="438" y="0"/>
                  </a:lnTo>
                  <a:lnTo>
                    <a:pt x="469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8"/>
            <p:cNvSpPr>
              <a:spLocks/>
            </p:cNvSpPr>
            <p:nvPr/>
          </p:nvSpPr>
          <p:spPr bwMode="auto">
            <a:xfrm>
              <a:off x="8185869" y="612056"/>
              <a:ext cx="30162" cy="52388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8" y="57"/>
                </a:cxn>
                <a:cxn ang="0">
                  <a:pos x="20" y="53"/>
                </a:cxn>
                <a:cxn ang="0">
                  <a:pos x="21" y="46"/>
                </a:cxn>
                <a:cxn ang="0">
                  <a:pos x="21" y="39"/>
                </a:cxn>
                <a:cxn ang="0">
                  <a:pos x="19" y="32"/>
                </a:cxn>
                <a:cxn ang="0">
                  <a:pos x="16" y="28"/>
                </a:cxn>
                <a:cxn ang="0">
                  <a:pos x="12" y="24"/>
                </a:cxn>
                <a:cxn ang="0">
                  <a:pos x="8" y="23"/>
                </a:cxn>
                <a:cxn ang="0">
                  <a:pos x="4" y="24"/>
                </a:cxn>
                <a:cxn ang="0">
                  <a:pos x="2" y="26"/>
                </a:cxn>
                <a:cxn ang="0">
                  <a:pos x="1" y="30"/>
                </a:cxn>
                <a:cxn ang="0">
                  <a:pos x="0" y="34"/>
                </a:cxn>
                <a:cxn ang="0">
                  <a:pos x="0" y="22"/>
                </a:cxn>
                <a:cxn ang="0">
                  <a:pos x="1" y="11"/>
                </a:cxn>
                <a:cxn ang="0">
                  <a:pos x="5" y="3"/>
                </a:cxn>
                <a:cxn ang="0">
                  <a:pos x="12" y="0"/>
                </a:cxn>
                <a:cxn ang="0">
                  <a:pos x="19" y="1"/>
                </a:cxn>
                <a:cxn ang="0">
                  <a:pos x="26" y="7"/>
                </a:cxn>
                <a:cxn ang="0">
                  <a:pos x="33" y="17"/>
                </a:cxn>
                <a:cxn ang="0">
                  <a:pos x="36" y="29"/>
                </a:cxn>
                <a:cxn ang="0">
                  <a:pos x="38" y="41"/>
                </a:cxn>
                <a:cxn ang="0">
                  <a:pos x="35" y="53"/>
                </a:cxn>
                <a:cxn ang="0">
                  <a:pos x="31" y="61"/>
                </a:cxn>
                <a:cxn ang="0">
                  <a:pos x="24" y="64"/>
                </a:cxn>
                <a:cxn ang="0">
                  <a:pos x="21" y="64"/>
                </a:cxn>
                <a:cxn ang="0">
                  <a:pos x="18" y="63"/>
                </a:cxn>
                <a:cxn ang="0">
                  <a:pos x="14" y="62"/>
                </a:cxn>
                <a:cxn ang="0">
                  <a:pos x="12" y="60"/>
                </a:cxn>
                <a:cxn ang="0">
                  <a:pos x="12" y="60"/>
                </a:cxn>
                <a:cxn ang="0">
                  <a:pos x="13" y="60"/>
                </a:cxn>
                <a:cxn ang="0">
                  <a:pos x="13" y="60"/>
                </a:cxn>
                <a:cxn ang="0">
                  <a:pos x="14" y="60"/>
                </a:cxn>
              </a:cxnLst>
              <a:rect l="0" t="0" r="r" b="b"/>
              <a:pathLst>
                <a:path w="38" h="64">
                  <a:moveTo>
                    <a:pt x="14" y="60"/>
                  </a:moveTo>
                  <a:lnTo>
                    <a:pt x="18" y="57"/>
                  </a:lnTo>
                  <a:lnTo>
                    <a:pt x="20" y="53"/>
                  </a:lnTo>
                  <a:lnTo>
                    <a:pt x="21" y="46"/>
                  </a:lnTo>
                  <a:lnTo>
                    <a:pt x="21" y="39"/>
                  </a:lnTo>
                  <a:lnTo>
                    <a:pt x="19" y="32"/>
                  </a:lnTo>
                  <a:lnTo>
                    <a:pt x="16" y="28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5" y="3"/>
                  </a:lnTo>
                  <a:lnTo>
                    <a:pt x="12" y="0"/>
                  </a:lnTo>
                  <a:lnTo>
                    <a:pt x="19" y="1"/>
                  </a:lnTo>
                  <a:lnTo>
                    <a:pt x="26" y="7"/>
                  </a:lnTo>
                  <a:lnTo>
                    <a:pt x="33" y="17"/>
                  </a:lnTo>
                  <a:lnTo>
                    <a:pt x="36" y="29"/>
                  </a:lnTo>
                  <a:lnTo>
                    <a:pt x="38" y="41"/>
                  </a:lnTo>
                  <a:lnTo>
                    <a:pt x="35" y="53"/>
                  </a:lnTo>
                  <a:lnTo>
                    <a:pt x="31" y="61"/>
                  </a:lnTo>
                  <a:lnTo>
                    <a:pt x="24" y="64"/>
                  </a:lnTo>
                  <a:lnTo>
                    <a:pt x="21" y="64"/>
                  </a:lnTo>
                  <a:lnTo>
                    <a:pt x="18" y="63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9"/>
            <p:cNvSpPr>
              <a:spLocks/>
            </p:cNvSpPr>
            <p:nvPr/>
          </p:nvSpPr>
          <p:spPr bwMode="auto">
            <a:xfrm>
              <a:off x="8314456" y="575543"/>
              <a:ext cx="30162" cy="46038"/>
            </a:xfrm>
            <a:custGeom>
              <a:avLst/>
              <a:gdLst/>
              <a:ahLst/>
              <a:cxnLst>
                <a:cxn ang="0">
                  <a:pos x="21" y="55"/>
                </a:cxn>
                <a:cxn ang="0">
                  <a:pos x="23" y="51"/>
                </a:cxn>
                <a:cxn ang="0">
                  <a:pos x="25" y="47"/>
                </a:cxn>
                <a:cxn ang="0">
                  <a:pos x="25" y="41"/>
                </a:cxn>
                <a:cxn ang="0">
                  <a:pos x="23" y="34"/>
                </a:cxn>
                <a:cxn ang="0">
                  <a:pos x="20" y="28"/>
                </a:cxn>
                <a:cxn ang="0">
                  <a:pos x="15" y="24"/>
                </a:cxn>
                <a:cxn ang="0">
                  <a:pos x="10" y="22"/>
                </a:cxn>
                <a:cxn ang="0">
                  <a:pos x="7" y="22"/>
                </a:cxn>
                <a:cxn ang="0">
                  <a:pos x="5" y="24"/>
                </a:cxn>
                <a:cxn ang="0">
                  <a:pos x="3" y="26"/>
                </a:cxn>
                <a:cxn ang="0">
                  <a:pos x="2" y="30"/>
                </a:cxn>
                <a:cxn ang="0">
                  <a:pos x="2" y="34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2" y="5"/>
                </a:cxn>
                <a:cxn ang="0">
                  <a:pos x="7" y="0"/>
                </a:cxn>
                <a:cxn ang="0">
                  <a:pos x="14" y="0"/>
                </a:cxn>
                <a:cxn ang="0">
                  <a:pos x="22" y="3"/>
                </a:cxn>
                <a:cxn ang="0">
                  <a:pos x="29" y="11"/>
                </a:cxn>
                <a:cxn ang="0">
                  <a:pos x="34" y="22"/>
                </a:cxn>
                <a:cxn ang="0">
                  <a:pos x="38" y="33"/>
                </a:cxn>
                <a:cxn ang="0">
                  <a:pos x="38" y="45"/>
                </a:cxn>
                <a:cxn ang="0">
                  <a:pos x="36" y="53"/>
                </a:cxn>
                <a:cxn ang="0">
                  <a:pos x="30" y="57"/>
                </a:cxn>
                <a:cxn ang="0">
                  <a:pos x="28" y="57"/>
                </a:cxn>
                <a:cxn ang="0">
                  <a:pos x="24" y="57"/>
                </a:cxn>
                <a:cxn ang="0">
                  <a:pos x="22" y="56"/>
                </a:cxn>
                <a:cxn ang="0">
                  <a:pos x="18" y="55"/>
                </a:cxn>
                <a:cxn ang="0">
                  <a:pos x="20" y="55"/>
                </a:cxn>
                <a:cxn ang="0">
                  <a:pos x="20" y="55"/>
                </a:cxn>
                <a:cxn ang="0">
                  <a:pos x="20" y="55"/>
                </a:cxn>
                <a:cxn ang="0">
                  <a:pos x="21" y="55"/>
                </a:cxn>
              </a:cxnLst>
              <a:rect l="0" t="0" r="r" b="b"/>
              <a:pathLst>
                <a:path w="38" h="57">
                  <a:moveTo>
                    <a:pt x="21" y="55"/>
                  </a:moveTo>
                  <a:lnTo>
                    <a:pt x="23" y="51"/>
                  </a:lnTo>
                  <a:lnTo>
                    <a:pt x="25" y="47"/>
                  </a:lnTo>
                  <a:lnTo>
                    <a:pt x="25" y="41"/>
                  </a:lnTo>
                  <a:lnTo>
                    <a:pt x="23" y="34"/>
                  </a:lnTo>
                  <a:lnTo>
                    <a:pt x="20" y="28"/>
                  </a:lnTo>
                  <a:lnTo>
                    <a:pt x="15" y="24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5" y="24"/>
                  </a:lnTo>
                  <a:lnTo>
                    <a:pt x="3" y="26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2" y="5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2" y="3"/>
                  </a:lnTo>
                  <a:lnTo>
                    <a:pt x="29" y="11"/>
                  </a:lnTo>
                  <a:lnTo>
                    <a:pt x="34" y="22"/>
                  </a:lnTo>
                  <a:lnTo>
                    <a:pt x="38" y="33"/>
                  </a:lnTo>
                  <a:lnTo>
                    <a:pt x="38" y="45"/>
                  </a:lnTo>
                  <a:lnTo>
                    <a:pt x="36" y="53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0"/>
            <p:cNvSpPr>
              <a:spLocks/>
            </p:cNvSpPr>
            <p:nvPr/>
          </p:nvSpPr>
          <p:spPr bwMode="auto">
            <a:xfrm>
              <a:off x="8301756" y="629518"/>
              <a:ext cx="39687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4" y="3"/>
                </a:cxn>
                <a:cxn ang="0">
                  <a:pos x="9" y="7"/>
                </a:cxn>
                <a:cxn ang="0">
                  <a:pos x="15" y="11"/>
                </a:cxn>
                <a:cxn ang="0">
                  <a:pos x="23" y="15"/>
                </a:cxn>
                <a:cxn ang="0">
                  <a:pos x="31" y="18"/>
                </a:cxn>
                <a:cxn ang="0">
                  <a:pos x="40" y="21"/>
                </a:cxn>
                <a:cxn ang="0">
                  <a:pos x="50" y="22"/>
                </a:cxn>
                <a:cxn ang="0">
                  <a:pos x="50" y="26"/>
                </a:cxn>
                <a:cxn ang="0">
                  <a:pos x="48" y="37"/>
                </a:cxn>
                <a:cxn ang="0">
                  <a:pos x="41" y="52"/>
                </a:cxn>
                <a:cxn ang="0">
                  <a:pos x="27" y="68"/>
                </a:cxn>
                <a:cxn ang="0">
                  <a:pos x="14" y="71"/>
                </a:cxn>
                <a:cxn ang="0">
                  <a:pos x="16" y="68"/>
                </a:cxn>
                <a:cxn ang="0">
                  <a:pos x="22" y="60"/>
                </a:cxn>
                <a:cxn ang="0">
                  <a:pos x="30" y="48"/>
                </a:cxn>
                <a:cxn ang="0">
                  <a:pos x="37" y="34"/>
                </a:cxn>
                <a:cxn ang="0">
                  <a:pos x="36" y="33"/>
                </a:cxn>
                <a:cxn ang="0">
                  <a:pos x="32" y="32"/>
                </a:cxn>
                <a:cxn ang="0">
                  <a:pos x="26" y="29"/>
                </a:cxn>
                <a:cxn ang="0">
                  <a:pos x="21" y="24"/>
                </a:cxn>
                <a:cxn ang="0">
                  <a:pos x="15" y="19"/>
                </a:cxn>
                <a:cxn ang="0">
                  <a:pos x="9" y="12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50" h="71">
                  <a:moveTo>
                    <a:pt x="0" y="0"/>
                  </a:moveTo>
                  <a:lnTo>
                    <a:pt x="1" y="1"/>
                  </a:lnTo>
                  <a:lnTo>
                    <a:pt x="4" y="3"/>
                  </a:lnTo>
                  <a:lnTo>
                    <a:pt x="9" y="7"/>
                  </a:lnTo>
                  <a:lnTo>
                    <a:pt x="15" y="11"/>
                  </a:lnTo>
                  <a:lnTo>
                    <a:pt x="23" y="15"/>
                  </a:lnTo>
                  <a:lnTo>
                    <a:pt x="31" y="18"/>
                  </a:lnTo>
                  <a:lnTo>
                    <a:pt x="40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48" y="37"/>
                  </a:lnTo>
                  <a:lnTo>
                    <a:pt x="41" y="52"/>
                  </a:lnTo>
                  <a:lnTo>
                    <a:pt x="27" y="68"/>
                  </a:lnTo>
                  <a:lnTo>
                    <a:pt x="14" y="71"/>
                  </a:lnTo>
                  <a:lnTo>
                    <a:pt x="16" y="68"/>
                  </a:lnTo>
                  <a:lnTo>
                    <a:pt x="22" y="60"/>
                  </a:lnTo>
                  <a:lnTo>
                    <a:pt x="30" y="48"/>
                  </a:lnTo>
                  <a:lnTo>
                    <a:pt x="37" y="34"/>
                  </a:lnTo>
                  <a:lnTo>
                    <a:pt x="36" y="33"/>
                  </a:lnTo>
                  <a:lnTo>
                    <a:pt x="32" y="32"/>
                  </a:lnTo>
                  <a:lnTo>
                    <a:pt x="26" y="29"/>
                  </a:lnTo>
                  <a:lnTo>
                    <a:pt x="21" y="24"/>
                  </a:lnTo>
                  <a:lnTo>
                    <a:pt x="15" y="19"/>
                  </a:lnTo>
                  <a:lnTo>
                    <a:pt x="9" y="12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1"/>
            <p:cNvSpPr>
              <a:spLocks/>
            </p:cNvSpPr>
            <p:nvPr/>
          </p:nvSpPr>
          <p:spPr bwMode="auto">
            <a:xfrm>
              <a:off x="8268419" y="712068"/>
              <a:ext cx="120650" cy="79375"/>
            </a:xfrm>
            <a:custGeom>
              <a:avLst/>
              <a:gdLst/>
              <a:ahLst/>
              <a:cxnLst>
                <a:cxn ang="0">
                  <a:pos x="114" y="91"/>
                </a:cxn>
                <a:cxn ang="0">
                  <a:pos x="87" y="99"/>
                </a:cxn>
                <a:cxn ang="0">
                  <a:pos x="63" y="101"/>
                </a:cxn>
                <a:cxn ang="0">
                  <a:pos x="43" y="96"/>
                </a:cxn>
                <a:cxn ang="0">
                  <a:pos x="27" y="88"/>
                </a:cxn>
                <a:cxn ang="0">
                  <a:pos x="15" y="77"/>
                </a:cxn>
                <a:cxn ang="0">
                  <a:pos x="7" y="68"/>
                </a:cxn>
                <a:cxn ang="0">
                  <a:pos x="1" y="60"/>
                </a:cxn>
                <a:cxn ang="0">
                  <a:pos x="0" y="58"/>
                </a:cxn>
                <a:cxn ang="0">
                  <a:pos x="20" y="54"/>
                </a:cxn>
                <a:cxn ang="0">
                  <a:pos x="26" y="52"/>
                </a:cxn>
                <a:cxn ang="0">
                  <a:pos x="31" y="50"/>
                </a:cxn>
                <a:cxn ang="0">
                  <a:pos x="37" y="46"/>
                </a:cxn>
                <a:cxn ang="0">
                  <a:pos x="42" y="42"/>
                </a:cxn>
                <a:cxn ang="0">
                  <a:pos x="45" y="38"/>
                </a:cxn>
                <a:cxn ang="0">
                  <a:pos x="50" y="34"/>
                </a:cxn>
                <a:cxn ang="0">
                  <a:pos x="52" y="29"/>
                </a:cxn>
                <a:cxn ang="0">
                  <a:pos x="54" y="26"/>
                </a:cxn>
                <a:cxn ang="0">
                  <a:pos x="58" y="19"/>
                </a:cxn>
                <a:cxn ang="0">
                  <a:pos x="64" y="12"/>
                </a:cxn>
                <a:cxn ang="0">
                  <a:pos x="69" y="7"/>
                </a:cxn>
                <a:cxn ang="0">
                  <a:pos x="76" y="5"/>
                </a:cxn>
                <a:cxn ang="0">
                  <a:pos x="83" y="6"/>
                </a:cxn>
                <a:cxn ang="0">
                  <a:pos x="90" y="10"/>
                </a:cxn>
                <a:cxn ang="0">
                  <a:pos x="95" y="14"/>
                </a:cxn>
                <a:cxn ang="0">
                  <a:pos x="96" y="15"/>
                </a:cxn>
                <a:cxn ang="0">
                  <a:pos x="111" y="3"/>
                </a:cxn>
                <a:cxn ang="0">
                  <a:pos x="118" y="0"/>
                </a:cxn>
                <a:cxn ang="0">
                  <a:pos x="122" y="3"/>
                </a:cxn>
                <a:cxn ang="0">
                  <a:pos x="127" y="10"/>
                </a:cxn>
                <a:cxn ang="0">
                  <a:pos x="133" y="18"/>
                </a:cxn>
                <a:cxn ang="0">
                  <a:pos x="137" y="20"/>
                </a:cxn>
                <a:cxn ang="0">
                  <a:pos x="144" y="21"/>
                </a:cxn>
                <a:cxn ang="0">
                  <a:pos x="150" y="20"/>
                </a:cxn>
                <a:cxn ang="0">
                  <a:pos x="152" y="20"/>
                </a:cxn>
                <a:cxn ang="0">
                  <a:pos x="147" y="26"/>
                </a:cxn>
                <a:cxn ang="0">
                  <a:pos x="144" y="31"/>
                </a:cxn>
                <a:cxn ang="0">
                  <a:pos x="144" y="35"/>
                </a:cxn>
                <a:cxn ang="0">
                  <a:pos x="144" y="37"/>
                </a:cxn>
                <a:cxn ang="0">
                  <a:pos x="144" y="38"/>
                </a:cxn>
                <a:cxn ang="0">
                  <a:pos x="145" y="43"/>
                </a:cxn>
                <a:cxn ang="0">
                  <a:pos x="147" y="50"/>
                </a:cxn>
                <a:cxn ang="0">
                  <a:pos x="145" y="58"/>
                </a:cxn>
                <a:cxn ang="0">
                  <a:pos x="143" y="67"/>
                </a:cxn>
                <a:cxn ang="0">
                  <a:pos x="137" y="75"/>
                </a:cxn>
                <a:cxn ang="0">
                  <a:pos x="128" y="84"/>
                </a:cxn>
                <a:cxn ang="0">
                  <a:pos x="114" y="91"/>
                </a:cxn>
              </a:cxnLst>
              <a:rect l="0" t="0" r="r" b="b"/>
              <a:pathLst>
                <a:path w="152" h="101">
                  <a:moveTo>
                    <a:pt x="114" y="91"/>
                  </a:moveTo>
                  <a:lnTo>
                    <a:pt x="87" y="99"/>
                  </a:lnTo>
                  <a:lnTo>
                    <a:pt x="63" y="101"/>
                  </a:lnTo>
                  <a:lnTo>
                    <a:pt x="43" y="96"/>
                  </a:lnTo>
                  <a:lnTo>
                    <a:pt x="27" y="88"/>
                  </a:lnTo>
                  <a:lnTo>
                    <a:pt x="15" y="77"/>
                  </a:lnTo>
                  <a:lnTo>
                    <a:pt x="7" y="68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20" y="54"/>
                  </a:lnTo>
                  <a:lnTo>
                    <a:pt x="26" y="52"/>
                  </a:lnTo>
                  <a:lnTo>
                    <a:pt x="31" y="50"/>
                  </a:lnTo>
                  <a:lnTo>
                    <a:pt x="37" y="46"/>
                  </a:lnTo>
                  <a:lnTo>
                    <a:pt x="42" y="42"/>
                  </a:lnTo>
                  <a:lnTo>
                    <a:pt x="45" y="38"/>
                  </a:lnTo>
                  <a:lnTo>
                    <a:pt x="50" y="34"/>
                  </a:lnTo>
                  <a:lnTo>
                    <a:pt x="52" y="29"/>
                  </a:lnTo>
                  <a:lnTo>
                    <a:pt x="54" y="26"/>
                  </a:lnTo>
                  <a:lnTo>
                    <a:pt x="58" y="19"/>
                  </a:lnTo>
                  <a:lnTo>
                    <a:pt x="64" y="12"/>
                  </a:lnTo>
                  <a:lnTo>
                    <a:pt x="69" y="7"/>
                  </a:lnTo>
                  <a:lnTo>
                    <a:pt x="76" y="5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5" y="14"/>
                  </a:lnTo>
                  <a:lnTo>
                    <a:pt x="96" y="15"/>
                  </a:lnTo>
                  <a:lnTo>
                    <a:pt x="111" y="3"/>
                  </a:lnTo>
                  <a:lnTo>
                    <a:pt x="118" y="0"/>
                  </a:lnTo>
                  <a:lnTo>
                    <a:pt x="122" y="3"/>
                  </a:lnTo>
                  <a:lnTo>
                    <a:pt x="127" y="10"/>
                  </a:lnTo>
                  <a:lnTo>
                    <a:pt x="133" y="18"/>
                  </a:lnTo>
                  <a:lnTo>
                    <a:pt x="137" y="20"/>
                  </a:lnTo>
                  <a:lnTo>
                    <a:pt x="144" y="21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47" y="26"/>
                  </a:lnTo>
                  <a:lnTo>
                    <a:pt x="144" y="31"/>
                  </a:lnTo>
                  <a:lnTo>
                    <a:pt x="144" y="35"/>
                  </a:lnTo>
                  <a:lnTo>
                    <a:pt x="144" y="37"/>
                  </a:lnTo>
                  <a:lnTo>
                    <a:pt x="144" y="38"/>
                  </a:lnTo>
                  <a:lnTo>
                    <a:pt x="145" y="43"/>
                  </a:lnTo>
                  <a:lnTo>
                    <a:pt x="147" y="50"/>
                  </a:lnTo>
                  <a:lnTo>
                    <a:pt x="145" y="58"/>
                  </a:lnTo>
                  <a:lnTo>
                    <a:pt x="143" y="67"/>
                  </a:lnTo>
                  <a:lnTo>
                    <a:pt x="137" y="75"/>
                  </a:lnTo>
                  <a:lnTo>
                    <a:pt x="128" y="84"/>
                  </a:lnTo>
                  <a:lnTo>
                    <a:pt x="114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2"/>
            <p:cNvSpPr>
              <a:spLocks/>
            </p:cNvSpPr>
            <p:nvPr/>
          </p:nvSpPr>
          <p:spPr bwMode="auto">
            <a:xfrm>
              <a:off x="8293819" y="721593"/>
              <a:ext cx="82550" cy="36513"/>
            </a:xfrm>
            <a:custGeom>
              <a:avLst/>
              <a:gdLst/>
              <a:ahLst/>
              <a:cxnLst>
                <a:cxn ang="0">
                  <a:pos x="104" y="15"/>
                </a:cxn>
                <a:cxn ang="0">
                  <a:pos x="102" y="14"/>
                </a:cxn>
                <a:cxn ang="0">
                  <a:pos x="97" y="10"/>
                </a:cxn>
                <a:cxn ang="0">
                  <a:pos x="91" y="6"/>
                </a:cxn>
                <a:cxn ang="0">
                  <a:pos x="87" y="0"/>
                </a:cxn>
                <a:cxn ang="0">
                  <a:pos x="85" y="1"/>
                </a:cxn>
                <a:cxn ang="0">
                  <a:pos x="81" y="5"/>
                </a:cxn>
                <a:cxn ang="0">
                  <a:pos x="76" y="9"/>
                </a:cxn>
                <a:cxn ang="0">
                  <a:pos x="73" y="13"/>
                </a:cxn>
                <a:cxn ang="0">
                  <a:pos x="70" y="15"/>
                </a:cxn>
                <a:cxn ang="0">
                  <a:pos x="67" y="16"/>
                </a:cxn>
                <a:cxn ang="0">
                  <a:pos x="65" y="17"/>
                </a:cxn>
                <a:cxn ang="0">
                  <a:pos x="64" y="17"/>
                </a:cxn>
                <a:cxn ang="0">
                  <a:pos x="63" y="14"/>
                </a:cxn>
                <a:cxn ang="0">
                  <a:pos x="59" y="8"/>
                </a:cxn>
                <a:cxn ang="0">
                  <a:pos x="52" y="3"/>
                </a:cxn>
                <a:cxn ang="0">
                  <a:pos x="43" y="5"/>
                </a:cxn>
                <a:cxn ang="0">
                  <a:pos x="41" y="7"/>
                </a:cxn>
                <a:cxn ang="0">
                  <a:pos x="36" y="11"/>
                </a:cxn>
                <a:cxn ang="0">
                  <a:pos x="30" y="17"/>
                </a:cxn>
                <a:cxn ang="0">
                  <a:pos x="27" y="22"/>
                </a:cxn>
                <a:cxn ang="0">
                  <a:pos x="23" y="26"/>
                </a:cxn>
                <a:cxn ang="0">
                  <a:pos x="19" y="33"/>
                </a:cxn>
                <a:cxn ang="0">
                  <a:pos x="11" y="40"/>
                </a:cxn>
                <a:cxn ang="0">
                  <a:pos x="0" y="46"/>
                </a:cxn>
                <a:cxn ang="0">
                  <a:pos x="4" y="45"/>
                </a:cxn>
                <a:cxn ang="0">
                  <a:pos x="12" y="43"/>
                </a:cxn>
                <a:cxn ang="0">
                  <a:pos x="22" y="39"/>
                </a:cxn>
                <a:cxn ang="0">
                  <a:pos x="30" y="35"/>
                </a:cxn>
                <a:cxn ang="0">
                  <a:pos x="37" y="31"/>
                </a:cxn>
                <a:cxn ang="0">
                  <a:pos x="43" y="28"/>
                </a:cxn>
                <a:cxn ang="0">
                  <a:pos x="48" y="26"/>
                </a:cxn>
                <a:cxn ang="0">
                  <a:pos x="51" y="26"/>
                </a:cxn>
                <a:cxn ang="0">
                  <a:pos x="55" y="26"/>
                </a:cxn>
                <a:cxn ang="0">
                  <a:pos x="58" y="28"/>
                </a:cxn>
                <a:cxn ang="0">
                  <a:pos x="61" y="29"/>
                </a:cxn>
                <a:cxn ang="0">
                  <a:pos x="63" y="29"/>
                </a:cxn>
                <a:cxn ang="0">
                  <a:pos x="64" y="28"/>
                </a:cxn>
                <a:cxn ang="0">
                  <a:pos x="68" y="26"/>
                </a:cxn>
                <a:cxn ang="0">
                  <a:pos x="72" y="24"/>
                </a:cxn>
                <a:cxn ang="0">
                  <a:pos x="76" y="22"/>
                </a:cxn>
                <a:cxn ang="0">
                  <a:pos x="80" y="18"/>
                </a:cxn>
                <a:cxn ang="0">
                  <a:pos x="83" y="16"/>
                </a:cxn>
                <a:cxn ang="0">
                  <a:pos x="87" y="15"/>
                </a:cxn>
                <a:cxn ang="0">
                  <a:pos x="91" y="16"/>
                </a:cxn>
                <a:cxn ang="0">
                  <a:pos x="93" y="17"/>
                </a:cxn>
                <a:cxn ang="0">
                  <a:pos x="97" y="17"/>
                </a:cxn>
                <a:cxn ang="0">
                  <a:pos x="101" y="17"/>
                </a:cxn>
                <a:cxn ang="0">
                  <a:pos x="104" y="15"/>
                </a:cxn>
              </a:cxnLst>
              <a:rect l="0" t="0" r="r" b="b"/>
              <a:pathLst>
                <a:path w="104" h="46">
                  <a:moveTo>
                    <a:pt x="104" y="15"/>
                  </a:moveTo>
                  <a:lnTo>
                    <a:pt x="102" y="14"/>
                  </a:lnTo>
                  <a:lnTo>
                    <a:pt x="97" y="10"/>
                  </a:lnTo>
                  <a:lnTo>
                    <a:pt x="91" y="6"/>
                  </a:lnTo>
                  <a:lnTo>
                    <a:pt x="87" y="0"/>
                  </a:lnTo>
                  <a:lnTo>
                    <a:pt x="85" y="1"/>
                  </a:lnTo>
                  <a:lnTo>
                    <a:pt x="81" y="5"/>
                  </a:lnTo>
                  <a:lnTo>
                    <a:pt x="76" y="9"/>
                  </a:lnTo>
                  <a:lnTo>
                    <a:pt x="73" y="13"/>
                  </a:lnTo>
                  <a:lnTo>
                    <a:pt x="70" y="15"/>
                  </a:lnTo>
                  <a:lnTo>
                    <a:pt x="67" y="16"/>
                  </a:lnTo>
                  <a:lnTo>
                    <a:pt x="65" y="17"/>
                  </a:lnTo>
                  <a:lnTo>
                    <a:pt x="64" y="17"/>
                  </a:lnTo>
                  <a:lnTo>
                    <a:pt x="63" y="14"/>
                  </a:lnTo>
                  <a:lnTo>
                    <a:pt x="59" y="8"/>
                  </a:lnTo>
                  <a:lnTo>
                    <a:pt x="52" y="3"/>
                  </a:lnTo>
                  <a:lnTo>
                    <a:pt x="43" y="5"/>
                  </a:lnTo>
                  <a:lnTo>
                    <a:pt x="41" y="7"/>
                  </a:lnTo>
                  <a:lnTo>
                    <a:pt x="36" y="11"/>
                  </a:lnTo>
                  <a:lnTo>
                    <a:pt x="30" y="17"/>
                  </a:lnTo>
                  <a:lnTo>
                    <a:pt x="27" y="22"/>
                  </a:lnTo>
                  <a:lnTo>
                    <a:pt x="23" y="26"/>
                  </a:lnTo>
                  <a:lnTo>
                    <a:pt x="19" y="33"/>
                  </a:lnTo>
                  <a:lnTo>
                    <a:pt x="11" y="40"/>
                  </a:lnTo>
                  <a:lnTo>
                    <a:pt x="0" y="46"/>
                  </a:lnTo>
                  <a:lnTo>
                    <a:pt x="4" y="45"/>
                  </a:lnTo>
                  <a:lnTo>
                    <a:pt x="12" y="43"/>
                  </a:lnTo>
                  <a:lnTo>
                    <a:pt x="22" y="39"/>
                  </a:lnTo>
                  <a:lnTo>
                    <a:pt x="30" y="35"/>
                  </a:lnTo>
                  <a:lnTo>
                    <a:pt x="37" y="31"/>
                  </a:lnTo>
                  <a:lnTo>
                    <a:pt x="43" y="28"/>
                  </a:lnTo>
                  <a:lnTo>
                    <a:pt x="48" y="26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3" y="29"/>
                  </a:lnTo>
                  <a:lnTo>
                    <a:pt x="64" y="28"/>
                  </a:lnTo>
                  <a:lnTo>
                    <a:pt x="68" y="26"/>
                  </a:lnTo>
                  <a:lnTo>
                    <a:pt x="72" y="24"/>
                  </a:lnTo>
                  <a:lnTo>
                    <a:pt x="76" y="22"/>
                  </a:lnTo>
                  <a:lnTo>
                    <a:pt x="80" y="18"/>
                  </a:lnTo>
                  <a:lnTo>
                    <a:pt x="83" y="16"/>
                  </a:lnTo>
                  <a:lnTo>
                    <a:pt x="87" y="15"/>
                  </a:lnTo>
                  <a:lnTo>
                    <a:pt x="91" y="16"/>
                  </a:lnTo>
                  <a:lnTo>
                    <a:pt x="93" y="17"/>
                  </a:lnTo>
                  <a:lnTo>
                    <a:pt x="97" y="17"/>
                  </a:lnTo>
                  <a:lnTo>
                    <a:pt x="101" y="1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3"/>
            <p:cNvSpPr>
              <a:spLocks/>
            </p:cNvSpPr>
            <p:nvPr/>
          </p:nvSpPr>
          <p:spPr bwMode="auto">
            <a:xfrm>
              <a:off x="8323981" y="762868"/>
              <a:ext cx="22225" cy="142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15"/>
                </a:cxn>
                <a:cxn ang="0">
                  <a:pos x="4" y="16"/>
                </a:cxn>
                <a:cxn ang="0">
                  <a:pos x="9" y="17"/>
                </a:cxn>
                <a:cxn ang="0">
                  <a:pos x="15" y="17"/>
                </a:cxn>
                <a:cxn ang="0">
                  <a:pos x="19" y="16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7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7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1"/>
                </a:cxn>
              </a:cxnLst>
              <a:rect l="0" t="0" r="r" b="b"/>
              <a:pathLst>
                <a:path w="26" h="17">
                  <a:moveTo>
                    <a:pt x="0" y="11"/>
                  </a:moveTo>
                  <a:lnTo>
                    <a:pt x="1" y="15"/>
                  </a:lnTo>
                  <a:lnTo>
                    <a:pt x="4" y="16"/>
                  </a:lnTo>
                  <a:lnTo>
                    <a:pt x="9" y="17"/>
                  </a:lnTo>
                  <a:lnTo>
                    <a:pt x="15" y="17"/>
                  </a:lnTo>
                  <a:lnTo>
                    <a:pt x="19" y="16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7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4"/>
            <p:cNvSpPr>
              <a:spLocks/>
            </p:cNvSpPr>
            <p:nvPr/>
          </p:nvSpPr>
          <p:spPr bwMode="auto">
            <a:xfrm>
              <a:off x="8152531" y="597768"/>
              <a:ext cx="44450" cy="39688"/>
            </a:xfrm>
            <a:custGeom>
              <a:avLst/>
              <a:gdLst/>
              <a:ahLst/>
              <a:cxnLst>
                <a:cxn ang="0">
                  <a:pos x="56" y="20"/>
                </a:cxn>
                <a:cxn ang="0">
                  <a:pos x="54" y="19"/>
                </a:cxn>
                <a:cxn ang="0">
                  <a:pos x="47" y="17"/>
                </a:cxn>
                <a:cxn ang="0">
                  <a:pos x="38" y="11"/>
                </a:cxn>
                <a:cxn ang="0">
                  <a:pos x="29" y="0"/>
                </a:cxn>
                <a:cxn ang="0">
                  <a:pos x="29" y="2"/>
                </a:cxn>
                <a:cxn ang="0">
                  <a:pos x="29" y="6"/>
                </a:cxn>
                <a:cxn ang="0">
                  <a:pos x="32" y="14"/>
                </a:cxn>
                <a:cxn ang="0">
                  <a:pos x="42" y="26"/>
                </a:cxn>
                <a:cxn ang="0">
                  <a:pos x="38" y="26"/>
                </a:cxn>
                <a:cxn ang="0">
                  <a:pos x="30" y="23"/>
                </a:cxn>
                <a:cxn ang="0">
                  <a:pos x="20" y="20"/>
                </a:cxn>
                <a:cxn ang="0">
                  <a:pos x="10" y="12"/>
                </a:cxn>
                <a:cxn ang="0">
                  <a:pos x="12" y="15"/>
                </a:cxn>
                <a:cxn ang="0">
                  <a:pos x="15" y="23"/>
                </a:cxn>
                <a:cxn ang="0">
                  <a:pos x="23" y="33"/>
                </a:cxn>
                <a:cxn ang="0">
                  <a:pos x="36" y="40"/>
                </a:cxn>
                <a:cxn ang="0">
                  <a:pos x="35" y="40"/>
                </a:cxn>
                <a:cxn ang="0">
                  <a:pos x="32" y="40"/>
                </a:cxn>
                <a:cxn ang="0">
                  <a:pos x="28" y="41"/>
                </a:cxn>
                <a:cxn ang="0">
                  <a:pos x="23" y="41"/>
                </a:cxn>
                <a:cxn ang="0">
                  <a:pos x="17" y="40"/>
                </a:cxn>
                <a:cxn ang="0">
                  <a:pos x="10" y="38"/>
                </a:cxn>
                <a:cxn ang="0">
                  <a:pos x="5" y="35"/>
                </a:cxn>
                <a:cxn ang="0">
                  <a:pos x="0" y="32"/>
                </a:cxn>
                <a:cxn ang="0">
                  <a:pos x="1" y="33"/>
                </a:cxn>
                <a:cxn ang="0">
                  <a:pos x="3" y="35"/>
                </a:cxn>
                <a:cxn ang="0">
                  <a:pos x="7" y="38"/>
                </a:cxn>
                <a:cxn ang="0">
                  <a:pos x="12" y="42"/>
                </a:cxn>
                <a:cxn ang="0">
                  <a:pos x="17" y="47"/>
                </a:cxn>
                <a:cxn ang="0">
                  <a:pos x="25" y="49"/>
                </a:cxn>
                <a:cxn ang="0">
                  <a:pos x="33" y="50"/>
                </a:cxn>
                <a:cxn ang="0">
                  <a:pos x="43" y="50"/>
                </a:cxn>
                <a:cxn ang="0">
                  <a:pos x="42" y="45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56" y="20"/>
                </a:cxn>
              </a:cxnLst>
              <a:rect l="0" t="0" r="r" b="b"/>
              <a:pathLst>
                <a:path w="56" h="50">
                  <a:moveTo>
                    <a:pt x="56" y="20"/>
                  </a:moveTo>
                  <a:lnTo>
                    <a:pt x="54" y="19"/>
                  </a:lnTo>
                  <a:lnTo>
                    <a:pt x="47" y="17"/>
                  </a:lnTo>
                  <a:lnTo>
                    <a:pt x="38" y="11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6"/>
                  </a:lnTo>
                  <a:lnTo>
                    <a:pt x="32" y="14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0" y="23"/>
                  </a:lnTo>
                  <a:lnTo>
                    <a:pt x="20" y="20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5" y="23"/>
                  </a:lnTo>
                  <a:lnTo>
                    <a:pt x="23" y="33"/>
                  </a:lnTo>
                  <a:lnTo>
                    <a:pt x="36" y="40"/>
                  </a:lnTo>
                  <a:lnTo>
                    <a:pt x="35" y="40"/>
                  </a:lnTo>
                  <a:lnTo>
                    <a:pt x="32" y="40"/>
                  </a:lnTo>
                  <a:lnTo>
                    <a:pt x="28" y="41"/>
                  </a:lnTo>
                  <a:lnTo>
                    <a:pt x="23" y="41"/>
                  </a:lnTo>
                  <a:lnTo>
                    <a:pt x="17" y="40"/>
                  </a:lnTo>
                  <a:lnTo>
                    <a:pt x="10" y="38"/>
                  </a:lnTo>
                  <a:lnTo>
                    <a:pt x="5" y="35"/>
                  </a:lnTo>
                  <a:lnTo>
                    <a:pt x="0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7" y="38"/>
                  </a:lnTo>
                  <a:lnTo>
                    <a:pt x="12" y="42"/>
                  </a:lnTo>
                  <a:lnTo>
                    <a:pt x="17" y="47"/>
                  </a:lnTo>
                  <a:lnTo>
                    <a:pt x="25" y="49"/>
                  </a:lnTo>
                  <a:lnTo>
                    <a:pt x="33" y="50"/>
                  </a:lnTo>
                  <a:lnTo>
                    <a:pt x="43" y="50"/>
                  </a:lnTo>
                  <a:lnTo>
                    <a:pt x="42" y="45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5"/>
            <p:cNvSpPr>
              <a:spLocks/>
            </p:cNvSpPr>
            <p:nvPr/>
          </p:nvSpPr>
          <p:spPr bwMode="auto">
            <a:xfrm>
              <a:off x="8323981" y="561256"/>
              <a:ext cx="41275" cy="428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" y="25"/>
                </a:cxn>
                <a:cxn ang="0">
                  <a:pos x="7" y="21"/>
                </a:cxn>
                <a:cxn ang="0">
                  <a:pos x="13" y="13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20" y="6"/>
                </a:cxn>
                <a:cxn ang="0">
                  <a:pos x="19" y="15"/>
                </a:cxn>
                <a:cxn ang="0">
                  <a:pos x="13" y="29"/>
                </a:cxn>
                <a:cxn ang="0">
                  <a:pos x="17" y="28"/>
                </a:cxn>
                <a:cxn ang="0">
                  <a:pos x="24" y="25"/>
                </a:cxn>
                <a:cxn ang="0">
                  <a:pos x="32" y="18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36" y="21"/>
                </a:cxn>
                <a:cxn ang="0">
                  <a:pos x="32" y="31"/>
                </a:cxn>
                <a:cxn ang="0">
                  <a:pos x="21" y="42"/>
                </a:cxn>
                <a:cxn ang="0">
                  <a:pos x="25" y="41"/>
                </a:cxn>
                <a:cxn ang="0">
                  <a:pos x="33" y="38"/>
                </a:cxn>
                <a:cxn ang="0">
                  <a:pos x="43" y="34"/>
                </a:cxn>
                <a:cxn ang="0">
                  <a:pos x="51" y="25"/>
                </a:cxn>
                <a:cxn ang="0">
                  <a:pos x="49" y="29"/>
                </a:cxn>
                <a:cxn ang="0">
                  <a:pos x="43" y="38"/>
                </a:cxn>
                <a:cxn ang="0">
                  <a:pos x="33" y="48"/>
                </a:cxn>
                <a:cxn ang="0">
                  <a:pos x="18" y="53"/>
                </a:cxn>
                <a:cxn ang="0">
                  <a:pos x="18" y="49"/>
                </a:cxn>
                <a:cxn ang="0">
                  <a:pos x="16" y="40"/>
                </a:cxn>
                <a:cxn ang="0">
                  <a:pos x="10" y="30"/>
                </a:cxn>
                <a:cxn ang="0">
                  <a:pos x="0" y="26"/>
                </a:cxn>
              </a:cxnLst>
              <a:rect l="0" t="0" r="r" b="b"/>
              <a:pathLst>
                <a:path w="51" h="53">
                  <a:moveTo>
                    <a:pt x="0" y="26"/>
                  </a:moveTo>
                  <a:lnTo>
                    <a:pt x="2" y="25"/>
                  </a:lnTo>
                  <a:lnTo>
                    <a:pt x="7" y="21"/>
                  </a:lnTo>
                  <a:lnTo>
                    <a:pt x="13" y="13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9" y="15"/>
                  </a:lnTo>
                  <a:lnTo>
                    <a:pt x="13" y="29"/>
                  </a:lnTo>
                  <a:lnTo>
                    <a:pt x="17" y="28"/>
                  </a:lnTo>
                  <a:lnTo>
                    <a:pt x="24" y="25"/>
                  </a:lnTo>
                  <a:lnTo>
                    <a:pt x="32" y="18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36" y="21"/>
                  </a:lnTo>
                  <a:lnTo>
                    <a:pt x="32" y="31"/>
                  </a:lnTo>
                  <a:lnTo>
                    <a:pt x="21" y="42"/>
                  </a:lnTo>
                  <a:lnTo>
                    <a:pt x="25" y="41"/>
                  </a:lnTo>
                  <a:lnTo>
                    <a:pt x="33" y="38"/>
                  </a:lnTo>
                  <a:lnTo>
                    <a:pt x="43" y="34"/>
                  </a:lnTo>
                  <a:lnTo>
                    <a:pt x="51" y="25"/>
                  </a:lnTo>
                  <a:lnTo>
                    <a:pt x="49" y="29"/>
                  </a:lnTo>
                  <a:lnTo>
                    <a:pt x="43" y="38"/>
                  </a:lnTo>
                  <a:lnTo>
                    <a:pt x="33" y="48"/>
                  </a:lnTo>
                  <a:lnTo>
                    <a:pt x="18" y="53"/>
                  </a:lnTo>
                  <a:lnTo>
                    <a:pt x="18" y="49"/>
                  </a:lnTo>
                  <a:lnTo>
                    <a:pt x="16" y="40"/>
                  </a:lnTo>
                  <a:lnTo>
                    <a:pt x="10" y="3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6"/>
            <p:cNvSpPr>
              <a:spLocks/>
            </p:cNvSpPr>
            <p:nvPr/>
          </p:nvSpPr>
          <p:spPr bwMode="auto">
            <a:xfrm>
              <a:off x="7989019" y="659681"/>
              <a:ext cx="66675" cy="85725"/>
            </a:xfrm>
            <a:custGeom>
              <a:avLst/>
              <a:gdLst/>
              <a:ahLst/>
              <a:cxnLst>
                <a:cxn ang="0">
                  <a:pos x="81" y="15"/>
                </a:cxn>
                <a:cxn ang="0">
                  <a:pos x="79" y="14"/>
                </a:cxn>
                <a:cxn ang="0">
                  <a:pos x="74" y="11"/>
                </a:cxn>
                <a:cxn ang="0">
                  <a:pos x="67" y="7"/>
                </a:cxn>
                <a:cxn ang="0">
                  <a:pos x="59" y="3"/>
                </a:cxn>
                <a:cxn ang="0">
                  <a:pos x="48" y="1"/>
                </a:cxn>
                <a:cxn ang="0">
                  <a:pos x="37" y="0"/>
                </a:cxn>
                <a:cxn ang="0">
                  <a:pos x="25" y="2"/>
                </a:cxn>
                <a:cxn ang="0">
                  <a:pos x="15" y="8"/>
                </a:cxn>
                <a:cxn ang="0">
                  <a:pos x="14" y="9"/>
                </a:cxn>
                <a:cxn ang="0">
                  <a:pos x="10" y="14"/>
                </a:cxn>
                <a:cxn ang="0">
                  <a:pos x="6" y="22"/>
                </a:cxn>
                <a:cxn ang="0">
                  <a:pos x="1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7" y="69"/>
                </a:cxn>
                <a:cxn ang="0">
                  <a:pos x="18" y="84"/>
                </a:cxn>
                <a:cxn ang="0">
                  <a:pos x="20" y="85"/>
                </a:cxn>
                <a:cxn ang="0">
                  <a:pos x="24" y="88"/>
                </a:cxn>
                <a:cxn ang="0">
                  <a:pos x="30" y="94"/>
                </a:cxn>
                <a:cxn ang="0">
                  <a:pos x="38" y="99"/>
                </a:cxn>
                <a:cxn ang="0">
                  <a:pos x="48" y="103"/>
                </a:cxn>
                <a:cxn ang="0">
                  <a:pos x="59" y="106"/>
                </a:cxn>
                <a:cxn ang="0">
                  <a:pos x="70" y="107"/>
                </a:cxn>
                <a:cxn ang="0">
                  <a:pos x="83" y="103"/>
                </a:cxn>
                <a:cxn ang="0">
                  <a:pos x="81" y="102"/>
                </a:cxn>
                <a:cxn ang="0">
                  <a:pos x="73" y="97"/>
                </a:cxn>
                <a:cxn ang="0">
                  <a:pos x="63" y="90"/>
                </a:cxn>
                <a:cxn ang="0">
                  <a:pos x="53" y="79"/>
                </a:cxn>
                <a:cxn ang="0">
                  <a:pos x="44" y="68"/>
                </a:cxn>
                <a:cxn ang="0">
                  <a:pos x="38" y="54"/>
                </a:cxn>
                <a:cxn ang="0">
                  <a:pos x="37" y="39"/>
                </a:cxn>
                <a:cxn ang="0">
                  <a:pos x="41" y="23"/>
                </a:cxn>
                <a:cxn ang="0">
                  <a:pos x="41" y="22"/>
                </a:cxn>
                <a:cxn ang="0">
                  <a:pos x="44" y="21"/>
                </a:cxn>
                <a:cxn ang="0">
                  <a:pos x="46" y="18"/>
                </a:cxn>
                <a:cxn ang="0">
                  <a:pos x="51" y="17"/>
                </a:cxn>
                <a:cxn ang="0">
                  <a:pos x="55" y="15"/>
                </a:cxn>
                <a:cxn ang="0">
                  <a:pos x="62" y="14"/>
                </a:cxn>
                <a:cxn ang="0">
                  <a:pos x="70" y="14"/>
                </a:cxn>
                <a:cxn ang="0">
                  <a:pos x="81" y="15"/>
                </a:cxn>
              </a:cxnLst>
              <a:rect l="0" t="0" r="r" b="b"/>
              <a:pathLst>
                <a:path w="83" h="107">
                  <a:moveTo>
                    <a:pt x="81" y="15"/>
                  </a:moveTo>
                  <a:lnTo>
                    <a:pt x="79" y="14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3"/>
                  </a:lnTo>
                  <a:lnTo>
                    <a:pt x="48" y="1"/>
                  </a:lnTo>
                  <a:lnTo>
                    <a:pt x="37" y="0"/>
                  </a:lnTo>
                  <a:lnTo>
                    <a:pt x="25" y="2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2"/>
                  </a:lnTo>
                  <a:lnTo>
                    <a:pt x="1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7" y="69"/>
                  </a:lnTo>
                  <a:lnTo>
                    <a:pt x="18" y="84"/>
                  </a:lnTo>
                  <a:lnTo>
                    <a:pt x="20" y="85"/>
                  </a:lnTo>
                  <a:lnTo>
                    <a:pt x="24" y="88"/>
                  </a:lnTo>
                  <a:lnTo>
                    <a:pt x="30" y="94"/>
                  </a:lnTo>
                  <a:lnTo>
                    <a:pt x="38" y="99"/>
                  </a:lnTo>
                  <a:lnTo>
                    <a:pt x="48" y="103"/>
                  </a:lnTo>
                  <a:lnTo>
                    <a:pt x="59" y="106"/>
                  </a:lnTo>
                  <a:lnTo>
                    <a:pt x="70" y="107"/>
                  </a:lnTo>
                  <a:lnTo>
                    <a:pt x="83" y="103"/>
                  </a:lnTo>
                  <a:lnTo>
                    <a:pt x="81" y="102"/>
                  </a:lnTo>
                  <a:lnTo>
                    <a:pt x="73" y="97"/>
                  </a:lnTo>
                  <a:lnTo>
                    <a:pt x="63" y="90"/>
                  </a:lnTo>
                  <a:lnTo>
                    <a:pt x="53" y="79"/>
                  </a:lnTo>
                  <a:lnTo>
                    <a:pt x="44" y="68"/>
                  </a:lnTo>
                  <a:lnTo>
                    <a:pt x="38" y="54"/>
                  </a:lnTo>
                  <a:lnTo>
                    <a:pt x="37" y="39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6" y="18"/>
                  </a:lnTo>
                  <a:lnTo>
                    <a:pt x="51" y="17"/>
                  </a:lnTo>
                  <a:lnTo>
                    <a:pt x="55" y="15"/>
                  </a:lnTo>
                  <a:lnTo>
                    <a:pt x="62" y="14"/>
                  </a:lnTo>
                  <a:lnTo>
                    <a:pt x="70" y="14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7"/>
            <p:cNvSpPr>
              <a:spLocks/>
            </p:cNvSpPr>
            <p:nvPr/>
          </p:nvSpPr>
          <p:spPr bwMode="auto">
            <a:xfrm>
              <a:off x="8001719" y="669206"/>
              <a:ext cx="57150" cy="73025"/>
            </a:xfrm>
            <a:custGeom>
              <a:avLst/>
              <a:gdLst/>
              <a:ahLst/>
              <a:cxnLst>
                <a:cxn ang="0">
                  <a:pos x="67" y="7"/>
                </a:cxn>
                <a:cxn ang="0">
                  <a:pos x="66" y="6"/>
                </a:cxn>
                <a:cxn ang="0">
                  <a:pos x="63" y="5"/>
                </a:cxn>
                <a:cxn ang="0">
                  <a:pos x="60" y="4"/>
                </a:cxn>
                <a:cxn ang="0">
                  <a:pos x="54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3" y="11"/>
                </a:cxn>
                <a:cxn ang="0">
                  <a:pos x="8" y="16"/>
                </a:cxn>
                <a:cxn ang="0">
                  <a:pos x="3" y="24"/>
                </a:cxn>
                <a:cxn ang="0">
                  <a:pos x="0" y="34"/>
                </a:cxn>
                <a:cxn ang="0">
                  <a:pos x="0" y="45"/>
                </a:cxn>
                <a:cxn ang="0">
                  <a:pos x="3" y="57"/>
                </a:cxn>
                <a:cxn ang="0">
                  <a:pos x="11" y="69"/>
                </a:cxn>
                <a:cxn ang="0">
                  <a:pos x="13" y="70"/>
                </a:cxn>
                <a:cxn ang="0">
                  <a:pos x="16" y="74"/>
                </a:cxn>
                <a:cxn ang="0">
                  <a:pos x="22" y="77"/>
                </a:cxn>
                <a:cxn ang="0">
                  <a:pos x="30" y="82"/>
                </a:cxn>
                <a:cxn ang="0">
                  <a:pos x="38" y="87"/>
                </a:cxn>
                <a:cxn ang="0">
                  <a:pos x="48" y="91"/>
                </a:cxn>
                <a:cxn ang="0">
                  <a:pos x="60" y="92"/>
                </a:cxn>
                <a:cxn ang="0">
                  <a:pos x="71" y="92"/>
                </a:cxn>
                <a:cxn ang="0">
                  <a:pos x="67" y="7"/>
                </a:cxn>
              </a:cxnLst>
              <a:rect l="0" t="0" r="r" b="b"/>
              <a:pathLst>
                <a:path w="71" h="92">
                  <a:moveTo>
                    <a:pt x="67" y="7"/>
                  </a:moveTo>
                  <a:lnTo>
                    <a:pt x="66" y="6"/>
                  </a:lnTo>
                  <a:lnTo>
                    <a:pt x="63" y="5"/>
                  </a:lnTo>
                  <a:lnTo>
                    <a:pt x="60" y="4"/>
                  </a:lnTo>
                  <a:lnTo>
                    <a:pt x="54" y="1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17" y="6"/>
                  </a:lnTo>
                  <a:lnTo>
                    <a:pt x="16" y="7"/>
                  </a:lnTo>
                  <a:lnTo>
                    <a:pt x="13" y="11"/>
                  </a:lnTo>
                  <a:lnTo>
                    <a:pt x="8" y="16"/>
                  </a:lnTo>
                  <a:lnTo>
                    <a:pt x="3" y="24"/>
                  </a:lnTo>
                  <a:lnTo>
                    <a:pt x="0" y="34"/>
                  </a:lnTo>
                  <a:lnTo>
                    <a:pt x="0" y="45"/>
                  </a:lnTo>
                  <a:lnTo>
                    <a:pt x="3" y="57"/>
                  </a:lnTo>
                  <a:lnTo>
                    <a:pt x="11" y="69"/>
                  </a:lnTo>
                  <a:lnTo>
                    <a:pt x="13" y="70"/>
                  </a:lnTo>
                  <a:lnTo>
                    <a:pt x="16" y="74"/>
                  </a:lnTo>
                  <a:lnTo>
                    <a:pt x="22" y="77"/>
                  </a:lnTo>
                  <a:lnTo>
                    <a:pt x="30" y="82"/>
                  </a:lnTo>
                  <a:lnTo>
                    <a:pt x="38" y="87"/>
                  </a:lnTo>
                  <a:lnTo>
                    <a:pt x="48" y="91"/>
                  </a:lnTo>
                  <a:lnTo>
                    <a:pt x="60" y="92"/>
                  </a:lnTo>
                  <a:lnTo>
                    <a:pt x="71" y="92"/>
                  </a:lnTo>
                  <a:lnTo>
                    <a:pt x="6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8"/>
            <p:cNvSpPr>
              <a:spLocks/>
            </p:cNvSpPr>
            <p:nvPr/>
          </p:nvSpPr>
          <p:spPr bwMode="auto">
            <a:xfrm>
              <a:off x="8022356" y="689843"/>
              <a:ext cx="20637" cy="28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2" y="2"/>
                </a:cxn>
                <a:cxn ang="0">
                  <a:pos x="14" y="9"/>
                </a:cxn>
                <a:cxn ang="0">
                  <a:pos x="10" y="21"/>
                </a:cxn>
                <a:cxn ang="0">
                  <a:pos x="14" y="34"/>
                </a:cxn>
                <a:cxn ang="0">
                  <a:pos x="13" y="33"/>
                </a:cxn>
                <a:cxn ang="0">
                  <a:pos x="10" y="30"/>
                </a:cxn>
                <a:cxn ang="0">
                  <a:pos x="5" y="24"/>
                </a:cxn>
                <a:cxn ang="0">
                  <a:pos x="1" y="18"/>
                </a:cxn>
                <a:cxn ang="0">
                  <a:pos x="0" y="11"/>
                </a:cxn>
                <a:cxn ang="0">
                  <a:pos x="4" y="7"/>
                </a:cxn>
                <a:cxn ang="0">
                  <a:pos x="12" y="2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27" y="0"/>
                  </a:moveTo>
                  <a:lnTo>
                    <a:pt x="22" y="2"/>
                  </a:lnTo>
                  <a:lnTo>
                    <a:pt x="14" y="9"/>
                  </a:lnTo>
                  <a:lnTo>
                    <a:pt x="10" y="21"/>
                  </a:lnTo>
                  <a:lnTo>
                    <a:pt x="14" y="34"/>
                  </a:lnTo>
                  <a:lnTo>
                    <a:pt x="13" y="33"/>
                  </a:lnTo>
                  <a:lnTo>
                    <a:pt x="10" y="30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1"/>
                  </a:lnTo>
                  <a:lnTo>
                    <a:pt x="4" y="7"/>
                  </a:lnTo>
                  <a:lnTo>
                    <a:pt x="12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49"/>
            <p:cNvSpPr>
              <a:spLocks/>
            </p:cNvSpPr>
            <p:nvPr/>
          </p:nvSpPr>
          <p:spPr bwMode="auto">
            <a:xfrm>
              <a:off x="8019181" y="748581"/>
              <a:ext cx="141287" cy="55563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5" y="11"/>
                </a:cxn>
                <a:cxn ang="0">
                  <a:pos x="33" y="18"/>
                </a:cxn>
                <a:cxn ang="0">
                  <a:pos x="46" y="26"/>
                </a:cxn>
                <a:cxn ang="0">
                  <a:pos x="63" y="36"/>
                </a:cxn>
                <a:cxn ang="0">
                  <a:pos x="85" y="48"/>
                </a:cxn>
                <a:cxn ang="0">
                  <a:pos x="112" y="57"/>
                </a:cxn>
                <a:cxn ang="0">
                  <a:pos x="142" y="64"/>
                </a:cxn>
                <a:cxn ang="0">
                  <a:pos x="176" y="67"/>
                </a:cxn>
                <a:cxn ang="0">
                  <a:pos x="173" y="68"/>
                </a:cxn>
                <a:cxn ang="0">
                  <a:pos x="164" y="69"/>
                </a:cxn>
                <a:cxn ang="0">
                  <a:pos x="149" y="71"/>
                </a:cxn>
                <a:cxn ang="0">
                  <a:pos x="129" y="69"/>
                </a:cxn>
                <a:cxn ang="0">
                  <a:pos x="104" y="64"/>
                </a:cxn>
                <a:cxn ang="0">
                  <a:pos x="74" y="53"/>
                </a:cxn>
                <a:cxn ang="0">
                  <a:pos x="39" y="35"/>
                </a:cxn>
                <a:cxn ang="0">
                  <a:pos x="1" y="8"/>
                </a:cxn>
                <a:cxn ang="0">
                  <a:pos x="0" y="0"/>
                </a:cxn>
                <a:cxn ang="0">
                  <a:pos x="23" y="8"/>
                </a:cxn>
              </a:cxnLst>
              <a:rect l="0" t="0" r="r" b="b"/>
              <a:pathLst>
                <a:path w="176" h="71">
                  <a:moveTo>
                    <a:pt x="23" y="8"/>
                  </a:moveTo>
                  <a:lnTo>
                    <a:pt x="25" y="11"/>
                  </a:lnTo>
                  <a:lnTo>
                    <a:pt x="33" y="18"/>
                  </a:lnTo>
                  <a:lnTo>
                    <a:pt x="46" y="26"/>
                  </a:lnTo>
                  <a:lnTo>
                    <a:pt x="63" y="36"/>
                  </a:lnTo>
                  <a:lnTo>
                    <a:pt x="85" y="48"/>
                  </a:lnTo>
                  <a:lnTo>
                    <a:pt x="112" y="57"/>
                  </a:lnTo>
                  <a:lnTo>
                    <a:pt x="142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64" y="69"/>
                  </a:lnTo>
                  <a:lnTo>
                    <a:pt x="149" y="71"/>
                  </a:lnTo>
                  <a:lnTo>
                    <a:pt x="129" y="69"/>
                  </a:lnTo>
                  <a:lnTo>
                    <a:pt x="104" y="64"/>
                  </a:lnTo>
                  <a:lnTo>
                    <a:pt x="74" y="53"/>
                  </a:lnTo>
                  <a:lnTo>
                    <a:pt x="39" y="35"/>
                  </a:lnTo>
                  <a:lnTo>
                    <a:pt x="1" y="8"/>
                  </a:lnTo>
                  <a:lnTo>
                    <a:pt x="0" y="0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50"/>
            <p:cNvSpPr>
              <a:spLocks/>
            </p:cNvSpPr>
            <p:nvPr/>
          </p:nvSpPr>
          <p:spPr bwMode="auto">
            <a:xfrm>
              <a:off x="8130306" y="561256"/>
              <a:ext cx="77787" cy="84138"/>
            </a:xfrm>
            <a:custGeom>
              <a:avLst/>
              <a:gdLst/>
              <a:ahLst/>
              <a:cxnLst>
                <a:cxn ang="0">
                  <a:pos x="96" y="6"/>
                </a:cxn>
                <a:cxn ang="0">
                  <a:pos x="91" y="7"/>
                </a:cxn>
                <a:cxn ang="0">
                  <a:pos x="81" y="12"/>
                </a:cxn>
                <a:cxn ang="0">
                  <a:pos x="66" y="19"/>
                </a:cxn>
                <a:cxn ang="0">
                  <a:pos x="49" y="28"/>
                </a:cxn>
                <a:cxn ang="0">
                  <a:pos x="31" y="42"/>
                </a:cxn>
                <a:cxn ang="0">
                  <a:pos x="16" y="59"/>
                </a:cxn>
                <a:cxn ang="0">
                  <a:pos x="6" y="81"/>
                </a:cxn>
                <a:cxn ang="0">
                  <a:pos x="1" y="106"/>
                </a:cxn>
                <a:cxn ang="0">
                  <a:pos x="0" y="103"/>
                </a:cxn>
                <a:cxn ang="0">
                  <a:pos x="0" y="95"/>
                </a:cxn>
                <a:cxn ang="0">
                  <a:pos x="0" y="81"/>
                </a:cxn>
                <a:cxn ang="0">
                  <a:pos x="5" y="66"/>
                </a:cxn>
                <a:cxn ang="0">
                  <a:pos x="14" y="49"/>
                </a:cxn>
                <a:cxn ang="0">
                  <a:pos x="29" y="31"/>
                </a:cxn>
                <a:cxn ang="0">
                  <a:pos x="54" y="15"/>
                </a:cxn>
                <a:cxn ang="0">
                  <a:pos x="89" y="2"/>
                </a:cxn>
                <a:cxn ang="0">
                  <a:pos x="91" y="0"/>
                </a:cxn>
                <a:cxn ang="0">
                  <a:pos x="95" y="0"/>
                </a:cxn>
                <a:cxn ang="0">
                  <a:pos x="98" y="2"/>
                </a:cxn>
                <a:cxn ang="0">
                  <a:pos x="96" y="6"/>
                </a:cxn>
              </a:cxnLst>
              <a:rect l="0" t="0" r="r" b="b"/>
              <a:pathLst>
                <a:path w="98" h="106">
                  <a:moveTo>
                    <a:pt x="96" y="6"/>
                  </a:moveTo>
                  <a:lnTo>
                    <a:pt x="91" y="7"/>
                  </a:lnTo>
                  <a:lnTo>
                    <a:pt x="81" y="12"/>
                  </a:lnTo>
                  <a:lnTo>
                    <a:pt x="66" y="19"/>
                  </a:lnTo>
                  <a:lnTo>
                    <a:pt x="49" y="28"/>
                  </a:lnTo>
                  <a:lnTo>
                    <a:pt x="31" y="42"/>
                  </a:lnTo>
                  <a:lnTo>
                    <a:pt x="16" y="59"/>
                  </a:lnTo>
                  <a:lnTo>
                    <a:pt x="6" y="81"/>
                  </a:lnTo>
                  <a:lnTo>
                    <a:pt x="1" y="106"/>
                  </a:lnTo>
                  <a:lnTo>
                    <a:pt x="0" y="103"/>
                  </a:lnTo>
                  <a:lnTo>
                    <a:pt x="0" y="95"/>
                  </a:lnTo>
                  <a:lnTo>
                    <a:pt x="0" y="81"/>
                  </a:lnTo>
                  <a:lnTo>
                    <a:pt x="5" y="66"/>
                  </a:lnTo>
                  <a:lnTo>
                    <a:pt x="14" y="49"/>
                  </a:lnTo>
                  <a:lnTo>
                    <a:pt x="29" y="31"/>
                  </a:lnTo>
                  <a:lnTo>
                    <a:pt x="54" y="15"/>
                  </a:lnTo>
                  <a:lnTo>
                    <a:pt x="89" y="2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8" y="2"/>
                  </a:lnTo>
                  <a:lnTo>
                    <a:pt x="9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51"/>
            <p:cNvSpPr>
              <a:spLocks/>
            </p:cNvSpPr>
            <p:nvPr/>
          </p:nvSpPr>
          <p:spPr bwMode="auto">
            <a:xfrm>
              <a:off x="8295406" y="526331"/>
              <a:ext cx="69850" cy="28575"/>
            </a:xfrm>
            <a:custGeom>
              <a:avLst/>
              <a:gdLst/>
              <a:ahLst/>
              <a:cxnLst>
                <a:cxn ang="0">
                  <a:pos x="87" y="36"/>
                </a:cxn>
                <a:cxn ang="0">
                  <a:pos x="86" y="34"/>
                </a:cxn>
                <a:cxn ang="0">
                  <a:pos x="82" y="29"/>
                </a:cxn>
                <a:cxn ang="0">
                  <a:pos x="75" y="23"/>
                </a:cxn>
                <a:cxn ang="0">
                  <a:pos x="64" y="17"/>
                </a:cxn>
                <a:cxn ang="0">
                  <a:pos x="53" y="11"/>
                </a:cxn>
                <a:cxn ang="0">
                  <a:pos x="38" y="6"/>
                </a:cxn>
                <a:cxn ang="0">
                  <a:pos x="22" y="5"/>
                </a:cxn>
                <a:cxn ang="0">
                  <a:pos x="3" y="9"/>
                </a:cxn>
                <a:cxn ang="0">
                  <a:pos x="2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14" y="0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49" y="4"/>
                </a:cxn>
                <a:cxn ang="0">
                  <a:pos x="63" y="10"/>
                </a:cxn>
                <a:cxn ang="0">
                  <a:pos x="76" y="20"/>
                </a:cxn>
                <a:cxn ang="0">
                  <a:pos x="87" y="36"/>
                </a:cxn>
              </a:cxnLst>
              <a:rect l="0" t="0" r="r" b="b"/>
              <a:pathLst>
                <a:path w="87" h="36">
                  <a:moveTo>
                    <a:pt x="87" y="36"/>
                  </a:moveTo>
                  <a:lnTo>
                    <a:pt x="86" y="34"/>
                  </a:lnTo>
                  <a:lnTo>
                    <a:pt x="82" y="29"/>
                  </a:lnTo>
                  <a:lnTo>
                    <a:pt x="75" y="23"/>
                  </a:lnTo>
                  <a:lnTo>
                    <a:pt x="64" y="17"/>
                  </a:lnTo>
                  <a:lnTo>
                    <a:pt x="53" y="11"/>
                  </a:lnTo>
                  <a:lnTo>
                    <a:pt x="38" y="6"/>
                  </a:lnTo>
                  <a:lnTo>
                    <a:pt x="22" y="5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49" y="4"/>
                  </a:lnTo>
                  <a:lnTo>
                    <a:pt x="63" y="10"/>
                  </a:lnTo>
                  <a:lnTo>
                    <a:pt x="76" y="20"/>
                  </a:lnTo>
                  <a:lnTo>
                    <a:pt x="8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52"/>
            <p:cNvSpPr>
              <a:spLocks/>
            </p:cNvSpPr>
            <p:nvPr/>
          </p:nvSpPr>
          <p:spPr bwMode="auto">
            <a:xfrm>
              <a:off x="7831856" y="332656"/>
              <a:ext cx="558800" cy="469900"/>
            </a:xfrm>
            <a:custGeom>
              <a:avLst/>
              <a:gdLst/>
              <a:ahLst/>
              <a:cxnLst>
                <a:cxn ang="0">
                  <a:pos x="696" y="150"/>
                </a:cxn>
                <a:cxn ang="0">
                  <a:pos x="698" y="92"/>
                </a:cxn>
                <a:cxn ang="0">
                  <a:pos x="621" y="26"/>
                </a:cxn>
                <a:cxn ang="0">
                  <a:pos x="614" y="22"/>
                </a:cxn>
                <a:cxn ang="0">
                  <a:pos x="593" y="14"/>
                </a:cxn>
                <a:cxn ang="0">
                  <a:pos x="559" y="6"/>
                </a:cxn>
                <a:cxn ang="0">
                  <a:pos x="512" y="0"/>
                </a:cxn>
                <a:cxn ang="0">
                  <a:pos x="454" y="3"/>
                </a:cxn>
                <a:cxn ang="0">
                  <a:pos x="411" y="8"/>
                </a:cxn>
                <a:cxn ang="0">
                  <a:pos x="379" y="15"/>
                </a:cxn>
                <a:cxn ang="0">
                  <a:pos x="345" y="26"/>
                </a:cxn>
                <a:cxn ang="0">
                  <a:pos x="309" y="39"/>
                </a:cxn>
                <a:cxn ang="0">
                  <a:pos x="271" y="56"/>
                </a:cxn>
                <a:cxn ang="0">
                  <a:pos x="239" y="72"/>
                </a:cxn>
                <a:cxn ang="0">
                  <a:pos x="181" y="105"/>
                </a:cxn>
                <a:cxn ang="0">
                  <a:pos x="92" y="174"/>
                </a:cxn>
                <a:cxn ang="0">
                  <a:pos x="18" y="270"/>
                </a:cxn>
                <a:cxn ang="0">
                  <a:pos x="4" y="385"/>
                </a:cxn>
                <a:cxn ang="0">
                  <a:pos x="98" y="513"/>
                </a:cxn>
                <a:cxn ang="0">
                  <a:pos x="135" y="536"/>
                </a:cxn>
                <a:cxn ang="0">
                  <a:pos x="209" y="576"/>
                </a:cxn>
                <a:cxn ang="0">
                  <a:pos x="254" y="590"/>
                </a:cxn>
                <a:cxn ang="0">
                  <a:pos x="260" y="557"/>
                </a:cxn>
                <a:cxn ang="0">
                  <a:pos x="242" y="529"/>
                </a:cxn>
                <a:cxn ang="0">
                  <a:pos x="226" y="507"/>
                </a:cxn>
                <a:cxn ang="0">
                  <a:pos x="220" y="499"/>
                </a:cxn>
                <a:cxn ang="0">
                  <a:pos x="200" y="474"/>
                </a:cxn>
                <a:cxn ang="0">
                  <a:pos x="207" y="436"/>
                </a:cxn>
                <a:cxn ang="0">
                  <a:pos x="280" y="431"/>
                </a:cxn>
                <a:cxn ang="0">
                  <a:pos x="290" y="452"/>
                </a:cxn>
                <a:cxn ang="0">
                  <a:pos x="321" y="479"/>
                </a:cxn>
                <a:cxn ang="0">
                  <a:pos x="351" y="478"/>
                </a:cxn>
                <a:cxn ang="0">
                  <a:pos x="329" y="471"/>
                </a:cxn>
                <a:cxn ang="0">
                  <a:pos x="303" y="438"/>
                </a:cxn>
                <a:cxn ang="0">
                  <a:pos x="292" y="386"/>
                </a:cxn>
                <a:cxn ang="0">
                  <a:pos x="326" y="304"/>
                </a:cxn>
                <a:cxn ang="0">
                  <a:pos x="334" y="266"/>
                </a:cxn>
                <a:cxn ang="0">
                  <a:pos x="371" y="240"/>
                </a:cxn>
                <a:cxn ang="0">
                  <a:pos x="418" y="218"/>
                </a:cxn>
                <a:cxn ang="0">
                  <a:pos x="433" y="213"/>
                </a:cxn>
                <a:cxn ang="0">
                  <a:pos x="464" y="231"/>
                </a:cxn>
                <a:cxn ang="0">
                  <a:pos x="497" y="274"/>
                </a:cxn>
                <a:cxn ang="0">
                  <a:pos x="506" y="286"/>
                </a:cxn>
                <a:cxn ang="0">
                  <a:pos x="497" y="247"/>
                </a:cxn>
                <a:cxn ang="0">
                  <a:pos x="441" y="195"/>
                </a:cxn>
                <a:cxn ang="0">
                  <a:pos x="474" y="205"/>
                </a:cxn>
                <a:cxn ang="0">
                  <a:pos x="525" y="247"/>
                </a:cxn>
                <a:cxn ang="0">
                  <a:pos x="536" y="295"/>
                </a:cxn>
                <a:cxn ang="0">
                  <a:pos x="555" y="262"/>
                </a:cxn>
                <a:cxn ang="0">
                  <a:pos x="536" y="215"/>
                </a:cxn>
                <a:cxn ang="0">
                  <a:pos x="527" y="193"/>
                </a:cxn>
                <a:cxn ang="0">
                  <a:pos x="601" y="175"/>
                </a:cxn>
                <a:cxn ang="0">
                  <a:pos x="666" y="193"/>
                </a:cxn>
              </a:cxnLst>
              <a:rect l="0" t="0" r="r" b="b"/>
              <a:pathLst>
                <a:path w="703" h="592">
                  <a:moveTo>
                    <a:pt x="689" y="164"/>
                  </a:moveTo>
                  <a:lnTo>
                    <a:pt x="691" y="160"/>
                  </a:lnTo>
                  <a:lnTo>
                    <a:pt x="696" y="150"/>
                  </a:lnTo>
                  <a:lnTo>
                    <a:pt x="701" y="134"/>
                  </a:lnTo>
                  <a:lnTo>
                    <a:pt x="703" y="114"/>
                  </a:lnTo>
                  <a:lnTo>
                    <a:pt x="698" y="92"/>
                  </a:lnTo>
                  <a:lnTo>
                    <a:pt x="685" y="69"/>
                  </a:lnTo>
                  <a:lnTo>
                    <a:pt x="660" y="46"/>
                  </a:lnTo>
                  <a:lnTo>
                    <a:pt x="621" y="26"/>
                  </a:lnTo>
                  <a:lnTo>
                    <a:pt x="620" y="26"/>
                  </a:lnTo>
                  <a:lnTo>
                    <a:pt x="617" y="24"/>
                  </a:lnTo>
                  <a:lnTo>
                    <a:pt x="614" y="22"/>
                  </a:lnTo>
                  <a:lnTo>
                    <a:pt x="608" y="20"/>
                  </a:lnTo>
                  <a:lnTo>
                    <a:pt x="601" y="18"/>
                  </a:lnTo>
                  <a:lnTo>
                    <a:pt x="593" y="14"/>
                  </a:lnTo>
                  <a:lnTo>
                    <a:pt x="583" y="12"/>
                  </a:lnTo>
                  <a:lnTo>
                    <a:pt x="571" y="8"/>
                  </a:lnTo>
                  <a:lnTo>
                    <a:pt x="559" y="6"/>
                  </a:lnTo>
                  <a:lnTo>
                    <a:pt x="545" y="4"/>
                  </a:lnTo>
                  <a:lnTo>
                    <a:pt x="530" y="1"/>
                  </a:lnTo>
                  <a:lnTo>
                    <a:pt x="512" y="0"/>
                  </a:lnTo>
                  <a:lnTo>
                    <a:pt x="494" y="0"/>
                  </a:lnTo>
                  <a:lnTo>
                    <a:pt x="474" y="0"/>
                  </a:lnTo>
                  <a:lnTo>
                    <a:pt x="454" y="3"/>
                  </a:lnTo>
                  <a:lnTo>
                    <a:pt x="432" y="5"/>
                  </a:lnTo>
                  <a:lnTo>
                    <a:pt x="421" y="6"/>
                  </a:lnTo>
                  <a:lnTo>
                    <a:pt x="411" y="8"/>
                  </a:lnTo>
                  <a:lnTo>
                    <a:pt x="401" y="11"/>
                  </a:lnTo>
                  <a:lnTo>
                    <a:pt x="390" y="13"/>
                  </a:lnTo>
                  <a:lnTo>
                    <a:pt x="379" y="15"/>
                  </a:lnTo>
                  <a:lnTo>
                    <a:pt x="368" y="19"/>
                  </a:lnTo>
                  <a:lnTo>
                    <a:pt x="357" y="22"/>
                  </a:lnTo>
                  <a:lnTo>
                    <a:pt x="345" y="26"/>
                  </a:lnTo>
                  <a:lnTo>
                    <a:pt x="333" y="30"/>
                  </a:lnTo>
                  <a:lnTo>
                    <a:pt x="321" y="35"/>
                  </a:lnTo>
                  <a:lnTo>
                    <a:pt x="309" y="39"/>
                  </a:lnTo>
                  <a:lnTo>
                    <a:pt x="296" y="44"/>
                  </a:lnTo>
                  <a:lnTo>
                    <a:pt x="283" y="50"/>
                  </a:lnTo>
                  <a:lnTo>
                    <a:pt x="271" y="56"/>
                  </a:lnTo>
                  <a:lnTo>
                    <a:pt x="258" y="62"/>
                  </a:lnTo>
                  <a:lnTo>
                    <a:pt x="244" y="69"/>
                  </a:lnTo>
                  <a:lnTo>
                    <a:pt x="239" y="72"/>
                  </a:lnTo>
                  <a:lnTo>
                    <a:pt x="226" y="79"/>
                  </a:lnTo>
                  <a:lnTo>
                    <a:pt x="206" y="90"/>
                  </a:lnTo>
                  <a:lnTo>
                    <a:pt x="181" y="105"/>
                  </a:lnTo>
                  <a:lnTo>
                    <a:pt x="152" y="125"/>
                  </a:lnTo>
                  <a:lnTo>
                    <a:pt x="122" y="148"/>
                  </a:lnTo>
                  <a:lnTo>
                    <a:pt x="92" y="174"/>
                  </a:lnTo>
                  <a:lnTo>
                    <a:pt x="63" y="203"/>
                  </a:lnTo>
                  <a:lnTo>
                    <a:pt x="38" y="235"/>
                  </a:lnTo>
                  <a:lnTo>
                    <a:pt x="18" y="270"/>
                  </a:lnTo>
                  <a:lnTo>
                    <a:pt x="4" y="306"/>
                  </a:lnTo>
                  <a:lnTo>
                    <a:pt x="0" y="345"/>
                  </a:lnTo>
                  <a:lnTo>
                    <a:pt x="4" y="385"/>
                  </a:lnTo>
                  <a:lnTo>
                    <a:pt x="22" y="426"/>
                  </a:lnTo>
                  <a:lnTo>
                    <a:pt x="52" y="469"/>
                  </a:lnTo>
                  <a:lnTo>
                    <a:pt x="98" y="513"/>
                  </a:lnTo>
                  <a:lnTo>
                    <a:pt x="102" y="516"/>
                  </a:lnTo>
                  <a:lnTo>
                    <a:pt x="116" y="524"/>
                  </a:lnTo>
                  <a:lnTo>
                    <a:pt x="135" y="536"/>
                  </a:lnTo>
                  <a:lnTo>
                    <a:pt x="159" y="549"/>
                  </a:lnTo>
                  <a:lnTo>
                    <a:pt x="184" y="564"/>
                  </a:lnTo>
                  <a:lnTo>
                    <a:pt x="209" y="576"/>
                  </a:lnTo>
                  <a:lnTo>
                    <a:pt x="233" y="587"/>
                  </a:lnTo>
                  <a:lnTo>
                    <a:pt x="251" y="592"/>
                  </a:lnTo>
                  <a:lnTo>
                    <a:pt x="254" y="590"/>
                  </a:lnTo>
                  <a:lnTo>
                    <a:pt x="260" y="583"/>
                  </a:lnTo>
                  <a:lnTo>
                    <a:pt x="264" y="572"/>
                  </a:lnTo>
                  <a:lnTo>
                    <a:pt x="260" y="557"/>
                  </a:lnTo>
                  <a:lnTo>
                    <a:pt x="254" y="547"/>
                  </a:lnTo>
                  <a:lnTo>
                    <a:pt x="249" y="538"/>
                  </a:lnTo>
                  <a:lnTo>
                    <a:pt x="242" y="529"/>
                  </a:lnTo>
                  <a:lnTo>
                    <a:pt x="236" y="521"/>
                  </a:lnTo>
                  <a:lnTo>
                    <a:pt x="230" y="513"/>
                  </a:lnTo>
                  <a:lnTo>
                    <a:pt x="226" y="507"/>
                  </a:lnTo>
                  <a:lnTo>
                    <a:pt x="223" y="502"/>
                  </a:lnTo>
                  <a:lnTo>
                    <a:pt x="222" y="501"/>
                  </a:lnTo>
                  <a:lnTo>
                    <a:pt x="220" y="499"/>
                  </a:lnTo>
                  <a:lnTo>
                    <a:pt x="214" y="493"/>
                  </a:lnTo>
                  <a:lnTo>
                    <a:pt x="206" y="484"/>
                  </a:lnTo>
                  <a:lnTo>
                    <a:pt x="200" y="474"/>
                  </a:lnTo>
                  <a:lnTo>
                    <a:pt x="197" y="461"/>
                  </a:lnTo>
                  <a:lnTo>
                    <a:pt x="198" y="448"/>
                  </a:lnTo>
                  <a:lnTo>
                    <a:pt x="207" y="436"/>
                  </a:lnTo>
                  <a:lnTo>
                    <a:pt x="226" y="425"/>
                  </a:lnTo>
                  <a:lnTo>
                    <a:pt x="268" y="418"/>
                  </a:lnTo>
                  <a:lnTo>
                    <a:pt x="280" y="431"/>
                  </a:lnTo>
                  <a:lnTo>
                    <a:pt x="281" y="433"/>
                  </a:lnTo>
                  <a:lnTo>
                    <a:pt x="284" y="441"/>
                  </a:lnTo>
                  <a:lnTo>
                    <a:pt x="290" y="452"/>
                  </a:lnTo>
                  <a:lnTo>
                    <a:pt x="298" y="462"/>
                  </a:lnTo>
                  <a:lnTo>
                    <a:pt x="309" y="473"/>
                  </a:lnTo>
                  <a:lnTo>
                    <a:pt x="321" y="479"/>
                  </a:lnTo>
                  <a:lnTo>
                    <a:pt x="336" y="482"/>
                  </a:lnTo>
                  <a:lnTo>
                    <a:pt x="353" y="478"/>
                  </a:lnTo>
                  <a:lnTo>
                    <a:pt x="351" y="478"/>
                  </a:lnTo>
                  <a:lnTo>
                    <a:pt x="345" y="478"/>
                  </a:lnTo>
                  <a:lnTo>
                    <a:pt x="339" y="476"/>
                  </a:lnTo>
                  <a:lnTo>
                    <a:pt x="329" y="471"/>
                  </a:lnTo>
                  <a:lnTo>
                    <a:pt x="319" y="464"/>
                  </a:lnTo>
                  <a:lnTo>
                    <a:pt x="310" y="454"/>
                  </a:lnTo>
                  <a:lnTo>
                    <a:pt x="303" y="438"/>
                  </a:lnTo>
                  <a:lnTo>
                    <a:pt x="298" y="417"/>
                  </a:lnTo>
                  <a:lnTo>
                    <a:pt x="296" y="408"/>
                  </a:lnTo>
                  <a:lnTo>
                    <a:pt x="292" y="386"/>
                  </a:lnTo>
                  <a:lnTo>
                    <a:pt x="295" y="357"/>
                  </a:lnTo>
                  <a:lnTo>
                    <a:pt x="311" y="327"/>
                  </a:lnTo>
                  <a:lnTo>
                    <a:pt x="326" y="304"/>
                  </a:lnTo>
                  <a:lnTo>
                    <a:pt x="329" y="291"/>
                  </a:lnTo>
                  <a:lnTo>
                    <a:pt x="329" y="280"/>
                  </a:lnTo>
                  <a:lnTo>
                    <a:pt x="334" y="266"/>
                  </a:lnTo>
                  <a:lnTo>
                    <a:pt x="342" y="258"/>
                  </a:lnTo>
                  <a:lnTo>
                    <a:pt x="355" y="249"/>
                  </a:lnTo>
                  <a:lnTo>
                    <a:pt x="371" y="240"/>
                  </a:lnTo>
                  <a:lnTo>
                    <a:pt x="388" y="232"/>
                  </a:lnTo>
                  <a:lnTo>
                    <a:pt x="404" y="224"/>
                  </a:lnTo>
                  <a:lnTo>
                    <a:pt x="418" y="218"/>
                  </a:lnTo>
                  <a:lnTo>
                    <a:pt x="427" y="213"/>
                  </a:lnTo>
                  <a:lnTo>
                    <a:pt x="431" y="212"/>
                  </a:lnTo>
                  <a:lnTo>
                    <a:pt x="433" y="213"/>
                  </a:lnTo>
                  <a:lnTo>
                    <a:pt x="441" y="217"/>
                  </a:lnTo>
                  <a:lnTo>
                    <a:pt x="451" y="223"/>
                  </a:lnTo>
                  <a:lnTo>
                    <a:pt x="464" y="231"/>
                  </a:lnTo>
                  <a:lnTo>
                    <a:pt x="477" y="242"/>
                  </a:lnTo>
                  <a:lnTo>
                    <a:pt x="488" y="256"/>
                  </a:lnTo>
                  <a:lnTo>
                    <a:pt x="497" y="274"/>
                  </a:lnTo>
                  <a:lnTo>
                    <a:pt x="503" y="295"/>
                  </a:lnTo>
                  <a:lnTo>
                    <a:pt x="504" y="293"/>
                  </a:lnTo>
                  <a:lnTo>
                    <a:pt x="506" y="286"/>
                  </a:lnTo>
                  <a:lnTo>
                    <a:pt x="506" y="276"/>
                  </a:lnTo>
                  <a:lnTo>
                    <a:pt x="503" y="262"/>
                  </a:lnTo>
                  <a:lnTo>
                    <a:pt x="497" y="247"/>
                  </a:lnTo>
                  <a:lnTo>
                    <a:pt x="486" y="229"/>
                  </a:lnTo>
                  <a:lnTo>
                    <a:pt x="468" y="212"/>
                  </a:lnTo>
                  <a:lnTo>
                    <a:pt x="441" y="195"/>
                  </a:lnTo>
                  <a:lnTo>
                    <a:pt x="446" y="196"/>
                  </a:lnTo>
                  <a:lnTo>
                    <a:pt x="457" y="200"/>
                  </a:lnTo>
                  <a:lnTo>
                    <a:pt x="474" y="205"/>
                  </a:lnTo>
                  <a:lnTo>
                    <a:pt x="493" y="215"/>
                  </a:lnTo>
                  <a:lnTo>
                    <a:pt x="510" y="228"/>
                  </a:lnTo>
                  <a:lnTo>
                    <a:pt x="525" y="247"/>
                  </a:lnTo>
                  <a:lnTo>
                    <a:pt x="533" y="270"/>
                  </a:lnTo>
                  <a:lnTo>
                    <a:pt x="533" y="297"/>
                  </a:lnTo>
                  <a:lnTo>
                    <a:pt x="536" y="295"/>
                  </a:lnTo>
                  <a:lnTo>
                    <a:pt x="542" y="287"/>
                  </a:lnTo>
                  <a:lnTo>
                    <a:pt x="549" y="277"/>
                  </a:lnTo>
                  <a:lnTo>
                    <a:pt x="555" y="262"/>
                  </a:lnTo>
                  <a:lnTo>
                    <a:pt x="557" y="247"/>
                  </a:lnTo>
                  <a:lnTo>
                    <a:pt x="552" y="231"/>
                  </a:lnTo>
                  <a:lnTo>
                    <a:pt x="536" y="215"/>
                  </a:lnTo>
                  <a:lnTo>
                    <a:pt x="508" y="200"/>
                  </a:lnTo>
                  <a:lnTo>
                    <a:pt x="514" y="197"/>
                  </a:lnTo>
                  <a:lnTo>
                    <a:pt x="527" y="193"/>
                  </a:lnTo>
                  <a:lnTo>
                    <a:pt x="549" y="186"/>
                  </a:lnTo>
                  <a:lnTo>
                    <a:pt x="575" y="179"/>
                  </a:lnTo>
                  <a:lnTo>
                    <a:pt x="601" y="175"/>
                  </a:lnTo>
                  <a:lnTo>
                    <a:pt x="628" y="174"/>
                  </a:lnTo>
                  <a:lnTo>
                    <a:pt x="650" y="180"/>
                  </a:lnTo>
                  <a:lnTo>
                    <a:pt x="666" y="193"/>
                  </a:lnTo>
                  <a:lnTo>
                    <a:pt x="689" y="1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53"/>
            <p:cNvSpPr>
              <a:spLocks/>
            </p:cNvSpPr>
            <p:nvPr/>
          </p:nvSpPr>
          <p:spPr bwMode="auto">
            <a:xfrm>
              <a:off x="7871544" y="502518"/>
              <a:ext cx="171450" cy="76200"/>
            </a:xfrm>
            <a:custGeom>
              <a:avLst/>
              <a:gdLst/>
              <a:ahLst/>
              <a:cxnLst>
                <a:cxn ang="0">
                  <a:pos x="216" y="8"/>
                </a:cxn>
                <a:cxn ang="0">
                  <a:pos x="215" y="8"/>
                </a:cxn>
                <a:cxn ang="0">
                  <a:pos x="210" y="6"/>
                </a:cxn>
                <a:cxn ang="0">
                  <a:pos x="203" y="4"/>
                </a:cxn>
                <a:cxn ang="0">
                  <a:pos x="194" y="3"/>
                </a:cxn>
                <a:cxn ang="0">
                  <a:pos x="182" y="2"/>
                </a:cxn>
                <a:cxn ang="0">
                  <a:pos x="170" y="1"/>
                </a:cxn>
                <a:cxn ang="0">
                  <a:pos x="156" y="0"/>
                </a:cxn>
                <a:cxn ang="0">
                  <a:pos x="140" y="1"/>
                </a:cxn>
                <a:cxn ang="0">
                  <a:pos x="122" y="2"/>
                </a:cxn>
                <a:cxn ang="0">
                  <a:pos x="105" y="5"/>
                </a:cxn>
                <a:cxn ang="0">
                  <a:pos x="88" y="11"/>
                </a:cxn>
                <a:cxn ang="0">
                  <a:pos x="69" y="18"/>
                </a:cxn>
                <a:cxn ang="0">
                  <a:pos x="51" y="27"/>
                </a:cxn>
                <a:cxn ang="0">
                  <a:pos x="34" y="39"/>
                </a:cxn>
                <a:cxn ang="0">
                  <a:pos x="16" y="54"/>
                </a:cxn>
                <a:cxn ang="0">
                  <a:pos x="0" y="72"/>
                </a:cxn>
                <a:cxn ang="0">
                  <a:pos x="3" y="69"/>
                </a:cxn>
                <a:cxn ang="0">
                  <a:pos x="12" y="62"/>
                </a:cxn>
                <a:cxn ang="0">
                  <a:pos x="25" y="51"/>
                </a:cxn>
                <a:cxn ang="0">
                  <a:pos x="44" y="40"/>
                </a:cxn>
                <a:cxn ang="0">
                  <a:pos x="68" y="29"/>
                </a:cxn>
                <a:cxn ang="0">
                  <a:pos x="97" y="23"/>
                </a:cxn>
                <a:cxn ang="0">
                  <a:pos x="132" y="20"/>
                </a:cxn>
                <a:cxn ang="0">
                  <a:pos x="172" y="26"/>
                </a:cxn>
                <a:cxn ang="0">
                  <a:pos x="169" y="28"/>
                </a:cxn>
                <a:cxn ang="0">
                  <a:pos x="160" y="34"/>
                </a:cxn>
                <a:cxn ang="0">
                  <a:pos x="148" y="42"/>
                </a:cxn>
                <a:cxn ang="0">
                  <a:pos x="131" y="52"/>
                </a:cxn>
                <a:cxn ang="0">
                  <a:pos x="110" y="63"/>
                </a:cxn>
                <a:cxn ang="0">
                  <a:pos x="88" y="73"/>
                </a:cxn>
                <a:cxn ang="0">
                  <a:pos x="63" y="84"/>
                </a:cxn>
                <a:cxn ang="0">
                  <a:pos x="37" y="91"/>
                </a:cxn>
                <a:cxn ang="0">
                  <a:pos x="40" y="92"/>
                </a:cxn>
                <a:cxn ang="0">
                  <a:pos x="46" y="94"/>
                </a:cxn>
                <a:cxn ang="0">
                  <a:pos x="58" y="95"/>
                </a:cxn>
                <a:cxn ang="0">
                  <a:pos x="75" y="95"/>
                </a:cxn>
                <a:cxn ang="0">
                  <a:pos x="97" y="91"/>
                </a:cxn>
                <a:cxn ang="0">
                  <a:pos x="125" y="80"/>
                </a:cxn>
                <a:cxn ang="0">
                  <a:pos x="158" y="63"/>
                </a:cxn>
                <a:cxn ang="0">
                  <a:pos x="197" y="36"/>
                </a:cxn>
                <a:cxn ang="0">
                  <a:pos x="216" y="8"/>
                </a:cxn>
              </a:cxnLst>
              <a:rect l="0" t="0" r="r" b="b"/>
              <a:pathLst>
                <a:path w="216" h="95">
                  <a:moveTo>
                    <a:pt x="216" y="8"/>
                  </a:moveTo>
                  <a:lnTo>
                    <a:pt x="215" y="8"/>
                  </a:lnTo>
                  <a:lnTo>
                    <a:pt x="210" y="6"/>
                  </a:lnTo>
                  <a:lnTo>
                    <a:pt x="203" y="4"/>
                  </a:lnTo>
                  <a:lnTo>
                    <a:pt x="194" y="3"/>
                  </a:lnTo>
                  <a:lnTo>
                    <a:pt x="182" y="2"/>
                  </a:lnTo>
                  <a:lnTo>
                    <a:pt x="170" y="1"/>
                  </a:lnTo>
                  <a:lnTo>
                    <a:pt x="156" y="0"/>
                  </a:lnTo>
                  <a:lnTo>
                    <a:pt x="140" y="1"/>
                  </a:lnTo>
                  <a:lnTo>
                    <a:pt x="122" y="2"/>
                  </a:lnTo>
                  <a:lnTo>
                    <a:pt x="105" y="5"/>
                  </a:lnTo>
                  <a:lnTo>
                    <a:pt x="88" y="11"/>
                  </a:lnTo>
                  <a:lnTo>
                    <a:pt x="69" y="18"/>
                  </a:lnTo>
                  <a:lnTo>
                    <a:pt x="51" y="27"/>
                  </a:lnTo>
                  <a:lnTo>
                    <a:pt x="34" y="39"/>
                  </a:lnTo>
                  <a:lnTo>
                    <a:pt x="16" y="54"/>
                  </a:lnTo>
                  <a:lnTo>
                    <a:pt x="0" y="72"/>
                  </a:lnTo>
                  <a:lnTo>
                    <a:pt x="3" y="69"/>
                  </a:lnTo>
                  <a:lnTo>
                    <a:pt x="12" y="62"/>
                  </a:lnTo>
                  <a:lnTo>
                    <a:pt x="25" y="51"/>
                  </a:lnTo>
                  <a:lnTo>
                    <a:pt x="44" y="40"/>
                  </a:lnTo>
                  <a:lnTo>
                    <a:pt x="68" y="29"/>
                  </a:lnTo>
                  <a:lnTo>
                    <a:pt x="97" y="23"/>
                  </a:lnTo>
                  <a:lnTo>
                    <a:pt x="132" y="20"/>
                  </a:lnTo>
                  <a:lnTo>
                    <a:pt x="172" y="26"/>
                  </a:lnTo>
                  <a:lnTo>
                    <a:pt x="169" y="28"/>
                  </a:lnTo>
                  <a:lnTo>
                    <a:pt x="160" y="34"/>
                  </a:lnTo>
                  <a:lnTo>
                    <a:pt x="148" y="42"/>
                  </a:lnTo>
                  <a:lnTo>
                    <a:pt x="131" y="52"/>
                  </a:lnTo>
                  <a:lnTo>
                    <a:pt x="110" y="63"/>
                  </a:lnTo>
                  <a:lnTo>
                    <a:pt x="88" y="73"/>
                  </a:lnTo>
                  <a:lnTo>
                    <a:pt x="63" y="84"/>
                  </a:lnTo>
                  <a:lnTo>
                    <a:pt x="37" y="91"/>
                  </a:lnTo>
                  <a:lnTo>
                    <a:pt x="40" y="92"/>
                  </a:lnTo>
                  <a:lnTo>
                    <a:pt x="46" y="94"/>
                  </a:lnTo>
                  <a:lnTo>
                    <a:pt x="58" y="95"/>
                  </a:lnTo>
                  <a:lnTo>
                    <a:pt x="75" y="95"/>
                  </a:lnTo>
                  <a:lnTo>
                    <a:pt x="97" y="91"/>
                  </a:lnTo>
                  <a:lnTo>
                    <a:pt x="125" y="80"/>
                  </a:lnTo>
                  <a:lnTo>
                    <a:pt x="158" y="63"/>
                  </a:lnTo>
                  <a:lnTo>
                    <a:pt x="197" y="36"/>
                  </a:lnTo>
                  <a:lnTo>
                    <a:pt x="21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54"/>
            <p:cNvSpPr>
              <a:spLocks/>
            </p:cNvSpPr>
            <p:nvPr/>
          </p:nvSpPr>
          <p:spPr bwMode="auto">
            <a:xfrm>
              <a:off x="7898531" y="442193"/>
              <a:ext cx="161925" cy="60325"/>
            </a:xfrm>
            <a:custGeom>
              <a:avLst/>
              <a:gdLst/>
              <a:ahLst/>
              <a:cxnLst>
                <a:cxn ang="0">
                  <a:pos x="203" y="17"/>
                </a:cxn>
                <a:cxn ang="0">
                  <a:pos x="202" y="17"/>
                </a:cxn>
                <a:cxn ang="0">
                  <a:pos x="198" y="17"/>
                </a:cxn>
                <a:cxn ang="0">
                  <a:pos x="191" y="15"/>
                </a:cxn>
                <a:cxn ang="0">
                  <a:pos x="183" y="15"/>
                </a:cxn>
                <a:cxn ang="0">
                  <a:pos x="173" y="15"/>
                </a:cxn>
                <a:cxn ang="0">
                  <a:pos x="161" y="15"/>
                </a:cxn>
                <a:cxn ang="0">
                  <a:pos x="149" y="17"/>
                </a:cxn>
                <a:cxn ang="0">
                  <a:pos x="135" y="18"/>
                </a:cxn>
                <a:cxn ang="0">
                  <a:pos x="119" y="20"/>
                </a:cxn>
                <a:cxn ang="0">
                  <a:pos x="102" y="25"/>
                </a:cxn>
                <a:cxn ang="0">
                  <a:pos x="85" y="29"/>
                </a:cxn>
                <a:cxn ang="0">
                  <a:pos x="69" y="35"/>
                </a:cxn>
                <a:cxn ang="0">
                  <a:pos x="51" y="43"/>
                </a:cxn>
                <a:cxn ang="0">
                  <a:pos x="33" y="52"/>
                </a:cxn>
                <a:cxn ang="0">
                  <a:pos x="17" y="64"/>
                </a:cxn>
                <a:cxn ang="0">
                  <a:pos x="0" y="77"/>
                </a:cxn>
                <a:cxn ang="0">
                  <a:pos x="1" y="75"/>
                </a:cxn>
                <a:cxn ang="0">
                  <a:pos x="5" y="72"/>
                </a:cxn>
                <a:cxn ang="0">
                  <a:pos x="9" y="66"/>
                </a:cxn>
                <a:cxn ang="0">
                  <a:pos x="16" y="59"/>
                </a:cxn>
                <a:cxn ang="0">
                  <a:pos x="24" y="51"/>
                </a:cxn>
                <a:cxn ang="0">
                  <a:pos x="34" y="42"/>
                </a:cxn>
                <a:cxn ang="0">
                  <a:pos x="47" y="33"/>
                </a:cxn>
                <a:cxn ang="0">
                  <a:pos x="60" y="25"/>
                </a:cxn>
                <a:cxn ang="0">
                  <a:pos x="75" y="17"/>
                </a:cxn>
                <a:cxn ang="0">
                  <a:pos x="90" y="10"/>
                </a:cxn>
                <a:cxn ang="0">
                  <a:pos x="107" y="4"/>
                </a:cxn>
                <a:cxn ang="0">
                  <a:pos x="124" y="2"/>
                </a:cxn>
                <a:cxn ang="0">
                  <a:pos x="143" y="0"/>
                </a:cxn>
                <a:cxn ang="0">
                  <a:pos x="162" y="3"/>
                </a:cxn>
                <a:cxn ang="0">
                  <a:pos x="182" y="7"/>
                </a:cxn>
                <a:cxn ang="0">
                  <a:pos x="203" y="17"/>
                </a:cxn>
              </a:cxnLst>
              <a:rect l="0" t="0" r="r" b="b"/>
              <a:pathLst>
                <a:path w="203" h="77">
                  <a:moveTo>
                    <a:pt x="203" y="17"/>
                  </a:moveTo>
                  <a:lnTo>
                    <a:pt x="202" y="17"/>
                  </a:lnTo>
                  <a:lnTo>
                    <a:pt x="198" y="17"/>
                  </a:lnTo>
                  <a:lnTo>
                    <a:pt x="191" y="15"/>
                  </a:lnTo>
                  <a:lnTo>
                    <a:pt x="183" y="15"/>
                  </a:lnTo>
                  <a:lnTo>
                    <a:pt x="173" y="15"/>
                  </a:lnTo>
                  <a:lnTo>
                    <a:pt x="161" y="15"/>
                  </a:lnTo>
                  <a:lnTo>
                    <a:pt x="149" y="17"/>
                  </a:lnTo>
                  <a:lnTo>
                    <a:pt x="135" y="18"/>
                  </a:lnTo>
                  <a:lnTo>
                    <a:pt x="119" y="20"/>
                  </a:lnTo>
                  <a:lnTo>
                    <a:pt x="102" y="25"/>
                  </a:lnTo>
                  <a:lnTo>
                    <a:pt x="85" y="29"/>
                  </a:lnTo>
                  <a:lnTo>
                    <a:pt x="69" y="35"/>
                  </a:lnTo>
                  <a:lnTo>
                    <a:pt x="51" y="43"/>
                  </a:lnTo>
                  <a:lnTo>
                    <a:pt x="33" y="52"/>
                  </a:lnTo>
                  <a:lnTo>
                    <a:pt x="17" y="64"/>
                  </a:lnTo>
                  <a:lnTo>
                    <a:pt x="0" y="77"/>
                  </a:lnTo>
                  <a:lnTo>
                    <a:pt x="1" y="75"/>
                  </a:lnTo>
                  <a:lnTo>
                    <a:pt x="5" y="72"/>
                  </a:lnTo>
                  <a:lnTo>
                    <a:pt x="9" y="66"/>
                  </a:lnTo>
                  <a:lnTo>
                    <a:pt x="16" y="59"/>
                  </a:lnTo>
                  <a:lnTo>
                    <a:pt x="24" y="51"/>
                  </a:lnTo>
                  <a:lnTo>
                    <a:pt x="34" y="42"/>
                  </a:lnTo>
                  <a:lnTo>
                    <a:pt x="47" y="33"/>
                  </a:lnTo>
                  <a:lnTo>
                    <a:pt x="60" y="25"/>
                  </a:lnTo>
                  <a:lnTo>
                    <a:pt x="75" y="17"/>
                  </a:lnTo>
                  <a:lnTo>
                    <a:pt x="90" y="10"/>
                  </a:lnTo>
                  <a:lnTo>
                    <a:pt x="107" y="4"/>
                  </a:lnTo>
                  <a:lnTo>
                    <a:pt x="124" y="2"/>
                  </a:lnTo>
                  <a:lnTo>
                    <a:pt x="143" y="0"/>
                  </a:lnTo>
                  <a:lnTo>
                    <a:pt x="162" y="3"/>
                  </a:lnTo>
                  <a:lnTo>
                    <a:pt x="182" y="7"/>
                  </a:lnTo>
                  <a:lnTo>
                    <a:pt x="203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5"/>
            <p:cNvSpPr>
              <a:spLocks/>
            </p:cNvSpPr>
            <p:nvPr/>
          </p:nvSpPr>
          <p:spPr bwMode="auto">
            <a:xfrm>
              <a:off x="8055694" y="370756"/>
              <a:ext cx="190500" cy="95250"/>
            </a:xfrm>
            <a:custGeom>
              <a:avLst/>
              <a:gdLst/>
              <a:ahLst/>
              <a:cxnLst>
                <a:cxn ang="0">
                  <a:pos x="206" y="109"/>
                </a:cxn>
                <a:cxn ang="0">
                  <a:pos x="205" y="108"/>
                </a:cxn>
                <a:cxn ang="0">
                  <a:pos x="203" y="104"/>
                </a:cxn>
                <a:cxn ang="0">
                  <a:pos x="198" y="100"/>
                </a:cxn>
                <a:cxn ang="0">
                  <a:pos x="191" y="93"/>
                </a:cxn>
                <a:cxn ang="0">
                  <a:pos x="183" y="86"/>
                </a:cxn>
                <a:cxn ang="0">
                  <a:pos x="173" y="78"/>
                </a:cxn>
                <a:cxn ang="0">
                  <a:pos x="161" y="69"/>
                </a:cxn>
                <a:cxn ang="0">
                  <a:pos x="149" y="60"/>
                </a:cxn>
                <a:cxn ang="0">
                  <a:pos x="135" y="51"/>
                </a:cxn>
                <a:cxn ang="0">
                  <a:pos x="119" y="43"/>
                </a:cxn>
                <a:cxn ang="0">
                  <a:pos x="101" y="36"/>
                </a:cxn>
                <a:cxn ang="0">
                  <a:pos x="84" y="31"/>
                </a:cxn>
                <a:cxn ang="0">
                  <a:pos x="64" y="26"/>
                </a:cxn>
                <a:cxn ang="0">
                  <a:pos x="44" y="25"/>
                </a:cxn>
                <a:cxn ang="0">
                  <a:pos x="22" y="25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6" y="25"/>
                </a:cxn>
                <a:cxn ang="0">
                  <a:pos x="11" y="24"/>
                </a:cxn>
                <a:cxn ang="0">
                  <a:pos x="21" y="22"/>
                </a:cxn>
                <a:cxn ang="0">
                  <a:pos x="31" y="19"/>
                </a:cxn>
                <a:cxn ang="0">
                  <a:pos x="43" y="18"/>
                </a:cxn>
                <a:cxn ang="0">
                  <a:pos x="58" y="18"/>
                </a:cxn>
                <a:cxn ang="0">
                  <a:pos x="72" y="18"/>
                </a:cxn>
                <a:cxn ang="0">
                  <a:pos x="89" y="20"/>
                </a:cxn>
                <a:cxn ang="0">
                  <a:pos x="107" y="24"/>
                </a:cxn>
                <a:cxn ang="0">
                  <a:pos x="125" y="30"/>
                </a:cxn>
                <a:cxn ang="0">
                  <a:pos x="144" y="39"/>
                </a:cxn>
                <a:cxn ang="0">
                  <a:pos x="164" y="49"/>
                </a:cxn>
                <a:cxn ang="0">
                  <a:pos x="184" y="64"/>
                </a:cxn>
                <a:cxn ang="0">
                  <a:pos x="204" y="81"/>
                </a:cxn>
                <a:cxn ang="0">
                  <a:pos x="223" y="103"/>
                </a:cxn>
                <a:cxn ang="0">
                  <a:pos x="222" y="100"/>
                </a:cxn>
                <a:cxn ang="0">
                  <a:pos x="220" y="92"/>
                </a:cxn>
                <a:cxn ang="0">
                  <a:pos x="214" y="79"/>
                </a:cxn>
                <a:cxn ang="0">
                  <a:pos x="204" y="63"/>
                </a:cxn>
                <a:cxn ang="0">
                  <a:pos x="190" y="47"/>
                </a:cxn>
                <a:cxn ang="0">
                  <a:pos x="169" y="31"/>
                </a:cxn>
                <a:cxn ang="0">
                  <a:pos x="143" y="16"/>
                </a:cxn>
                <a:cxn ang="0">
                  <a:pos x="108" y="3"/>
                </a:cxn>
                <a:cxn ang="0">
                  <a:pos x="112" y="2"/>
                </a:cxn>
                <a:cxn ang="0">
                  <a:pos x="121" y="1"/>
                </a:cxn>
                <a:cxn ang="0">
                  <a:pos x="136" y="0"/>
                </a:cxn>
                <a:cxn ang="0">
                  <a:pos x="154" y="4"/>
                </a:cxn>
                <a:cxn ang="0">
                  <a:pos x="175" y="13"/>
                </a:cxn>
                <a:cxn ang="0">
                  <a:pos x="197" y="32"/>
                </a:cxn>
                <a:cxn ang="0">
                  <a:pos x="219" y="61"/>
                </a:cxn>
                <a:cxn ang="0">
                  <a:pos x="241" y="102"/>
                </a:cxn>
                <a:cxn ang="0">
                  <a:pos x="227" y="119"/>
                </a:cxn>
                <a:cxn ang="0">
                  <a:pos x="206" y="109"/>
                </a:cxn>
              </a:cxnLst>
              <a:rect l="0" t="0" r="r" b="b"/>
              <a:pathLst>
                <a:path w="241" h="119">
                  <a:moveTo>
                    <a:pt x="206" y="109"/>
                  </a:moveTo>
                  <a:lnTo>
                    <a:pt x="205" y="108"/>
                  </a:lnTo>
                  <a:lnTo>
                    <a:pt x="203" y="104"/>
                  </a:lnTo>
                  <a:lnTo>
                    <a:pt x="198" y="100"/>
                  </a:lnTo>
                  <a:lnTo>
                    <a:pt x="191" y="93"/>
                  </a:lnTo>
                  <a:lnTo>
                    <a:pt x="183" y="86"/>
                  </a:lnTo>
                  <a:lnTo>
                    <a:pt x="173" y="78"/>
                  </a:lnTo>
                  <a:lnTo>
                    <a:pt x="161" y="69"/>
                  </a:lnTo>
                  <a:lnTo>
                    <a:pt x="149" y="60"/>
                  </a:lnTo>
                  <a:lnTo>
                    <a:pt x="135" y="51"/>
                  </a:lnTo>
                  <a:lnTo>
                    <a:pt x="119" y="43"/>
                  </a:lnTo>
                  <a:lnTo>
                    <a:pt x="101" y="36"/>
                  </a:lnTo>
                  <a:lnTo>
                    <a:pt x="84" y="31"/>
                  </a:lnTo>
                  <a:lnTo>
                    <a:pt x="64" y="26"/>
                  </a:lnTo>
                  <a:lnTo>
                    <a:pt x="44" y="25"/>
                  </a:lnTo>
                  <a:lnTo>
                    <a:pt x="22" y="25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6" y="25"/>
                  </a:lnTo>
                  <a:lnTo>
                    <a:pt x="11" y="24"/>
                  </a:lnTo>
                  <a:lnTo>
                    <a:pt x="21" y="22"/>
                  </a:lnTo>
                  <a:lnTo>
                    <a:pt x="31" y="19"/>
                  </a:lnTo>
                  <a:lnTo>
                    <a:pt x="43" y="18"/>
                  </a:lnTo>
                  <a:lnTo>
                    <a:pt x="58" y="18"/>
                  </a:lnTo>
                  <a:lnTo>
                    <a:pt x="72" y="18"/>
                  </a:lnTo>
                  <a:lnTo>
                    <a:pt x="89" y="20"/>
                  </a:lnTo>
                  <a:lnTo>
                    <a:pt x="107" y="24"/>
                  </a:lnTo>
                  <a:lnTo>
                    <a:pt x="125" y="30"/>
                  </a:lnTo>
                  <a:lnTo>
                    <a:pt x="144" y="39"/>
                  </a:lnTo>
                  <a:lnTo>
                    <a:pt x="164" y="49"/>
                  </a:lnTo>
                  <a:lnTo>
                    <a:pt x="184" y="64"/>
                  </a:lnTo>
                  <a:lnTo>
                    <a:pt x="204" y="81"/>
                  </a:lnTo>
                  <a:lnTo>
                    <a:pt x="223" y="103"/>
                  </a:lnTo>
                  <a:lnTo>
                    <a:pt x="222" y="100"/>
                  </a:lnTo>
                  <a:lnTo>
                    <a:pt x="220" y="92"/>
                  </a:lnTo>
                  <a:lnTo>
                    <a:pt x="214" y="79"/>
                  </a:lnTo>
                  <a:lnTo>
                    <a:pt x="204" y="63"/>
                  </a:lnTo>
                  <a:lnTo>
                    <a:pt x="190" y="47"/>
                  </a:lnTo>
                  <a:lnTo>
                    <a:pt x="169" y="31"/>
                  </a:lnTo>
                  <a:lnTo>
                    <a:pt x="143" y="16"/>
                  </a:lnTo>
                  <a:lnTo>
                    <a:pt x="108" y="3"/>
                  </a:lnTo>
                  <a:lnTo>
                    <a:pt x="112" y="2"/>
                  </a:lnTo>
                  <a:lnTo>
                    <a:pt x="121" y="1"/>
                  </a:lnTo>
                  <a:lnTo>
                    <a:pt x="136" y="0"/>
                  </a:lnTo>
                  <a:lnTo>
                    <a:pt x="154" y="4"/>
                  </a:lnTo>
                  <a:lnTo>
                    <a:pt x="175" y="13"/>
                  </a:lnTo>
                  <a:lnTo>
                    <a:pt x="197" y="32"/>
                  </a:lnTo>
                  <a:lnTo>
                    <a:pt x="219" y="61"/>
                  </a:lnTo>
                  <a:lnTo>
                    <a:pt x="241" y="102"/>
                  </a:lnTo>
                  <a:lnTo>
                    <a:pt x="227" y="119"/>
                  </a:lnTo>
                  <a:lnTo>
                    <a:pt x="206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6"/>
            <p:cNvSpPr>
              <a:spLocks/>
            </p:cNvSpPr>
            <p:nvPr/>
          </p:nvSpPr>
          <p:spPr bwMode="auto">
            <a:xfrm>
              <a:off x="8203331" y="361231"/>
              <a:ext cx="112712" cy="88900"/>
            </a:xfrm>
            <a:custGeom>
              <a:avLst/>
              <a:gdLst/>
              <a:ahLst/>
              <a:cxnLst>
                <a:cxn ang="0">
                  <a:pos x="140" y="112"/>
                </a:cxn>
                <a:cxn ang="0">
                  <a:pos x="139" y="107"/>
                </a:cxn>
                <a:cxn ang="0">
                  <a:pos x="134" y="96"/>
                </a:cxn>
                <a:cxn ang="0">
                  <a:pos x="126" y="80"/>
                </a:cxn>
                <a:cxn ang="0">
                  <a:pos x="114" y="61"/>
                </a:cxn>
                <a:cxn ang="0">
                  <a:pos x="95" y="42"/>
                </a:cxn>
                <a:cxn ang="0">
                  <a:pos x="70" y="23"/>
                </a:cxn>
                <a:cxn ang="0">
                  <a:pos x="39" y="9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24" y="0"/>
                </a:cxn>
                <a:cxn ang="0">
                  <a:pos x="49" y="1"/>
                </a:cxn>
                <a:cxn ang="0">
                  <a:pos x="77" y="7"/>
                </a:cxn>
                <a:cxn ang="0">
                  <a:pos x="103" y="19"/>
                </a:cxn>
                <a:cxn ang="0">
                  <a:pos x="126" y="38"/>
                </a:cxn>
                <a:cxn ang="0">
                  <a:pos x="139" y="69"/>
                </a:cxn>
                <a:cxn ang="0">
                  <a:pos x="140" y="112"/>
                </a:cxn>
              </a:cxnLst>
              <a:rect l="0" t="0" r="r" b="b"/>
              <a:pathLst>
                <a:path w="140" h="112">
                  <a:moveTo>
                    <a:pt x="140" y="112"/>
                  </a:moveTo>
                  <a:lnTo>
                    <a:pt x="139" y="107"/>
                  </a:lnTo>
                  <a:lnTo>
                    <a:pt x="134" y="96"/>
                  </a:lnTo>
                  <a:lnTo>
                    <a:pt x="126" y="80"/>
                  </a:lnTo>
                  <a:lnTo>
                    <a:pt x="114" y="61"/>
                  </a:lnTo>
                  <a:lnTo>
                    <a:pt x="95" y="42"/>
                  </a:lnTo>
                  <a:lnTo>
                    <a:pt x="70" y="23"/>
                  </a:lnTo>
                  <a:lnTo>
                    <a:pt x="39" y="9"/>
                  </a:lnTo>
                  <a:lnTo>
                    <a:pt x="0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49" y="1"/>
                  </a:lnTo>
                  <a:lnTo>
                    <a:pt x="77" y="7"/>
                  </a:lnTo>
                  <a:lnTo>
                    <a:pt x="103" y="19"/>
                  </a:lnTo>
                  <a:lnTo>
                    <a:pt x="126" y="38"/>
                  </a:lnTo>
                  <a:lnTo>
                    <a:pt x="139" y="69"/>
                  </a:lnTo>
                  <a:lnTo>
                    <a:pt x="140" y="1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7"/>
            <p:cNvSpPr>
              <a:spLocks/>
            </p:cNvSpPr>
            <p:nvPr/>
          </p:nvSpPr>
          <p:spPr bwMode="auto">
            <a:xfrm>
              <a:off x="8350969" y="429493"/>
              <a:ext cx="141287" cy="10318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3" y="3"/>
                </a:cxn>
                <a:cxn ang="0">
                  <a:pos x="20" y="2"/>
                </a:cxn>
                <a:cxn ang="0">
                  <a:pos x="30" y="0"/>
                </a:cxn>
                <a:cxn ang="0">
                  <a:pos x="41" y="2"/>
                </a:cxn>
                <a:cxn ang="0">
                  <a:pos x="54" y="6"/>
                </a:cxn>
                <a:cxn ang="0">
                  <a:pos x="65" y="13"/>
                </a:cxn>
                <a:cxn ang="0">
                  <a:pos x="74" y="27"/>
                </a:cxn>
                <a:cxn ang="0">
                  <a:pos x="78" y="46"/>
                </a:cxn>
                <a:cxn ang="0">
                  <a:pos x="83" y="68"/>
                </a:cxn>
                <a:cxn ang="0">
                  <a:pos x="91" y="87"/>
                </a:cxn>
                <a:cxn ang="0">
                  <a:pos x="103" y="101"/>
                </a:cxn>
                <a:cxn ang="0">
                  <a:pos x="115" y="112"/>
                </a:cxn>
                <a:cxn ang="0">
                  <a:pos x="130" y="120"/>
                </a:cxn>
                <a:cxn ang="0">
                  <a:pos x="146" y="125"/>
                </a:cxn>
                <a:cxn ang="0">
                  <a:pos x="162" y="127"/>
                </a:cxn>
                <a:cxn ang="0">
                  <a:pos x="179" y="127"/>
                </a:cxn>
                <a:cxn ang="0">
                  <a:pos x="177" y="127"/>
                </a:cxn>
                <a:cxn ang="0">
                  <a:pos x="174" y="128"/>
                </a:cxn>
                <a:cxn ang="0">
                  <a:pos x="169" y="129"/>
                </a:cxn>
                <a:cxn ang="0">
                  <a:pos x="162" y="131"/>
                </a:cxn>
                <a:cxn ang="0">
                  <a:pos x="154" y="132"/>
                </a:cxn>
                <a:cxn ang="0">
                  <a:pos x="145" y="132"/>
                </a:cxn>
                <a:cxn ang="0">
                  <a:pos x="136" y="131"/>
                </a:cxn>
                <a:cxn ang="0">
                  <a:pos x="126" y="128"/>
                </a:cxn>
                <a:cxn ang="0">
                  <a:pos x="122" y="127"/>
                </a:cxn>
                <a:cxn ang="0">
                  <a:pos x="114" y="121"/>
                </a:cxn>
                <a:cxn ang="0">
                  <a:pos x="103" y="114"/>
                </a:cxn>
                <a:cxn ang="0">
                  <a:pos x="91" y="104"/>
                </a:cxn>
                <a:cxn ang="0">
                  <a:pos x="78" y="93"/>
                </a:cxn>
                <a:cxn ang="0">
                  <a:pos x="69" y="79"/>
                </a:cxn>
                <a:cxn ang="0">
                  <a:pos x="65" y="63"/>
                </a:cxn>
                <a:cxn ang="0">
                  <a:pos x="67" y="46"/>
                </a:cxn>
                <a:cxn ang="0">
                  <a:pos x="67" y="45"/>
                </a:cxn>
                <a:cxn ang="0">
                  <a:pos x="65" y="41"/>
                </a:cxn>
                <a:cxn ang="0">
                  <a:pos x="62" y="36"/>
                </a:cxn>
                <a:cxn ang="0">
                  <a:pos x="56" y="30"/>
                </a:cxn>
                <a:cxn ang="0">
                  <a:pos x="48" y="23"/>
                </a:cxn>
                <a:cxn ang="0">
                  <a:pos x="36" y="19"/>
                </a:cxn>
                <a:cxn ang="0">
                  <a:pos x="21" y="15"/>
                </a:cxn>
                <a:cxn ang="0">
                  <a:pos x="0" y="14"/>
                </a:cxn>
                <a:cxn ang="0">
                  <a:pos x="10" y="4"/>
                </a:cxn>
              </a:cxnLst>
              <a:rect l="0" t="0" r="r" b="b"/>
              <a:pathLst>
                <a:path w="179" h="132">
                  <a:moveTo>
                    <a:pt x="10" y="4"/>
                  </a:moveTo>
                  <a:lnTo>
                    <a:pt x="13" y="3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4" y="6"/>
                  </a:lnTo>
                  <a:lnTo>
                    <a:pt x="65" y="13"/>
                  </a:lnTo>
                  <a:lnTo>
                    <a:pt x="74" y="27"/>
                  </a:lnTo>
                  <a:lnTo>
                    <a:pt x="78" y="46"/>
                  </a:lnTo>
                  <a:lnTo>
                    <a:pt x="83" y="68"/>
                  </a:lnTo>
                  <a:lnTo>
                    <a:pt x="91" y="87"/>
                  </a:lnTo>
                  <a:lnTo>
                    <a:pt x="103" y="101"/>
                  </a:lnTo>
                  <a:lnTo>
                    <a:pt x="115" y="112"/>
                  </a:lnTo>
                  <a:lnTo>
                    <a:pt x="130" y="120"/>
                  </a:lnTo>
                  <a:lnTo>
                    <a:pt x="146" y="125"/>
                  </a:lnTo>
                  <a:lnTo>
                    <a:pt x="162" y="127"/>
                  </a:lnTo>
                  <a:lnTo>
                    <a:pt x="179" y="127"/>
                  </a:lnTo>
                  <a:lnTo>
                    <a:pt x="177" y="127"/>
                  </a:lnTo>
                  <a:lnTo>
                    <a:pt x="174" y="128"/>
                  </a:lnTo>
                  <a:lnTo>
                    <a:pt x="169" y="129"/>
                  </a:lnTo>
                  <a:lnTo>
                    <a:pt x="162" y="131"/>
                  </a:lnTo>
                  <a:lnTo>
                    <a:pt x="154" y="132"/>
                  </a:lnTo>
                  <a:lnTo>
                    <a:pt x="145" y="132"/>
                  </a:lnTo>
                  <a:lnTo>
                    <a:pt x="136" y="131"/>
                  </a:lnTo>
                  <a:lnTo>
                    <a:pt x="126" y="128"/>
                  </a:lnTo>
                  <a:lnTo>
                    <a:pt x="122" y="127"/>
                  </a:lnTo>
                  <a:lnTo>
                    <a:pt x="114" y="121"/>
                  </a:lnTo>
                  <a:lnTo>
                    <a:pt x="103" y="114"/>
                  </a:lnTo>
                  <a:lnTo>
                    <a:pt x="91" y="104"/>
                  </a:lnTo>
                  <a:lnTo>
                    <a:pt x="78" y="93"/>
                  </a:lnTo>
                  <a:lnTo>
                    <a:pt x="69" y="79"/>
                  </a:lnTo>
                  <a:lnTo>
                    <a:pt x="65" y="63"/>
                  </a:lnTo>
                  <a:lnTo>
                    <a:pt x="67" y="46"/>
                  </a:lnTo>
                  <a:lnTo>
                    <a:pt x="67" y="45"/>
                  </a:lnTo>
                  <a:lnTo>
                    <a:pt x="65" y="41"/>
                  </a:lnTo>
                  <a:lnTo>
                    <a:pt x="62" y="36"/>
                  </a:lnTo>
                  <a:lnTo>
                    <a:pt x="56" y="30"/>
                  </a:lnTo>
                  <a:lnTo>
                    <a:pt x="48" y="23"/>
                  </a:lnTo>
                  <a:lnTo>
                    <a:pt x="36" y="19"/>
                  </a:lnTo>
                  <a:lnTo>
                    <a:pt x="21" y="15"/>
                  </a:lnTo>
                  <a:lnTo>
                    <a:pt x="0" y="1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58"/>
            <p:cNvSpPr>
              <a:spLocks/>
            </p:cNvSpPr>
            <p:nvPr/>
          </p:nvSpPr>
          <p:spPr bwMode="auto">
            <a:xfrm>
              <a:off x="8349381" y="434256"/>
              <a:ext cx="106362" cy="1333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4" y="0"/>
                </a:cxn>
                <a:cxn ang="0">
                  <a:pos x="22" y="1"/>
                </a:cxn>
                <a:cxn ang="0">
                  <a:pos x="31" y="4"/>
                </a:cxn>
                <a:cxn ang="0">
                  <a:pos x="42" y="7"/>
                </a:cxn>
                <a:cxn ang="0">
                  <a:pos x="53" y="14"/>
                </a:cxn>
                <a:cxn ang="0">
                  <a:pos x="61" y="26"/>
                </a:cxn>
                <a:cxn ang="0">
                  <a:pos x="64" y="41"/>
                </a:cxn>
                <a:cxn ang="0">
                  <a:pos x="63" y="61"/>
                </a:cxn>
                <a:cxn ang="0">
                  <a:pos x="61" y="83"/>
                </a:cxn>
                <a:cxn ang="0">
                  <a:pos x="63" y="103"/>
                </a:cxn>
                <a:cxn ang="0">
                  <a:pos x="70" y="120"/>
                </a:cxn>
                <a:cxn ang="0">
                  <a:pos x="79" y="135"/>
                </a:cxn>
                <a:cxn ang="0">
                  <a:pos x="91" y="147"/>
                </a:cxn>
                <a:cxn ang="0">
                  <a:pos x="105" y="157"/>
                </a:cxn>
                <a:cxn ang="0">
                  <a:pos x="120" y="163"/>
                </a:cxn>
                <a:cxn ang="0">
                  <a:pos x="135" y="167"/>
                </a:cxn>
                <a:cxn ang="0">
                  <a:pos x="133" y="167"/>
                </a:cxn>
                <a:cxn ang="0">
                  <a:pos x="130" y="167"/>
                </a:cxn>
                <a:cxn ang="0">
                  <a:pos x="125" y="167"/>
                </a:cxn>
                <a:cxn ang="0">
                  <a:pos x="118" y="166"/>
                </a:cxn>
                <a:cxn ang="0">
                  <a:pos x="110" y="164"/>
                </a:cxn>
                <a:cxn ang="0">
                  <a:pos x="102" y="162"/>
                </a:cxn>
                <a:cxn ang="0">
                  <a:pos x="93" y="158"/>
                </a:cxn>
                <a:cxn ang="0">
                  <a:pos x="84" y="152"/>
                </a:cxn>
                <a:cxn ang="0">
                  <a:pos x="82" y="150"/>
                </a:cxn>
                <a:cxn ang="0">
                  <a:pos x="75" y="143"/>
                </a:cxn>
                <a:cxn ang="0">
                  <a:pos x="67" y="133"/>
                </a:cxn>
                <a:cxn ang="0">
                  <a:pos x="58" y="119"/>
                </a:cxn>
                <a:cxn ang="0">
                  <a:pos x="50" y="104"/>
                </a:cxn>
                <a:cxn ang="0">
                  <a:pos x="46" y="88"/>
                </a:cxn>
                <a:cxn ang="0">
                  <a:pos x="46" y="72"/>
                </a:cxn>
                <a:cxn ang="0">
                  <a:pos x="53" y="57"/>
                </a:cxn>
                <a:cxn ang="0">
                  <a:pos x="53" y="56"/>
                </a:cxn>
                <a:cxn ang="0">
                  <a:pos x="53" y="51"/>
                </a:cxn>
                <a:cxn ang="0">
                  <a:pos x="52" y="45"/>
                </a:cxn>
                <a:cxn ang="0">
                  <a:pos x="48" y="38"/>
                </a:cxn>
                <a:cxn ang="0">
                  <a:pos x="42" y="30"/>
                </a:cxn>
                <a:cxn ang="0">
                  <a:pos x="32" y="21"/>
                </a:cxn>
                <a:cxn ang="0">
                  <a:pos x="18" y="13"/>
                </a:cxn>
                <a:cxn ang="0">
                  <a:pos x="0" y="6"/>
                </a:cxn>
                <a:cxn ang="0">
                  <a:pos x="11" y="0"/>
                </a:cxn>
              </a:cxnLst>
              <a:rect l="0" t="0" r="r" b="b"/>
              <a:pathLst>
                <a:path w="135" h="167">
                  <a:moveTo>
                    <a:pt x="11" y="0"/>
                  </a:moveTo>
                  <a:lnTo>
                    <a:pt x="14" y="0"/>
                  </a:lnTo>
                  <a:lnTo>
                    <a:pt x="22" y="1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3" y="14"/>
                  </a:lnTo>
                  <a:lnTo>
                    <a:pt x="61" y="26"/>
                  </a:lnTo>
                  <a:lnTo>
                    <a:pt x="64" y="41"/>
                  </a:lnTo>
                  <a:lnTo>
                    <a:pt x="63" y="61"/>
                  </a:lnTo>
                  <a:lnTo>
                    <a:pt x="61" y="83"/>
                  </a:lnTo>
                  <a:lnTo>
                    <a:pt x="63" y="103"/>
                  </a:lnTo>
                  <a:lnTo>
                    <a:pt x="70" y="120"/>
                  </a:lnTo>
                  <a:lnTo>
                    <a:pt x="79" y="135"/>
                  </a:lnTo>
                  <a:lnTo>
                    <a:pt x="91" y="147"/>
                  </a:lnTo>
                  <a:lnTo>
                    <a:pt x="105" y="157"/>
                  </a:lnTo>
                  <a:lnTo>
                    <a:pt x="120" y="163"/>
                  </a:lnTo>
                  <a:lnTo>
                    <a:pt x="135" y="167"/>
                  </a:lnTo>
                  <a:lnTo>
                    <a:pt x="133" y="167"/>
                  </a:lnTo>
                  <a:lnTo>
                    <a:pt x="130" y="167"/>
                  </a:lnTo>
                  <a:lnTo>
                    <a:pt x="125" y="167"/>
                  </a:lnTo>
                  <a:lnTo>
                    <a:pt x="118" y="166"/>
                  </a:lnTo>
                  <a:lnTo>
                    <a:pt x="110" y="164"/>
                  </a:lnTo>
                  <a:lnTo>
                    <a:pt x="102" y="162"/>
                  </a:lnTo>
                  <a:lnTo>
                    <a:pt x="93" y="158"/>
                  </a:lnTo>
                  <a:lnTo>
                    <a:pt x="84" y="152"/>
                  </a:lnTo>
                  <a:lnTo>
                    <a:pt x="82" y="150"/>
                  </a:lnTo>
                  <a:lnTo>
                    <a:pt x="75" y="143"/>
                  </a:lnTo>
                  <a:lnTo>
                    <a:pt x="67" y="133"/>
                  </a:lnTo>
                  <a:lnTo>
                    <a:pt x="58" y="119"/>
                  </a:lnTo>
                  <a:lnTo>
                    <a:pt x="50" y="104"/>
                  </a:lnTo>
                  <a:lnTo>
                    <a:pt x="46" y="88"/>
                  </a:lnTo>
                  <a:lnTo>
                    <a:pt x="46" y="72"/>
                  </a:lnTo>
                  <a:lnTo>
                    <a:pt x="53" y="57"/>
                  </a:lnTo>
                  <a:lnTo>
                    <a:pt x="53" y="56"/>
                  </a:lnTo>
                  <a:lnTo>
                    <a:pt x="53" y="51"/>
                  </a:lnTo>
                  <a:lnTo>
                    <a:pt x="52" y="45"/>
                  </a:lnTo>
                  <a:lnTo>
                    <a:pt x="48" y="38"/>
                  </a:lnTo>
                  <a:lnTo>
                    <a:pt x="42" y="30"/>
                  </a:lnTo>
                  <a:lnTo>
                    <a:pt x="32" y="21"/>
                  </a:lnTo>
                  <a:lnTo>
                    <a:pt x="18" y="13"/>
                  </a:lnTo>
                  <a:lnTo>
                    <a:pt x="0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59"/>
            <p:cNvSpPr>
              <a:spLocks/>
            </p:cNvSpPr>
            <p:nvPr/>
          </p:nvSpPr>
          <p:spPr bwMode="auto">
            <a:xfrm>
              <a:off x="7668344" y="561256"/>
              <a:ext cx="227012" cy="427038"/>
            </a:xfrm>
            <a:custGeom>
              <a:avLst/>
              <a:gdLst/>
              <a:ahLst/>
              <a:cxnLst>
                <a:cxn ang="0">
                  <a:pos x="217" y="29"/>
                </a:cxn>
                <a:cxn ang="0">
                  <a:pos x="202" y="20"/>
                </a:cxn>
                <a:cxn ang="0">
                  <a:pos x="173" y="7"/>
                </a:cxn>
                <a:cxn ang="0">
                  <a:pos x="138" y="0"/>
                </a:cxn>
                <a:cxn ang="0">
                  <a:pos x="109" y="2"/>
                </a:cxn>
                <a:cxn ang="0">
                  <a:pos x="89" y="8"/>
                </a:cxn>
                <a:cxn ang="0">
                  <a:pos x="70" y="19"/>
                </a:cxn>
                <a:cxn ang="0">
                  <a:pos x="51" y="34"/>
                </a:cxn>
                <a:cxn ang="0">
                  <a:pos x="33" y="56"/>
                </a:cxn>
                <a:cxn ang="0">
                  <a:pos x="19" y="79"/>
                </a:cxn>
                <a:cxn ang="0">
                  <a:pos x="9" y="99"/>
                </a:cxn>
                <a:cxn ang="0">
                  <a:pos x="3" y="120"/>
                </a:cxn>
                <a:cxn ang="0">
                  <a:pos x="0" y="143"/>
                </a:cxn>
                <a:cxn ang="0">
                  <a:pos x="4" y="170"/>
                </a:cxn>
                <a:cxn ang="0">
                  <a:pos x="12" y="193"/>
                </a:cxn>
                <a:cxn ang="0">
                  <a:pos x="26" y="215"/>
                </a:cxn>
                <a:cxn ang="0">
                  <a:pos x="37" y="230"/>
                </a:cxn>
                <a:cxn ang="0">
                  <a:pos x="47" y="239"/>
                </a:cxn>
                <a:cxn ang="0">
                  <a:pos x="56" y="247"/>
                </a:cxn>
                <a:cxn ang="0">
                  <a:pos x="66" y="255"/>
                </a:cxn>
                <a:cxn ang="0">
                  <a:pos x="91" y="284"/>
                </a:cxn>
                <a:cxn ang="0">
                  <a:pos x="110" y="361"/>
                </a:cxn>
                <a:cxn ang="0">
                  <a:pos x="98" y="447"/>
                </a:cxn>
                <a:cxn ang="0">
                  <a:pos x="59" y="511"/>
                </a:cxn>
                <a:cxn ang="0">
                  <a:pos x="33" y="525"/>
                </a:cxn>
                <a:cxn ang="0">
                  <a:pos x="52" y="526"/>
                </a:cxn>
                <a:cxn ang="0">
                  <a:pos x="82" y="514"/>
                </a:cxn>
                <a:cxn ang="0">
                  <a:pos x="115" y="473"/>
                </a:cxn>
                <a:cxn ang="0">
                  <a:pos x="129" y="439"/>
                </a:cxn>
                <a:cxn ang="0">
                  <a:pos x="134" y="454"/>
                </a:cxn>
                <a:cxn ang="0">
                  <a:pos x="133" y="481"/>
                </a:cxn>
                <a:cxn ang="0">
                  <a:pos x="115" y="516"/>
                </a:cxn>
                <a:cxn ang="0">
                  <a:pos x="98" y="537"/>
                </a:cxn>
                <a:cxn ang="0">
                  <a:pos x="125" y="535"/>
                </a:cxn>
                <a:cxn ang="0">
                  <a:pos x="164" y="512"/>
                </a:cxn>
                <a:cxn ang="0">
                  <a:pos x="206" y="453"/>
                </a:cxn>
                <a:cxn ang="0">
                  <a:pos x="224" y="394"/>
                </a:cxn>
                <a:cxn ang="0">
                  <a:pos x="225" y="343"/>
                </a:cxn>
                <a:cxn ang="0">
                  <a:pos x="223" y="324"/>
                </a:cxn>
                <a:cxn ang="0">
                  <a:pos x="238" y="345"/>
                </a:cxn>
                <a:cxn ang="0">
                  <a:pos x="253" y="382"/>
                </a:cxn>
                <a:cxn ang="0">
                  <a:pos x="255" y="430"/>
                </a:cxn>
                <a:cxn ang="0">
                  <a:pos x="250" y="453"/>
                </a:cxn>
                <a:cxn ang="0">
                  <a:pos x="267" y="428"/>
                </a:cxn>
                <a:cxn ang="0">
                  <a:pos x="278" y="384"/>
                </a:cxn>
                <a:cxn ang="0">
                  <a:pos x="265" y="328"/>
                </a:cxn>
                <a:cxn ang="0">
                  <a:pos x="224" y="278"/>
                </a:cxn>
                <a:cxn ang="0">
                  <a:pos x="197" y="243"/>
                </a:cxn>
                <a:cxn ang="0">
                  <a:pos x="182" y="212"/>
                </a:cxn>
                <a:cxn ang="0">
                  <a:pos x="174" y="184"/>
                </a:cxn>
                <a:cxn ang="0">
                  <a:pos x="173" y="154"/>
                </a:cxn>
                <a:cxn ang="0">
                  <a:pos x="192" y="121"/>
                </a:cxn>
                <a:cxn ang="0">
                  <a:pos x="226" y="94"/>
                </a:cxn>
                <a:cxn ang="0">
                  <a:pos x="267" y="83"/>
                </a:cxn>
                <a:cxn ang="0">
                  <a:pos x="286" y="87"/>
                </a:cxn>
                <a:cxn ang="0">
                  <a:pos x="275" y="75"/>
                </a:cxn>
                <a:cxn ang="0">
                  <a:pos x="255" y="58"/>
                </a:cxn>
                <a:cxn ang="0">
                  <a:pos x="232" y="40"/>
                </a:cxn>
              </a:cxnLst>
              <a:rect l="0" t="0" r="r" b="b"/>
              <a:pathLst>
                <a:path w="287" h="537">
                  <a:moveTo>
                    <a:pt x="219" y="30"/>
                  </a:moveTo>
                  <a:lnTo>
                    <a:pt x="217" y="29"/>
                  </a:lnTo>
                  <a:lnTo>
                    <a:pt x="211" y="25"/>
                  </a:lnTo>
                  <a:lnTo>
                    <a:pt x="202" y="20"/>
                  </a:lnTo>
                  <a:lnTo>
                    <a:pt x="189" y="13"/>
                  </a:lnTo>
                  <a:lnTo>
                    <a:pt x="173" y="7"/>
                  </a:lnTo>
                  <a:lnTo>
                    <a:pt x="157" y="3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09" y="2"/>
                  </a:lnTo>
                  <a:lnTo>
                    <a:pt x="98" y="5"/>
                  </a:lnTo>
                  <a:lnTo>
                    <a:pt x="89" y="8"/>
                  </a:lnTo>
                  <a:lnTo>
                    <a:pt x="79" y="13"/>
                  </a:lnTo>
                  <a:lnTo>
                    <a:pt x="70" y="19"/>
                  </a:lnTo>
                  <a:lnTo>
                    <a:pt x="60" y="26"/>
                  </a:lnTo>
                  <a:lnTo>
                    <a:pt x="51" y="34"/>
                  </a:lnTo>
                  <a:lnTo>
                    <a:pt x="42" y="44"/>
                  </a:lnTo>
                  <a:lnTo>
                    <a:pt x="33" y="56"/>
                  </a:lnTo>
                  <a:lnTo>
                    <a:pt x="26" y="67"/>
                  </a:lnTo>
                  <a:lnTo>
                    <a:pt x="19" y="79"/>
                  </a:lnTo>
                  <a:lnTo>
                    <a:pt x="13" y="89"/>
                  </a:lnTo>
                  <a:lnTo>
                    <a:pt x="9" y="99"/>
                  </a:lnTo>
                  <a:lnTo>
                    <a:pt x="5" y="110"/>
                  </a:lnTo>
                  <a:lnTo>
                    <a:pt x="3" y="120"/>
                  </a:lnTo>
                  <a:lnTo>
                    <a:pt x="2" y="131"/>
                  </a:lnTo>
                  <a:lnTo>
                    <a:pt x="0" y="143"/>
                  </a:lnTo>
                  <a:lnTo>
                    <a:pt x="2" y="157"/>
                  </a:lnTo>
                  <a:lnTo>
                    <a:pt x="4" y="170"/>
                  </a:lnTo>
                  <a:lnTo>
                    <a:pt x="7" y="181"/>
                  </a:lnTo>
                  <a:lnTo>
                    <a:pt x="12" y="193"/>
                  </a:lnTo>
                  <a:lnTo>
                    <a:pt x="19" y="204"/>
                  </a:lnTo>
                  <a:lnTo>
                    <a:pt x="26" y="215"/>
                  </a:lnTo>
                  <a:lnTo>
                    <a:pt x="34" y="225"/>
                  </a:lnTo>
                  <a:lnTo>
                    <a:pt x="37" y="230"/>
                  </a:lnTo>
                  <a:lnTo>
                    <a:pt x="42" y="234"/>
                  </a:lnTo>
                  <a:lnTo>
                    <a:pt x="47" y="239"/>
                  </a:lnTo>
                  <a:lnTo>
                    <a:pt x="51" y="242"/>
                  </a:lnTo>
                  <a:lnTo>
                    <a:pt x="56" y="247"/>
                  </a:lnTo>
                  <a:lnTo>
                    <a:pt x="60" y="250"/>
                  </a:lnTo>
                  <a:lnTo>
                    <a:pt x="66" y="255"/>
                  </a:lnTo>
                  <a:lnTo>
                    <a:pt x="71" y="258"/>
                  </a:lnTo>
                  <a:lnTo>
                    <a:pt x="91" y="284"/>
                  </a:lnTo>
                  <a:lnTo>
                    <a:pt x="104" y="318"/>
                  </a:lnTo>
                  <a:lnTo>
                    <a:pt x="110" y="361"/>
                  </a:lnTo>
                  <a:lnTo>
                    <a:pt x="108" y="405"/>
                  </a:lnTo>
                  <a:lnTo>
                    <a:pt x="98" y="447"/>
                  </a:lnTo>
                  <a:lnTo>
                    <a:pt x="82" y="484"/>
                  </a:lnTo>
                  <a:lnTo>
                    <a:pt x="59" y="511"/>
                  </a:lnTo>
                  <a:lnTo>
                    <a:pt x="30" y="523"/>
                  </a:lnTo>
                  <a:lnTo>
                    <a:pt x="33" y="525"/>
                  </a:lnTo>
                  <a:lnTo>
                    <a:pt x="41" y="526"/>
                  </a:lnTo>
                  <a:lnTo>
                    <a:pt x="52" y="526"/>
                  </a:lnTo>
                  <a:lnTo>
                    <a:pt x="67" y="522"/>
                  </a:lnTo>
                  <a:lnTo>
                    <a:pt x="82" y="514"/>
                  </a:lnTo>
                  <a:lnTo>
                    <a:pt x="98" y="498"/>
                  </a:lnTo>
                  <a:lnTo>
                    <a:pt x="115" y="473"/>
                  </a:lnTo>
                  <a:lnTo>
                    <a:pt x="128" y="437"/>
                  </a:lnTo>
                  <a:lnTo>
                    <a:pt x="129" y="439"/>
                  </a:lnTo>
                  <a:lnTo>
                    <a:pt x="132" y="445"/>
                  </a:lnTo>
                  <a:lnTo>
                    <a:pt x="134" y="454"/>
                  </a:lnTo>
                  <a:lnTo>
                    <a:pt x="135" y="466"/>
                  </a:lnTo>
                  <a:lnTo>
                    <a:pt x="133" y="481"/>
                  </a:lnTo>
                  <a:lnTo>
                    <a:pt x="127" y="498"/>
                  </a:lnTo>
                  <a:lnTo>
                    <a:pt x="115" y="516"/>
                  </a:lnTo>
                  <a:lnTo>
                    <a:pt x="95" y="537"/>
                  </a:lnTo>
                  <a:lnTo>
                    <a:pt x="98" y="537"/>
                  </a:lnTo>
                  <a:lnTo>
                    <a:pt x="109" y="537"/>
                  </a:lnTo>
                  <a:lnTo>
                    <a:pt x="125" y="535"/>
                  </a:lnTo>
                  <a:lnTo>
                    <a:pt x="143" y="527"/>
                  </a:lnTo>
                  <a:lnTo>
                    <a:pt x="164" y="512"/>
                  </a:lnTo>
                  <a:lnTo>
                    <a:pt x="186" y="488"/>
                  </a:lnTo>
                  <a:lnTo>
                    <a:pt x="206" y="453"/>
                  </a:lnTo>
                  <a:lnTo>
                    <a:pt x="223" y="405"/>
                  </a:lnTo>
                  <a:lnTo>
                    <a:pt x="224" y="394"/>
                  </a:lnTo>
                  <a:lnTo>
                    <a:pt x="225" y="370"/>
                  </a:lnTo>
                  <a:lnTo>
                    <a:pt x="225" y="343"/>
                  </a:lnTo>
                  <a:lnTo>
                    <a:pt x="220" y="322"/>
                  </a:lnTo>
                  <a:lnTo>
                    <a:pt x="223" y="324"/>
                  </a:lnTo>
                  <a:lnTo>
                    <a:pt x="230" y="332"/>
                  </a:lnTo>
                  <a:lnTo>
                    <a:pt x="238" y="345"/>
                  </a:lnTo>
                  <a:lnTo>
                    <a:pt x="246" y="362"/>
                  </a:lnTo>
                  <a:lnTo>
                    <a:pt x="253" y="382"/>
                  </a:lnTo>
                  <a:lnTo>
                    <a:pt x="256" y="405"/>
                  </a:lnTo>
                  <a:lnTo>
                    <a:pt x="255" y="430"/>
                  </a:lnTo>
                  <a:lnTo>
                    <a:pt x="247" y="457"/>
                  </a:lnTo>
                  <a:lnTo>
                    <a:pt x="250" y="453"/>
                  </a:lnTo>
                  <a:lnTo>
                    <a:pt x="257" y="443"/>
                  </a:lnTo>
                  <a:lnTo>
                    <a:pt x="267" y="428"/>
                  </a:lnTo>
                  <a:lnTo>
                    <a:pt x="275" y="408"/>
                  </a:lnTo>
                  <a:lnTo>
                    <a:pt x="278" y="384"/>
                  </a:lnTo>
                  <a:lnTo>
                    <a:pt x="276" y="357"/>
                  </a:lnTo>
                  <a:lnTo>
                    <a:pt x="265" y="328"/>
                  </a:lnTo>
                  <a:lnTo>
                    <a:pt x="242" y="298"/>
                  </a:lnTo>
                  <a:lnTo>
                    <a:pt x="224" y="278"/>
                  </a:lnTo>
                  <a:lnTo>
                    <a:pt x="209" y="260"/>
                  </a:lnTo>
                  <a:lnTo>
                    <a:pt x="197" y="243"/>
                  </a:lnTo>
                  <a:lnTo>
                    <a:pt x="188" y="227"/>
                  </a:lnTo>
                  <a:lnTo>
                    <a:pt x="182" y="212"/>
                  </a:lnTo>
                  <a:lnTo>
                    <a:pt x="178" y="199"/>
                  </a:lnTo>
                  <a:lnTo>
                    <a:pt x="174" y="184"/>
                  </a:lnTo>
                  <a:lnTo>
                    <a:pt x="172" y="169"/>
                  </a:lnTo>
                  <a:lnTo>
                    <a:pt x="173" y="154"/>
                  </a:lnTo>
                  <a:lnTo>
                    <a:pt x="180" y="137"/>
                  </a:lnTo>
                  <a:lnTo>
                    <a:pt x="192" y="121"/>
                  </a:lnTo>
                  <a:lnTo>
                    <a:pt x="208" y="105"/>
                  </a:lnTo>
                  <a:lnTo>
                    <a:pt x="226" y="94"/>
                  </a:lnTo>
                  <a:lnTo>
                    <a:pt x="246" y="86"/>
                  </a:lnTo>
                  <a:lnTo>
                    <a:pt x="267" y="83"/>
                  </a:lnTo>
                  <a:lnTo>
                    <a:pt x="287" y="88"/>
                  </a:lnTo>
                  <a:lnTo>
                    <a:pt x="286" y="87"/>
                  </a:lnTo>
                  <a:lnTo>
                    <a:pt x="282" y="82"/>
                  </a:lnTo>
                  <a:lnTo>
                    <a:pt x="275" y="75"/>
                  </a:lnTo>
                  <a:lnTo>
                    <a:pt x="265" y="67"/>
                  </a:lnTo>
                  <a:lnTo>
                    <a:pt x="255" y="58"/>
                  </a:lnTo>
                  <a:lnTo>
                    <a:pt x="244" y="49"/>
                  </a:lnTo>
                  <a:lnTo>
                    <a:pt x="232" y="40"/>
                  </a:lnTo>
                  <a:lnTo>
                    <a:pt x="219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60"/>
            <p:cNvSpPr>
              <a:spLocks/>
            </p:cNvSpPr>
            <p:nvPr/>
          </p:nvSpPr>
          <p:spPr bwMode="auto">
            <a:xfrm>
              <a:off x="7687394" y="593006"/>
              <a:ext cx="117475" cy="146050"/>
            </a:xfrm>
            <a:custGeom>
              <a:avLst/>
              <a:gdLst/>
              <a:ahLst/>
              <a:cxnLst>
                <a:cxn ang="0">
                  <a:pos x="146" y="4"/>
                </a:cxn>
                <a:cxn ang="0">
                  <a:pos x="140" y="3"/>
                </a:cxn>
                <a:cxn ang="0">
                  <a:pos x="125" y="1"/>
                </a:cxn>
                <a:cxn ang="0">
                  <a:pos x="105" y="0"/>
                </a:cxn>
                <a:cxn ang="0">
                  <a:pos x="80" y="2"/>
                </a:cxn>
                <a:cxn ang="0">
                  <a:pos x="54" y="11"/>
                </a:cxn>
                <a:cxn ang="0">
                  <a:pos x="31" y="28"/>
                </a:cxn>
                <a:cxn ang="0">
                  <a:pos x="11" y="56"/>
                </a:cxn>
                <a:cxn ang="0">
                  <a:pos x="0" y="99"/>
                </a:cxn>
                <a:cxn ang="0">
                  <a:pos x="0" y="95"/>
                </a:cxn>
                <a:cxn ang="0">
                  <a:pos x="2" y="88"/>
                </a:cxn>
                <a:cxn ang="0">
                  <a:pos x="6" y="77"/>
                </a:cxn>
                <a:cxn ang="0">
                  <a:pos x="12" y="64"/>
                </a:cxn>
                <a:cxn ang="0">
                  <a:pos x="22" y="50"/>
                </a:cxn>
                <a:cxn ang="0">
                  <a:pos x="37" y="38"/>
                </a:cxn>
                <a:cxn ang="0">
                  <a:pos x="55" y="28"/>
                </a:cxn>
                <a:cxn ang="0">
                  <a:pos x="79" y="23"/>
                </a:cxn>
                <a:cxn ang="0">
                  <a:pos x="76" y="25"/>
                </a:cxn>
                <a:cxn ang="0">
                  <a:pos x="67" y="33"/>
                </a:cxn>
                <a:cxn ang="0">
                  <a:pos x="55" y="47"/>
                </a:cxn>
                <a:cxn ang="0">
                  <a:pos x="44" y="64"/>
                </a:cxn>
                <a:cxn ang="0">
                  <a:pos x="38" y="87"/>
                </a:cxn>
                <a:cxn ang="0">
                  <a:pos x="39" y="115"/>
                </a:cxn>
                <a:cxn ang="0">
                  <a:pos x="50" y="147"/>
                </a:cxn>
                <a:cxn ang="0">
                  <a:pos x="77" y="183"/>
                </a:cxn>
                <a:cxn ang="0">
                  <a:pos x="75" y="177"/>
                </a:cxn>
                <a:cxn ang="0">
                  <a:pos x="69" y="161"/>
                </a:cxn>
                <a:cxn ang="0">
                  <a:pos x="63" y="139"/>
                </a:cxn>
                <a:cxn ang="0">
                  <a:pos x="61" y="110"/>
                </a:cxn>
                <a:cxn ang="0">
                  <a:pos x="64" y="81"/>
                </a:cxn>
                <a:cxn ang="0">
                  <a:pos x="78" y="52"/>
                </a:cxn>
                <a:cxn ang="0">
                  <a:pos x="105" y="25"/>
                </a:cxn>
                <a:cxn ang="0">
                  <a:pos x="146" y="4"/>
                </a:cxn>
              </a:cxnLst>
              <a:rect l="0" t="0" r="r" b="b"/>
              <a:pathLst>
                <a:path w="146" h="183">
                  <a:moveTo>
                    <a:pt x="146" y="4"/>
                  </a:moveTo>
                  <a:lnTo>
                    <a:pt x="140" y="3"/>
                  </a:lnTo>
                  <a:lnTo>
                    <a:pt x="125" y="1"/>
                  </a:lnTo>
                  <a:lnTo>
                    <a:pt x="105" y="0"/>
                  </a:lnTo>
                  <a:lnTo>
                    <a:pt x="80" y="2"/>
                  </a:lnTo>
                  <a:lnTo>
                    <a:pt x="54" y="11"/>
                  </a:lnTo>
                  <a:lnTo>
                    <a:pt x="31" y="28"/>
                  </a:lnTo>
                  <a:lnTo>
                    <a:pt x="11" y="56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2" y="88"/>
                  </a:lnTo>
                  <a:lnTo>
                    <a:pt x="6" y="77"/>
                  </a:lnTo>
                  <a:lnTo>
                    <a:pt x="12" y="64"/>
                  </a:lnTo>
                  <a:lnTo>
                    <a:pt x="22" y="50"/>
                  </a:lnTo>
                  <a:lnTo>
                    <a:pt x="37" y="38"/>
                  </a:lnTo>
                  <a:lnTo>
                    <a:pt x="55" y="28"/>
                  </a:lnTo>
                  <a:lnTo>
                    <a:pt x="79" y="23"/>
                  </a:lnTo>
                  <a:lnTo>
                    <a:pt x="76" y="25"/>
                  </a:lnTo>
                  <a:lnTo>
                    <a:pt x="67" y="33"/>
                  </a:lnTo>
                  <a:lnTo>
                    <a:pt x="55" y="47"/>
                  </a:lnTo>
                  <a:lnTo>
                    <a:pt x="44" y="64"/>
                  </a:lnTo>
                  <a:lnTo>
                    <a:pt x="38" y="87"/>
                  </a:lnTo>
                  <a:lnTo>
                    <a:pt x="39" y="115"/>
                  </a:lnTo>
                  <a:lnTo>
                    <a:pt x="50" y="147"/>
                  </a:lnTo>
                  <a:lnTo>
                    <a:pt x="77" y="183"/>
                  </a:lnTo>
                  <a:lnTo>
                    <a:pt x="75" y="177"/>
                  </a:lnTo>
                  <a:lnTo>
                    <a:pt x="69" y="161"/>
                  </a:lnTo>
                  <a:lnTo>
                    <a:pt x="63" y="139"/>
                  </a:lnTo>
                  <a:lnTo>
                    <a:pt x="61" y="110"/>
                  </a:lnTo>
                  <a:lnTo>
                    <a:pt x="64" y="81"/>
                  </a:lnTo>
                  <a:lnTo>
                    <a:pt x="78" y="52"/>
                  </a:lnTo>
                  <a:lnTo>
                    <a:pt x="105" y="25"/>
                  </a:lnTo>
                  <a:lnTo>
                    <a:pt x="1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61"/>
            <p:cNvSpPr>
              <a:spLocks/>
            </p:cNvSpPr>
            <p:nvPr/>
          </p:nvSpPr>
          <p:spPr bwMode="auto">
            <a:xfrm>
              <a:off x="7801694" y="769218"/>
              <a:ext cx="25400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8"/>
                </a:cxn>
                <a:cxn ang="0">
                  <a:pos x="18" y="39"/>
                </a:cxn>
                <a:cxn ang="0">
                  <a:pos x="26" y="66"/>
                </a:cxn>
                <a:cxn ang="0">
                  <a:pos x="31" y="98"/>
                </a:cxn>
                <a:cxn ang="0">
                  <a:pos x="30" y="133"/>
                </a:cxn>
                <a:cxn ang="0">
                  <a:pos x="22" y="170"/>
                </a:cxn>
                <a:cxn ang="0">
                  <a:pos x="2" y="208"/>
                </a:cxn>
                <a:cxn ang="0">
                  <a:pos x="3" y="203"/>
                </a:cxn>
                <a:cxn ang="0">
                  <a:pos x="7" y="188"/>
                </a:cxn>
                <a:cxn ang="0">
                  <a:pos x="11" y="163"/>
                </a:cxn>
                <a:cxn ang="0">
                  <a:pos x="15" y="135"/>
                </a:cxn>
                <a:cxn ang="0">
                  <a:pos x="16" y="101"/>
                </a:cxn>
                <a:cxn ang="0">
                  <a:pos x="15" y="67"/>
                </a:cxn>
                <a:cxn ang="0">
                  <a:pos x="10" y="32"/>
                </a:cxn>
                <a:cxn ang="0">
                  <a:pos x="0" y="0"/>
                </a:cxn>
              </a:cxnLst>
              <a:rect l="0" t="0" r="r" b="b"/>
              <a:pathLst>
                <a:path w="31" h="208">
                  <a:moveTo>
                    <a:pt x="0" y="0"/>
                  </a:moveTo>
                  <a:lnTo>
                    <a:pt x="2" y="4"/>
                  </a:lnTo>
                  <a:lnTo>
                    <a:pt x="9" y="18"/>
                  </a:lnTo>
                  <a:lnTo>
                    <a:pt x="18" y="39"/>
                  </a:lnTo>
                  <a:lnTo>
                    <a:pt x="26" y="66"/>
                  </a:lnTo>
                  <a:lnTo>
                    <a:pt x="31" y="98"/>
                  </a:lnTo>
                  <a:lnTo>
                    <a:pt x="30" y="133"/>
                  </a:lnTo>
                  <a:lnTo>
                    <a:pt x="22" y="170"/>
                  </a:lnTo>
                  <a:lnTo>
                    <a:pt x="2" y="208"/>
                  </a:lnTo>
                  <a:lnTo>
                    <a:pt x="3" y="203"/>
                  </a:lnTo>
                  <a:lnTo>
                    <a:pt x="7" y="188"/>
                  </a:lnTo>
                  <a:lnTo>
                    <a:pt x="11" y="163"/>
                  </a:lnTo>
                  <a:lnTo>
                    <a:pt x="15" y="135"/>
                  </a:lnTo>
                  <a:lnTo>
                    <a:pt x="16" y="101"/>
                  </a:lnTo>
                  <a:lnTo>
                    <a:pt x="15" y="67"/>
                  </a:lnTo>
                  <a:lnTo>
                    <a:pt x="1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"/>
            <p:cNvSpPr>
              <a:spLocks/>
            </p:cNvSpPr>
            <p:nvPr/>
          </p:nvSpPr>
          <p:spPr bwMode="auto">
            <a:xfrm>
              <a:off x="7874719" y="632693"/>
              <a:ext cx="95250" cy="60325"/>
            </a:xfrm>
            <a:custGeom>
              <a:avLst/>
              <a:gdLst/>
              <a:ahLst/>
              <a:cxnLst>
                <a:cxn ang="0">
                  <a:pos x="120" y="73"/>
                </a:cxn>
                <a:cxn ang="0">
                  <a:pos x="116" y="72"/>
                </a:cxn>
                <a:cxn ang="0">
                  <a:pos x="106" y="68"/>
                </a:cxn>
                <a:cxn ang="0">
                  <a:pos x="92" y="62"/>
                </a:cxn>
                <a:cxn ang="0">
                  <a:pos x="74" y="54"/>
                </a:cxn>
                <a:cxn ang="0">
                  <a:pos x="54" y="44"/>
                </a:cxn>
                <a:cxn ang="0">
                  <a:pos x="35" y="31"/>
                </a:cxn>
                <a:cxn ang="0">
                  <a:pos x="16" y="16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10" y="14"/>
                </a:cxn>
                <a:cxn ang="0">
                  <a:pos x="21" y="28"/>
                </a:cxn>
                <a:cxn ang="0">
                  <a:pos x="36" y="43"/>
                </a:cxn>
                <a:cxn ang="0">
                  <a:pos x="54" y="58"/>
                </a:cxn>
                <a:cxn ang="0">
                  <a:pos x="75" y="69"/>
                </a:cxn>
                <a:cxn ang="0">
                  <a:pos x="97" y="75"/>
                </a:cxn>
                <a:cxn ang="0">
                  <a:pos x="120" y="73"/>
                </a:cxn>
              </a:cxnLst>
              <a:rect l="0" t="0" r="r" b="b"/>
              <a:pathLst>
                <a:path w="120" h="75">
                  <a:moveTo>
                    <a:pt x="120" y="73"/>
                  </a:moveTo>
                  <a:lnTo>
                    <a:pt x="116" y="72"/>
                  </a:lnTo>
                  <a:lnTo>
                    <a:pt x="106" y="68"/>
                  </a:lnTo>
                  <a:lnTo>
                    <a:pt x="92" y="62"/>
                  </a:lnTo>
                  <a:lnTo>
                    <a:pt x="74" y="54"/>
                  </a:lnTo>
                  <a:lnTo>
                    <a:pt x="54" y="44"/>
                  </a:lnTo>
                  <a:lnTo>
                    <a:pt x="35" y="31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2" y="4"/>
                  </a:lnTo>
                  <a:lnTo>
                    <a:pt x="10" y="14"/>
                  </a:lnTo>
                  <a:lnTo>
                    <a:pt x="21" y="28"/>
                  </a:lnTo>
                  <a:lnTo>
                    <a:pt x="36" y="43"/>
                  </a:lnTo>
                  <a:lnTo>
                    <a:pt x="54" y="58"/>
                  </a:lnTo>
                  <a:lnTo>
                    <a:pt x="75" y="69"/>
                  </a:lnTo>
                  <a:lnTo>
                    <a:pt x="97" y="75"/>
                  </a:lnTo>
                  <a:lnTo>
                    <a:pt x="12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3"/>
            <p:cNvSpPr>
              <a:spLocks/>
            </p:cNvSpPr>
            <p:nvPr/>
          </p:nvSpPr>
          <p:spPr bwMode="auto">
            <a:xfrm>
              <a:off x="7819156" y="593006"/>
              <a:ext cx="17462" cy="34925"/>
            </a:xfrm>
            <a:custGeom>
              <a:avLst/>
              <a:gdLst/>
              <a:ahLst/>
              <a:cxnLst>
                <a:cxn ang="0">
                  <a:pos x="20" y="5"/>
                </a:cxn>
                <a:cxn ang="0">
                  <a:pos x="19" y="10"/>
                </a:cxn>
                <a:cxn ang="0">
                  <a:pos x="18" y="20"/>
                </a:cxn>
                <a:cxn ang="0">
                  <a:pos x="17" y="33"/>
                </a:cxn>
                <a:cxn ang="0">
                  <a:pos x="21" y="43"/>
                </a:cxn>
                <a:cxn ang="0">
                  <a:pos x="19" y="42"/>
                </a:cxn>
                <a:cxn ang="0">
                  <a:pos x="15" y="40"/>
                </a:cxn>
                <a:cxn ang="0">
                  <a:pos x="9" y="36"/>
                </a:cxn>
                <a:cxn ang="0">
                  <a:pos x="3" y="32"/>
                </a:cxn>
                <a:cxn ang="0">
                  <a:pos x="0" y="25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0" y="5"/>
                </a:cxn>
              </a:cxnLst>
              <a:rect l="0" t="0" r="r" b="b"/>
              <a:pathLst>
                <a:path w="21" h="43">
                  <a:moveTo>
                    <a:pt x="20" y="5"/>
                  </a:moveTo>
                  <a:lnTo>
                    <a:pt x="19" y="10"/>
                  </a:lnTo>
                  <a:lnTo>
                    <a:pt x="18" y="20"/>
                  </a:lnTo>
                  <a:lnTo>
                    <a:pt x="17" y="33"/>
                  </a:lnTo>
                  <a:lnTo>
                    <a:pt x="21" y="43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9" y="36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3" y="9"/>
                  </a:lnTo>
                  <a:lnTo>
                    <a:pt x="15" y="0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4"/>
            <p:cNvSpPr>
              <a:spLocks/>
            </p:cNvSpPr>
            <p:nvPr/>
          </p:nvSpPr>
          <p:spPr bwMode="auto">
            <a:xfrm>
              <a:off x="8114431" y="934318"/>
              <a:ext cx="406400" cy="144463"/>
            </a:xfrm>
            <a:custGeom>
              <a:avLst/>
              <a:gdLst/>
              <a:ahLst/>
              <a:cxnLst>
                <a:cxn ang="0">
                  <a:pos x="331" y="179"/>
                </a:cxn>
                <a:cxn ang="0">
                  <a:pos x="325" y="178"/>
                </a:cxn>
                <a:cxn ang="0">
                  <a:pos x="308" y="174"/>
                </a:cxn>
                <a:cxn ang="0">
                  <a:pos x="289" y="172"/>
                </a:cxn>
                <a:cxn ang="0">
                  <a:pos x="274" y="171"/>
                </a:cxn>
                <a:cxn ang="0">
                  <a:pos x="246" y="173"/>
                </a:cxn>
                <a:cxn ang="0">
                  <a:pos x="198" y="178"/>
                </a:cxn>
                <a:cxn ang="0">
                  <a:pos x="146" y="182"/>
                </a:cxn>
                <a:cxn ang="0">
                  <a:pos x="109" y="182"/>
                </a:cxn>
                <a:cxn ang="0">
                  <a:pos x="84" y="178"/>
                </a:cxn>
                <a:cxn ang="0">
                  <a:pos x="62" y="170"/>
                </a:cxn>
                <a:cxn ang="0">
                  <a:pos x="45" y="164"/>
                </a:cxn>
                <a:cxn ang="0">
                  <a:pos x="39" y="160"/>
                </a:cxn>
                <a:cxn ang="0">
                  <a:pos x="9" y="142"/>
                </a:cxn>
                <a:cxn ang="0">
                  <a:pos x="0" y="122"/>
                </a:cxn>
                <a:cxn ang="0">
                  <a:pos x="3" y="104"/>
                </a:cxn>
                <a:cxn ang="0">
                  <a:pos x="10" y="90"/>
                </a:cxn>
                <a:cxn ang="0">
                  <a:pos x="20" y="69"/>
                </a:cxn>
                <a:cxn ang="0">
                  <a:pos x="28" y="50"/>
                </a:cxn>
                <a:cxn ang="0">
                  <a:pos x="41" y="37"/>
                </a:cxn>
                <a:cxn ang="0">
                  <a:pos x="50" y="32"/>
                </a:cxn>
                <a:cxn ang="0">
                  <a:pos x="49" y="9"/>
                </a:cxn>
                <a:cxn ang="0">
                  <a:pos x="42" y="0"/>
                </a:cxn>
                <a:cxn ang="0">
                  <a:pos x="197" y="103"/>
                </a:cxn>
                <a:cxn ang="0">
                  <a:pos x="101" y="105"/>
                </a:cxn>
                <a:cxn ang="0">
                  <a:pos x="103" y="109"/>
                </a:cxn>
                <a:cxn ang="0">
                  <a:pos x="111" y="115"/>
                </a:cxn>
                <a:cxn ang="0">
                  <a:pos x="124" y="123"/>
                </a:cxn>
                <a:cxn ang="0">
                  <a:pos x="141" y="127"/>
                </a:cxn>
                <a:cxn ang="0">
                  <a:pos x="161" y="128"/>
                </a:cxn>
                <a:cxn ang="0">
                  <a:pos x="182" y="129"/>
                </a:cxn>
                <a:cxn ang="0">
                  <a:pos x="201" y="132"/>
                </a:cxn>
                <a:cxn ang="0">
                  <a:pos x="219" y="134"/>
                </a:cxn>
                <a:cxn ang="0">
                  <a:pos x="237" y="136"/>
                </a:cxn>
                <a:cxn ang="0">
                  <a:pos x="254" y="137"/>
                </a:cxn>
                <a:cxn ang="0">
                  <a:pos x="268" y="138"/>
                </a:cxn>
                <a:cxn ang="0">
                  <a:pos x="274" y="138"/>
                </a:cxn>
                <a:cxn ang="0">
                  <a:pos x="280" y="137"/>
                </a:cxn>
                <a:cxn ang="0">
                  <a:pos x="293" y="134"/>
                </a:cxn>
                <a:cxn ang="0">
                  <a:pos x="314" y="132"/>
                </a:cxn>
                <a:cxn ang="0">
                  <a:pos x="336" y="130"/>
                </a:cxn>
                <a:cxn ang="0">
                  <a:pos x="462" y="133"/>
                </a:cxn>
                <a:cxn ang="0">
                  <a:pos x="489" y="132"/>
                </a:cxn>
                <a:cxn ang="0">
                  <a:pos x="512" y="132"/>
                </a:cxn>
                <a:cxn ang="0">
                  <a:pos x="498" y="136"/>
                </a:cxn>
              </a:cxnLst>
              <a:rect l="0" t="0" r="r" b="b"/>
              <a:pathLst>
                <a:path w="512" h="182">
                  <a:moveTo>
                    <a:pt x="467" y="142"/>
                  </a:moveTo>
                  <a:lnTo>
                    <a:pt x="331" y="179"/>
                  </a:lnTo>
                  <a:lnTo>
                    <a:pt x="329" y="179"/>
                  </a:lnTo>
                  <a:lnTo>
                    <a:pt x="325" y="178"/>
                  </a:lnTo>
                  <a:lnTo>
                    <a:pt x="316" y="176"/>
                  </a:lnTo>
                  <a:lnTo>
                    <a:pt x="308" y="174"/>
                  </a:lnTo>
                  <a:lnTo>
                    <a:pt x="298" y="173"/>
                  </a:lnTo>
                  <a:lnTo>
                    <a:pt x="289" y="172"/>
                  </a:lnTo>
                  <a:lnTo>
                    <a:pt x="281" y="171"/>
                  </a:lnTo>
                  <a:lnTo>
                    <a:pt x="274" y="171"/>
                  </a:lnTo>
                  <a:lnTo>
                    <a:pt x="263" y="172"/>
                  </a:lnTo>
                  <a:lnTo>
                    <a:pt x="246" y="173"/>
                  </a:lnTo>
                  <a:lnTo>
                    <a:pt x="223" y="175"/>
                  </a:lnTo>
                  <a:lnTo>
                    <a:pt x="198" y="178"/>
                  </a:lnTo>
                  <a:lnTo>
                    <a:pt x="171" y="180"/>
                  </a:lnTo>
                  <a:lnTo>
                    <a:pt x="146" y="182"/>
                  </a:lnTo>
                  <a:lnTo>
                    <a:pt x="125" y="182"/>
                  </a:lnTo>
                  <a:lnTo>
                    <a:pt x="109" y="182"/>
                  </a:lnTo>
                  <a:lnTo>
                    <a:pt x="96" y="180"/>
                  </a:lnTo>
                  <a:lnTo>
                    <a:pt x="84" y="178"/>
                  </a:lnTo>
                  <a:lnTo>
                    <a:pt x="72" y="174"/>
                  </a:lnTo>
                  <a:lnTo>
                    <a:pt x="62" y="170"/>
                  </a:lnTo>
                  <a:lnTo>
                    <a:pt x="53" y="166"/>
                  </a:lnTo>
                  <a:lnTo>
                    <a:pt x="45" y="164"/>
                  </a:lnTo>
                  <a:lnTo>
                    <a:pt x="40" y="161"/>
                  </a:lnTo>
                  <a:lnTo>
                    <a:pt x="39" y="160"/>
                  </a:lnTo>
                  <a:lnTo>
                    <a:pt x="20" y="151"/>
                  </a:lnTo>
                  <a:lnTo>
                    <a:pt x="9" y="142"/>
                  </a:lnTo>
                  <a:lnTo>
                    <a:pt x="2" y="133"/>
                  </a:lnTo>
                  <a:lnTo>
                    <a:pt x="0" y="122"/>
                  </a:lnTo>
                  <a:lnTo>
                    <a:pt x="0" y="113"/>
                  </a:lnTo>
                  <a:lnTo>
                    <a:pt x="3" y="104"/>
                  </a:lnTo>
                  <a:lnTo>
                    <a:pt x="7" y="97"/>
                  </a:lnTo>
                  <a:lnTo>
                    <a:pt x="10" y="90"/>
                  </a:lnTo>
                  <a:lnTo>
                    <a:pt x="15" y="80"/>
                  </a:lnTo>
                  <a:lnTo>
                    <a:pt x="20" y="69"/>
                  </a:lnTo>
                  <a:lnTo>
                    <a:pt x="25" y="59"/>
                  </a:lnTo>
                  <a:lnTo>
                    <a:pt x="28" y="50"/>
                  </a:lnTo>
                  <a:lnTo>
                    <a:pt x="33" y="43"/>
                  </a:lnTo>
                  <a:lnTo>
                    <a:pt x="41" y="37"/>
                  </a:lnTo>
                  <a:lnTo>
                    <a:pt x="47" y="34"/>
                  </a:lnTo>
                  <a:lnTo>
                    <a:pt x="50" y="32"/>
                  </a:lnTo>
                  <a:lnTo>
                    <a:pt x="51" y="20"/>
                  </a:lnTo>
                  <a:lnTo>
                    <a:pt x="49" y="9"/>
                  </a:lnTo>
                  <a:lnTo>
                    <a:pt x="45" y="3"/>
                  </a:lnTo>
                  <a:lnTo>
                    <a:pt x="42" y="0"/>
                  </a:lnTo>
                  <a:lnTo>
                    <a:pt x="80" y="6"/>
                  </a:lnTo>
                  <a:lnTo>
                    <a:pt x="197" y="103"/>
                  </a:lnTo>
                  <a:lnTo>
                    <a:pt x="167" y="109"/>
                  </a:lnTo>
                  <a:lnTo>
                    <a:pt x="101" y="105"/>
                  </a:lnTo>
                  <a:lnTo>
                    <a:pt x="102" y="106"/>
                  </a:lnTo>
                  <a:lnTo>
                    <a:pt x="103" y="109"/>
                  </a:lnTo>
                  <a:lnTo>
                    <a:pt x="107" y="112"/>
                  </a:lnTo>
                  <a:lnTo>
                    <a:pt x="111" y="115"/>
                  </a:lnTo>
                  <a:lnTo>
                    <a:pt x="117" y="120"/>
                  </a:lnTo>
                  <a:lnTo>
                    <a:pt x="124" y="123"/>
                  </a:lnTo>
                  <a:lnTo>
                    <a:pt x="132" y="126"/>
                  </a:lnTo>
                  <a:lnTo>
                    <a:pt x="141" y="127"/>
                  </a:lnTo>
                  <a:lnTo>
                    <a:pt x="151" y="127"/>
                  </a:lnTo>
                  <a:lnTo>
                    <a:pt x="161" y="128"/>
                  </a:lnTo>
                  <a:lnTo>
                    <a:pt x="171" y="128"/>
                  </a:lnTo>
                  <a:lnTo>
                    <a:pt x="182" y="129"/>
                  </a:lnTo>
                  <a:lnTo>
                    <a:pt x="191" y="130"/>
                  </a:lnTo>
                  <a:lnTo>
                    <a:pt x="201" y="132"/>
                  </a:lnTo>
                  <a:lnTo>
                    <a:pt x="210" y="133"/>
                  </a:lnTo>
                  <a:lnTo>
                    <a:pt x="219" y="134"/>
                  </a:lnTo>
                  <a:lnTo>
                    <a:pt x="228" y="135"/>
                  </a:lnTo>
                  <a:lnTo>
                    <a:pt x="237" y="136"/>
                  </a:lnTo>
                  <a:lnTo>
                    <a:pt x="246" y="137"/>
                  </a:lnTo>
                  <a:lnTo>
                    <a:pt x="254" y="137"/>
                  </a:lnTo>
                  <a:lnTo>
                    <a:pt x="262" y="138"/>
                  </a:lnTo>
                  <a:lnTo>
                    <a:pt x="268" y="138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5" y="138"/>
                  </a:lnTo>
                  <a:lnTo>
                    <a:pt x="280" y="137"/>
                  </a:lnTo>
                  <a:lnTo>
                    <a:pt x="285" y="136"/>
                  </a:lnTo>
                  <a:lnTo>
                    <a:pt x="293" y="134"/>
                  </a:lnTo>
                  <a:lnTo>
                    <a:pt x="303" y="133"/>
                  </a:lnTo>
                  <a:lnTo>
                    <a:pt x="314" y="132"/>
                  </a:lnTo>
                  <a:lnTo>
                    <a:pt x="325" y="130"/>
                  </a:lnTo>
                  <a:lnTo>
                    <a:pt x="336" y="130"/>
                  </a:lnTo>
                  <a:lnTo>
                    <a:pt x="457" y="133"/>
                  </a:lnTo>
                  <a:lnTo>
                    <a:pt x="462" y="133"/>
                  </a:lnTo>
                  <a:lnTo>
                    <a:pt x="474" y="132"/>
                  </a:lnTo>
                  <a:lnTo>
                    <a:pt x="489" y="132"/>
                  </a:lnTo>
                  <a:lnTo>
                    <a:pt x="504" y="130"/>
                  </a:lnTo>
                  <a:lnTo>
                    <a:pt x="512" y="132"/>
                  </a:lnTo>
                  <a:lnTo>
                    <a:pt x="512" y="133"/>
                  </a:lnTo>
                  <a:lnTo>
                    <a:pt x="498" y="136"/>
                  </a:lnTo>
                  <a:lnTo>
                    <a:pt x="467" y="1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5"/>
            <p:cNvSpPr>
              <a:spLocks/>
            </p:cNvSpPr>
            <p:nvPr/>
          </p:nvSpPr>
          <p:spPr bwMode="auto">
            <a:xfrm>
              <a:off x="8598619" y="1032743"/>
              <a:ext cx="93662" cy="571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0" y="1"/>
                </a:cxn>
                <a:cxn ang="0">
                  <a:pos x="27" y="2"/>
                </a:cxn>
                <a:cxn ang="0">
                  <a:pos x="35" y="6"/>
                </a:cxn>
                <a:cxn ang="0">
                  <a:pos x="42" y="8"/>
                </a:cxn>
                <a:cxn ang="0">
                  <a:pos x="50" y="10"/>
                </a:cxn>
                <a:cxn ang="0">
                  <a:pos x="56" y="12"/>
                </a:cxn>
                <a:cxn ang="0">
                  <a:pos x="60" y="14"/>
                </a:cxn>
                <a:cxn ang="0">
                  <a:pos x="61" y="15"/>
                </a:cxn>
                <a:cxn ang="0">
                  <a:pos x="77" y="24"/>
                </a:cxn>
                <a:cxn ang="0">
                  <a:pos x="95" y="47"/>
                </a:cxn>
                <a:cxn ang="0">
                  <a:pos x="76" y="39"/>
                </a:cxn>
                <a:cxn ang="0">
                  <a:pos x="79" y="41"/>
                </a:cxn>
                <a:cxn ang="0">
                  <a:pos x="83" y="47"/>
                </a:cxn>
                <a:cxn ang="0">
                  <a:pos x="89" y="53"/>
                </a:cxn>
                <a:cxn ang="0">
                  <a:pos x="96" y="56"/>
                </a:cxn>
                <a:cxn ang="0">
                  <a:pos x="104" y="60"/>
                </a:cxn>
                <a:cxn ang="0">
                  <a:pos x="111" y="64"/>
                </a:cxn>
                <a:cxn ang="0">
                  <a:pos x="117" y="69"/>
                </a:cxn>
                <a:cxn ang="0">
                  <a:pos x="119" y="70"/>
                </a:cxn>
                <a:cxn ang="0">
                  <a:pos x="119" y="70"/>
                </a:cxn>
                <a:cxn ang="0">
                  <a:pos x="118" y="71"/>
                </a:cxn>
                <a:cxn ang="0">
                  <a:pos x="115" y="71"/>
                </a:cxn>
                <a:cxn ang="0">
                  <a:pos x="112" y="71"/>
                </a:cxn>
                <a:cxn ang="0">
                  <a:pos x="109" y="70"/>
                </a:cxn>
                <a:cxn ang="0">
                  <a:pos x="103" y="68"/>
                </a:cxn>
                <a:cxn ang="0">
                  <a:pos x="96" y="64"/>
                </a:cxn>
                <a:cxn ang="0">
                  <a:pos x="89" y="61"/>
                </a:cxn>
                <a:cxn ang="0">
                  <a:pos x="81" y="57"/>
                </a:cxn>
                <a:cxn ang="0">
                  <a:pos x="75" y="55"/>
                </a:cxn>
                <a:cxn ang="0">
                  <a:pos x="70" y="53"/>
                </a:cxn>
                <a:cxn ang="0">
                  <a:pos x="69" y="52"/>
                </a:cxn>
                <a:cxn ang="0">
                  <a:pos x="68" y="52"/>
                </a:cxn>
                <a:cxn ang="0">
                  <a:pos x="64" y="49"/>
                </a:cxn>
                <a:cxn ang="0">
                  <a:pos x="57" y="47"/>
                </a:cxn>
                <a:cxn ang="0">
                  <a:pos x="50" y="45"/>
                </a:cxn>
                <a:cxn ang="0">
                  <a:pos x="42" y="42"/>
                </a:cxn>
                <a:cxn ang="0">
                  <a:pos x="35" y="40"/>
                </a:cxn>
                <a:cxn ang="0">
                  <a:pos x="28" y="38"/>
                </a:cxn>
                <a:cxn ang="0">
                  <a:pos x="23" y="37"/>
                </a:cxn>
                <a:cxn ang="0">
                  <a:pos x="16" y="32"/>
                </a:cxn>
                <a:cxn ang="0">
                  <a:pos x="9" y="24"/>
                </a:cxn>
                <a:cxn ang="0">
                  <a:pos x="4" y="12"/>
                </a:cxn>
                <a:cxn ang="0">
                  <a:pos x="0" y="2"/>
                </a:cxn>
              </a:cxnLst>
              <a:rect l="0" t="0" r="r" b="b"/>
              <a:pathLst>
                <a:path w="119" h="71">
                  <a:moveTo>
                    <a:pt x="0" y="2"/>
                  </a:moveTo>
                  <a:lnTo>
                    <a:pt x="1" y="2"/>
                  </a:lnTo>
                  <a:lnTo>
                    <a:pt x="4" y="1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0" y="1"/>
                  </a:lnTo>
                  <a:lnTo>
                    <a:pt x="27" y="2"/>
                  </a:lnTo>
                  <a:lnTo>
                    <a:pt x="35" y="6"/>
                  </a:lnTo>
                  <a:lnTo>
                    <a:pt x="42" y="8"/>
                  </a:lnTo>
                  <a:lnTo>
                    <a:pt x="50" y="10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1" y="15"/>
                  </a:lnTo>
                  <a:lnTo>
                    <a:pt x="77" y="24"/>
                  </a:lnTo>
                  <a:lnTo>
                    <a:pt x="95" y="47"/>
                  </a:lnTo>
                  <a:lnTo>
                    <a:pt x="76" y="39"/>
                  </a:lnTo>
                  <a:lnTo>
                    <a:pt x="79" y="41"/>
                  </a:lnTo>
                  <a:lnTo>
                    <a:pt x="83" y="47"/>
                  </a:lnTo>
                  <a:lnTo>
                    <a:pt x="89" y="53"/>
                  </a:lnTo>
                  <a:lnTo>
                    <a:pt x="96" y="56"/>
                  </a:lnTo>
                  <a:lnTo>
                    <a:pt x="104" y="60"/>
                  </a:lnTo>
                  <a:lnTo>
                    <a:pt x="111" y="64"/>
                  </a:lnTo>
                  <a:lnTo>
                    <a:pt x="117" y="69"/>
                  </a:lnTo>
                  <a:lnTo>
                    <a:pt x="119" y="70"/>
                  </a:lnTo>
                  <a:lnTo>
                    <a:pt x="119" y="70"/>
                  </a:lnTo>
                  <a:lnTo>
                    <a:pt x="118" y="71"/>
                  </a:lnTo>
                  <a:lnTo>
                    <a:pt x="115" y="71"/>
                  </a:lnTo>
                  <a:lnTo>
                    <a:pt x="112" y="71"/>
                  </a:lnTo>
                  <a:lnTo>
                    <a:pt x="109" y="70"/>
                  </a:lnTo>
                  <a:lnTo>
                    <a:pt x="103" y="68"/>
                  </a:lnTo>
                  <a:lnTo>
                    <a:pt x="96" y="64"/>
                  </a:lnTo>
                  <a:lnTo>
                    <a:pt x="89" y="61"/>
                  </a:lnTo>
                  <a:lnTo>
                    <a:pt x="81" y="57"/>
                  </a:lnTo>
                  <a:lnTo>
                    <a:pt x="75" y="55"/>
                  </a:lnTo>
                  <a:lnTo>
                    <a:pt x="70" y="53"/>
                  </a:lnTo>
                  <a:lnTo>
                    <a:pt x="69" y="52"/>
                  </a:lnTo>
                  <a:lnTo>
                    <a:pt x="68" y="52"/>
                  </a:lnTo>
                  <a:lnTo>
                    <a:pt x="64" y="49"/>
                  </a:lnTo>
                  <a:lnTo>
                    <a:pt x="57" y="47"/>
                  </a:lnTo>
                  <a:lnTo>
                    <a:pt x="50" y="45"/>
                  </a:lnTo>
                  <a:lnTo>
                    <a:pt x="42" y="42"/>
                  </a:lnTo>
                  <a:lnTo>
                    <a:pt x="35" y="40"/>
                  </a:lnTo>
                  <a:lnTo>
                    <a:pt x="28" y="38"/>
                  </a:lnTo>
                  <a:lnTo>
                    <a:pt x="23" y="37"/>
                  </a:lnTo>
                  <a:lnTo>
                    <a:pt x="16" y="32"/>
                  </a:lnTo>
                  <a:lnTo>
                    <a:pt x="9" y="24"/>
                  </a:lnTo>
                  <a:lnTo>
                    <a:pt x="4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72"/>
            <p:cNvSpPr>
              <a:spLocks/>
            </p:cNvSpPr>
            <p:nvPr/>
          </p:nvSpPr>
          <p:spPr bwMode="auto">
            <a:xfrm>
              <a:off x="8454156" y="974006"/>
              <a:ext cx="87312" cy="317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9"/>
                </a:cxn>
                <a:cxn ang="0">
                  <a:pos x="6" y="34"/>
                </a:cxn>
                <a:cxn ang="0">
                  <a:pos x="14" y="29"/>
                </a:cxn>
                <a:cxn ang="0">
                  <a:pos x="26" y="24"/>
                </a:cxn>
                <a:cxn ang="0">
                  <a:pos x="41" y="19"/>
                </a:cxn>
                <a:cxn ang="0">
                  <a:pos x="60" y="19"/>
                </a:cxn>
                <a:cxn ang="0">
                  <a:pos x="83" y="23"/>
                </a:cxn>
                <a:cxn ang="0">
                  <a:pos x="110" y="32"/>
                </a:cxn>
                <a:cxn ang="0">
                  <a:pos x="107" y="29"/>
                </a:cxn>
                <a:cxn ang="0">
                  <a:pos x="100" y="22"/>
                </a:cxn>
                <a:cxn ang="0">
                  <a:pos x="89" y="13"/>
                </a:cxn>
                <a:cxn ang="0">
                  <a:pos x="75" y="5"/>
                </a:cxn>
                <a:cxn ang="0">
                  <a:pos x="58" y="0"/>
                </a:cxn>
                <a:cxn ang="0">
                  <a:pos x="39" y="3"/>
                </a:cxn>
                <a:cxn ang="0">
                  <a:pos x="20" y="15"/>
                </a:cxn>
                <a:cxn ang="0">
                  <a:pos x="0" y="40"/>
                </a:cxn>
              </a:cxnLst>
              <a:rect l="0" t="0" r="r" b="b"/>
              <a:pathLst>
                <a:path w="110" h="40">
                  <a:moveTo>
                    <a:pt x="0" y="40"/>
                  </a:moveTo>
                  <a:lnTo>
                    <a:pt x="1" y="39"/>
                  </a:lnTo>
                  <a:lnTo>
                    <a:pt x="6" y="34"/>
                  </a:lnTo>
                  <a:lnTo>
                    <a:pt x="14" y="29"/>
                  </a:lnTo>
                  <a:lnTo>
                    <a:pt x="26" y="24"/>
                  </a:lnTo>
                  <a:lnTo>
                    <a:pt x="41" y="19"/>
                  </a:lnTo>
                  <a:lnTo>
                    <a:pt x="60" y="19"/>
                  </a:lnTo>
                  <a:lnTo>
                    <a:pt x="83" y="23"/>
                  </a:lnTo>
                  <a:lnTo>
                    <a:pt x="110" y="32"/>
                  </a:lnTo>
                  <a:lnTo>
                    <a:pt x="107" y="29"/>
                  </a:lnTo>
                  <a:lnTo>
                    <a:pt x="100" y="22"/>
                  </a:lnTo>
                  <a:lnTo>
                    <a:pt x="89" y="13"/>
                  </a:lnTo>
                  <a:lnTo>
                    <a:pt x="75" y="5"/>
                  </a:lnTo>
                  <a:lnTo>
                    <a:pt x="58" y="0"/>
                  </a:lnTo>
                  <a:lnTo>
                    <a:pt x="39" y="3"/>
                  </a:lnTo>
                  <a:lnTo>
                    <a:pt x="20" y="1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50" name="그룹 249"/>
            <p:cNvGrpSpPr/>
            <p:nvPr/>
          </p:nvGrpSpPr>
          <p:grpSpPr>
            <a:xfrm>
              <a:off x="8585919" y="778744"/>
              <a:ext cx="90537" cy="90538"/>
              <a:chOff x="8585919" y="778743"/>
              <a:chExt cx="106362" cy="106363"/>
            </a:xfrm>
          </p:grpSpPr>
          <p:sp>
            <p:nvSpPr>
              <p:cNvPr id="247" name="Freeform 75"/>
              <p:cNvSpPr>
                <a:spLocks/>
              </p:cNvSpPr>
              <p:nvPr/>
            </p:nvSpPr>
            <p:spPr bwMode="auto">
              <a:xfrm>
                <a:off x="8585919" y="778743"/>
                <a:ext cx="106362" cy="106363"/>
              </a:xfrm>
              <a:custGeom>
                <a:avLst/>
                <a:gdLst/>
                <a:ahLst/>
                <a:cxnLst>
                  <a:cxn ang="0">
                    <a:pos x="134" y="66"/>
                  </a:cxn>
                  <a:cxn ang="0">
                    <a:pos x="133" y="80"/>
                  </a:cxn>
                  <a:cxn ang="0">
                    <a:pos x="128" y="93"/>
                  </a:cxn>
                  <a:cxn ang="0">
                    <a:pos x="122" y="104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92" y="129"/>
                  </a:cxn>
                  <a:cxn ang="0">
                    <a:pos x="80" y="132"/>
                  </a:cxn>
                  <a:cxn ang="0">
                    <a:pos x="66" y="133"/>
                  </a:cxn>
                  <a:cxn ang="0">
                    <a:pos x="52" y="132"/>
                  </a:cxn>
                  <a:cxn ang="0">
                    <a:pos x="40" y="129"/>
                  </a:cxn>
                  <a:cxn ang="0">
                    <a:pos x="29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5" y="93"/>
                  </a:cxn>
                  <a:cxn ang="0">
                    <a:pos x="1" y="80"/>
                  </a:cxn>
                  <a:cxn ang="0">
                    <a:pos x="0" y="66"/>
                  </a:cxn>
                  <a:cxn ang="0">
                    <a:pos x="1" y="53"/>
                  </a:cxn>
                  <a:cxn ang="0">
                    <a:pos x="5" y="40"/>
                  </a:cxn>
                  <a:cxn ang="0">
                    <a:pos x="12" y="29"/>
                  </a:cxn>
                  <a:cxn ang="0">
                    <a:pos x="20" y="19"/>
                  </a:cxn>
                  <a:cxn ang="0">
                    <a:pos x="29" y="11"/>
                  </a:cxn>
                  <a:cxn ang="0">
                    <a:pos x="40" y="5"/>
                  </a:cxn>
                  <a:cxn ang="0">
                    <a:pos x="52" y="1"/>
                  </a:cxn>
                  <a:cxn ang="0">
                    <a:pos x="66" y="0"/>
                  </a:cxn>
                  <a:cxn ang="0">
                    <a:pos x="80" y="1"/>
                  </a:cxn>
                  <a:cxn ang="0">
                    <a:pos x="92" y="5"/>
                  </a:cxn>
                  <a:cxn ang="0">
                    <a:pos x="104" y="11"/>
                  </a:cxn>
                  <a:cxn ang="0">
                    <a:pos x="114" y="19"/>
                  </a:cxn>
                  <a:cxn ang="0">
                    <a:pos x="122" y="29"/>
                  </a:cxn>
                  <a:cxn ang="0">
                    <a:pos x="128" y="40"/>
                  </a:cxn>
                  <a:cxn ang="0">
                    <a:pos x="133" y="53"/>
                  </a:cxn>
                  <a:cxn ang="0">
                    <a:pos x="134" y="66"/>
                  </a:cxn>
                </a:cxnLst>
                <a:rect l="0" t="0" r="r" b="b"/>
                <a:pathLst>
                  <a:path w="134" h="133">
                    <a:moveTo>
                      <a:pt x="134" y="66"/>
                    </a:moveTo>
                    <a:lnTo>
                      <a:pt x="133" y="80"/>
                    </a:lnTo>
                    <a:lnTo>
                      <a:pt x="128" y="93"/>
                    </a:lnTo>
                    <a:lnTo>
                      <a:pt x="122" y="104"/>
                    </a:lnTo>
                    <a:lnTo>
                      <a:pt x="114" y="114"/>
                    </a:lnTo>
                    <a:lnTo>
                      <a:pt x="104" y="122"/>
                    </a:lnTo>
                    <a:lnTo>
                      <a:pt x="92" y="129"/>
                    </a:lnTo>
                    <a:lnTo>
                      <a:pt x="80" y="132"/>
                    </a:lnTo>
                    <a:lnTo>
                      <a:pt x="66" y="133"/>
                    </a:lnTo>
                    <a:lnTo>
                      <a:pt x="52" y="132"/>
                    </a:lnTo>
                    <a:lnTo>
                      <a:pt x="40" y="129"/>
                    </a:lnTo>
                    <a:lnTo>
                      <a:pt x="29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5" y="93"/>
                    </a:lnTo>
                    <a:lnTo>
                      <a:pt x="1" y="80"/>
                    </a:lnTo>
                    <a:lnTo>
                      <a:pt x="0" y="66"/>
                    </a:lnTo>
                    <a:lnTo>
                      <a:pt x="1" y="53"/>
                    </a:lnTo>
                    <a:lnTo>
                      <a:pt x="5" y="40"/>
                    </a:lnTo>
                    <a:lnTo>
                      <a:pt x="12" y="29"/>
                    </a:lnTo>
                    <a:lnTo>
                      <a:pt x="20" y="19"/>
                    </a:lnTo>
                    <a:lnTo>
                      <a:pt x="29" y="11"/>
                    </a:lnTo>
                    <a:lnTo>
                      <a:pt x="40" y="5"/>
                    </a:lnTo>
                    <a:lnTo>
                      <a:pt x="52" y="1"/>
                    </a:lnTo>
                    <a:lnTo>
                      <a:pt x="66" y="0"/>
                    </a:lnTo>
                    <a:lnTo>
                      <a:pt x="80" y="1"/>
                    </a:lnTo>
                    <a:lnTo>
                      <a:pt x="92" y="5"/>
                    </a:lnTo>
                    <a:lnTo>
                      <a:pt x="104" y="11"/>
                    </a:lnTo>
                    <a:lnTo>
                      <a:pt x="114" y="19"/>
                    </a:lnTo>
                    <a:lnTo>
                      <a:pt x="122" y="29"/>
                    </a:lnTo>
                    <a:lnTo>
                      <a:pt x="128" y="40"/>
                    </a:lnTo>
                    <a:lnTo>
                      <a:pt x="133" y="53"/>
                    </a:lnTo>
                    <a:lnTo>
                      <a:pt x="13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76"/>
              <p:cNvSpPr>
                <a:spLocks/>
              </p:cNvSpPr>
              <p:nvPr/>
            </p:nvSpPr>
            <p:spPr bwMode="auto">
              <a:xfrm>
                <a:off x="8597031" y="791443"/>
                <a:ext cx="82550" cy="82550"/>
              </a:xfrm>
              <a:custGeom>
                <a:avLst/>
                <a:gdLst/>
                <a:ahLst/>
                <a:cxnLst>
                  <a:cxn ang="0">
                    <a:pos x="104" y="50"/>
                  </a:cxn>
                  <a:cxn ang="0">
                    <a:pos x="102" y="61"/>
                  </a:cxn>
                  <a:cxn ang="0">
                    <a:pos x="99" y="71"/>
                  </a:cxn>
                  <a:cxn ang="0">
                    <a:pos x="94" y="79"/>
                  </a:cxn>
                  <a:cxn ang="0">
                    <a:pos x="89" y="87"/>
                  </a:cxn>
                  <a:cxn ang="0">
                    <a:pos x="81" y="93"/>
                  </a:cxn>
                  <a:cxn ang="0">
                    <a:pos x="72" y="98"/>
                  </a:cxn>
                  <a:cxn ang="0">
                    <a:pos x="62" y="101"/>
                  </a:cxn>
                  <a:cxn ang="0">
                    <a:pos x="52" y="102"/>
                  </a:cxn>
                  <a:cxn ang="0">
                    <a:pos x="41" y="101"/>
                  </a:cxn>
                  <a:cxn ang="0">
                    <a:pos x="32" y="98"/>
                  </a:cxn>
                  <a:cxn ang="0">
                    <a:pos x="23" y="93"/>
                  </a:cxn>
                  <a:cxn ang="0">
                    <a:pos x="16" y="87"/>
                  </a:cxn>
                  <a:cxn ang="0">
                    <a:pos x="9" y="79"/>
                  </a:cxn>
                  <a:cxn ang="0">
                    <a:pos x="5" y="71"/>
                  </a:cxn>
                  <a:cxn ang="0">
                    <a:pos x="1" y="61"/>
                  </a:cxn>
                  <a:cxn ang="0">
                    <a:pos x="0" y="50"/>
                  </a:cxn>
                  <a:cxn ang="0">
                    <a:pos x="1" y="40"/>
                  </a:cxn>
                  <a:cxn ang="0">
                    <a:pos x="5" y="31"/>
                  </a:cxn>
                  <a:cxn ang="0">
                    <a:pos x="9" y="23"/>
                  </a:cxn>
                  <a:cxn ang="0">
                    <a:pos x="16" y="15"/>
                  </a:cxn>
                  <a:cxn ang="0">
                    <a:pos x="23" y="9"/>
                  </a:cxn>
                  <a:cxn ang="0">
                    <a:pos x="32" y="3"/>
                  </a:cxn>
                  <a:cxn ang="0">
                    <a:pos x="41" y="1"/>
                  </a:cxn>
                  <a:cxn ang="0">
                    <a:pos x="52" y="0"/>
                  </a:cxn>
                  <a:cxn ang="0">
                    <a:pos x="62" y="1"/>
                  </a:cxn>
                  <a:cxn ang="0">
                    <a:pos x="72" y="3"/>
                  </a:cxn>
                  <a:cxn ang="0">
                    <a:pos x="81" y="9"/>
                  </a:cxn>
                  <a:cxn ang="0">
                    <a:pos x="89" y="15"/>
                  </a:cxn>
                  <a:cxn ang="0">
                    <a:pos x="94" y="23"/>
                  </a:cxn>
                  <a:cxn ang="0">
                    <a:pos x="99" y="31"/>
                  </a:cxn>
                  <a:cxn ang="0">
                    <a:pos x="102" y="40"/>
                  </a:cxn>
                  <a:cxn ang="0">
                    <a:pos x="104" y="50"/>
                  </a:cxn>
                </a:cxnLst>
                <a:rect l="0" t="0" r="r" b="b"/>
                <a:pathLst>
                  <a:path w="104" h="102">
                    <a:moveTo>
                      <a:pt x="104" y="50"/>
                    </a:moveTo>
                    <a:lnTo>
                      <a:pt x="102" y="61"/>
                    </a:lnTo>
                    <a:lnTo>
                      <a:pt x="99" y="71"/>
                    </a:lnTo>
                    <a:lnTo>
                      <a:pt x="94" y="79"/>
                    </a:lnTo>
                    <a:lnTo>
                      <a:pt x="89" y="87"/>
                    </a:lnTo>
                    <a:lnTo>
                      <a:pt x="81" y="93"/>
                    </a:lnTo>
                    <a:lnTo>
                      <a:pt x="72" y="98"/>
                    </a:lnTo>
                    <a:lnTo>
                      <a:pt x="62" y="101"/>
                    </a:lnTo>
                    <a:lnTo>
                      <a:pt x="52" y="102"/>
                    </a:lnTo>
                    <a:lnTo>
                      <a:pt x="41" y="101"/>
                    </a:lnTo>
                    <a:lnTo>
                      <a:pt x="32" y="98"/>
                    </a:lnTo>
                    <a:lnTo>
                      <a:pt x="23" y="93"/>
                    </a:lnTo>
                    <a:lnTo>
                      <a:pt x="16" y="87"/>
                    </a:lnTo>
                    <a:lnTo>
                      <a:pt x="9" y="79"/>
                    </a:lnTo>
                    <a:lnTo>
                      <a:pt x="5" y="71"/>
                    </a:lnTo>
                    <a:lnTo>
                      <a:pt x="1" y="61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5" y="31"/>
                    </a:lnTo>
                    <a:lnTo>
                      <a:pt x="9" y="23"/>
                    </a:lnTo>
                    <a:lnTo>
                      <a:pt x="16" y="15"/>
                    </a:lnTo>
                    <a:lnTo>
                      <a:pt x="23" y="9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2" y="3"/>
                    </a:lnTo>
                    <a:lnTo>
                      <a:pt x="81" y="9"/>
                    </a:lnTo>
                    <a:lnTo>
                      <a:pt x="89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0"/>
                    </a:lnTo>
                    <a:lnTo>
                      <a:pt x="10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88424" y="836712"/>
              <a:ext cx="106362" cy="106363"/>
              <a:chOff x="8585919" y="778743"/>
              <a:chExt cx="106362" cy="106363"/>
            </a:xfrm>
          </p:grpSpPr>
          <p:sp>
            <p:nvSpPr>
              <p:cNvPr id="252" name="Freeform 75"/>
              <p:cNvSpPr>
                <a:spLocks/>
              </p:cNvSpPr>
              <p:nvPr/>
            </p:nvSpPr>
            <p:spPr bwMode="auto">
              <a:xfrm>
                <a:off x="8585919" y="778743"/>
                <a:ext cx="106362" cy="106363"/>
              </a:xfrm>
              <a:custGeom>
                <a:avLst/>
                <a:gdLst/>
                <a:ahLst/>
                <a:cxnLst>
                  <a:cxn ang="0">
                    <a:pos x="134" y="66"/>
                  </a:cxn>
                  <a:cxn ang="0">
                    <a:pos x="133" y="80"/>
                  </a:cxn>
                  <a:cxn ang="0">
                    <a:pos x="128" y="93"/>
                  </a:cxn>
                  <a:cxn ang="0">
                    <a:pos x="122" y="104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92" y="129"/>
                  </a:cxn>
                  <a:cxn ang="0">
                    <a:pos x="80" y="132"/>
                  </a:cxn>
                  <a:cxn ang="0">
                    <a:pos x="66" y="133"/>
                  </a:cxn>
                  <a:cxn ang="0">
                    <a:pos x="52" y="132"/>
                  </a:cxn>
                  <a:cxn ang="0">
                    <a:pos x="40" y="129"/>
                  </a:cxn>
                  <a:cxn ang="0">
                    <a:pos x="29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5" y="93"/>
                  </a:cxn>
                  <a:cxn ang="0">
                    <a:pos x="1" y="80"/>
                  </a:cxn>
                  <a:cxn ang="0">
                    <a:pos x="0" y="66"/>
                  </a:cxn>
                  <a:cxn ang="0">
                    <a:pos x="1" y="53"/>
                  </a:cxn>
                  <a:cxn ang="0">
                    <a:pos x="5" y="40"/>
                  </a:cxn>
                  <a:cxn ang="0">
                    <a:pos x="12" y="29"/>
                  </a:cxn>
                  <a:cxn ang="0">
                    <a:pos x="20" y="19"/>
                  </a:cxn>
                  <a:cxn ang="0">
                    <a:pos x="29" y="11"/>
                  </a:cxn>
                  <a:cxn ang="0">
                    <a:pos x="40" y="5"/>
                  </a:cxn>
                  <a:cxn ang="0">
                    <a:pos x="52" y="1"/>
                  </a:cxn>
                  <a:cxn ang="0">
                    <a:pos x="66" y="0"/>
                  </a:cxn>
                  <a:cxn ang="0">
                    <a:pos x="80" y="1"/>
                  </a:cxn>
                  <a:cxn ang="0">
                    <a:pos x="92" y="5"/>
                  </a:cxn>
                  <a:cxn ang="0">
                    <a:pos x="104" y="11"/>
                  </a:cxn>
                  <a:cxn ang="0">
                    <a:pos x="114" y="19"/>
                  </a:cxn>
                  <a:cxn ang="0">
                    <a:pos x="122" y="29"/>
                  </a:cxn>
                  <a:cxn ang="0">
                    <a:pos x="128" y="40"/>
                  </a:cxn>
                  <a:cxn ang="0">
                    <a:pos x="133" y="53"/>
                  </a:cxn>
                  <a:cxn ang="0">
                    <a:pos x="134" y="66"/>
                  </a:cxn>
                </a:cxnLst>
                <a:rect l="0" t="0" r="r" b="b"/>
                <a:pathLst>
                  <a:path w="134" h="133">
                    <a:moveTo>
                      <a:pt x="134" y="66"/>
                    </a:moveTo>
                    <a:lnTo>
                      <a:pt x="133" y="80"/>
                    </a:lnTo>
                    <a:lnTo>
                      <a:pt x="128" y="93"/>
                    </a:lnTo>
                    <a:lnTo>
                      <a:pt x="122" y="104"/>
                    </a:lnTo>
                    <a:lnTo>
                      <a:pt x="114" y="114"/>
                    </a:lnTo>
                    <a:lnTo>
                      <a:pt x="104" y="122"/>
                    </a:lnTo>
                    <a:lnTo>
                      <a:pt x="92" y="129"/>
                    </a:lnTo>
                    <a:lnTo>
                      <a:pt x="80" y="132"/>
                    </a:lnTo>
                    <a:lnTo>
                      <a:pt x="66" y="133"/>
                    </a:lnTo>
                    <a:lnTo>
                      <a:pt x="52" y="132"/>
                    </a:lnTo>
                    <a:lnTo>
                      <a:pt x="40" y="129"/>
                    </a:lnTo>
                    <a:lnTo>
                      <a:pt x="29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5" y="93"/>
                    </a:lnTo>
                    <a:lnTo>
                      <a:pt x="1" y="80"/>
                    </a:lnTo>
                    <a:lnTo>
                      <a:pt x="0" y="66"/>
                    </a:lnTo>
                    <a:lnTo>
                      <a:pt x="1" y="53"/>
                    </a:lnTo>
                    <a:lnTo>
                      <a:pt x="5" y="40"/>
                    </a:lnTo>
                    <a:lnTo>
                      <a:pt x="12" y="29"/>
                    </a:lnTo>
                    <a:lnTo>
                      <a:pt x="20" y="19"/>
                    </a:lnTo>
                    <a:lnTo>
                      <a:pt x="29" y="11"/>
                    </a:lnTo>
                    <a:lnTo>
                      <a:pt x="40" y="5"/>
                    </a:lnTo>
                    <a:lnTo>
                      <a:pt x="52" y="1"/>
                    </a:lnTo>
                    <a:lnTo>
                      <a:pt x="66" y="0"/>
                    </a:lnTo>
                    <a:lnTo>
                      <a:pt x="80" y="1"/>
                    </a:lnTo>
                    <a:lnTo>
                      <a:pt x="92" y="5"/>
                    </a:lnTo>
                    <a:lnTo>
                      <a:pt x="104" y="11"/>
                    </a:lnTo>
                    <a:lnTo>
                      <a:pt x="114" y="19"/>
                    </a:lnTo>
                    <a:lnTo>
                      <a:pt x="122" y="29"/>
                    </a:lnTo>
                    <a:lnTo>
                      <a:pt x="128" y="40"/>
                    </a:lnTo>
                    <a:lnTo>
                      <a:pt x="133" y="53"/>
                    </a:lnTo>
                    <a:lnTo>
                      <a:pt x="13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76"/>
              <p:cNvSpPr>
                <a:spLocks/>
              </p:cNvSpPr>
              <p:nvPr/>
            </p:nvSpPr>
            <p:spPr bwMode="auto">
              <a:xfrm>
                <a:off x="8597031" y="791443"/>
                <a:ext cx="82550" cy="82550"/>
              </a:xfrm>
              <a:custGeom>
                <a:avLst/>
                <a:gdLst/>
                <a:ahLst/>
                <a:cxnLst>
                  <a:cxn ang="0">
                    <a:pos x="104" y="50"/>
                  </a:cxn>
                  <a:cxn ang="0">
                    <a:pos x="102" y="61"/>
                  </a:cxn>
                  <a:cxn ang="0">
                    <a:pos x="99" y="71"/>
                  </a:cxn>
                  <a:cxn ang="0">
                    <a:pos x="94" y="79"/>
                  </a:cxn>
                  <a:cxn ang="0">
                    <a:pos x="89" y="87"/>
                  </a:cxn>
                  <a:cxn ang="0">
                    <a:pos x="81" y="93"/>
                  </a:cxn>
                  <a:cxn ang="0">
                    <a:pos x="72" y="98"/>
                  </a:cxn>
                  <a:cxn ang="0">
                    <a:pos x="62" y="101"/>
                  </a:cxn>
                  <a:cxn ang="0">
                    <a:pos x="52" y="102"/>
                  </a:cxn>
                  <a:cxn ang="0">
                    <a:pos x="41" y="101"/>
                  </a:cxn>
                  <a:cxn ang="0">
                    <a:pos x="32" y="98"/>
                  </a:cxn>
                  <a:cxn ang="0">
                    <a:pos x="23" y="93"/>
                  </a:cxn>
                  <a:cxn ang="0">
                    <a:pos x="16" y="87"/>
                  </a:cxn>
                  <a:cxn ang="0">
                    <a:pos x="9" y="79"/>
                  </a:cxn>
                  <a:cxn ang="0">
                    <a:pos x="5" y="71"/>
                  </a:cxn>
                  <a:cxn ang="0">
                    <a:pos x="1" y="61"/>
                  </a:cxn>
                  <a:cxn ang="0">
                    <a:pos x="0" y="50"/>
                  </a:cxn>
                  <a:cxn ang="0">
                    <a:pos x="1" y="40"/>
                  </a:cxn>
                  <a:cxn ang="0">
                    <a:pos x="5" y="31"/>
                  </a:cxn>
                  <a:cxn ang="0">
                    <a:pos x="9" y="23"/>
                  </a:cxn>
                  <a:cxn ang="0">
                    <a:pos x="16" y="15"/>
                  </a:cxn>
                  <a:cxn ang="0">
                    <a:pos x="23" y="9"/>
                  </a:cxn>
                  <a:cxn ang="0">
                    <a:pos x="32" y="3"/>
                  </a:cxn>
                  <a:cxn ang="0">
                    <a:pos x="41" y="1"/>
                  </a:cxn>
                  <a:cxn ang="0">
                    <a:pos x="52" y="0"/>
                  </a:cxn>
                  <a:cxn ang="0">
                    <a:pos x="62" y="1"/>
                  </a:cxn>
                  <a:cxn ang="0">
                    <a:pos x="72" y="3"/>
                  </a:cxn>
                  <a:cxn ang="0">
                    <a:pos x="81" y="9"/>
                  </a:cxn>
                  <a:cxn ang="0">
                    <a:pos x="89" y="15"/>
                  </a:cxn>
                  <a:cxn ang="0">
                    <a:pos x="94" y="23"/>
                  </a:cxn>
                  <a:cxn ang="0">
                    <a:pos x="99" y="31"/>
                  </a:cxn>
                  <a:cxn ang="0">
                    <a:pos x="102" y="40"/>
                  </a:cxn>
                  <a:cxn ang="0">
                    <a:pos x="104" y="50"/>
                  </a:cxn>
                </a:cxnLst>
                <a:rect l="0" t="0" r="r" b="b"/>
                <a:pathLst>
                  <a:path w="104" h="102">
                    <a:moveTo>
                      <a:pt x="104" y="50"/>
                    </a:moveTo>
                    <a:lnTo>
                      <a:pt x="102" y="61"/>
                    </a:lnTo>
                    <a:lnTo>
                      <a:pt x="99" y="71"/>
                    </a:lnTo>
                    <a:lnTo>
                      <a:pt x="94" y="79"/>
                    </a:lnTo>
                    <a:lnTo>
                      <a:pt x="89" y="87"/>
                    </a:lnTo>
                    <a:lnTo>
                      <a:pt x="81" y="93"/>
                    </a:lnTo>
                    <a:lnTo>
                      <a:pt x="72" y="98"/>
                    </a:lnTo>
                    <a:lnTo>
                      <a:pt x="62" y="101"/>
                    </a:lnTo>
                    <a:lnTo>
                      <a:pt x="52" y="102"/>
                    </a:lnTo>
                    <a:lnTo>
                      <a:pt x="41" y="101"/>
                    </a:lnTo>
                    <a:lnTo>
                      <a:pt x="32" y="98"/>
                    </a:lnTo>
                    <a:lnTo>
                      <a:pt x="23" y="93"/>
                    </a:lnTo>
                    <a:lnTo>
                      <a:pt x="16" y="87"/>
                    </a:lnTo>
                    <a:lnTo>
                      <a:pt x="9" y="79"/>
                    </a:lnTo>
                    <a:lnTo>
                      <a:pt x="5" y="71"/>
                    </a:lnTo>
                    <a:lnTo>
                      <a:pt x="1" y="61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5" y="31"/>
                    </a:lnTo>
                    <a:lnTo>
                      <a:pt x="9" y="23"/>
                    </a:lnTo>
                    <a:lnTo>
                      <a:pt x="16" y="15"/>
                    </a:lnTo>
                    <a:lnTo>
                      <a:pt x="23" y="9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2" y="3"/>
                    </a:lnTo>
                    <a:lnTo>
                      <a:pt x="81" y="9"/>
                    </a:lnTo>
                    <a:lnTo>
                      <a:pt x="89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0"/>
                    </a:lnTo>
                    <a:lnTo>
                      <a:pt x="10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포화이진트리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824536"/>
          </a:xfrm>
        </p:spPr>
        <p:txBody>
          <a:bodyPr/>
          <a:lstStyle/>
          <a:p>
            <a:pPr latinLnBrk="0"/>
            <a:r>
              <a:rPr lang="ko-KR" altLang="en-US" sz="1800" dirty="0"/>
              <a:t>높이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sz="1800" dirty="0"/>
              <a:t>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외부노드로</a:t>
            </a:r>
            <a:r>
              <a:rPr lang="ko-KR" altLang="en-US" sz="1800" dirty="0"/>
              <a:t> 이루어진 </a:t>
            </a:r>
            <a:r>
              <a:rPr lang="ko-KR" altLang="en-US" sz="1800" b="1" dirty="0"/>
              <a:t>포화이진트리</a:t>
            </a:r>
            <a:r>
              <a:rPr lang="en-US" altLang="ko-KR" sz="1800" dirty="0"/>
              <a:t>(full binary tree)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있다</a:t>
            </a:r>
            <a:endParaRPr lang="en-US" altLang="ko-KR" sz="1800" dirty="0"/>
          </a:p>
          <a:p>
            <a:pPr latinLnBrk="0"/>
            <a:r>
              <a:rPr lang="ko-KR" altLang="en-US" sz="1800" dirty="0" err="1"/>
              <a:t>트리의</a:t>
            </a:r>
            <a:r>
              <a:rPr lang="en-US" altLang="ko-KR" sz="1800" dirty="0"/>
              <a:t> </a:t>
            </a:r>
            <a:r>
              <a:rPr lang="ko-KR" altLang="en-US" sz="1800" dirty="0"/>
              <a:t>각 </a:t>
            </a:r>
            <a:r>
              <a:rPr lang="ko-KR" altLang="en-US" sz="1800" dirty="0" err="1"/>
              <a:t>노드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ko-KR" altLang="en-US" sz="1800" dirty="0"/>
              <a:t>는 임의의 실수 값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/>
              <a:t>를 저장</a:t>
            </a:r>
            <a:endParaRPr lang="en-US" altLang="ko-KR" sz="1800" dirty="0"/>
          </a:p>
          <a:p>
            <a:pPr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외부노드라면</a:t>
            </a:r>
            <a:r>
              <a:rPr lang="en-US" altLang="ko-KR" sz="1800" dirty="0"/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b="1" dirty="0"/>
              <a:t>조상</a:t>
            </a:r>
            <a:r>
              <a:rPr lang="ko-KR" altLang="en-US" sz="1800" dirty="0"/>
              <a:t>들의 집합을 나타낸다 </a:t>
            </a:r>
            <a:r>
              <a:rPr lang="en-US" altLang="ko-KR" sz="1800" dirty="0"/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en-US" sz="1800" dirty="0"/>
              <a:t>의 조상에는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ko-KR" altLang="en-US" sz="1800" dirty="0"/>
              <a:t>자신도 포함된다</a:t>
            </a:r>
            <a:r>
              <a:rPr lang="en-US" altLang="ko-KR" sz="1800" dirty="0"/>
              <a:t>)</a:t>
            </a:r>
          </a:p>
          <a:p>
            <a:pPr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1800" dirty="0"/>
              <a:t>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800" dirty="0"/>
              <a:t>가 서로 다른 </a:t>
            </a:r>
            <a:r>
              <a:rPr lang="ko-KR" altLang="en-US" sz="1800" dirty="0" err="1"/>
              <a:t>외부노드라면</a:t>
            </a:r>
            <a:r>
              <a:rPr lang="en-US" altLang="ko-KR" sz="1800" dirty="0"/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/>
              <a:t> </a:t>
            </a:r>
            <a:r>
              <a:rPr lang="ko-KR" altLang="en-US" sz="1800" dirty="0"/>
              <a:t>또는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조상들의 집합을 나타낸다 </a:t>
            </a:r>
            <a:r>
              <a:rPr lang="en-US" altLang="ko-KR" sz="1800" dirty="0"/>
              <a:t>–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포함된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en-US" sz="1800" dirty="0"/>
              <a:t>의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/>
              <a:t>값의</a:t>
            </a:r>
            <a:r>
              <a:rPr lang="en-US" altLang="ko-KR" sz="1800" dirty="0"/>
              <a:t> </a:t>
            </a:r>
            <a:r>
              <a:rPr lang="ko-KR" altLang="en-US" sz="1800" dirty="0"/>
              <a:t>합이라 정의</a:t>
            </a:r>
            <a:endParaRPr lang="en-US" altLang="ko-KR" sz="1800" dirty="0"/>
          </a:p>
          <a:p>
            <a:pPr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를 </a:t>
            </a:r>
            <a:r>
              <a:rPr lang="ko-KR" altLang="en-US" sz="1800" b="1" dirty="0"/>
              <a:t>최대</a:t>
            </a:r>
            <a:r>
              <a:rPr lang="ko-KR" altLang="en-US" sz="1800" dirty="0"/>
              <a:t>로 하는 두 개의 </a:t>
            </a:r>
            <a:r>
              <a:rPr lang="ko-KR" altLang="en-US" sz="1800" dirty="0" err="1"/>
              <a:t>외부노드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800" dirty="0"/>
              <a:t>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/>
              <a:t>를 찾는 </a:t>
            </a:r>
            <a:r>
              <a:rPr lang="ko-KR" altLang="en-US" sz="1800" b="1" dirty="0"/>
              <a:t>효율적인</a:t>
            </a:r>
            <a:r>
              <a:rPr lang="en-US" altLang="ko-KR" sz="1800" dirty="0"/>
              <a:t> </a:t>
            </a:r>
            <a:r>
              <a:rPr lang="ko-KR" altLang="en-US" sz="1800" dirty="0"/>
              <a:t>알고리즘을 작성하고 </a:t>
            </a:r>
            <a:r>
              <a:rPr lang="ko-KR" altLang="en-US" sz="1800" b="1" dirty="0"/>
              <a:t>분석</a:t>
            </a:r>
            <a:r>
              <a:rPr lang="ko-KR" altLang="en-US" sz="1800" dirty="0"/>
              <a:t>하라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9" name="타원 58"/>
          <p:cNvSpPr/>
          <p:nvPr/>
        </p:nvSpPr>
        <p:spPr bwMode="auto">
          <a:xfrm>
            <a:off x="4644008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5148064" y="422108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19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5652120" y="422108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20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6156176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14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6660232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7164288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7668344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8172400" y="422108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4860032" y="342900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5940152" y="342900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30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6876256" y="342900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7956376" y="342900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5364088" y="263691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21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7380312" y="263691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6372200" y="1844824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36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직선 연결선 92"/>
          <p:cNvCxnSpPr>
            <a:stCxn id="88" idx="3"/>
            <a:endCxn id="84" idx="7"/>
          </p:cNvCxnSpPr>
          <p:nvPr/>
        </p:nvCxnSpPr>
        <p:spPr bwMode="auto">
          <a:xfrm rot="5400000">
            <a:off x="5779413" y="2044125"/>
            <a:ext cx="537502" cy="75352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>
            <a:stCxn id="88" idx="5"/>
            <a:endCxn id="85" idx="1"/>
          </p:cNvCxnSpPr>
          <p:nvPr/>
        </p:nvCxnSpPr>
        <p:spPr bwMode="auto">
          <a:xfrm rot="16200000" flipH="1">
            <a:off x="6787525" y="2044125"/>
            <a:ext cx="537502" cy="7535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>
            <a:stCxn id="84" idx="3"/>
            <a:endCxn id="78" idx="0"/>
          </p:cNvCxnSpPr>
          <p:nvPr/>
        </p:nvCxnSpPr>
        <p:spPr bwMode="auto">
          <a:xfrm rot="5400000">
            <a:off x="4986047" y="2998231"/>
            <a:ext cx="484775" cy="3767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/>
          <p:cNvCxnSpPr>
            <a:stCxn id="79" idx="0"/>
            <a:endCxn id="84" idx="5"/>
          </p:cNvCxnSpPr>
          <p:nvPr/>
        </p:nvCxnSpPr>
        <p:spPr bwMode="auto">
          <a:xfrm rot="16200000" flipV="1">
            <a:off x="5653400" y="2962227"/>
            <a:ext cx="484775" cy="44877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직선 연결선 138"/>
          <p:cNvCxnSpPr>
            <a:stCxn id="83" idx="0"/>
            <a:endCxn id="85" idx="5"/>
          </p:cNvCxnSpPr>
          <p:nvPr/>
        </p:nvCxnSpPr>
        <p:spPr bwMode="auto">
          <a:xfrm rot="16200000" flipV="1">
            <a:off x="7669624" y="2962227"/>
            <a:ext cx="484775" cy="4487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>
            <a:stCxn id="80" idx="0"/>
            <a:endCxn id="85" idx="3"/>
          </p:cNvCxnSpPr>
          <p:nvPr/>
        </p:nvCxnSpPr>
        <p:spPr bwMode="auto">
          <a:xfrm rot="5400000" flipH="1" flipV="1">
            <a:off x="7002270" y="2998232"/>
            <a:ext cx="484775" cy="3767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>
            <a:stCxn id="79" idx="5"/>
            <a:endCxn id="69" idx="0"/>
          </p:cNvCxnSpPr>
          <p:nvPr/>
        </p:nvCxnSpPr>
        <p:spPr bwMode="auto">
          <a:xfrm rot="16200000" flipH="1">
            <a:off x="6049443" y="3934334"/>
            <a:ext cx="484775" cy="887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>
            <a:stCxn id="78" idx="5"/>
            <a:endCxn id="60" idx="0"/>
          </p:cNvCxnSpPr>
          <p:nvPr/>
        </p:nvCxnSpPr>
        <p:spPr bwMode="auto">
          <a:xfrm rot="16200000" flipH="1">
            <a:off x="5005327" y="3898330"/>
            <a:ext cx="484775" cy="16073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/>
          <p:cNvCxnSpPr>
            <a:stCxn id="79" idx="3"/>
            <a:endCxn id="68" idx="0"/>
          </p:cNvCxnSpPr>
          <p:nvPr/>
        </p:nvCxnSpPr>
        <p:spPr bwMode="auto">
          <a:xfrm rot="5400000">
            <a:off x="5670123" y="3898331"/>
            <a:ext cx="484775" cy="16073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80" idx="3"/>
            <a:endCxn id="70" idx="0"/>
          </p:cNvCxnSpPr>
          <p:nvPr/>
        </p:nvCxnSpPr>
        <p:spPr bwMode="auto">
          <a:xfrm rot="5400000">
            <a:off x="6642231" y="3934335"/>
            <a:ext cx="484775" cy="887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>
            <a:stCxn id="80" idx="5"/>
            <a:endCxn id="73" idx="0"/>
          </p:cNvCxnSpPr>
          <p:nvPr/>
        </p:nvCxnSpPr>
        <p:spPr bwMode="auto">
          <a:xfrm rot="16200000" flipH="1">
            <a:off x="7021551" y="3898330"/>
            <a:ext cx="484775" cy="1607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>
            <a:stCxn id="83" idx="3"/>
            <a:endCxn id="74" idx="0"/>
          </p:cNvCxnSpPr>
          <p:nvPr/>
        </p:nvCxnSpPr>
        <p:spPr bwMode="auto">
          <a:xfrm rot="5400000">
            <a:off x="7686347" y="3898331"/>
            <a:ext cx="484775" cy="1607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직선 연결선 162"/>
          <p:cNvCxnSpPr>
            <a:stCxn id="83" idx="5"/>
            <a:endCxn id="75" idx="0"/>
          </p:cNvCxnSpPr>
          <p:nvPr/>
        </p:nvCxnSpPr>
        <p:spPr bwMode="auto">
          <a:xfrm rot="16200000" flipH="1">
            <a:off x="8065667" y="3934334"/>
            <a:ext cx="484775" cy="887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직선 연결선 165"/>
          <p:cNvCxnSpPr>
            <a:stCxn id="78" idx="3"/>
            <a:endCxn id="59" idx="0"/>
          </p:cNvCxnSpPr>
          <p:nvPr/>
        </p:nvCxnSpPr>
        <p:spPr bwMode="auto">
          <a:xfrm rot="5400000">
            <a:off x="4626007" y="3934335"/>
            <a:ext cx="484775" cy="887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내용 개체 틀 2"/>
          <p:cNvSpPr txBox="1">
            <a:spLocks/>
          </p:cNvSpPr>
          <p:nvPr/>
        </p:nvSpPr>
        <p:spPr bwMode="auto">
          <a:xfrm>
            <a:off x="4572000" y="5157192"/>
            <a:ext cx="414625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1800" b="1" kern="0" dirty="0">
                <a:latin typeface="맑은 고딕" pitchFamily="50" charset="-127"/>
              </a:rPr>
              <a:t>예</a:t>
            </a:r>
            <a:r>
              <a:rPr lang="en-US" altLang="ko-KR" sz="1800" b="1" kern="0" dirty="0">
                <a:latin typeface="맑은 고딕" pitchFamily="50" charset="-127"/>
              </a:rPr>
              <a:t>: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ko-KR" sz="1800" kern="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 19 + 15 + 21 + 36 + 20 + 30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 141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분할통치법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으로 해결</a:t>
            </a:r>
            <a:endParaRPr lang="en-US" altLang="ko-KR" sz="1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148064" y="4581128"/>
            <a:ext cx="360040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kern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652120" y="4581128"/>
            <a:ext cx="360040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ker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 err="1"/>
              <a:t>포화이진트리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4752528"/>
          </a:xfrm>
        </p:spPr>
        <p:txBody>
          <a:bodyPr/>
          <a:lstStyle/>
          <a:p>
            <a:pPr latinLnBrk="0"/>
            <a:r>
              <a:rPr lang="ko-KR" altLang="en-US" sz="2000" b="1" dirty="0"/>
              <a:t>분할통치법</a:t>
            </a:r>
            <a:r>
              <a:rPr lang="ko-KR" altLang="en-US" sz="2000" dirty="0"/>
              <a:t>으로 해결 가능한 문제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단순성을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여기서 제시하는 알고리즘은 최대값을 계산하기만 할 뿐</a:t>
            </a:r>
            <a:r>
              <a:rPr lang="en-US" altLang="ko-KR" sz="2000" dirty="0"/>
              <a:t> </a:t>
            </a:r>
            <a:r>
              <a:rPr lang="ko-KR" altLang="en-US" sz="2000" dirty="0"/>
              <a:t>두 개의 </a:t>
            </a:r>
            <a:r>
              <a:rPr lang="ko-KR" altLang="en-US" sz="2000" dirty="0" err="1"/>
              <a:t>외부노드를</a:t>
            </a:r>
            <a:r>
              <a:rPr lang="ko-KR" altLang="en-US" sz="2000" dirty="0"/>
              <a:t> 반환하지는 않는다 </a:t>
            </a:r>
            <a:r>
              <a:rPr lang="en-US" altLang="ko-KR" sz="2000" dirty="0"/>
              <a:t>– </a:t>
            </a:r>
            <a:r>
              <a:rPr lang="ko-KR" altLang="en-US" sz="2000" dirty="0"/>
              <a:t>이 값을 주는 두 개의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반환하도록 수정하는 것은 어렵지 않다</a:t>
            </a:r>
            <a:endParaRPr lang="en-US" altLang="ko-KR" sz="1600" dirty="0"/>
          </a:p>
          <a:p>
            <a:pPr latinLnBrk="0"/>
            <a:r>
              <a:rPr lang="en-US" altLang="ko-KR" sz="2000" dirty="0">
                <a:solidFill>
                  <a:schemeClr val="tx2"/>
                </a:solidFill>
              </a:rPr>
              <a:t>max1</a:t>
            </a:r>
            <a:r>
              <a:rPr lang="en-US" altLang="ko-KR" sz="2000" dirty="0"/>
              <a:t>(v)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ko-KR" sz="2000" dirty="0" err="1"/>
              <a:t>노드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/>
              <a:t>를 루트로 하는 </a:t>
            </a:r>
            <a:r>
              <a:rPr lang="ko-KR" altLang="ko-KR" sz="2000" dirty="0" err="1"/>
              <a:t>부트리내의</a:t>
            </a:r>
            <a:r>
              <a:rPr lang="ko-KR" altLang="ko-KR" sz="2000" dirty="0"/>
              <a:t> 모든 </a:t>
            </a:r>
            <a:r>
              <a:rPr lang="ko-KR" altLang="ko-KR" sz="2000" dirty="0" err="1"/>
              <a:t>외부노드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ko-KR" sz="2000" dirty="0"/>
              <a:t>의 조상 </a:t>
            </a:r>
            <a:r>
              <a:rPr lang="ko-KR" altLang="ko-KR" sz="2000" dirty="0" err="1"/>
              <a:t>노드들의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ko-KR" sz="2000" dirty="0"/>
              <a:t>의 합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/>
              <a:t> </a:t>
            </a:r>
            <a:r>
              <a:rPr lang="ko-KR" altLang="ko-KR" sz="2000" dirty="0"/>
              <a:t>중 최대값을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/>
              <a:t> 시간에</a:t>
            </a:r>
            <a:r>
              <a:rPr lang="en-US" altLang="ko-KR" sz="2000" dirty="0"/>
              <a:t> </a:t>
            </a:r>
            <a:r>
              <a:rPr lang="ko-KR" altLang="ko-KR" sz="2000" dirty="0"/>
              <a:t>계산</a:t>
            </a:r>
            <a:endParaRPr lang="en-US" altLang="ko-KR" sz="2000" dirty="0"/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c		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2)</a:t>
            </a:r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/2) +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c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≥ 2)</a:t>
            </a:r>
          </a:p>
          <a:p>
            <a:pPr lvl="1" latinLnBrk="0"/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/>
            <a:r>
              <a:rPr lang="en-US" altLang="ko-KR" sz="2000" dirty="0">
                <a:solidFill>
                  <a:schemeClr val="tx2"/>
                </a:solidFill>
              </a:rPr>
              <a:t>max2</a:t>
            </a:r>
            <a:r>
              <a:rPr lang="en-US" altLang="ko-KR" sz="2000" dirty="0"/>
              <a:t>(v)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ko-KR" sz="2000" dirty="0" err="1"/>
              <a:t>노드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/>
              <a:t>를 루트로 하는 </a:t>
            </a:r>
            <a:r>
              <a:rPr lang="ko-KR" altLang="ko-KR" sz="2000" dirty="0" err="1"/>
              <a:t>부트리내의</a:t>
            </a:r>
            <a:r>
              <a:rPr lang="ko-KR" altLang="ko-KR" sz="2000" dirty="0"/>
              <a:t> 모든 </a:t>
            </a:r>
            <a:r>
              <a:rPr lang="ko-KR" altLang="ko-KR" sz="2000" dirty="0" err="1"/>
              <a:t>외부노드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/>
              <a:t> </a:t>
            </a:r>
            <a:r>
              <a:rPr lang="ko-KR" altLang="en-US" sz="2000" dirty="0"/>
              <a:t>쌍에</a:t>
            </a:r>
            <a:r>
              <a:rPr lang="ko-KR" altLang="ko-KR" sz="2000" dirty="0"/>
              <a:t> </a:t>
            </a:r>
            <a:r>
              <a:rPr lang="ko-KR" altLang="en-US" sz="2000" dirty="0"/>
              <a:t>대한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/>
              <a:t> </a:t>
            </a:r>
            <a:r>
              <a:rPr lang="ko-KR" altLang="ko-KR" sz="2000" dirty="0"/>
              <a:t>중 최대값을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/>
              <a:t> 시간에 </a:t>
            </a:r>
            <a:r>
              <a:rPr lang="ko-KR" altLang="ko-KR" sz="2000" dirty="0"/>
              <a:t>계산</a:t>
            </a:r>
            <a:endParaRPr lang="en-US" altLang="ko-KR" sz="2000" dirty="0"/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c		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4)</a:t>
            </a:r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/2) + 2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/2) +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/2) +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≥ 4)</a:t>
            </a:r>
          </a:p>
          <a:p>
            <a:pPr lvl="1" latinLnBrk="0"/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92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 err="1"/>
              <a:t>포화이진트리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6552728" cy="462280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maximum value of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), i.e. the sum of the ancestors of all leaves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		in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subree</a:t>
            </a:r>
            <a:endParaRPr lang="ko-KR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return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{Total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maximum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over all pairs of leaves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subree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&amp;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lang="ko-KR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 			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{Total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51400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분할통치법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22515" cy="4676788"/>
          </a:xfrm>
        </p:spPr>
        <p:txBody>
          <a:bodyPr/>
          <a:lstStyle/>
          <a:p>
            <a:pPr latinLnBrk="0"/>
            <a:r>
              <a:rPr lang="ko-KR" altLang="en-US" sz="1800" b="1" dirty="0">
                <a:ea typeface="맑은 고딕" pitchFamily="50" charset="-127"/>
              </a:rPr>
              <a:t>분할통치법</a:t>
            </a:r>
            <a:r>
              <a:rPr lang="en-US" altLang="ko-KR" sz="1800" dirty="0">
                <a:ea typeface="맑은 고딕" pitchFamily="50" charset="-127"/>
              </a:rPr>
              <a:t>(divide-and-conquer):</a:t>
            </a:r>
            <a:r>
              <a:rPr lang="ko-KR" altLang="en-US" sz="1800" dirty="0">
                <a:ea typeface="맑은 고딕" pitchFamily="50" charset="-127"/>
              </a:rPr>
              <a:t> 일반적인 알고리즘 설계 기법</a:t>
            </a:r>
            <a:r>
              <a:rPr lang="en-US" altLang="ko-KR" sz="1800" dirty="0">
                <a:ea typeface="맑은 고딕" pitchFamily="50" charset="-127"/>
              </a:rPr>
              <a:t>(algorithm design paradigm)</a:t>
            </a:r>
            <a:r>
              <a:rPr lang="ko-KR" altLang="en-US" sz="1800" dirty="0">
                <a:ea typeface="맑은 고딕" pitchFamily="50" charset="-127"/>
              </a:rPr>
              <a:t>의 일종</a:t>
            </a:r>
            <a:endParaRPr lang="en-US" altLang="ko-KR" sz="18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600" b="1" dirty="0">
                <a:ea typeface="맑은 고딕" pitchFamily="50" charset="-127"/>
              </a:rPr>
              <a:t>분할</a:t>
            </a:r>
            <a:r>
              <a:rPr lang="en-US" altLang="ko-KR" sz="1600" dirty="0">
                <a:ea typeface="맑은 고딕" pitchFamily="50" charset="-127"/>
              </a:rPr>
              <a:t>(divide): </a:t>
            </a:r>
            <a:r>
              <a:rPr lang="ko-KR" altLang="en-US" sz="1600" dirty="0">
                <a:ea typeface="맑은 고딕" pitchFamily="50" charset="-127"/>
              </a:rPr>
              <a:t>입력 데이터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sz="1600" dirty="0">
                <a:ea typeface="맑은 고딕" pitchFamily="50" charset="-127"/>
              </a:rPr>
              <a:t>을 둘 이상의 분리된 부분집합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, … </a:t>
            </a:r>
            <a:r>
              <a:rPr lang="ko-KR" altLang="en-US" sz="1600" dirty="0">
                <a:ea typeface="맑은 고딕" pitchFamily="50" charset="-127"/>
              </a:rPr>
              <a:t>으로 나눈다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600" b="1" dirty="0">
                <a:ea typeface="맑은 고딕" pitchFamily="50" charset="-127"/>
              </a:rPr>
              <a:t>재귀</a:t>
            </a:r>
            <a:r>
              <a:rPr lang="en-US" altLang="ko-KR" sz="1600" dirty="0">
                <a:ea typeface="맑은 고딕" pitchFamily="50" charset="-127"/>
              </a:rPr>
              <a:t>(recur):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, … </a:t>
            </a:r>
            <a:r>
              <a:rPr lang="ko-KR" altLang="en-US" sz="1600" dirty="0">
                <a:ea typeface="맑은 고딕" pitchFamily="50" charset="-127"/>
              </a:rPr>
              <a:t>각각에 대한 부문제를 재귀적으로 해결한다</a:t>
            </a:r>
            <a:endParaRPr lang="en-US" altLang="ko-KR" sz="16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600" b="1" dirty="0">
                <a:ea typeface="맑은 고딕" pitchFamily="50" charset="-127"/>
              </a:rPr>
              <a:t>통치</a:t>
            </a:r>
            <a:r>
              <a:rPr lang="en-US" altLang="ko-KR" sz="1600" dirty="0">
                <a:ea typeface="맑은 고딕" pitchFamily="50" charset="-127"/>
              </a:rPr>
              <a:t>(conquer): </a:t>
            </a:r>
            <a:r>
              <a:rPr lang="ko-KR" altLang="en-US" sz="1600" dirty="0" err="1">
                <a:ea typeface="맑은 고딕" pitchFamily="50" charset="-127"/>
              </a:rPr>
              <a:t>부문제들에</a:t>
            </a:r>
            <a:r>
              <a:rPr lang="ko-KR" altLang="en-US" sz="1600" dirty="0">
                <a:ea typeface="맑은 고딕" pitchFamily="50" charset="-127"/>
              </a:rPr>
              <a:t> 대한 해결을 합쳐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sz="1600" dirty="0">
                <a:ea typeface="맑은 고딕" pitchFamily="50" charset="-127"/>
              </a:rPr>
              <a:t>의 해결을 구한다</a:t>
            </a:r>
            <a:endParaRPr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vl="0" latinLnBrk="0"/>
            <a:r>
              <a:rPr lang="ko-KR" altLang="en-US" sz="1800" dirty="0">
                <a:ea typeface="맑은 고딕" pitchFamily="50" charset="-127"/>
              </a:rPr>
              <a:t>재귀의 </a:t>
            </a:r>
            <a:r>
              <a:rPr lang="ko-KR" altLang="en-US" sz="1800" b="1" dirty="0">
                <a:ea typeface="맑은 고딕" pitchFamily="50" charset="-127"/>
              </a:rPr>
              <a:t>베이스 케이스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상수 크기의 </a:t>
            </a:r>
            <a:r>
              <a:rPr lang="ko-KR" altLang="en-US" sz="1800" dirty="0" err="1">
                <a:ea typeface="맑은 고딕" pitchFamily="50" charset="-127"/>
              </a:rPr>
              <a:t>부문제들</a:t>
            </a:r>
            <a:endParaRPr lang="en-US" altLang="ko-KR" sz="1800" dirty="0">
              <a:ea typeface="맑은 고딕" pitchFamily="50" charset="-127"/>
            </a:endParaRPr>
          </a:p>
          <a:p>
            <a:pPr lvl="0" latinLnBrk="0"/>
            <a:r>
              <a:rPr lang="ko-KR" altLang="en-US" sz="1800" b="1" dirty="0" err="1">
                <a:ea typeface="맑은 고딕" pitchFamily="50" charset="-127"/>
              </a:rPr>
              <a:t>점화식</a:t>
            </a:r>
            <a:r>
              <a:rPr lang="en-US" altLang="ko-KR" sz="1800" dirty="0">
                <a:ea typeface="맑은 고딕" pitchFamily="50" charset="-127"/>
              </a:rPr>
              <a:t>(recurrence equations)</a:t>
            </a:r>
            <a:r>
              <a:rPr lang="ko-KR" altLang="en-US" sz="1800" dirty="0">
                <a:ea typeface="맑은 고딕" pitchFamily="50" charset="-127"/>
              </a:rPr>
              <a:t>을 사용하여 분석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cxnSp>
        <p:nvCxnSpPr>
          <p:cNvPr id="9" name="AutoShape 16"/>
          <p:cNvCxnSpPr>
            <a:cxnSpLocks noChangeShapeType="1"/>
            <a:stCxn id="130" idx="0"/>
            <a:endCxn id="133" idx="2"/>
          </p:cNvCxnSpPr>
          <p:nvPr/>
        </p:nvCxnSpPr>
        <p:spPr bwMode="auto">
          <a:xfrm flipV="1">
            <a:off x="5500830" y="3262638"/>
            <a:ext cx="1032034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8"/>
          <p:cNvCxnSpPr>
            <a:cxnSpLocks noChangeShapeType="1"/>
            <a:stCxn id="14" idx="0"/>
            <a:endCxn id="138" idx="2"/>
          </p:cNvCxnSpPr>
          <p:nvPr/>
        </p:nvCxnSpPr>
        <p:spPr bwMode="auto">
          <a:xfrm flipH="1" flipV="1">
            <a:off x="4978523" y="4770107"/>
            <a:ext cx="219612" cy="302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19"/>
          <p:cNvCxnSpPr>
            <a:cxnSpLocks noChangeShapeType="1"/>
            <a:stCxn id="15" idx="0"/>
            <a:endCxn id="138" idx="2"/>
          </p:cNvCxnSpPr>
          <p:nvPr/>
        </p:nvCxnSpPr>
        <p:spPr bwMode="auto">
          <a:xfrm flipV="1">
            <a:off x="4662788" y="4770107"/>
            <a:ext cx="315735" cy="30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Rectangle 31"/>
          <p:cNvSpPr>
            <a:spLocks noChangeAspect="1" noChangeArrowheads="1"/>
          </p:cNvSpPr>
          <p:nvPr/>
        </p:nvSpPr>
        <p:spPr bwMode="auto">
          <a:xfrm>
            <a:off x="5043648" y="5072731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36"/>
          <p:cNvSpPr>
            <a:spLocks noChangeAspect="1" noChangeArrowheads="1"/>
          </p:cNvSpPr>
          <p:nvPr/>
        </p:nvSpPr>
        <p:spPr bwMode="auto">
          <a:xfrm>
            <a:off x="4508301" y="5072732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AutoShape 53"/>
          <p:cNvCxnSpPr>
            <a:cxnSpLocks noChangeShapeType="1"/>
            <a:stCxn id="133" idx="2"/>
            <a:endCxn id="134" idx="0"/>
          </p:cNvCxnSpPr>
          <p:nvPr/>
        </p:nvCxnSpPr>
        <p:spPr bwMode="auto">
          <a:xfrm>
            <a:off x="6532864" y="3262638"/>
            <a:ext cx="1053363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내용 개체 틀 2"/>
          <p:cNvSpPr txBox="1">
            <a:spLocks/>
          </p:cNvSpPr>
          <p:nvPr/>
        </p:nvSpPr>
        <p:spPr bwMode="auto">
          <a:xfrm>
            <a:off x="4929190" y="1571612"/>
            <a:ext cx="3500462" cy="10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합병 정렬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merge-sort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퀵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정렬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quick-sort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5181254" y="3576963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관우</a:t>
            </a: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6213288" y="2830590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공명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7266651" y="3576963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장비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AutoShape 16"/>
          <p:cNvCxnSpPr>
            <a:cxnSpLocks noChangeShapeType="1"/>
            <a:stCxn id="138" idx="0"/>
            <a:endCxn id="130" idx="2"/>
          </p:cNvCxnSpPr>
          <p:nvPr/>
        </p:nvCxnSpPr>
        <p:spPr bwMode="auto">
          <a:xfrm flipV="1">
            <a:off x="4978523" y="4009011"/>
            <a:ext cx="522307" cy="3290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7" name="AutoShape 53"/>
          <p:cNvCxnSpPr>
            <a:cxnSpLocks noChangeShapeType="1"/>
            <a:stCxn id="130" idx="2"/>
            <a:endCxn id="139" idx="0"/>
          </p:cNvCxnSpPr>
          <p:nvPr/>
        </p:nvCxnSpPr>
        <p:spPr bwMode="auto">
          <a:xfrm>
            <a:off x="5500830" y="4009011"/>
            <a:ext cx="505216" cy="3029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8" name="모서리가 둥근 직사각형 137"/>
          <p:cNvSpPr/>
          <p:nvPr/>
        </p:nvSpPr>
        <p:spPr bwMode="auto">
          <a:xfrm>
            <a:off x="4658947" y="4338059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부장</a:t>
            </a: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5686470" y="4312009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부장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AutoShape 18"/>
          <p:cNvCxnSpPr>
            <a:cxnSpLocks noChangeShapeType="1"/>
            <a:stCxn id="151" idx="0"/>
            <a:endCxn id="139" idx="2"/>
          </p:cNvCxnSpPr>
          <p:nvPr/>
        </p:nvCxnSpPr>
        <p:spPr bwMode="auto">
          <a:xfrm flipH="1" flipV="1">
            <a:off x="6006046" y="4744057"/>
            <a:ext cx="257658" cy="319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AutoShape 19"/>
          <p:cNvCxnSpPr>
            <a:cxnSpLocks noChangeShapeType="1"/>
            <a:stCxn id="152" idx="0"/>
            <a:endCxn id="139" idx="2"/>
          </p:cNvCxnSpPr>
          <p:nvPr/>
        </p:nvCxnSpPr>
        <p:spPr bwMode="auto">
          <a:xfrm flipV="1">
            <a:off x="5730917" y="4744057"/>
            <a:ext cx="275129" cy="3178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1" name="Rectangle 31"/>
          <p:cNvSpPr>
            <a:spLocks noChangeAspect="1" noChangeArrowheads="1"/>
          </p:cNvSpPr>
          <p:nvPr/>
        </p:nvSpPr>
        <p:spPr bwMode="auto">
          <a:xfrm>
            <a:off x="6109217" y="5063201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Rectangle 36"/>
          <p:cNvSpPr>
            <a:spLocks noChangeAspect="1" noChangeArrowheads="1"/>
          </p:cNvSpPr>
          <p:nvPr/>
        </p:nvSpPr>
        <p:spPr bwMode="auto">
          <a:xfrm>
            <a:off x="5576430" y="5061872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AutoShape 18"/>
          <p:cNvCxnSpPr>
            <a:cxnSpLocks noChangeShapeType="1"/>
            <a:stCxn id="195" idx="0"/>
            <a:endCxn id="199" idx="2"/>
          </p:cNvCxnSpPr>
          <p:nvPr/>
        </p:nvCxnSpPr>
        <p:spPr bwMode="auto">
          <a:xfrm flipH="1" flipV="1">
            <a:off x="7048592" y="4760578"/>
            <a:ext cx="275900" cy="302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" name="AutoShape 19"/>
          <p:cNvCxnSpPr>
            <a:cxnSpLocks noChangeShapeType="1"/>
            <a:stCxn id="196" idx="0"/>
            <a:endCxn id="199" idx="2"/>
          </p:cNvCxnSpPr>
          <p:nvPr/>
        </p:nvCxnSpPr>
        <p:spPr bwMode="auto">
          <a:xfrm flipV="1">
            <a:off x="6791327" y="4760578"/>
            <a:ext cx="257265" cy="30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" name="Rectangle 31"/>
          <p:cNvSpPr>
            <a:spLocks noChangeAspect="1" noChangeArrowheads="1"/>
          </p:cNvSpPr>
          <p:nvPr/>
        </p:nvSpPr>
        <p:spPr bwMode="auto">
          <a:xfrm>
            <a:off x="7170005" y="5063202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Rectangle 36"/>
          <p:cNvSpPr>
            <a:spLocks noChangeAspect="1" noChangeArrowheads="1"/>
          </p:cNvSpPr>
          <p:nvPr/>
        </p:nvSpPr>
        <p:spPr bwMode="auto">
          <a:xfrm>
            <a:off x="6636840" y="5063203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7" name="AutoShape 16"/>
          <p:cNvCxnSpPr>
            <a:cxnSpLocks noChangeShapeType="1"/>
            <a:stCxn id="199" idx="0"/>
          </p:cNvCxnSpPr>
          <p:nvPr/>
        </p:nvCxnSpPr>
        <p:spPr bwMode="auto">
          <a:xfrm flipV="1">
            <a:off x="7048592" y="4009011"/>
            <a:ext cx="498062" cy="3195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8" name="AutoShape 53"/>
          <p:cNvCxnSpPr>
            <a:cxnSpLocks noChangeShapeType="1"/>
            <a:endCxn id="200" idx="0"/>
          </p:cNvCxnSpPr>
          <p:nvPr/>
        </p:nvCxnSpPr>
        <p:spPr bwMode="auto">
          <a:xfrm>
            <a:off x="7561152" y="3998933"/>
            <a:ext cx="548056" cy="3029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9" name="모서리가 둥근 직사각형 198"/>
          <p:cNvSpPr/>
          <p:nvPr/>
        </p:nvSpPr>
        <p:spPr bwMode="auto">
          <a:xfrm>
            <a:off x="6729016" y="4328530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부장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 bwMode="auto">
          <a:xfrm>
            <a:off x="7789632" y="4301931"/>
            <a:ext cx="639152" cy="432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부장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1" name="AutoShape 18"/>
          <p:cNvCxnSpPr>
            <a:cxnSpLocks noChangeShapeType="1"/>
            <a:stCxn id="203" idx="0"/>
            <a:endCxn id="200" idx="2"/>
          </p:cNvCxnSpPr>
          <p:nvPr/>
        </p:nvCxnSpPr>
        <p:spPr bwMode="auto">
          <a:xfrm flipH="1" flipV="1">
            <a:off x="8109208" y="4733979"/>
            <a:ext cx="276351" cy="3220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2" name="AutoShape 19"/>
          <p:cNvCxnSpPr>
            <a:cxnSpLocks noChangeShapeType="1"/>
            <a:stCxn id="204" idx="0"/>
            <a:endCxn id="200" idx="2"/>
          </p:cNvCxnSpPr>
          <p:nvPr/>
        </p:nvCxnSpPr>
        <p:spPr bwMode="auto">
          <a:xfrm flipV="1">
            <a:off x="7854219" y="4733979"/>
            <a:ext cx="254989" cy="3278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3" name="Rectangle 31"/>
          <p:cNvSpPr>
            <a:spLocks noChangeAspect="1" noChangeArrowheads="1"/>
          </p:cNvSpPr>
          <p:nvPr/>
        </p:nvSpPr>
        <p:spPr bwMode="auto">
          <a:xfrm>
            <a:off x="8231072" y="5055994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36"/>
          <p:cNvSpPr>
            <a:spLocks noChangeAspect="1" noChangeArrowheads="1"/>
          </p:cNvSpPr>
          <p:nvPr/>
        </p:nvSpPr>
        <p:spPr bwMode="auto">
          <a:xfrm>
            <a:off x="7699732" y="5061872"/>
            <a:ext cx="308973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kook\AppData\Local\Microsoft\Windows\Temporary Internet Files\Content.IE5\YRQFUUCW\MC9004272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76" y="192867"/>
            <a:ext cx="1427586" cy="15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Rectangle 31"/>
          <p:cNvSpPr>
            <a:spLocks noChangeAspect="1" noChangeArrowheads="1"/>
          </p:cNvSpPr>
          <p:nvPr/>
        </p:nvSpPr>
        <p:spPr bwMode="auto">
          <a:xfrm>
            <a:off x="5359308" y="5733256"/>
            <a:ext cx="2347111" cy="4320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산삼채집 작전</a:t>
            </a:r>
            <a:endParaRPr lang="ko-KR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092280" y="188640"/>
            <a:ext cx="1537643" cy="1488936"/>
            <a:chOff x="7023533" y="188640"/>
            <a:chExt cx="1390366" cy="134632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308304" y="404664"/>
              <a:ext cx="942975" cy="11303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4" y="2"/>
                </a:cxn>
                <a:cxn ang="0">
                  <a:pos x="162" y="9"/>
                </a:cxn>
                <a:cxn ang="0">
                  <a:pos x="200" y="16"/>
                </a:cxn>
                <a:cxn ang="0">
                  <a:pos x="248" y="27"/>
                </a:cxn>
                <a:cxn ang="0">
                  <a:pos x="303" y="38"/>
                </a:cxn>
                <a:cxn ang="0">
                  <a:pos x="366" y="51"/>
                </a:cxn>
                <a:cxn ang="0">
                  <a:pos x="434" y="66"/>
                </a:cxn>
                <a:cxn ang="0">
                  <a:pos x="506" y="80"/>
                </a:cxn>
                <a:cxn ang="0">
                  <a:pos x="580" y="98"/>
                </a:cxn>
                <a:cxn ang="0">
                  <a:pos x="657" y="115"/>
                </a:cxn>
                <a:cxn ang="0">
                  <a:pos x="731" y="131"/>
                </a:cxn>
                <a:cxn ang="0">
                  <a:pos x="807" y="149"/>
                </a:cxn>
                <a:cxn ang="0">
                  <a:pos x="877" y="165"/>
                </a:cxn>
                <a:cxn ang="0">
                  <a:pos x="945" y="181"/>
                </a:cxn>
                <a:cxn ang="0">
                  <a:pos x="1006" y="197"/>
                </a:cxn>
                <a:cxn ang="0">
                  <a:pos x="1062" y="212"/>
                </a:cxn>
                <a:cxn ang="0">
                  <a:pos x="1108" y="225"/>
                </a:cxn>
                <a:cxn ang="0">
                  <a:pos x="1146" y="236"/>
                </a:cxn>
                <a:cxn ang="0">
                  <a:pos x="1172" y="246"/>
                </a:cxn>
                <a:cxn ang="0">
                  <a:pos x="1187" y="254"/>
                </a:cxn>
                <a:cxn ang="0">
                  <a:pos x="1188" y="261"/>
                </a:cxn>
                <a:cxn ang="0">
                  <a:pos x="1184" y="277"/>
                </a:cxn>
                <a:cxn ang="0">
                  <a:pos x="1177" y="306"/>
                </a:cxn>
                <a:cxn ang="0">
                  <a:pos x="1167" y="347"/>
                </a:cxn>
                <a:cxn ang="0">
                  <a:pos x="1153" y="396"/>
                </a:cxn>
                <a:cxn ang="0">
                  <a:pos x="1140" y="458"/>
                </a:cxn>
                <a:cxn ang="0">
                  <a:pos x="1124" y="520"/>
                </a:cxn>
                <a:cxn ang="0">
                  <a:pos x="1107" y="593"/>
                </a:cxn>
                <a:cxn ang="0">
                  <a:pos x="1089" y="669"/>
                </a:cxn>
                <a:cxn ang="0">
                  <a:pos x="1070" y="747"/>
                </a:cxn>
                <a:cxn ang="0">
                  <a:pos x="1052" y="829"/>
                </a:cxn>
                <a:cxn ang="0">
                  <a:pos x="1033" y="909"/>
                </a:cxn>
                <a:cxn ang="0">
                  <a:pos x="1014" y="988"/>
                </a:cxn>
                <a:cxn ang="0">
                  <a:pos x="996" y="1065"/>
                </a:cxn>
                <a:cxn ang="0">
                  <a:pos x="977" y="1138"/>
                </a:cxn>
                <a:cxn ang="0">
                  <a:pos x="961" y="1206"/>
                </a:cxn>
                <a:cxn ang="0">
                  <a:pos x="948" y="1266"/>
                </a:cxn>
                <a:cxn ang="0">
                  <a:pos x="935" y="1320"/>
                </a:cxn>
                <a:cxn ang="0">
                  <a:pos x="925" y="1362"/>
                </a:cxn>
                <a:cxn ang="0">
                  <a:pos x="918" y="1395"/>
                </a:cxn>
                <a:cxn ang="0">
                  <a:pos x="913" y="1416"/>
                </a:cxn>
                <a:cxn ang="0">
                  <a:pos x="912" y="1425"/>
                </a:cxn>
              </a:cxnLst>
              <a:rect l="0" t="0" r="r" b="b"/>
              <a:pathLst>
                <a:path w="1190" h="1425">
                  <a:moveTo>
                    <a:pt x="0" y="1094"/>
                  </a:moveTo>
                  <a:lnTo>
                    <a:pt x="115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2"/>
                  </a:lnTo>
                  <a:lnTo>
                    <a:pt x="134" y="2"/>
                  </a:lnTo>
                  <a:lnTo>
                    <a:pt x="142" y="3"/>
                  </a:lnTo>
                  <a:lnTo>
                    <a:pt x="150" y="6"/>
                  </a:lnTo>
                  <a:lnTo>
                    <a:pt x="162" y="9"/>
                  </a:lnTo>
                  <a:lnTo>
                    <a:pt x="174" y="11"/>
                  </a:lnTo>
                  <a:lnTo>
                    <a:pt x="187" y="13"/>
                  </a:lnTo>
                  <a:lnTo>
                    <a:pt x="200" y="16"/>
                  </a:lnTo>
                  <a:lnTo>
                    <a:pt x="214" y="21"/>
                  </a:lnTo>
                  <a:lnTo>
                    <a:pt x="230" y="22"/>
                  </a:lnTo>
                  <a:lnTo>
                    <a:pt x="248" y="27"/>
                  </a:lnTo>
                  <a:lnTo>
                    <a:pt x="265" y="29"/>
                  </a:lnTo>
                  <a:lnTo>
                    <a:pt x="284" y="35"/>
                  </a:lnTo>
                  <a:lnTo>
                    <a:pt x="303" y="38"/>
                  </a:lnTo>
                  <a:lnTo>
                    <a:pt x="324" y="43"/>
                  </a:lnTo>
                  <a:lnTo>
                    <a:pt x="344" y="47"/>
                  </a:lnTo>
                  <a:lnTo>
                    <a:pt x="366" y="51"/>
                  </a:lnTo>
                  <a:lnTo>
                    <a:pt x="388" y="56"/>
                  </a:lnTo>
                  <a:lnTo>
                    <a:pt x="411" y="60"/>
                  </a:lnTo>
                  <a:lnTo>
                    <a:pt x="434" y="66"/>
                  </a:lnTo>
                  <a:lnTo>
                    <a:pt x="457" y="70"/>
                  </a:lnTo>
                  <a:lnTo>
                    <a:pt x="481" y="76"/>
                  </a:lnTo>
                  <a:lnTo>
                    <a:pt x="506" y="80"/>
                  </a:lnTo>
                  <a:lnTo>
                    <a:pt x="530" y="86"/>
                  </a:lnTo>
                  <a:lnTo>
                    <a:pt x="555" y="92"/>
                  </a:lnTo>
                  <a:lnTo>
                    <a:pt x="580" y="98"/>
                  </a:lnTo>
                  <a:lnTo>
                    <a:pt x="606" y="104"/>
                  </a:lnTo>
                  <a:lnTo>
                    <a:pt x="631" y="110"/>
                  </a:lnTo>
                  <a:lnTo>
                    <a:pt x="657" y="115"/>
                  </a:lnTo>
                  <a:lnTo>
                    <a:pt x="682" y="120"/>
                  </a:lnTo>
                  <a:lnTo>
                    <a:pt x="706" y="126"/>
                  </a:lnTo>
                  <a:lnTo>
                    <a:pt x="731" y="131"/>
                  </a:lnTo>
                  <a:lnTo>
                    <a:pt x="757" y="137"/>
                  </a:lnTo>
                  <a:lnTo>
                    <a:pt x="781" y="142"/>
                  </a:lnTo>
                  <a:lnTo>
                    <a:pt x="807" y="149"/>
                  </a:lnTo>
                  <a:lnTo>
                    <a:pt x="830" y="153"/>
                  </a:lnTo>
                  <a:lnTo>
                    <a:pt x="855" y="159"/>
                  </a:lnTo>
                  <a:lnTo>
                    <a:pt x="877" y="165"/>
                  </a:lnTo>
                  <a:lnTo>
                    <a:pt x="900" y="171"/>
                  </a:lnTo>
                  <a:lnTo>
                    <a:pt x="922" y="175"/>
                  </a:lnTo>
                  <a:lnTo>
                    <a:pt x="945" y="181"/>
                  </a:lnTo>
                  <a:lnTo>
                    <a:pt x="966" y="185"/>
                  </a:lnTo>
                  <a:lnTo>
                    <a:pt x="987" y="191"/>
                  </a:lnTo>
                  <a:lnTo>
                    <a:pt x="1006" y="197"/>
                  </a:lnTo>
                  <a:lnTo>
                    <a:pt x="1027" y="203"/>
                  </a:lnTo>
                  <a:lnTo>
                    <a:pt x="1044" y="207"/>
                  </a:lnTo>
                  <a:lnTo>
                    <a:pt x="1062" y="212"/>
                  </a:lnTo>
                  <a:lnTo>
                    <a:pt x="1078" y="216"/>
                  </a:lnTo>
                  <a:lnTo>
                    <a:pt x="1094" y="220"/>
                  </a:lnTo>
                  <a:lnTo>
                    <a:pt x="1108" y="225"/>
                  </a:lnTo>
                  <a:lnTo>
                    <a:pt x="1123" y="229"/>
                  </a:lnTo>
                  <a:lnTo>
                    <a:pt x="1135" y="232"/>
                  </a:lnTo>
                  <a:lnTo>
                    <a:pt x="1146" y="236"/>
                  </a:lnTo>
                  <a:lnTo>
                    <a:pt x="1156" y="239"/>
                  </a:lnTo>
                  <a:lnTo>
                    <a:pt x="1165" y="244"/>
                  </a:lnTo>
                  <a:lnTo>
                    <a:pt x="1172" y="246"/>
                  </a:lnTo>
                  <a:lnTo>
                    <a:pt x="1178" y="249"/>
                  </a:lnTo>
                  <a:lnTo>
                    <a:pt x="1184" y="252"/>
                  </a:lnTo>
                  <a:lnTo>
                    <a:pt x="1187" y="254"/>
                  </a:lnTo>
                  <a:lnTo>
                    <a:pt x="1190" y="257"/>
                  </a:lnTo>
                  <a:lnTo>
                    <a:pt x="1190" y="260"/>
                  </a:lnTo>
                  <a:lnTo>
                    <a:pt x="1188" y="261"/>
                  </a:lnTo>
                  <a:lnTo>
                    <a:pt x="1188" y="265"/>
                  </a:lnTo>
                  <a:lnTo>
                    <a:pt x="1185" y="270"/>
                  </a:lnTo>
                  <a:lnTo>
                    <a:pt x="1184" y="277"/>
                  </a:lnTo>
                  <a:lnTo>
                    <a:pt x="1183" y="284"/>
                  </a:lnTo>
                  <a:lnTo>
                    <a:pt x="1180" y="296"/>
                  </a:lnTo>
                  <a:lnTo>
                    <a:pt x="1177" y="306"/>
                  </a:lnTo>
                  <a:lnTo>
                    <a:pt x="1174" y="319"/>
                  </a:lnTo>
                  <a:lnTo>
                    <a:pt x="1169" y="332"/>
                  </a:lnTo>
                  <a:lnTo>
                    <a:pt x="1167" y="347"/>
                  </a:lnTo>
                  <a:lnTo>
                    <a:pt x="1162" y="363"/>
                  </a:lnTo>
                  <a:lnTo>
                    <a:pt x="1159" y="379"/>
                  </a:lnTo>
                  <a:lnTo>
                    <a:pt x="1153" y="396"/>
                  </a:lnTo>
                  <a:lnTo>
                    <a:pt x="1151" y="415"/>
                  </a:lnTo>
                  <a:lnTo>
                    <a:pt x="1145" y="436"/>
                  </a:lnTo>
                  <a:lnTo>
                    <a:pt x="1140" y="458"/>
                  </a:lnTo>
                  <a:lnTo>
                    <a:pt x="1136" y="478"/>
                  </a:lnTo>
                  <a:lnTo>
                    <a:pt x="1130" y="498"/>
                  </a:lnTo>
                  <a:lnTo>
                    <a:pt x="1124" y="520"/>
                  </a:lnTo>
                  <a:lnTo>
                    <a:pt x="1118" y="545"/>
                  </a:lnTo>
                  <a:lnTo>
                    <a:pt x="1113" y="568"/>
                  </a:lnTo>
                  <a:lnTo>
                    <a:pt x="1107" y="593"/>
                  </a:lnTo>
                  <a:lnTo>
                    <a:pt x="1101" y="618"/>
                  </a:lnTo>
                  <a:lnTo>
                    <a:pt x="1095" y="644"/>
                  </a:lnTo>
                  <a:lnTo>
                    <a:pt x="1089" y="669"/>
                  </a:lnTo>
                  <a:lnTo>
                    <a:pt x="1084" y="695"/>
                  </a:lnTo>
                  <a:lnTo>
                    <a:pt x="1076" y="721"/>
                  </a:lnTo>
                  <a:lnTo>
                    <a:pt x="1070" y="747"/>
                  </a:lnTo>
                  <a:lnTo>
                    <a:pt x="1065" y="775"/>
                  </a:lnTo>
                  <a:lnTo>
                    <a:pt x="1057" y="801"/>
                  </a:lnTo>
                  <a:lnTo>
                    <a:pt x="1052" y="829"/>
                  </a:lnTo>
                  <a:lnTo>
                    <a:pt x="1046" y="857"/>
                  </a:lnTo>
                  <a:lnTo>
                    <a:pt x="1038" y="881"/>
                  </a:lnTo>
                  <a:lnTo>
                    <a:pt x="1033" y="909"/>
                  </a:lnTo>
                  <a:lnTo>
                    <a:pt x="1025" y="935"/>
                  </a:lnTo>
                  <a:lnTo>
                    <a:pt x="1019" y="962"/>
                  </a:lnTo>
                  <a:lnTo>
                    <a:pt x="1014" y="988"/>
                  </a:lnTo>
                  <a:lnTo>
                    <a:pt x="1008" y="1014"/>
                  </a:lnTo>
                  <a:lnTo>
                    <a:pt x="1002" y="1039"/>
                  </a:lnTo>
                  <a:lnTo>
                    <a:pt x="996" y="1065"/>
                  </a:lnTo>
                  <a:lnTo>
                    <a:pt x="989" y="1090"/>
                  </a:lnTo>
                  <a:lnTo>
                    <a:pt x="983" y="1113"/>
                  </a:lnTo>
                  <a:lnTo>
                    <a:pt x="977" y="1138"/>
                  </a:lnTo>
                  <a:lnTo>
                    <a:pt x="973" y="1161"/>
                  </a:lnTo>
                  <a:lnTo>
                    <a:pt x="967" y="1183"/>
                  </a:lnTo>
                  <a:lnTo>
                    <a:pt x="961" y="1206"/>
                  </a:lnTo>
                  <a:lnTo>
                    <a:pt x="957" y="1227"/>
                  </a:lnTo>
                  <a:lnTo>
                    <a:pt x="952" y="1248"/>
                  </a:lnTo>
                  <a:lnTo>
                    <a:pt x="948" y="1266"/>
                  </a:lnTo>
                  <a:lnTo>
                    <a:pt x="944" y="1285"/>
                  </a:lnTo>
                  <a:lnTo>
                    <a:pt x="938" y="1302"/>
                  </a:lnTo>
                  <a:lnTo>
                    <a:pt x="935" y="1320"/>
                  </a:lnTo>
                  <a:lnTo>
                    <a:pt x="931" y="1334"/>
                  </a:lnTo>
                  <a:lnTo>
                    <a:pt x="928" y="1349"/>
                  </a:lnTo>
                  <a:lnTo>
                    <a:pt x="925" y="1362"/>
                  </a:lnTo>
                  <a:lnTo>
                    <a:pt x="922" y="1375"/>
                  </a:lnTo>
                  <a:lnTo>
                    <a:pt x="920" y="1385"/>
                  </a:lnTo>
                  <a:lnTo>
                    <a:pt x="918" y="1395"/>
                  </a:lnTo>
                  <a:lnTo>
                    <a:pt x="915" y="1404"/>
                  </a:lnTo>
                  <a:lnTo>
                    <a:pt x="915" y="1411"/>
                  </a:lnTo>
                  <a:lnTo>
                    <a:pt x="913" y="1416"/>
                  </a:lnTo>
                  <a:lnTo>
                    <a:pt x="912" y="1420"/>
                  </a:lnTo>
                  <a:lnTo>
                    <a:pt x="912" y="1423"/>
                  </a:lnTo>
                  <a:lnTo>
                    <a:pt x="912" y="1425"/>
                  </a:lnTo>
                  <a:lnTo>
                    <a:pt x="0" y="1094"/>
                  </a:lnTo>
                  <a:lnTo>
                    <a:pt x="0" y="1094"/>
                  </a:lnTo>
                  <a:close/>
                </a:path>
              </a:pathLst>
            </a:custGeom>
            <a:solidFill>
              <a:srgbClr val="A38A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9" name="그룹 140"/>
            <p:cNvGrpSpPr/>
            <p:nvPr/>
          </p:nvGrpSpPr>
          <p:grpSpPr>
            <a:xfrm>
              <a:off x="7596336" y="188640"/>
              <a:ext cx="817563" cy="722313"/>
              <a:chOff x="6040438" y="5029200"/>
              <a:chExt cx="817563" cy="722313"/>
            </a:xfrm>
          </p:grpSpPr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6054725" y="5053013"/>
                <a:ext cx="777875" cy="687387"/>
              </a:xfrm>
              <a:custGeom>
                <a:avLst/>
                <a:gdLst/>
                <a:ahLst/>
                <a:cxnLst>
                  <a:cxn ang="0">
                    <a:pos x="974" y="0"/>
                  </a:cxn>
                  <a:cxn ang="0">
                    <a:pos x="958" y="376"/>
                  </a:cxn>
                  <a:cxn ang="0">
                    <a:pos x="815" y="701"/>
                  </a:cxn>
                  <a:cxn ang="0">
                    <a:pos x="572" y="848"/>
                  </a:cxn>
                  <a:cxn ang="0">
                    <a:pos x="290" y="867"/>
                  </a:cxn>
                  <a:cxn ang="0">
                    <a:pos x="0" y="721"/>
                  </a:cxn>
                  <a:cxn ang="0">
                    <a:pos x="164" y="760"/>
                  </a:cxn>
                  <a:cxn ang="0">
                    <a:pos x="413" y="808"/>
                  </a:cxn>
                  <a:cxn ang="0">
                    <a:pos x="643" y="749"/>
                  </a:cxn>
                  <a:cxn ang="0">
                    <a:pos x="831" y="551"/>
                  </a:cxn>
                  <a:cxn ang="0">
                    <a:pos x="834" y="543"/>
                  </a:cxn>
                  <a:cxn ang="0">
                    <a:pos x="837" y="536"/>
                  </a:cxn>
                  <a:cxn ang="0">
                    <a:pos x="841" y="527"/>
                  </a:cxn>
                  <a:cxn ang="0">
                    <a:pos x="847" y="516"/>
                  </a:cxn>
                  <a:cxn ang="0">
                    <a:pos x="852" y="504"/>
                  </a:cxn>
                  <a:cxn ang="0">
                    <a:pos x="859" y="491"/>
                  </a:cxn>
                  <a:cxn ang="0">
                    <a:pos x="866" y="478"/>
                  </a:cxn>
                  <a:cxn ang="0">
                    <a:pos x="872" y="463"/>
                  </a:cxn>
                  <a:cxn ang="0">
                    <a:pos x="879" y="450"/>
                  </a:cxn>
                  <a:cxn ang="0">
                    <a:pos x="885" y="437"/>
                  </a:cxn>
                  <a:cxn ang="0">
                    <a:pos x="891" y="425"/>
                  </a:cxn>
                  <a:cxn ang="0">
                    <a:pos x="894" y="415"/>
                  </a:cxn>
                  <a:cxn ang="0">
                    <a:pos x="900" y="408"/>
                  </a:cxn>
                  <a:cxn ang="0">
                    <a:pos x="903" y="401"/>
                  </a:cxn>
                  <a:cxn ang="0">
                    <a:pos x="903" y="390"/>
                  </a:cxn>
                  <a:cxn ang="0">
                    <a:pos x="904" y="379"/>
                  </a:cxn>
                  <a:cxn ang="0">
                    <a:pos x="905" y="367"/>
                  </a:cxn>
                  <a:cxn ang="0">
                    <a:pos x="907" y="353"/>
                  </a:cxn>
                  <a:cxn ang="0">
                    <a:pos x="908" y="337"/>
                  </a:cxn>
                  <a:cxn ang="0">
                    <a:pos x="910" y="328"/>
                  </a:cxn>
                  <a:cxn ang="0">
                    <a:pos x="910" y="319"/>
                  </a:cxn>
                  <a:cxn ang="0">
                    <a:pos x="913" y="302"/>
                  </a:cxn>
                  <a:cxn ang="0">
                    <a:pos x="913" y="291"/>
                  </a:cxn>
                  <a:cxn ang="0">
                    <a:pos x="914" y="284"/>
                  </a:cxn>
                  <a:cxn ang="0">
                    <a:pos x="916" y="267"/>
                  </a:cxn>
                  <a:cxn ang="0">
                    <a:pos x="917" y="251"/>
                  </a:cxn>
                  <a:cxn ang="0">
                    <a:pos x="920" y="238"/>
                  </a:cxn>
                  <a:cxn ang="0">
                    <a:pos x="921" y="224"/>
                  </a:cxn>
                  <a:cxn ang="0">
                    <a:pos x="921" y="216"/>
                  </a:cxn>
                  <a:cxn ang="0">
                    <a:pos x="923" y="208"/>
                  </a:cxn>
                  <a:cxn ang="0">
                    <a:pos x="904" y="48"/>
                  </a:cxn>
                </a:cxnLst>
                <a:rect l="0" t="0" r="r" b="b"/>
                <a:pathLst>
                  <a:path w="980" h="867">
                    <a:moveTo>
                      <a:pt x="904" y="48"/>
                    </a:moveTo>
                    <a:lnTo>
                      <a:pt x="974" y="0"/>
                    </a:lnTo>
                    <a:lnTo>
                      <a:pt x="980" y="156"/>
                    </a:lnTo>
                    <a:lnTo>
                      <a:pt x="958" y="376"/>
                    </a:lnTo>
                    <a:lnTo>
                      <a:pt x="904" y="568"/>
                    </a:lnTo>
                    <a:lnTo>
                      <a:pt x="815" y="701"/>
                    </a:lnTo>
                    <a:lnTo>
                      <a:pt x="702" y="800"/>
                    </a:lnTo>
                    <a:lnTo>
                      <a:pt x="572" y="848"/>
                    </a:lnTo>
                    <a:lnTo>
                      <a:pt x="451" y="867"/>
                    </a:lnTo>
                    <a:lnTo>
                      <a:pt x="290" y="867"/>
                    </a:lnTo>
                    <a:lnTo>
                      <a:pt x="150" y="817"/>
                    </a:lnTo>
                    <a:lnTo>
                      <a:pt x="0" y="721"/>
                    </a:lnTo>
                    <a:lnTo>
                      <a:pt x="43" y="688"/>
                    </a:lnTo>
                    <a:lnTo>
                      <a:pt x="164" y="760"/>
                    </a:lnTo>
                    <a:lnTo>
                      <a:pt x="294" y="801"/>
                    </a:lnTo>
                    <a:lnTo>
                      <a:pt x="413" y="808"/>
                    </a:lnTo>
                    <a:lnTo>
                      <a:pt x="546" y="792"/>
                    </a:lnTo>
                    <a:lnTo>
                      <a:pt x="643" y="749"/>
                    </a:lnTo>
                    <a:lnTo>
                      <a:pt x="741" y="682"/>
                    </a:lnTo>
                    <a:lnTo>
                      <a:pt x="831" y="551"/>
                    </a:lnTo>
                    <a:lnTo>
                      <a:pt x="831" y="548"/>
                    </a:lnTo>
                    <a:lnTo>
                      <a:pt x="834" y="543"/>
                    </a:lnTo>
                    <a:lnTo>
                      <a:pt x="834" y="539"/>
                    </a:lnTo>
                    <a:lnTo>
                      <a:pt x="837" y="536"/>
                    </a:lnTo>
                    <a:lnTo>
                      <a:pt x="840" y="532"/>
                    </a:lnTo>
                    <a:lnTo>
                      <a:pt x="841" y="527"/>
                    </a:lnTo>
                    <a:lnTo>
                      <a:pt x="844" y="522"/>
                    </a:lnTo>
                    <a:lnTo>
                      <a:pt x="847" y="516"/>
                    </a:lnTo>
                    <a:lnTo>
                      <a:pt x="849" y="510"/>
                    </a:lnTo>
                    <a:lnTo>
                      <a:pt x="852" y="504"/>
                    </a:lnTo>
                    <a:lnTo>
                      <a:pt x="856" y="497"/>
                    </a:lnTo>
                    <a:lnTo>
                      <a:pt x="859" y="491"/>
                    </a:lnTo>
                    <a:lnTo>
                      <a:pt x="862" y="484"/>
                    </a:lnTo>
                    <a:lnTo>
                      <a:pt x="866" y="478"/>
                    </a:lnTo>
                    <a:lnTo>
                      <a:pt x="869" y="471"/>
                    </a:lnTo>
                    <a:lnTo>
                      <a:pt x="872" y="463"/>
                    </a:lnTo>
                    <a:lnTo>
                      <a:pt x="875" y="456"/>
                    </a:lnTo>
                    <a:lnTo>
                      <a:pt x="879" y="450"/>
                    </a:lnTo>
                    <a:lnTo>
                      <a:pt x="881" y="443"/>
                    </a:lnTo>
                    <a:lnTo>
                      <a:pt x="885" y="437"/>
                    </a:lnTo>
                    <a:lnTo>
                      <a:pt x="886" y="431"/>
                    </a:lnTo>
                    <a:lnTo>
                      <a:pt x="891" y="425"/>
                    </a:lnTo>
                    <a:lnTo>
                      <a:pt x="892" y="421"/>
                    </a:lnTo>
                    <a:lnTo>
                      <a:pt x="894" y="415"/>
                    </a:lnTo>
                    <a:lnTo>
                      <a:pt x="897" y="411"/>
                    </a:lnTo>
                    <a:lnTo>
                      <a:pt x="900" y="408"/>
                    </a:lnTo>
                    <a:lnTo>
                      <a:pt x="901" y="402"/>
                    </a:lnTo>
                    <a:lnTo>
                      <a:pt x="903" y="401"/>
                    </a:lnTo>
                    <a:lnTo>
                      <a:pt x="903" y="396"/>
                    </a:lnTo>
                    <a:lnTo>
                      <a:pt x="903" y="390"/>
                    </a:lnTo>
                    <a:lnTo>
                      <a:pt x="903" y="385"/>
                    </a:lnTo>
                    <a:lnTo>
                      <a:pt x="904" y="379"/>
                    </a:lnTo>
                    <a:lnTo>
                      <a:pt x="904" y="373"/>
                    </a:lnTo>
                    <a:lnTo>
                      <a:pt x="905" y="367"/>
                    </a:lnTo>
                    <a:lnTo>
                      <a:pt x="905" y="360"/>
                    </a:lnTo>
                    <a:lnTo>
                      <a:pt x="907" y="353"/>
                    </a:lnTo>
                    <a:lnTo>
                      <a:pt x="907" y="344"/>
                    </a:lnTo>
                    <a:lnTo>
                      <a:pt x="908" y="337"/>
                    </a:lnTo>
                    <a:lnTo>
                      <a:pt x="908" y="332"/>
                    </a:lnTo>
                    <a:lnTo>
                      <a:pt x="910" y="328"/>
                    </a:lnTo>
                    <a:lnTo>
                      <a:pt x="910" y="323"/>
                    </a:lnTo>
                    <a:lnTo>
                      <a:pt x="910" y="319"/>
                    </a:lnTo>
                    <a:lnTo>
                      <a:pt x="911" y="310"/>
                    </a:lnTo>
                    <a:lnTo>
                      <a:pt x="913" y="302"/>
                    </a:lnTo>
                    <a:lnTo>
                      <a:pt x="913" y="297"/>
                    </a:lnTo>
                    <a:lnTo>
                      <a:pt x="913" y="291"/>
                    </a:lnTo>
                    <a:lnTo>
                      <a:pt x="914" y="289"/>
                    </a:lnTo>
                    <a:lnTo>
                      <a:pt x="914" y="284"/>
                    </a:lnTo>
                    <a:lnTo>
                      <a:pt x="914" y="275"/>
                    </a:lnTo>
                    <a:lnTo>
                      <a:pt x="916" y="267"/>
                    </a:lnTo>
                    <a:lnTo>
                      <a:pt x="917" y="258"/>
                    </a:lnTo>
                    <a:lnTo>
                      <a:pt x="917" y="251"/>
                    </a:lnTo>
                    <a:lnTo>
                      <a:pt x="919" y="243"/>
                    </a:lnTo>
                    <a:lnTo>
                      <a:pt x="920" y="238"/>
                    </a:lnTo>
                    <a:lnTo>
                      <a:pt x="920" y="230"/>
                    </a:lnTo>
                    <a:lnTo>
                      <a:pt x="921" y="224"/>
                    </a:lnTo>
                    <a:lnTo>
                      <a:pt x="921" y="219"/>
                    </a:lnTo>
                    <a:lnTo>
                      <a:pt x="921" y="216"/>
                    </a:lnTo>
                    <a:lnTo>
                      <a:pt x="923" y="210"/>
                    </a:lnTo>
                    <a:lnTo>
                      <a:pt x="923" y="208"/>
                    </a:lnTo>
                    <a:lnTo>
                      <a:pt x="904" y="48"/>
                    </a:lnTo>
                    <a:lnTo>
                      <a:pt x="904" y="48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2" name="Freeform 16"/>
              <p:cNvSpPr>
                <a:spLocks/>
              </p:cNvSpPr>
              <p:nvPr/>
            </p:nvSpPr>
            <p:spPr bwMode="auto">
              <a:xfrm>
                <a:off x="6100763" y="5084763"/>
                <a:ext cx="682625" cy="608012"/>
              </a:xfrm>
              <a:custGeom>
                <a:avLst/>
                <a:gdLst/>
                <a:ahLst/>
                <a:cxnLst>
                  <a:cxn ang="0">
                    <a:pos x="0" y="652"/>
                  </a:cxn>
                  <a:cxn ang="0">
                    <a:pos x="462" y="294"/>
                  </a:cxn>
                  <a:cxn ang="0">
                    <a:pos x="850" y="0"/>
                  </a:cxn>
                  <a:cxn ang="0">
                    <a:pos x="859" y="218"/>
                  </a:cxn>
                  <a:cxn ang="0">
                    <a:pos x="818" y="427"/>
                  </a:cxn>
                  <a:cxn ang="0">
                    <a:pos x="724" y="596"/>
                  </a:cxn>
                  <a:cxn ang="0">
                    <a:pos x="629" y="683"/>
                  </a:cxn>
                  <a:cxn ang="0">
                    <a:pos x="524" y="734"/>
                  </a:cxn>
                  <a:cxn ang="0">
                    <a:pos x="405" y="760"/>
                  </a:cxn>
                  <a:cxn ang="0">
                    <a:pos x="293" y="766"/>
                  </a:cxn>
                  <a:cxn ang="0">
                    <a:pos x="173" y="740"/>
                  </a:cxn>
                  <a:cxn ang="0">
                    <a:pos x="50" y="693"/>
                  </a:cxn>
                  <a:cxn ang="0">
                    <a:pos x="0" y="652"/>
                  </a:cxn>
                  <a:cxn ang="0">
                    <a:pos x="0" y="652"/>
                  </a:cxn>
                </a:cxnLst>
                <a:rect l="0" t="0" r="r" b="b"/>
                <a:pathLst>
                  <a:path w="859" h="766">
                    <a:moveTo>
                      <a:pt x="0" y="652"/>
                    </a:moveTo>
                    <a:lnTo>
                      <a:pt x="462" y="294"/>
                    </a:lnTo>
                    <a:lnTo>
                      <a:pt x="850" y="0"/>
                    </a:lnTo>
                    <a:lnTo>
                      <a:pt x="859" y="218"/>
                    </a:lnTo>
                    <a:lnTo>
                      <a:pt x="818" y="427"/>
                    </a:lnTo>
                    <a:lnTo>
                      <a:pt x="724" y="596"/>
                    </a:lnTo>
                    <a:lnTo>
                      <a:pt x="629" y="683"/>
                    </a:lnTo>
                    <a:lnTo>
                      <a:pt x="524" y="734"/>
                    </a:lnTo>
                    <a:lnTo>
                      <a:pt x="405" y="760"/>
                    </a:lnTo>
                    <a:lnTo>
                      <a:pt x="293" y="766"/>
                    </a:lnTo>
                    <a:lnTo>
                      <a:pt x="173" y="740"/>
                    </a:lnTo>
                    <a:lnTo>
                      <a:pt x="50" y="693"/>
                    </a:lnTo>
                    <a:lnTo>
                      <a:pt x="0" y="652"/>
                    </a:lnTo>
                    <a:lnTo>
                      <a:pt x="0" y="652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6553200" y="5362575"/>
                <a:ext cx="49213" cy="104775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1" y="35"/>
                  </a:cxn>
                  <a:cxn ang="0">
                    <a:pos x="50" y="0"/>
                  </a:cxn>
                  <a:cxn ang="0">
                    <a:pos x="63" y="27"/>
                  </a:cxn>
                  <a:cxn ang="0">
                    <a:pos x="56" y="66"/>
                  </a:cxn>
                  <a:cxn ang="0">
                    <a:pos x="28" y="113"/>
                  </a:cxn>
                  <a:cxn ang="0">
                    <a:pos x="5" y="132"/>
                  </a:cxn>
                  <a:cxn ang="0">
                    <a:pos x="3" y="130"/>
                  </a:cxn>
                  <a:cxn ang="0">
                    <a:pos x="3" y="129"/>
                  </a:cxn>
                  <a:cxn ang="0">
                    <a:pos x="2" y="124"/>
                  </a:cxn>
                  <a:cxn ang="0">
                    <a:pos x="2" y="120"/>
                  </a:cxn>
                  <a:cxn ang="0">
                    <a:pos x="0" y="116"/>
                  </a:cxn>
                  <a:cxn ang="0">
                    <a:pos x="0" y="110"/>
                  </a:cxn>
                  <a:cxn ang="0">
                    <a:pos x="0" y="107"/>
                  </a:cxn>
                  <a:cxn ang="0">
                    <a:pos x="3" y="104"/>
                  </a:cxn>
                  <a:cxn ang="0">
                    <a:pos x="3" y="104"/>
                  </a:cxn>
                </a:cxnLst>
                <a:rect l="0" t="0" r="r" b="b"/>
                <a:pathLst>
                  <a:path w="63" h="132">
                    <a:moveTo>
                      <a:pt x="3" y="104"/>
                    </a:moveTo>
                    <a:lnTo>
                      <a:pt x="21" y="35"/>
                    </a:lnTo>
                    <a:lnTo>
                      <a:pt x="50" y="0"/>
                    </a:lnTo>
                    <a:lnTo>
                      <a:pt x="63" y="27"/>
                    </a:lnTo>
                    <a:lnTo>
                      <a:pt x="56" y="66"/>
                    </a:lnTo>
                    <a:lnTo>
                      <a:pt x="28" y="113"/>
                    </a:lnTo>
                    <a:lnTo>
                      <a:pt x="5" y="132"/>
                    </a:lnTo>
                    <a:lnTo>
                      <a:pt x="3" y="130"/>
                    </a:lnTo>
                    <a:lnTo>
                      <a:pt x="3" y="129"/>
                    </a:lnTo>
                    <a:lnTo>
                      <a:pt x="2" y="124"/>
                    </a:lnTo>
                    <a:lnTo>
                      <a:pt x="2" y="120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3" y="104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18"/>
              <p:cNvSpPr>
                <a:spLocks/>
              </p:cNvSpPr>
              <p:nvPr/>
            </p:nvSpPr>
            <p:spPr bwMode="auto">
              <a:xfrm>
                <a:off x="6273800" y="5492750"/>
                <a:ext cx="34925" cy="47625"/>
              </a:xfrm>
              <a:custGeom>
                <a:avLst/>
                <a:gdLst/>
                <a:ahLst/>
                <a:cxnLst>
                  <a:cxn ang="0">
                    <a:pos x="15" y="17"/>
                  </a:cxn>
                  <a:cxn ang="0">
                    <a:pos x="0" y="46"/>
                  </a:cxn>
                  <a:cxn ang="0">
                    <a:pos x="9" y="61"/>
                  </a:cxn>
                  <a:cxn ang="0">
                    <a:pos x="35" y="49"/>
                  </a:cxn>
                  <a:cxn ang="0">
                    <a:pos x="44" y="0"/>
                  </a:cxn>
                  <a:cxn ang="0">
                    <a:pos x="15" y="17"/>
                  </a:cxn>
                  <a:cxn ang="0">
                    <a:pos x="15" y="17"/>
                  </a:cxn>
                </a:cxnLst>
                <a:rect l="0" t="0" r="r" b="b"/>
                <a:pathLst>
                  <a:path w="44" h="61">
                    <a:moveTo>
                      <a:pt x="15" y="17"/>
                    </a:moveTo>
                    <a:lnTo>
                      <a:pt x="0" y="46"/>
                    </a:lnTo>
                    <a:lnTo>
                      <a:pt x="9" y="61"/>
                    </a:lnTo>
                    <a:lnTo>
                      <a:pt x="35" y="49"/>
                    </a:lnTo>
                    <a:lnTo>
                      <a:pt x="44" y="0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6337300" y="5503863"/>
                <a:ext cx="46038" cy="920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6" y="2"/>
                  </a:cxn>
                  <a:cxn ang="0">
                    <a:pos x="52" y="89"/>
                  </a:cxn>
                  <a:cxn ang="0">
                    <a:pos x="20" y="115"/>
                  </a:cxn>
                  <a:cxn ang="0">
                    <a:pos x="0" y="101"/>
                  </a:cxn>
                  <a:cxn ang="0">
                    <a:pos x="18" y="48"/>
                  </a:cxn>
                  <a:cxn ang="0">
                    <a:pos x="39" y="0"/>
                  </a:cxn>
                  <a:cxn ang="0">
                    <a:pos x="39" y="0"/>
                  </a:cxn>
                </a:cxnLst>
                <a:rect l="0" t="0" r="r" b="b"/>
                <a:pathLst>
                  <a:path w="56" h="115">
                    <a:moveTo>
                      <a:pt x="39" y="0"/>
                    </a:moveTo>
                    <a:lnTo>
                      <a:pt x="56" y="2"/>
                    </a:lnTo>
                    <a:lnTo>
                      <a:pt x="52" y="89"/>
                    </a:lnTo>
                    <a:lnTo>
                      <a:pt x="20" y="115"/>
                    </a:lnTo>
                    <a:lnTo>
                      <a:pt x="0" y="101"/>
                    </a:lnTo>
                    <a:lnTo>
                      <a:pt x="18" y="48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6438900" y="53689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3" y="0"/>
                  </a:cxn>
                  <a:cxn ang="0">
                    <a:pos x="51" y="7"/>
                  </a:cxn>
                  <a:cxn ang="0">
                    <a:pos x="37" y="52"/>
                  </a:cxn>
                  <a:cxn ang="0">
                    <a:pos x="13" y="7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51" h="75">
                    <a:moveTo>
                      <a:pt x="0" y="54"/>
                    </a:moveTo>
                    <a:lnTo>
                      <a:pt x="33" y="0"/>
                    </a:lnTo>
                    <a:lnTo>
                      <a:pt x="51" y="7"/>
                    </a:lnTo>
                    <a:lnTo>
                      <a:pt x="37" y="52"/>
                    </a:lnTo>
                    <a:lnTo>
                      <a:pt x="13" y="7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6056313" y="5029200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8"/>
                  </a:cxn>
                  <a:cxn ang="0">
                    <a:pos x="51" y="758"/>
                  </a:cxn>
                  <a:cxn ang="0">
                    <a:pos x="74" y="774"/>
                  </a:cxn>
                  <a:cxn ang="0">
                    <a:pos x="100" y="792"/>
                  </a:cxn>
                  <a:cxn ang="0">
                    <a:pos x="134" y="811"/>
                  </a:cxn>
                  <a:cxn ang="0">
                    <a:pos x="173" y="828"/>
                  </a:cxn>
                  <a:cxn ang="0">
                    <a:pos x="217" y="846"/>
                  </a:cxn>
                  <a:cxn ang="0">
                    <a:pos x="263" y="860"/>
                  </a:cxn>
                  <a:cxn ang="0">
                    <a:pos x="316" y="872"/>
                  </a:cxn>
                  <a:cxn ang="0">
                    <a:pos x="371" y="879"/>
                  </a:cxn>
                  <a:cxn ang="0">
                    <a:pos x="432" y="882"/>
                  </a:cxn>
                  <a:cxn ang="0">
                    <a:pos x="495" y="876"/>
                  </a:cxn>
                  <a:cxn ang="0">
                    <a:pos x="560" y="866"/>
                  </a:cxn>
                  <a:cxn ang="0">
                    <a:pos x="629" y="846"/>
                  </a:cxn>
                  <a:cxn ang="0">
                    <a:pos x="701" y="817"/>
                  </a:cxn>
                  <a:cxn ang="0">
                    <a:pos x="715" y="806"/>
                  </a:cxn>
                  <a:cxn ang="0">
                    <a:pos x="732" y="795"/>
                  </a:cxn>
                  <a:cxn ang="0">
                    <a:pos x="754" y="779"/>
                  </a:cxn>
                  <a:cxn ang="0">
                    <a:pos x="777" y="755"/>
                  </a:cxn>
                  <a:cxn ang="0">
                    <a:pos x="805" y="726"/>
                  </a:cxn>
                  <a:cxn ang="0">
                    <a:pos x="834" y="691"/>
                  </a:cxn>
                  <a:cxn ang="0">
                    <a:pos x="863" y="651"/>
                  </a:cxn>
                  <a:cxn ang="0">
                    <a:pos x="891" y="600"/>
                  </a:cxn>
                  <a:cxn ang="0">
                    <a:pos x="918" y="543"/>
                  </a:cxn>
                  <a:cxn ang="0">
                    <a:pos x="940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1" y="231"/>
                  </a:cxn>
                  <a:cxn ang="0">
                    <a:pos x="981" y="129"/>
                  </a:cxn>
                  <a:cxn ang="0">
                    <a:pos x="972" y="19"/>
                  </a:cxn>
                  <a:cxn ang="0">
                    <a:pos x="996" y="8"/>
                  </a:cxn>
                  <a:cxn ang="0">
                    <a:pos x="997" y="32"/>
                  </a:cxn>
                  <a:cxn ang="0">
                    <a:pos x="1001" y="67"/>
                  </a:cxn>
                  <a:cxn ang="0">
                    <a:pos x="1004" y="109"/>
                  </a:cxn>
                  <a:cxn ang="0">
                    <a:pos x="1007" y="160"/>
                  </a:cxn>
                  <a:cxn ang="0">
                    <a:pos x="1007" y="218"/>
                  </a:cxn>
                  <a:cxn ang="0">
                    <a:pos x="1004" y="282"/>
                  </a:cxn>
                  <a:cxn ang="0">
                    <a:pos x="997" y="349"/>
                  </a:cxn>
                  <a:cxn ang="0">
                    <a:pos x="985" y="418"/>
                  </a:cxn>
                  <a:cxn ang="0">
                    <a:pos x="968" y="489"/>
                  </a:cxn>
                  <a:cxn ang="0">
                    <a:pos x="945" y="557"/>
                  </a:cxn>
                  <a:cxn ang="0">
                    <a:pos x="914" y="626"/>
                  </a:cxn>
                  <a:cxn ang="0">
                    <a:pos x="875" y="690"/>
                  </a:cxn>
                  <a:cxn ang="0">
                    <a:pos x="827" y="750"/>
                  </a:cxn>
                  <a:cxn ang="0">
                    <a:pos x="767" y="805"/>
                  </a:cxn>
                  <a:cxn ang="0">
                    <a:pos x="716" y="840"/>
                  </a:cxn>
                  <a:cxn ang="0">
                    <a:pos x="694" y="850"/>
                  </a:cxn>
                  <a:cxn ang="0">
                    <a:pos x="671" y="859"/>
                  </a:cxn>
                  <a:cxn ang="0">
                    <a:pos x="640" y="869"/>
                  </a:cxn>
                  <a:cxn ang="0">
                    <a:pos x="604" y="879"/>
                  </a:cxn>
                  <a:cxn ang="0">
                    <a:pos x="562" y="888"/>
                  </a:cxn>
                  <a:cxn ang="0">
                    <a:pos x="515" y="897"/>
                  </a:cxn>
                  <a:cxn ang="0">
                    <a:pos x="464" y="902"/>
                  </a:cxn>
                  <a:cxn ang="0">
                    <a:pos x="409" y="904"/>
                  </a:cxn>
                  <a:cxn ang="0">
                    <a:pos x="351" y="902"/>
                  </a:cxn>
                  <a:cxn ang="0">
                    <a:pos x="291" y="892"/>
                  </a:cxn>
                  <a:cxn ang="0">
                    <a:pos x="230" y="879"/>
                  </a:cxn>
                  <a:cxn ang="0">
                    <a:pos x="167" y="857"/>
                  </a:cxn>
                  <a:cxn ang="0">
                    <a:pos x="105" y="825"/>
                  </a:cxn>
                  <a:cxn ang="0">
                    <a:pos x="43" y="786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4">
                    <a:moveTo>
                      <a:pt x="22" y="736"/>
                    </a:moveTo>
                    <a:lnTo>
                      <a:pt x="24" y="739"/>
                    </a:lnTo>
                    <a:lnTo>
                      <a:pt x="29" y="742"/>
                    </a:lnTo>
                    <a:lnTo>
                      <a:pt x="35" y="748"/>
                    </a:lnTo>
                    <a:lnTo>
                      <a:pt x="38" y="750"/>
                    </a:lnTo>
                    <a:lnTo>
                      <a:pt x="40" y="752"/>
                    </a:lnTo>
                    <a:lnTo>
                      <a:pt x="46" y="755"/>
                    </a:lnTo>
                    <a:lnTo>
                      <a:pt x="51" y="758"/>
                    </a:lnTo>
                    <a:lnTo>
                      <a:pt x="55" y="763"/>
                    </a:lnTo>
                    <a:lnTo>
                      <a:pt x="61" y="766"/>
                    </a:lnTo>
                    <a:lnTo>
                      <a:pt x="67" y="770"/>
                    </a:lnTo>
                    <a:lnTo>
                      <a:pt x="74" y="774"/>
                    </a:lnTo>
                    <a:lnTo>
                      <a:pt x="78" y="779"/>
                    </a:lnTo>
                    <a:lnTo>
                      <a:pt x="86" y="782"/>
                    </a:lnTo>
                    <a:lnTo>
                      <a:pt x="93" y="786"/>
                    </a:lnTo>
                    <a:lnTo>
                      <a:pt x="100" y="792"/>
                    </a:lnTo>
                    <a:lnTo>
                      <a:pt x="107" y="796"/>
                    </a:lnTo>
                    <a:lnTo>
                      <a:pt x="116" y="801"/>
                    </a:lnTo>
                    <a:lnTo>
                      <a:pt x="123" y="806"/>
                    </a:lnTo>
                    <a:lnTo>
                      <a:pt x="134" y="811"/>
                    </a:lnTo>
                    <a:lnTo>
                      <a:pt x="142" y="815"/>
                    </a:lnTo>
                    <a:lnTo>
                      <a:pt x="153" y="819"/>
                    </a:lnTo>
                    <a:lnTo>
                      <a:pt x="161" y="824"/>
                    </a:lnTo>
                    <a:lnTo>
                      <a:pt x="173" y="828"/>
                    </a:lnTo>
                    <a:lnTo>
                      <a:pt x="182" y="833"/>
                    </a:lnTo>
                    <a:lnTo>
                      <a:pt x="193" y="837"/>
                    </a:lnTo>
                    <a:lnTo>
                      <a:pt x="204" y="841"/>
                    </a:lnTo>
                    <a:lnTo>
                      <a:pt x="217" y="846"/>
                    </a:lnTo>
                    <a:lnTo>
                      <a:pt x="227" y="850"/>
                    </a:lnTo>
                    <a:lnTo>
                      <a:pt x="238" y="853"/>
                    </a:lnTo>
                    <a:lnTo>
                      <a:pt x="250" y="857"/>
                    </a:lnTo>
                    <a:lnTo>
                      <a:pt x="263" y="860"/>
                    </a:lnTo>
                    <a:lnTo>
                      <a:pt x="275" y="863"/>
                    </a:lnTo>
                    <a:lnTo>
                      <a:pt x="288" y="866"/>
                    </a:lnTo>
                    <a:lnTo>
                      <a:pt x="301" y="869"/>
                    </a:lnTo>
                    <a:lnTo>
                      <a:pt x="316" y="872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6" y="878"/>
                    </a:lnTo>
                    <a:lnTo>
                      <a:pt x="371" y="879"/>
                    </a:lnTo>
                    <a:lnTo>
                      <a:pt x="386" y="881"/>
                    </a:lnTo>
                    <a:lnTo>
                      <a:pt x="400" y="881"/>
                    </a:lnTo>
                    <a:lnTo>
                      <a:pt x="415" y="881"/>
                    </a:lnTo>
                    <a:lnTo>
                      <a:pt x="432" y="882"/>
                    </a:lnTo>
                    <a:lnTo>
                      <a:pt x="445" y="881"/>
                    </a:lnTo>
                    <a:lnTo>
                      <a:pt x="463" y="879"/>
                    </a:lnTo>
                    <a:lnTo>
                      <a:pt x="477" y="878"/>
                    </a:lnTo>
                    <a:lnTo>
                      <a:pt x="495" y="876"/>
                    </a:lnTo>
                    <a:lnTo>
                      <a:pt x="509" y="875"/>
                    </a:lnTo>
                    <a:lnTo>
                      <a:pt x="527" y="872"/>
                    </a:lnTo>
                    <a:lnTo>
                      <a:pt x="544" y="869"/>
                    </a:lnTo>
                    <a:lnTo>
                      <a:pt x="560" y="866"/>
                    </a:lnTo>
                    <a:lnTo>
                      <a:pt x="578" y="860"/>
                    </a:lnTo>
                    <a:lnTo>
                      <a:pt x="594" y="856"/>
                    </a:lnTo>
                    <a:lnTo>
                      <a:pt x="611" y="850"/>
                    </a:lnTo>
                    <a:lnTo>
                      <a:pt x="629" y="846"/>
                    </a:lnTo>
                    <a:lnTo>
                      <a:pt x="646" y="838"/>
                    </a:lnTo>
                    <a:lnTo>
                      <a:pt x="665" y="831"/>
                    </a:lnTo>
                    <a:lnTo>
                      <a:pt x="683" y="824"/>
                    </a:lnTo>
                    <a:lnTo>
                      <a:pt x="701" y="817"/>
                    </a:lnTo>
                    <a:lnTo>
                      <a:pt x="701" y="815"/>
                    </a:lnTo>
                    <a:lnTo>
                      <a:pt x="704" y="814"/>
                    </a:lnTo>
                    <a:lnTo>
                      <a:pt x="709" y="811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1"/>
                    </a:lnTo>
                    <a:lnTo>
                      <a:pt x="726" y="798"/>
                    </a:lnTo>
                    <a:lnTo>
                      <a:pt x="732" y="795"/>
                    </a:lnTo>
                    <a:lnTo>
                      <a:pt x="736" y="790"/>
                    </a:lnTo>
                    <a:lnTo>
                      <a:pt x="741" y="787"/>
                    </a:lnTo>
                    <a:lnTo>
                      <a:pt x="747" y="782"/>
                    </a:lnTo>
                    <a:lnTo>
                      <a:pt x="754" y="779"/>
                    </a:lnTo>
                    <a:lnTo>
                      <a:pt x="758" y="773"/>
                    </a:lnTo>
                    <a:lnTo>
                      <a:pt x="764" y="767"/>
                    </a:lnTo>
                    <a:lnTo>
                      <a:pt x="770" y="761"/>
                    </a:lnTo>
                    <a:lnTo>
                      <a:pt x="777" y="755"/>
                    </a:lnTo>
                    <a:lnTo>
                      <a:pt x="784" y="748"/>
                    </a:lnTo>
                    <a:lnTo>
                      <a:pt x="790" y="741"/>
                    </a:lnTo>
                    <a:lnTo>
                      <a:pt x="798" y="734"/>
                    </a:lnTo>
                    <a:lnTo>
                      <a:pt x="805" y="726"/>
                    </a:lnTo>
                    <a:lnTo>
                      <a:pt x="812" y="718"/>
                    </a:lnTo>
                    <a:lnTo>
                      <a:pt x="819" y="710"/>
                    </a:lnTo>
                    <a:lnTo>
                      <a:pt x="827" y="700"/>
                    </a:lnTo>
                    <a:lnTo>
                      <a:pt x="834" y="691"/>
                    </a:lnTo>
                    <a:lnTo>
                      <a:pt x="841" y="681"/>
                    </a:lnTo>
                    <a:lnTo>
                      <a:pt x="849" y="671"/>
                    </a:lnTo>
                    <a:lnTo>
                      <a:pt x="856" y="661"/>
                    </a:lnTo>
                    <a:lnTo>
                      <a:pt x="863" y="651"/>
                    </a:lnTo>
                    <a:lnTo>
                      <a:pt x="870" y="637"/>
                    </a:lnTo>
                    <a:lnTo>
                      <a:pt x="878" y="626"/>
                    </a:lnTo>
                    <a:lnTo>
                      <a:pt x="883" y="613"/>
                    </a:lnTo>
                    <a:lnTo>
                      <a:pt x="891" y="600"/>
                    </a:lnTo>
                    <a:lnTo>
                      <a:pt x="898" y="585"/>
                    </a:lnTo>
                    <a:lnTo>
                      <a:pt x="904" y="572"/>
                    </a:lnTo>
                    <a:lnTo>
                      <a:pt x="911" y="557"/>
                    </a:lnTo>
                    <a:lnTo>
                      <a:pt x="918" y="543"/>
                    </a:lnTo>
                    <a:lnTo>
                      <a:pt x="923" y="527"/>
                    </a:lnTo>
                    <a:lnTo>
                      <a:pt x="929" y="511"/>
                    </a:lnTo>
                    <a:lnTo>
                      <a:pt x="934" y="495"/>
                    </a:lnTo>
                    <a:lnTo>
                      <a:pt x="940" y="477"/>
                    </a:lnTo>
                    <a:lnTo>
                      <a:pt x="945" y="460"/>
                    </a:lnTo>
                    <a:lnTo>
                      <a:pt x="950" y="441"/>
                    </a:lnTo>
                    <a:lnTo>
                      <a:pt x="956" y="423"/>
                    </a:lnTo>
                    <a:lnTo>
                      <a:pt x="961" y="404"/>
                    </a:lnTo>
                    <a:lnTo>
                      <a:pt x="964" y="384"/>
                    </a:lnTo>
                    <a:lnTo>
                      <a:pt x="966" y="364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5" y="300"/>
                    </a:lnTo>
                    <a:lnTo>
                      <a:pt x="977" y="276"/>
                    </a:lnTo>
                    <a:lnTo>
                      <a:pt x="980" y="253"/>
                    </a:lnTo>
                    <a:lnTo>
                      <a:pt x="981" y="231"/>
                    </a:lnTo>
                    <a:lnTo>
                      <a:pt x="981" y="206"/>
                    </a:lnTo>
                    <a:lnTo>
                      <a:pt x="981" y="180"/>
                    </a:lnTo>
                    <a:lnTo>
                      <a:pt x="981" y="155"/>
                    </a:lnTo>
                    <a:lnTo>
                      <a:pt x="981" y="129"/>
                    </a:lnTo>
                    <a:lnTo>
                      <a:pt x="980" y="102"/>
                    </a:lnTo>
                    <a:lnTo>
                      <a:pt x="977" y="75"/>
                    </a:lnTo>
                    <a:lnTo>
                      <a:pt x="975" y="46"/>
                    </a:lnTo>
                    <a:lnTo>
                      <a:pt x="972" y="19"/>
                    </a:lnTo>
                    <a:lnTo>
                      <a:pt x="994" y="0"/>
                    </a:lnTo>
                    <a:lnTo>
                      <a:pt x="994" y="1"/>
                    </a:lnTo>
                    <a:lnTo>
                      <a:pt x="996" y="7"/>
                    </a:lnTo>
                    <a:lnTo>
                      <a:pt x="996" y="8"/>
                    </a:lnTo>
                    <a:lnTo>
                      <a:pt x="996" y="14"/>
                    </a:lnTo>
                    <a:lnTo>
                      <a:pt x="997" y="19"/>
                    </a:lnTo>
                    <a:lnTo>
                      <a:pt x="997" y="26"/>
                    </a:lnTo>
                    <a:lnTo>
                      <a:pt x="997" y="32"/>
                    </a:lnTo>
                    <a:lnTo>
                      <a:pt x="999" y="40"/>
                    </a:lnTo>
                    <a:lnTo>
                      <a:pt x="999" y="48"/>
                    </a:lnTo>
                    <a:lnTo>
                      <a:pt x="1001" y="58"/>
                    </a:lnTo>
                    <a:lnTo>
                      <a:pt x="1001" y="67"/>
                    </a:lnTo>
                    <a:lnTo>
                      <a:pt x="1003" y="77"/>
                    </a:lnTo>
                    <a:lnTo>
                      <a:pt x="1003" y="86"/>
                    </a:lnTo>
                    <a:lnTo>
                      <a:pt x="1004" y="99"/>
                    </a:lnTo>
                    <a:lnTo>
                      <a:pt x="1004" y="109"/>
                    </a:lnTo>
                    <a:lnTo>
                      <a:pt x="1006" y="122"/>
                    </a:lnTo>
                    <a:lnTo>
                      <a:pt x="1006" y="134"/>
                    </a:lnTo>
                    <a:lnTo>
                      <a:pt x="1007" y="148"/>
                    </a:lnTo>
                    <a:lnTo>
                      <a:pt x="1007" y="160"/>
                    </a:lnTo>
                    <a:lnTo>
                      <a:pt x="1007" y="174"/>
                    </a:lnTo>
                    <a:lnTo>
                      <a:pt x="1007" y="189"/>
                    </a:lnTo>
                    <a:lnTo>
                      <a:pt x="1009" y="203"/>
                    </a:lnTo>
                    <a:lnTo>
                      <a:pt x="1007" y="218"/>
                    </a:lnTo>
                    <a:lnTo>
                      <a:pt x="1007" y="234"/>
                    </a:lnTo>
                    <a:lnTo>
                      <a:pt x="1006" y="249"/>
                    </a:lnTo>
                    <a:lnTo>
                      <a:pt x="1006" y="266"/>
                    </a:lnTo>
                    <a:lnTo>
                      <a:pt x="1004" y="282"/>
                    </a:lnTo>
                    <a:lnTo>
                      <a:pt x="1003" y="298"/>
                    </a:lnTo>
                    <a:lnTo>
                      <a:pt x="1001" y="316"/>
                    </a:lnTo>
                    <a:lnTo>
                      <a:pt x="1001" y="333"/>
                    </a:lnTo>
                    <a:lnTo>
                      <a:pt x="997" y="349"/>
                    </a:lnTo>
                    <a:lnTo>
                      <a:pt x="996" y="367"/>
                    </a:lnTo>
                    <a:lnTo>
                      <a:pt x="991" y="384"/>
                    </a:lnTo>
                    <a:lnTo>
                      <a:pt x="990" y="402"/>
                    </a:lnTo>
                    <a:lnTo>
                      <a:pt x="985" y="418"/>
                    </a:lnTo>
                    <a:lnTo>
                      <a:pt x="983" y="436"/>
                    </a:lnTo>
                    <a:lnTo>
                      <a:pt x="978" y="454"/>
                    </a:lnTo>
                    <a:lnTo>
                      <a:pt x="974" y="471"/>
                    </a:lnTo>
                    <a:lnTo>
                      <a:pt x="968" y="489"/>
                    </a:lnTo>
                    <a:lnTo>
                      <a:pt x="964" y="506"/>
                    </a:lnTo>
                    <a:lnTo>
                      <a:pt x="958" y="522"/>
                    </a:lnTo>
                    <a:lnTo>
                      <a:pt x="952" y="541"/>
                    </a:lnTo>
                    <a:lnTo>
                      <a:pt x="945" y="557"/>
                    </a:lnTo>
                    <a:lnTo>
                      <a:pt x="937" y="576"/>
                    </a:lnTo>
                    <a:lnTo>
                      <a:pt x="930" y="592"/>
                    </a:lnTo>
                    <a:lnTo>
                      <a:pt x="923" y="610"/>
                    </a:lnTo>
                    <a:lnTo>
                      <a:pt x="914" y="626"/>
                    </a:lnTo>
                    <a:lnTo>
                      <a:pt x="905" y="643"/>
                    </a:lnTo>
                    <a:lnTo>
                      <a:pt x="897" y="659"/>
                    </a:lnTo>
                    <a:lnTo>
                      <a:pt x="886" y="675"/>
                    </a:lnTo>
                    <a:lnTo>
                      <a:pt x="875" y="690"/>
                    </a:lnTo>
                    <a:lnTo>
                      <a:pt x="865" y="706"/>
                    </a:lnTo>
                    <a:lnTo>
                      <a:pt x="853" y="720"/>
                    </a:lnTo>
                    <a:lnTo>
                      <a:pt x="840" y="736"/>
                    </a:lnTo>
                    <a:lnTo>
                      <a:pt x="827" y="750"/>
                    </a:lnTo>
                    <a:lnTo>
                      <a:pt x="812" y="764"/>
                    </a:lnTo>
                    <a:lnTo>
                      <a:pt x="799" y="779"/>
                    </a:lnTo>
                    <a:lnTo>
                      <a:pt x="784" y="792"/>
                    </a:lnTo>
                    <a:lnTo>
                      <a:pt x="767" y="805"/>
                    </a:lnTo>
                    <a:lnTo>
                      <a:pt x="751" y="817"/>
                    </a:lnTo>
                    <a:lnTo>
                      <a:pt x="735" y="828"/>
                    </a:lnTo>
                    <a:lnTo>
                      <a:pt x="718" y="840"/>
                    </a:lnTo>
                    <a:lnTo>
                      <a:pt x="716" y="840"/>
                    </a:lnTo>
                    <a:lnTo>
                      <a:pt x="713" y="843"/>
                    </a:lnTo>
                    <a:lnTo>
                      <a:pt x="706" y="844"/>
                    </a:lnTo>
                    <a:lnTo>
                      <a:pt x="699" y="847"/>
                    </a:lnTo>
                    <a:lnTo>
                      <a:pt x="694" y="850"/>
                    </a:lnTo>
                    <a:lnTo>
                      <a:pt x="690" y="852"/>
                    </a:lnTo>
                    <a:lnTo>
                      <a:pt x="684" y="853"/>
                    </a:lnTo>
                    <a:lnTo>
                      <a:pt x="678" y="856"/>
                    </a:lnTo>
                    <a:lnTo>
                      <a:pt x="671" y="859"/>
                    </a:lnTo>
                    <a:lnTo>
                      <a:pt x="665" y="860"/>
                    </a:lnTo>
                    <a:lnTo>
                      <a:pt x="658" y="863"/>
                    </a:lnTo>
                    <a:lnTo>
                      <a:pt x="651" y="866"/>
                    </a:lnTo>
                    <a:lnTo>
                      <a:pt x="640" y="869"/>
                    </a:lnTo>
                    <a:lnTo>
                      <a:pt x="632" y="872"/>
                    </a:lnTo>
                    <a:lnTo>
                      <a:pt x="623" y="873"/>
                    </a:lnTo>
                    <a:lnTo>
                      <a:pt x="614" y="876"/>
                    </a:lnTo>
                    <a:lnTo>
                      <a:pt x="604" y="879"/>
                    </a:lnTo>
                    <a:lnTo>
                      <a:pt x="594" y="881"/>
                    </a:lnTo>
                    <a:lnTo>
                      <a:pt x="584" y="884"/>
                    </a:lnTo>
                    <a:lnTo>
                      <a:pt x="573" y="886"/>
                    </a:lnTo>
                    <a:lnTo>
                      <a:pt x="562" y="888"/>
                    </a:lnTo>
                    <a:lnTo>
                      <a:pt x="552" y="891"/>
                    </a:lnTo>
                    <a:lnTo>
                      <a:pt x="540" y="892"/>
                    </a:lnTo>
                    <a:lnTo>
                      <a:pt x="528" y="895"/>
                    </a:lnTo>
                    <a:lnTo>
                      <a:pt x="515" y="897"/>
                    </a:lnTo>
                    <a:lnTo>
                      <a:pt x="503" y="898"/>
                    </a:lnTo>
                    <a:lnTo>
                      <a:pt x="490" y="900"/>
                    </a:lnTo>
                    <a:lnTo>
                      <a:pt x="479" y="902"/>
                    </a:lnTo>
                    <a:lnTo>
                      <a:pt x="464" y="902"/>
                    </a:lnTo>
                    <a:lnTo>
                      <a:pt x="451" y="904"/>
                    </a:lnTo>
                    <a:lnTo>
                      <a:pt x="436" y="904"/>
                    </a:lnTo>
                    <a:lnTo>
                      <a:pt x="423" y="904"/>
                    </a:lnTo>
                    <a:lnTo>
                      <a:pt x="409" y="904"/>
                    </a:lnTo>
                    <a:lnTo>
                      <a:pt x="394" y="904"/>
                    </a:lnTo>
                    <a:lnTo>
                      <a:pt x="380" y="904"/>
                    </a:lnTo>
                    <a:lnTo>
                      <a:pt x="367" y="904"/>
                    </a:lnTo>
                    <a:lnTo>
                      <a:pt x="351" y="902"/>
                    </a:lnTo>
                    <a:lnTo>
                      <a:pt x="336" y="900"/>
                    </a:lnTo>
                    <a:lnTo>
                      <a:pt x="321" y="898"/>
                    </a:lnTo>
                    <a:lnTo>
                      <a:pt x="307" y="897"/>
                    </a:lnTo>
                    <a:lnTo>
                      <a:pt x="291" y="892"/>
                    </a:lnTo>
                    <a:lnTo>
                      <a:pt x="276" y="891"/>
                    </a:lnTo>
                    <a:lnTo>
                      <a:pt x="260" y="888"/>
                    </a:lnTo>
                    <a:lnTo>
                      <a:pt x="246" y="884"/>
                    </a:lnTo>
                    <a:lnTo>
                      <a:pt x="230" y="879"/>
                    </a:lnTo>
                    <a:lnTo>
                      <a:pt x="215" y="875"/>
                    </a:lnTo>
                    <a:lnTo>
                      <a:pt x="198" y="869"/>
                    </a:lnTo>
                    <a:lnTo>
                      <a:pt x="183" y="863"/>
                    </a:lnTo>
                    <a:lnTo>
                      <a:pt x="167" y="857"/>
                    </a:lnTo>
                    <a:lnTo>
                      <a:pt x="151" y="850"/>
                    </a:lnTo>
                    <a:lnTo>
                      <a:pt x="137" y="843"/>
                    </a:lnTo>
                    <a:lnTo>
                      <a:pt x="121" y="836"/>
                    </a:lnTo>
                    <a:lnTo>
                      <a:pt x="105" y="825"/>
                    </a:lnTo>
                    <a:lnTo>
                      <a:pt x="90" y="817"/>
                    </a:lnTo>
                    <a:lnTo>
                      <a:pt x="74" y="806"/>
                    </a:lnTo>
                    <a:lnTo>
                      <a:pt x="59" y="798"/>
                    </a:lnTo>
                    <a:lnTo>
                      <a:pt x="43" y="786"/>
                    </a:lnTo>
                    <a:lnTo>
                      <a:pt x="29" y="774"/>
                    </a:lnTo>
                    <a:lnTo>
                      <a:pt x="14" y="763"/>
                    </a:lnTo>
                    <a:lnTo>
                      <a:pt x="0" y="750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6092825" y="5060950"/>
                <a:ext cx="719138" cy="639762"/>
              </a:xfrm>
              <a:custGeom>
                <a:avLst/>
                <a:gdLst/>
                <a:ahLst/>
                <a:cxnLst>
                  <a:cxn ang="0">
                    <a:pos x="33" y="670"/>
                  </a:cxn>
                  <a:cxn ang="0">
                    <a:pos x="52" y="686"/>
                  </a:cxn>
                  <a:cxn ang="0">
                    <a:pos x="70" y="699"/>
                  </a:cxn>
                  <a:cxn ang="0">
                    <a:pos x="93" y="714"/>
                  </a:cxn>
                  <a:cxn ang="0">
                    <a:pos x="121" y="729"/>
                  </a:cxn>
                  <a:cxn ang="0">
                    <a:pos x="153" y="743"/>
                  </a:cxn>
                  <a:cxn ang="0">
                    <a:pos x="189" y="756"/>
                  </a:cxn>
                  <a:cxn ang="0">
                    <a:pos x="228" y="766"/>
                  </a:cxn>
                  <a:cxn ang="0">
                    <a:pos x="274" y="775"/>
                  </a:cxn>
                  <a:cxn ang="0">
                    <a:pos x="325" y="779"/>
                  </a:cxn>
                  <a:cxn ang="0">
                    <a:pos x="378" y="779"/>
                  </a:cxn>
                  <a:cxn ang="0">
                    <a:pos x="437" y="774"/>
                  </a:cxn>
                  <a:cxn ang="0">
                    <a:pos x="499" y="762"/>
                  </a:cxn>
                  <a:cxn ang="0">
                    <a:pos x="568" y="745"/>
                  </a:cxn>
                  <a:cxn ang="0">
                    <a:pos x="607" y="730"/>
                  </a:cxn>
                  <a:cxn ang="0">
                    <a:pos x="623" y="717"/>
                  </a:cxn>
                  <a:cxn ang="0">
                    <a:pos x="642" y="704"/>
                  </a:cxn>
                  <a:cxn ang="0">
                    <a:pos x="665" y="686"/>
                  </a:cxn>
                  <a:cxn ang="0">
                    <a:pos x="690" y="663"/>
                  </a:cxn>
                  <a:cxn ang="0">
                    <a:pos x="719" y="632"/>
                  </a:cxn>
                  <a:cxn ang="0">
                    <a:pos x="747" y="597"/>
                  </a:cxn>
                  <a:cxn ang="0">
                    <a:pos x="774" y="555"/>
                  </a:cxn>
                  <a:cxn ang="0">
                    <a:pos x="801" y="509"/>
                  </a:cxn>
                  <a:cxn ang="0">
                    <a:pos x="824" y="452"/>
                  </a:cxn>
                  <a:cxn ang="0">
                    <a:pos x="844" y="392"/>
                  </a:cxn>
                  <a:cxn ang="0">
                    <a:pos x="860" y="322"/>
                  </a:cxn>
                  <a:cxn ang="0">
                    <a:pos x="869" y="246"/>
                  </a:cxn>
                  <a:cxn ang="0">
                    <a:pos x="871" y="162"/>
                  </a:cxn>
                  <a:cxn ang="0">
                    <a:pos x="866" y="69"/>
                  </a:cxn>
                  <a:cxn ang="0">
                    <a:pos x="894" y="2"/>
                  </a:cxn>
                  <a:cxn ang="0">
                    <a:pos x="897" y="18"/>
                  </a:cxn>
                  <a:cxn ang="0">
                    <a:pos x="900" y="43"/>
                  </a:cxn>
                  <a:cxn ang="0">
                    <a:pos x="903" y="76"/>
                  </a:cxn>
                  <a:cxn ang="0">
                    <a:pos x="905" y="117"/>
                  </a:cxn>
                  <a:cxn ang="0">
                    <a:pos x="905" y="165"/>
                  </a:cxn>
                  <a:cxn ang="0">
                    <a:pos x="905" y="219"/>
                  </a:cxn>
                  <a:cxn ang="0">
                    <a:pos x="900" y="277"/>
                  </a:cxn>
                  <a:cxn ang="0">
                    <a:pos x="891" y="337"/>
                  </a:cxn>
                  <a:cxn ang="0">
                    <a:pos x="876" y="399"/>
                  </a:cxn>
                  <a:cxn ang="0">
                    <a:pos x="856" y="462"/>
                  </a:cxn>
                  <a:cxn ang="0">
                    <a:pos x="831" y="523"/>
                  </a:cxn>
                  <a:cxn ang="0">
                    <a:pos x="796" y="583"/>
                  </a:cxn>
                  <a:cxn ang="0">
                    <a:pos x="753" y="641"/>
                  </a:cxn>
                  <a:cxn ang="0">
                    <a:pos x="700" y="694"/>
                  </a:cxn>
                  <a:cxn ang="0">
                    <a:pos x="639" y="740"/>
                  </a:cxn>
                  <a:cxn ang="0">
                    <a:pos x="613" y="755"/>
                  </a:cxn>
                  <a:cxn ang="0">
                    <a:pos x="594" y="761"/>
                  </a:cxn>
                  <a:cxn ang="0">
                    <a:pos x="571" y="771"/>
                  </a:cxn>
                  <a:cxn ang="0">
                    <a:pos x="541" y="778"/>
                  </a:cxn>
                  <a:cxn ang="0">
                    <a:pos x="509" y="788"/>
                  </a:cxn>
                  <a:cxn ang="0">
                    <a:pos x="472" y="796"/>
                  </a:cxn>
                  <a:cxn ang="0">
                    <a:pos x="429" y="803"/>
                  </a:cxn>
                  <a:cxn ang="0">
                    <a:pos x="383" y="804"/>
                  </a:cxn>
                  <a:cxn ang="0">
                    <a:pos x="335" y="806"/>
                  </a:cxn>
                  <a:cxn ang="0">
                    <a:pos x="284" y="801"/>
                  </a:cxn>
                  <a:cxn ang="0">
                    <a:pos x="231" y="793"/>
                  </a:cxn>
                  <a:cxn ang="0">
                    <a:pos x="176" y="778"/>
                  </a:cxn>
                  <a:cxn ang="0">
                    <a:pos x="122" y="756"/>
                  </a:cxn>
                  <a:cxn ang="0">
                    <a:pos x="67" y="727"/>
                  </a:cxn>
                  <a:cxn ang="0">
                    <a:pos x="13" y="691"/>
                  </a:cxn>
                </a:cxnLst>
                <a:rect l="0" t="0" r="r" b="b"/>
                <a:pathLst>
                  <a:path w="907" h="806">
                    <a:moveTo>
                      <a:pt x="25" y="663"/>
                    </a:moveTo>
                    <a:lnTo>
                      <a:pt x="26" y="664"/>
                    </a:lnTo>
                    <a:lnTo>
                      <a:pt x="29" y="666"/>
                    </a:lnTo>
                    <a:lnTo>
                      <a:pt x="33" y="670"/>
                    </a:lnTo>
                    <a:lnTo>
                      <a:pt x="38" y="675"/>
                    </a:lnTo>
                    <a:lnTo>
                      <a:pt x="45" y="680"/>
                    </a:lnTo>
                    <a:lnTo>
                      <a:pt x="48" y="683"/>
                    </a:lnTo>
                    <a:lnTo>
                      <a:pt x="52" y="686"/>
                    </a:lnTo>
                    <a:lnTo>
                      <a:pt x="57" y="689"/>
                    </a:lnTo>
                    <a:lnTo>
                      <a:pt x="61" y="694"/>
                    </a:lnTo>
                    <a:lnTo>
                      <a:pt x="65" y="695"/>
                    </a:lnTo>
                    <a:lnTo>
                      <a:pt x="70" y="699"/>
                    </a:lnTo>
                    <a:lnTo>
                      <a:pt x="76" y="702"/>
                    </a:lnTo>
                    <a:lnTo>
                      <a:pt x="81" y="707"/>
                    </a:lnTo>
                    <a:lnTo>
                      <a:pt x="86" y="710"/>
                    </a:lnTo>
                    <a:lnTo>
                      <a:pt x="93" y="714"/>
                    </a:lnTo>
                    <a:lnTo>
                      <a:pt x="99" y="717"/>
                    </a:lnTo>
                    <a:lnTo>
                      <a:pt x="106" y="721"/>
                    </a:lnTo>
                    <a:lnTo>
                      <a:pt x="113" y="724"/>
                    </a:lnTo>
                    <a:lnTo>
                      <a:pt x="121" y="729"/>
                    </a:lnTo>
                    <a:lnTo>
                      <a:pt x="128" y="731"/>
                    </a:lnTo>
                    <a:lnTo>
                      <a:pt x="137" y="736"/>
                    </a:lnTo>
                    <a:lnTo>
                      <a:pt x="144" y="739"/>
                    </a:lnTo>
                    <a:lnTo>
                      <a:pt x="153" y="743"/>
                    </a:lnTo>
                    <a:lnTo>
                      <a:pt x="161" y="746"/>
                    </a:lnTo>
                    <a:lnTo>
                      <a:pt x="172" y="750"/>
                    </a:lnTo>
                    <a:lnTo>
                      <a:pt x="180" y="753"/>
                    </a:lnTo>
                    <a:lnTo>
                      <a:pt x="189" y="756"/>
                    </a:lnTo>
                    <a:lnTo>
                      <a:pt x="198" y="759"/>
                    </a:lnTo>
                    <a:lnTo>
                      <a:pt x="209" y="762"/>
                    </a:lnTo>
                    <a:lnTo>
                      <a:pt x="218" y="765"/>
                    </a:lnTo>
                    <a:lnTo>
                      <a:pt x="228" y="766"/>
                    </a:lnTo>
                    <a:lnTo>
                      <a:pt x="240" y="769"/>
                    </a:lnTo>
                    <a:lnTo>
                      <a:pt x="252" y="771"/>
                    </a:lnTo>
                    <a:lnTo>
                      <a:pt x="263" y="774"/>
                    </a:lnTo>
                    <a:lnTo>
                      <a:pt x="274" y="775"/>
                    </a:lnTo>
                    <a:lnTo>
                      <a:pt x="287" y="777"/>
                    </a:lnTo>
                    <a:lnTo>
                      <a:pt x="300" y="778"/>
                    </a:lnTo>
                    <a:lnTo>
                      <a:pt x="311" y="778"/>
                    </a:lnTo>
                    <a:lnTo>
                      <a:pt x="325" y="779"/>
                    </a:lnTo>
                    <a:lnTo>
                      <a:pt x="338" y="779"/>
                    </a:lnTo>
                    <a:lnTo>
                      <a:pt x="352" y="781"/>
                    </a:lnTo>
                    <a:lnTo>
                      <a:pt x="365" y="779"/>
                    </a:lnTo>
                    <a:lnTo>
                      <a:pt x="378" y="779"/>
                    </a:lnTo>
                    <a:lnTo>
                      <a:pt x="393" y="778"/>
                    </a:lnTo>
                    <a:lnTo>
                      <a:pt x="408" y="777"/>
                    </a:lnTo>
                    <a:lnTo>
                      <a:pt x="422" y="775"/>
                    </a:lnTo>
                    <a:lnTo>
                      <a:pt x="437" y="774"/>
                    </a:lnTo>
                    <a:lnTo>
                      <a:pt x="451" y="771"/>
                    </a:lnTo>
                    <a:lnTo>
                      <a:pt x="467" y="769"/>
                    </a:lnTo>
                    <a:lnTo>
                      <a:pt x="483" y="765"/>
                    </a:lnTo>
                    <a:lnTo>
                      <a:pt x="499" y="762"/>
                    </a:lnTo>
                    <a:lnTo>
                      <a:pt x="517" y="758"/>
                    </a:lnTo>
                    <a:lnTo>
                      <a:pt x="533" y="753"/>
                    </a:lnTo>
                    <a:lnTo>
                      <a:pt x="550" y="749"/>
                    </a:lnTo>
                    <a:lnTo>
                      <a:pt x="568" y="745"/>
                    </a:lnTo>
                    <a:lnTo>
                      <a:pt x="585" y="737"/>
                    </a:lnTo>
                    <a:lnTo>
                      <a:pt x="603" y="731"/>
                    </a:lnTo>
                    <a:lnTo>
                      <a:pt x="603" y="731"/>
                    </a:lnTo>
                    <a:lnTo>
                      <a:pt x="607" y="730"/>
                    </a:lnTo>
                    <a:lnTo>
                      <a:pt x="610" y="726"/>
                    </a:lnTo>
                    <a:lnTo>
                      <a:pt x="617" y="723"/>
                    </a:lnTo>
                    <a:lnTo>
                      <a:pt x="620" y="720"/>
                    </a:lnTo>
                    <a:lnTo>
                      <a:pt x="623" y="717"/>
                    </a:lnTo>
                    <a:lnTo>
                      <a:pt x="629" y="714"/>
                    </a:lnTo>
                    <a:lnTo>
                      <a:pt x="633" y="711"/>
                    </a:lnTo>
                    <a:lnTo>
                      <a:pt x="638" y="708"/>
                    </a:lnTo>
                    <a:lnTo>
                      <a:pt x="642" y="704"/>
                    </a:lnTo>
                    <a:lnTo>
                      <a:pt x="648" y="701"/>
                    </a:lnTo>
                    <a:lnTo>
                      <a:pt x="654" y="696"/>
                    </a:lnTo>
                    <a:lnTo>
                      <a:pt x="659" y="691"/>
                    </a:lnTo>
                    <a:lnTo>
                      <a:pt x="665" y="686"/>
                    </a:lnTo>
                    <a:lnTo>
                      <a:pt x="671" y="680"/>
                    </a:lnTo>
                    <a:lnTo>
                      <a:pt x="678" y="675"/>
                    </a:lnTo>
                    <a:lnTo>
                      <a:pt x="684" y="667"/>
                    </a:lnTo>
                    <a:lnTo>
                      <a:pt x="690" y="663"/>
                    </a:lnTo>
                    <a:lnTo>
                      <a:pt x="697" y="656"/>
                    </a:lnTo>
                    <a:lnTo>
                      <a:pt x="705" y="648"/>
                    </a:lnTo>
                    <a:lnTo>
                      <a:pt x="712" y="641"/>
                    </a:lnTo>
                    <a:lnTo>
                      <a:pt x="719" y="632"/>
                    </a:lnTo>
                    <a:lnTo>
                      <a:pt x="726" y="625"/>
                    </a:lnTo>
                    <a:lnTo>
                      <a:pt x="734" y="616"/>
                    </a:lnTo>
                    <a:lnTo>
                      <a:pt x="739" y="606"/>
                    </a:lnTo>
                    <a:lnTo>
                      <a:pt x="747" y="597"/>
                    </a:lnTo>
                    <a:lnTo>
                      <a:pt x="754" y="589"/>
                    </a:lnTo>
                    <a:lnTo>
                      <a:pt x="761" y="579"/>
                    </a:lnTo>
                    <a:lnTo>
                      <a:pt x="767" y="567"/>
                    </a:lnTo>
                    <a:lnTo>
                      <a:pt x="774" y="555"/>
                    </a:lnTo>
                    <a:lnTo>
                      <a:pt x="780" y="545"/>
                    </a:lnTo>
                    <a:lnTo>
                      <a:pt x="788" y="533"/>
                    </a:lnTo>
                    <a:lnTo>
                      <a:pt x="793" y="520"/>
                    </a:lnTo>
                    <a:lnTo>
                      <a:pt x="801" y="509"/>
                    </a:lnTo>
                    <a:lnTo>
                      <a:pt x="806" y="494"/>
                    </a:lnTo>
                    <a:lnTo>
                      <a:pt x="814" y="481"/>
                    </a:lnTo>
                    <a:lnTo>
                      <a:pt x="818" y="466"/>
                    </a:lnTo>
                    <a:lnTo>
                      <a:pt x="824" y="452"/>
                    </a:lnTo>
                    <a:lnTo>
                      <a:pt x="830" y="437"/>
                    </a:lnTo>
                    <a:lnTo>
                      <a:pt x="836" y="423"/>
                    </a:lnTo>
                    <a:lnTo>
                      <a:pt x="840" y="407"/>
                    </a:lnTo>
                    <a:lnTo>
                      <a:pt x="844" y="392"/>
                    </a:lnTo>
                    <a:lnTo>
                      <a:pt x="849" y="375"/>
                    </a:lnTo>
                    <a:lnTo>
                      <a:pt x="853" y="359"/>
                    </a:lnTo>
                    <a:lnTo>
                      <a:pt x="856" y="340"/>
                    </a:lnTo>
                    <a:lnTo>
                      <a:pt x="860" y="322"/>
                    </a:lnTo>
                    <a:lnTo>
                      <a:pt x="862" y="303"/>
                    </a:lnTo>
                    <a:lnTo>
                      <a:pt x="865" y="286"/>
                    </a:lnTo>
                    <a:lnTo>
                      <a:pt x="866" y="265"/>
                    </a:lnTo>
                    <a:lnTo>
                      <a:pt x="869" y="246"/>
                    </a:lnTo>
                    <a:lnTo>
                      <a:pt x="869" y="226"/>
                    </a:lnTo>
                    <a:lnTo>
                      <a:pt x="871" y="206"/>
                    </a:lnTo>
                    <a:lnTo>
                      <a:pt x="871" y="184"/>
                    </a:lnTo>
                    <a:lnTo>
                      <a:pt x="871" y="162"/>
                    </a:lnTo>
                    <a:lnTo>
                      <a:pt x="871" y="139"/>
                    </a:lnTo>
                    <a:lnTo>
                      <a:pt x="869" y="117"/>
                    </a:lnTo>
                    <a:lnTo>
                      <a:pt x="868" y="92"/>
                    </a:lnTo>
                    <a:lnTo>
                      <a:pt x="866" y="69"/>
                    </a:lnTo>
                    <a:lnTo>
                      <a:pt x="862" y="44"/>
                    </a:lnTo>
                    <a:lnTo>
                      <a:pt x="860" y="21"/>
                    </a:lnTo>
                    <a:lnTo>
                      <a:pt x="894" y="0"/>
                    </a:lnTo>
                    <a:lnTo>
                      <a:pt x="894" y="2"/>
                    </a:lnTo>
                    <a:lnTo>
                      <a:pt x="895" y="6"/>
                    </a:lnTo>
                    <a:lnTo>
                      <a:pt x="895" y="9"/>
                    </a:lnTo>
                    <a:lnTo>
                      <a:pt x="897" y="13"/>
                    </a:lnTo>
                    <a:lnTo>
                      <a:pt x="897" y="18"/>
                    </a:lnTo>
                    <a:lnTo>
                      <a:pt x="898" y="24"/>
                    </a:lnTo>
                    <a:lnTo>
                      <a:pt x="898" y="28"/>
                    </a:lnTo>
                    <a:lnTo>
                      <a:pt x="900" y="35"/>
                    </a:lnTo>
                    <a:lnTo>
                      <a:pt x="900" y="43"/>
                    </a:lnTo>
                    <a:lnTo>
                      <a:pt x="901" y="50"/>
                    </a:lnTo>
                    <a:lnTo>
                      <a:pt x="901" y="57"/>
                    </a:lnTo>
                    <a:lnTo>
                      <a:pt x="903" y="67"/>
                    </a:lnTo>
                    <a:lnTo>
                      <a:pt x="903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5" y="107"/>
                    </a:lnTo>
                    <a:lnTo>
                      <a:pt x="905" y="117"/>
                    </a:lnTo>
                    <a:lnTo>
                      <a:pt x="905" y="129"/>
                    </a:lnTo>
                    <a:lnTo>
                      <a:pt x="905" y="140"/>
                    </a:lnTo>
                    <a:lnTo>
                      <a:pt x="905" y="153"/>
                    </a:lnTo>
                    <a:lnTo>
                      <a:pt x="905" y="165"/>
                    </a:lnTo>
                    <a:lnTo>
                      <a:pt x="907" y="178"/>
                    </a:lnTo>
                    <a:lnTo>
                      <a:pt x="905" y="191"/>
                    </a:lnTo>
                    <a:lnTo>
                      <a:pt x="905" y="206"/>
                    </a:lnTo>
                    <a:lnTo>
                      <a:pt x="905" y="219"/>
                    </a:lnTo>
                    <a:lnTo>
                      <a:pt x="904" y="233"/>
                    </a:lnTo>
                    <a:lnTo>
                      <a:pt x="903" y="248"/>
                    </a:lnTo>
                    <a:lnTo>
                      <a:pt x="901" y="263"/>
                    </a:lnTo>
                    <a:lnTo>
                      <a:pt x="900" y="277"/>
                    </a:lnTo>
                    <a:lnTo>
                      <a:pt x="900" y="293"/>
                    </a:lnTo>
                    <a:lnTo>
                      <a:pt x="897" y="308"/>
                    </a:lnTo>
                    <a:lnTo>
                      <a:pt x="894" y="322"/>
                    </a:lnTo>
                    <a:lnTo>
                      <a:pt x="891" y="337"/>
                    </a:lnTo>
                    <a:lnTo>
                      <a:pt x="889" y="353"/>
                    </a:lnTo>
                    <a:lnTo>
                      <a:pt x="885" y="367"/>
                    </a:lnTo>
                    <a:lnTo>
                      <a:pt x="881" y="383"/>
                    </a:lnTo>
                    <a:lnTo>
                      <a:pt x="876" y="399"/>
                    </a:lnTo>
                    <a:lnTo>
                      <a:pt x="873" y="415"/>
                    </a:lnTo>
                    <a:lnTo>
                      <a:pt x="868" y="430"/>
                    </a:lnTo>
                    <a:lnTo>
                      <a:pt x="863" y="446"/>
                    </a:lnTo>
                    <a:lnTo>
                      <a:pt x="856" y="462"/>
                    </a:lnTo>
                    <a:lnTo>
                      <a:pt x="852" y="478"/>
                    </a:lnTo>
                    <a:lnTo>
                      <a:pt x="844" y="493"/>
                    </a:lnTo>
                    <a:lnTo>
                      <a:pt x="838" y="509"/>
                    </a:lnTo>
                    <a:lnTo>
                      <a:pt x="831" y="523"/>
                    </a:lnTo>
                    <a:lnTo>
                      <a:pt x="824" y="539"/>
                    </a:lnTo>
                    <a:lnTo>
                      <a:pt x="815" y="554"/>
                    </a:lnTo>
                    <a:lnTo>
                      <a:pt x="806" y="568"/>
                    </a:lnTo>
                    <a:lnTo>
                      <a:pt x="796" y="583"/>
                    </a:lnTo>
                    <a:lnTo>
                      <a:pt x="786" y="599"/>
                    </a:lnTo>
                    <a:lnTo>
                      <a:pt x="774" y="612"/>
                    </a:lnTo>
                    <a:lnTo>
                      <a:pt x="764" y="627"/>
                    </a:lnTo>
                    <a:lnTo>
                      <a:pt x="753" y="641"/>
                    </a:lnTo>
                    <a:lnTo>
                      <a:pt x="741" y="656"/>
                    </a:lnTo>
                    <a:lnTo>
                      <a:pt x="728" y="667"/>
                    </a:lnTo>
                    <a:lnTo>
                      <a:pt x="715" y="680"/>
                    </a:lnTo>
                    <a:lnTo>
                      <a:pt x="700" y="694"/>
                    </a:lnTo>
                    <a:lnTo>
                      <a:pt x="687" y="705"/>
                    </a:lnTo>
                    <a:lnTo>
                      <a:pt x="671" y="717"/>
                    </a:lnTo>
                    <a:lnTo>
                      <a:pt x="656" y="729"/>
                    </a:lnTo>
                    <a:lnTo>
                      <a:pt x="639" y="740"/>
                    </a:lnTo>
                    <a:lnTo>
                      <a:pt x="623" y="752"/>
                    </a:lnTo>
                    <a:lnTo>
                      <a:pt x="622" y="752"/>
                    </a:lnTo>
                    <a:lnTo>
                      <a:pt x="619" y="753"/>
                    </a:lnTo>
                    <a:lnTo>
                      <a:pt x="613" y="755"/>
                    </a:lnTo>
                    <a:lnTo>
                      <a:pt x="607" y="758"/>
                    </a:lnTo>
                    <a:lnTo>
                      <a:pt x="603" y="758"/>
                    </a:lnTo>
                    <a:lnTo>
                      <a:pt x="598" y="759"/>
                    </a:lnTo>
                    <a:lnTo>
                      <a:pt x="594" y="761"/>
                    </a:lnTo>
                    <a:lnTo>
                      <a:pt x="590" y="763"/>
                    </a:lnTo>
                    <a:lnTo>
                      <a:pt x="584" y="766"/>
                    </a:lnTo>
                    <a:lnTo>
                      <a:pt x="578" y="768"/>
                    </a:lnTo>
                    <a:lnTo>
                      <a:pt x="571" y="771"/>
                    </a:lnTo>
                    <a:lnTo>
                      <a:pt x="565" y="774"/>
                    </a:lnTo>
                    <a:lnTo>
                      <a:pt x="557" y="775"/>
                    </a:lnTo>
                    <a:lnTo>
                      <a:pt x="550" y="777"/>
                    </a:lnTo>
                    <a:lnTo>
                      <a:pt x="541" y="778"/>
                    </a:lnTo>
                    <a:lnTo>
                      <a:pt x="534" y="781"/>
                    </a:lnTo>
                    <a:lnTo>
                      <a:pt x="525" y="782"/>
                    </a:lnTo>
                    <a:lnTo>
                      <a:pt x="518" y="785"/>
                    </a:lnTo>
                    <a:lnTo>
                      <a:pt x="509" y="788"/>
                    </a:lnTo>
                    <a:lnTo>
                      <a:pt x="501" y="790"/>
                    </a:lnTo>
                    <a:lnTo>
                      <a:pt x="491" y="791"/>
                    </a:lnTo>
                    <a:lnTo>
                      <a:pt x="480" y="793"/>
                    </a:lnTo>
                    <a:lnTo>
                      <a:pt x="472" y="796"/>
                    </a:lnTo>
                    <a:lnTo>
                      <a:pt x="461" y="797"/>
                    </a:lnTo>
                    <a:lnTo>
                      <a:pt x="450" y="798"/>
                    </a:lnTo>
                    <a:lnTo>
                      <a:pt x="440" y="800"/>
                    </a:lnTo>
                    <a:lnTo>
                      <a:pt x="429" y="803"/>
                    </a:lnTo>
                    <a:lnTo>
                      <a:pt x="419" y="804"/>
                    </a:lnTo>
                    <a:lnTo>
                      <a:pt x="406" y="804"/>
                    </a:lnTo>
                    <a:lnTo>
                      <a:pt x="396" y="804"/>
                    </a:lnTo>
                    <a:lnTo>
                      <a:pt x="383" y="804"/>
                    </a:lnTo>
                    <a:lnTo>
                      <a:pt x="373" y="806"/>
                    </a:lnTo>
                    <a:lnTo>
                      <a:pt x="359" y="806"/>
                    </a:lnTo>
                    <a:lnTo>
                      <a:pt x="346" y="806"/>
                    </a:lnTo>
                    <a:lnTo>
                      <a:pt x="335" y="806"/>
                    </a:lnTo>
                    <a:lnTo>
                      <a:pt x="323" y="806"/>
                    </a:lnTo>
                    <a:lnTo>
                      <a:pt x="309" y="804"/>
                    </a:lnTo>
                    <a:lnTo>
                      <a:pt x="295" y="803"/>
                    </a:lnTo>
                    <a:lnTo>
                      <a:pt x="284" y="801"/>
                    </a:lnTo>
                    <a:lnTo>
                      <a:pt x="271" y="800"/>
                    </a:lnTo>
                    <a:lnTo>
                      <a:pt x="256" y="798"/>
                    </a:lnTo>
                    <a:lnTo>
                      <a:pt x="243" y="796"/>
                    </a:lnTo>
                    <a:lnTo>
                      <a:pt x="231" y="793"/>
                    </a:lnTo>
                    <a:lnTo>
                      <a:pt x="218" y="791"/>
                    </a:lnTo>
                    <a:lnTo>
                      <a:pt x="204" y="787"/>
                    </a:lnTo>
                    <a:lnTo>
                      <a:pt x="191" y="782"/>
                    </a:lnTo>
                    <a:lnTo>
                      <a:pt x="176" y="778"/>
                    </a:lnTo>
                    <a:lnTo>
                      <a:pt x="163" y="774"/>
                    </a:lnTo>
                    <a:lnTo>
                      <a:pt x="150" y="768"/>
                    </a:lnTo>
                    <a:lnTo>
                      <a:pt x="135" y="762"/>
                    </a:lnTo>
                    <a:lnTo>
                      <a:pt x="122" y="756"/>
                    </a:lnTo>
                    <a:lnTo>
                      <a:pt x="109" y="750"/>
                    </a:lnTo>
                    <a:lnTo>
                      <a:pt x="94" y="743"/>
                    </a:lnTo>
                    <a:lnTo>
                      <a:pt x="81" y="736"/>
                    </a:lnTo>
                    <a:lnTo>
                      <a:pt x="67" y="727"/>
                    </a:lnTo>
                    <a:lnTo>
                      <a:pt x="54" y="720"/>
                    </a:lnTo>
                    <a:lnTo>
                      <a:pt x="39" y="710"/>
                    </a:lnTo>
                    <a:lnTo>
                      <a:pt x="26" y="701"/>
                    </a:lnTo>
                    <a:lnTo>
                      <a:pt x="13" y="691"/>
                    </a:lnTo>
                    <a:lnTo>
                      <a:pt x="0" y="680"/>
                    </a:lnTo>
                    <a:lnTo>
                      <a:pt x="25" y="663"/>
                    </a:lnTo>
                    <a:lnTo>
                      <a:pt x="25" y="6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6061075" y="5029200"/>
                <a:ext cx="788988" cy="604837"/>
              </a:xfrm>
              <a:custGeom>
                <a:avLst/>
                <a:gdLst/>
                <a:ahLst/>
                <a:cxnLst>
                  <a:cxn ang="0">
                    <a:pos x="0" y="748"/>
                  </a:cxn>
                  <a:cxn ang="0">
                    <a:pos x="995" y="0"/>
                  </a:cxn>
                  <a:cxn ang="0">
                    <a:pos x="989" y="33"/>
                  </a:cxn>
                  <a:cxn ang="0">
                    <a:pos x="22" y="761"/>
                  </a:cxn>
                  <a:cxn ang="0">
                    <a:pos x="0" y="748"/>
                  </a:cxn>
                  <a:cxn ang="0">
                    <a:pos x="0" y="748"/>
                  </a:cxn>
                </a:cxnLst>
                <a:rect l="0" t="0" r="r" b="b"/>
                <a:pathLst>
                  <a:path w="995" h="761">
                    <a:moveTo>
                      <a:pt x="0" y="748"/>
                    </a:moveTo>
                    <a:lnTo>
                      <a:pt x="995" y="0"/>
                    </a:lnTo>
                    <a:lnTo>
                      <a:pt x="989" y="33"/>
                    </a:lnTo>
                    <a:lnTo>
                      <a:pt x="22" y="761"/>
                    </a:lnTo>
                    <a:lnTo>
                      <a:pt x="0" y="748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6477000" y="5516563"/>
                <a:ext cx="52388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9"/>
                  </a:cxn>
                  <a:cxn ang="0">
                    <a:pos x="65" y="25"/>
                  </a:cxn>
                  <a:cxn ang="0">
                    <a:pos x="0" y="2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5">
                    <a:moveTo>
                      <a:pt x="0" y="0"/>
                    </a:moveTo>
                    <a:lnTo>
                      <a:pt x="64" y="9"/>
                    </a:lnTo>
                    <a:lnTo>
                      <a:pt x="65" y="25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6638925" y="5362575"/>
                <a:ext cx="52388" cy="365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61" y="0"/>
                  </a:cxn>
                  <a:cxn ang="0">
                    <a:pos x="67" y="18"/>
                  </a:cxn>
                  <a:cxn ang="0">
                    <a:pos x="10" y="46"/>
                  </a:cxn>
                  <a:cxn ang="0">
                    <a:pos x="0" y="31"/>
                  </a:cxn>
                  <a:cxn ang="0">
                    <a:pos x="0" y="31"/>
                  </a:cxn>
                </a:cxnLst>
                <a:rect l="0" t="0" r="r" b="b"/>
                <a:pathLst>
                  <a:path w="67" h="46">
                    <a:moveTo>
                      <a:pt x="0" y="31"/>
                    </a:moveTo>
                    <a:lnTo>
                      <a:pt x="61" y="0"/>
                    </a:lnTo>
                    <a:lnTo>
                      <a:pt x="67" y="18"/>
                    </a:lnTo>
                    <a:lnTo>
                      <a:pt x="10" y="46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6600825" y="5484813"/>
                <a:ext cx="38100" cy="30162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0" h="38">
                    <a:moveTo>
                      <a:pt x="0" y="27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6616700" y="5243513"/>
                <a:ext cx="34925" cy="57150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0" y="67"/>
                  </a:cxn>
                  <a:cxn ang="0">
                    <a:pos x="2" y="64"/>
                  </a:cxn>
                  <a:cxn ang="0">
                    <a:pos x="3" y="58"/>
                  </a:cxn>
                  <a:cxn ang="0">
                    <a:pos x="6" y="54"/>
                  </a:cxn>
                  <a:cxn ang="0">
                    <a:pos x="8" y="48"/>
                  </a:cxn>
                  <a:cxn ang="0">
                    <a:pos x="9" y="42"/>
                  </a:cxn>
                  <a:cxn ang="0">
                    <a:pos x="12" y="36"/>
                  </a:cxn>
                  <a:cxn ang="0">
                    <a:pos x="15" y="31"/>
                  </a:cxn>
                  <a:cxn ang="0">
                    <a:pos x="16" y="23"/>
                  </a:cxn>
                  <a:cxn ang="0">
                    <a:pos x="19" y="19"/>
                  </a:cxn>
                  <a:cxn ang="0">
                    <a:pos x="22" y="13"/>
                  </a:cxn>
                  <a:cxn ang="0">
                    <a:pos x="24" y="9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44" y="6"/>
                  </a:cxn>
                  <a:cxn ang="0">
                    <a:pos x="16" y="7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44" h="73">
                    <a:moveTo>
                      <a:pt x="0" y="71"/>
                    </a:moveTo>
                    <a:lnTo>
                      <a:pt x="0" y="67"/>
                    </a:lnTo>
                    <a:lnTo>
                      <a:pt x="2" y="64"/>
                    </a:lnTo>
                    <a:lnTo>
                      <a:pt x="3" y="58"/>
                    </a:lnTo>
                    <a:lnTo>
                      <a:pt x="6" y="54"/>
                    </a:lnTo>
                    <a:lnTo>
                      <a:pt x="8" y="48"/>
                    </a:lnTo>
                    <a:lnTo>
                      <a:pt x="9" y="42"/>
                    </a:lnTo>
                    <a:lnTo>
                      <a:pt x="12" y="36"/>
                    </a:lnTo>
                    <a:lnTo>
                      <a:pt x="15" y="31"/>
                    </a:lnTo>
                    <a:lnTo>
                      <a:pt x="16" y="23"/>
                    </a:lnTo>
                    <a:lnTo>
                      <a:pt x="19" y="19"/>
                    </a:lnTo>
                    <a:lnTo>
                      <a:pt x="22" y="13"/>
                    </a:lnTo>
                    <a:lnTo>
                      <a:pt x="24" y="9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44" y="6"/>
                    </a:lnTo>
                    <a:lnTo>
                      <a:pt x="16" y="7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6338888" y="5484813"/>
                <a:ext cx="57150" cy="114300"/>
              </a:xfrm>
              <a:custGeom>
                <a:avLst/>
                <a:gdLst/>
                <a:ahLst/>
                <a:cxnLst>
                  <a:cxn ang="0">
                    <a:pos x="47" y="3"/>
                  </a:cxn>
                  <a:cxn ang="0">
                    <a:pos x="42" y="11"/>
                  </a:cxn>
                  <a:cxn ang="0">
                    <a:pos x="36" y="19"/>
                  </a:cxn>
                  <a:cxn ang="0">
                    <a:pos x="32" y="28"/>
                  </a:cxn>
                  <a:cxn ang="0">
                    <a:pos x="25" y="40"/>
                  </a:cxn>
                  <a:cxn ang="0">
                    <a:pos x="19" y="53"/>
                  </a:cxn>
                  <a:cxn ang="0">
                    <a:pos x="15" y="66"/>
                  </a:cxn>
                  <a:cxn ang="0">
                    <a:pos x="9" y="79"/>
                  </a:cxn>
                  <a:cxn ang="0">
                    <a:pos x="4" y="92"/>
                  </a:cxn>
                  <a:cxn ang="0">
                    <a:pos x="1" y="104"/>
                  </a:cxn>
                  <a:cxn ang="0">
                    <a:pos x="0" y="115"/>
                  </a:cxn>
                  <a:cxn ang="0">
                    <a:pos x="1" y="126"/>
                  </a:cxn>
                  <a:cxn ang="0">
                    <a:pos x="4" y="133"/>
                  </a:cxn>
                  <a:cxn ang="0">
                    <a:pos x="10" y="139"/>
                  </a:cxn>
                  <a:cxn ang="0">
                    <a:pos x="20" y="143"/>
                  </a:cxn>
                  <a:cxn ang="0">
                    <a:pos x="32" y="143"/>
                  </a:cxn>
                  <a:cxn ang="0">
                    <a:pos x="42" y="140"/>
                  </a:cxn>
                  <a:cxn ang="0">
                    <a:pos x="52" y="131"/>
                  </a:cxn>
                  <a:cxn ang="0">
                    <a:pos x="61" y="120"/>
                  </a:cxn>
                  <a:cxn ang="0">
                    <a:pos x="64" y="110"/>
                  </a:cxn>
                  <a:cxn ang="0">
                    <a:pos x="67" y="99"/>
                  </a:cxn>
                  <a:cxn ang="0">
                    <a:pos x="68" y="88"/>
                  </a:cxn>
                  <a:cxn ang="0">
                    <a:pos x="70" y="75"/>
                  </a:cxn>
                  <a:cxn ang="0">
                    <a:pos x="70" y="63"/>
                  </a:cxn>
                  <a:cxn ang="0">
                    <a:pos x="68" y="50"/>
                  </a:cxn>
                  <a:cxn ang="0">
                    <a:pos x="68" y="38"/>
                  </a:cxn>
                  <a:cxn ang="0">
                    <a:pos x="68" y="28"/>
                  </a:cxn>
                  <a:cxn ang="0">
                    <a:pos x="68" y="18"/>
                  </a:cxn>
                  <a:cxn ang="0">
                    <a:pos x="70" y="6"/>
                  </a:cxn>
                  <a:cxn ang="0">
                    <a:pos x="57" y="13"/>
                  </a:cxn>
                  <a:cxn ang="0">
                    <a:pos x="57" y="18"/>
                  </a:cxn>
                  <a:cxn ang="0">
                    <a:pos x="55" y="31"/>
                  </a:cxn>
                  <a:cxn ang="0">
                    <a:pos x="54" y="38"/>
                  </a:cxn>
                  <a:cxn ang="0">
                    <a:pos x="52" y="48"/>
                  </a:cxn>
                  <a:cxn ang="0">
                    <a:pos x="51" y="59"/>
                  </a:cxn>
                  <a:cxn ang="0">
                    <a:pos x="51" y="70"/>
                  </a:cxn>
                  <a:cxn ang="0">
                    <a:pos x="48" y="79"/>
                  </a:cxn>
                  <a:cxn ang="0">
                    <a:pos x="47" y="89"/>
                  </a:cxn>
                  <a:cxn ang="0">
                    <a:pos x="44" y="99"/>
                  </a:cxn>
                  <a:cxn ang="0">
                    <a:pos x="42" y="108"/>
                  </a:cxn>
                  <a:cxn ang="0">
                    <a:pos x="35" y="120"/>
                  </a:cxn>
                  <a:cxn ang="0">
                    <a:pos x="28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5" y="92"/>
                  </a:cxn>
                  <a:cxn ang="0">
                    <a:pos x="32" y="75"/>
                  </a:cxn>
                  <a:cxn ang="0">
                    <a:pos x="33" y="64"/>
                  </a:cxn>
                  <a:cxn ang="0">
                    <a:pos x="38" y="57"/>
                  </a:cxn>
                  <a:cxn ang="0">
                    <a:pos x="44" y="41"/>
                  </a:cxn>
                  <a:cxn ang="0">
                    <a:pos x="49" y="31"/>
                  </a:cxn>
                  <a:cxn ang="0">
                    <a:pos x="51" y="28"/>
                  </a:cxn>
                  <a:cxn ang="0">
                    <a:pos x="48" y="2"/>
                  </a:cxn>
                </a:cxnLst>
                <a:rect l="0" t="0" r="r" b="b"/>
                <a:pathLst>
                  <a:path w="71" h="145">
                    <a:moveTo>
                      <a:pt x="48" y="2"/>
                    </a:moveTo>
                    <a:lnTo>
                      <a:pt x="47" y="3"/>
                    </a:lnTo>
                    <a:lnTo>
                      <a:pt x="44" y="8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36" y="19"/>
                    </a:lnTo>
                    <a:lnTo>
                      <a:pt x="35" y="24"/>
                    </a:lnTo>
                    <a:lnTo>
                      <a:pt x="32" y="28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2" y="46"/>
                    </a:lnTo>
                    <a:lnTo>
                      <a:pt x="19" y="53"/>
                    </a:lnTo>
                    <a:lnTo>
                      <a:pt x="17" y="59"/>
                    </a:lnTo>
                    <a:lnTo>
                      <a:pt x="15" y="66"/>
                    </a:lnTo>
                    <a:lnTo>
                      <a:pt x="12" y="73"/>
                    </a:lnTo>
                    <a:lnTo>
                      <a:pt x="9" y="79"/>
                    </a:lnTo>
                    <a:lnTo>
                      <a:pt x="6" y="86"/>
                    </a:lnTo>
                    <a:lnTo>
                      <a:pt x="4" y="92"/>
                    </a:lnTo>
                    <a:lnTo>
                      <a:pt x="3" y="99"/>
                    </a:lnTo>
                    <a:lnTo>
                      <a:pt x="1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1" y="121"/>
                    </a:lnTo>
                    <a:lnTo>
                      <a:pt x="1" y="126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5" y="142"/>
                    </a:lnTo>
                    <a:lnTo>
                      <a:pt x="20" y="143"/>
                    </a:lnTo>
                    <a:lnTo>
                      <a:pt x="26" y="145"/>
                    </a:lnTo>
                    <a:lnTo>
                      <a:pt x="32" y="143"/>
                    </a:lnTo>
                    <a:lnTo>
                      <a:pt x="36" y="143"/>
                    </a:lnTo>
                    <a:lnTo>
                      <a:pt x="42" y="140"/>
                    </a:lnTo>
                    <a:lnTo>
                      <a:pt x="47" y="139"/>
                    </a:lnTo>
                    <a:lnTo>
                      <a:pt x="52" y="131"/>
                    </a:lnTo>
                    <a:lnTo>
                      <a:pt x="60" y="124"/>
                    </a:lnTo>
                    <a:lnTo>
                      <a:pt x="61" y="120"/>
                    </a:lnTo>
                    <a:lnTo>
                      <a:pt x="63" y="115"/>
                    </a:lnTo>
                    <a:lnTo>
                      <a:pt x="64" y="110"/>
                    </a:lnTo>
                    <a:lnTo>
                      <a:pt x="65" y="104"/>
                    </a:lnTo>
                    <a:lnTo>
                      <a:pt x="67" y="99"/>
                    </a:lnTo>
                    <a:lnTo>
                      <a:pt x="67" y="94"/>
                    </a:lnTo>
                    <a:lnTo>
                      <a:pt x="68" y="88"/>
                    </a:lnTo>
                    <a:lnTo>
                      <a:pt x="70" y="82"/>
                    </a:lnTo>
                    <a:lnTo>
                      <a:pt x="70" y="75"/>
                    </a:lnTo>
                    <a:lnTo>
                      <a:pt x="70" y="69"/>
                    </a:lnTo>
                    <a:lnTo>
                      <a:pt x="70" y="63"/>
                    </a:lnTo>
                    <a:lnTo>
                      <a:pt x="70" y="57"/>
                    </a:lnTo>
                    <a:lnTo>
                      <a:pt x="68" y="50"/>
                    </a:lnTo>
                    <a:lnTo>
                      <a:pt x="68" y="44"/>
                    </a:lnTo>
                    <a:lnTo>
                      <a:pt x="68" y="38"/>
                    </a:lnTo>
                    <a:lnTo>
                      <a:pt x="68" y="34"/>
                    </a:lnTo>
                    <a:lnTo>
                      <a:pt x="68" y="28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68" y="13"/>
                    </a:lnTo>
                    <a:lnTo>
                      <a:pt x="70" y="6"/>
                    </a:lnTo>
                    <a:lnTo>
                      <a:pt x="71" y="0"/>
                    </a:lnTo>
                    <a:lnTo>
                      <a:pt x="57" y="13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22"/>
                    </a:lnTo>
                    <a:lnTo>
                      <a:pt x="55" y="31"/>
                    </a:lnTo>
                    <a:lnTo>
                      <a:pt x="55" y="34"/>
                    </a:lnTo>
                    <a:lnTo>
                      <a:pt x="54" y="38"/>
                    </a:lnTo>
                    <a:lnTo>
                      <a:pt x="52" y="44"/>
                    </a:lnTo>
                    <a:lnTo>
                      <a:pt x="52" y="48"/>
                    </a:lnTo>
                    <a:lnTo>
                      <a:pt x="52" y="53"/>
                    </a:lnTo>
                    <a:lnTo>
                      <a:pt x="51" y="59"/>
                    </a:lnTo>
                    <a:lnTo>
                      <a:pt x="51" y="64"/>
                    </a:lnTo>
                    <a:lnTo>
                      <a:pt x="51" y="70"/>
                    </a:lnTo>
                    <a:lnTo>
                      <a:pt x="49" y="75"/>
                    </a:lnTo>
                    <a:lnTo>
                      <a:pt x="48" y="79"/>
                    </a:lnTo>
                    <a:lnTo>
                      <a:pt x="48" y="85"/>
                    </a:lnTo>
                    <a:lnTo>
                      <a:pt x="47" y="89"/>
                    </a:lnTo>
                    <a:lnTo>
                      <a:pt x="45" y="94"/>
                    </a:lnTo>
                    <a:lnTo>
                      <a:pt x="44" y="99"/>
                    </a:lnTo>
                    <a:lnTo>
                      <a:pt x="42" y="102"/>
                    </a:lnTo>
                    <a:lnTo>
                      <a:pt x="42" y="108"/>
                    </a:lnTo>
                    <a:lnTo>
                      <a:pt x="38" y="114"/>
                    </a:lnTo>
                    <a:lnTo>
                      <a:pt x="35" y="120"/>
                    </a:lnTo>
                    <a:lnTo>
                      <a:pt x="32" y="123"/>
                    </a:lnTo>
                    <a:lnTo>
                      <a:pt x="28" y="124"/>
                    </a:lnTo>
                    <a:lnTo>
                      <a:pt x="25" y="123"/>
                    </a:lnTo>
                    <a:lnTo>
                      <a:pt x="22" y="118"/>
                    </a:lnTo>
                    <a:lnTo>
                      <a:pt x="20" y="113"/>
                    </a:lnTo>
                    <a:lnTo>
                      <a:pt x="22" y="107"/>
                    </a:lnTo>
                    <a:lnTo>
                      <a:pt x="22" y="99"/>
                    </a:lnTo>
                    <a:lnTo>
                      <a:pt x="25" y="92"/>
                    </a:lnTo>
                    <a:lnTo>
                      <a:pt x="28" y="82"/>
                    </a:lnTo>
                    <a:lnTo>
                      <a:pt x="32" y="75"/>
                    </a:lnTo>
                    <a:lnTo>
                      <a:pt x="32" y="70"/>
                    </a:lnTo>
                    <a:lnTo>
                      <a:pt x="33" y="64"/>
                    </a:lnTo>
                    <a:lnTo>
                      <a:pt x="35" y="60"/>
                    </a:lnTo>
                    <a:lnTo>
                      <a:pt x="38" y="57"/>
                    </a:lnTo>
                    <a:lnTo>
                      <a:pt x="41" y="48"/>
                    </a:lnTo>
                    <a:lnTo>
                      <a:pt x="44" y="41"/>
                    </a:lnTo>
                    <a:lnTo>
                      <a:pt x="47" y="35"/>
                    </a:lnTo>
                    <a:lnTo>
                      <a:pt x="49" y="31"/>
                    </a:lnTo>
                    <a:lnTo>
                      <a:pt x="51" y="28"/>
                    </a:lnTo>
                    <a:lnTo>
                      <a:pt x="51" y="2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6557963" y="5346700"/>
                <a:ext cx="60325" cy="104775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5" y="114"/>
                  </a:cxn>
                  <a:cxn ang="0">
                    <a:pos x="18" y="101"/>
                  </a:cxn>
                  <a:cxn ang="0">
                    <a:pos x="22" y="85"/>
                  </a:cxn>
                  <a:cxn ang="0">
                    <a:pos x="28" y="67"/>
                  </a:cxn>
                  <a:cxn ang="0">
                    <a:pos x="34" y="53"/>
                  </a:cxn>
                  <a:cxn ang="0">
                    <a:pos x="41" y="39"/>
                  </a:cxn>
                  <a:cxn ang="0">
                    <a:pos x="50" y="36"/>
                  </a:cxn>
                  <a:cxn ang="0">
                    <a:pos x="57" y="38"/>
                  </a:cxn>
                  <a:cxn ang="0">
                    <a:pos x="58" y="47"/>
                  </a:cxn>
                  <a:cxn ang="0">
                    <a:pos x="57" y="58"/>
                  </a:cxn>
                  <a:cxn ang="0">
                    <a:pos x="51" y="73"/>
                  </a:cxn>
                  <a:cxn ang="0">
                    <a:pos x="44" y="86"/>
                  </a:cxn>
                  <a:cxn ang="0">
                    <a:pos x="37" y="99"/>
                  </a:cxn>
                  <a:cxn ang="0">
                    <a:pos x="29" y="109"/>
                  </a:cxn>
                  <a:cxn ang="0">
                    <a:pos x="26" y="117"/>
                  </a:cxn>
                  <a:cxn ang="0">
                    <a:pos x="31" y="131"/>
                  </a:cxn>
                  <a:cxn ang="0">
                    <a:pos x="34" y="128"/>
                  </a:cxn>
                  <a:cxn ang="0">
                    <a:pos x="41" y="121"/>
                  </a:cxn>
                  <a:cxn ang="0">
                    <a:pos x="51" y="109"/>
                  </a:cxn>
                  <a:cxn ang="0">
                    <a:pos x="61" y="95"/>
                  </a:cxn>
                  <a:cxn ang="0">
                    <a:pos x="66" y="85"/>
                  </a:cxn>
                  <a:cxn ang="0">
                    <a:pos x="71" y="76"/>
                  </a:cxn>
                  <a:cxn ang="0">
                    <a:pos x="74" y="66"/>
                  </a:cxn>
                  <a:cxn ang="0">
                    <a:pos x="77" y="55"/>
                  </a:cxn>
                  <a:cxn ang="0">
                    <a:pos x="77" y="45"/>
                  </a:cxn>
                  <a:cxn ang="0">
                    <a:pos x="77" y="35"/>
                  </a:cxn>
                  <a:cxn ang="0">
                    <a:pos x="74" y="25"/>
                  </a:cxn>
                  <a:cxn ang="0">
                    <a:pos x="71" y="15"/>
                  </a:cxn>
                  <a:cxn ang="0">
                    <a:pos x="64" y="4"/>
                  </a:cxn>
                  <a:cxn ang="0">
                    <a:pos x="58" y="0"/>
                  </a:cxn>
                  <a:cxn ang="0">
                    <a:pos x="45" y="3"/>
                  </a:cxn>
                  <a:cxn ang="0">
                    <a:pos x="38" y="9"/>
                  </a:cxn>
                  <a:cxn ang="0">
                    <a:pos x="32" y="18"/>
                  </a:cxn>
                  <a:cxn ang="0">
                    <a:pos x="25" y="29"/>
                  </a:cxn>
                  <a:cxn ang="0">
                    <a:pos x="21" y="41"/>
                  </a:cxn>
                  <a:cxn ang="0">
                    <a:pos x="15" y="54"/>
                  </a:cxn>
                  <a:cxn ang="0">
                    <a:pos x="9" y="67"/>
                  </a:cxn>
                  <a:cxn ang="0">
                    <a:pos x="6" y="82"/>
                  </a:cxn>
                  <a:cxn ang="0">
                    <a:pos x="3" y="95"/>
                  </a:cxn>
                  <a:cxn ang="0">
                    <a:pos x="0" y="105"/>
                  </a:cxn>
                  <a:cxn ang="0">
                    <a:pos x="0" y="117"/>
                  </a:cxn>
                  <a:cxn ang="0">
                    <a:pos x="0" y="124"/>
                  </a:cxn>
                  <a:cxn ang="0">
                    <a:pos x="2" y="130"/>
                  </a:cxn>
                  <a:cxn ang="0">
                    <a:pos x="15" y="124"/>
                  </a:cxn>
                </a:cxnLst>
                <a:rect l="0" t="0" r="r" b="b"/>
                <a:pathLst>
                  <a:path w="77" h="131">
                    <a:moveTo>
                      <a:pt x="15" y="124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6" y="109"/>
                    </a:lnTo>
                    <a:lnTo>
                      <a:pt x="18" y="101"/>
                    </a:lnTo>
                    <a:lnTo>
                      <a:pt x="21" y="93"/>
                    </a:lnTo>
                    <a:lnTo>
                      <a:pt x="22" y="85"/>
                    </a:lnTo>
                    <a:lnTo>
                      <a:pt x="25" y="76"/>
                    </a:lnTo>
                    <a:lnTo>
                      <a:pt x="28" y="67"/>
                    </a:lnTo>
                    <a:lnTo>
                      <a:pt x="31" y="60"/>
                    </a:lnTo>
                    <a:lnTo>
                      <a:pt x="34" y="53"/>
                    </a:lnTo>
                    <a:lnTo>
                      <a:pt x="38" y="45"/>
                    </a:lnTo>
                    <a:lnTo>
                      <a:pt x="41" y="39"/>
                    </a:lnTo>
                    <a:lnTo>
                      <a:pt x="45" y="38"/>
                    </a:lnTo>
                    <a:lnTo>
                      <a:pt x="50" y="36"/>
                    </a:lnTo>
                    <a:lnTo>
                      <a:pt x="54" y="36"/>
                    </a:lnTo>
                    <a:lnTo>
                      <a:pt x="57" y="38"/>
                    </a:lnTo>
                    <a:lnTo>
                      <a:pt x="58" y="41"/>
                    </a:lnTo>
                    <a:lnTo>
                      <a:pt x="58" y="47"/>
                    </a:lnTo>
                    <a:lnTo>
                      <a:pt x="58" y="53"/>
                    </a:lnTo>
                    <a:lnTo>
                      <a:pt x="57" y="58"/>
                    </a:lnTo>
                    <a:lnTo>
                      <a:pt x="54" y="66"/>
                    </a:lnTo>
                    <a:lnTo>
                      <a:pt x="51" y="73"/>
                    </a:lnTo>
                    <a:lnTo>
                      <a:pt x="48" y="79"/>
                    </a:lnTo>
                    <a:lnTo>
                      <a:pt x="44" y="86"/>
                    </a:lnTo>
                    <a:lnTo>
                      <a:pt x="39" y="93"/>
                    </a:lnTo>
                    <a:lnTo>
                      <a:pt x="37" y="99"/>
                    </a:lnTo>
                    <a:lnTo>
                      <a:pt x="34" y="105"/>
                    </a:lnTo>
                    <a:lnTo>
                      <a:pt x="29" y="109"/>
                    </a:lnTo>
                    <a:lnTo>
                      <a:pt x="28" y="114"/>
                    </a:lnTo>
                    <a:lnTo>
                      <a:pt x="26" y="117"/>
                    </a:lnTo>
                    <a:lnTo>
                      <a:pt x="26" y="118"/>
                    </a:lnTo>
                    <a:lnTo>
                      <a:pt x="31" y="131"/>
                    </a:lnTo>
                    <a:lnTo>
                      <a:pt x="31" y="130"/>
                    </a:lnTo>
                    <a:lnTo>
                      <a:pt x="34" y="128"/>
                    </a:lnTo>
                    <a:lnTo>
                      <a:pt x="37" y="125"/>
                    </a:lnTo>
                    <a:lnTo>
                      <a:pt x="41" y="121"/>
                    </a:lnTo>
                    <a:lnTo>
                      <a:pt x="45" y="115"/>
                    </a:lnTo>
                    <a:lnTo>
                      <a:pt x="51" y="109"/>
                    </a:lnTo>
                    <a:lnTo>
                      <a:pt x="57" y="102"/>
                    </a:lnTo>
                    <a:lnTo>
                      <a:pt x="61" y="95"/>
                    </a:lnTo>
                    <a:lnTo>
                      <a:pt x="64" y="89"/>
                    </a:lnTo>
                    <a:lnTo>
                      <a:pt x="66" y="85"/>
                    </a:lnTo>
                    <a:lnTo>
                      <a:pt x="69" y="79"/>
                    </a:lnTo>
                    <a:lnTo>
                      <a:pt x="71" y="76"/>
                    </a:lnTo>
                    <a:lnTo>
                      <a:pt x="73" y="70"/>
                    </a:lnTo>
                    <a:lnTo>
                      <a:pt x="74" y="66"/>
                    </a:lnTo>
                    <a:lnTo>
                      <a:pt x="76" y="61"/>
                    </a:lnTo>
                    <a:lnTo>
                      <a:pt x="77" y="55"/>
                    </a:lnTo>
                    <a:lnTo>
                      <a:pt x="77" y="51"/>
                    </a:lnTo>
                    <a:lnTo>
                      <a:pt x="77" y="45"/>
                    </a:lnTo>
                    <a:lnTo>
                      <a:pt x="77" y="39"/>
                    </a:lnTo>
                    <a:lnTo>
                      <a:pt x="77" y="35"/>
                    </a:lnTo>
                    <a:lnTo>
                      <a:pt x="76" y="29"/>
                    </a:lnTo>
                    <a:lnTo>
                      <a:pt x="74" y="25"/>
                    </a:lnTo>
                    <a:lnTo>
                      <a:pt x="73" y="19"/>
                    </a:lnTo>
                    <a:lnTo>
                      <a:pt x="71" y="15"/>
                    </a:lnTo>
                    <a:lnTo>
                      <a:pt x="67" y="9"/>
                    </a:lnTo>
                    <a:lnTo>
                      <a:pt x="64" y="4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8" y="9"/>
                    </a:lnTo>
                    <a:lnTo>
                      <a:pt x="35" y="13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5" y="29"/>
                    </a:lnTo>
                    <a:lnTo>
                      <a:pt x="23" y="35"/>
                    </a:lnTo>
                    <a:lnTo>
                      <a:pt x="21" y="41"/>
                    </a:lnTo>
                    <a:lnTo>
                      <a:pt x="18" y="47"/>
                    </a:lnTo>
                    <a:lnTo>
                      <a:pt x="15" y="54"/>
                    </a:lnTo>
                    <a:lnTo>
                      <a:pt x="12" y="60"/>
                    </a:lnTo>
                    <a:lnTo>
                      <a:pt x="9" y="67"/>
                    </a:lnTo>
                    <a:lnTo>
                      <a:pt x="7" y="74"/>
                    </a:lnTo>
                    <a:lnTo>
                      <a:pt x="6" y="82"/>
                    </a:lnTo>
                    <a:lnTo>
                      <a:pt x="5" y="87"/>
                    </a:lnTo>
                    <a:lnTo>
                      <a:pt x="3" y="95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1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2" y="130"/>
                    </a:lnTo>
                    <a:lnTo>
                      <a:pt x="15" y="124"/>
                    </a:lnTo>
                    <a:lnTo>
                      <a:pt x="1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6446838" y="5356225"/>
                <a:ext cx="44450" cy="61912"/>
              </a:xfrm>
              <a:custGeom>
                <a:avLst/>
                <a:gdLst/>
                <a:ahLst/>
                <a:cxnLst>
                  <a:cxn ang="0">
                    <a:pos x="12" y="70"/>
                  </a:cxn>
                  <a:cxn ang="0">
                    <a:pos x="12" y="68"/>
                  </a:cxn>
                  <a:cxn ang="0">
                    <a:pos x="12" y="67"/>
                  </a:cxn>
                  <a:cxn ang="0">
                    <a:pos x="13" y="62"/>
                  </a:cxn>
                  <a:cxn ang="0">
                    <a:pos x="15" y="58"/>
                  </a:cxn>
                  <a:cxn ang="0">
                    <a:pos x="18" y="54"/>
                  </a:cxn>
                  <a:cxn ang="0">
                    <a:pos x="19" y="48"/>
                  </a:cxn>
                  <a:cxn ang="0">
                    <a:pos x="22" y="42"/>
                  </a:cxn>
                  <a:cxn ang="0">
                    <a:pos x="25" y="36"/>
                  </a:cxn>
                  <a:cxn ang="0">
                    <a:pos x="27" y="32"/>
                  </a:cxn>
                  <a:cxn ang="0">
                    <a:pos x="29" y="27"/>
                  </a:cxn>
                  <a:cxn ang="0">
                    <a:pos x="32" y="24"/>
                  </a:cxn>
                  <a:cxn ang="0">
                    <a:pos x="34" y="23"/>
                  </a:cxn>
                  <a:cxn ang="0">
                    <a:pos x="35" y="22"/>
                  </a:cxn>
                  <a:cxn ang="0">
                    <a:pos x="37" y="23"/>
                  </a:cxn>
                  <a:cxn ang="0">
                    <a:pos x="38" y="26"/>
                  </a:cxn>
                  <a:cxn ang="0">
                    <a:pos x="40" y="33"/>
                  </a:cxn>
                  <a:cxn ang="0">
                    <a:pos x="40" y="33"/>
                  </a:cxn>
                  <a:cxn ang="0">
                    <a:pos x="40" y="36"/>
                  </a:cxn>
                  <a:cxn ang="0">
                    <a:pos x="38" y="39"/>
                  </a:cxn>
                  <a:cxn ang="0">
                    <a:pos x="37" y="43"/>
                  </a:cxn>
                  <a:cxn ang="0">
                    <a:pos x="35" y="49"/>
                  </a:cxn>
                  <a:cxn ang="0">
                    <a:pos x="34" y="54"/>
                  </a:cxn>
                  <a:cxn ang="0">
                    <a:pos x="29" y="58"/>
                  </a:cxn>
                  <a:cxn ang="0">
                    <a:pos x="27" y="62"/>
                  </a:cxn>
                  <a:cxn ang="0">
                    <a:pos x="32" y="78"/>
                  </a:cxn>
                  <a:cxn ang="0">
                    <a:pos x="34" y="77"/>
                  </a:cxn>
                  <a:cxn ang="0">
                    <a:pos x="40" y="70"/>
                  </a:cxn>
                  <a:cxn ang="0">
                    <a:pos x="41" y="65"/>
                  </a:cxn>
                  <a:cxn ang="0">
                    <a:pos x="46" y="61"/>
                  </a:cxn>
                  <a:cxn ang="0">
                    <a:pos x="48" y="55"/>
                  </a:cxn>
                  <a:cxn ang="0">
                    <a:pos x="51" y="49"/>
                  </a:cxn>
                  <a:cxn ang="0">
                    <a:pos x="54" y="43"/>
                  </a:cxn>
                  <a:cxn ang="0">
                    <a:pos x="56" y="36"/>
                  </a:cxn>
                  <a:cxn ang="0">
                    <a:pos x="57" y="30"/>
                  </a:cxn>
                  <a:cxn ang="0">
                    <a:pos x="57" y="24"/>
                  </a:cxn>
                  <a:cxn ang="0">
                    <a:pos x="56" y="17"/>
                  </a:cxn>
                  <a:cxn ang="0">
                    <a:pos x="53" y="11"/>
                  </a:cxn>
                  <a:cxn ang="0">
                    <a:pos x="48" y="6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5" y="0"/>
                  </a:cxn>
                  <a:cxn ang="0">
                    <a:pos x="28" y="3"/>
                  </a:cxn>
                  <a:cxn ang="0">
                    <a:pos x="22" y="8"/>
                  </a:cxn>
                  <a:cxn ang="0">
                    <a:pos x="18" y="11"/>
                  </a:cxn>
                  <a:cxn ang="0">
                    <a:pos x="13" y="16"/>
                  </a:cxn>
                  <a:cxn ang="0">
                    <a:pos x="11" y="20"/>
                  </a:cxn>
                  <a:cxn ang="0">
                    <a:pos x="8" y="27"/>
                  </a:cxn>
                  <a:cxn ang="0">
                    <a:pos x="5" y="32"/>
                  </a:cxn>
                  <a:cxn ang="0">
                    <a:pos x="5" y="35"/>
                  </a:cxn>
                  <a:cxn ang="0">
                    <a:pos x="3" y="41"/>
                  </a:cxn>
                  <a:cxn ang="0">
                    <a:pos x="3" y="45"/>
                  </a:cxn>
                  <a:cxn ang="0">
                    <a:pos x="0" y="49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12" y="70"/>
                  </a:cxn>
                  <a:cxn ang="0">
                    <a:pos x="12" y="70"/>
                  </a:cxn>
                </a:cxnLst>
                <a:rect l="0" t="0" r="r" b="b"/>
                <a:pathLst>
                  <a:path w="57" h="78">
                    <a:moveTo>
                      <a:pt x="12" y="70"/>
                    </a:moveTo>
                    <a:lnTo>
                      <a:pt x="12" y="68"/>
                    </a:lnTo>
                    <a:lnTo>
                      <a:pt x="12" y="67"/>
                    </a:lnTo>
                    <a:lnTo>
                      <a:pt x="13" y="62"/>
                    </a:lnTo>
                    <a:lnTo>
                      <a:pt x="15" y="58"/>
                    </a:lnTo>
                    <a:lnTo>
                      <a:pt x="18" y="54"/>
                    </a:lnTo>
                    <a:lnTo>
                      <a:pt x="19" y="48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7" y="32"/>
                    </a:lnTo>
                    <a:lnTo>
                      <a:pt x="29" y="27"/>
                    </a:lnTo>
                    <a:lnTo>
                      <a:pt x="32" y="24"/>
                    </a:lnTo>
                    <a:lnTo>
                      <a:pt x="34" y="23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6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38" y="39"/>
                    </a:lnTo>
                    <a:lnTo>
                      <a:pt x="37" y="43"/>
                    </a:lnTo>
                    <a:lnTo>
                      <a:pt x="35" y="49"/>
                    </a:lnTo>
                    <a:lnTo>
                      <a:pt x="34" y="54"/>
                    </a:lnTo>
                    <a:lnTo>
                      <a:pt x="29" y="58"/>
                    </a:lnTo>
                    <a:lnTo>
                      <a:pt x="27" y="62"/>
                    </a:lnTo>
                    <a:lnTo>
                      <a:pt x="32" y="78"/>
                    </a:lnTo>
                    <a:lnTo>
                      <a:pt x="34" y="77"/>
                    </a:lnTo>
                    <a:lnTo>
                      <a:pt x="40" y="70"/>
                    </a:lnTo>
                    <a:lnTo>
                      <a:pt x="41" y="65"/>
                    </a:lnTo>
                    <a:lnTo>
                      <a:pt x="46" y="61"/>
                    </a:lnTo>
                    <a:lnTo>
                      <a:pt x="48" y="55"/>
                    </a:lnTo>
                    <a:lnTo>
                      <a:pt x="51" y="49"/>
                    </a:lnTo>
                    <a:lnTo>
                      <a:pt x="54" y="43"/>
                    </a:lnTo>
                    <a:lnTo>
                      <a:pt x="56" y="36"/>
                    </a:lnTo>
                    <a:lnTo>
                      <a:pt x="57" y="30"/>
                    </a:lnTo>
                    <a:lnTo>
                      <a:pt x="57" y="24"/>
                    </a:lnTo>
                    <a:lnTo>
                      <a:pt x="56" y="17"/>
                    </a:lnTo>
                    <a:lnTo>
                      <a:pt x="53" y="11"/>
                    </a:lnTo>
                    <a:lnTo>
                      <a:pt x="48" y="6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28" y="3"/>
                    </a:lnTo>
                    <a:lnTo>
                      <a:pt x="22" y="8"/>
                    </a:lnTo>
                    <a:lnTo>
                      <a:pt x="18" y="11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8" y="27"/>
                    </a:lnTo>
                    <a:lnTo>
                      <a:pt x="5" y="32"/>
                    </a:lnTo>
                    <a:lnTo>
                      <a:pt x="5" y="35"/>
                    </a:lnTo>
                    <a:lnTo>
                      <a:pt x="3" y="41"/>
                    </a:lnTo>
                    <a:lnTo>
                      <a:pt x="3" y="45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2" y="70"/>
                    </a:lnTo>
                    <a:lnTo>
                      <a:pt x="12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6272213" y="5497513"/>
                <a:ext cx="47625" cy="46037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6" y="3"/>
                  </a:cxn>
                  <a:cxn ang="0">
                    <a:pos x="32" y="7"/>
                  </a:cxn>
                  <a:cxn ang="0">
                    <a:pos x="27" y="13"/>
                  </a:cxn>
                  <a:cxn ang="0">
                    <a:pos x="23" y="20"/>
                  </a:cxn>
                  <a:cxn ang="0">
                    <a:pos x="20" y="26"/>
                  </a:cxn>
                  <a:cxn ang="0">
                    <a:pos x="17" y="33"/>
                  </a:cxn>
                  <a:cxn ang="0">
                    <a:pos x="18" y="38"/>
                  </a:cxn>
                  <a:cxn ang="0">
                    <a:pos x="24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2" y="26"/>
                  </a:cxn>
                  <a:cxn ang="0">
                    <a:pos x="45" y="20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0" y="4"/>
                  </a:cxn>
                  <a:cxn ang="0">
                    <a:pos x="50" y="3"/>
                  </a:cxn>
                  <a:cxn ang="0">
                    <a:pos x="59" y="16"/>
                  </a:cxn>
                  <a:cxn ang="0">
                    <a:pos x="58" y="17"/>
                  </a:cxn>
                  <a:cxn ang="0">
                    <a:pos x="58" y="23"/>
                  </a:cxn>
                  <a:cxn ang="0">
                    <a:pos x="58" y="26"/>
                  </a:cxn>
                  <a:cxn ang="0">
                    <a:pos x="56" y="32"/>
                  </a:cxn>
                  <a:cxn ang="0">
                    <a:pos x="55" y="35"/>
                  </a:cxn>
                  <a:cxn ang="0">
                    <a:pos x="53" y="41"/>
                  </a:cxn>
                  <a:cxn ang="0">
                    <a:pos x="49" y="48"/>
                  </a:cxn>
                  <a:cxn ang="0">
                    <a:pos x="43" y="54"/>
                  </a:cxn>
                  <a:cxn ang="0">
                    <a:pos x="37" y="55"/>
                  </a:cxn>
                  <a:cxn ang="0">
                    <a:pos x="34" y="57"/>
                  </a:cxn>
                  <a:cxn ang="0">
                    <a:pos x="29" y="57"/>
                  </a:cxn>
                  <a:cxn ang="0">
                    <a:pos x="23" y="55"/>
                  </a:cxn>
                  <a:cxn ang="0">
                    <a:pos x="16" y="52"/>
                  </a:cxn>
                  <a:cxn ang="0">
                    <a:pos x="10" y="49"/>
                  </a:cxn>
                  <a:cxn ang="0">
                    <a:pos x="5" y="48"/>
                  </a:cxn>
                  <a:cxn ang="0">
                    <a:pos x="2" y="45"/>
                  </a:cxn>
                  <a:cxn ang="0">
                    <a:pos x="0" y="39"/>
                  </a:cxn>
                  <a:cxn ang="0">
                    <a:pos x="1" y="33"/>
                  </a:cxn>
                  <a:cxn ang="0">
                    <a:pos x="2" y="26"/>
                  </a:cxn>
                  <a:cxn ang="0">
                    <a:pos x="8" y="19"/>
                  </a:cxn>
                  <a:cxn ang="0">
                    <a:pos x="13" y="13"/>
                  </a:cxn>
                  <a:cxn ang="0">
                    <a:pos x="16" y="9"/>
                  </a:cxn>
                  <a:cxn ang="0">
                    <a:pos x="20" y="4"/>
                  </a:cxn>
                  <a:cxn ang="0">
                    <a:pos x="24" y="0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59" h="57">
                    <a:moveTo>
                      <a:pt x="37" y="1"/>
                    </a:moveTo>
                    <a:lnTo>
                      <a:pt x="36" y="3"/>
                    </a:lnTo>
                    <a:lnTo>
                      <a:pt x="32" y="7"/>
                    </a:lnTo>
                    <a:lnTo>
                      <a:pt x="27" y="13"/>
                    </a:lnTo>
                    <a:lnTo>
                      <a:pt x="23" y="20"/>
                    </a:lnTo>
                    <a:lnTo>
                      <a:pt x="20" y="26"/>
                    </a:lnTo>
                    <a:lnTo>
                      <a:pt x="17" y="33"/>
                    </a:lnTo>
                    <a:lnTo>
                      <a:pt x="18" y="38"/>
                    </a:lnTo>
                    <a:lnTo>
                      <a:pt x="24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2" y="26"/>
                    </a:lnTo>
                    <a:lnTo>
                      <a:pt x="45" y="20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0" y="4"/>
                    </a:lnTo>
                    <a:lnTo>
                      <a:pt x="50" y="3"/>
                    </a:lnTo>
                    <a:lnTo>
                      <a:pt x="59" y="16"/>
                    </a:lnTo>
                    <a:lnTo>
                      <a:pt x="58" y="17"/>
                    </a:lnTo>
                    <a:lnTo>
                      <a:pt x="58" y="23"/>
                    </a:lnTo>
                    <a:lnTo>
                      <a:pt x="58" y="26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3" y="41"/>
                    </a:lnTo>
                    <a:lnTo>
                      <a:pt x="49" y="48"/>
                    </a:lnTo>
                    <a:lnTo>
                      <a:pt x="43" y="54"/>
                    </a:lnTo>
                    <a:lnTo>
                      <a:pt x="37" y="55"/>
                    </a:lnTo>
                    <a:lnTo>
                      <a:pt x="34" y="57"/>
                    </a:lnTo>
                    <a:lnTo>
                      <a:pt x="29" y="57"/>
                    </a:lnTo>
                    <a:lnTo>
                      <a:pt x="23" y="55"/>
                    </a:lnTo>
                    <a:lnTo>
                      <a:pt x="16" y="52"/>
                    </a:lnTo>
                    <a:lnTo>
                      <a:pt x="10" y="49"/>
                    </a:lnTo>
                    <a:lnTo>
                      <a:pt x="5" y="48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1" y="33"/>
                    </a:lnTo>
                    <a:lnTo>
                      <a:pt x="2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6" y="9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6043613" y="5030788"/>
                <a:ext cx="790575" cy="604837"/>
              </a:xfrm>
              <a:custGeom>
                <a:avLst/>
                <a:gdLst/>
                <a:ahLst/>
                <a:cxnLst>
                  <a:cxn ang="0">
                    <a:pos x="0" y="750"/>
                  </a:cxn>
                  <a:cxn ang="0">
                    <a:pos x="996" y="0"/>
                  </a:cxn>
                  <a:cxn ang="0">
                    <a:pos x="988" y="35"/>
                  </a:cxn>
                  <a:cxn ang="0">
                    <a:pos x="22" y="763"/>
                  </a:cxn>
                  <a:cxn ang="0">
                    <a:pos x="0" y="750"/>
                  </a:cxn>
                  <a:cxn ang="0">
                    <a:pos x="0" y="750"/>
                  </a:cxn>
                </a:cxnLst>
                <a:rect l="0" t="0" r="r" b="b"/>
                <a:pathLst>
                  <a:path w="996" h="763">
                    <a:moveTo>
                      <a:pt x="0" y="750"/>
                    </a:moveTo>
                    <a:lnTo>
                      <a:pt x="996" y="0"/>
                    </a:lnTo>
                    <a:lnTo>
                      <a:pt x="988" y="35"/>
                    </a:lnTo>
                    <a:lnTo>
                      <a:pt x="22" y="763"/>
                    </a:lnTo>
                    <a:lnTo>
                      <a:pt x="0" y="750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6081713" y="5062538"/>
                <a:ext cx="717550" cy="639762"/>
              </a:xfrm>
              <a:custGeom>
                <a:avLst/>
                <a:gdLst/>
                <a:ahLst/>
                <a:cxnLst>
                  <a:cxn ang="0">
                    <a:pos x="34" y="670"/>
                  </a:cxn>
                  <a:cxn ang="0">
                    <a:pos x="51" y="686"/>
                  </a:cxn>
                  <a:cxn ang="0">
                    <a:pos x="70" y="699"/>
                  </a:cxn>
                  <a:cxn ang="0">
                    <a:pos x="92" y="713"/>
                  </a:cxn>
                  <a:cxn ang="0">
                    <a:pos x="120" y="728"/>
                  </a:cxn>
                  <a:cxn ang="0">
                    <a:pos x="152" y="743"/>
                  </a:cxn>
                  <a:cxn ang="0">
                    <a:pos x="188" y="756"/>
                  </a:cxn>
                  <a:cxn ang="0">
                    <a:pos x="227" y="766"/>
                  </a:cxn>
                  <a:cxn ang="0">
                    <a:pos x="273" y="775"/>
                  </a:cxn>
                  <a:cxn ang="0">
                    <a:pos x="324" y="779"/>
                  </a:cxn>
                  <a:cxn ang="0">
                    <a:pos x="377" y="779"/>
                  </a:cxn>
                  <a:cxn ang="0">
                    <a:pos x="436" y="773"/>
                  </a:cxn>
                  <a:cxn ang="0">
                    <a:pos x="500" y="761"/>
                  </a:cxn>
                  <a:cxn ang="0">
                    <a:pos x="567" y="743"/>
                  </a:cxn>
                  <a:cxn ang="0">
                    <a:pos x="606" y="728"/>
                  </a:cxn>
                  <a:cxn ang="0">
                    <a:pos x="623" y="716"/>
                  </a:cxn>
                  <a:cxn ang="0">
                    <a:pos x="642" y="703"/>
                  </a:cxn>
                  <a:cxn ang="0">
                    <a:pos x="666" y="684"/>
                  </a:cxn>
                  <a:cxn ang="0">
                    <a:pos x="690" y="661"/>
                  </a:cxn>
                  <a:cxn ang="0">
                    <a:pos x="718" y="632"/>
                  </a:cxn>
                  <a:cxn ang="0">
                    <a:pos x="747" y="597"/>
                  </a:cxn>
                  <a:cxn ang="0">
                    <a:pos x="773" y="556"/>
                  </a:cxn>
                  <a:cxn ang="0">
                    <a:pos x="800" y="508"/>
                  </a:cxn>
                  <a:cxn ang="0">
                    <a:pos x="824" y="453"/>
                  </a:cxn>
                  <a:cxn ang="0">
                    <a:pos x="845" y="392"/>
                  </a:cxn>
                  <a:cxn ang="0">
                    <a:pos x="859" y="322"/>
                  </a:cxn>
                  <a:cxn ang="0">
                    <a:pos x="868" y="246"/>
                  </a:cxn>
                  <a:cxn ang="0">
                    <a:pos x="871" y="160"/>
                  </a:cxn>
                  <a:cxn ang="0">
                    <a:pos x="864" y="67"/>
                  </a:cxn>
                  <a:cxn ang="0">
                    <a:pos x="894" y="1"/>
                  </a:cxn>
                  <a:cxn ang="0">
                    <a:pos x="897" y="17"/>
                  </a:cxn>
                  <a:cxn ang="0">
                    <a:pos x="899" y="42"/>
                  </a:cxn>
                  <a:cxn ang="0">
                    <a:pos x="902" y="76"/>
                  </a:cxn>
                  <a:cxn ang="0">
                    <a:pos x="904" y="116"/>
                  </a:cxn>
                  <a:cxn ang="0">
                    <a:pos x="906" y="164"/>
                  </a:cxn>
                  <a:cxn ang="0">
                    <a:pos x="904" y="218"/>
                  </a:cxn>
                  <a:cxn ang="0">
                    <a:pos x="899" y="277"/>
                  </a:cxn>
                  <a:cxn ang="0">
                    <a:pos x="890" y="336"/>
                  </a:cxn>
                  <a:cxn ang="0">
                    <a:pos x="875" y="399"/>
                  </a:cxn>
                  <a:cxn ang="0">
                    <a:pos x="855" y="461"/>
                  </a:cxn>
                  <a:cxn ang="0">
                    <a:pos x="830" y="523"/>
                  </a:cxn>
                  <a:cxn ang="0">
                    <a:pos x="795" y="582"/>
                  </a:cxn>
                  <a:cxn ang="0">
                    <a:pos x="752" y="641"/>
                  </a:cxn>
                  <a:cxn ang="0">
                    <a:pos x="699" y="692"/>
                  </a:cxn>
                  <a:cxn ang="0">
                    <a:pos x="638" y="738"/>
                  </a:cxn>
                  <a:cxn ang="0">
                    <a:pos x="613" y="753"/>
                  </a:cxn>
                  <a:cxn ang="0">
                    <a:pos x="593" y="760"/>
                  </a:cxn>
                  <a:cxn ang="0">
                    <a:pos x="571" y="769"/>
                  </a:cxn>
                  <a:cxn ang="0">
                    <a:pos x="542" y="777"/>
                  </a:cxn>
                  <a:cxn ang="0">
                    <a:pos x="508" y="786"/>
                  </a:cxn>
                  <a:cxn ang="0">
                    <a:pos x="471" y="794"/>
                  </a:cxn>
                  <a:cxn ang="0">
                    <a:pos x="428" y="801"/>
                  </a:cxn>
                  <a:cxn ang="0">
                    <a:pos x="383" y="804"/>
                  </a:cxn>
                  <a:cxn ang="0">
                    <a:pos x="335" y="804"/>
                  </a:cxn>
                  <a:cxn ang="0">
                    <a:pos x="283" y="801"/>
                  </a:cxn>
                  <a:cxn ang="0">
                    <a:pos x="230" y="792"/>
                  </a:cxn>
                  <a:cxn ang="0">
                    <a:pos x="175" y="777"/>
                  </a:cxn>
                  <a:cxn ang="0">
                    <a:pos x="121" y="757"/>
                  </a:cxn>
                  <a:cxn ang="0">
                    <a:pos x="67" y="728"/>
                  </a:cxn>
                  <a:cxn ang="0">
                    <a:pos x="13" y="692"/>
                  </a:cxn>
                </a:cxnLst>
                <a:rect l="0" t="0" r="r" b="b"/>
                <a:pathLst>
                  <a:path w="906" h="805">
                    <a:moveTo>
                      <a:pt x="25" y="662"/>
                    </a:moveTo>
                    <a:lnTo>
                      <a:pt x="26" y="664"/>
                    </a:lnTo>
                    <a:lnTo>
                      <a:pt x="29" y="665"/>
                    </a:lnTo>
                    <a:lnTo>
                      <a:pt x="34" y="670"/>
                    </a:lnTo>
                    <a:lnTo>
                      <a:pt x="38" y="674"/>
                    </a:lnTo>
                    <a:lnTo>
                      <a:pt x="45" y="680"/>
                    </a:lnTo>
                    <a:lnTo>
                      <a:pt x="47" y="683"/>
                    </a:lnTo>
                    <a:lnTo>
                      <a:pt x="51" y="686"/>
                    </a:lnTo>
                    <a:lnTo>
                      <a:pt x="56" y="689"/>
                    </a:lnTo>
                    <a:lnTo>
                      <a:pt x="61" y="693"/>
                    </a:lnTo>
                    <a:lnTo>
                      <a:pt x="66" y="694"/>
                    </a:lnTo>
                    <a:lnTo>
                      <a:pt x="70" y="699"/>
                    </a:lnTo>
                    <a:lnTo>
                      <a:pt x="75" y="702"/>
                    </a:lnTo>
                    <a:lnTo>
                      <a:pt x="82" y="706"/>
                    </a:lnTo>
                    <a:lnTo>
                      <a:pt x="86" y="709"/>
                    </a:lnTo>
                    <a:lnTo>
                      <a:pt x="92" y="713"/>
                    </a:lnTo>
                    <a:lnTo>
                      <a:pt x="99" y="716"/>
                    </a:lnTo>
                    <a:lnTo>
                      <a:pt x="107" y="721"/>
                    </a:lnTo>
                    <a:lnTo>
                      <a:pt x="112" y="724"/>
                    </a:lnTo>
                    <a:lnTo>
                      <a:pt x="120" y="728"/>
                    </a:lnTo>
                    <a:lnTo>
                      <a:pt x="127" y="731"/>
                    </a:lnTo>
                    <a:lnTo>
                      <a:pt x="136" y="735"/>
                    </a:lnTo>
                    <a:lnTo>
                      <a:pt x="143" y="738"/>
                    </a:lnTo>
                    <a:lnTo>
                      <a:pt x="152" y="743"/>
                    </a:lnTo>
                    <a:lnTo>
                      <a:pt x="160" y="745"/>
                    </a:lnTo>
                    <a:lnTo>
                      <a:pt x="171" y="750"/>
                    </a:lnTo>
                    <a:lnTo>
                      <a:pt x="179" y="753"/>
                    </a:lnTo>
                    <a:lnTo>
                      <a:pt x="188" y="756"/>
                    </a:lnTo>
                    <a:lnTo>
                      <a:pt x="197" y="759"/>
                    </a:lnTo>
                    <a:lnTo>
                      <a:pt x="208" y="761"/>
                    </a:lnTo>
                    <a:lnTo>
                      <a:pt x="217" y="764"/>
                    </a:lnTo>
                    <a:lnTo>
                      <a:pt x="227" y="766"/>
                    </a:lnTo>
                    <a:lnTo>
                      <a:pt x="239" y="769"/>
                    </a:lnTo>
                    <a:lnTo>
                      <a:pt x="251" y="772"/>
                    </a:lnTo>
                    <a:lnTo>
                      <a:pt x="262" y="773"/>
                    </a:lnTo>
                    <a:lnTo>
                      <a:pt x="273" y="775"/>
                    </a:lnTo>
                    <a:lnTo>
                      <a:pt x="286" y="776"/>
                    </a:lnTo>
                    <a:lnTo>
                      <a:pt x="299" y="777"/>
                    </a:lnTo>
                    <a:lnTo>
                      <a:pt x="310" y="779"/>
                    </a:lnTo>
                    <a:lnTo>
                      <a:pt x="324" y="779"/>
                    </a:lnTo>
                    <a:lnTo>
                      <a:pt x="337" y="779"/>
                    </a:lnTo>
                    <a:lnTo>
                      <a:pt x="351" y="780"/>
                    </a:lnTo>
                    <a:lnTo>
                      <a:pt x="363" y="779"/>
                    </a:lnTo>
                    <a:lnTo>
                      <a:pt x="377" y="779"/>
                    </a:lnTo>
                    <a:lnTo>
                      <a:pt x="392" y="777"/>
                    </a:lnTo>
                    <a:lnTo>
                      <a:pt x="406" y="776"/>
                    </a:lnTo>
                    <a:lnTo>
                      <a:pt x="421" y="775"/>
                    </a:lnTo>
                    <a:lnTo>
                      <a:pt x="436" y="773"/>
                    </a:lnTo>
                    <a:lnTo>
                      <a:pt x="452" y="770"/>
                    </a:lnTo>
                    <a:lnTo>
                      <a:pt x="468" y="769"/>
                    </a:lnTo>
                    <a:lnTo>
                      <a:pt x="482" y="764"/>
                    </a:lnTo>
                    <a:lnTo>
                      <a:pt x="500" y="761"/>
                    </a:lnTo>
                    <a:lnTo>
                      <a:pt x="516" y="757"/>
                    </a:lnTo>
                    <a:lnTo>
                      <a:pt x="533" y="753"/>
                    </a:lnTo>
                    <a:lnTo>
                      <a:pt x="549" y="748"/>
                    </a:lnTo>
                    <a:lnTo>
                      <a:pt x="567" y="743"/>
                    </a:lnTo>
                    <a:lnTo>
                      <a:pt x="584" y="737"/>
                    </a:lnTo>
                    <a:lnTo>
                      <a:pt x="603" y="731"/>
                    </a:lnTo>
                    <a:lnTo>
                      <a:pt x="603" y="729"/>
                    </a:lnTo>
                    <a:lnTo>
                      <a:pt x="606" y="728"/>
                    </a:lnTo>
                    <a:lnTo>
                      <a:pt x="610" y="725"/>
                    </a:lnTo>
                    <a:lnTo>
                      <a:pt x="616" y="722"/>
                    </a:lnTo>
                    <a:lnTo>
                      <a:pt x="619" y="719"/>
                    </a:lnTo>
                    <a:lnTo>
                      <a:pt x="623" y="716"/>
                    </a:lnTo>
                    <a:lnTo>
                      <a:pt x="628" y="713"/>
                    </a:lnTo>
                    <a:lnTo>
                      <a:pt x="632" y="710"/>
                    </a:lnTo>
                    <a:lnTo>
                      <a:pt x="637" y="706"/>
                    </a:lnTo>
                    <a:lnTo>
                      <a:pt x="642" y="703"/>
                    </a:lnTo>
                    <a:lnTo>
                      <a:pt x="647" y="699"/>
                    </a:lnTo>
                    <a:lnTo>
                      <a:pt x="654" y="694"/>
                    </a:lnTo>
                    <a:lnTo>
                      <a:pt x="658" y="690"/>
                    </a:lnTo>
                    <a:lnTo>
                      <a:pt x="666" y="684"/>
                    </a:lnTo>
                    <a:lnTo>
                      <a:pt x="671" y="678"/>
                    </a:lnTo>
                    <a:lnTo>
                      <a:pt x="679" y="674"/>
                    </a:lnTo>
                    <a:lnTo>
                      <a:pt x="683" y="667"/>
                    </a:lnTo>
                    <a:lnTo>
                      <a:pt x="690" y="661"/>
                    </a:lnTo>
                    <a:lnTo>
                      <a:pt x="698" y="654"/>
                    </a:lnTo>
                    <a:lnTo>
                      <a:pt x="705" y="648"/>
                    </a:lnTo>
                    <a:lnTo>
                      <a:pt x="711" y="639"/>
                    </a:lnTo>
                    <a:lnTo>
                      <a:pt x="718" y="632"/>
                    </a:lnTo>
                    <a:lnTo>
                      <a:pt x="725" y="623"/>
                    </a:lnTo>
                    <a:lnTo>
                      <a:pt x="733" y="616"/>
                    </a:lnTo>
                    <a:lnTo>
                      <a:pt x="740" y="606"/>
                    </a:lnTo>
                    <a:lnTo>
                      <a:pt x="747" y="597"/>
                    </a:lnTo>
                    <a:lnTo>
                      <a:pt x="754" y="588"/>
                    </a:lnTo>
                    <a:lnTo>
                      <a:pt x="762" y="578"/>
                    </a:lnTo>
                    <a:lnTo>
                      <a:pt x="768" y="566"/>
                    </a:lnTo>
                    <a:lnTo>
                      <a:pt x="773" y="556"/>
                    </a:lnTo>
                    <a:lnTo>
                      <a:pt x="781" y="544"/>
                    </a:lnTo>
                    <a:lnTo>
                      <a:pt x="788" y="533"/>
                    </a:lnTo>
                    <a:lnTo>
                      <a:pt x="794" y="520"/>
                    </a:lnTo>
                    <a:lnTo>
                      <a:pt x="800" y="508"/>
                    </a:lnTo>
                    <a:lnTo>
                      <a:pt x="807" y="494"/>
                    </a:lnTo>
                    <a:lnTo>
                      <a:pt x="813" y="480"/>
                    </a:lnTo>
                    <a:lnTo>
                      <a:pt x="819" y="467"/>
                    </a:lnTo>
                    <a:lnTo>
                      <a:pt x="824" y="453"/>
                    </a:lnTo>
                    <a:lnTo>
                      <a:pt x="829" y="437"/>
                    </a:lnTo>
                    <a:lnTo>
                      <a:pt x="835" y="424"/>
                    </a:lnTo>
                    <a:lnTo>
                      <a:pt x="839" y="406"/>
                    </a:lnTo>
                    <a:lnTo>
                      <a:pt x="845" y="392"/>
                    </a:lnTo>
                    <a:lnTo>
                      <a:pt x="848" y="374"/>
                    </a:lnTo>
                    <a:lnTo>
                      <a:pt x="853" y="358"/>
                    </a:lnTo>
                    <a:lnTo>
                      <a:pt x="856" y="339"/>
                    </a:lnTo>
                    <a:lnTo>
                      <a:pt x="859" y="322"/>
                    </a:lnTo>
                    <a:lnTo>
                      <a:pt x="862" y="303"/>
                    </a:lnTo>
                    <a:lnTo>
                      <a:pt x="864" y="285"/>
                    </a:lnTo>
                    <a:lnTo>
                      <a:pt x="867" y="265"/>
                    </a:lnTo>
                    <a:lnTo>
                      <a:pt x="868" y="246"/>
                    </a:lnTo>
                    <a:lnTo>
                      <a:pt x="870" y="224"/>
                    </a:lnTo>
                    <a:lnTo>
                      <a:pt x="871" y="204"/>
                    </a:lnTo>
                    <a:lnTo>
                      <a:pt x="871" y="182"/>
                    </a:lnTo>
                    <a:lnTo>
                      <a:pt x="871" y="160"/>
                    </a:lnTo>
                    <a:lnTo>
                      <a:pt x="870" y="138"/>
                    </a:lnTo>
                    <a:lnTo>
                      <a:pt x="868" y="115"/>
                    </a:lnTo>
                    <a:lnTo>
                      <a:pt x="867" y="92"/>
                    </a:lnTo>
                    <a:lnTo>
                      <a:pt x="864" y="67"/>
                    </a:lnTo>
                    <a:lnTo>
                      <a:pt x="861" y="44"/>
                    </a:lnTo>
                    <a:lnTo>
                      <a:pt x="859" y="19"/>
                    </a:lnTo>
                    <a:lnTo>
                      <a:pt x="894" y="0"/>
                    </a:lnTo>
                    <a:lnTo>
                      <a:pt x="894" y="1"/>
                    </a:lnTo>
                    <a:lnTo>
                      <a:pt x="896" y="6"/>
                    </a:lnTo>
                    <a:lnTo>
                      <a:pt x="896" y="9"/>
                    </a:lnTo>
                    <a:lnTo>
                      <a:pt x="896" y="13"/>
                    </a:lnTo>
                    <a:lnTo>
                      <a:pt x="897" y="17"/>
                    </a:lnTo>
                    <a:lnTo>
                      <a:pt x="897" y="23"/>
                    </a:lnTo>
                    <a:lnTo>
                      <a:pt x="897" y="28"/>
                    </a:lnTo>
                    <a:lnTo>
                      <a:pt x="899" y="35"/>
                    </a:lnTo>
                    <a:lnTo>
                      <a:pt x="899" y="42"/>
                    </a:lnTo>
                    <a:lnTo>
                      <a:pt x="900" y="49"/>
                    </a:lnTo>
                    <a:lnTo>
                      <a:pt x="900" y="57"/>
                    </a:lnTo>
                    <a:lnTo>
                      <a:pt x="902" y="67"/>
                    </a:lnTo>
                    <a:lnTo>
                      <a:pt x="902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4" y="106"/>
                    </a:lnTo>
                    <a:lnTo>
                      <a:pt x="904" y="116"/>
                    </a:lnTo>
                    <a:lnTo>
                      <a:pt x="906" y="128"/>
                    </a:lnTo>
                    <a:lnTo>
                      <a:pt x="906" y="140"/>
                    </a:lnTo>
                    <a:lnTo>
                      <a:pt x="906" y="153"/>
                    </a:lnTo>
                    <a:lnTo>
                      <a:pt x="906" y="164"/>
                    </a:lnTo>
                    <a:lnTo>
                      <a:pt x="906" y="179"/>
                    </a:lnTo>
                    <a:lnTo>
                      <a:pt x="906" y="191"/>
                    </a:lnTo>
                    <a:lnTo>
                      <a:pt x="904" y="205"/>
                    </a:lnTo>
                    <a:lnTo>
                      <a:pt x="904" y="218"/>
                    </a:lnTo>
                    <a:lnTo>
                      <a:pt x="903" y="233"/>
                    </a:lnTo>
                    <a:lnTo>
                      <a:pt x="902" y="247"/>
                    </a:lnTo>
                    <a:lnTo>
                      <a:pt x="900" y="262"/>
                    </a:lnTo>
                    <a:lnTo>
                      <a:pt x="899" y="277"/>
                    </a:lnTo>
                    <a:lnTo>
                      <a:pt x="899" y="293"/>
                    </a:lnTo>
                    <a:lnTo>
                      <a:pt x="896" y="307"/>
                    </a:lnTo>
                    <a:lnTo>
                      <a:pt x="893" y="322"/>
                    </a:lnTo>
                    <a:lnTo>
                      <a:pt x="890" y="336"/>
                    </a:lnTo>
                    <a:lnTo>
                      <a:pt x="888" y="352"/>
                    </a:lnTo>
                    <a:lnTo>
                      <a:pt x="884" y="367"/>
                    </a:lnTo>
                    <a:lnTo>
                      <a:pt x="880" y="383"/>
                    </a:lnTo>
                    <a:lnTo>
                      <a:pt x="875" y="399"/>
                    </a:lnTo>
                    <a:lnTo>
                      <a:pt x="872" y="415"/>
                    </a:lnTo>
                    <a:lnTo>
                      <a:pt x="867" y="431"/>
                    </a:lnTo>
                    <a:lnTo>
                      <a:pt x="862" y="445"/>
                    </a:lnTo>
                    <a:lnTo>
                      <a:pt x="855" y="461"/>
                    </a:lnTo>
                    <a:lnTo>
                      <a:pt x="851" y="477"/>
                    </a:lnTo>
                    <a:lnTo>
                      <a:pt x="843" y="492"/>
                    </a:lnTo>
                    <a:lnTo>
                      <a:pt x="837" y="508"/>
                    </a:lnTo>
                    <a:lnTo>
                      <a:pt x="830" y="523"/>
                    </a:lnTo>
                    <a:lnTo>
                      <a:pt x="823" y="539"/>
                    </a:lnTo>
                    <a:lnTo>
                      <a:pt x="814" y="553"/>
                    </a:lnTo>
                    <a:lnTo>
                      <a:pt x="804" y="568"/>
                    </a:lnTo>
                    <a:lnTo>
                      <a:pt x="795" y="582"/>
                    </a:lnTo>
                    <a:lnTo>
                      <a:pt x="785" y="598"/>
                    </a:lnTo>
                    <a:lnTo>
                      <a:pt x="775" y="611"/>
                    </a:lnTo>
                    <a:lnTo>
                      <a:pt x="765" y="626"/>
                    </a:lnTo>
                    <a:lnTo>
                      <a:pt x="752" y="641"/>
                    </a:lnTo>
                    <a:lnTo>
                      <a:pt x="741" y="654"/>
                    </a:lnTo>
                    <a:lnTo>
                      <a:pt x="727" y="667"/>
                    </a:lnTo>
                    <a:lnTo>
                      <a:pt x="714" y="680"/>
                    </a:lnTo>
                    <a:lnTo>
                      <a:pt x="699" y="692"/>
                    </a:lnTo>
                    <a:lnTo>
                      <a:pt x="686" y="705"/>
                    </a:lnTo>
                    <a:lnTo>
                      <a:pt x="671" y="715"/>
                    </a:lnTo>
                    <a:lnTo>
                      <a:pt x="655" y="728"/>
                    </a:lnTo>
                    <a:lnTo>
                      <a:pt x="638" y="738"/>
                    </a:lnTo>
                    <a:lnTo>
                      <a:pt x="622" y="750"/>
                    </a:lnTo>
                    <a:lnTo>
                      <a:pt x="621" y="750"/>
                    </a:lnTo>
                    <a:lnTo>
                      <a:pt x="618" y="751"/>
                    </a:lnTo>
                    <a:lnTo>
                      <a:pt x="613" y="753"/>
                    </a:lnTo>
                    <a:lnTo>
                      <a:pt x="607" y="756"/>
                    </a:lnTo>
                    <a:lnTo>
                      <a:pt x="602" y="757"/>
                    </a:lnTo>
                    <a:lnTo>
                      <a:pt x="599" y="759"/>
                    </a:lnTo>
                    <a:lnTo>
                      <a:pt x="593" y="760"/>
                    </a:lnTo>
                    <a:lnTo>
                      <a:pt x="589" y="763"/>
                    </a:lnTo>
                    <a:lnTo>
                      <a:pt x="583" y="764"/>
                    </a:lnTo>
                    <a:lnTo>
                      <a:pt x="577" y="767"/>
                    </a:lnTo>
                    <a:lnTo>
                      <a:pt x="571" y="769"/>
                    </a:lnTo>
                    <a:lnTo>
                      <a:pt x="565" y="772"/>
                    </a:lnTo>
                    <a:lnTo>
                      <a:pt x="556" y="773"/>
                    </a:lnTo>
                    <a:lnTo>
                      <a:pt x="549" y="776"/>
                    </a:lnTo>
                    <a:lnTo>
                      <a:pt x="542" y="777"/>
                    </a:lnTo>
                    <a:lnTo>
                      <a:pt x="535" y="780"/>
                    </a:lnTo>
                    <a:lnTo>
                      <a:pt x="526" y="782"/>
                    </a:lnTo>
                    <a:lnTo>
                      <a:pt x="517" y="783"/>
                    </a:lnTo>
                    <a:lnTo>
                      <a:pt x="508" y="786"/>
                    </a:lnTo>
                    <a:lnTo>
                      <a:pt x="500" y="789"/>
                    </a:lnTo>
                    <a:lnTo>
                      <a:pt x="489" y="791"/>
                    </a:lnTo>
                    <a:lnTo>
                      <a:pt x="481" y="792"/>
                    </a:lnTo>
                    <a:lnTo>
                      <a:pt x="471" y="794"/>
                    </a:lnTo>
                    <a:lnTo>
                      <a:pt x="460" y="796"/>
                    </a:lnTo>
                    <a:lnTo>
                      <a:pt x="450" y="798"/>
                    </a:lnTo>
                    <a:lnTo>
                      <a:pt x="440" y="799"/>
                    </a:lnTo>
                    <a:lnTo>
                      <a:pt x="428" y="801"/>
                    </a:lnTo>
                    <a:lnTo>
                      <a:pt x="418" y="802"/>
                    </a:lnTo>
                    <a:lnTo>
                      <a:pt x="406" y="802"/>
                    </a:lnTo>
                    <a:lnTo>
                      <a:pt x="395" y="804"/>
                    </a:lnTo>
                    <a:lnTo>
                      <a:pt x="383" y="804"/>
                    </a:lnTo>
                    <a:lnTo>
                      <a:pt x="372" y="805"/>
                    </a:lnTo>
                    <a:lnTo>
                      <a:pt x="358" y="804"/>
                    </a:lnTo>
                    <a:lnTo>
                      <a:pt x="347" y="804"/>
                    </a:lnTo>
                    <a:lnTo>
                      <a:pt x="335" y="804"/>
                    </a:lnTo>
                    <a:lnTo>
                      <a:pt x="322" y="804"/>
                    </a:lnTo>
                    <a:lnTo>
                      <a:pt x="309" y="802"/>
                    </a:lnTo>
                    <a:lnTo>
                      <a:pt x="296" y="802"/>
                    </a:lnTo>
                    <a:lnTo>
                      <a:pt x="283" y="801"/>
                    </a:lnTo>
                    <a:lnTo>
                      <a:pt x="270" y="799"/>
                    </a:lnTo>
                    <a:lnTo>
                      <a:pt x="257" y="796"/>
                    </a:lnTo>
                    <a:lnTo>
                      <a:pt x="243" y="795"/>
                    </a:lnTo>
                    <a:lnTo>
                      <a:pt x="230" y="792"/>
                    </a:lnTo>
                    <a:lnTo>
                      <a:pt x="217" y="789"/>
                    </a:lnTo>
                    <a:lnTo>
                      <a:pt x="203" y="786"/>
                    </a:lnTo>
                    <a:lnTo>
                      <a:pt x="190" y="782"/>
                    </a:lnTo>
                    <a:lnTo>
                      <a:pt x="175" y="777"/>
                    </a:lnTo>
                    <a:lnTo>
                      <a:pt x="163" y="773"/>
                    </a:lnTo>
                    <a:lnTo>
                      <a:pt x="149" y="767"/>
                    </a:lnTo>
                    <a:lnTo>
                      <a:pt x="136" y="763"/>
                    </a:lnTo>
                    <a:lnTo>
                      <a:pt x="121" y="757"/>
                    </a:lnTo>
                    <a:lnTo>
                      <a:pt x="108" y="751"/>
                    </a:lnTo>
                    <a:lnTo>
                      <a:pt x="93" y="744"/>
                    </a:lnTo>
                    <a:lnTo>
                      <a:pt x="80" y="737"/>
                    </a:lnTo>
                    <a:lnTo>
                      <a:pt x="67" y="728"/>
                    </a:lnTo>
                    <a:lnTo>
                      <a:pt x="53" y="721"/>
                    </a:lnTo>
                    <a:lnTo>
                      <a:pt x="40" y="710"/>
                    </a:lnTo>
                    <a:lnTo>
                      <a:pt x="26" y="702"/>
                    </a:lnTo>
                    <a:lnTo>
                      <a:pt x="13" y="692"/>
                    </a:lnTo>
                    <a:lnTo>
                      <a:pt x="0" y="681"/>
                    </a:lnTo>
                    <a:lnTo>
                      <a:pt x="25" y="662"/>
                    </a:lnTo>
                    <a:lnTo>
                      <a:pt x="25" y="6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6332538" y="5489575"/>
                <a:ext cx="57150" cy="111125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2" y="9"/>
                  </a:cxn>
                  <a:cxn ang="0">
                    <a:pos x="36" y="18"/>
                  </a:cxn>
                  <a:cxn ang="0">
                    <a:pos x="32" y="28"/>
                  </a:cxn>
                  <a:cxn ang="0">
                    <a:pos x="24" y="38"/>
                  </a:cxn>
                  <a:cxn ang="0">
                    <a:pos x="19" y="51"/>
                  </a:cxn>
                  <a:cxn ang="0">
                    <a:pos x="14" y="64"/>
                  </a:cxn>
                  <a:cxn ang="0">
                    <a:pos x="8" y="77"/>
                  </a:cxn>
                  <a:cxn ang="0">
                    <a:pos x="4" y="90"/>
                  </a:cxn>
                  <a:cxn ang="0">
                    <a:pos x="1" y="102"/>
                  </a:cxn>
                  <a:cxn ang="0">
                    <a:pos x="0" y="114"/>
                  </a:cxn>
                  <a:cxn ang="0">
                    <a:pos x="1" y="124"/>
                  </a:cxn>
                  <a:cxn ang="0">
                    <a:pos x="4" y="131"/>
                  </a:cxn>
                  <a:cxn ang="0">
                    <a:pos x="10" y="137"/>
                  </a:cxn>
                  <a:cxn ang="0">
                    <a:pos x="20" y="141"/>
                  </a:cxn>
                  <a:cxn ang="0">
                    <a:pos x="32" y="141"/>
                  </a:cxn>
                  <a:cxn ang="0">
                    <a:pos x="42" y="139"/>
                  </a:cxn>
                  <a:cxn ang="0">
                    <a:pos x="52" y="131"/>
                  </a:cxn>
                  <a:cxn ang="0">
                    <a:pos x="61" y="118"/>
                  </a:cxn>
                  <a:cxn ang="0">
                    <a:pos x="64" y="108"/>
                  </a:cxn>
                  <a:cxn ang="0">
                    <a:pos x="67" y="98"/>
                  </a:cxn>
                  <a:cxn ang="0">
                    <a:pos x="68" y="86"/>
                  </a:cxn>
                  <a:cxn ang="0">
                    <a:pos x="68" y="74"/>
                  </a:cxn>
                  <a:cxn ang="0">
                    <a:pos x="68" y="61"/>
                  </a:cxn>
                  <a:cxn ang="0">
                    <a:pos x="67" y="50"/>
                  </a:cxn>
                  <a:cxn ang="0">
                    <a:pos x="67" y="38"/>
                  </a:cxn>
                  <a:cxn ang="0">
                    <a:pos x="67" y="28"/>
                  </a:cxn>
                  <a:cxn ang="0">
                    <a:pos x="67" y="16"/>
                  </a:cxn>
                  <a:cxn ang="0">
                    <a:pos x="68" y="5"/>
                  </a:cxn>
                  <a:cxn ang="0">
                    <a:pos x="55" y="13"/>
                  </a:cxn>
                  <a:cxn ang="0">
                    <a:pos x="55" y="16"/>
                  </a:cxn>
                  <a:cxn ang="0">
                    <a:pos x="54" y="29"/>
                  </a:cxn>
                  <a:cxn ang="0">
                    <a:pos x="52" y="38"/>
                  </a:cxn>
                  <a:cxn ang="0">
                    <a:pos x="51" y="48"/>
                  </a:cxn>
                  <a:cxn ang="0">
                    <a:pos x="49" y="58"/>
                  </a:cxn>
                  <a:cxn ang="0">
                    <a:pos x="49" y="69"/>
                  </a:cxn>
                  <a:cxn ang="0">
                    <a:pos x="46" y="79"/>
                  </a:cxn>
                  <a:cxn ang="0">
                    <a:pos x="45" y="89"/>
                  </a:cxn>
                  <a:cxn ang="0">
                    <a:pos x="42" y="98"/>
                  </a:cxn>
                  <a:cxn ang="0">
                    <a:pos x="40" y="107"/>
                  </a:cxn>
                  <a:cxn ang="0">
                    <a:pos x="35" y="118"/>
                  </a:cxn>
                  <a:cxn ang="0">
                    <a:pos x="27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4" y="90"/>
                  </a:cxn>
                  <a:cxn ang="0">
                    <a:pos x="26" y="82"/>
                  </a:cxn>
                  <a:cxn ang="0">
                    <a:pos x="29" y="73"/>
                  </a:cxn>
                  <a:cxn ang="0">
                    <a:pos x="32" y="64"/>
                  </a:cxn>
                  <a:cxn ang="0">
                    <a:pos x="35" y="56"/>
                  </a:cxn>
                  <a:cxn ang="0">
                    <a:pos x="42" y="41"/>
                  </a:cxn>
                  <a:cxn ang="0">
                    <a:pos x="46" y="29"/>
                  </a:cxn>
                  <a:cxn ang="0">
                    <a:pos x="49" y="26"/>
                  </a:cxn>
                  <a:cxn ang="0">
                    <a:pos x="48" y="2"/>
                  </a:cxn>
                </a:cxnLst>
                <a:rect l="0" t="0" r="r" b="b"/>
                <a:pathLst>
                  <a:path w="71" h="141">
                    <a:moveTo>
                      <a:pt x="48" y="2"/>
                    </a:moveTo>
                    <a:lnTo>
                      <a:pt x="46" y="2"/>
                    </a:lnTo>
                    <a:lnTo>
                      <a:pt x="43" y="7"/>
                    </a:lnTo>
                    <a:lnTo>
                      <a:pt x="42" y="9"/>
                    </a:lnTo>
                    <a:lnTo>
                      <a:pt x="39" y="13"/>
                    </a:lnTo>
                    <a:lnTo>
                      <a:pt x="36" y="18"/>
                    </a:lnTo>
                    <a:lnTo>
                      <a:pt x="35" y="23"/>
                    </a:lnTo>
                    <a:lnTo>
                      <a:pt x="32" y="28"/>
                    </a:lnTo>
                    <a:lnTo>
                      <a:pt x="27" y="32"/>
                    </a:lnTo>
                    <a:lnTo>
                      <a:pt x="24" y="38"/>
                    </a:lnTo>
                    <a:lnTo>
                      <a:pt x="22" y="45"/>
                    </a:lnTo>
                    <a:lnTo>
                      <a:pt x="19" y="51"/>
                    </a:lnTo>
                    <a:lnTo>
                      <a:pt x="17" y="58"/>
                    </a:lnTo>
                    <a:lnTo>
                      <a:pt x="14" y="64"/>
                    </a:lnTo>
                    <a:lnTo>
                      <a:pt x="11" y="72"/>
                    </a:lnTo>
                    <a:lnTo>
                      <a:pt x="8" y="77"/>
                    </a:lnTo>
                    <a:lnTo>
                      <a:pt x="6" y="83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1" y="120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4" y="131"/>
                    </a:lnTo>
                    <a:lnTo>
                      <a:pt x="7" y="136"/>
                    </a:lnTo>
                    <a:lnTo>
                      <a:pt x="10" y="137"/>
                    </a:lnTo>
                    <a:lnTo>
                      <a:pt x="14" y="140"/>
                    </a:lnTo>
                    <a:lnTo>
                      <a:pt x="20" y="141"/>
                    </a:lnTo>
                    <a:lnTo>
                      <a:pt x="26" y="141"/>
                    </a:lnTo>
                    <a:lnTo>
                      <a:pt x="32" y="141"/>
                    </a:lnTo>
                    <a:lnTo>
                      <a:pt x="36" y="140"/>
                    </a:lnTo>
                    <a:lnTo>
                      <a:pt x="42" y="139"/>
                    </a:lnTo>
                    <a:lnTo>
                      <a:pt x="46" y="137"/>
                    </a:lnTo>
                    <a:lnTo>
                      <a:pt x="52" y="131"/>
                    </a:lnTo>
                    <a:lnTo>
                      <a:pt x="59" y="124"/>
                    </a:lnTo>
                    <a:lnTo>
                      <a:pt x="61" y="118"/>
                    </a:lnTo>
                    <a:lnTo>
                      <a:pt x="62" y="114"/>
                    </a:lnTo>
                    <a:lnTo>
                      <a:pt x="64" y="108"/>
                    </a:lnTo>
                    <a:lnTo>
                      <a:pt x="65" y="104"/>
                    </a:lnTo>
                    <a:lnTo>
                      <a:pt x="67" y="98"/>
                    </a:lnTo>
                    <a:lnTo>
                      <a:pt x="67" y="92"/>
                    </a:lnTo>
                    <a:lnTo>
                      <a:pt x="68" y="86"/>
                    </a:lnTo>
                    <a:lnTo>
                      <a:pt x="70" y="80"/>
                    </a:lnTo>
                    <a:lnTo>
                      <a:pt x="68" y="74"/>
                    </a:lnTo>
                    <a:lnTo>
                      <a:pt x="68" y="67"/>
                    </a:lnTo>
                    <a:lnTo>
                      <a:pt x="68" y="61"/>
                    </a:lnTo>
                    <a:lnTo>
                      <a:pt x="68" y="56"/>
                    </a:lnTo>
                    <a:lnTo>
                      <a:pt x="67" y="50"/>
                    </a:lnTo>
                    <a:lnTo>
                      <a:pt x="67" y="44"/>
                    </a:lnTo>
                    <a:lnTo>
                      <a:pt x="67" y="38"/>
                    </a:lnTo>
                    <a:lnTo>
                      <a:pt x="67" y="32"/>
                    </a:lnTo>
                    <a:lnTo>
                      <a:pt x="67" y="28"/>
                    </a:lnTo>
                    <a:lnTo>
                      <a:pt x="67" y="22"/>
                    </a:lnTo>
                    <a:lnTo>
                      <a:pt x="67" y="16"/>
                    </a:lnTo>
                    <a:lnTo>
                      <a:pt x="67" y="13"/>
                    </a:lnTo>
                    <a:lnTo>
                      <a:pt x="68" y="5"/>
                    </a:lnTo>
                    <a:lnTo>
                      <a:pt x="71" y="0"/>
                    </a:lnTo>
                    <a:lnTo>
                      <a:pt x="55" y="13"/>
                    </a:lnTo>
                    <a:lnTo>
                      <a:pt x="55" y="13"/>
                    </a:lnTo>
                    <a:lnTo>
                      <a:pt x="55" y="16"/>
                    </a:lnTo>
                    <a:lnTo>
                      <a:pt x="54" y="22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2" y="38"/>
                    </a:lnTo>
                    <a:lnTo>
                      <a:pt x="51" y="42"/>
                    </a:lnTo>
                    <a:lnTo>
                      <a:pt x="51" y="48"/>
                    </a:lnTo>
                    <a:lnTo>
                      <a:pt x="51" y="53"/>
                    </a:lnTo>
                    <a:lnTo>
                      <a:pt x="49" y="58"/>
                    </a:lnTo>
                    <a:lnTo>
                      <a:pt x="49" y="64"/>
                    </a:lnTo>
                    <a:lnTo>
                      <a:pt x="49" y="69"/>
                    </a:lnTo>
                    <a:lnTo>
                      <a:pt x="48" y="74"/>
                    </a:lnTo>
                    <a:lnTo>
                      <a:pt x="46" y="79"/>
                    </a:lnTo>
                    <a:lnTo>
                      <a:pt x="45" y="83"/>
                    </a:lnTo>
                    <a:lnTo>
                      <a:pt x="45" y="89"/>
                    </a:lnTo>
                    <a:lnTo>
                      <a:pt x="43" y="93"/>
                    </a:lnTo>
                    <a:lnTo>
                      <a:pt x="42" y="98"/>
                    </a:lnTo>
                    <a:lnTo>
                      <a:pt x="42" y="102"/>
                    </a:lnTo>
                    <a:lnTo>
                      <a:pt x="40" y="107"/>
                    </a:lnTo>
                    <a:lnTo>
                      <a:pt x="38" y="114"/>
                    </a:lnTo>
                    <a:lnTo>
                      <a:pt x="35" y="118"/>
                    </a:lnTo>
                    <a:lnTo>
                      <a:pt x="32" y="121"/>
                    </a:lnTo>
                    <a:lnTo>
                      <a:pt x="27" y="124"/>
                    </a:lnTo>
                    <a:lnTo>
                      <a:pt x="24" y="121"/>
                    </a:lnTo>
                    <a:lnTo>
                      <a:pt x="22" y="118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2" y="98"/>
                    </a:lnTo>
                    <a:lnTo>
                      <a:pt x="24" y="90"/>
                    </a:lnTo>
                    <a:lnTo>
                      <a:pt x="24" y="86"/>
                    </a:lnTo>
                    <a:lnTo>
                      <a:pt x="26" y="82"/>
                    </a:lnTo>
                    <a:lnTo>
                      <a:pt x="27" y="77"/>
                    </a:lnTo>
                    <a:lnTo>
                      <a:pt x="29" y="73"/>
                    </a:lnTo>
                    <a:lnTo>
                      <a:pt x="30" y="69"/>
                    </a:lnTo>
                    <a:lnTo>
                      <a:pt x="32" y="64"/>
                    </a:lnTo>
                    <a:lnTo>
                      <a:pt x="33" y="60"/>
                    </a:lnTo>
                    <a:lnTo>
                      <a:pt x="35" y="56"/>
                    </a:lnTo>
                    <a:lnTo>
                      <a:pt x="39" y="47"/>
                    </a:lnTo>
                    <a:lnTo>
                      <a:pt x="42" y="41"/>
                    </a:lnTo>
                    <a:lnTo>
                      <a:pt x="43" y="35"/>
                    </a:lnTo>
                    <a:lnTo>
                      <a:pt x="46" y="29"/>
                    </a:lnTo>
                    <a:lnTo>
                      <a:pt x="48" y="26"/>
                    </a:lnTo>
                    <a:lnTo>
                      <a:pt x="49" y="26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>
                <a:off x="6264275" y="5500688"/>
                <a:ext cx="47625" cy="47625"/>
              </a:xfrm>
              <a:custGeom>
                <a:avLst/>
                <a:gdLst/>
                <a:ahLst/>
                <a:cxnLst>
                  <a:cxn ang="0">
                    <a:pos x="38" y="3"/>
                  </a:cxn>
                  <a:cxn ang="0">
                    <a:pos x="36" y="4"/>
                  </a:cxn>
                  <a:cxn ang="0">
                    <a:pos x="32" y="8"/>
                  </a:cxn>
                  <a:cxn ang="0">
                    <a:pos x="27" y="14"/>
                  </a:cxn>
                  <a:cxn ang="0">
                    <a:pos x="23" y="23"/>
                  </a:cxn>
                  <a:cxn ang="0">
                    <a:pos x="19" y="29"/>
                  </a:cxn>
                  <a:cxn ang="0">
                    <a:pos x="17" y="36"/>
                  </a:cxn>
                  <a:cxn ang="0">
                    <a:pos x="19" y="39"/>
                  </a:cxn>
                  <a:cxn ang="0">
                    <a:pos x="25" y="42"/>
                  </a:cxn>
                  <a:cxn ang="0">
                    <a:pos x="32" y="39"/>
                  </a:cxn>
                  <a:cxn ang="0">
                    <a:pos x="38" y="35"/>
                  </a:cxn>
                  <a:cxn ang="0">
                    <a:pos x="42" y="29"/>
                  </a:cxn>
                  <a:cxn ang="0">
                    <a:pos x="45" y="22"/>
                  </a:cxn>
                  <a:cxn ang="0">
                    <a:pos x="46" y="14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51" y="6"/>
                  </a:cxn>
                  <a:cxn ang="0">
                    <a:pos x="59" y="17"/>
                  </a:cxn>
                  <a:cxn ang="0">
                    <a:pos x="58" y="20"/>
                  </a:cxn>
                  <a:cxn ang="0">
                    <a:pos x="58" y="25"/>
                  </a:cxn>
                  <a:cxn ang="0">
                    <a:pos x="57" y="29"/>
                  </a:cxn>
                  <a:cxn ang="0">
                    <a:pos x="57" y="33"/>
                  </a:cxn>
                  <a:cxn ang="0">
                    <a:pos x="55" y="38"/>
                  </a:cxn>
                  <a:cxn ang="0">
                    <a:pos x="54" y="42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8" y="58"/>
                  </a:cxn>
                  <a:cxn ang="0">
                    <a:pos x="33" y="59"/>
                  </a:cxn>
                  <a:cxn ang="0">
                    <a:pos x="27" y="58"/>
                  </a:cxn>
                  <a:cxn ang="0">
                    <a:pos x="22" y="58"/>
                  </a:cxn>
                  <a:cxn ang="0">
                    <a:pos x="14" y="54"/>
                  </a:cxn>
                  <a:cxn ang="0">
                    <a:pos x="10" y="52"/>
                  </a:cxn>
                  <a:cxn ang="0">
                    <a:pos x="6" y="49"/>
                  </a:cxn>
                  <a:cxn ang="0">
                    <a:pos x="3" y="46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3" y="27"/>
                  </a:cxn>
                  <a:cxn ang="0">
                    <a:pos x="9" y="20"/>
                  </a:cxn>
                  <a:cxn ang="0">
                    <a:pos x="11" y="16"/>
                  </a:cxn>
                  <a:cxn ang="0">
                    <a:pos x="16" y="10"/>
                  </a:cxn>
                  <a:cxn ang="0">
                    <a:pos x="20" y="6"/>
                  </a:cxn>
                  <a:cxn ang="0">
                    <a:pos x="25" y="0"/>
                  </a:cxn>
                  <a:cxn ang="0">
                    <a:pos x="38" y="3"/>
                  </a:cxn>
                  <a:cxn ang="0">
                    <a:pos x="38" y="3"/>
                  </a:cxn>
                </a:cxnLst>
                <a:rect l="0" t="0" r="r" b="b"/>
                <a:pathLst>
                  <a:path w="59" h="59">
                    <a:moveTo>
                      <a:pt x="38" y="3"/>
                    </a:moveTo>
                    <a:lnTo>
                      <a:pt x="36" y="4"/>
                    </a:lnTo>
                    <a:lnTo>
                      <a:pt x="32" y="8"/>
                    </a:lnTo>
                    <a:lnTo>
                      <a:pt x="27" y="14"/>
                    </a:lnTo>
                    <a:lnTo>
                      <a:pt x="23" y="23"/>
                    </a:lnTo>
                    <a:lnTo>
                      <a:pt x="19" y="29"/>
                    </a:lnTo>
                    <a:lnTo>
                      <a:pt x="17" y="36"/>
                    </a:lnTo>
                    <a:lnTo>
                      <a:pt x="19" y="39"/>
                    </a:lnTo>
                    <a:lnTo>
                      <a:pt x="25" y="42"/>
                    </a:lnTo>
                    <a:lnTo>
                      <a:pt x="32" y="39"/>
                    </a:lnTo>
                    <a:lnTo>
                      <a:pt x="38" y="35"/>
                    </a:lnTo>
                    <a:lnTo>
                      <a:pt x="42" y="29"/>
                    </a:lnTo>
                    <a:lnTo>
                      <a:pt x="45" y="22"/>
                    </a:lnTo>
                    <a:lnTo>
                      <a:pt x="46" y="14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51" y="6"/>
                    </a:lnTo>
                    <a:lnTo>
                      <a:pt x="59" y="17"/>
                    </a:lnTo>
                    <a:lnTo>
                      <a:pt x="58" y="20"/>
                    </a:lnTo>
                    <a:lnTo>
                      <a:pt x="58" y="25"/>
                    </a:lnTo>
                    <a:lnTo>
                      <a:pt x="57" y="29"/>
                    </a:lnTo>
                    <a:lnTo>
                      <a:pt x="57" y="33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8" y="58"/>
                    </a:lnTo>
                    <a:lnTo>
                      <a:pt x="33" y="59"/>
                    </a:lnTo>
                    <a:lnTo>
                      <a:pt x="27" y="58"/>
                    </a:lnTo>
                    <a:lnTo>
                      <a:pt x="22" y="58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49"/>
                    </a:lnTo>
                    <a:lnTo>
                      <a:pt x="3" y="4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9" y="20"/>
                    </a:lnTo>
                    <a:lnTo>
                      <a:pt x="11" y="16"/>
                    </a:lnTo>
                    <a:lnTo>
                      <a:pt x="16" y="10"/>
                    </a:lnTo>
                    <a:lnTo>
                      <a:pt x="20" y="6"/>
                    </a:lnTo>
                    <a:lnTo>
                      <a:pt x="25" y="0"/>
                    </a:lnTo>
                    <a:lnTo>
                      <a:pt x="38" y="3"/>
                    </a:lnTo>
                    <a:lnTo>
                      <a:pt x="3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>
                <a:off x="6438900" y="5357813"/>
                <a:ext cx="46038" cy="63500"/>
              </a:xfrm>
              <a:custGeom>
                <a:avLst/>
                <a:gdLst/>
                <a:ahLst/>
                <a:cxnLst>
                  <a:cxn ang="0">
                    <a:pos x="13" y="71"/>
                  </a:cxn>
                  <a:cxn ang="0">
                    <a:pos x="13" y="70"/>
                  </a:cxn>
                  <a:cxn ang="0">
                    <a:pos x="13" y="68"/>
                  </a:cxn>
                  <a:cxn ang="0">
                    <a:pos x="14" y="64"/>
                  </a:cxn>
                  <a:cxn ang="0">
                    <a:pos x="16" y="59"/>
                  </a:cxn>
                  <a:cxn ang="0">
                    <a:pos x="19" y="54"/>
                  </a:cxn>
                  <a:cxn ang="0">
                    <a:pos x="20" y="48"/>
                  </a:cxn>
                  <a:cxn ang="0">
                    <a:pos x="23" y="43"/>
                  </a:cxn>
                  <a:cxn ang="0">
                    <a:pos x="26" y="38"/>
                  </a:cxn>
                  <a:cxn ang="0">
                    <a:pos x="27" y="32"/>
                  </a:cxn>
                  <a:cxn ang="0">
                    <a:pos x="30" y="29"/>
                  </a:cxn>
                  <a:cxn ang="0">
                    <a:pos x="33" y="24"/>
                  </a:cxn>
                  <a:cxn ang="0">
                    <a:pos x="35" y="23"/>
                  </a:cxn>
                  <a:cxn ang="0">
                    <a:pos x="36" y="21"/>
                  </a:cxn>
                  <a:cxn ang="0">
                    <a:pos x="37" y="23"/>
                  </a:cxn>
                  <a:cxn ang="0">
                    <a:pos x="37" y="26"/>
                  </a:cxn>
                  <a:cxn ang="0">
                    <a:pos x="40" y="32"/>
                  </a:cxn>
                  <a:cxn ang="0">
                    <a:pos x="39" y="32"/>
                  </a:cxn>
                  <a:cxn ang="0">
                    <a:pos x="39" y="36"/>
                  </a:cxn>
                  <a:cxn ang="0">
                    <a:pos x="37" y="39"/>
                  </a:cxn>
                  <a:cxn ang="0">
                    <a:pos x="37" y="45"/>
                  </a:cxn>
                  <a:cxn ang="0">
                    <a:pos x="35" y="49"/>
                  </a:cxn>
                  <a:cxn ang="0">
                    <a:pos x="33" y="55"/>
                  </a:cxn>
                  <a:cxn ang="0">
                    <a:pos x="30" y="59"/>
                  </a:cxn>
                  <a:cxn ang="0">
                    <a:pos x="26" y="62"/>
                  </a:cxn>
                  <a:cxn ang="0">
                    <a:pos x="33" y="78"/>
                  </a:cxn>
                  <a:cxn ang="0">
                    <a:pos x="35" y="75"/>
                  </a:cxn>
                  <a:cxn ang="0">
                    <a:pos x="39" y="70"/>
                  </a:cxn>
                  <a:cxn ang="0">
                    <a:pos x="42" y="64"/>
                  </a:cxn>
                  <a:cxn ang="0">
                    <a:pos x="45" y="61"/>
                  </a:cxn>
                  <a:cxn ang="0">
                    <a:pos x="49" y="55"/>
                  </a:cxn>
                  <a:cxn ang="0">
                    <a:pos x="52" y="49"/>
                  </a:cxn>
                  <a:cxn ang="0">
                    <a:pos x="55" y="43"/>
                  </a:cxn>
                  <a:cxn ang="0">
                    <a:pos x="56" y="36"/>
                  </a:cxn>
                  <a:cxn ang="0">
                    <a:pos x="56" y="30"/>
                  </a:cxn>
                  <a:cxn ang="0">
                    <a:pos x="58" y="23"/>
                  </a:cxn>
                  <a:cxn ang="0">
                    <a:pos x="55" y="17"/>
                  </a:cxn>
                  <a:cxn ang="0">
                    <a:pos x="52" y="11"/>
                  </a:cxn>
                  <a:cxn ang="0">
                    <a:pos x="48" y="5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5" y="1"/>
                  </a:cxn>
                  <a:cxn ang="0">
                    <a:pos x="29" y="3"/>
                  </a:cxn>
                  <a:cxn ang="0">
                    <a:pos x="21" y="8"/>
                  </a:cxn>
                  <a:cxn ang="0">
                    <a:pos x="19" y="10"/>
                  </a:cxn>
                  <a:cxn ang="0">
                    <a:pos x="14" y="16"/>
                  </a:cxn>
                  <a:cxn ang="0">
                    <a:pos x="10" y="20"/>
                  </a:cxn>
                  <a:cxn ang="0">
                    <a:pos x="7" y="27"/>
                  </a:cxn>
                  <a:cxn ang="0">
                    <a:pos x="5" y="30"/>
                  </a:cxn>
                  <a:cxn ang="0">
                    <a:pos x="4" y="35"/>
                  </a:cxn>
                  <a:cxn ang="0">
                    <a:pos x="3" y="39"/>
                  </a:cxn>
                  <a:cxn ang="0">
                    <a:pos x="3" y="45"/>
                  </a:cxn>
                  <a:cxn ang="0">
                    <a:pos x="1" y="49"/>
                  </a:cxn>
                  <a:cxn ang="0">
                    <a:pos x="0" y="54"/>
                  </a:cxn>
                  <a:cxn ang="0">
                    <a:pos x="0" y="59"/>
                  </a:cxn>
                  <a:cxn ang="0">
                    <a:pos x="0" y="67"/>
                  </a:cxn>
                  <a:cxn ang="0">
                    <a:pos x="13" y="71"/>
                  </a:cxn>
                  <a:cxn ang="0">
                    <a:pos x="13" y="71"/>
                  </a:cxn>
                </a:cxnLst>
                <a:rect l="0" t="0" r="r" b="b"/>
                <a:pathLst>
                  <a:path w="58" h="78">
                    <a:moveTo>
                      <a:pt x="13" y="71"/>
                    </a:moveTo>
                    <a:lnTo>
                      <a:pt x="13" y="70"/>
                    </a:lnTo>
                    <a:lnTo>
                      <a:pt x="13" y="68"/>
                    </a:lnTo>
                    <a:lnTo>
                      <a:pt x="14" y="64"/>
                    </a:lnTo>
                    <a:lnTo>
                      <a:pt x="16" y="59"/>
                    </a:lnTo>
                    <a:lnTo>
                      <a:pt x="19" y="54"/>
                    </a:lnTo>
                    <a:lnTo>
                      <a:pt x="20" y="48"/>
                    </a:lnTo>
                    <a:lnTo>
                      <a:pt x="23" y="43"/>
                    </a:lnTo>
                    <a:lnTo>
                      <a:pt x="26" y="38"/>
                    </a:lnTo>
                    <a:lnTo>
                      <a:pt x="27" y="32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23"/>
                    </a:lnTo>
                    <a:lnTo>
                      <a:pt x="37" y="26"/>
                    </a:lnTo>
                    <a:lnTo>
                      <a:pt x="40" y="32"/>
                    </a:lnTo>
                    <a:lnTo>
                      <a:pt x="39" y="32"/>
                    </a:lnTo>
                    <a:lnTo>
                      <a:pt x="39" y="36"/>
                    </a:lnTo>
                    <a:lnTo>
                      <a:pt x="37" y="39"/>
                    </a:lnTo>
                    <a:lnTo>
                      <a:pt x="37" y="45"/>
                    </a:lnTo>
                    <a:lnTo>
                      <a:pt x="35" y="49"/>
                    </a:lnTo>
                    <a:lnTo>
                      <a:pt x="33" y="55"/>
                    </a:lnTo>
                    <a:lnTo>
                      <a:pt x="30" y="59"/>
                    </a:lnTo>
                    <a:lnTo>
                      <a:pt x="26" y="62"/>
                    </a:lnTo>
                    <a:lnTo>
                      <a:pt x="33" y="78"/>
                    </a:lnTo>
                    <a:lnTo>
                      <a:pt x="35" y="75"/>
                    </a:lnTo>
                    <a:lnTo>
                      <a:pt x="39" y="70"/>
                    </a:lnTo>
                    <a:lnTo>
                      <a:pt x="42" y="64"/>
                    </a:lnTo>
                    <a:lnTo>
                      <a:pt x="45" y="61"/>
                    </a:lnTo>
                    <a:lnTo>
                      <a:pt x="49" y="55"/>
                    </a:lnTo>
                    <a:lnTo>
                      <a:pt x="52" y="49"/>
                    </a:lnTo>
                    <a:lnTo>
                      <a:pt x="55" y="43"/>
                    </a:lnTo>
                    <a:lnTo>
                      <a:pt x="56" y="36"/>
                    </a:lnTo>
                    <a:lnTo>
                      <a:pt x="56" y="30"/>
                    </a:lnTo>
                    <a:lnTo>
                      <a:pt x="58" y="23"/>
                    </a:lnTo>
                    <a:lnTo>
                      <a:pt x="55" y="17"/>
                    </a:lnTo>
                    <a:lnTo>
                      <a:pt x="52" y="11"/>
                    </a:lnTo>
                    <a:lnTo>
                      <a:pt x="48" y="5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29" y="3"/>
                    </a:lnTo>
                    <a:lnTo>
                      <a:pt x="21" y="8"/>
                    </a:lnTo>
                    <a:lnTo>
                      <a:pt x="19" y="10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4" y="35"/>
                    </a:lnTo>
                    <a:lnTo>
                      <a:pt x="3" y="39"/>
                    </a:lnTo>
                    <a:lnTo>
                      <a:pt x="3" y="45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7"/>
                    </a:lnTo>
                    <a:lnTo>
                      <a:pt x="13" y="71"/>
                    </a:lnTo>
                    <a:lnTo>
                      <a:pt x="1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52"/>
              <p:cNvSpPr>
                <a:spLocks/>
              </p:cNvSpPr>
              <p:nvPr/>
            </p:nvSpPr>
            <p:spPr bwMode="auto">
              <a:xfrm>
                <a:off x="6548438" y="5348288"/>
                <a:ext cx="63500" cy="103187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6" y="115"/>
                  </a:cxn>
                  <a:cxn ang="0">
                    <a:pos x="19" y="100"/>
                  </a:cxn>
                  <a:cxn ang="0">
                    <a:pos x="23" y="84"/>
                  </a:cxn>
                  <a:cxn ang="0">
                    <a:pos x="28" y="68"/>
                  </a:cxn>
                  <a:cxn ang="0">
                    <a:pos x="33" y="52"/>
                  </a:cxn>
                  <a:cxn ang="0">
                    <a:pos x="41" y="40"/>
                  </a:cxn>
                  <a:cxn ang="0">
                    <a:pos x="49" y="36"/>
                  </a:cxn>
                  <a:cxn ang="0">
                    <a:pos x="57" y="37"/>
                  </a:cxn>
                  <a:cxn ang="0">
                    <a:pos x="58" y="45"/>
                  </a:cxn>
                  <a:cxn ang="0">
                    <a:pos x="57" y="58"/>
                  </a:cxn>
                  <a:cxn ang="0">
                    <a:pos x="51" y="71"/>
                  </a:cxn>
                  <a:cxn ang="0">
                    <a:pos x="45" y="85"/>
                  </a:cxn>
                  <a:cxn ang="0">
                    <a:pos x="38" y="99"/>
                  </a:cxn>
                  <a:cxn ang="0">
                    <a:pos x="31" y="109"/>
                  </a:cxn>
                  <a:cxn ang="0">
                    <a:pos x="28" y="116"/>
                  </a:cxn>
                  <a:cxn ang="0">
                    <a:pos x="32" y="131"/>
                  </a:cxn>
                  <a:cxn ang="0">
                    <a:pos x="35" y="128"/>
                  </a:cxn>
                  <a:cxn ang="0">
                    <a:pos x="42" y="120"/>
                  </a:cxn>
                  <a:cxn ang="0">
                    <a:pos x="52" y="109"/>
                  </a:cxn>
                  <a:cxn ang="0">
                    <a:pos x="63" y="94"/>
                  </a:cxn>
                  <a:cxn ang="0">
                    <a:pos x="67" y="84"/>
                  </a:cxn>
                  <a:cxn ang="0">
                    <a:pos x="71" y="75"/>
                  </a:cxn>
                  <a:cxn ang="0">
                    <a:pos x="74" y="65"/>
                  </a:cxn>
                  <a:cxn ang="0">
                    <a:pos x="77" y="56"/>
                  </a:cxn>
                  <a:cxn ang="0">
                    <a:pos x="79" y="45"/>
                  </a:cxn>
                  <a:cxn ang="0">
                    <a:pos x="79" y="34"/>
                  </a:cxn>
                  <a:cxn ang="0">
                    <a:pos x="76" y="24"/>
                  </a:cxn>
                  <a:cxn ang="0">
                    <a:pos x="71" y="14"/>
                  </a:cxn>
                  <a:cxn ang="0">
                    <a:pos x="65" y="5"/>
                  </a:cxn>
                  <a:cxn ang="0">
                    <a:pos x="60" y="1"/>
                  </a:cxn>
                  <a:cxn ang="0">
                    <a:pos x="47" y="4"/>
                  </a:cxn>
                  <a:cxn ang="0">
                    <a:pos x="39" y="10"/>
                  </a:cxn>
                  <a:cxn ang="0">
                    <a:pos x="32" y="18"/>
                  </a:cxn>
                  <a:cxn ang="0">
                    <a:pos x="26" y="29"/>
                  </a:cxn>
                  <a:cxn ang="0">
                    <a:pos x="20" y="42"/>
                  </a:cxn>
                  <a:cxn ang="0">
                    <a:pos x="15" y="53"/>
                  </a:cxn>
                  <a:cxn ang="0">
                    <a:pos x="10" y="68"/>
                  </a:cxn>
                  <a:cxn ang="0">
                    <a:pos x="6" y="81"/>
                  </a:cxn>
                  <a:cxn ang="0">
                    <a:pos x="3" y="94"/>
                  </a:cxn>
                  <a:cxn ang="0">
                    <a:pos x="0" y="104"/>
                  </a:cxn>
                  <a:cxn ang="0">
                    <a:pos x="0" y="115"/>
                  </a:cxn>
                  <a:cxn ang="0">
                    <a:pos x="0" y="123"/>
                  </a:cxn>
                  <a:cxn ang="0">
                    <a:pos x="1" y="129"/>
                  </a:cxn>
                  <a:cxn ang="0">
                    <a:pos x="15" y="123"/>
                  </a:cxn>
                </a:cxnLst>
                <a:rect l="0" t="0" r="r" b="b"/>
                <a:pathLst>
                  <a:path w="79" h="131">
                    <a:moveTo>
                      <a:pt x="15" y="123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6" y="115"/>
                    </a:lnTo>
                    <a:lnTo>
                      <a:pt x="17" y="109"/>
                    </a:lnTo>
                    <a:lnTo>
                      <a:pt x="19" y="100"/>
                    </a:lnTo>
                    <a:lnTo>
                      <a:pt x="20" y="93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8" y="68"/>
                    </a:lnTo>
                    <a:lnTo>
                      <a:pt x="31" y="59"/>
                    </a:lnTo>
                    <a:lnTo>
                      <a:pt x="33" y="52"/>
                    </a:lnTo>
                    <a:lnTo>
                      <a:pt x="38" y="46"/>
                    </a:lnTo>
                    <a:lnTo>
                      <a:pt x="41" y="40"/>
                    </a:lnTo>
                    <a:lnTo>
                      <a:pt x="45" y="37"/>
                    </a:lnTo>
                    <a:lnTo>
                      <a:pt x="49" y="36"/>
                    </a:lnTo>
                    <a:lnTo>
                      <a:pt x="54" y="36"/>
                    </a:lnTo>
                    <a:lnTo>
                      <a:pt x="57" y="37"/>
                    </a:lnTo>
                    <a:lnTo>
                      <a:pt x="58" y="42"/>
                    </a:lnTo>
                    <a:lnTo>
                      <a:pt x="58" y="45"/>
                    </a:lnTo>
                    <a:lnTo>
                      <a:pt x="58" y="52"/>
                    </a:lnTo>
                    <a:lnTo>
                      <a:pt x="57" y="58"/>
                    </a:lnTo>
                    <a:lnTo>
                      <a:pt x="54" y="64"/>
                    </a:lnTo>
                    <a:lnTo>
                      <a:pt x="51" y="71"/>
                    </a:lnTo>
                    <a:lnTo>
                      <a:pt x="48" y="80"/>
                    </a:lnTo>
                    <a:lnTo>
                      <a:pt x="45" y="85"/>
                    </a:lnTo>
                    <a:lnTo>
                      <a:pt x="41" y="93"/>
                    </a:lnTo>
                    <a:lnTo>
                      <a:pt x="38" y="99"/>
                    </a:lnTo>
                    <a:lnTo>
                      <a:pt x="33" y="104"/>
                    </a:lnTo>
                    <a:lnTo>
                      <a:pt x="31" y="109"/>
                    </a:lnTo>
                    <a:lnTo>
                      <a:pt x="29" y="113"/>
                    </a:lnTo>
                    <a:lnTo>
                      <a:pt x="28" y="116"/>
                    </a:lnTo>
                    <a:lnTo>
                      <a:pt x="28" y="117"/>
                    </a:lnTo>
                    <a:lnTo>
                      <a:pt x="32" y="131"/>
                    </a:lnTo>
                    <a:lnTo>
                      <a:pt x="32" y="129"/>
                    </a:lnTo>
                    <a:lnTo>
                      <a:pt x="35" y="128"/>
                    </a:lnTo>
                    <a:lnTo>
                      <a:pt x="38" y="125"/>
                    </a:lnTo>
                    <a:lnTo>
                      <a:pt x="42" y="120"/>
                    </a:lnTo>
                    <a:lnTo>
                      <a:pt x="47" y="115"/>
                    </a:lnTo>
                    <a:lnTo>
                      <a:pt x="52" y="109"/>
                    </a:lnTo>
                    <a:lnTo>
                      <a:pt x="57" y="101"/>
                    </a:lnTo>
                    <a:lnTo>
                      <a:pt x="63" y="94"/>
                    </a:lnTo>
                    <a:lnTo>
                      <a:pt x="64" y="88"/>
                    </a:lnTo>
                    <a:lnTo>
                      <a:pt x="67" y="84"/>
                    </a:lnTo>
                    <a:lnTo>
                      <a:pt x="68" y="80"/>
                    </a:lnTo>
                    <a:lnTo>
                      <a:pt x="71" y="75"/>
                    </a:lnTo>
                    <a:lnTo>
                      <a:pt x="73" y="71"/>
                    </a:lnTo>
                    <a:lnTo>
                      <a:pt x="74" y="65"/>
                    </a:lnTo>
                    <a:lnTo>
                      <a:pt x="76" y="61"/>
                    </a:lnTo>
                    <a:lnTo>
                      <a:pt x="77" y="56"/>
                    </a:lnTo>
                    <a:lnTo>
                      <a:pt x="77" y="51"/>
                    </a:lnTo>
                    <a:lnTo>
                      <a:pt x="79" y="45"/>
                    </a:lnTo>
                    <a:lnTo>
                      <a:pt x="79" y="39"/>
                    </a:lnTo>
                    <a:lnTo>
                      <a:pt x="79" y="34"/>
                    </a:lnTo>
                    <a:lnTo>
                      <a:pt x="77" y="29"/>
                    </a:lnTo>
                    <a:lnTo>
                      <a:pt x="76" y="24"/>
                    </a:lnTo>
                    <a:lnTo>
                      <a:pt x="74" y="18"/>
                    </a:lnTo>
                    <a:lnTo>
                      <a:pt x="71" y="14"/>
                    </a:lnTo>
                    <a:lnTo>
                      <a:pt x="68" y="8"/>
                    </a:lnTo>
                    <a:lnTo>
                      <a:pt x="65" y="5"/>
                    </a:lnTo>
                    <a:lnTo>
                      <a:pt x="61" y="1"/>
                    </a:lnTo>
                    <a:lnTo>
                      <a:pt x="60" y="1"/>
                    </a:lnTo>
                    <a:lnTo>
                      <a:pt x="52" y="0"/>
                    </a:lnTo>
                    <a:lnTo>
                      <a:pt x="47" y="4"/>
                    </a:lnTo>
                    <a:lnTo>
                      <a:pt x="42" y="7"/>
                    </a:lnTo>
                    <a:lnTo>
                      <a:pt x="39" y="10"/>
                    </a:lnTo>
                    <a:lnTo>
                      <a:pt x="35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9"/>
                    </a:lnTo>
                    <a:lnTo>
                      <a:pt x="23" y="34"/>
                    </a:lnTo>
                    <a:lnTo>
                      <a:pt x="20" y="42"/>
                    </a:lnTo>
                    <a:lnTo>
                      <a:pt x="17" y="48"/>
                    </a:lnTo>
                    <a:lnTo>
                      <a:pt x="15" y="53"/>
                    </a:lnTo>
                    <a:lnTo>
                      <a:pt x="12" y="61"/>
                    </a:lnTo>
                    <a:lnTo>
                      <a:pt x="10" y="68"/>
                    </a:lnTo>
                    <a:lnTo>
                      <a:pt x="7" y="74"/>
                    </a:lnTo>
                    <a:lnTo>
                      <a:pt x="6" y="81"/>
                    </a:lnTo>
                    <a:lnTo>
                      <a:pt x="4" y="87"/>
                    </a:lnTo>
                    <a:lnTo>
                      <a:pt x="3" y="94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1" y="129"/>
                    </a:lnTo>
                    <a:lnTo>
                      <a:pt x="15" y="123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4" name="Freeform 53"/>
              <p:cNvSpPr>
                <a:spLocks/>
              </p:cNvSpPr>
              <p:nvPr/>
            </p:nvSpPr>
            <p:spPr bwMode="auto">
              <a:xfrm>
                <a:off x="6630988" y="5356225"/>
                <a:ext cx="53975" cy="349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3" y="0"/>
                  </a:cxn>
                  <a:cxn ang="0">
                    <a:pos x="69" y="16"/>
                  </a:cxn>
                  <a:cxn ang="0">
                    <a:pos x="11" y="43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69" h="43">
                    <a:moveTo>
                      <a:pt x="0" y="29"/>
                    </a:moveTo>
                    <a:lnTo>
                      <a:pt x="63" y="0"/>
                    </a:lnTo>
                    <a:lnTo>
                      <a:pt x="69" y="16"/>
                    </a:lnTo>
                    <a:lnTo>
                      <a:pt x="11" y="43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6602413" y="5243513"/>
                <a:ext cx="36513" cy="58737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67"/>
                  </a:cxn>
                  <a:cxn ang="0">
                    <a:pos x="1" y="65"/>
                  </a:cxn>
                  <a:cxn ang="0">
                    <a:pos x="3" y="59"/>
                  </a:cxn>
                  <a:cxn ang="0">
                    <a:pos x="4" y="56"/>
                  </a:cxn>
                  <a:cxn ang="0">
                    <a:pos x="7" y="49"/>
                  </a:cxn>
                  <a:cxn ang="0">
                    <a:pos x="9" y="43"/>
                  </a:cxn>
                  <a:cxn ang="0">
                    <a:pos x="12" y="37"/>
                  </a:cxn>
                  <a:cxn ang="0">
                    <a:pos x="14" y="33"/>
                  </a:cxn>
                  <a:cxn ang="0">
                    <a:pos x="16" y="25"/>
                  </a:cxn>
                  <a:cxn ang="0">
                    <a:pos x="19" y="19"/>
                  </a:cxn>
                  <a:cxn ang="0">
                    <a:pos x="22" y="14"/>
                  </a:cxn>
                  <a:cxn ang="0">
                    <a:pos x="23" y="11"/>
                  </a:cxn>
                  <a:cxn ang="0">
                    <a:pos x="26" y="3"/>
                  </a:cxn>
                  <a:cxn ang="0">
                    <a:pos x="28" y="0"/>
                  </a:cxn>
                  <a:cxn ang="0">
                    <a:pos x="45" y="6"/>
                  </a:cxn>
                  <a:cxn ang="0">
                    <a:pos x="17" y="75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45" h="75">
                    <a:moveTo>
                      <a:pt x="0" y="72"/>
                    </a:moveTo>
                    <a:lnTo>
                      <a:pt x="0" y="67"/>
                    </a:lnTo>
                    <a:lnTo>
                      <a:pt x="1" y="65"/>
                    </a:lnTo>
                    <a:lnTo>
                      <a:pt x="3" y="59"/>
                    </a:lnTo>
                    <a:lnTo>
                      <a:pt x="4" y="56"/>
                    </a:lnTo>
                    <a:lnTo>
                      <a:pt x="7" y="49"/>
                    </a:lnTo>
                    <a:lnTo>
                      <a:pt x="9" y="43"/>
                    </a:lnTo>
                    <a:lnTo>
                      <a:pt x="12" y="37"/>
                    </a:lnTo>
                    <a:lnTo>
                      <a:pt x="14" y="33"/>
                    </a:lnTo>
                    <a:lnTo>
                      <a:pt x="16" y="25"/>
                    </a:lnTo>
                    <a:lnTo>
                      <a:pt x="19" y="19"/>
                    </a:lnTo>
                    <a:lnTo>
                      <a:pt x="22" y="14"/>
                    </a:lnTo>
                    <a:lnTo>
                      <a:pt x="23" y="11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45" y="6"/>
                    </a:lnTo>
                    <a:lnTo>
                      <a:pt x="17" y="75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6592888" y="5478463"/>
                <a:ext cx="39688" cy="3016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50" h="38">
                    <a:moveTo>
                      <a:pt x="0" y="26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56"/>
              <p:cNvSpPr>
                <a:spLocks/>
              </p:cNvSpPr>
              <p:nvPr/>
            </p:nvSpPr>
            <p:spPr bwMode="auto">
              <a:xfrm>
                <a:off x="6472238" y="5526088"/>
                <a:ext cx="52388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0"/>
                  </a:cxn>
                  <a:cxn ang="0">
                    <a:pos x="65" y="26"/>
                  </a:cxn>
                  <a:cxn ang="0">
                    <a:pos x="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lnTo>
                      <a:pt x="62" y="10"/>
                    </a:lnTo>
                    <a:lnTo>
                      <a:pt x="65" y="26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57"/>
              <p:cNvSpPr>
                <a:spLocks/>
              </p:cNvSpPr>
              <p:nvPr/>
            </p:nvSpPr>
            <p:spPr bwMode="auto">
              <a:xfrm>
                <a:off x="6040438" y="5033963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6"/>
                  </a:cxn>
                  <a:cxn ang="0">
                    <a:pos x="51" y="758"/>
                  </a:cxn>
                  <a:cxn ang="0">
                    <a:pos x="75" y="774"/>
                  </a:cxn>
                  <a:cxn ang="0">
                    <a:pos x="102" y="790"/>
                  </a:cxn>
                  <a:cxn ang="0">
                    <a:pos x="134" y="810"/>
                  </a:cxn>
                  <a:cxn ang="0">
                    <a:pos x="174" y="828"/>
                  </a:cxn>
                  <a:cxn ang="0">
                    <a:pos x="217" y="845"/>
                  </a:cxn>
                  <a:cxn ang="0">
                    <a:pos x="264" y="860"/>
                  </a:cxn>
                  <a:cxn ang="0">
                    <a:pos x="316" y="871"/>
                  </a:cxn>
                  <a:cxn ang="0">
                    <a:pos x="372" y="879"/>
                  </a:cxn>
                  <a:cxn ang="0">
                    <a:pos x="433" y="881"/>
                  </a:cxn>
                  <a:cxn ang="0">
                    <a:pos x="495" y="876"/>
                  </a:cxn>
                  <a:cxn ang="0">
                    <a:pos x="561" y="864"/>
                  </a:cxn>
                  <a:cxn ang="0">
                    <a:pos x="629" y="845"/>
                  </a:cxn>
                  <a:cxn ang="0">
                    <a:pos x="702" y="816"/>
                  </a:cxn>
                  <a:cxn ang="0">
                    <a:pos x="715" y="806"/>
                  </a:cxn>
                  <a:cxn ang="0">
                    <a:pos x="733" y="794"/>
                  </a:cxn>
                  <a:cxn ang="0">
                    <a:pos x="755" y="777"/>
                  </a:cxn>
                  <a:cxn ang="0">
                    <a:pos x="778" y="755"/>
                  </a:cxn>
                  <a:cxn ang="0">
                    <a:pos x="805" y="726"/>
                  </a:cxn>
                  <a:cxn ang="0">
                    <a:pos x="835" y="691"/>
                  </a:cxn>
                  <a:cxn ang="0">
                    <a:pos x="865" y="648"/>
                  </a:cxn>
                  <a:cxn ang="0">
                    <a:pos x="891" y="599"/>
                  </a:cxn>
                  <a:cxn ang="0">
                    <a:pos x="919" y="542"/>
                  </a:cxn>
                  <a:cxn ang="0">
                    <a:pos x="941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2" y="229"/>
                  </a:cxn>
                  <a:cxn ang="0">
                    <a:pos x="982" y="129"/>
                  </a:cxn>
                  <a:cxn ang="0">
                    <a:pos x="973" y="18"/>
                  </a:cxn>
                  <a:cxn ang="0">
                    <a:pos x="996" y="9"/>
                  </a:cxn>
                  <a:cxn ang="0">
                    <a:pos x="998" y="32"/>
                  </a:cxn>
                  <a:cxn ang="0">
                    <a:pos x="1002" y="66"/>
                  </a:cxn>
                  <a:cxn ang="0">
                    <a:pos x="1005" y="108"/>
                  </a:cxn>
                  <a:cxn ang="0">
                    <a:pos x="1008" y="161"/>
                  </a:cxn>
                  <a:cxn ang="0">
                    <a:pos x="1008" y="219"/>
                  </a:cxn>
                  <a:cxn ang="0">
                    <a:pos x="1005" y="281"/>
                  </a:cxn>
                  <a:cxn ang="0">
                    <a:pos x="998" y="350"/>
                  </a:cxn>
                  <a:cxn ang="0">
                    <a:pos x="986" y="418"/>
                  </a:cxn>
                  <a:cxn ang="0">
                    <a:pos x="970" y="488"/>
                  </a:cxn>
                  <a:cxn ang="0">
                    <a:pos x="947" y="558"/>
                  </a:cxn>
                  <a:cxn ang="0">
                    <a:pos x="915" y="627"/>
                  </a:cxn>
                  <a:cxn ang="0">
                    <a:pos x="875" y="691"/>
                  </a:cxn>
                  <a:cxn ang="0">
                    <a:pos x="826" y="750"/>
                  </a:cxn>
                  <a:cxn ang="0">
                    <a:pos x="768" y="804"/>
                  </a:cxn>
                  <a:cxn ang="0">
                    <a:pos x="715" y="841"/>
                  </a:cxn>
                  <a:cxn ang="0">
                    <a:pos x="693" y="849"/>
                  </a:cxn>
                  <a:cxn ang="0">
                    <a:pos x="670" y="858"/>
                  </a:cxn>
                  <a:cxn ang="0">
                    <a:pos x="641" y="868"/>
                  </a:cxn>
                  <a:cxn ang="0">
                    <a:pos x="603" y="879"/>
                  </a:cxn>
                  <a:cxn ang="0">
                    <a:pos x="561" y="887"/>
                  </a:cxn>
                  <a:cxn ang="0">
                    <a:pos x="514" y="897"/>
                  </a:cxn>
                  <a:cxn ang="0">
                    <a:pos x="463" y="902"/>
                  </a:cxn>
                  <a:cxn ang="0">
                    <a:pos x="408" y="903"/>
                  </a:cxn>
                  <a:cxn ang="0">
                    <a:pos x="350" y="900"/>
                  </a:cxn>
                  <a:cxn ang="0">
                    <a:pos x="290" y="892"/>
                  </a:cxn>
                  <a:cxn ang="0">
                    <a:pos x="230" y="879"/>
                  </a:cxn>
                  <a:cxn ang="0">
                    <a:pos x="168" y="855"/>
                  </a:cxn>
                  <a:cxn ang="0">
                    <a:pos x="105" y="825"/>
                  </a:cxn>
                  <a:cxn ang="0">
                    <a:pos x="44" y="785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5">
                    <a:moveTo>
                      <a:pt x="22" y="736"/>
                    </a:moveTo>
                    <a:lnTo>
                      <a:pt x="25" y="739"/>
                    </a:lnTo>
                    <a:lnTo>
                      <a:pt x="29" y="742"/>
                    </a:lnTo>
                    <a:lnTo>
                      <a:pt x="35" y="746"/>
                    </a:lnTo>
                    <a:lnTo>
                      <a:pt x="38" y="749"/>
                    </a:lnTo>
                    <a:lnTo>
                      <a:pt x="43" y="752"/>
                    </a:lnTo>
                    <a:lnTo>
                      <a:pt x="47" y="755"/>
                    </a:lnTo>
                    <a:lnTo>
                      <a:pt x="51" y="758"/>
                    </a:lnTo>
                    <a:lnTo>
                      <a:pt x="57" y="761"/>
                    </a:lnTo>
                    <a:lnTo>
                      <a:pt x="61" y="765"/>
                    </a:lnTo>
                    <a:lnTo>
                      <a:pt x="67" y="769"/>
                    </a:lnTo>
                    <a:lnTo>
                      <a:pt x="75" y="774"/>
                    </a:lnTo>
                    <a:lnTo>
                      <a:pt x="80" y="777"/>
                    </a:lnTo>
                    <a:lnTo>
                      <a:pt x="86" y="781"/>
                    </a:lnTo>
                    <a:lnTo>
                      <a:pt x="93" y="785"/>
                    </a:lnTo>
                    <a:lnTo>
                      <a:pt x="102" y="790"/>
                    </a:lnTo>
                    <a:lnTo>
                      <a:pt x="110" y="796"/>
                    </a:lnTo>
                    <a:lnTo>
                      <a:pt x="117" y="800"/>
                    </a:lnTo>
                    <a:lnTo>
                      <a:pt x="126" y="804"/>
                    </a:lnTo>
                    <a:lnTo>
                      <a:pt x="134" y="810"/>
                    </a:lnTo>
                    <a:lnTo>
                      <a:pt x="143" y="813"/>
                    </a:lnTo>
                    <a:lnTo>
                      <a:pt x="153" y="819"/>
                    </a:lnTo>
                    <a:lnTo>
                      <a:pt x="163" y="823"/>
                    </a:lnTo>
                    <a:lnTo>
                      <a:pt x="174" y="828"/>
                    </a:lnTo>
                    <a:lnTo>
                      <a:pt x="182" y="832"/>
                    </a:lnTo>
                    <a:lnTo>
                      <a:pt x="194" y="836"/>
                    </a:lnTo>
                    <a:lnTo>
                      <a:pt x="204" y="841"/>
                    </a:lnTo>
                    <a:lnTo>
                      <a:pt x="217" y="845"/>
                    </a:lnTo>
                    <a:lnTo>
                      <a:pt x="227" y="848"/>
                    </a:lnTo>
                    <a:lnTo>
                      <a:pt x="239" y="852"/>
                    </a:lnTo>
                    <a:lnTo>
                      <a:pt x="252" y="855"/>
                    </a:lnTo>
                    <a:lnTo>
                      <a:pt x="264" y="860"/>
                    </a:lnTo>
                    <a:lnTo>
                      <a:pt x="275" y="863"/>
                    </a:lnTo>
                    <a:lnTo>
                      <a:pt x="290" y="865"/>
                    </a:lnTo>
                    <a:lnTo>
                      <a:pt x="302" y="868"/>
                    </a:lnTo>
                    <a:lnTo>
                      <a:pt x="316" y="871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7" y="877"/>
                    </a:lnTo>
                    <a:lnTo>
                      <a:pt x="372" y="879"/>
                    </a:lnTo>
                    <a:lnTo>
                      <a:pt x="386" y="879"/>
                    </a:lnTo>
                    <a:lnTo>
                      <a:pt x="401" y="880"/>
                    </a:lnTo>
                    <a:lnTo>
                      <a:pt x="417" y="880"/>
                    </a:lnTo>
                    <a:lnTo>
                      <a:pt x="433" y="881"/>
                    </a:lnTo>
                    <a:lnTo>
                      <a:pt x="447" y="879"/>
                    </a:lnTo>
                    <a:lnTo>
                      <a:pt x="463" y="879"/>
                    </a:lnTo>
                    <a:lnTo>
                      <a:pt x="478" y="877"/>
                    </a:lnTo>
                    <a:lnTo>
                      <a:pt x="495" y="876"/>
                    </a:lnTo>
                    <a:lnTo>
                      <a:pt x="510" y="874"/>
                    </a:lnTo>
                    <a:lnTo>
                      <a:pt x="527" y="871"/>
                    </a:lnTo>
                    <a:lnTo>
                      <a:pt x="545" y="868"/>
                    </a:lnTo>
                    <a:lnTo>
                      <a:pt x="561" y="864"/>
                    </a:lnTo>
                    <a:lnTo>
                      <a:pt x="578" y="860"/>
                    </a:lnTo>
                    <a:lnTo>
                      <a:pt x="596" y="855"/>
                    </a:lnTo>
                    <a:lnTo>
                      <a:pt x="612" y="849"/>
                    </a:lnTo>
                    <a:lnTo>
                      <a:pt x="629" y="845"/>
                    </a:lnTo>
                    <a:lnTo>
                      <a:pt x="647" y="838"/>
                    </a:lnTo>
                    <a:lnTo>
                      <a:pt x="666" y="831"/>
                    </a:lnTo>
                    <a:lnTo>
                      <a:pt x="683" y="823"/>
                    </a:lnTo>
                    <a:lnTo>
                      <a:pt x="702" y="816"/>
                    </a:lnTo>
                    <a:lnTo>
                      <a:pt x="702" y="814"/>
                    </a:lnTo>
                    <a:lnTo>
                      <a:pt x="705" y="813"/>
                    </a:lnTo>
                    <a:lnTo>
                      <a:pt x="709" y="810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0"/>
                    </a:lnTo>
                    <a:lnTo>
                      <a:pt x="727" y="797"/>
                    </a:lnTo>
                    <a:lnTo>
                      <a:pt x="733" y="794"/>
                    </a:lnTo>
                    <a:lnTo>
                      <a:pt x="737" y="790"/>
                    </a:lnTo>
                    <a:lnTo>
                      <a:pt x="741" y="787"/>
                    </a:lnTo>
                    <a:lnTo>
                      <a:pt x="747" y="781"/>
                    </a:lnTo>
                    <a:lnTo>
                      <a:pt x="755" y="777"/>
                    </a:lnTo>
                    <a:lnTo>
                      <a:pt x="759" y="772"/>
                    </a:lnTo>
                    <a:lnTo>
                      <a:pt x="765" y="766"/>
                    </a:lnTo>
                    <a:lnTo>
                      <a:pt x="771" y="761"/>
                    </a:lnTo>
                    <a:lnTo>
                      <a:pt x="778" y="755"/>
                    </a:lnTo>
                    <a:lnTo>
                      <a:pt x="785" y="747"/>
                    </a:lnTo>
                    <a:lnTo>
                      <a:pt x="791" y="740"/>
                    </a:lnTo>
                    <a:lnTo>
                      <a:pt x="798" y="733"/>
                    </a:lnTo>
                    <a:lnTo>
                      <a:pt x="805" y="726"/>
                    </a:lnTo>
                    <a:lnTo>
                      <a:pt x="813" y="717"/>
                    </a:lnTo>
                    <a:lnTo>
                      <a:pt x="820" y="708"/>
                    </a:lnTo>
                    <a:lnTo>
                      <a:pt x="827" y="699"/>
                    </a:lnTo>
                    <a:lnTo>
                      <a:pt x="835" y="691"/>
                    </a:lnTo>
                    <a:lnTo>
                      <a:pt x="842" y="679"/>
                    </a:lnTo>
                    <a:lnTo>
                      <a:pt x="849" y="670"/>
                    </a:lnTo>
                    <a:lnTo>
                      <a:pt x="856" y="660"/>
                    </a:lnTo>
                    <a:lnTo>
                      <a:pt x="865" y="648"/>
                    </a:lnTo>
                    <a:lnTo>
                      <a:pt x="871" y="637"/>
                    </a:lnTo>
                    <a:lnTo>
                      <a:pt x="878" y="625"/>
                    </a:lnTo>
                    <a:lnTo>
                      <a:pt x="884" y="612"/>
                    </a:lnTo>
                    <a:lnTo>
                      <a:pt x="891" y="599"/>
                    </a:lnTo>
                    <a:lnTo>
                      <a:pt x="899" y="586"/>
                    </a:lnTo>
                    <a:lnTo>
                      <a:pt x="904" y="571"/>
                    </a:lnTo>
                    <a:lnTo>
                      <a:pt x="912" y="557"/>
                    </a:lnTo>
                    <a:lnTo>
                      <a:pt x="919" y="542"/>
                    </a:lnTo>
                    <a:lnTo>
                      <a:pt x="925" y="526"/>
                    </a:lnTo>
                    <a:lnTo>
                      <a:pt x="929" y="512"/>
                    </a:lnTo>
                    <a:lnTo>
                      <a:pt x="935" y="494"/>
                    </a:lnTo>
                    <a:lnTo>
                      <a:pt x="941" y="477"/>
                    </a:lnTo>
                    <a:lnTo>
                      <a:pt x="947" y="459"/>
                    </a:lnTo>
                    <a:lnTo>
                      <a:pt x="951" y="442"/>
                    </a:lnTo>
                    <a:lnTo>
                      <a:pt x="957" y="423"/>
                    </a:lnTo>
                    <a:lnTo>
                      <a:pt x="961" y="404"/>
                    </a:lnTo>
                    <a:lnTo>
                      <a:pt x="964" y="383"/>
                    </a:lnTo>
                    <a:lnTo>
                      <a:pt x="967" y="363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6" y="299"/>
                    </a:lnTo>
                    <a:lnTo>
                      <a:pt x="979" y="277"/>
                    </a:lnTo>
                    <a:lnTo>
                      <a:pt x="980" y="254"/>
                    </a:lnTo>
                    <a:lnTo>
                      <a:pt x="982" y="229"/>
                    </a:lnTo>
                    <a:lnTo>
                      <a:pt x="982" y="204"/>
                    </a:lnTo>
                    <a:lnTo>
                      <a:pt x="982" y="181"/>
                    </a:lnTo>
                    <a:lnTo>
                      <a:pt x="982" y="155"/>
                    </a:lnTo>
                    <a:lnTo>
                      <a:pt x="982" y="129"/>
                    </a:lnTo>
                    <a:lnTo>
                      <a:pt x="980" y="101"/>
                    </a:lnTo>
                    <a:lnTo>
                      <a:pt x="979" y="75"/>
                    </a:lnTo>
                    <a:lnTo>
                      <a:pt x="976" y="47"/>
                    </a:lnTo>
                    <a:lnTo>
                      <a:pt x="973" y="18"/>
                    </a:lnTo>
                    <a:lnTo>
                      <a:pt x="995" y="0"/>
                    </a:lnTo>
                    <a:lnTo>
                      <a:pt x="995" y="2"/>
                    </a:lnTo>
                    <a:lnTo>
                      <a:pt x="996" y="6"/>
                    </a:lnTo>
                    <a:lnTo>
                      <a:pt x="996" y="9"/>
                    </a:lnTo>
                    <a:lnTo>
                      <a:pt x="996" y="14"/>
                    </a:lnTo>
                    <a:lnTo>
                      <a:pt x="998" y="19"/>
                    </a:lnTo>
                    <a:lnTo>
                      <a:pt x="998" y="27"/>
                    </a:lnTo>
                    <a:lnTo>
                      <a:pt x="998" y="32"/>
                    </a:lnTo>
                    <a:lnTo>
                      <a:pt x="1001" y="40"/>
                    </a:lnTo>
                    <a:lnTo>
                      <a:pt x="1001" y="47"/>
                    </a:lnTo>
                    <a:lnTo>
                      <a:pt x="1002" y="57"/>
                    </a:lnTo>
                    <a:lnTo>
                      <a:pt x="1002" y="66"/>
                    </a:lnTo>
                    <a:lnTo>
                      <a:pt x="1004" y="76"/>
                    </a:lnTo>
                    <a:lnTo>
                      <a:pt x="1004" y="86"/>
                    </a:lnTo>
                    <a:lnTo>
                      <a:pt x="1005" y="98"/>
                    </a:lnTo>
                    <a:lnTo>
                      <a:pt x="1005" y="108"/>
                    </a:lnTo>
                    <a:lnTo>
                      <a:pt x="1006" y="121"/>
                    </a:lnTo>
                    <a:lnTo>
                      <a:pt x="1008" y="134"/>
                    </a:lnTo>
                    <a:lnTo>
                      <a:pt x="1008" y="148"/>
                    </a:lnTo>
                    <a:lnTo>
                      <a:pt x="1008" y="161"/>
                    </a:lnTo>
                    <a:lnTo>
                      <a:pt x="1008" y="174"/>
                    </a:lnTo>
                    <a:lnTo>
                      <a:pt x="1008" y="188"/>
                    </a:lnTo>
                    <a:lnTo>
                      <a:pt x="1009" y="204"/>
                    </a:lnTo>
                    <a:lnTo>
                      <a:pt x="1008" y="219"/>
                    </a:lnTo>
                    <a:lnTo>
                      <a:pt x="1008" y="233"/>
                    </a:lnTo>
                    <a:lnTo>
                      <a:pt x="1008" y="249"/>
                    </a:lnTo>
                    <a:lnTo>
                      <a:pt x="1006" y="265"/>
                    </a:lnTo>
                    <a:lnTo>
                      <a:pt x="1005" y="281"/>
                    </a:lnTo>
                    <a:lnTo>
                      <a:pt x="1004" y="299"/>
                    </a:lnTo>
                    <a:lnTo>
                      <a:pt x="1002" y="315"/>
                    </a:lnTo>
                    <a:lnTo>
                      <a:pt x="1002" y="332"/>
                    </a:lnTo>
                    <a:lnTo>
                      <a:pt x="998" y="350"/>
                    </a:lnTo>
                    <a:lnTo>
                      <a:pt x="996" y="366"/>
                    </a:lnTo>
                    <a:lnTo>
                      <a:pt x="993" y="383"/>
                    </a:lnTo>
                    <a:lnTo>
                      <a:pt x="990" y="401"/>
                    </a:lnTo>
                    <a:lnTo>
                      <a:pt x="986" y="418"/>
                    </a:lnTo>
                    <a:lnTo>
                      <a:pt x="983" y="436"/>
                    </a:lnTo>
                    <a:lnTo>
                      <a:pt x="979" y="453"/>
                    </a:lnTo>
                    <a:lnTo>
                      <a:pt x="974" y="471"/>
                    </a:lnTo>
                    <a:lnTo>
                      <a:pt x="970" y="488"/>
                    </a:lnTo>
                    <a:lnTo>
                      <a:pt x="964" y="506"/>
                    </a:lnTo>
                    <a:lnTo>
                      <a:pt x="958" y="523"/>
                    </a:lnTo>
                    <a:lnTo>
                      <a:pt x="953" y="541"/>
                    </a:lnTo>
                    <a:lnTo>
                      <a:pt x="947" y="558"/>
                    </a:lnTo>
                    <a:lnTo>
                      <a:pt x="939" y="576"/>
                    </a:lnTo>
                    <a:lnTo>
                      <a:pt x="932" y="593"/>
                    </a:lnTo>
                    <a:lnTo>
                      <a:pt x="925" y="611"/>
                    </a:lnTo>
                    <a:lnTo>
                      <a:pt x="915" y="627"/>
                    </a:lnTo>
                    <a:lnTo>
                      <a:pt x="906" y="643"/>
                    </a:lnTo>
                    <a:lnTo>
                      <a:pt x="896" y="660"/>
                    </a:lnTo>
                    <a:lnTo>
                      <a:pt x="887" y="676"/>
                    </a:lnTo>
                    <a:lnTo>
                      <a:pt x="875" y="691"/>
                    </a:lnTo>
                    <a:lnTo>
                      <a:pt x="864" y="707"/>
                    </a:lnTo>
                    <a:lnTo>
                      <a:pt x="852" y="721"/>
                    </a:lnTo>
                    <a:lnTo>
                      <a:pt x="839" y="737"/>
                    </a:lnTo>
                    <a:lnTo>
                      <a:pt x="826" y="750"/>
                    </a:lnTo>
                    <a:lnTo>
                      <a:pt x="813" y="765"/>
                    </a:lnTo>
                    <a:lnTo>
                      <a:pt x="798" y="780"/>
                    </a:lnTo>
                    <a:lnTo>
                      <a:pt x="784" y="793"/>
                    </a:lnTo>
                    <a:lnTo>
                      <a:pt x="768" y="804"/>
                    </a:lnTo>
                    <a:lnTo>
                      <a:pt x="750" y="817"/>
                    </a:lnTo>
                    <a:lnTo>
                      <a:pt x="734" y="829"/>
                    </a:lnTo>
                    <a:lnTo>
                      <a:pt x="717" y="841"/>
                    </a:lnTo>
                    <a:lnTo>
                      <a:pt x="715" y="841"/>
                    </a:lnTo>
                    <a:lnTo>
                      <a:pt x="712" y="842"/>
                    </a:lnTo>
                    <a:lnTo>
                      <a:pt x="705" y="845"/>
                    </a:lnTo>
                    <a:lnTo>
                      <a:pt x="698" y="848"/>
                    </a:lnTo>
                    <a:lnTo>
                      <a:pt x="693" y="849"/>
                    </a:lnTo>
                    <a:lnTo>
                      <a:pt x="689" y="851"/>
                    </a:lnTo>
                    <a:lnTo>
                      <a:pt x="683" y="854"/>
                    </a:lnTo>
                    <a:lnTo>
                      <a:pt x="677" y="855"/>
                    </a:lnTo>
                    <a:lnTo>
                      <a:pt x="670" y="858"/>
                    </a:lnTo>
                    <a:lnTo>
                      <a:pt x="664" y="861"/>
                    </a:lnTo>
                    <a:lnTo>
                      <a:pt x="657" y="863"/>
                    </a:lnTo>
                    <a:lnTo>
                      <a:pt x="650" y="867"/>
                    </a:lnTo>
                    <a:lnTo>
                      <a:pt x="641" y="868"/>
                    </a:lnTo>
                    <a:lnTo>
                      <a:pt x="631" y="871"/>
                    </a:lnTo>
                    <a:lnTo>
                      <a:pt x="622" y="874"/>
                    </a:lnTo>
                    <a:lnTo>
                      <a:pt x="613" y="876"/>
                    </a:lnTo>
                    <a:lnTo>
                      <a:pt x="603" y="879"/>
                    </a:lnTo>
                    <a:lnTo>
                      <a:pt x="593" y="881"/>
                    </a:lnTo>
                    <a:lnTo>
                      <a:pt x="583" y="883"/>
                    </a:lnTo>
                    <a:lnTo>
                      <a:pt x="573" y="886"/>
                    </a:lnTo>
                    <a:lnTo>
                      <a:pt x="561" y="887"/>
                    </a:lnTo>
                    <a:lnTo>
                      <a:pt x="551" y="890"/>
                    </a:lnTo>
                    <a:lnTo>
                      <a:pt x="539" y="893"/>
                    </a:lnTo>
                    <a:lnTo>
                      <a:pt x="527" y="895"/>
                    </a:lnTo>
                    <a:lnTo>
                      <a:pt x="514" y="897"/>
                    </a:lnTo>
                    <a:lnTo>
                      <a:pt x="503" y="899"/>
                    </a:lnTo>
                    <a:lnTo>
                      <a:pt x="490" y="900"/>
                    </a:lnTo>
                    <a:lnTo>
                      <a:pt x="478" y="902"/>
                    </a:lnTo>
                    <a:lnTo>
                      <a:pt x="463" y="902"/>
                    </a:lnTo>
                    <a:lnTo>
                      <a:pt x="450" y="903"/>
                    </a:lnTo>
                    <a:lnTo>
                      <a:pt x="436" y="903"/>
                    </a:lnTo>
                    <a:lnTo>
                      <a:pt x="423" y="905"/>
                    </a:lnTo>
                    <a:lnTo>
                      <a:pt x="408" y="903"/>
                    </a:lnTo>
                    <a:lnTo>
                      <a:pt x="393" y="903"/>
                    </a:lnTo>
                    <a:lnTo>
                      <a:pt x="379" y="902"/>
                    </a:lnTo>
                    <a:lnTo>
                      <a:pt x="366" y="902"/>
                    </a:lnTo>
                    <a:lnTo>
                      <a:pt x="350" y="900"/>
                    </a:lnTo>
                    <a:lnTo>
                      <a:pt x="335" y="899"/>
                    </a:lnTo>
                    <a:lnTo>
                      <a:pt x="321" y="897"/>
                    </a:lnTo>
                    <a:lnTo>
                      <a:pt x="306" y="895"/>
                    </a:lnTo>
                    <a:lnTo>
                      <a:pt x="290" y="892"/>
                    </a:lnTo>
                    <a:lnTo>
                      <a:pt x="275" y="890"/>
                    </a:lnTo>
                    <a:lnTo>
                      <a:pt x="261" y="886"/>
                    </a:lnTo>
                    <a:lnTo>
                      <a:pt x="246" y="883"/>
                    </a:lnTo>
                    <a:lnTo>
                      <a:pt x="230" y="879"/>
                    </a:lnTo>
                    <a:lnTo>
                      <a:pt x="214" y="874"/>
                    </a:lnTo>
                    <a:lnTo>
                      <a:pt x="198" y="868"/>
                    </a:lnTo>
                    <a:lnTo>
                      <a:pt x="184" y="863"/>
                    </a:lnTo>
                    <a:lnTo>
                      <a:pt x="168" y="855"/>
                    </a:lnTo>
                    <a:lnTo>
                      <a:pt x="152" y="849"/>
                    </a:lnTo>
                    <a:lnTo>
                      <a:pt x="136" y="841"/>
                    </a:lnTo>
                    <a:lnTo>
                      <a:pt x="121" y="833"/>
                    </a:lnTo>
                    <a:lnTo>
                      <a:pt x="105" y="825"/>
                    </a:lnTo>
                    <a:lnTo>
                      <a:pt x="91" y="816"/>
                    </a:lnTo>
                    <a:lnTo>
                      <a:pt x="75" y="806"/>
                    </a:lnTo>
                    <a:lnTo>
                      <a:pt x="60" y="796"/>
                    </a:lnTo>
                    <a:lnTo>
                      <a:pt x="44" y="785"/>
                    </a:lnTo>
                    <a:lnTo>
                      <a:pt x="29" y="774"/>
                    </a:lnTo>
                    <a:lnTo>
                      <a:pt x="15" y="761"/>
                    </a:lnTo>
                    <a:lnTo>
                      <a:pt x="0" y="749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" name="그룹 128"/>
            <p:cNvGrpSpPr/>
            <p:nvPr/>
          </p:nvGrpSpPr>
          <p:grpSpPr>
            <a:xfrm>
              <a:off x="7740352" y="908720"/>
              <a:ext cx="646113" cy="465137"/>
              <a:chOff x="5768975" y="5700713"/>
              <a:chExt cx="646113" cy="465137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6135688" y="5953125"/>
                <a:ext cx="255588" cy="20320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21" y="173"/>
                  </a:cxn>
                  <a:cxn ang="0">
                    <a:pos x="273" y="258"/>
                  </a:cxn>
                  <a:cxn ang="0">
                    <a:pos x="0" y="54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321" h="258">
                    <a:moveTo>
                      <a:pt x="45" y="0"/>
                    </a:moveTo>
                    <a:lnTo>
                      <a:pt x="321" y="173"/>
                    </a:lnTo>
                    <a:lnTo>
                      <a:pt x="273" y="258"/>
                    </a:lnTo>
                    <a:lnTo>
                      <a:pt x="0" y="54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6376988" y="6072188"/>
                <a:ext cx="381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6"/>
                  </a:cxn>
                  <a:cxn ang="0">
                    <a:pos x="31" y="34"/>
                  </a:cxn>
                  <a:cxn ang="0">
                    <a:pos x="1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34">
                    <a:moveTo>
                      <a:pt x="0" y="0"/>
                    </a:moveTo>
                    <a:lnTo>
                      <a:pt x="48" y="6"/>
                    </a:lnTo>
                    <a:lnTo>
                      <a:pt x="31" y="34"/>
                    </a:lnTo>
                    <a:lnTo>
                      <a:pt x="1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5792788" y="5721350"/>
                <a:ext cx="377825" cy="276225"/>
              </a:xfrm>
              <a:custGeom>
                <a:avLst/>
                <a:gdLst/>
                <a:ahLst/>
                <a:cxnLst>
                  <a:cxn ang="0">
                    <a:pos x="478" y="291"/>
                  </a:cxn>
                  <a:cxn ang="0">
                    <a:pos x="316" y="194"/>
                  </a:cxn>
                  <a:cxn ang="0">
                    <a:pos x="0" y="0"/>
                  </a:cxn>
                  <a:cxn ang="0">
                    <a:pos x="10" y="51"/>
                  </a:cxn>
                  <a:cxn ang="0">
                    <a:pos x="114" y="221"/>
                  </a:cxn>
                  <a:cxn ang="0">
                    <a:pos x="204" y="301"/>
                  </a:cxn>
                  <a:cxn ang="0">
                    <a:pos x="310" y="348"/>
                  </a:cxn>
                  <a:cxn ang="0">
                    <a:pos x="439" y="338"/>
                  </a:cxn>
                  <a:cxn ang="0">
                    <a:pos x="478" y="291"/>
                  </a:cxn>
                  <a:cxn ang="0">
                    <a:pos x="478" y="291"/>
                  </a:cxn>
                </a:cxnLst>
                <a:rect l="0" t="0" r="r" b="b"/>
                <a:pathLst>
                  <a:path w="478" h="348">
                    <a:moveTo>
                      <a:pt x="478" y="291"/>
                    </a:moveTo>
                    <a:lnTo>
                      <a:pt x="316" y="194"/>
                    </a:lnTo>
                    <a:lnTo>
                      <a:pt x="0" y="0"/>
                    </a:lnTo>
                    <a:lnTo>
                      <a:pt x="10" y="51"/>
                    </a:lnTo>
                    <a:lnTo>
                      <a:pt x="114" y="221"/>
                    </a:lnTo>
                    <a:lnTo>
                      <a:pt x="204" y="301"/>
                    </a:lnTo>
                    <a:lnTo>
                      <a:pt x="310" y="348"/>
                    </a:lnTo>
                    <a:lnTo>
                      <a:pt x="439" y="338"/>
                    </a:lnTo>
                    <a:lnTo>
                      <a:pt x="478" y="291"/>
                    </a:lnTo>
                    <a:lnTo>
                      <a:pt x="478" y="291"/>
                    </a:lnTo>
                    <a:close/>
                  </a:path>
                </a:pathLst>
              </a:custGeom>
              <a:solidFill>
                <a:srgbClr val="E8E8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5927725" y="5819775"/>
                <a:ext cx="185738" cy="11906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34" y="138"/>
                  </a:cxn>
                  <a:cxn ang="0">
                    <a:pos x="222" y="150"/>
                  </a:cxn>
                  <a:cxn ang="0">
                    <a:pos x="0" y="16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34" h="150">
                    <a:moveTo>
                      <a:pt x="8" y="0"/>
                    </a:moveTo>
                    <a:lnTo>
                      <a:pt x="234" y="138"/>
                    </a:lnTo>
                    <a:lnTo>
                      <a:pt x="222" y="150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58"/>
              <p:cNvSpPr>
                <a:spLocks/>
              </p:cNvSpPr>
              <p:nvPr/>
            </p:nvSpPr>
            <p:spPr bwMode="auto">
              <a:xfrm>
                <a:off x="5907088" y="5824538"/>
                <a:ext cx="187325" cy="1190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36" y="137"/>
                  </a:cxn>
                  <a:cxn ang="0">
                    <a:pos x="223" y="15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36" h="150">
                    <a:moveTo>
                      <a:pt x="10" y="0"/>
                    </a:moveTo>
                    <a:lnTo>
                      <a:pt x="236" y="137"/>
                    </a:lnTo>
                    <a:lnTo>
                      <a:pt x="223" y="150"/>
                    </a:lnTo>
                    <a:lnTo>
                      <a:pt x="0" y="15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59"/>
              <p:cNvSpPr>
                <a:spLocks/>
              </p:cNvSpPr>
              <p:nvPr/>
            </p:nvSpPr>
            <p:spPr bwMode="auto">
              <a:xfrm>
                <a:off x="5780088" y="5700713"/>
                <a:ext cx="635000" cy="45720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2"/>
                  </a:cxn>
                  <a:cxn ang="0">
                    <a:pos x="11" y="39"/>
                  </a:cxn>
                  <a:cxn ang="0">
                    <a:pos x="19" y="56"/>
                  </a:cxn>
                  <a:cxn ang="0">
                    <a:pos x="29" y="77"/>
                  </a:cxn>
                  <a:cxn ang="0">
                    <a:pos x="40" y="99"/>
                  </a:cxn>
                  <a:cxn ang="0">
                    <a:pos x="55" y="123"/>
                  </a:cxn>
                  <a:cxn ang="0">
                    <a:pos x="71" y="150"/>
                  </a:cxn>
                  <a:cxn ang="0">
                    <a:pos x="89" y="177"/>
                  </a:cxn>
                  <a:cxn ang="0">
                    <a:pos x="110" y="206"/>
                  </a:cxn>
                  <a:cxn ang="0">
                    <a:pos x="132" y="234"/>
                  </a:cxn>
                  <a:cxn ang="0">
                    <a:pos x="156" y="259"/>
                  </a:cxn>
                  <a:cxn ang="0">
                    <a:pos x="182" y="285"/>
                  </a:cxn>
                  <a:cxn ang="0">
                    <a:pos x="209" y="307"/>
                  </a:cxn>
                  <a:cxn ang="0">
                    <a:pos x="238" y="327"/>
                  </a:cxn>
                  <a:cxn ang="0">
                    <a:pos x="269" y="345"/>
                  </a:cxn>
                  <a:cxn ang="0">
                    <a:pos x="304" y="359"/>
                  </a:cxn>
                  <a:cxn ang="0">
                    <a:pos x="339" y="368"/>
                  </a:cxn>
                  <a:cxn ang="0">
                    <a:pos x="375" y="374"/>
                  </a:cxn>
                  <a:cxn ang="0">
                    <a:pos x="415" y="371"/>
                  </a:cxn>
                  <a:cxn ang="0">
                    <a:pos x="457" y="367"/>
                  </a:cxn>
                  <a:cxn ang="0">
                    <a:pos x="761" y="485"/>
                  </a:cxn>
                  <a:cxn ang="0">
                    <a:pos x="464" y="339"/>
                  </a:cxn>
                  <a:cxn ang="0">
                    <a:pos x="454" y="342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49"/>
                  </a:cxn>
                  <a:cxn ang="0">
                    <a:pos x="391" y="349"/>
                  </a:cxn>
                  <a:cxn ang="0">
                    <a:pos x="371" y="349"/>
                  </a:cxn>
                  <a:cxn ang="0">
                    <a:pos x="351" y="346"/>
                  </a:cxn>
                  <a:cxn ang="0">
                    <a:pos x="329" y="342"/>
                  </a:cxn>
                  <a:cxn ang="0">
                    <a:pos x="305" y="335"/>
                  </a:cxn>
                  <a:cxn ang="0">
                    <a:pos x="281" y="324"/>
                  </a:cxn>
                  <a:cxn ang="0">
                    <a:pos x="255" y="311"/>
                  </a:cxn>
                  <a:cxn ang="0">
                    <a:pos x="228" y="292"/>
                  </a:cxn>
                  <a:cxn ang="0">
                    <a:pos x="202" y="272"/>
                  </a:cxn>
                  <a:cxn ang="0">
                    <a:pos x="176" y="247"/>
                  </a:cxn>
                  <a:cxn ang="0">
                    <a:pos x="148" y="217"/>
                  </a:cxn>
                  <a:cxn ang="0">
                    <a:pos x="122" y="180"/>
                  </a:cxn>
                  <a:cxn ang="0">
                    <a:pos x="96" y="139"/>
                  </a:cxn>
                  <a:cxn ang="0">
                    <a:pos x="70" y="93"/>
                  </a:cxn>
                  <a:cxn ang="0">
                    <a:pos x="45" y="40"/>
                  </a:cxn>
                  <a:cxn ang="0">
                    <a:pos x="799" y="473"/>
                  </a:cxn>
                </a:cxnLst>
                <a:rect l="0" t="0" r="r" b="b"/>
                <a:pathLst>
                  <a:path w="799" h="576">
                    <a:moveTo>
                      <a:pt x="799" y="473"/>
                    </a:moveTo>
                    <a:lnTo>
                      <a:pt x="27" y="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7" y="30"/>
                    </a:lnTo>
                    <a:lnTo>
                      <a:pt x="8" y="35"/>
                    </a:lnTo>
                    <a:lnTo>
                      <a:pt x="11" y="39"/>
                    </a:lnTo>
                    <a:lnTo>
                      <a:pt x="13" y="43"/>
                    </a:lnTo>
                    <a:lnTo>
                      <a:pt x="16" y="51"/>
                    </a:lnTo>
                    <a:lnTo>
                      <a:pt x="19" y="56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29" y="77"/>
                    </a:lnTo>
                    <a:lnTo>
                      <a:pt x="33" y="84"/>
                    </a:lnTo>
                    <a:lnTo>
                      <a:pt x="36" y="91"/>
                    </a:lnTo>
                    <a:lnTo>
                      <a:pt x="40" y="99"/>
                    </a:lnTo>
                    <a:lnTo>
                      <a:pt x="45" y="107"/>
                    </a:lnTo>
                    <a:lnTo>
                      <a:pt x="49" y="115"/>
                    </a:lnTo>
                    <a:lnTo>
                      <a:pt x="55" y="123"/>
                    </a:lnTo>
                    <a:lnTo>
                      <a:pt x="59" y="132"/>
                    </a:lnTo>
                    <a:lnTo>
                      <a:pt x="65" y="142"/>
                    </a:lnTo>
                    <a:lnTo>
                      <a:pt x="71" y="150"/>
                    </a:lnTo>
                    <a:lnTo>
                      <a:pt x="77" y="160"/>
                    </a:lnTo>
                    <a:lnTo>
                      <a:pt x="83" y="169"/>
                    </a:lnTo>
                    <a:lnTo>
                      <a:pt x="89" y="177"/>
                    </a:lnTo>
                    <a:lnTo>
                      <a:pt x="96" y="186"/>
                    </a:lnTo>
                    <a:lnTo>
                      <a:pt x="103" y="196"/>
                    </a:lnTo>
                    <a:lnTo>
                      <a:pt x="110" y="206"/>
                    </a:lnTo>
                    <a:lnTo>
                      <a:pt x="118" y="215"/>
                    </a:lnTo>
                    <a:lnTo>
                      <a:pt x="125" y="224"/>
                    </a:lnTo>
                    <a:lnTo>
                      <a:pt x="132" y="234"/>
                    </a:lnTo>
                    <a:lnTo>
                      <a:pt x="139" y="241"/>
                    </a:lnTo>
                    <a:lnTo>
                      <a:pt x="147" y="252"/>
                    </a:lnTo>
                    <a:lnTo>
                      <a:pt x="156" y="259"/>
                    </a:lnTo>
                    <a:lnTo>
                      <a:pt x="164" y="268"/>
                    </a:lnTo>
                    <a:lnTo>
                      <a:pt x="172" y="275"/>
                    </a:lnTo>
                    <a:lnTo>
                      <a:pt x="182" y="285"/>
                    </a:lnTo>
                    <a:lnTo>
                      <a:pt x="190" y="292"/>
                    </a:lnTo>
                    <a:lnTo>
                      <a:pt x="199" y="300"/>
                    </a:lnTo>
                    <a:lnTo>
                      <a:pt x="209" y="307"/>
                    </a:lnTo>
                    <a:lnTo>
                      <a:pt x="220" y="314"/>
                    </a:lnTo>
                    <a:lnTo>
                      <a:pt x="228" y="322"/>
                    </a:lnTo>
                    <a:lnTo>
                      <a:pt x="238" y="327"/>
                    </a:lnTo>
                    <a:lnTo>
                      <a:pt x="249" y="333"/>
                    </a:lnTo>
                    <a:lnTo>
                      <a:pt x="260" y="340"/>
                    </a:lnTo>
                    <a:lnTo>
                      <a:pt x="269" y="345"/>
                    </a:lnTo>
                    <a:lnTo>
                      <a:pt x="281" y="349"/>
                    </a:lnTo>
                    <a:lnTo>
                      <a:pt x="291" y="354"/>
                    </a:lnTo>
                    <a:lnTo>
                      <a:pt x="304" y="359"/>
                    </a:lnTo>
                    <a:lnTo>
                      <a:pt x="314" y="362"/>
                    </a:lnTo>
                    <a:lnTo>
                      <a:pt x="327" y="367"/>
                    </a:lnTo>
                    <a:lnTo>
                      <a:pt x="339" y="368"/>
                    </a:lnTo>
                    <a:lnTo>
                      <a:pt x="351" y="371"/>
                    </a:lnTo>
                    <a:lnTo>
                      <a:pt x="364" y="371"/>
                    </a:lnTo>
                    <a:lnTo>
                      <a:pt x="375" y="374"/>
                    </a:lnTo>
                    <a:lnTo>
                      <a:pt x="388" y="374"/>
                    </a:lnTo>
                    <a:lnTo>
                      <a:pt x="402" y="374"/>
                    </a:lnTo>
                    <a:lnTo>
                      <a:pt x="415" y="371"/>
                    </a:lnTo>
                    <a:lnTo>
                      <a:pt x="429" y="371"/>
                    </a:lnTo>
                    <a:lnTo>
                      <a:pt x="442" y="368"/>
                    </a:lnTo>
                    <a:lnTo>
                      <a:pt x="457" y="367"/>
                    </a:lnTo>
                    <a:lnTo>
                      <a:pt x="736" y="576"/>
                    </a:lnTo>
                    <a:lnTo>
                      <a:pt x="789" y="492"/>
                    </a:lnTo>
                    <a:lnTo>
                      <a:pt x="761" y="485"/>
                    </a:lnTo>
                    <a:lnTo>
                      <a:pt x="731" y="537"/>
                    </a:lnTo>
                    <a:lnTo>
                      <a:pt x="466" y="339"/>
                    </a:lnTo>
                    <a:lnTo>
                      <a:pt x="464" y="339"/>
                    </a:lnTo>
                    <a:lnTo>
                      <a:pt x="463" y="339"/>
                    </a:lnTo>
                    <a:lnTo>
                      <a:pt x="458" y="340"/>
                    </a:lnTo>
                    <a:lnTo>
                      <a:pt x="454" y="342"/>
                    </a:lnTo>
                    <a:lnTo>
                      <a:pt x="448" y="343"/>
                    </a:lnTo>
                    <a:lnTo>
                      <a:pt x="441" y="345"/>
                    </a:lnTo>
                    <a:lnTo>
                      <a:pt x="438" y="345"/>
                    </a:lnTo>
                    <a:lnTo>
                      <a:pt x="434" y="346"/>
                    </a:lnTo>
                    <a:lnTo>
                      <a:pt x="429" y="346"/>
                    </a:lnTo>
                    <a:lnTo>
                      <a:pt x="425" y="348"/>
                    </a:lnTo>
                    <a:lnTo>
                      <a:pt x="419" y="348"/>
                    </a:lnTo>
                    <a:lnTo>
                      <a:pt x="415" y="349"/>
                    </a:lnTo>
                    <a:lnTo>
                      <a:pt x="409" y="349"/>
                    </a:lnTo>
                    <a:lnTo>
                      <a:pt x="403" y="349"/>
                    </a:lnTo>
                    <a:lnTo>
                      <a:pt x="396" y="349"/>
                    </a:lnTo>
                    <a:lnTo>
                      <a:pt x="391" y="349"/>
                    </a:lnTo>
                    <a:lnTo>
                      <a:pt x="384" y="349"/>
                    </a:lnTo>
                    <a:lnTo>
                      <a:pt x="378" y="349"/>
                    </a:lnTo>
                    <a:lnTo>
                      <a:pt x="371" y="349"/>
                    </a:lnTo>
                    <a:lnTo>
                      <a:pt x="364" y="348"/>
                    </a:lnTo>
                    <a:lnTo>
                      <a:pt x="356" y="348"/>
                    </a:lnTo>
                    <a:lnTo>
                      <a:pt x="351" y="346"/>
                    </a:lnTo>
                    <a:lnTo>
                      <a:pt x="343" y="345"/>
                    </a:lnTo>
                    <a:lnTo>
                      <a:pt x="336" y="343"/>
                    </a:lnTo>
                    <a:lnTo>
                      <a:pt x="329" y="342"/>
                    </a:lnTo>
                    <a:lnTo>
                      <a:pt x="321" y="340"/>
                    </a:lnTo>
                    <a:lnTo>
                      <a:pt x="313" y="338"/>
                    </a:lnTo>
                    <a:lnTo>
                      <a:pt x="305" y="335"/>
                    </a:lnTo>
                    <a:lnTo>
                      <a:pt x="297" y="332"/>
                    </a:lnTo>
                    <a:lnTo>
                      <a:pt x="289" y="329"/>
                    </a:lnTo>
                    <a:lnTo>
                      <a:pt x="281" y="324"/>
                    </a:lnTo>
                    <a:lnTo>
                      <a:pt x="272" y="320"/>
                    </a:lnTo>
                    <a:lnTo>
                      <a:pt x="263" y="316"/>
                    </a:lnTo>
                    <a:lnTo>
                      <a:pt x="255" y="311"/>
                    </a:lnTo>
                    <a:lnTo>
                      <a:pt x="246" y="304"/>
                    </a:lnTo>
                    <a:lnTo>
                      <a:pt x="237" y="298"/>
                    </a:lnTo>
                    <a:lnTo>
                      <a:pt x="228" y="292"/>
                    </a:lnTo>
                    <a:lnTo>
                      <a:pt x="220" y="287"/>
                    </a:lnTo>
                    <a:lnTo>
                      <a:pt x="211" y="279"/>
                    </a:lnTo>
                    <a:lnTo>
                      <a:pt x="202" y="272"/>
                    </a:lnTo>
                    <a:lnTo>
                      <a:pt x="193" y="265"/>
                    </a:lnTo>
                    <a:lnTo>
                      <a:pt x="185" y="256"/>
                    </a:lnTo>
                    <a:lnTo>
                      <a:pt x="176" y="247"/>
                    </a:lnTo>
                    <a:lnTo>
                      <a:pt x="166" y="237"/>
                    </a:lnTo>
                    <a:lnTo>
                      <a:pt x="157" y="227"/>
                    </a:lnTo>
                    <a:lnTo>
                      <a:pt x="148" y="217"/>
                    </a:lnTo>
                    <a:lnTo>
                      <a:pt x="139" y="205"/>
                    </a:lnTo>
                    <a:lnTo>
                      <a:pt x="131" y="193"/>
                    </a:lnTo>
                    <a:lnTo>
                      <a:pt x="122" y="180"/>
                    </a:lnTo>
                    <a:lnTo>
                      <a:pt x="113" y="169"/>
                    </a:lnTo>
                    <a:lnTo>
                      <a:pt x="103" y="154"/>
                    </a:lnTo>
                    <a:lnTo>
                      <a:pt x="96" y="139"/>
                    </a:lnTo>
                    <a:lnTo>
                      <a:pt x="86" y="125"/>
                    </a:lnTo>
                    <a:lnTo>
                      <a:pt x="78" y="109"/>
                    </a:lnTo>
                    <a:lnTo>
                      <a:pt x="70" y="93"/>
                    </a:lnTo>
                    <a:lnTo>
                      <a:pt x="61" y="75"/>
                    </a:lnTo>
                    <a:lnTo>
                      <a:pt x="52" y="58"/>
                    </a:lnTo>
                    <a:lnTo>
                      <a:pt x="45" y="40"/>
                    </a:lnTo>
                    <a:lnTo>
                      <a:pt x="742" y="469"/>
                    </a:lnTo>
                    <a:lnTo>
                      <a:pt x="799" y="473"/>
                    </a:lnTo>
                    <a:lnTo>
                      <a:pt x="799" y="4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6" name="Freeform 60"/>
              <p:cNvSpPr>
                <a:spLocks/>
              </p:cNvSpPr>
              <p:nvPr/>
            </p:nvSpPr>
            <p:spPr bwMode="auto">
              <a:xfrm>
                <a:off x="6319838" y="6080125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3"/>
                  </a:cxn>
                  <a:cxn ang="0">
                    <a:pos x="2" y="11"/>
                  </a:cxn>
                  <a:cxn ang="0">
                    <a:pos x="5" y="8"/>
                  </a:cxn>
                  <a:cxn ang="0">
                    <a:pos x="9" y="3"/>
                  </a:cxn>
                  <a:cxn ang="0">
                    <a:pos x="13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2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42" y="16"/>
                  </a:cxn>
                  <a:cxn ang="0">
                    <a:pos x="44" y="24"/>
                  </a:cxn>
                  <a:cxn ang="0">
                    <a:pos x="44" y="29"/>
                  </a:cxn>
                  <a:cxn ang="0">
                    <a:pos x="41" y="35"/>
                  </a:cxn>
                  <a:cxn ang="0">
                    <a:pos x="38" y="38"/>
                  </a:cxn>
                  <a:cxn ang="0">
                    <a:pos x="35" y="40"/>
                  </a:cxn>
                  <a:cxn ang="0">
                    <a:pos x="31" y="41"/>
                  </a:cxn>
                  <a:cxn ang="0">
                    <a:pos x="26" y="41"/>
                  </a:cxn>
                  <a:cxn ang="0">
                    <a:pos x="21" y="41"/>
                  </a:cxn>
                  <a:cxn ang="0">
                    <a:pos x="16" y="40"/>
                  </a:cxn>
                  <a:cxn ang="0">
                    <a:pos x="10" y="38"/>
                  </a:cxn>
                  <a:cxn ang="0">
                    <a:pos x="9" y="37"/>
                  </a:cxn>
                  <a:cxn ang="0">
                    <a:pos x="3" y="32"/>
                  </a:cxn>
                  <a:cxn ang="0">
                    <a:pos x="2" y="28"/>
                  </a:cxn>
                  <a:cxn ang="0">
                    <a:pos x="0" y="24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44" h="41">
                    <a:moveTo>
                      <a:pt x="0" y="15"/>
                    </a:moveTo>
                    <a:lnTo>
                      <a:pt x="0" y="13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6"/>
                    </a:lnTo>
                    <a:lnTo>
                      <a:pt x="44" y="24"/>
                    </a:lnTo>
                    <a:lnTo>
                      <a:pt x="44" y="29"/>
                    </a:lnTo>
                    <a:lnTo>
                      <a:pt x="41" y="35"/>
                    </a:lnTo>
                    <a:lnTo>
                      <a:pt x="38" y="38"/>
                    </a:lnTo>
                    <a:lnTo>
                      <a:pt x="35" y="40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10" y="38"/>
                    </a:lnTo>
                    <a:lnTo>
                      <a:pt x="9" y="37"/>
                    </a:lnTo>
                    <a:lnTo>
                      <a:pt x="3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61"/>
              <p:cNvSpPr>
                <a:spLocks/>
              </p:cNvSpPr>
              <p:nvPr/>
            </p:nvSpPr>
            <p:spPr bwMode="auto">
              <a:xfrm>
                <a:off x="6359525" y="6073775"/>
                <a:ext cx="44450" cy="317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2" y="20"/>
                  </a:cxn>
                  <a:cxn ang="0">
                    <a:pos x="19" y="25"/>
                  </a:cxn>
                  <a:cxn ang="0">
                    <a:pos x="28" y="41"/>
                  </a:cxn>
                  <a:cxn ang="0">
                    <a:pos x="45" y="34"/>
                  </a:cxn>
                  <a:cxn ang="0">
                    <a:pos x="55" y="15"/>
                  </a:cxn>
                  <a:cxn ang="0">
                    <a:pos x="19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55" h="41">
                    <a:moveTo>
                      <a:pt x="0" y="9"/>
                    </a:moveTo>
                    <a:lnTo>
                      <a:pt x="22" y="20"/>
                    </a:lnTo>
                    <a:lnTo>
                      <a:pt x="19" y="25"/>
                    </a:lnTo>
                    <a:lnTo>
                      <a:pt x="28" y="41"/>
                    </a:lnTo>
                    <a:lnTo>
                      <a:pt x="45" y="34"/>
                    </a:lnTo>
                    <a:lnTo>
                      <a:pt x="55" y="15"/>
                    </a:lnTo>
                    <a:lnTo>
                      <a:pt x="19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62"/>
              <p:cNvSpPr>
                <a:spLocks/>
              </p:cNvSpPr>
              <p:nvPr/>
            </p:nvSpPr>
            <p:spPr bwMode="auto">
              <a:xfrm>
                <a:off x="6140450" y="5953125"/>
                <a:ext cx="44450" cy="492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33" y="0"/>
                  </a:cxn>
                  <a:cxn ang="0">
                    <a:pos x="55" y="13"/>
                  </a:cxn>
                  <a:cxn ang="0">
                    <a:pos x="25" y="61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55" h="61">
                    <a:moveTo>
                      <a:pt x="0" y="46"/>
                    </a:moveTo>
                    <a:lnTo>
                      <a:pt x="33" y="0"/>
                    </a:lnTo>
                    <a:lnTo>
                      <a:pt x="55" y="13"/>
                    </a:lnTo>
                    <a:lnTo>
                      <a:pt x="25" y="61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6134100" y="5951538"/>
                <a:ext cx="44450" cy="4762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4" y="0"/>
                  </a:cxn>
                  <a:cxn ang="0">
                    <a:pos x="56" y="11"/>
                  </a:cxn>
                  <a:cxn ang="0">
                    <a:pos x="25" y="59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56" h="59">
                    <a:moveTo>
                      <a:pt x="0" y="45"/>
                    </a:moveTo>
                    <a:lnTo>
                      <a:pt x="34" y="0"/>
                    </a:lnTo>
                    <a:lnTo>
                      <a:pt x="56" y="11"/>
                    </a:lnTo>
                    <a:lnTo>
                      <a:pt x="25" y="59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64"/>
              <p:cNvSpPr>
                <a:spLocks/>
              </p:cNvSpPr>
              <p:nvPr/>
            </p:nvSpPr>
            <p:spPr bwMode="auto">
              <a:xfrm>
                <a:off x="5768975" y="5710238"/>
                <a:ext cx="635000" cy="45561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24"/>
                  </a:cxn>
                  <a:cxn ang="0">
                    <a:pos x="12" y="40"/>
                  </a:cxn>
                  <a:cxn ang="0">
                    <a:pos x="19" y="57"/>
                  </a:cxn>
                  <a:cxn ang="0">
                    <a:pos x="29" y="78"/>
                  </a:cxn>
                  <a:cxn ang="0">
                    <a:pos x="41" y="99"/>
                  </a:cxn>
                  <a:cxn ang="0">
                    <a:pos x="54" y="124"/>
                  </a:cxn>
                  <a:cxn ang="0">
                    <a:pos x="71" y="152"/>
                  </a:cxn>
                  <a:cxn ang="0">
                    <a:pos x="89" y="179"/>
                  </a:cxn>
                  <a:cxn ang="0">
                    <a:pos x="111" y="206"/>
                  </a:cxn>
                  <a:cxn ang="0">
                    <a:pos x="133" y="233"/>
                  </a:cxn>
                  <a:cxn ang="0">
                    <a:pos x="156" y="260"/>
                  </a:cxn>
                  <a:cxn ang="0">
                    <a:pos x="182" y="286"/>
                  </a:cxn>
                  <a:cxn ang="0">
                    <a:pos x="210" y="308"/>
                  </a:cxn>
                  <a:cxn ang="0">
                    <a:pos x="239" y="328"/>
                  </a:cxn>
                  <a:cxn ang="0">
                    <a:pos x="270" y="345"/>
                  </a:cxn>
                  <a:cxn ang="0">
                    <a:pos x="304" y="360"/>
                  </a:cxn>
                  <a:cxn ang="0">
                    <a:pos x="339" y="369"/>
                  </a:cxn>
                  <a:cxn ang="0">
                    <a:pos x="376" y="373"/>
                  </a:cxn>
                  <a:cxn ang="0">
                    <a:pos x="415" y="372"/>
                  </a:cxn>
                  <a:cxn ang="0">
                    <a:pos x="457" y="367"/>
                  </a:cxn>
                  <a:cxn ang="0">
                    <a:pos x="763" y="484"/>
                  </a:cxn>
                  <a:cxn ang="0">
                    <a:pos x="466" y="338"/>
                  </a:cxn>
                  <a:cxn ang="0">
                    <a:pos x="456" y="343"/>
                  </a:cxn>
                  <a:cxn ang="0">
                    <a:pos x="438" y="345"/>
                  </a:cxn>
                  <a:cxn ang="0">
                    <a:pos x="425" y="348"/>
                  </a:cxn>
                  <a:cxn ang="0">
                    <a:pos x="409" y="350"/>
                  </a:cxn>
                  <a:cxn ang="0">
                    <a:pos x="392" y="350"/>
                  </a:cxn>
                  <a:cxn ang="0">
                    <a:pos x="373" y="350"/>
                  </a:cxn>
                  <a:cxn ang="0">
                    <a:pos x="351" y="347"/>
                  </a:cxn>
                  <a:cxn ang="0">
                    <a:pos x="329" y="343"/>
                  </a:cxn>
                  <a:cxn ang="0">
                    <a:pos x="306" y="335"/>
                  </a:cxn>
                  <a:cxn ang="0">
                    <a:pos x="281" y="324"/>
                  </a:cxn>
                  <a:cxn ang="0">
                    <a:pos x="256" y="312"/>
                  </a:cxn>
                  <a:cxn ang="0">
                    <a:pos x="229" y="293"/>
                  </a:cxn>
                  <a:cxn ang="0">
                    <a:pos x="203" y="273"/>
                  </a:cxn>
                  <a:cxn ang="0">
                    <a:pos x="176" y="246"/>
                  </a:cxn>
                  <a:cxn ang="0">
                    <a:pos x="149" y="217"/>
                  </a:cxn>
                  <a:cxn ang="0">
                    <a:pos x="122" y="181"/>
                  </a:cxn>
                  <a:cxn ang="0">
                    <a:pos x="96" y="140"/>
                  </a:cxn>
                  <a:cxn ang="0">
                    <a:pos x="70" y="92"/>
                  </a:cxn>
                  <a:cxn ang="0">
                    <a:pos x="45" y="40"/>
                  </a:cxn>
                  <a:cxn ang="0">
                    <a:pos x="799" y="474"/>
                  </a:cxn>
                </a:cxnLst>
                <a:rect l="0" t="0" r="r" b="b"/>
                <a:pathLst>
                  <a:path w="799" h="576">
                    <a:moveTo>
                      <a:pt x="799" y="474"/>
                    </a:moveTo>
                    <a:lnTo>
                      <a:pt x="28" y="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5" y="24"/>
                    </a:lnTo>
                    <a:lnTo>
                      <a:pt x="7" y="31"/>
                    </a:lnTo>
                    <a:lnTo>
                      <a:pt x="10" y="35"/>
                    </a:lnTo>
                    <a:lnTo>
                      <a:pt x="12" y="40"/>
                    </a:lnTo>
                    <a:lnTo>
                      <a:pt x="13" y="45"/>
                    </a:lnTo>
                    <a:lnTo>
                      <a:pt x="16" y="51"/>
                    </a:lnTo>
                    <a:lnTo>
                      <a:pt x="19" y="57"/>
                    </a:lnTo>
                    <a:lnTo>
                      <a:pt x="22" y="63"/>
                    </a:lnTo>
                    <a:lnTo>
                      <a:pt x="26" y="70"/>
                    </a:lnTo>
                    <a:lnTo>
                      <a:pt x="29" y="78"/>
                    </a:lnTo>
                    <a:lnTo>
                      <a:pt x="34" y="85"/>
                    </a:lnTo>
                    <a:lnTo>
                      <a:pt x="37" y="92"/>
                    </a:lnTo>
                    <a:lnTo>
                      <a:pt x="41" y="99"/>
                    </a:lnTo>
                    <a:lnTo>
                      <a:pt x="45" y="108"/>
                    </a:lnTo>
                    <a:lnTo>
                      <a:pt x="50" y="115"/>
                    </a:lnTo>
                    <a:lnTo>
                      <a:pt x="54" y="124"/>
                    </a:lnTo>
                    <a:lnTo>
                      <a:pt x="60" y="134"/>
                    </a:lnTo>
                    <a:lnTo>
                      <a:pt x="66" y="143"/>
                    </a:lnTo>
                    <a:lnTo>
                      <a:pt x="71" y="152"/>
                    </a:lnTo>
                    <a:lnTo>
                      <a:pt x="77" y="161"/>
                    </a:lnTo>
                    <a:lnTo>
                      <a:pt x="83" y="169"/>
                    </a:lnTo>
                    <a:lnTo>
                      <a:pt x="89" y="179"/>
                    </a:lnTo>
                    <a:lnTo>
                      <a:pt x="96" y="188"/>
                    </a:lnTo>
                    <a:lnTo>
                      <a:pt x="104" y="197"/>
                    </a:lnTo>
                    <a:lnTo>
                      <a:pt x="111" y="206"/>
                    </a:lnTo>
                    <a:lnTo>
                      <a:pt x="118" y="216"/>
                    </a:lnTo>
                    <a:lnTo>
                      <a:pt x="125" y="225"/>
                    </a:lnTo>
                    <a:lnTo>
                      <a:pt x="133" y="233"/>
                    </a:lnTo>
                    <a:lnTo>
                      <a:pt x="140" y="242"/>
                    </a:lnTo>
                    <a:lnTo>
                      <a:pt x="147" y="252"/>
                    </a:lnTo>
                    <a:lnTo>
                      <a:pt x="156" y="260"/>
                    </a:lnTo>
                    <a:lnTo>
                      <a:pt x="165" y="268"/>
                    </a:lnTo>
                    <a:lnTo>
                      <a:pt x="172" y="277"/>
                    </a:lnTo>
                    <a:lnTo>
                      <a:pt x="182" y="286"/>
                    </a:lnTo>
                    <a:lnTo>
                      <a:pt x="191" y="293"/>
                    </a:lnTo>
                    <a:lnTo>
                      <a:pt x="200" y="300"/>
                    </a:lnTo>
                    <a:lnTo>
                      <a:pt x="210" y="308"/>
                    </a:lnTo>
                    <a:lnTo>
                      <a:pt x="219" y="315"/>
                    </a:lnTo>
                    <a:lnTo>
                      <a:pt x="229" y="322"/>
                    </a:lnTo>
                    <a:lnTo>
                      <a:pt x="239" y="328"/>
                    </a:lnTo>
                    <a:lnTo>
                      <a:pt x="249" y="335"/>
                    </a:lnTo>
                    <a:lnTo>
                      <a:pt x="261" y="341"/>
                    </a:lnTo>
                    <a:lnTo>
                      <a:pt x="270" y="345"/>
                    </a:lnTo>
                    <a:lnTo>
                      <a:pt x="281" y="351"/>
                    </a:lnTo>
                    <a:lnTo>
                      <a:pt x="291" y="356"/>
                    </a:lnTo>
                    <a:lnTo>
                      <a:pt x="304" y="360"/>
                    </a:lnTo>
                    <a:lnTo>
                      <a:pt x="315" y="363"/>
                    </a:lnTo>
                    <a:lnTo>
                      <a:pt x="328" y="366"/>
                    </a:lnTo>
                    <a:lnTo>
                      <a:pt x="339" y="369"/>
                    </a:lnTo>
                    <a:lnTo>
                      <a:pt x="351" y="372"/>
                    </a:lnTo>
                    <a:lnTo>
                      <a:pt x="364" y="372"/>
                    </a:lnTo>
                    <a:lnTo>
                      <a:pt x="376" y="373"/>
                    </a:lnTo>
                    <a:lnTo>
                      <a:pt x="389" y="373"/>
                    </a:lnTo>
                    <a:lnTo>
                      <a:pt x="402" y="373"/>
                    </a:lnTo>
                    <a:lnTo>
                      <a:pt x="415" y="372"/>
                    </a:lnTo>
                    <a:lnTo>
                      <a:pt x="430" y="372"/>
                    </a:lnTo>
                    <a:lnTo>
                      <a:pt x="443" y="369"/>
                    </a:lnTo>
                    <a:lnTo>
                      <a:pt x="457" y="367"/>
                    </a:lnTo>
                    <a:lnTo>
                      <a:pt x="737" y="576"/>
                    </a:lnTo>
                    <a:lnTo>
                      <a:pt x="789" y="493"/>
                    </a:lnTo>
                    <a:lnTo>
                      <a:pt x="763" y="484"/>
                    </a:lnTo>
                    <a:lnTo>
                      <a:pt x="733" y="536"/>
                    </a:lnTo>
                    <a:lnTo>
                      <a:pt x="468" y="338"/>
                    </a:lnTo>
                    <a:lnTo>
                      <a:pt x="466" y="338"/>
                    </a:lnTo>
                    <a:lnTo>
                      <a:pt x="463" y="340"/>
                    </a:lnTo>
                    <a:lnTo>
                      <a:pt x="460" y="341"/>
                    </a:lnTo>
                    <a:lnTo>
                      <a:pt x="456" y="343"/>
                    </a:lnTo>
                    <a:lnTo>
                      <a:pt x="449" y="344"/>
                    </a:lnTo>
                    <a:lnTo>
                      <a:pt x="443" y="345"/>
                    </a:lnTo>
                    <a:lnTo>
                      <a:pt x="438" y="345"/>
                    </a:lnTo>
                    <a:lnTo>
                      <a:pt x="434" y="347"/>
                    </a:lnTo>
                    <a:lnTo>
                      <a:pt x="430" y="347"/>
                    </a:lnTo>
                    <a:lnTo>
                      <a:pt x="425" y="348"/>
                    </a:lnTo>
                    <a:lnTo>
                      <a:pt x="421" y="348"/>
                    </a:lnTo>
                    <a:lnTo>
                      <a:pt x="415" y="350"/>
                    </a:lnTo>
                    <a:lnTo>
                      <a:pt x="409" y="350"/>
                    </a:lnTo>
                    <a:lnTo>
                      <a:pt x="403" y="350"/>
                    </a:lnTo>
                    <a:lnTo>
                      <a:pt x="398" y="350"/>
                    </a:lnTo>
                    <a:lnTo>
                      <a:pt x="392" y="350"/>
                    </a:lnTo>
                    <a:lnTo>
                      <a:pt x="386" y="350"/>
                    </a:lnTo>
                    <a:lnTo>
                      <a:pt x="380" y="350"/>
                    </a:lnTo>
                    <a:lnTo>
                      <a:pt x="373" y="350"/>
                    </a:lnTo>
                    <a:lnTo>
                      <a:pt x="366" y="348"/>
                    </a:lnTo>
                    <a:lnTo>
                      <a:pt x="358" y="348"/>
                    </a:lnTo>
                    <a:lnTo>
                      <a:pt x="351" y="347"/>
                    </a:lnTo>
                    <a:lnTo>
                      <a:pt x="344" y="345"/>
                    </a:lnTo>
                    <a:lnTo>
                      <a:pt x="336" y="344"/>
                    </a:lnTo>
                    <a:lnTo>
                      <a:pt x="329" y="343"/>
                    </a:lnTo>
                    <a:lnTo>
                      <a:pt x="322" y="341"/>
                    </a:lnTo>
                    <a:lnTo>
                      <a:pt x="313" y="337"/>
                    </a:lnTo>
                    <a:lnTo>
                      <a:pt x="306" y="335"/>
                    </a:lnTo>
                    <a:lnTo>
                      <a:pt x="297" y="331"/>
                    </a:lnTo>
                    <a:lnTo>
                      <a:pt x="290" y="328"/>
                    </a:lnTo>
                    <a:lnTo>
                      <a:pt x="281" y="324"/>
                    </a:lnTo>
                    <a:lnTo>
                      <a:pt x="272" y="321"/>
                    </a:lnTo>
                    <a:lnTo>
                      <a:pt x="264" y="315"/>
                    </a:lnTo>
                    <a:lnTo>
                      <a:pt x="256" y="312"/>
                    </a:lnTo>
                    <a:lnTo>
                      <a:pt x="246" y="305"/>
                    </a:lnTo>
                    <a:lnTo>
                      <a:pt x="237" y="299"/>
                    </a:lnTo>
                    <a:lnTo>
                      <a:pt x="229" y="293"/>
                    </a:lnTo>
                    <a:lnTo>
                      <a:pt x="220" y="287"/>
                    </a:lnTo>
                    <a:lnTo>
                      <a:pt x="211" y="280"/>
                    </a:lnTo>
                    <a:lnTo>
                      <a:pt x="203" y="273"/>
                    </a:lnTo>
                    <a:lnTo>
                      <a:pt x="194" y="264"/>
                    </a:lnTo>
                    <a:lnTo>
                      <a:pt x="185" y="257"/>
                    </a:lnTo>
                    <a:lnTo>
                      <a:pt x="176" y="246"/>
                    </a:lnTo>
                    <a:lnTo>
                      <a:pt x="168" y="238"/>
                    </a:lnTo>
                    <a:lnTo>
                      <a:pt x="157" y="226"/>
                    </a:lnTo>
                    <a:lnTo>
                      <a:pt x="149" y="217"/>
                    </a:lnTo>
                    <a:lnTo>
                      <a:pt x="140" y="204"/>
                    </a:lnTo>
                    <a:lnTo>
                      <a:pt x="131" y="194"/>
                    </a:lnTo>
                    <a:lnTo>
                      <a:pt x="122" y="181"/>
                    </a:lnTo>
                    <a:lnTo>
                      <a:pt x="114" y="168"/>
                    </a:lnTo>
                    <a:lnTo>
                      <a:pt x="104" y="155"/>
                    </a:lnTo>
                    <a:lnTo>
                      <a:pt x="96" y="140"/>
                    </a:lnTo>
                    <a:lnTo>
                      <a:pt x="86" y="124"/>
                    </a:lnTo>
                    <a:lnTo>
                      <a:pt x="79" y="110"/>
                    </a:lnTo>
                    <a:lnTo>
                      <a:pt x="70" y="92"/>
                    </a:lnTo>
                    <a:lnTo>
                      <a:pt x="61" y="76"/>
                    </a:lnTo>
                    <a:lnTo>
                      <a:pt x="53" y="57"/>
                    </a:lnTo>
                    <a:lnTo>
                      <a:pt x="45" y="40"/>
                    </a:lnTo>
                    <a:lnTo>
                      <a:pt x="744" y="468"/>
                    </a:lnTo>
                    <a:lnTo>
                      <a:pt x="799" y="474"/>
                    </a:lnTo>
                    <a:lnTo>
                      <a:pt x="799" y="4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1" name="그룹 98"/>
            <p:cNvGrpSpPr/>
            <p:nvPr/>
          </p:nvGrpSpPr>
          <p:grpSpPr>
            <a:xfrm rot="4699290">
              <a:off x="6975908" y="444924"/>
              <a:ext cx="817563" cy="722313"/>
              <a:chOff x="6040438" y="5029200"/>
              <a:chExt cx="817563" cy="722313"/>
            </a:xfrm>
          </p:grpSpPr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054725" y="5053013"/>
                <a:ext cx="777875" cy="687387"/>
              </a:xfrm>
              <a:custGeom>
                <a:avLst/>
                <a:gdLst/>
                <a:ahLst/>
                <a:cxnLst>
                  <a:cxn ang="0">
                    <a:pos x="974" y="0"/>
                  </a:cxn>
                  <a:cxn ang="0">
                    <a:pos x="958" y="376"/>
                  </a:cxn>
                  <a:cxn ang="0">
                    <a:pos x="815" y="701"/>
                  </a:cxn>
                  <a:cxn ang="0">
                    <a:pos x="572" y="848"/>
                  </a:cxn>
                  <a:cxn ang="0">
                    <a:pos x="290" y="867"/>
                  </a:cxn>
                  <a:cxn ang="0">
                    <a:pos x="0" y="721"/>
                  </a:cxn>
                  <a:cxn ang="0">
                    <a:pos x="164" y="760"/>
                  </a:cxn>
                  <a:cxn ang="0">
                    <a:pos x="413" y="808"/>
                  </a:cxn>
                  <a:cxn ang="0">
                    <a:pos x="643" y="749"/>
                  </a:cxn>
                  <a:cxn ang="0">
                    <a:pos x="831" y="551"/>
                  </a:cxn>
                  <a:cxn ang="0">
                    <a:pos x="834" y="543"/>
                  </a:cxn>
                  <a:cxn ang="0">
                    <a:pos x="837" y="536"/>
                  </a:cxn>
                  <a:cxn ang="0">
                    <a:pos x="841" y="527"/>
                  </a:cxn>
                  <a:cxn ang="0">
                    <a:pos x="847" y="516"/>
                  </a:cxn>
                  <a:cxn ang="0">
                    <a:pos x="852" y="504"/>
                  </a:cxn>
                  <a:cxn ang="0">
                    <a:pos x="859" y="491"/>
                  </a:cxn>
                  <a:cxn ang="0">
                    <a:pos x="866" y="478"/>
                  </a:cxn>
                  <a:cxn ang="0">
                    <a:pos x="872" y="463"/>
                  </a:cxn>
                  <a:cxn ang="0">
                    <a:pos x="879" y="450"/>
                  </a:cxn>
                  <a:cxn ang="0">
                    <a:pos x="885" y="437"/>
                  </a:cxn>
                  <a:cxn ang="0">
                    <a:pos x="891" y="425"/>
                  </a:cxn>
                  <a:cxn ang="0">
                    <a:pos x="894" y="415"/>
                  </a:cxn>
                  <a:cxn ang="0">
                    <a:pos x="900" y="408"/>
                  </a:cxn>
                  <a:cxn ang="0">
                    <a:pos x="903" y="401"/>
                  </a:cxn>
                  <a:cxn ang="0">
                    <a:pos x="903" y="390"/>
                  </a:cxn>
                  <a:cxn ang="0">
                    <a:pos x="904" y="379"/>
                  </a:cxn>
                  <a:cxn ang="0">
                    <a:pos x="905" y="367"/>
                  </a:cxn>
                  <a:cxn ang="0">
                    <a:pos x="907" y="353"/>
                  </a:cxn>
                  <a:cxn ang="0">
                    <a:pos x="908" y="337"/>
                  </a:cxn>
                  <a:cxn ang="0">
                    <a:pos x="910" y="328"/>
                  </a:cxn>
                  <a:cxn ang="0">
                    <a:pos x="910" y="319"/>
                  </a:cxn>
                  <a:cxn ang="0">
                    <a:pos x="913" y="302"/>
                  </a:cxn>
                  <a:cxn ang="0">
                    <a:pos x="913" y="291"/>
                  </a:cxn>
                  <a:cxn ang="0">
                    <a:pos x="914" y="284"/>
                  </a:cxn>
                  <a:cxn ang="0">
                    <a:pos x="916" y="267"/>
                  </a:cxn>
                  <a:cxn ang="0">
                    <a:pos x="917" y="251"/>
                  </a:cxn>
                  <a:cxn ang="0">
                    <a:pos x="920" y="238"/>
                  </a:cxn>
                  <a:cxn ang="0">
                    <a:pos x="921" y="224"/>
                  </a:cxn>
                  <a:cxn ang="0">
                    <a:pos x="921" y="216"/>
                  </a:cxn>
                  <a:cxn ang="0">
                    <a:pos x="923" y="208"/>
                  </a:cxn>
                  <a:cxn ang="0">
                    <a:pos x="904" y="48"/>
                  </a:cxn>
                </a:cxnLst>
                <a:rect l="0" t="0" r="r" b="b"/>
                <a:pathLst>
                  <a:path w="980" h="867">
                    <a:moveTo>
                      <a:pt x="904" y="48"/>
                    </a:moveTo>
                    <a:lnTo>
                      <a:pt x="974" y="0"/>
                    </a:lnTo>
                    <a:lnTo>
                      <a:pt x="980" y="156"/>
                    </a:lnTo>
                    <a:lnTo>
                      <a:pt x="958" y="376"/>
                    </a:lnTo>
                    <a:lnTo>
                      <a:pt x="904" y="568"/>
                    </a:lnTo>
                    <a:lnTo>
                      <a:pt x="815" y="701"/>
                    </a:lnTo>
                    <a:lnTo>
                      <a:pt x="702" y="800"/>
                    </a:lnTo>
                    <a:lnTo>
                      <a:pt x="572" y="848"/>
                    </a:lnTo>
                    <a:lnTo>
                      <a:pt x="451" y="867"/>
                    </a:lnTo>
                    <a:lnTo>
                      <a:pt x="290" y="867"/>
                    </a:lnTo>
                    <a:lnTo>
                      <a:pt x="150" y="817"/>
                    </a:lnTo>
                    <a:lnTo>
                      <a:pt x="0" y="721"/>
                    </a:lnTo>
                    <a:lnTo>
                      <a:pt x="43" y="688"/>
                    </a:lnTo>
                    <a:lnTo>
                      <a:pt x="164" y="760"/>
                    </a:lnTo>
                    <a:lnTo>
                      <a:pt x="294" y="801"/>
                    </a:lnTo>
                    <a:lnTo>
                      <a:pt x="413" y="808"/>
                    </a:lnTo>
                    <a:lnTo>
                      <a:pt x="546" y="792"/>
                    </a:lnTo>
                    <a:lnTo>
                      <a:pt x="643" y="749"/>
                    </a:lnTo>
                    <a:lnTo>
                      <a:pt x="741" y="682"/>
                    </a:lnTo>
                    <a:lnTo>
                      <a:pt x="831" y="551"/>
                    </a:lnTo>
                    <a:lnTo>
                      <a:pt x="831" y="548"/>
                    </a:lnTo>
                    <a:lnTo>
                      <a:pt x="834" y="543"/>
                    </a:lnTo>
                    <a:lnTo>
                      <a:pt x="834" y="539"/>
                    </a:lnTo>
                    <a:lnTo>
                      <a:pt x="837" y="536"/>
                    </a:lnTo>
                    <a:lnTo>
                      <a:pt x="840" y="532"/>
                    </a:lnTo>
                    <a:lnTo>
                      <a:pt x="841" y="527"/>
                    </a:lnTo>
                    <a:lnTo>
                      <a:pt x="844" y="522"/>
                    </a:lnTo>
                    <a:lnTo>
                      <a:pt x="847" y="516"/>
                    </a:lnTo>
                    <a:lnTo>
                      <a:pt x="849" y="510"/>
                    </a:lnTo>
                    <a:lnTo>
                      <a:pt x="852" y="504"/>
                    </a:lnTo>
                    <a:lnTo>
                      <a:pt x="856" y="497"/>
                    </a:lnTo>
                    <a:lnTo>
                      <a:pt x="859" y="491"/>
                    </a:lnTo>
                    <a:lnTo>
                      <a:pt x="862" y="484"/>
                    </a:lnTo>
                    <a:lnTo>
                      <a:pt x="866" y="478"/>
                    </a:lnTo>
                    <a:lnTo>
                      <a:pt x="869" y="471"/>
                    </a:lnTo>
                    <a:lnTo>
                      <a:pt x="872" y="463"/>
                    </a:lnTo>
                    <a:lnTo>
                      <a:pt x="875" y="456"/>
                    </a:lnTo>
                    <a:lnTo>
                      <a:pt x="879" y="450"/>
                    </a:lnTo>
                    <a:lnTo>
                      <a:pt x="881" y="443"/>
                    </a:lnTo>
                    <a:lnTo>
                      <a:pt x="885" y="437"/>
                    </a:lnTo>
                    <a:lnTo>
                      <a:pt x="886" y="431"/>
                    </a:lnTo>
                    <a:lnTo>
                      <a:pt x="891" y="425"/>
                    </a:lnTo>
                    <a:lnTo>
                      <a:pt x="892" y="421"/>
                    </a:lnTo>
                    <a:lnTo>
                      <a:pt x="894" y="415"/>
                    </a:lnTo>
                    <a:lnTo>
                      <a:pt x="897" y="411"/>
                    </a:lnTo>
                    <a:lnTo>
                      <a:pt x="900" y="408"/>
                    </a:lnTo>
                    <a:lnTo>
                      <a:pt x="901" y="402"/>
                    </a:lnTo>
                    <a:lnTo>
                      <a:pt x="903" y="401"/>
                    </a:lnTo>
                    <a:lnTo>
                      <a:pt x="903" y="396"/>
                    </a:lnTo>
                    <a:lnTo>
                      <a:pt x="903" y="390"/>
                    </a:lnTo>
                    <a:lnTo>
                      <a:pt x="903" y="385"/>
                    </a:lnTo>
                    <a:lnTo>
                      <a:pt x="904" y="379"/>
                    </a:lnTo>
                    <a:lnTo>
                      <a:pt x="904" y="373"/>
                    </a:lnTo>
                    <a:lnTo>
                      <a:pt x="905" y="367"/>
                    </a:lnTo>
                    <a:lnTo>
                      <a:pt x="905" y="360"/>
                    </a:lnTo>
                    <a:lnTo>
                      <a:pt x="907" y="353"/>
                    </a:lnTo>
                    <a:lnTo>
                      <a:pt x="907" y="344"/>
                    </a:lnTo>
                    <a:lnTo>
                      <a:pt x="908" y="337"/>
                    </a:lnTo>
                    <a:lnTo>
                      <a:pt x="908" y="332"/>
                    </a:lnTo>
                    <a:lnTo>
                      <a:pt x="910" y="328"/>
                    </a:lnTo>
                    <a:lnTo>
                      <a:pt x="910" y="323"/>
                    </a:lnTo>
                    <a:lnTo>
                      <a:pt x="910" y="319"/>
                    </a:lnTo>
                    <a:lnTo>
                      <a:pt x="911" y="310"/>
                    </a:lnTo>
                    <a:lnTo>
                      <a:pt x="913" y="302"/>
                    </a:lnTo>
                    <a:lnTo>
                      <a:pt x="913" y="297"/>
                    </a:lnTo>
                    <a:lnTo>
                      <a:pt x="913" y="291"/>
                    </a:lnTo>
                    <a:lnTo>
                      <a:pt x="914" y="289"/>
                    </a:lnTo>
                    <a:lnTo>
                      <a:pt x="914" y="284"/>
                    </a:lnTo>
                    <a:lnTo>
                      <a:pt x="914" y="275"/>
                    </a:lnTo>
                    <a:lnTo>
                      <a:pt x="916" y="267"/>
                    </a:lnTo>
                    <a:lnTo>
                      <a:pt x="917" y="258"/>
                    </a:lnTo>
                    <a:lnTo>
                      <a:pt x="917" y="251"/>
                    </a:lnTo>
                    <a:lnTo>
                      <a:pt x="919" y="243"/>
                    </a:lnTo>
                    <a:lnTo>
                      <a:pt x="920" y="238"/>
                    </a:lnTo>
                    <a:lnTo>
                      <a:pt x="920" y="230"/>
                    </a:lnTo>
                    <a:lnTo>
                      <a:pt x="921" y="224"/>
                    </a:lnTo>
                    <a:lnTo>
                      <a:pt x="921" y="219"/>
                    </a:lnTo>
                    <a:lnTo>
                      <a:pt x="921" y="216"/>
                    </a:lnTo>
                    <a:lnTo>
                      <a:pt x="923" y="210"/>
                    </a:lnTo>
                    <a:lnTo>
                      <a:pt x="923" y="208"/>
                    </a:lnTo>
                    <a:lnTo>
                      <a:pt x="904" y="48"/>
                    </a:lnTo>
                    <a:lnTo>
                      <a:pt x="904" y="48"/>
                    </a:lnTo>
                    <a:close/>
                  </a:path>
                </a:pathLst>
              </a:custGeom>
              <a:solidFill>
                <a:srgbClr val="4A9E4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6100763" y="5084763"/>
                <a:ext cx="682625" cy="608012"/>
              </a:xfrm>
              <a:custGeom>
                <a:avLst/>
                <a:gdLst/>
                <a:ahLst/>
                <a:cxnLst>
                  <a:cxn ang="0">
                    <a:pos x="0" y="652"/>
                  </a:cxn>
                  <a:cxn ang="0">
                    <a:pos x="462" y="294"/>
                  </a:cxn>
                  <a:cxn ang="0">
                    <a:pos x="850" y="0"/>
                  </a:cxn>
                  <a:cxn ang="0">
                    <a:pos x="859" y="218"/>
                  </a:cxn>
                  <a:cxn ang="0">
                    <a:pos x="818" y="427"/>
                  </a:cxn>
                  <a:cxn ang="0">
                    <a:pos x="724" y="596"/>
                  </a:cxn>
                  <a:cxn ang="0">
                    <a:pos x="629" y="683"/>
                  </a:cxn>
                  <a:cxn ang="0">
                    <a:pos x="524" y="734"/>
                  </a:cxn>
                  <a:cxn ang="0">
                    <a:pos x="405" y="760"/>
                  </a:cxn>
                  <a:cxn ang="0">
                    <a:pos x="293" y="766"/>
                  </a:cxn>
                  <a:cxn ang="0">
                    <a:pos x="173" y="740"/>
                  </a:cxn>
                  <a:cxn ang="0">
                    <a:pos x="50" y="693"/>
                  </a:cxn>
                  <a:cxn ang="0">
                    <a:pos x="0" y="652"/>
                  </a:cxn>
                  <a:cxn ang="0">
                    <a:pos x="0" y="652"/>
                  </a:cxn>
                </a:cxnLst>
                <a:rect l="0" t="0" r="r" b="b"/>
                <a:pathLst>
                  <a:path w="859" h="766">
                    <a:moveTo>
                      <a:pt x="0" y="652"/>
                    </a:moveTo>
                    <a:lnTo>
                      <a:pt x="462" y="294"/>
                    </a:lnTo>
                    <a:lnTo>
                      <a:pt x="850" y="0"/>
                    </a:lnTo>
                    <a:lnTo>
                      <a:pt x="859" y="218"/>
                    </a:lnTo>
                    <a:lnTo>
                      <a:pt x="818" y="427"/>
                    </a:lnTo>
                    <a:lnTo>
                      <a:pt x="724" y="596"/>
                    </a:lnTo>
                    <a:lnTo>
                      <a:pt x="629" y="683"/>
                    </a:lnTo>
                    <a:lnTo>
                      <a:pt x="524" y="734"/>
                    </a:lnTo>
                    <a:lnTo>
                      <a:pt x="405" y="760"/>
                    </a:lnTo>
                    <a:lnTo>
                      <a:pt x="293" y="766"/>
                    </a:lnTo>
                    <a:lnTo>
                      <a:pt x="173" y="740"/>
                    </a:lnTo>
                    <a:lnTo>
                      <a:pt x="50" y="693"/>
                    </a:lnTo>
                    <a:lnTo>
                      <a:pt x="0" y="652"/>
                    </a:lnTo>
                    <a:lnTo>
                      <a:pt x="0" y="652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6553200" y="5362575"/>
                <a:ext cx="49213" cy="104775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1" y="35"/>
                  </a:cxn>
                  <a:cxn ang="0">
                    <a:pos x="50" y="0"/>
                  </a:cxn>
                  <a:cxn ang="0">
                    <a:pos x="63" y="27"/>
                  </a:cxn>
                  <a:cxn ang="0">
                    <a:pos x="56" y="66"/>
                  </a:cxn>
                  <a:cxn ang="0">
                    <a:pos x="28" y="113"/>
                  </a:cxn>
                  <a:cxn ang="0">
                    <a:pos x="5" y="132"/>
                  </a:cxn>
                  <a:cxn ang="0">
                    <a:pos x="3" y="130"/>
                  </a:cxn>
                  <a:cxn ang="0">
                    <a:pos x="3" y="129"/>
                  </a:cxn>
                  <a:cxn ang="0">
                    <a:pos x="2" y="124"/>
                  </a:cxn>
                  <a:cxn ang="0">
                    <a:pos x="2" y="120"/>
                  </a:cxn>
                  <a:cxn ang="0">
                    <a:pos x="0" y="116"/>
                  </a:cxn>
                  <a:cxn ang="0">
                    <a:pos x="0" y="110"/>
                  </a:cxn>
                  <a:cxn ang="0">
                    <a:pos x="0" y="107"/>
                  </a:cxn>
                  <a:cxn ang="0">
                    <a:pos x="3" y="104"/>
                  </a:cxn>
                  <a:cxn ang="0">
                    <a:pos x="3" y="104"/>
                  </a:cxn>
                </a:cxnLst>
                <a:rect l="0" t="0" r="r" b="b"/>
                <a:pathLst>
                  <a:path w="63" h="132">
                    <a:moveTo>
                      <a:pt x="3" y="104"/>
                    </a:moveTo>
                    <a:lnTo>
                      <a:pt x="21" y="35"/>
                    </a:lnTo>
                    <a:lnTo>
                      <a:pt x="50" y="0"/>
                    </a:lnTo>
                    <a:lnTo>
                      <a:pt x="63" y="27"/>
                    </a:lnTo>
                    <a:lnTo>
                      <a:pt x="56" y="66"/>
                    </a:lnTo>
                    <a:lnTo>
                      <a:pt x="28" y="113"/>
                    </a:lnTo>
                    <a:lnTo>
                      <a:pt x="5" y="132"/>
                    </a:lnTo>
                    <a:lnTo>
                      <a:pt x="3" y="130"/>
                    </a:lnTo>
                    <a:lnTo>
                      <a:pt x="3" y="129"/>
                    </a:lnTo>
                    <a:lnTo>
                      <a:pt x="2" y="124"/>
                    </a:lnTo>
                    <a:lnTo>
                      <a:pt x="2" y="120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3" y="104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6273800" y="5492750"/>
                <a:ext cx="34925" cy="47625"/>
              </a:xfrm>
              <a:custGeom>
                <a:avLst/>
                <a:gdLst/>
                <a:ahLst/>
                <a:cxnLst>
                  <a:cxn ang="0">
                    <a:pos x="15" y="17"/>
                  </a:cxn>
                  <a:cxn ang="0">
                    <a:pos x="0" y="46"/>
                  </a:cxn>
                  <a:cxn ang="0">
                    <a:pos x="9" y="61"/>
                  </a:cxn>
                  <a:cxn ang="0">
                    <a:pos x="35" y="49"/>
                  </a:cxn>
                  <a:cxn ang="0">
                    <a:pos x="44" y="0"/>
                  </a:cxn>
                  <a:cxn ang="0">
                    <a:pos x="15" y="17"/>
                  </a:cxn>
                  <a:cxn ang="0">
                    <a:pos x="15" y="17"/>
                  </a:cxn>
                </a:cxnLst>
                <a:rect l="0" t="0" r="r" b="b"/>
                <a:pathLst>
                  <a:path w="44" h="61">
                    <a:moveTo>
                      <a:pt x="15" y="17"/>
                    </a:moveTo>
                    <a:lnTo>
                      <a:pt x="0" y="46"/>
                    </a:lnTo>
                    <a:lnTo>
                      <a:pt x="9" y="61"/>
                    </a:lnTo>
                    <a:lnTo>
                      <a:pt x="35" y="49"/>
                    </a:lnTo>
                    <a:lnTo>
                      <a:pt x="44" y="0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6337300" y="5503863"/>
                <a:ext cx="46038" cy="920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6" y="2"/>
                  </a:cxn>
                  <a:cxn ang="0">
                    <a:pos x="52" y="89"/>
                  </a:cxn>
                  <a:cxn ang="0">
                    <a:pos x="20" y="115"/>
                  </a:cxn>
                  <a:cxn ang="0">
                    <a:pos x="0" y="101"/>
                  </a:cxn>
                  <a:cxn ang="0">
                    <a:pos x="18" y="48"/>
                  </a:cxn>
                  <a:cxn ang="0">
                    <a:pos x="39" y="0"/>
                  </a:cxn>
                  <a:cxn ang="0">
                    <a:pos x="39" y="0"/>
                  </a:cxn>
                </a:cxnLst>
                <a:rect l="0" t="0" r="r" b="b"/>
                <a:pathLst>
                  <a:path w="56" h="115">
                    <a:moveTo>
                      <a:pt x="39" y="0"/>
                    </a:moveTo>
                    <a:lnTo>
                      <a:pt x="56" y="2"/>
                    </a:lnTo>
                    <a:lnTo>
                      <a:pt x="52" y="89"/>
                    </a:lnTo>
                    <a:lnTo>
                      <a:pt x="20" y="115"/>
                    </a:lnTo>
                    <a:lnTo>
                      <a:pt x="0" y="101"/>
                    </a:lnTo>
                    <a:lnTo>
                      <a:pt x="18" y="48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6438900" y="53689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3" y="0"/>
                  </a:cxn>
                  <a:cxn ang="0">
                    <a:pos x="51" y="7"/>
                  </a:cxn>
                  <a:cxn ang="0">
                    <a:pos x="37" y="52"/>
                  </a:cxn>
                  <a:cxn ang="0">
                    <a:pos x="13" y="7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51" h="75">
                    <a:moveTo>
                      <a:pt x="0" y="54"/>
                    </a:moveTo>
                    <a:lnTo>
                      <a:pt x="33" y="0"/>
                    </a:lnTo>
                    <a:lnTo>
                      <a:pt x="51" y="7"/>
                    </a:lnTo>
                    <a:lnTo>
                      <a:pt x="37" y="52"/>
                    </a:lnTo>
                    <a:lnTo>
                      <a:pt x="13" y="7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6056313" y="5029200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8"/>
                  </a:cxn>
                  <a:cxn ang="0">
                    <a:pos x="51" y="758"/>
                  </a:cxn>
                  <a:cxn ang="0">
                    <a:pos x="74" y="774"/>
                  </a:cxn>
                  <a:cxn ang="0">
                    <a:pos x="100" y="792"/>
                  </a:cxn>
                  <a:cxn ang="0">
                    <a:pos x="134" y="811"/>
                  </a:cxn>
                  <a:cxn ang="0">
                    <a:pos x="173" y="828"/>
                  </a:cxn>
                  <a:cxn ang="0">
                    <a:pos x="217" y="846"/>
                  </a:cxn>
                  <a:cxn ang="0">
                    <a:pos x="263" y="860"/>
                  </a:cxn>
                  <a:cxn ang="0">
                    <a:pos x="316" y="872"/>
                  </a:cxn>
                  <a:cxn ang="0">
                    <a:pos x="371" y="879"/>
                  </a:cxn>
                  <a:cxn ang="0">
                    <a:pos x="432" y="882"/>
                  </a:cxn>
                  <a:cxn ang="0">
                    <a:pos x="495" y="876"/>
                  </a:cxn>
                  <a:cxn ang="0">
                    <a:pos x="560" y="866"/>
                  </a:cxn>
                  <a:cxn ang="0">
                    <a:pos x="629" y="846"/>
                  </a:cxn>
                  <a:cxn ang="0">
                    <a:pos x="701" y="817"/>
                  </a:cxn>
                  <a:cxn ang="0">
                    <a:pos x="715" y="806"/>
                  </a:cxn>
                  <a:cxn ang="0">
                    <a:pos x="732" y="795"/>
                  </a:cxn>
                  <a:cxn ang="0">
                    <a:pos x="754" y="779"/>
                  </a:cxn>
                  <a:cxn ang="0">
                    <a:pos x="777" y="755"/>
                  </a:cxn>
                  <a:cxn ang="0">
                    <a:pos x="805" y="726"/>
                  </a:cxn>
                  <a:cxn ang="0">
                    <a:pos x="834" y="691"/>
                  </a:cxn>
                  <a:cxn ang="0">
                    <a:pos x="863" y="651"/>
                  </a:cxn>
                  <a:cxn ang="0">
                    <a:pos x="891" y="600"/>
                  </a:cxn>
                  <a:cxn ang="0">
                    <a:pos x="918" y="543"/>
                  </a:cxn>
                  <a:cxn ang="0">
                    <a:pos x="940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1" y="231"/>
                  </a:cxn>
                  <a:cxn ang="0">
                    <a:pos x="981" y="129"/>
                  </a:cxn>
                  <a:cxn ang="0">
                    <a:pos x="972" y="19"/>
                  </a:cxn>
                  <a:cxn ang="0">
                    <a:pos x="996" y="8"/>
                  </a:cxn>
                  <a:cxn ang="0">
                    <a:pos x="997" y="32"/>
                  </a:cxn>
                  <a:cxn ang="0">
                    <a:pos x="1001" y="67"/>
                  </a:cxn>
                  <a:cxn ang="0">
                    <a:pos x="1004" y="109"/>
                  </a:cxn>
                  <a:cxn ang="0">
                    <a:pos x="1007" y="160"/>
                  </a:cxn>
                  <a:cxn ang="0">
                    <a:pos x="1007" y="218"/>
                  </a:cxn>
                  <a:cxn ang="0">
                    <a:pos x="1004" y="282"/>
                  </a:cxn>
                  <a:cxn ang="0">
                    <a:pos x="997" y="349"/>
                  </a:cxn>
                  <a:cxn ang="0">
                    <a:pos x="985" y="418"/>
                  </a:cxn>
                  <a:cxn ang="0">
                    <a:pos x="968" y="489"/>
                  </a:cxn>
                  <a:cxn ang="0">
                    <a:pos x="945" y="557"/>
                  </a:cxn>
                  <a:cxn ang="0">
                    <a:pos x="914" y="626"/>
                  </a:cxn>
                  <a:cxn ang="0">
                    <a:pos x="875" y="690"/>
                  </a:cxn>
                  <a:cxn ang="0">
                    <a:pos x="827" y="750"/>
                  </a:cxn>
                  <a:cxn ang="0">
                    <a:pos x="767" y="805"/>
                  </a:cxn>
                  <a:cxn ang="0">
                    <a:pos x="716" y="840"/>
                  </a:cxn>
                  <a:cxn ang="0">
                    <a:pos x="694" y="850"/>
                  </a:cxn>
                  <a:cxn ang="0">
                    <a:pos x="671" y="859"/>
                  </a:cxn>
                  <a:cxn ang="0">
                    <a:pos x="640" y="869"/>
                  </a:cxn>
                  <a:cxn ang="0">
                    <a:pos x="604" y="879"/>
                  </a:cxn>
                  <a:cxn ang="0">
                    <a:pos x="562" y="888"/>
                  </a:cxn>
                  <a:cxn ang="0">
                    <a:pos x="515" y="897"/>
                  </a:cxn>
                  <a:cxn ang="0">
                    <a:pos x="464" y="902"/>
                  </a:cxn>
                  <a:cxn ang="0">
                    <a:pos x="409" y="904"/>
                  </a:cxn>
                  <a:cxn ang="0">
                    <a:pos x="351" y="902"/>
                  </a:cxn>
                  <a:cxn ang="0">
                    <a:pos x="291" y="892"/>
                  </a:cxn>
                  <a:cxn ang="0">
                    <a:pos x="230" y="879"/>
                  </a:cxn>
                  <a:cxn ang="0">
                    <a:pos x="167" y="857"/>
                  </a:cxn>
                  <a:cxn ang="0">
                    <a:pos x="105" y="825"/>
                  </a:cxn>
                  <a:cxn ang="0">
                    <a:pos x="43" y="786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4">
                    <a:moveTo>
                      <a:pt x="22" y="736"/>
                    </a:moveTo>
                    <a:lnTo>
                      <a:pt x="24" y="739"/>
                    </a:lnTo>
                    <a:lnTo>
                      <a:pt x="29" y="742"/>
                    </a:lnTo>
                    <a:lnTo>
                      <a:pt x="35" y="748"/>
                    </a:lnTo>
                    <a:lnTo>
                      <a:pt x="38" y="750"/>
                    </a:lnTo>
                    <a:lnTo>
                      <a:pt x="40" y="752"/>
                    </a:lnTo>
                    <a:lnTo>
                      <a:pt x="46" y="755"/>
                    </a:lnTo>
                    <a:lnTo>
                      <a:pt x="51" y="758"/>
                    </a:lnTo>
                    <a:lnTo>
                      <a:pt x="55" y="763"/>
                    </a:lnTo>
                    <a:lnTo>
                      <a:pt x="61" y="766"/>
                    </a:lnTo>
                    <a:lnTo>
                      <a:pt x="67" y="770"/>
                    </a:lnTo>
                    <a:lnTo>
                      <a:pt x="74" y="774"/>
                    </a:lnTo>
                    <a:lnTo>
                      <a:pt x="78" y="779"/>
                    </a:lnTo>
                    <a:lnTo>
                      <a:pt x="86" y="782"/>
                    </a:lnTo>
                    <a:lnTo>
                      <a:pt x="93" y="786"/>
                    </a:lnTo>
                    <a:lnTo>
                      <a:pt x="100" y="792"/>
                    </a:lnTo>
                    <a:lnTo>
                      <a:pt x="107" y="796"/>
                    </a:lnTo>
                    <a:lnTo>
                      <a:pt x="116" y="801"/>
                    </a:lnTo>
                    <a:lnTo>
                      <a:pt x="123" y="806"/>
                    </a:lnTo>
                    <a:lnTo>
                      <a:pt x="134" y="811"/>
                    </a:lnTo>
                    <a:lnTo>
                      <a:pt x="142" y="815"/>
                    </a:lnTo>
                    <a:lnTo>
                      <a:pt x="153" y="819"/>
                    </a:lnTo>
                    <a:lnTo>
                      <a:pt x="161" y="824"/>
                    </a:lnTo>
                    <a:lnTo>
                      <a:pt x="173" y="828"/>
                    </a:lnTo>
                    <a:lnTo>
                      <a:pt x="182" y="833"/>
                    </a:lnTo>
                    <a:lnTo>
                      <a:pt x="193" y="837"/>
                    </a:lnTo>
                    <a:lnTo>
                      <a:pt x="204" y="841"/>
                    </a:lnTo>
                    <a:lnTo>
                      <a:pt x="217" y="846"/>
                    </a:lnTo>
                    <a:lnTo>
                      <a:pt x="227" y="850"/>
                    </a:lnTo>
                    <a:lnTo>
                      <a:pt x="238" y="853"/>
                    </a:lnTo>
                    <a:lnTo>
                      <a:pt x="250" y="857"/>
                    </a:lnTo>
                    <a:lnTo>
                      <a:pt x="263" y="860"/>
                    </a:lnTo>
                    <a:lnTo>
                      <a:pt x="275" y="863"/>
                    </a:lnTo>
                    <a:lnTo>
                      <a:pt x="288" y="866"/>
                    </a:lnTo>
                    <a:lnTo>
                      <a:pt x="301" y="869"/>
                    </a:lnTo>
                    <a:lnTo>
                      <a:pt x="316" y="872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6" y="878"/>
                    </a:lnTo>
                    <a:lnTo>
                      <a:pt x="371" y="879"/>
                    </a:lnTo>
                    <a:lnTo>
                      <a:pt x="386" y="881"/>
                    </a:lnTo>
                    <a:lnTo>
                      <a:pt x="400" y="881"/>
                    </a:lnTo>
                    <a:lnTo>
                      <a:pt x="415" y="881"/>
                    </a:lnTo>
                    <a:lnTo>
                      <a:pt x="432" y="882"/>
                    </a:lnTo>
                    <a:lnTo>
                      <a:pt x="445" y="881"/>
                    </a:lnTo>
                    <a:lnTo>
                      <a:pt x="463" y="879"/>
                    </a:lnTo>
                    <a:lnTo>
                      <a:pt x="477" y="878"/>
                    </a:lnTo>
                    <a:lnTo>
                      <a:pt x="495" y="876"/>
                    </a:lnTo>
                    <a:lnTo>
                      <a:pt x="509" y="875"/>
                    </a:lnTo>
                    <a:lnTo>
                      <a:pt x="527" y="872"/>
                    </a:lnTo>
                    <a:lnTo>
                      <a:pt x="544" y="869"/>
                    </a:lnTo>
                    <a:lnTo>
                      <a:pt x="560" y="866"/>
                    </a:lnTo>
                    <a:lnTo>
                      <a:pt x="578" y="860"/>
                    </a:lnTo>
                    <a:lnTo>
                      <a:pt x="594" y="856"/>
                    </a:lnTo>
                    <a:lnTo>
                      <a:pt x="611" y="850"/>
                    </a:lnTo>
                    <a:lnTo>
                      <a:pt x="629" y="846"/>
                    </a:lnTo>
                    <a:lnTo>
                      <a:pt x="646" y="838"/>
                    </a:lnTo>
                    <a:lnTo>
                      <a:pt x="665" y="831"/>
                    </a:lnTo>
                    <a:lnTo>
                      <a:pt x="683" y="824"/>
                    </a:lnTo>
                    <a:lnTo>
                      <a:pt x="701" y="817"/>
                    </a:lnTo>
                    <a:lnTo>
                      <a:pt x="701" y="815"/>
                    </a:lnTo>
                    <a:lnTo>
                      <a:pt x="704" y="814"/>
                    </a:lnTo>
                    <a:lnTo>
                      <a:pt x="709" y="811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1"/>
                    </a:lnTo>
                    <a:lnTo>
                      <a:pt x="726" y="798"/>
                    </a:lnTo>
                    <a:lnTo>
                      <a:pt x="732" y="795"/>
                    </a:lnTo>
                    <a:lnTo>
                      <a:pt x="736" y="790"/>
                    </a:lnTo>
                    <a:lnTo>
                      <a:pt x="741" y="787"/>
                    </a:lnTo>
                    <a:lnTo>
                      <a:pt x="747" y="782"/>
                    </a:lnTo>
                    <a:lnTo>
                      <a:pt x="754" y="779"/>
                    </a:lnTo>
                    <a:lnTo>
                      <a:pt x="758" y="773"/>
                    </a:lnTo>
                    <a:lnTo>
                      <a:pt x="764" y="767"/>
                    </a:lnTo>
                    <a:lnTo>
                      <a:pt x="770" y="761"/>
                    </a:lnTo>
                    <a:lnTo>
                      <a:pt x="777" y="755"/>
                    </a:lnTo>
                    <a:lnTo>
                      <a:pt x="784" y="748"/>
                    </a:lnTo>
                    <a:lnTo>
                      <a:pt x="790" y="741"/>
                    </a:lnTo>
                    <a:lnTo>
                      <a:pt x="798" y="734"/>
                    </a:lnTo>
                    <a:lnTo>
                      <a:pt x="805" y="726"/>
                    </a:lnTo>
                    <a:lnTo>
                      <a:pt x="812" y="718"/>
                    </a:lnTo>
                    <a:lnTo>
                      <a:pt x="819" y="710"/>
                    </a:lnTo>
                    <a:lnTo>
                      <a:pt x="827" y="700"/>
                    </a:lnTo>
                    <a:lnTo>
                      <a:pt x="834" y="691"/>
                    </a:lnTo>
                    <a:lnTo>
                      <a:pt x="841" y="681"/>
                    </a:lnTo>
                    <a:lnTo>
                      <a:pt x="849" y="671"/>
                    </a:lnTo>
                    <a:lnTo>
                      <a:pt x="856" y="661"/>
                    </a:lnTo>
                    <a:lnTo>
                      <a:pt x="863" y="651"/>
                    </a:lnTo>
                    <a:lnTo>
                      <a:pt x="870" y="637"/>
                    </a:lnTo>
                    <a:lnTo>
                      <a:pt x="878" y="626"/>
                    </a:lnTo>
                    <a:lnTo>
                      <a:pt x="883" y="613"/>
                    </a:lnTo>
                    <a:lnTo>
                      <a:pt x="891" y="600"/>
                    </a:lnTo>
                    <a:lnTo>
                      <a:pt x="898" y="585"/>
                    </a:lnTo>
                    <a:lnTo>
                      <a:pt x="904" y="572"/>
                    </a:lnTo>
                    <a:lnTo>
                      <a:pt x="911" y="557"/>
                    </a:lnTo>
                    <a:lnTo>
                      <a:pt x="918" y="543"/>
                    </a:lnTo>
                    <a:lnTo>
                      <a:pt x="923" y="527"/>
                    </a:lnTo>
                    <a:lnTo>
                      <a:pt x="929" y="511"/>
                    </a:lnTo>
                    <a:lnTo>
                      <a:pt x="934" y="495"/>
                    </a:lnTo>
                    <a:lnTo>
                      <a:pt x="940" y="477"/>
                    </a:lnTo>
                    <a:lnTo>
                      <a:pt x="945" y="460"/>
                    </a:lnTo>
                    <a:lnTo>
                      <a:pt x="950" y="441"/>
                    </a:lnTo>
                    <a:lnTo>
                      <a:pt x="956" y="423"/>
                    </a:lnTo>
                    <a:lnTo>
                      <a:pt x="961" y="404"/>
                    </a:lnTo>
                    <a:lnTo>
                      <a:pt x="964" y="384"/>
                    </a:lnTo>
                    <a:lnTo>
                      <a:pt x="966" y="364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5" y="300"/>
                    </a:lnTo>
                    <a:lnTo>
                      <a:pt x="977" y="276"/>
                    </a:lnTo>
                    <a:lnTo>
                      <a:pt x="980" y="253"/>
                    </a:lnTo>
                    <a:lnTo>
                      <a:pt x="981" y="231"/>
                    </a:lnTo>
                    <a:lnTo>
                      <a:pt x="981" y="206"/>
                    </a:lnTo>
                    <a:lnTo>
                      <a:pt x="981" y="180"/>
                    </a:lnTo>
                    <a:lnTo>
                      <a:pt x="981" y="155"/>
                    </a:lnTo>
                    <a:lnTo>
                      <a:pt x="981" y="129"/>
                    </a:lnTo>
                    <a:lnTo>
                      <a:pt x="980" y="102"/>
                    </a:lnTo>
                    <a:lnTo>
                      <a:pt x="977" y="75"/>
                    </a:lnTo>
                    <a:lnTo>
                      <a:pt x="975" y="46"/>
                    </a:lnTo>
                    <a:lnTo>
                      <a:pt x="972" y="19"/>
                    </a:lnTo>
                    <a:lnTo>
                      <a:pt x="994" y="0"/>
                    </a:lnTo>
                    <a:lnTo>
                      <a:pt x="994" y="1"/>
                    </a:lnTo>
                    <a:lnTo>
                      <a:pt x="996" y="7"/>
                    </a:lnTo>
                    <a:lnTo>
                      <a:pt x="996" y="8"/>
                    </a:lnTo>
                    <a:lnTo>
                      <a:pt x="996" y="14"/>
                    </a:lnTo>
                    <a:lnTo>
                      <a:pt x="997" y="19"/>
                    </a:lnTo>
                    <a:lnTo>
                      <a:pt x="997" y="26"/>
                    </a:lnTo>
                    <a:lnTo>
                      <a:pt x="997" y="32"/>
                    </a:lnTo>
                    <a:lnTo>
                      <a:pt x="999" y="40"/>
                    </a:lnTo>
                    <a:lnTo>
                      <a:pt x="999" y="48"/>
                    </a:lnTo>
                    <a:lnTo>
                      <a:pt x="1001" y="58"/>
                    </a:lnTo>
                    <a:lnTo>
                      <a:pt x="1001" y="67"/>
                    </a:lnTo>
                    <a:lnTo>
                      <a:pt x="1003" y="77"/>
                    </a:lnTo>
                    <a:lnTo>
                      <a:pt x="1003" y="86"/>
                    </a:lnTo>
                    <a:lnTo>
                      <a:pt x="1004" y="99"/>
                    </a:lnTo>
                    <a:lnTo>
                      <a:pt x="1004" y="109"/>
                    </a:lnTo>
                    <a:lnTo>
                      <a:pt x="1006" y="122"/>
                    </a:lnTo>
                    <a:lnTo>
                      <a:pt x="1006" y="134"/>
                    </a:lnTo>
                    <a:lnTo>
                      <a:pt x="1007" y="148"/>
                    </a:lnTo>
                    <a:lnTo>
                      <a:pt x="1007" y="160"/>
                    </a:lnTo>
                    <a:lnTo>
                      <a:pt x="1007" y="174"/>
                    </a:lnTo>
                    <a:lnTo>
                      <a:pt x="1007" y="189"/>
                    </a:lnTo>
                    <a:lnTo>
                      <a:pt x="1009" y="203"/>
                    </a:lnTo>
                    <a:lnTo>
                      <a:pt x="1007" y="218"/>
                    </a:lnTo>
                    <a:lnTo>
                      <a:pt x="1007" y="234"/>
                    </a:lnTo>
                    <a:lnTo>
                      <a:pt x="1006" y="249"/>
                    </a:lnTo>
                    <a:lnTo>
                      <a:pt x="1006" y="266"/>
                    </a:lnTo>
                    <a:lnTo>
                      <a:pt x="1004" y="282"/>
                    </a:lnTo>
                    <a:lnTo>
                      <a:pt x="1003" y="298"/>
                    </a:lnTo>
                    <a:lnTo>
                      <a:pt x="1001" y="316"/>
                    </a:lnTo>
                    <a:lnTo>
                      <a:pt x="1001" y="333"/>
                    </a:lnTo>
                    <a:lnTo>
                      <a:pt x="997" y="349"/>
                    </a:lnTo>
                    <a:lnTo>
                      <a:pt x="996" y="367"/>
                    </a:lnTo>
                    <a:lnTo>
                      <a:pt x="991" y="384"/>
                    </a:lnTo>
                    <a:lnTo>
                      <a:pt x="990" y="402"/>
                    </a:lnTo>
                    <a:lnTo>
                      <a:pt x="985" y="418"/>
                    </a:lnTo>
                    <a:lnTo>
                      <a:pt x="983" y="436"/>
                    </a:lnTo>
                    <a:lnTo>
                      <a:pt x="978" y="454"/>
                    </a:lnTo>
                    <a:lnTo>
                      <a:pt x="974" y="471"/>
                    </a:lnTo>
                    <a:lnTo>
                      <a:pt x="968" y="489"/>
                    </a:lnTo>
                    <a:lnTo>
                      <a:pt x="964" y="506"/>
                    </a:lnTo>
                    <a:lnTo>
                      <a:pt x="958" y="522"/>
                    </a:lnTo>
                    <a:lnTo>
                      <a:pt x="952" y="541"/>
                    </a:lnTo>
                    <a:lnTo>
                      <a:pt x="945" y="557"/>
                    </a:lnTo>
                    <a:lnTo>
                      <a:pt x="937" y="576"/>
                    </a:lnTo>
                    <a:lnTo>
                      <a:pt x="930" y="592"/>
                    </a:lnTo>
                    <a:lnTo>
                      <a:pt x="923" y="610"/>
                    </a:lnTo>
                    <a:lnTo>
                      <a:pt x="914" y="626"/>
                    </a:lnTo>
                    <a:lnTo>
                      <a:pt x="905" y="643"/>
                    </a:lnTo>
                    <a:lnTo>
                      <a:pt x="897" y="659"/>
                    </a:lnTo>
                    <a:lnTo>
                      <a:pt x="886" y="675"/>
                    </a:lnTo>
                    <a:lnTo>
                      <a:pt x="875" y="690"/>
                    </a:lnTo>
                    <a:lnTo>
                      <a:pt x="865" y="706"/>
                    </a:lnTo>
                    <a:lnTo>
                      <a:pt x="853" y="720"/>
                    </a:lnTo>
                    <a:lnTo>
                      <a:pt x="840" y="736"/>
                    </a:lnTo>
                    <a:lnTo>
                      <a:pt x="827" y="750"/>
                    </a:lnTo>
                    <a:lnTo>
                      <a:pt x="812" y="764"/>
                    </a:lnTo>
                    <a:lnTo>
                      <a:pt x="799" y="779"/>
                    </a:lnTo>
                    <a:lnTo>
                      <a:pt x="784" y="792"/>
                    </a:lnTo>
                    <a:lnTo>
                      <a:pt x="767" y="805"/>
                    </a:lnTo>
                    <a:lnTo>
                      <a:pt x="751" y="817"/>
                    </a:lnTo>
                    <a:lnTo>
                      <a:pt x="735" y="828"/>
                    </a:lnTo>
                    <a:lnTo>
                      <a:pt x="718" y="840"/>
                    </a:lnTo>
                    <a:lnTo>
                      <a:pt x="716" y="840"/>
                    </a:lnTo>
                    <a:lnTo>
                      <a:pt x="713" y="843"/>
                    </a:lnTo>
                    <a:lnTo>
                      <a:pt x="706" y="844"/>
                    </a:lnTo>
                    <a:lnTo>
                      <a:pt x="699" y="847"/>
                    </a:lnTo>
                    <a:lnTo>
                      <a:pt x="694" y="850"/>
                    </a:lnTo>
                    <a:lnTo>
                      <a:pt x="690" y="852"/>
                    </a:lnTo>
                    <a:lnTo>
                      <a:pt x="684" y="853"/>
                    </a:lnTo>
                    <a:lnTo>
                      <a:pt x="678" y="856"/>
                    </a:lnTo>
                    <a:lnTo>
                      <a:pt x="671" y="859"/>
                    </a:lnTo>
                    <a:lnTo>
                      <a:pt x="665" y="860"/>
                    </a:lnTo>
                    <a:lnTo>
                      <a:pt x="658" y="863"/>
                    </a:lnTo>
                    <a:lnTo>
                      <a:pt x="651" y="866"/>
                    </a:lnTo>
                    <a:lnTo>
                      <a:pt x="640" y="869"/>
                    </a:lnTo>
                    <a:lnTo>
                      <a:pt x="632" y="872"/>
                    </a:lnTo>
                    <a:lnTo>
                      <a:pt x="623" y="873"/>
                    </a:lnTo>
                    <a:lnTo>
                      <a:pt x="614" y="876"/>
                    </a:lnTo>
                    <a:lnTo>
                      <a:pt x="604" y="879"/>
                    </a:lnTo>
                    <a:lnTo>
                      <a:pt x="594" y="881"/>
                    </a:lnTo>
                    <a:lnTo>
                      <a:pt x="584" y="884"/>
                    </a:lnTo>
                    <a:lnTo>
                      <a:pt x="573" y="886"/>
                    </a:lnTo>
                    <a:lnTo>
                      <a:pt x="562" y="888"/>
                    </a:lnTo>
                    <a:lnTo>
                      <a:pt x="552" y="891"/>
                    </a:lnTo>
                    <a:lnTo>
                      <a:pt x="540" y="892"/>
                    </a:lnTo>
                    <a:lnTo>
                      <a:pt x="528" y="895"/>
                    </a:lnTo>
                    <a:lnTo>
                      <a:pt x="515" y="897"/>
                    </a:lnTo>
                    <a:lnTo>
                      <a:pt x="503" y="898"/>
                    </a:lnTo>
                    <a:lnTo>
                      <a:pt x="490" y="900"/>
                    </a:lnTo>
                    <a:lnTo>
                      <a:pt x="479" y="902"/>
                    </a:lnTo>
                    <a:lnTo>
                      <a:pt x="464" y="902"/>
                    </a:lnTo>
                    <a:lnTo>
                      <a:pt x="451" y="904"/>
                    </a:lnTo>
                    <a:lnTo>
                      <a:pt x="436" y="904"/>
                    </a:lnTo>
                    <a:lnTo>
                      <a:pt x="423" y="904"/>
                    </a:lnTo>
                    <a:lnTo>
                      <a:pt x="409" y="904"/>
                    </a:lnTo>
                    <a:lnTo>
                      <a:pt x="394" y="904"/>
                    </a:lnTo>
                    <a:lnTo>
                      <a:pt x="380" y="904"/>
                    </a:lnTo>
                    <a:lnTo>
                      <a:pt x="367" y="904"/>
                    </a:lnTo>
                    <a:lnTo>
                      <a:pt x="351" y="902"/>
                    </a:lnTo>
                    <a:lnTo>
                      <a:pt x="336" y="900"/>
                    </a:lnTo>
                    <a:lnTo>
                      <a:pt x="321" y="898"/>
                    </a:lnTo>
                    <a:lnTo>
                      <a:pt x="307" y="897"/>
                    </a:lnTo>
                    <a:lnTo>
                      <a:pt x="291" y="892"/>
                    </a:lnTo>
                    <a:lnTo>
                      <a:pt x="276" y="891"/>
                    </a:lnTo>
                    <a:lnTo>
                      <a:pt x="260" y="888"/>
                    </a:lnTo>
                    <a:lnTo>
                      <a:pt x="246" y="884"/>
                    </a:lnTo>
                    <a:lnTo>
                      <a:pt x="230" y="879"/>
                    </a:lnTo>
                    <a:lnTo>
                      <a:pt x="215" y="875"/>
                    </a:lnTo>
                    <a:lnTo>
                      <a:pt x="198" y="869"/>
                    </a:lnTo>
                    <a:lnTo>
                      <a:pt x="183" y="863"/>
                    </a:lnTo>
                    <a:lnTo>
                      <a:pt x="167" y="857"/>
                    </a:lnTo>
                    <a:lnTo>
                      <a:pt x="151" y="850"/>
                    </a:lnTo>
                    <a:lnTo>
                      <a:pt x="137" y="843"/>
                    </a:lnTo>
                    <a:lnTo>
                      <a:pt x="121" y="836"/>
                    </a:lnTo>
                    <a:lnTo>
                      <a:pt x="105" y="825"/>
                    </a:lnTo>
                    <a:lnTo>
                      <a:pt x="90" y="817"/>
                    </a:lnTo>
                    <a:lnTo>
                      <a:pt x="74" y="806"/>
                    </a:lnTo>
                    <a:lnTo>
                      <a:pt x="59" y="798"/>
                    </a:lnTo>
                    <a:lnTo>
                      <a:pt x="43" y="786"/>
                    </a:lnTo>
                    <a:lnTo>
                      <a:pt x="29" y="774"/>
                    </a:lnTo>
                    <a:lnTo>
                      <a:pt x="14" y="763"/>
                    </a:lnTo>
                    <a:lnTo>
                      <a:pt x="0" y="750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6092825" y="5060950"/>
                <a:ext cx="719138" cy="639762"/>
              </a:xfrm>
              <a:custGeom>
                <a:avLst/>
                <a:gdLst/>
                <a:ahLst/>
                <a:cxnLst>
                  <a:cxn ang="0">
                    <a:pos x="33" y="670"/>
                  </a:cxn>
                  <a:cxn ang="0">
                    <a:pos x="52" y="686"/>
                  </a:cxn>
                  <a:cxn ang="0">
                    <a:pos x="70" y="699"/>
                  </a:cxn>
                  <a:cxn ang="0">
                    <a:pos x="93" y="714"/>
                  </a:cxn>
                  <a:cxn ang="0">
                    <a:pos x="121" y="729"/>
                  </a:cxn>
                  <a:cxn ang="0">
                    <a:pos x="153" y="743"/>
                  </a:cxn>
                  <a:cxn ang="0">
                    <a:pos x="189" y="756"/>
                  </a:cxn>
                  <a:cxn ang="0">
                    <a:pos x="228" y="766"/>
                  </a:cxn>
                  <a:cxn ang="0">
                    <a:pos x="274" y="775"/>
                  </a:cxn>
                  <a:cxn ang="0">
                    <a:pos x="325" y="779"/>
                  </a:cxn>
                  <a:cxn ang="0">
                    <a:pos x="378" y="779"/>
                  </a:cxn>
                  <a:cxn ang="0">
                    <a:pos x="437" y="774"/>
                  </a:cxn>
                  <a:cxn ang="0">
                    <a:pos x="499" y="762"/>
                  </a:cxn>
                  <a:cxn ang="0">
                    <a:pos x="568" y="745"/>
                  </a:cxn>
                  <a:cxn ang="0">
                    <a:pos x="607" y="730"/>
                  </a:cxn>
                  <a:cxn ang="0">
                    <a:pos x="623" y="717"/>
                  </a:cxn>
                  <a:cxn ang="0">
                    <a:pos x="642" y="704"/>
                  </a:cxn>
                  <a:cxn ang="0">
                    <a:pos x="665" y="686"/>
                  </a:cxn>
                  <a:cxn ang="0">
                    <a:pos x="690" y="663"/>
                  </a:cxn>
                  <a:cxn ang="0">
                    <a:pos x="719" y="632"/>
                  </a:cxn>
                  <a:cxn ang="0">
                    <a:pos x="747" y="597"/>
                  </a:cxn>
                  <a:cxn ang="0">
                    <a:pos x="774" y="555"/>
                  </a:cxn>
                  <a:cxn ang="0">
                    <a:pos x="801" y="509"/>
                  </a:cxn>
                  <a:cxn ang="0">
                    <a:pos x="824" y="452"/>
                  </a:cxn>
                  <a:cxn ang="0">
                    <a:pos x="844" y="392"/>
                  </a:cxn>
                  <a:cxn ang="0">
                    <a:pos x="860" y="322"/>
                  </a:cxn>
                  <a:cxn ang="0">
                    <a:pos x="869" y="246"/>
                  </a:cxn>
                  <a:cxn ang="0">
                    <a:pos x="871" y="162"/>
                  </a:cxn>
                  <a:cxn ang="0">
                    <a:pos x="866" y="69"/>
                  </a:cxn>
                  <a:cxn ang="0">
                    <a:pos x="894" y="2"/>
                  </a:cxn>
                  <a:cxn ang="0">
                    <a:pos x="897" y="18"/>
                  </a:cxn>
                  <a:cxn ang="0">
                    <a:pos x="900" y="43"/>
                  </a:cxn>
                  <a:cxn ang="0">
                    <a:pos x="903" y="76"/>
                  </a:cxn>
                  <a:cxn ang="0">
                    <a:pos x="905" y="117"/>
                  </a:cxn>
                  <a:cxn ang="0">
                    <a:pos x="905" y="165"/>
                  </a:cxn>
                  <a:cxn ang="0">
                    <a:pos x="905" y="219"/>
                  </a:cxn>
                  <a:cxn ang="0">
                    <a:pos x="900" y="277"/>
                  </a:cxn>
                  <a:cxn ang="0">
                    <a:pos x="891" y="337"/>
                  </a:cxn>
                  <a:cxn ang="0">
                    <a:pos x="876" y="399"/>
                  </a:cxn>
                  <a:cxn ang="0">
                    <a:pos x="856" y="462"/>
                  </a:cxn>
                  <a:cxn ang="0">
                    <a:pos x="831" y="523"/>
                  </a:cxn>
                  <a:cxn ang="0">
                    <a:pos x="796" y="583"/>
                  </a:cxn>
                  <a:cxn ang="0">
                    <a:pos x="753" y="641"/>
                  </a:cxn>
                  <a:cxn ang="0">
                    <a:pos x="700" y="694"/>
                  </a:cxn>
                  <a:cxn ang="0">
                    <a:pos x="639" y="740"/>
                  </a:cxn>
                  <a:cxn ang="0">
                    <a:pos x="613" y="755"/>
                  </a:cxn>
                  <a:cxn ang="0">
                    <a:pos x="594" y="761"/>
                  </a:cxn>
                  <a:cxn ang="0">
                    <a:pos x="571" y="771"/>
                  </a:cxn>
                  <a:cxn ang="0">
                    <a:pos x="541" y="778"/>
                  </a:cxn>
                  <a:cxn ang="0">
                    <a:pos x="509" y="788"/>
                  </a:cxn>
                  <a:cxn ang="0">
                    <a:pos x="472" y="796"/>
                  </a:cxn>
                  <a:cxn ang="0">
                    <a:pos x="429" y="803"/>
                  </a:cxn>
                  <a:cxn ang="0">
                    <a:pos x="383" y="804"/>
                  </a:cxn>
                  <a:cxn ang="0">
                    <a:pos x="335" y="806"/>
                  </a:cxn>
                  <a:cxn ang="0">
                    <a:pos x="284" y="801"/>
                  </a:cxn>
                  <a:cxn ang="0">
                    <a:pos x="231" y="793"/>
                  </a:cxn>
                  <a:cxn ang="0">
                    <a:pos x="176" y="778"/>
                  </a:cxn>
                  <a:cxn ang="0">
                    <a:pos x="122" y="756"/>
                  </a:cxn>
                  <a:cxn ang="0">
                    <a:pos x="67" y="727"/>
                  </a:cxn>
                  <a:cxn ang="0">
                    <a:pos x="13" y="691"/>
                  </a:cxn>
                </a:cxnLst>
                <a:rect l="0" t="0" r="r" b="b"/>
                <a:pathLst>
                  <a:path w="907" h="806">
                    <a:moveTo>
                      <a:pt x="25" y="663"/>
                    </a:moveTo>
                    <a:lnTo>
                      <a:pt x="26" y="664"/>
                    </a:lnTo>
                    <a:lnTo>
                      <a:pt x="29" y="666"/>
                    </a:lnTo>
                    <a:lnTo>
                      <a:pt x="33" y="670"/>
                    </a:lnTo>
                    <a:lnTo>
                      <a:pt x="38" y="675"/>
                    </a:lnTo>
                    <a:lnTo>
                      <a:pt x="45" y="680"/>
                    </a:lnTo>
                    <a:lnTo>
                      <a:pt x="48" y="683"/>
                    </a:lnTo>
                    <a:lnTo>
                      <a:pt x="52" y="686"/>
                    </a:lnTo>
                    <a:lnTo>
                      <a:pt x="57" y="689"/>
                    </a:lnTo>
                    <a:lnTo>
                      <a:pt x="61" y="694"/>
                    </a:lnTo>
                    <a:lnTo>
                      <a:pt x="65" y="695"/>
                    </a:lnTo>
                    <a:lnTo>
                      <a:pt x="70" y="699"/>
                    </a:lnTo>
                    <a:lnTo>
                      <a:pt x="76" y="702"/>
                    </a:lnTo>
                    <a:lnTo>
                      <a:pt x="81" y="707"/>
                    </a:lnTo>
                    <a:lnTo>
                      <a:pt x="86" y="710"/>
                    </a:lnTo>
                    <a:lnTo>
                      <a:pt x="93" y="714"/>
                    </a:lnTo>
                    <a:lnTo>
                      <a:pt x="99" y="717"/>
                    </a:lnTo>
                    <a:lnTo>
                      <a:pt x="106" y="721"/>
                    </a:lnTo>
                    <a:lnTo>
                      <a:pt x="113" y="724"/>
                    </a:lnTo>
                    <a:lnTo>
                      <a:pt x="121" y="729"/>
                    </a:lnTo>
                    <a:lnTo>
                      <a:pt x="128" y="731"/>
                    </a:lnTo>
                    <a:lnTo>
                      <a:pt x="137" y="736"/>
                    </a:lnTo>
                    <a:lnTo>
                      <a:pt x="144" y="739"/>
                    </a:lnTo>
                    <a:lnTo>
                      <a:pt x="153" y="743"/>
                    </a:lnTo>
                    <a:lnTo>
                      <a:pt x="161" y="746"/>
                    </a:lnTo>
                    <a:lnTo>
                      <a:pt x="172" y="750"/>
                    </a:lnTo>
                    <a:lnTo>
                      <a:pt x="180" y="753"/>
                    </a:lnTo>
                    <a:lnTo>
                      <a:pt x="189" y="756"/>
                    </a:lnTo>
                    <a:lnTo>
                      <a:pt x="198" y="759"/>
                    </a:lnTo>
                    <a:lnTo>
                      <a:pt x="209" y="762"/>
                    </a:lnTo>
                    <a:lnTo>
                      <a:pt x="218" y="765"/>
                    </a:lnTo>
                    <a:lnTo>
                      <a:pt x="228" y="766"/>
                    </a:lnTo>
                    <a:lnTo>
                      <a:pt x="240" y="769"/>
                    </a:lnTo>
                    <a:lnTo>
                      <a:pt x="252" y="771"/>
                    </a:lnTo>
                    <a:lnTo>
                      <a:pt x="263" y="774"/>
                    </a:lnTo>
                    <a:lnTo>
                      <a:pt x="274" y="775"/>
                    </a:lnTo>
                    <a:lnTo>
                      <a:pt x="287" y="777"/>
                    </a:lnTo>
                    <a:lnTo>
                      <a:pt x="300" y="778"/>
                    </a:lnTo>
                    <a:lnTo>
                      <a:pt x="311" y="778"/>
                    </a:lnTo>
                    <a:lnTo>
                      <a:pt x="325" y="779"/>
                    </a:lnTo>
                    <a:lnTo>
                      <a:pt x="338" y="779"/>
                    </a:lnTo>
                    <a:lnTo>
                      <a:pt x="352" y="781"/>
                    </a:lnTo>
                    <a:lnTo>
                      <a:pt x="365" y="779"/>
                    </a:lnTo>
                    <a:lnTo>
                      <a:pt x="378" y="779"/>
                    </a:lnTo>
                    <a:lnTo>
                      <a:pt x="393" y="778"/>
                    </a:lnTo>
                    <a:lnTo>
                      <a:pt x="408" y="777"/>
                    </a:lnTo>
                    <a:lnTo>
                      <a:pt x="422" y="775"/>
                    </a:lnTo>
                    <a:lnTo>
                      <a:pt x="437" y="774"/>
                    </a:lnTo>
                    <a:lnTo>
                      <a:pt x="451" y="771"/>
                    </a:lnTo>
                    <a:lnTo>
                      <a:pt x="467" y="769"/>
                    </a:lnTo>
                    <a:lnTo>
                      <a:pt x="483" y="765"/>
                    </a:lnTo>
                    <a:lnTo>
                      <a:pt x="499" y="762"/>
                    </a:lnTo>
                    <a:lnTo>
                      <a:pt x="517" y="758"/>
                    </a:lnTo>
                    <a:lnTo>
                      <a:pt x="533" y="753"/>
                    </a:lnTo>
                    <a:lnTo>
                      <a:pt x="550" y="749"/>
                    </a:lnTo>
                    <a:lnTo>
                      <a:pt x="568" y="745"/>
                    </a:lnTo>
                    <a:lnTo>
                      <a:pt x="585" y="737"/>
                    </a:lnTo>
                    <a:lnTo>
                      <a:pt x="603" y="731"/>
                    </a:lnTo>
                    <a:lnTo>
                      <a:pt x="603" y="731"/>
                    </a:lnTo>
                    <a:lnTo>
                      <a:pt x="607" y="730"/>
                    </a:lnTo>
                    <a:lnTo>
                      <a:pt x="610" y="726"/>
                    </a:lnTo>
                    <a:lnTo>
                      <a:pt x="617" y="723"/>
                    </a:lnTo>
                    <a:lnTo>
                      <a:pt x="620" y="720"/>
                    </a:lnTo>
                    <a:lnTo>
                      <a:pt x="623" y="717"/>
                    </a:lnTo>
                    <a:lnTo>
                      <a:pt x="629" y="714"/>
                    </a:lnTo>
                    <a:lnTo>
                      <a:pt x="633" y="711"/>
                    </a:lnTo>
                    <a:lnTo>
                      <a:pt x="638" y="708"/>
                    </a:lnTo>
                    <a:lnTo>
                      <a:pt x="642" y="704"/>
                    </a:lnTo>
                    <a:lnTo>
                      <a:pt x="648" y="701"/>
                    </a:lnTo>
                    <a:lnTo>
                      <a:pt x="654" y="696"/>
                    </a:lnTo>
                    <a:lnTo>
                      <a:pt x="659" y="691"/>
                    </a:lnTo>
                    <a:lnTo>
                      <a:pt x="665" y="686"/>
                    </a:lnTo>
                    <a:lnTo>
                      <a:pt x="671" y="680"/>
                    </a:lnTo>
                    <a:lnTo>
                      <a:pt x="678" y="675"/>
                    </a:lnTo>
                    <a:lnTo>
                      <a:pt x="684" y="667"/>
                    </a:lnTo>
                    <a:lnTo>
                      <a:pt x="690" y="663"/>
                    </a:lnTo>
                    <a:lnTo>
                      <a:pt x="697" y="656"/>
                    </a:lnTo>
                    <a:lnTo>
                      <a:pt x="705" y="648"/>
                    </a:lnTo>
                    <a:lnTo>
                      <a:pt x="712" y="641"/>
                    </a:lnTo>
                    <a:lnTo>
                      <a:pt x="719" y="632"/>
                    </a:lnTo>
                    <a:lnTo>
                      <a:pt x="726" y="625"/>
                    </a:lnTo>
                    <a:lnTo>
                      <a:pt x="734" y="616"/>
                    </a:lnTo>
                    <a:lnTo>
                      <a:pt x="739" y="606"/>
                    </a:lnTo>
                    <a:lnTo>
                      <a:pt x="747" y="597"/>
                    </a:lnTo>
                    <a:lnTo>
                      <a:pt x="754" y="589"/>
                    </a:lnTo>
                    <a:lnTo>
                      <a:pt x="761" y="579"/>
                    </a:lnTo>
                    <a:lnTo>
                      <a:pt x="767" y="567"/>
                    </a:lnTo>
                    <a:lnTo>
                      <a:pt x="774" y="555"/>
                    </a:lnTo>
                    <a:lnTo>
                      <a:pt x="780" y="545"/>
                    </a:lnTo>
                    <a:lnTo>
                      <a:pt x="788" y="533"/>
                    </a:lnTo>
                    <a:lnTo>
                      <a:pt x="793" y="520"/>
                    </a:lnTo>
                    <a:lnTo>
                      <a:pt x="801" y="509"/>
                    </a:lnTo>
                    <a:lnTo>
                      <a:pt x="806" y="494"/>
                    </a:lnTo>
                    <a:lnTo>
                      <a:pt x="814" y="481"/>
                    </a:lnTo>
                    <a:lnTo>
                      <a:pt x="818" y="466"/>
                    </a:lnTo>
                    <a:lnTo>
                      <a:pt x="824" y="452"/>
                    </a:lnTo>
                    <a:lnTo>
                      <a:pt x="830" y="437"/>
                    </a:lnTo>
                    <a:lnTo>
                      <a:pt x="836" y="423"/>
                    </a:lnTo>
                    <a:lnTo>
                      <a:pt x="840" y="407"/>
                    </a:lnTo>
                    <a:lnTo>
                      <a:pt x="844" y="392"/>
                    </a:lnTo>
                    <a:lnTo>
                      <a:pt x="849" y="375"/>
                    </a:lnTo>
                    <a:lnTo>
                      <a:pt x="853" y="359"/>
                    </a:lnTo>
                    <a:lnTo>
                      <a:pt x="856" y="340"/>
                    </a:lnTo>
                    <a:lnTo>
                      <a:pt x="860" y="322"/>
                    </a:lnTo>
                    <a:lnTo>
                      <a:pt x="862" y="303"/>
                    </a:lnTo>
                    <a:lnTo>
                      <a:pt x="865" y="286"/>
                    </a:lnTo>
                    <a:lnTo>
                      <a:pt x="866" y="265"/>
                    </a:lnTo>
                    <a:lnTo>
                      <a:pt x="869" y="246"/>
                    </a:lnTo>
                    <a:lnTo>
                      <a:pt x="869" y="226"/>
                    </a:lnTo>
                    <a:lnTo>
                      <a:pt x="871" y="206"/>
                    </a:lnTo>
                    <a:lnTo>
                      <a:pt x="871" y="184"/>
                    </a:lnTo>
                    <a:lnTo>
                      <a:pt x="871" y="162"/>
                    </a:lnTo>
                    <a:lnTo>
                      <a:pt x="871" y="139"/>
                    </a:lnTo>
                    <a:lnTo>
                      <a:pt x="869" y="117"/>
                    </a:lnTo>
                    <a:lnTo>
                      <a:pt x="868" y="92"/>
                    </a:lnTo>
                    <a:lnTo>
                      <a:pt x="866" y="69"/>
                    </a:lnTo>
                    <a:lnTo>
                      <a:pt x="862" y="44"/>
                    </a:lnTo>
                    <a:lnTo>
                      <a:pt x="860" y="21"/>
                    </a:lnTo>
                    <a:lnTo>
                      <a:pt x="894" y="0"/>
                    </a:lnTo>
                    <a:lnTo>
                      <a:pt x="894" y="2"/>
                    </a:lnTo>
                    <a:lnTo>
                      <a:pt x="895" y="6"/>
                    </a:lnTo>
                    <a:lnTo>
                      <a:pt x="895" y="9"/>
                    </a:lnTo>
                    <a:lnTo>
                      <a:pt x="897" y="13"/>
                    </a:lnTo>
                    <a:lnTo>
                      <a:pt x="897" y="18"/>
                    </a:lnTo>
                    <a:lnTo>
                      <a:pt x="898" y="24"/>
                    </a:lnTo>
                    <a:lnTo>
                      <a:pt x="898" y="28"/>
                    </a:lnTo>
                    <a:lnTo>
                      <a:pt x="900" y="35"/>
                    </a:lnTo>
                    <a:lnTo>
                      <a:pt x="900" y="43"/>
                    </a:lnTo>
                    <a:lnTo>
                      <a:pt x="901" y="50"/>
                    </a:lnTo>
                    <a:lnTo>
                      <a:pt x="901" y="57"/>
                    </a:lnTo>
                    <a:lnTo>
                      <a:pt x="903" y="67"/>
                    </a:lnTo>
                    <a:lnTo>
                      <a:pt x="903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5" y="107"/>
                    </a:lnTo>
                    <a:lnTo>
                      <a:pt x="905" y="117"/>
                    </a:lnTo>
                    <a:lnTo>
                      <a:pt x="905" y="129"/>
                    </a:lnTo>
                    <a:lnTo>
                      <a:pt x="905" y="140"/>
                    </a:lnTo>
                    <a:lnTo>
                      <a:pt x="905" y="153"/>
                    </a:lnTo>
                    <a:lnTo>
                      <a:pt x="905" y="165"/>
                    </a:lnTo>
                    <a:lnTo>
                      <a:pt x="907" y="178"/>
                    </a:lnTo>
                    <a:lnTo>
                      <a:pt x="905" y="191"/>
                    </a:lnTo>
                    <a:lnTo>
                      <a:pt x="905" y="206"/>
                    </a:lnTo>
                    <a:lnTo>
                      <a:pt x="905" y="219"/>
                    </a:lnTo>
                    <a:lnTo>
                      <a:pt x="904" y="233"/>
                    </a:lnTo>
                    <a:lnTo>
                      <a:pt x="903" y="248"/>
                    </a:lnTo>
                    <a:lnTo>
                      <a:pt x="901" y="263"/>
                    </a:lnTo>
                    <a:lnTo>
                      <a:pt x="900" y="277"/>
                    </a:lnTo>
                    <a:lnTo>
                      <a:pt x="900" y="293"/>
                    </a:lnTo>
                    <a:lnTo>
                      <a:pt x="897" y="308"/>
                    </a:lnTo>
                    <a:lnTo>
                      <a:pt x="894" y="322"/>
                    </a:lnTo>
                    <a:lnTo>
                      <a:pt x="891" y="337"/>
                    </a:lnTo>
                    <a:lnTo>
                      <a:pt x="889" y="353"/>
                    </a:lnTo>
                    <a:lnTo>
                      <a:pt x="885" y="367"/>
                    </a:lnTo>
                    <a:lnTo>
                      <a:pt x="881" y="383"/>
                    </a:lnTo>
                    <a:lnTo>
                      <a:pt x="876" y="399"/>
                    </a:lnTo>
                    <a:lnTo>
                      <a:pt x="873" y="415"/>
                    </a:lnTo>
                    <a:lnTo>
                      <a:pt x="868" y="430"/>
                    </a:lnTo>
                    <a:lnTo>
                      <a:pt x="863" y="446"/>
                    </a:lnTo>
                    <a:lnTo>
                      <a:pt x="856" y="462"/>
                    </a:lnTo>
                    <a:lnTo>
                      <a:pt x="852" y="478"/>
                    </a:lnTo>
                    <a:lnTo>
                      <a:pt x="844" y="493"/>
                    </a:lnTo>
                    <a:lnTo>
                      <a:pt x="838" y="509"/>
                    </a:lnTo>
                    <a:lnTo>
                      <a:pt x="831" y="523"/>
                    </a:lnTo>
                    <a:lnTo>
                      <a:pt x="824" y="539"/>
                    </a:lnTo>
                    <a:lnTo>
                      <a:pt x="815" y="554"/>
                    </a:lnTo>
                    <a:lnTo>
                      <a:pt x="806" y="568"/>
                    </a:lnTo>
                    <a:lnTo>
                      <a:pt x="796" y="583"/>
                    </a:lnTo>
                    <a:lnTo>
                      <a:pt x="786" y="599"/>
                    </a:lnTo>
                    <a:lnTo>
                      <a:pt x="774" y="612"/>
                    </a:lnTo>
                    <a:lnTo>
                      <a:pt x="764" y="627"/>
                    </a:lnTo>
                    <a:lnTo>
                      <a:pt x="753" y="641"/>
                    </a:lnTo>
                    <a:lnTo>
                      <a:pt x="741" y="656"/>
                    </a:lnTo>
                    <a:lnTo>
                      <a:pt x="728" y="667"/>
                    </a:lnTo>
                    <a:lnTo>
                      <a:pt x="715" y="680"/>
                    </a:lnTo>
                    <a:lnTo>
                      <a:pt x="700" y="694"/>
                    </a:lnTo>
                    <a:lnTo>
                      <a:pt x="687" y="705"/>
                    </a:lnTo>
                    <a:lnTo>
                      <a:pt x="671" y="717"/>
                    </a:lnTo>
                    <a:lnTo>
                      <a:pt x="656" y="729"/>
                    </a:lnTo>
                    <a:lnTo>
                      <a:pt x="639" y="740"/>
                    </a:lnTo>
                    <a:lnTo>
                      <a:pt x="623" y="752"/>
                    </a:lnTo>
                    <a:lnTo>
                      <a:pt x="622" y="752"/>
                    </a:lnTo>
                    <a:lnTo>
                      <a:pt x="619" y="753"/>
                    </a:lnTo>
                    <a:lnTo>
                      <a:pt x="613" y="755"/>
                    </a:lnTo>
                    <a:lnTo>
                      <a:pt x="607" y="758"/>
                    </a:lnTo>
                    <a:lnTo>
                      <a:pt x="603" y="758"/>
                    </a:lnTo>
                    <a:lnTo>
                      <a:pt x="598" y="759"/>
                    </a:lnTo>
                    <a:lnTo>
                      <a:pt x="594" y="761"/>
                    </a:lnTo>
                    <a:lnTo>
                      <a:pt x="590" y="763"/>
                    </a:lnTo>
                    <a:lnTo>
                      <a:pt x="584" y="766"/>
                    </a:lnTo>
                    <a:lnTo>
                      <a:pt x="578" y="768"/>
                    </a:lnTo>
                    <a:lnTo>
                      <a:pt x="571" y="771"/>
                    </a:lnTo>
                    <a:lnTo>
                      <a:pt x="565" y="774"/>
                    </a:lnTo>
                    <a:lnTo>
                      <a:pt x="557" y="775"/>
                    </a:lnTo>
                    <a:lnTo>
                      <a:pt x="550" y="777"/>
                    </a:lnTo>
                    <a:lnTo>
                      <a:pt x="541" y="778"/>
                    </a:lnTo>
                    <a:lnTo>
                      <a:pt x="534" y="781"/>
                    </a:lnTo>
                    <a:lnTo>
                      <a:pt x="525" y="782"/>
                    </a:lnTo>
                    <a:lnTo>
                      <a:pt x="518" y="785"/>
                    </a:lnTo>
                    <a:lnTo>
                      <a:pt x="509" y="788"/>
                    </a:lnTo>
                    <a:lnTo>
                      <a:pt x="501" y="790"/>
                    </a:lnTo>
                    <a:lnTo>
                      <a:pt x="491" y="791"/>
                    </a:lnTo>
                    <a:lnTo>
                      <a:pt x="480" y="793"/>
                    </a:lnTo>
                    <a:lnTo>
                      <a:pt x="472" y="796"/>
                    </a:lnTo>
                    <a:lnTo>
                      <a:pt x="461" y="797"/>
                    </a:lnTo>
                    <a:lnTo>
                      <a:pt x="450" y="798"/>
                    </a:lnTo>
                    <a:lnTo>
                      <a:pt x="440" y="800"/>
                    </a:lnTo>
                    <a:lnTo>
                      <a:pt x="429" y="803"/>
                    </a:lnTo>
                    <a:lnTo>
                      <a:pt x="419" y="804"/>
                    </a:lnTo>
                    <a:lnTo>
                      <a:pt x="406" y="804"/>
                    </a:lnTo>
                    <a:lnTo>
                      <a:pt x="396" y="804"/>
                    </a:lnTo>
                    <a:lnTo>
                      <a:pt x="383" y="804"/>
                    </a:lnTo>
                    <a:lnTo>
                      <a:pt x="373" y="806"/>
                    </a:lnTo>
                    <a:lnTo>
                      <a:pt x="359" y="806"/>
                    </a:lnTo>
                    <a:lnTo>
                      <a:pt x="346" y="806"/>
                    </a:lnTo>
                    <a:lnTo>
                      <a:pt x="335" y="806"/>
                    </a:lnTo>
                    <a:lnTo>
                      <a:pt x="323" y="806"/>
                    </a:lnTo>
                    <a:lnTo>
                      <a:pt x="309" y="804"/>
                    </a:lnTo>
                    <a:lnTo>
                      <a:pt x="295" y="803"/>
                    </a:lnTo>
                    <a:lnTo>
                      <a:pt x="284" y="801"/>
                    </a:lnTo>
                    <a:lnTo>
                      <a:pt x="271" y="800"/>
                    </a:lnTo>
                    <a:lnTo>
                      <a:pt x="256" y="798"/>
                    </a:lnTo>
                    <a:lnTo>
                      <a:pt x="243" y="796"/>
                    </a:lnTo>
                    <a:lnTo>
                      <a:pt x="231" y="793"/>
                    </a:lnTo>
                    <a:lnTo>
                      <a:pt x="218" y="791"/>
                    </a:lnTo>
                    <a:lnTo>
                      <a:pt x="204" y="787"/>
                    </a:lnTo>
                    <a:lnTo>
                      <a:pt x="191" y="782"/>
                    </a:lnTo>
                    <a:lnTo>
                      <a:pt x="176" y="778"/>
                    </a:lnTo>
                    <a:lnTo>
                      <a:pt x="163" y="774"/>
                    </a:lnTo>
                    <a:lnTo>
                      <a:pt x="150" y="768"/>
                    </a:lnTo>
                    <a:lnTo>
                      <a:pt x="135" y="762"/>
                    </a:lnTo>
                    <a:lnTo>
                      <a:pt x="122" y="756"/>
                    </a:lnTo>
                    <a:lnTo>
                      <a:pt x="109" y="750"/>
                    </a:lnTo>
                    <a:lnTo>
                      <a:pt x="94" y="743"/>
                    </a:lnTo>
                    <a:lnTo>
                      <a:pt x="81" y="736"/>
                    </a:lnTo>
                    <a:lnTo>
                      <a:pt x="67" y="727"/>
                    </a:lnTo>
                    <a:lnTo>
                      <a:pt x="54" y="720"/>
                    </a:lnTo>
                    <a:lnTo>
                      <a:pt x="39" y="710"/>
                    </a:lnTo>
                    <a:lnTo>
                      <a:pt x="26" y="701"/>
                    </a:lnTo>
                    <a:lnTo>
                      <a:pt x="13" y="691"/>
                    </a:lnTo>
                    <a:lnTo>
                      <a:pt x="0" y="680"/>
                    </a:lnTo>
                    <a:lnTo>
                      <a:pt x="25" y="663"/>
                    </a:lnTo>
                    <a:lnTo>
                      <a:pt x="25" y="6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>
                <a:off x="6061075" y="5029200"/>
                <a:ext cx="788988" cy="604837"/>
              </a:xfrm>
              <a:custGeom>
                <a:avLst/>
                <a:gdLst/>
                <a:ahLst/>
                <a:cxnLst>
                  <a:cxn ang="0">
                    <a:pos x="0" y="748"/>
                  </a:cxn>
                  <a:cxn ang="0">
                    <a:pos x="995" y="0"/>
                  </a:cxn>
                  <a:cxn ang="0">
                    <a:pos x="989" y="33"/>
                  </a:cxn>
                  <a:cxn ang="0">
                    <a:pos x="22" y="761"/>
                  </a:cxn>
                  <a:cxn ang="0">
                    <a:pos x="0" y="748"/>
                  </a:cxn>
                  <a:cxn ang="0">
                    <a:pos x="0" y="748"/>
                  </a:cxn>
                </a:cxnLst>
                <a:rect l="0" t="0" r="r" b="b"/>
                <a:pathLst>
                  <a:path w="995" h="761">
                    <a:moveTo>
                      <a:pt x="0" y="748"/>
                    </a:moveTo>
                    <a:lnTo>
                      <a:pt x="995" y="0"/>
                    </a:lnTo>
                    <a:lnTo>
                      <a:pt x="989" y="33"/>
                    </a:lnTo>
                    <a:lnTo>
                      <a:pt x="22" y="761"/>
                    </a:lnTo>
                    <a:lnTo>
                      <a:pt x="0" y="748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" name="Freeform 25"/>
              <p:cNvSpPr>
                <a:spLocks/>
              </p:cNvSpPr>
              <p:nvPr/>
            </p:nvSpPr>
            <p:spPr bwMode="auto">
              <a:xfrm>
                <a:off x="6477000" y="5516563"/>
                <a:ext cx="52388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9"/>
                  </a:cxn>
                  <a:cxn ang="0">
                    <a:pos x="65" y="25"/>
                  </a:cxn>
                  <a:cxn ang="0">
                    <a:pos x="0" y="2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5">
                    <a:moveTo>
                      <a:pt x="0" y="0"/>
                    </a:moveTo>
                    <a:lnTo>
                      <a:pt x="64" y="9"/>
                    </a:lnTo>
                    <a:lnTo>
                      <a:pt x="65" y="25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6638925" y="5362575"/>
                <a:ext cx="52388" cy="365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61" y="0"/>
                  </a:cxn>
                  <a:cxn ang="0">
                    <a:pos x="67" y="18"/>
                  </a:cxn>
                  <a:cxn ang="0">
                    <a:pos x="10" y="46"/>
                  </a:cxn>
                  <a:cxn ang="0">
                    <a:pos x="0" y="31"/>
                  </a:cxn>
                  <a:cxn ang="0">
                    <a:pos x="0" y="31"/>
                  </a:cxn>
                </a:cxnLst>
                <a:rect l="0" t="0" r="r" b="b"/>
                <a:pathLst>
                  <a:path w="67" h="46">
                    <a:moveTo>
                      <a:pt x="0" y="31"/>
                    </a:moveTo>
                    <a:lnTo>
                      <a:pt x="61" y="0"/>
                    </a:lnTo>
                    <a:lnTo>
                      <a:pt x="67" y="18"/>
                    </a:lnTo>
                    <a:lnTo>
                      <a:pt x="10" y="46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" name="Freeform 27"/>
              <p:cNvSpPr>
                <a:spLocks/>
              </p:cNvSpPr>
              <p:nvPr/>
            </p:nvSpPr>
            <p:spPr bwMode="auto">
              <a:xfrm>
                <a:off x="6600825" y="5484813"/>
                <a:ext cx="38100" cy="30162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0" h="38">
                    <a:moveTo>
                      <a:pt x="0" y="27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" name="Freeform 28"/>
              <p:cNvSpPr>
                <a:spLocks/>
              </p:cNvSpPr>
              <p:nvPr/>
            </p:nvSpPr>
            <p:spPr bwMode="auto">
              <a:xfrm>
                <a:off x="6616700" y="5243513"/>
                <a:ext cx="34925" cy="57150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0" y="67"/>
                  </a:cxn>
                  <a:cxn ang="0">
                    <a:pos x="2" y="64"/>
                  </a:cxn>
                  <a:cxn ang="0">
                    <a:pos x="3" y="58"/>
                  </a:cxn>
                  <a:cxn ang="0">
                    <a:pos x="6" y="54"/>
                  </a:cxn>
                  <a:cxn ang="0">
                    <a:pos x="8" y="48"/>
                  </a:cxn>
                  <a:cxn ang="0">
                    <a:pos x="9" y="42"/>
                  </a:cxn>
                  <a:cxn ang="0">
                    <a:pos x="12" y="36"/>
                  </a:cxn>
                  <a:cxn ang="0">
                    <a:pos x="15" y="31"/>
                  </a:cxn>
                  <a:cxn ang="0">
                    <a:pos x="16" y="23"/>
                  </a:cxn>
                  <a:cxn ang="0">
                    <a:pos x="19" y="19"/>
                  </a:cxn>
                  <a:cxn ang="0">
                    <a:pos x="22" y="13"/>
                  </a:cxn>
                  <a:cxn ang="0">
                    <a:pos x="24" y="9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44" y="6"/>
                  </a:cxn>
                  <a:cxn ang="0">
                    <a:pos x="16" y="7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44" h="73">
                    <a:moveTo>
                      <a:pt x="0" y="71"/>
                    </a:moveTo>
                    <a:lnTo>
                      <a:pt x="0" y="67"/>
                    </a:lnTo>
                    <a:lnTo>
                      <a:pt x="2" y="64"/>
                    </a:lnTo>
                    <a:lnTo>
                      <a:pt x="3" y="58"/>
                    </a:lnTo>
                    <a:lnTo>
                      <a:pt x="6" y="54"/>
                    </a:lnTo>
                    <a:lnTo>
                      <a:pt x="8" y="48"/>
                    </a:lnTo>
                    <a:lnTo>
                      <a:pt x="9" y="42"/>
                    </a:lnTo>
                    <a:lnTo>
                      <a:pt x="12" y="36"/>
                    </a:lnTo>
                    <a:lnTo>
                      <a:pt x="15" y="31"/>
                    </a:lnTo>
                    <a:lnTo>
                      <a:pt x="16" y="23"/>
                    </a:lnTo>
                    <a:lnTo>
                      <a:pt x="19" y="19"/>
                    </a:lnTo>
                    <a:lnTo>
                      <a:pt x="22" y="13"/>
                    </a:lnTo>
                    <a:lnTo>
                      <a:pt x="24" y="9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44" y="6"/>
                    </a:lnTo>
                    <a:lnTo>
                      <a:pt x="16" y="7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" name="Freeform 29"/>
              <p:cNvSpPr>
                <a:spLocks/>
              </p:cNvSpPr>
              <p:nvPr/>
            </p:nvSpPr>
            <p:spPr bwMode="auto">
              <a:xfrm>
                <a:off x="6338888" y="5484813"/>
                <a:ext cx="57150" cy="114300"/>
              </a:xfrm>
              <a:custGeom>
                <a:avLst/>
                <a:gdLst/>
                <a:ahLst/>
                <a:cxnLst>
                  <a:cxn ang="0">
                    <a:pos x="47" y="3"/>
                  </a:cxn>
                  <a:cxn ang="0">
                    <a:pos x="42" y="11"/>
                  </a:cxn>
                  <a:cxn ang="0">
                    <a:pos x="36" y="19"/>
                  </a:cxn>
                  <a:cxn ang="0">
                    <a:pos x="32" y="28"/>
                  </a:cxn>
                  <a:cxn ang="0">
                    <a:pos x="25" y="40"/>
                  </a:cxn>
                  <a:cxn ang="0">
                    <a:pos x="19" y="53"/>
                  </a:cxn>
                  <a:cxn ang="0">
                    <a:pos x="15" y="66"/>
                  </a:cxn>
                  <a:cxn ang="0">
                    <a:pos x="9" y="79"/>
                  </a:cxn>
                  <a:cxn ang="0">
                    <a:pos x="4" y="92"/>
                  </a:cxn>
                  <a:cxn ang="0">
                    <a:pos x="1" y="104"/>
                  </a:cxn>
                  <a:cxn ang="0">
                    <a:pos x="0" y="115"/>
                  </a:cxn>
                  <a:cxn ang="0">
                    <a:pos x="1" y="126"/>
                  </a:cxn>
                  <a:cxn ang="0">
                    <a:pos x="4" y="133"/>
                  </a:cxn>
                  <a:cxn ang="0">
                    <a:pos x="10" y="139"/>
                  </a:cxn>
                  <a:cxn ang="0">
                    <a:pos x="20" y="143"/>
                  </a:cxn>
                  <a:cxn ang="0">
                    <a:pos x="32" y="143"/>
                  </a:cxn>
                  <a:cxn ang="0">
                    <a:pos x="42" y="140"/>
                  </a:cxn>
                  <a:cxn ang="0">
                    <a:pos x="52" y="131"/>
                  </a:cxn>
                  <a:cxn ang="0">
                    <a:pos x="61" y="120"/>
                  </a:cxn>
                  <a:cxn ang="0">
                    <a:pos x="64" y="110"/>
                  </a:cxn>
                  <a:cxn ang="0">
                    <a:pos x="67" y="99"/>
                  </a:cxn>
                  <a:cxn ang="0">
                    <a:pos x="68" y="88"/>
                  </a:cxn>
                  <a:cxn ang="0">
                    <a:pos x="70" y="75"/>
                  </a:cxn>
                  <a:cxn ang="0">
                    <a:pos x="70" y="63"/>
                  </a:cxn>
                  <a:cxn ang="0">
                    <a:pos x="68" y="50"/>
                  </a:cxn>
                  <a:cxn ang="0">
                    <a:pos x="68" y="38"/>
                  </a:cxn>
                  <a:cxn ang="0">
                    <a:pos x="68" y="28"/>
                  </a:cxn>
                  <a:cxn ang="0">
                    <a:pos x="68" y="18"/>
                  </a:cxn>
                  <a:cxn ang="0">
                    <a:pos x="70" y="6"/>
                  </a:cxn>
                  <a:cxn ang="0">
                    <a:pos x="57" y="13"/>
                  </a:cxn>
                  <a:cxn ang="0">
                    <a:pos x="57" y="18"/>
                  </a:cxn>
                  <a:cxn ang="0">
                    <a:pos x="55" y="31"/>
                  </a:cxn>
                  <a:cxn ang="0">
                    <a:pos x="54" y="38"/>
                  </a:cxn>
                  <a:cxn ang="0">
                    <a:pos x="52" y="48"/>
                  </a:cxn>
                  <a:cxn ang="0">
                    <a:pos x="51" y="59"/>
                  </a:cxn>
                  <a:cxn ang="0">
                    <a:pos x="51" y="70"/>
                  </a:cxn>
                  <a:cxn ang="0">
                    <a:pos x="48" y="79"/>
                  </a:cxn>
                  <a:cxn ang="0">
                    <a:pos x="47" y="89"/>
                  </a:cxn>
                  <a:cxn ang="0">
                    <a:pos x="44" y="99"/>
                  </a:cxn>
                  <a:cxn ang="0">
                    <a:pos x="42" y="108"/>
                  </a:cxn>
                  <a:cxn ang="0">
                    <a:pos x="35" y="120"/>
                  </a:cxn>
                  <a:cxn ang="0">
                    <a:pos x="28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5" y="92"/>
                  </a:cxn>
                  <a:cxn ang="0">
                    <a:pos x="32" y="75"/>
                  </a:cxn>
                  <a:cxn ang="0">
                    <a:pos x="33" y="64"/>
                  </a:cxn>
                  <a:cxn ang="0">
                    <a:pos x="38" y="57"/>
                  </a:cxn>
                  <a:cxn ang="0">
                    <a:pos x="44" y="41"/>
                  </a:cxn>
                  <a:cxn ang="0">
                    <a:pos x="49" y="31"/>
                  </a:cxn>
                  <a:cxn ang="0">
                    <a:pos x="51" y="28"/>
                  </a:cxn>
                  <a:cxn ang="0">
                    <a:pos x="48" y="2"/>
                  </a:cxn>
                </a:cxnLst>
                <a:rect l="0" t="0" r="r" b="b"/>
                <a:pathLst>
                  <a:path w="71" h="145">
                    <a:moveTo>
                      <a:pt x="48" y="2"/>
                    </a:moveTo>
                    <a:lnTo>
                      <a:pt x="47" y="3"/>
                    </a:lnTo>
                    <a:lnTo>
                      <a:pt x="44" y="8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36" y="19"/>
                    </a:lnTo>
                    <a:lnTo>
                      <a:pt x="35" y="24"/>
                    </a:lnTo>
                    <a:lnTo>
                      <a:pt x="32" y="28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2" y="46"/>
                    </a:lnTo>
                    <a:lnTo>
                      <a:pt x="19" y="53"/>
                    </a:lnTo>
                    <a:lnTo>
                      <a:pt x="17" y="59"/>
                    </a:lnTo>
                    <a:lnTo>
                      <a:pt x="15" y="66"/>
                    </a:lnTo>
                    <a:lnTo>
                      <a:pt x="12" y="73"/>
                    </a:lnTo>
                    <a:lnTo>
                      <a:pt x="9" y="79"/>
                    </a:lnTo>
                    <a:lnTo>
                      <a:pt x="6" y="86"/>
                    </a:lnTo>
                    <a:lnTo>
                      <a:pt x="4" y="92"/>
                    </a:lnTo>
                    <a:lnTo>
                      <a:pt x="3" y="99"/>
                    </a:lnTo>
                    <a:lnTo>
                      <a:pt x="1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1" y="121"/>
                    </a:lnTo>
                    <a:lnTo>
                      <a:pt x="1" y="126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5" y="142"/>
                    </a:lnTo>
                    <a:lnTo>
                      <a:pt x="20" y="143"/>
                    </a:lnTo>
                    <a:lnTo>
                      <a:pt x="26" y="145"/>
                    </a:lnTo>
                    <a:lnTo>
                      <a:pt x="32" y="143"/>
                    </a:lnTo>
                    <a:lnTo>
                      <a:pt x="36" y="143"/>
                    </a:lnTo>
                    <a:lnTo>
                      <a:pt x="42" y="140"/>
                    </a:lnTo>
                    <a:lnTo>
                      <a:pt x="47" y="139"/>
                    </a:lnTo>
                    <a:lnTo>
                      <a:pt x="52" y="131"/>
                    </a:lnTo>
                    <a:lnTo>
                      <a:pt x="60" y="124"/>
                    </a:lnTo>
                    <a:lnTo>
                      <a:pt x="61" y="120"/>
                    </a:lnTo>
                    <a:lnTo>
                      <a:pt x="63" y="115"/>
                    </a:lnTo>
                    <a:lnTo>
                      <a:pt x="64" y="110"/>
                    </a:lnTo>
                    <a:lnTo>
                      <a:pt x="65" y="104"/>
                    </a:lnTo>
                    <a:lnTo>
                      <a:pt x="67" y="99"/>
                    </a:lnTo>
                    <a:lnTo>
                      <a:pt x="67" y="94"/>
                    </a:lnTo>
                    <a:lnTo>
                      <a:pt x="68" y="88"/>
                    </a:lnTo>
                    <a:lnTo>
                      <a:pt x="70" y="82"/>
                    </a:lnTo>
                    <a:lnTo>
                      <a:pt x="70" y="75"/>
                    </a:lnTo>
                    <a:lnTo>
                      <a:pt x="70" y="69"/>
                    </a:lnTo>
                    <a:lnTo>
                      <a:pt x="70" y="63"/>
                    </a:lnTo>
                    <a:lnTo>
                      <a:pt x="70" y="57"/>
                    </a:lnTo>
                    <a:lnTo>
                      <a:pt x="68" y="50"/>
                    </a:lnTo>
                    <a:lnTo>
                      <a:pt x="68" y="44"/>
                    </a:lnTo>
                    <a:lnTo>
                      <a:pt x="68" y="38"/>
                    </a:lnTo>
                    <a:lnTo>
                      <a:pt x="68" y="34"/>
                    </a:lnTo>
                    <a:lnTo>
                      <a:pt x="68" y="28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68" y="13"/>
                    </a:lnTo>
                    <a:lnTo>
                      <a:pt x="70" y="6"/>
                    </a:lnTo>
                    <a:lnTo>
                      <a:pt x="71" y="0"/>
                    </a:lnTo>
                    <a:lnTo>
                      <a:pt x="57" y="13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22"/>
                    </a:lnTo>
                    <a:lnTo>
                      <a:pt x="55" y="31"/>
                    </a:lnTo>
                    <a:lnTo>
                      <a:pt x="55" y="34"/>
                    </a:lnTo>
                    <a:lnTo>
                      <a:pt x="54" y="38"/>
                    </a:lnTo>
                    <a:lnTo>
                      <a:pt x="52" y="44"/>
                    </a:lnTo>
                    <a:lnTo>
                      <a:pt x="52" y="48"/>
                    </a:lnTo>
                    <a:lnTo>
                      <a:pt x="52" y="53"/>
                    </a:lnTo>
                    <a:lnTo>
                      <a:pt x="51" y="59"/>
                    </a:lnTo>
                    <a:lnTo>
                      <a:pt x="51" y="64"/>
                    </a:lnTo>
                    <a:lnTo>
                      <a:pt x="51" y="70"/>
                    </a:lnTo>
                    <a:lnTo>
                      <a:pt x="49" y="75"/>
                    </a:lnTo>
                    <a:lnTo>
                      <a:pt x="48" y="79"/>
                    </a:lnTo>
                    <a:lnTo>
                      <a:pt x="48" y="85"/>
                    </a:lnTo>
                    <a:lnTo>
                      <a:pt x="47" y="89"/>
                    </a:lnTo>
                    <a:lnTo>
                      <a:pt x="45" y="94"/>
                    </a:lnTo>
                    <a:lnTo>
                      <a:pt x="44" y="99"/>
                    </a:lnTo>
                    <a:lnTo>
                      <a:pt x="42" y="102"/>
                    </a:lnTo>
                    <a:lnTo>
                      <a:pt x="42" y="108"/>
                    </a:lnTo>
                    <a:lnTo>
                      <a:pt x="38" y="114"/>
                    </a:lnTo>
                    <a:lnTo>
                      <a:pt x="35" y="120"/>
                    </a:lnTo>
                    <a:lnTo>
                      <a:pt x="32" y="123"/>
                    </a:lnTo>
                    <a:lnTo>
                      <a:pt x="28" y="124"/>
                    </a:lnTo>
                    <a:lnTo>
                      <a:pt x="25" y="123"/>
                    </a:lnTo>
                    <a:lnTo>
                      <a:pt x="22" y="118"/>
                    </a:lnTo>
                    <a:lnTo>
                      <a:pt x="20" y="113"/>
                    </a:lnTo>
                    <a:lnTo>
                      <a:pt x="22" y="107"/>
                    </a:lnTo>
                    <a:lnTo>
                      <a:pt x="22" y="99"/>
                    </a:lnTo>
                    <a:lnTo>
                      <a:pt x="25" y="92"/>
                    </a:lnTo>
                    <a:lnTo>
                      <a:pt x="28" y="82"/>
                    </a:lnTo>
                    <a:lnTo>
                      <a:pt x="32" y="75"/>
                    </a:lnTo>
                    <a:lnTo>
                      <a:pt x="32" y="70"/>
                    </a:lnTo>
                    <a:lnTo>
                      <a:pt x="33" y="64"/>
                    </a:lnTo>
                    <a:lnTo>
                      <a:pt x="35" y="60"/>
                    </a:lnTo>
                    <a:lnTo>
                      <a:pt x="38" y="57"/>
                    </a:lnTo>
                    <a:lnTo>
                      <a:pt x="41" y="48"/>
                    </a:lnTo>
                    <a:lnTo>
                      <a:pt x="44" y="41"/>
                    </a:lnTo>
                    <a:lnTo>
                      <a:pt x="47" y="35"/>
                    </a:lnTo>
                    <a:lnTo>
                      <a:pt x="49" y="31"/>
                    </a:lnTo>
                    <a:lnTo>
                      <a:pt x="51" y="28"/>
                    </a:lnTo>
                    <a:lnTo>
                      <a:pt x="51" y="2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" name="Freeform 30"/>
              <p:cNvSpPr>
                <a:spLocks/>
              </p:cNvSpPr>
              <p:nvPr/>
            </p:nvSpPr>
            <p:spPr bwMode="auto">
              <a:xfrm>
                <a:off x="6557963" y="5346700"/>
                <a:ext cx="60325" cy="104775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5" y="114"/>
                  </a:cxn>
                  <a:cxn ang="0">
                    <a:pos x="18" y="101"/>
                  </a:cxn>
                  <a:cxn ang="0">
                    <a:pos x="22" y="85"/>
                  </a:cxn>
                  <a:cxn ang="0">
                    <a:pos x="28" y="67"/>
                  </a:cxn>
                  <a:cxn ang="0">
                    <a:pos x="34" y="53"/>
                  </a:cxn>
                  <a:cxn ang="0">
                    <a:pos x="41" y="39"/>
                  </a:cxn>
                  <a:cxn ang="0">
                    <a:pos x="50" y="36"/>
                  </a:cxn>
                  <a:cxn ang="0">
                    <a:pos x="57" y="38"/>
                  </a:cxn>
                  <a:cxn ang="0">
                    <a:pos x="58" y="47"/>
                  </a:cxn>
                  <a:cxn ang="0">
                    <a:pos x="57" y="58"/>
                  </a:cxn>
                  <a:cxn ang="0">
                    <a:pos x="51" y="73"/>
                  </a:cxn>
                  <a:cxn ang="0">
                    <a:pos x="44" y="86"/>
                  </a:cxn>
                  <a:cxn ang="0">
                    <a:pos x="37" y="99"/>
                  </a:cxn>
                  <a:cxn ang="0">
                    <a:pos x="29" y="109"/>
                  </a:cxn>
                  <a:cxn ang="0">
                    <a:pos x="26" y="117"/>
                  </a:cxn>
                  <a:cxn ang="0">
                    <a:pos x="31" y="131"/>
                  </a:cxn>
                  <a:cxn ang="0">
                    <a:pos x="34" y="128"/>
                  </a:cxn>
                  <a:cxn ang="0">
                    <a:pos x="41" y="121"/>
                  </a:cxn>
                  <a:cxn ang="0">
                    <a:pos x="51" y="109"/>
                  </a:cxn>
                  <a:cxn ang="0">
                    <a:pos x="61" y="95"/>
                  </a:cxn>
                  <a:cxn ang="0">
                    <a:pos x="66" y="85"/>
                  </a:cxn>
                  <a:cxn ang="0">
                    <a:pos x="71" y="76"/>
                  </a:cxn>
                  <a:cxn ang="0">
                    <a:pos x="74" y="66"/>
                  </a:cxn>
                  <a:cxn ang="0">
                    <a:pos x="77" y="55"/>
                  </a:cxn>
                  <a:cxn ang="0">
                    <a:pos x="77" y="45"/>
                  </a:cxn>
                  <a:cxn ang="0">
                    <a:pos x="77" y="35"/>
                  </a:cxn>
                  <a:cxn ang="0">
                    <a:pos x="74" y="25"/>
                  </a:cxn>
                  <a:cxn ang="0">
                    <a:pos x="71" y="15"/>
                  </a:cxn>
                  <a:cxn ang="0">
                    <a:pos x="64" y="4"/>
                  </a:cxn>
                  <a:cxn ang="0">
                    <a:pos x="58" y="0"/>
                  </a:cxn>
                  <a:cxn ang="0">
                    <a:pos x="45" y="3"/>
                  </a:cxn>
                  <a:cxn ang="0">
                    <a:pos x="38" y="9"/>
                  </a:cxn>
                  <a:cxn ang="0">
                    <a:pos x="32" y="18"/>
                  </a:cxn>
                  <a:cxn ang="0">
                    <a:pos x="25" y="29"/>
                  </a:cxn>
                  <a:cxn ang="0">
                    <a:pos x="21" y="41"/>
                  </a:cxn>
                  <a:cxn ang="0">
                    <a:pos x="15" y="54"/>
                  </a:cxn>
                  <a:cxn ang="0">
                    <a:pos x="9" y="67"/>
                  </a:cxn>
                  <a:cxn ang="0">
                    <a:pos x="6" y="82"/>
                  </a:cxn>
                  <a:cxn ang="0">
                    <a:pos x="3" y="95"/>
                  </a:cxn>
                  <a:cxn ang="0">
                    <a:pos x="0" y="105"/>
                  </a:cxn>
                  <a:cxn ang="0">
                    <a:pos x="0" y="117"/>
                  </a:cxn>
                  <a:cxn ang="0">
                    <a:pos x="0" y="124"/>
                  </a:cxn>
                  <a:cxn ang="0">
                    <a:pos x="2" y="130"/>
                  </a:cxn>
                  <a:cxn ang="0">
                    <a:pos x="15" y="124"/>
                  </a:cxn>
                </a:cxnLst>
                <a:rect l="0" t="0" r="r" b="b"/>
                <a:pathLst>
                  <a:path w="77" h="131">
                    <a:moveTo>
                      <a:pt x="15" y="124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6" y="109"/>
                    </a:lnTo>
                    <a:lnTo>
                      <a:pt x="18" y="101"/>
                    </a:lnTo>
                    <a:lnTo>
                      <a:pt x="21" y="93"/>
                    </a:lnTo>
                    <a:lnTo>
                      <a:pt x="22" y="85"/>
                    </a:lnTo>
                    <a:lnTo>
                      <a:pt x="25" y="76"/>
                    </a:lnTo>
                    <a:lnTo>
                      <a:pt x="28" y="67"/>
                    </a:lnTo>
                    <a:lnTo>
                      <a:pt x="31" y="60"/>
                    </a:lnTo>
                    <a:lnTo>
                      <a:pt x="34" y="53"/>
                    </a:lnTo>
                    <a:lnTo>
                      <a:pt x="38" y="45"/>
                    </a:lnTo>
                    <a:lnTo>
                      <a:pt x="41" y="39"/>
                    </a:lnTo>
                    <a:lnTo>
                      <a:pt x="45" y="38"/>
                    </a:lnTo>
                    <a:lnTo>
                      <a:pt x="50" y="36"/>
                    </a:lnTo>
                    <a:lnTo>
                      <a:pt x="54" y="36"/>
                    </a:lnTo>
                    <a:lnTo>
                      <a:pt x="57" y="38"/>
                    </a:lnTo>
                    <a:lnTo>
                      <a:pt x="58" y="41"/>
                    </a:lnTo>
                    <a:lnTo>
                      <a:pt x="58" y="47"/>
                    </a:lnTo>
                    <a:lnTo>
                      <a:pt x="58" y="53"/>
                    </a:lnTo>
                    <a:lnTo>
                      <a:pt x="57" y="58"/>
                    </a:lnTo>
                    <a:lnTo>
                      <a:pt x="54" y="66"/>
                    </a:lnTo>
                    <a:lnTo>
                      <a:pt x="51" y="73"/>
                    </a:lnTo>
                    <a:lnTo>
                      <a:pt x="48" y="79"/>
                    </a:lnTo>
                    <a:lnTo>
                      <a:pt x="44" y="86"/>
                    </a:lnTo>
                    <a:lnTo>
                      <a:pt x="39" y="93"/>
                    </a:lnTo>
                    <a:lnTo>
                      <a:pt x="37" y="99"/>
                    </a:lnTo>
                    <a:lnTo>
                      <a:pt x="34" y="105"/>
                    </a:lnTo>
                    <a:lnTo>
                      <a:pt x="29" y="109"/>
                    </a:lnTo>
                    <a:lnTo>
                      <a:pt x="28" y="114"/>
                    </a:lnTo>
                    <a:lnTo>
                      <a:pt x="26" y="117"/>
                    </a:lnTo>
                    <a:lnTo>
                      <a:pt x="26" y="118"/>
                    </a:lnTo>
                    <a:lnTo>
                      <a:pt x="31" y="131"/>
                    </a:lnTo>
                    <a:lnTo>
                      <a:pt x="31" y="130"/>
                    </a:lnTo>
                    <a:lnTo>
                      <a:pt x="34" y="128"/>
                    </a:lnTo>
                    <a:lnTo>
                      <a:pt x="37" y="125"/>
                    </a:lnTo>
                    <a:lnTo>
                      <a:pt x="41" y="121"/>
                    </a:lnTo>
                    <a:lnTo>
                      <a:pt x="45" y="115"/>
                    </a:lnTo>
                    <a:lnTo>
                      <a:pt x="51" y="109"/>
                    </a:lnTo>
                    <a:lnTo>
                      <a:pt x="57" y="102"/>
                    </a:lnTo>
                    <a:lnTo>
                      <a:pt x="61" y="95"/>
                    </a:lnTo>
                    <a:lnTo>
                      <a:pt x="64" y="89"/>
                    </a:lnTo>
                    <a:lnTo>
                      <a:pt x="66" y="85"/>
                    </a:lnTo>
                    <a:lnTo>
                      <a:pt x="69" y="79"/>
                    </a:lnTo>
                    <a:lnTo>
                      <a:pt x="71" y="76"/>
                    </a:lnTo>
                    <a:lnTo>
                      <a:pt x="73" y="70"/>
                    </a:lnTo>
                    <a:lnTo>
                      <a:pt x="74" y="66"/>
                    </a:lnTo>
                    <a:lnTo>
                      <a:pt x="76" y="61"/>
                    </a:lnTo>
                    <a:lnTo>
                      <a:pt x="77" y="55"/>
                    </a:lnTo>
                    <a:lnTo>
                      <a:pt x="77" y="51"/>
                    </a:lnTo>
                    <a:lnTo>
                      <a:pt x="77" y="45"/>
                    </a:lnTo>
                    <a:lnTo>
                      <a:pt x="77" y="39"/>
                    </a:lnTo>
                    <a:lnTo>
                      <a:pt x="77" y="35"/>
                    </a:lnTo>
                    <a:lnTo>
                      <a:pt x="76" y="29"/>
                    </a:lnTo>
                    <a:lnTo>
                      <a:pt x="74" y="25"/>
                    </a:lnTo>
                    <a:lnTo>
                      <a:pt x="73" y="19"/>
                    </a:lnTo>
                    <a:lnTo>
                      <a:pt x="71" y="15"/>
                    </a:lnTo>
                    <a:lnTo>
                      <a:pt x="67" y="9"/>
                    </a:lnTo>
                    <a:lnTo>
                      <a:pt x="64" y="4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8" y="9"/>
                    </a:lnTo>
                    <a:lnTo>
                      <a:pt x="35" y="13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5" y="29"/>
                    </a:lnTo>
                    <a:lnTo>
                      <a:pt x="23" y="35"/>
                    </a:lnTo>
                    <a:lnTo>
                      <a:pt x="21" y="41"/>
                    </a:lnTo>
                    <a:lnTo>
                      <a:pt x="18" y="47"/>
                    </a:lnTo>
                    <a:lnTo>
                      <a:pt x="15" y="54"/>
                    </a:lnTo>
                    <a:lnTo>
                      <a:pt x="12" y="60"/>
                    </a:lnTo>
                    <a:lnTo>
                      <a:pt x="9" y="67"/>
                    </a:lnTo>
                    <a:lnTo>
                      <a:pt x="7" y="74"/>
                    </a:lnTo>
                    <a:lnTo>
                      <a:pt x="6" y="82"/>
                    </a:lnTo>
                    <a:lnTo>
                      <a:pt x="5" y="87"/>
                    </a:lnTo>
                    <a:lnTo>
                      <a:pt x="3" y="95"/>
                    </a:lnTo>
                    <a:lnTo>
                      <a:pt x="2" y="99"/>
                    </a:lnTo>
                    <a:lnTo>
                      <a:pt x="0" y="105"/>
                    </a:lnTo>
                    <a:lnTo>
                      <a:pt x="0" y="111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2" y="130"/>
                    </a:lnTo>
                    <a:lnTo>
                      <a:pt x="15" y="124"/>
                    </a:lnTo>
                    <a:lnTo>
                      <a:pt x="1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" name="Freeform 31"/>
              <p:cNvSpPr>
                <a:spLocks/>
              </p:cNvSpPr>
              <p:nvPr/>
            </p:nvSpPr>
            <p:spPr bwMode="auto">
              <a:xfrm>
                <a:off x="6446838" y="5356225"/>
                <a:ext cx="44450" cy="61912"/>
              </a:xfrm>
              <a:custGeom>
                <a:avLst/>
                <a:gdLst/>
                <a:ahLst/>
                <a:cxnLst>
                  <a:cxn ang="0">
                    <a:pos x="12" y="70"/>
                  </a:cxn>
                  <a:cxn ang="0">
                    <a:pos x="12" y="68"/>
                  </a:cxn>
                  <a:cxn ang="0">
                    <a:pos x="12" y="67"/>
                  </a:cxn>
                  <a:cxn ang="0">
                    <a:pos x="13" y="62"/>
                  </a:cxn>
                  <a:cxn ang="0">
                    <a:pos x="15" y="58"/>
                  </a:cxn>
                  <a:cxn ang="0">
                    <a:pos x="18" y="54"/>
                  </a:cxn>
                  <a:cxn ang="0">
                    <a:pos x="19" y="48"/>
                  </a:cxn>
                  <a:cxn ang="0">
                    <a:pos x="22" y="42"/>
                  </a:cxn>
                  <a:cxn ang="0">
                    <a:pos x="25" y="36"/>
                  </a:cxn>
                  <a:cxn ang="0">
                    <a:pos x="27" y="32"/>
                  </a:cxn>
                  <a:cxn ang="0">
                    <a:pos x="29" y="27"/>
                  </a:cxn>
                  <a:cxn ang="0">
                    <a:pos x="32" y="24"/>
                  </a:cxn>
                  <a:cxn ang="0">
                    <a:pos x="34" y="23"/>
                  </a:cxn>
                  <a:cxn ang="0">
                    <a:pos x="35" y="22"/>
                  </a:cxn>
                  <a:cxn ang="0">
                    <a:pos x="37" y="23"/>
                  </a:cxn>
                  <a:cxn ang="0">
                    <a:pos x="38" y="26"/>
                  </a:cxn>
                  <a:cxn ang="0">
                    <a:pos x="40" y="33"/>
                  </a:cxn>
                  <a:cxn ang="0">
                    <a:pos x="40" y="33"/>
                  </a:cxn>
                  <a:cxn ang="0">
                    <a:pos x="40" y="36"/>
                  </a:cxn>
                  <a:cxn ang="0">
                    <a:pos x="38" y="39"/>
                  </a:cxn>
                  <a:cxn ang="0">
                    <a:pos x="37" y="43"/>
                  </a:cxn>
                  <a:cxn ang="0">
                    <a:pos x="35" y="49"/>
                  </a:cxn>
                  <a:cxn ang="0">
                    <a:pos x="34" y="54"/>
                  </a:cxn>
                  <a:cxn ang="0">
                    <a:pos x="29" y="58"/>
                  </a:cxn>
                  <a:cxn ang="0">
                    <a:pos x="27" y="62"/>
                  </a:cxn>
                  <a:cxn ang="0">
                    <a:pos x="32" y="78"/>
                  </a:cxn>
                  <a:cxn ang="0">
                    <a:pos x="34" y="77"/>
                  </a:cxn>
                  <a:cxn ang="0">
                    <a:pos x="40" y="70"/>
                  </a:cxn>
                  <a:cxn ang="0">
                    <a:pos x="41" y="65"/>
                  </a:cxn>
                  <a:cxn ang="0">
                    <a:pos x="46" y="61"/>
                  </a:cxn>
                  <a:cxn ang="0">
                    <a:pos x="48" y="55"/>
                  </a:cxn>
                  <a:cxn ang="0">
                    <a:pos x="51" y="49"/>
                  </a:cxn>
                  <a:cxn ang="0">
                    <a:pos x="54" y="43"/>
                  </a:cxn>
                  <a:cxn ang="0">
                    <a:pos x="56" y="36"/>
                  </a:cxn>
                  <a:cxn ang="0">
                    <a:pos x="57" y="30"/>
                  </a:cxn>
                  <a:cxn ang="0">
                    <a:pos x="57" y="24"/>
                  </a:cxn>
                  <a:cxn ang="0">
                    <a:pos x="56" y="17"/>
                  </a:cxn>
                  <a:cxn ang="0">
                    <a:pos x="53" y="11"/>
                  </a:cxn>
                  <a:cxn ang="0">
                    <a:pos x="48" y="6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5" y="0"/>
                  </a:cxn>
                  <a:cxn ang="0">
                    <a:pos x="28" y="3"/>
                  </a:cxn>
                  <a:cxn ang="0">
                    <a:pos x="22" y="8"/>
                  </a:cxn>
                  <a:cxn ang="0">
                    <a:pos x="18" y="11"/>
                  </a:cxn>
                  <a:cxn ang="0">
                    <a:pos x="13" y="16"/>
                  </a:cxn>
                  <a:cxn ang="0">
                    <a:pos x="11" y="20"/>
                  </a:cxn>
                  <a:cxn ang="0">
                    <a:pos x="8" y="27"/>
                  </a:cxn>
                  <a:cxn ang="0">
                    <a:pos x="5" y="32"/>
                  </a:cxn>
                  <a:cxn ang="0">
                    <a:pos x="5" y="35"/>
                  </a:cxn>
                  <a:cxn ang="0">
                    <a:pos x="3" y="41"/>
                  </a:cxn>
                  <a:cxn ang="0">
                    <a:pos x="3" y="45"/>
                  </a:cxn>
                  <a:cxn ang="0">
                    <a:pos x="0" y="49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12" y="70"/>
                  </a:cxn>
                  <a:cxn ang="0">
                    <a:pos x="12" y="70"/>
                  </a:cxn>
                </a:cxnLst>
                <a:rect l="0" t="0" r="r" b="b"/>
                <a:pathLst>
                  <a:path w="57" h="78">
                    <a:moveTo>
                      <a:pt x="12" y="70"/>
                    </a:moveTo>
                    <a:lnTo>
                      <a:pt x="12" y="68"/>
                    </a:lnTo>
                    <a:lnTo>
                      <a:pt x="12" y="67"/>
                    </a:lnTo>
                    <a:lnTo>
                      <a:pt x="13" y="62"/>
                    </a:lnTo>
                    <a:lnTo>
                      <a:pt x="15" y="58"/>
                    </a:lnTo>
                    <a:lnTo>
                      <a:pt x="18" y="54"/>
                    </a:lnTo>
                    <a:lnTo>
                      <a:pt x="19" y="48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7" y="32"/>
                    </a:lnTo>
                    <a:lnTo>
                      <a:pt x="29" y="27"/>
                    </a:lnTo>
                    <a:lnTo>
                      <a:pt x="32" y="24"/>
                    </a:lnTo>
                    <a:lnTo>
                      <a:pt x="34" y="23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6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38" y="39"/>
                    </a:lnTo>
                    <a:lnTo>
                      <a:pt x="37" y="43"/>
                    </a:lnTo>
                    <a:lnTo>
                      <a:pt x="35" y="49"/>
                    </a:lnTo>
                    <a:lnTo>
                      <a:pt x="34" y="54"/>
                    </a:lnTo>
                    <a:lnTo>
                      <a:pt x="29" y="58"/>
                    </a:lnTo>
                    <a:lnTo>
                      <a:pt x="27" y="62"/>
                    </a:lnTo>
                    <a:lnTo>
                      <a:pt x="32" y="78"/>
                    </a:lnTo>
                    <a:lnTo>
                      <a:pt x="34" y="77"/>
                    </a:lnTo>
                    <a:lnTo>
                      <a:pt x="40" y="70"/>
                    </a:lnTo>
                    <a:lnTo>
                      <a:pt x="41" y="65"/>
                    </a:lnTo>
                    <a:lnTo>
                      <a:pt x="46" y="61"/>
                    </a:lnTo>
                    <a:lnTo>
                      <a:pt x="48" y="55"/>
                    </a:lnTo>
                    <a:lnTo>
                      <a:pt x="51" y="49"/>
                    </a:lnTo>
                    <a:lnTo>
                      <a:pt x="54" y="43"/>
                    </a:lnTo>
                    <a:lnTo>
                      <a:pt x="56" y="36"/>
                    </a:lnTo>
                    <a:lnTo>
                      <a:pt x="57" y="30"/>
                    </a:lnTo>
                    <a:lnTo>
                      <a:pt x="57" y="24"/>
                    </a:lnTo>
                    <a:lnTo>
                      <a:pt x="56" y="17"/>
                    </a:lnTo>
                    <a:lnTo>
                      <a:pt x="53" y="11"/>
                    </a:lnTo>
                    <a:lnTo>
                      <a:pt x="48" y="6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28" y="3"/>
                    </a:lnTo>
                    <a:lnTo>
                      <a:pt x="22" y="8"/>
                    </a:lnTo>
                    <a:lnTo>
                      <a:pt x="18" y="11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8" y="27"/>
                    </a:lnTo>
                    <a:lnTo>
                      <a:pt x="5" y="32"/>
                    </a:lnTo>
                    <a:lnTo>
                      <a:pt x="5" y="35"/>
                    </a:lnTo>
                    <a:lnTo>
                      <a:pt x="3" y="41"/>
                    </a:lnTo>
                    <a:lnTo>
                      <a:pt x="3" y="45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2" y="70"/>
                    </a:lnTo>
                    <a:lnTo>
                      <a:pt x="12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>
                <a:off x="6272213" y="5497513"/>
                <a:ext cx="47625" cy="46037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6" y="3"/>
                  </a:cxn>
                  <a:cxn ang="0">
                    <a:pos x="32" y="7"/>
                  </a:cxn>
                  <a:cxn ang="0">
                    <a:pos x="27" y="13"/>
                  </a:cxn>
                  <a:cxn ang="0">
                    <a:pos x="23" y="20"/>
                  </a:cxn>
                  <a:cxn ang="0">
                    <a:pos x="20" y="26"/>
                  </a:cxn>
                  <a:cxn ang="0">
                    <a:pos x="17" y="33"/>
                  </a:cxn>
                  <a:cxn ang="0">
                    <a:pos x="18" y="38"/>
                  </a:cxn>
                  <a:cxn ang="0">
                    <a:pos x="24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2" y="26"/>
                  </a:cxn>
                  <a:cxn ang="0">
                    <a:pos x="45" y="20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0" y="4"/>
                  </a:cxn>
                  <a:cxn ang="0">
                    <a:pos x="50" y="3"/>
                  </a:cxn>
                  <a:cxn ang="0">
                    <a:pos x="59" y="16"/>
                  </a:cxn>
                  <a:cxn ang="0">
                    <a:pos x="58" y="17"/>
                  </a:cxn>
                  <a:cxn ang="0">
                    <a:pos x="58" y="23"/>
                  </a:cxn>
                  <a:cxn ang="0">
                    <a:pos x="58" y="26"/>
                  </a:cxn>
                  <a:cxn ang="0">
                    <a:pos x="56" y="32"/>
                  </a:cxn>
                  <a:cxn ang="0">
                    <a:pos x="55" y="35"/>
                  </a:cxn>
                  <a:cxn ang="0">
                    <a:pos x="53" y="41"/>
                  </a:cxn>
                  <a:cxn ang="0">
                    <a:pos x="49" y="48"/>
                  </a:cxn>
                  <a:cxn ang="0">
                    <a:pos x="43" y="54"/>
                  </a:cxn>
                  <a:cxn ang="0">
                    <a:pos x="37" y="55"/>
                  </a:cxn>
                  <a:cxn ang="0">
                    <a:pos x="34" y="57"/>
                  </a:cxn>
                  <a:cxn ang="0">
                    <a:pos x="29" y="57"/>
                  </a:cxn>
                  <a:cxn ang="0">
                    <a:pos x="23" y="55"/>
                  </a:cxn>
                  <a:cxn ang="0">
                    <a:pos x="16" y="52"/>
                  </a:cxn>
                  <a:cxn ang="0">
                    <a:pos x="10" y="49"/>
                  </a:cxn>
                  <a:cxn ang="0">
                    <a:pos x="5" y="48"/>
                  </a:cxn>
                  <a:cxn ang="0">
                    <a:pos x="2" y="45"/>
                  </a:cxn>
                  <a:cxn ang="0">
                    <a:pos x="0" y="39"/>
                  </a:cxn>
                  <a:cxn ang="0">
                    <a:pos x="1" y="33"/>
                  </a:cxn>
                  <a:cxn ang="0">
                    <a:pos x="2" y="26"/>
                  </a:cxn>
                  <a:cxn ang="0">
                    <a:pos x="8" y="19"/>
                  </a:cxn>
                  <a:cxn ang="0">
                    <a:pos x="13" y="13"/>
                  </a:cxn>
                  <a:cxn ang="0">
                    <a:pos x="16" y="9"/>
                  </a:cxn>
                  <a:cxn ang="0">
                    <a:pos x="20" y="4"/>
                  </a:cxn>
                  <a:cxn ang="0">
                    <a:pos x="24" y="0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59" h="57">
                    <a:moveTo>
                      <a:pt x="37" y="1"/>
                    </a:moveTo>
                    <a:lnTo>
                      <a:pt x="36" y="3"/>
                    </a:lnTo>
                    <a:lnTo>
                      <a:pt x="32" y="7"/>
                    </a:lnTo>
                    <a:lnTo>
                      <a:pt x="27" y="13"/>
                    </a:lnTo>
                    <a:lnTo>
                      <a:pt x="23" y="20"/>
                    </a:lnTo>
                    <a:lnTo>
                      <a:pt x="20" y="26"/>
                    </a:lnTo>
                    <a:lnTo>
                      <a:pt x="17" y="33"/>
                    </a:lnTo>
                    <a:lnTo>
                      <a:pt x="18" y="38"/>
                    </a:lnTo>
                    <a:lnTo>
                      <a:pt x="24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2" y="26"/>
                    </a:lnTo>
                    <a:lnTo>
                      <a:pt x="45" y="20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0" y="4"/>
                    </a:lnTo>
                    <a:lnTo>
                      <a:pt x="50" y="3"/>
                    </a:lnTo>
                    <a:lnTo>
                      <a:pt x="59" y="16"/>
                    </a:lnTo>
                    <a:lnTo>
                      <a:pt x="58" y="17"/>
                    </a:lnTo>
                    <a:lnTo>
                      <a:pt x="58" y="23"/>
                    </a:lnTo>
                    <a:lnTo>
                      <a:pt x="58" y="26"/>
                    </a:lnTo>
                    <a:lnTo>
                      <a:pt x="56" y="32"/>
                    </a:lnTo>
                    <a:lnTo>
                      <a:pt x="55" y="35"/>
                    </a:lnTo>
                    <a:lnTo>
                      <a:pt x="53" y="41"/>
                    </a:lnTo>
                    <a:lnTo>
                      <a:pt x="49" y="48"/>
                    </a:lnTo>
                    <a:lnTo>
                      <a:pt x="43" y="54"/>
                    </a:lnTo>
                    <a:lnTo>
                      <a:pt x="37" y="55"/>
                    </a:lnTo>
                    <a:lnTo>
                      <a:pt x="34" y="57"/>
                    </a:lnTo>
                    <a:lnTo>
                      <a:pt x="29" y="57"/>
                    </a:lnTo>
                    <a:lnTo>
                      <a:pt x="23" y="55"/>
                    </a:lnTo>
                    <a:lnTo>
                      <a:pt x="16" y="52"/>
                    </a:lnTo>
                    <a:lnTo>
                      <a:pt x="10" y="49"/>
                    </a:lnTo>
                    <a:lnTo>
                      <a:pt x="5" y="48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1" y="33"/>
                    </a:lnTo>
                    <a:lnTo>
                      <a:pt x="2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6" y="9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" name="Freeform 47"/>
              <p:cNvSpPr>
                <a:spLocks/>
              </p:cNvSpPr>
              <p:nvPr/>
            </p:nvSpPr>
            <p:spPr bwMode="auto">
              <a:xfrm>
                <a:off x="6043613" y="5030788"/>
                <a:ext cx="790575" cy="604837"/>
              </a:xfrm>
              <a:custGeom>
                <a:avLst/>
                <a:gdLst/>
                <a:ahLst/>
                <a:cxnLst>
                  <a:cxn ang="0">
                    <a:pos x="0" y="750"/>
                  </a:cxn>
                  <a:cxn ang="0">
                    <a:pos x="996" y="0"/>
                  </a:cxn>
                  <a:cxn ang="0">
                    <a:pos x="988" y="35"/>
                  </a:cxn>
                  <a:cxn ang="0">
                    <a:pos x="22" y="763"/>
                  </a:cxn>
                  <a:cxn ang="0">
                    <a:pos x="0" y="750"/>
                  </a:cxn>
                  <a:cxn ang="0">
                    <a:pos x="0" y="750"/>
                  </a:cxn>
                </a:cxnLst>
                <a:rect l="0" t="0" r="r" b="b"/>
                <a:pathLst>
                  <a:path w="996" h="763">
                    <a:moveTo>
                      <a:pt x="0" y="750"/>
                    </a:moveTo>
                    <a:lnTo>
                      <a:pt x="996" y="0"/>
                    </a:lnTo>
                    <a:lnTo>
                      <a:pt x="988" y="35"/>
                    </a:lnTo>
                    <a:lnTo>
                      <a:pt x="22" y="763"/>
                    </a:lnTo>
                    <a:lnTo>
                      <a:pt x="0" y="750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" name="Freeform 48"/>
              <p:cNvSpPr>
                <a:spLocks/>
              </p:cNvSpPr>
              <p:nvPr/>
            </p:nvSpPr>
            <p:spPr bwMode="auto">
              <a:xfrm>
                <a:off x="6081713" y="5062538"/>
                <a:ext cx="717550" cy="639762"/>
              </a:xfrm>
              <a:custGeom>
                <a:avLst/>
                <a:gdLst/>
                <a:ahLst/>
                <a:cxnLst>
                  <a:cxn ang="0">
                    <a:pos x="34" y="670"/>
                  </a:cxn>
                  <a:cxn ang="0">
                    <a:pos x="51" y="686"/>
                  </a:cxn>
                  <a:cxn ang="0">
                    <a:pos x="70" y="699"/>
                  </a:cxn>
                  <a:cxn ang="0">
                    <a:pos x="92" y="713"/>
                  </a:cxn>
                  <a:cxn ang="0">
                    <a:pos x="120" y="728"/>
                  </a:cxn>
                  <a:cxn ang="0">
                    <a:pos x="152" y="743"/>
                  </a:cxn>
                  <a:cxn ang="0">
                    <a:pos x="188" y="756"/>
                  </a:cxn>
                  <a:cxn ang="0">
                    <a:pos x="227" y="766"/>
                  </a:cxn>
                  <a:cxn ang="0">
                    <a:pos x="273" y="775"/>
                  </a:cxn>
                  <a:cxn ang="0">
                    <a:pos x="324" y="779"/>
                  </a:cxn>
                  <a:cxn ang="0">
                    <a:pos x="377" y="779"/>
                  </a:cxn>
                  <a:cxn ang="0">
                    <a:pos x="436" y="773"/>
                  </a:cxn>
                  <a:cxn ang="0">
                    <a:pos x="500" y="761"/>
                  </a:cxn>
                  <a:cxn ang="0">
                    <a:pos x="567" y="743"/>
                  </a:cxn>
                  <a:cxn ang="0">
                    <a:pos x="606" y="728"/>
                  </a:cxn>
                  <a:cxn ang="0">
                    <a:pos x="623" y="716"/>
                  </a:cxn>
                  <a:cxn ang="0">
                    <a:pos x="642" y="703"/>
                  </a:cxn>
                  <a:cxn ang="0">
                    <a:pos x="666" y="684"/>
                  </a:cxn>
                  <a:cxn ang="0">
                    <a:pos x="690" y="661"/>
                  </a:cxn>
                  <a:cxn ang="0">
                    <a:pos x="718" y="632"/>
                  </a:cxn>
                  <a:cxn ang="0">
                    <a:pos x="747" y="597"/>
                  </a:cxn>
                  <a:cxn ang="0">
                    <a:pos x="773" y="556"/>
                  </a:cxn>
                  <a:cxn ang="0">
                    <a:pos x="800" y="508"/>
                  </a:cxn>
                  <a:cxn ang="0">
                    <a:pos x="824" y="453"/>
                  </a:cxn>
                  <a:cxn ang="0">
                    <a:pos x="845" y="392"/>
                  </a:cxn>
                  <a:cxn ang="0">
                    <a:pos x="859" y="322"/>
                  </a:cxn>
                  <a:cxn ang="0">
                    <a:pos x="868" y="246"/>
                  </a:cxn>
                  <a:cxn ang="0">
                    <a:pos x="871" y="160"/>
                  </a:cxn>
                  <a:cxn ang="0">
                    <a:pos x="864" y="67"/>
                  </a:cxn>
                  <a:cxn ang="0">
                    <a:pos x="894" y="1"/>
                  </a:cxn>
                  <a:cxn ang="0">
                    <a:pos x="897" y="17"/>
                  </a:cxn>
                  <a:cxn ang="0">
                    <a:pos x="899" y="42"/>
                  </a:cxn>
                  <a:cxn ang="0">
                    <a:pos x="902" y="76"/>
                  </a:cxn>
                  <a:cxn ang="0">
                    <a:pos x="904" y="116"/>
                  </a:cxn>
                  <a:cxn ang="0">
                    <a:pos x="906" y="164"/>
                  </a:cxn>
                  <a:cxn ang="0">
                    <a:pos x="904" y="218"/>
                  </a:cxn>
                  <a:cxn ang="0">
                    <a:pos x="899" y="277"/>
                  </a:cxn>
                  <a:cxn ang="0">
                    <a:pos x="890" y="336"/>
                  </a:cxn>
                  <a:cxn ang="0">
                    <a:pos x="875" y="399"/>
                  </a:cxn>
                  <a:cxn ang="0">
                    <a:pos x="855" y="461"/>
                  </a:cxn>
                  <a:cxn ang="0">
                    <a:pos x="830" y="523"/>
                  </a:cxn>
                  <a:cxn ang="0">
                    <a:pos x="795" y="582"/>
                  </a:cxn>
                  <a:cxn ang="0">
                    <a:pos x="752" y="641"/>
                  </a:cxn>
                  <a:cxn ang="0">
                    <a:pos x="699" y="692"/>
                  </a:cxn>
                  <a:cxn ang="0">
                    <a:pos x="638" y="738"/>
                  </a:cxn>
                  <a:cxn ang="0">
                    <a:pos x="613" y="753"/>
                  </a:cxn>
                  <a:cxn ang="0">
                    <a:pos x="593" y="760"/>
                  </a:cxn>
                  <a:cxn ang="0">
                    <a:pos x="571" y="769"/>
                  </a:cxn>
                  <a:cxn ang="0">
                    <a:pos x="542" y="777"/>
                  </a:cxn>
                  <a:cxn ang="0">
                    <a:pos x="508" y="786"/>
                  </a:cxn>
                  <a:cxn ang="0">
                    <a:pos x="471" y="794"/>
                  </a:cxn>
                  <a:cxn ang="0">
                    <a:pos x="428" y="801"/>
                  </a:cxn>
                  <a:cxn ang="0">
                    <a:pos x="383" y="804"/>
                  </a:cxn>
                  <a:cxn ang="0">
                    <a:pos x="335" y="804"/>
                  </a:cxn>
                  <a:cxn ang="0">
                    <a:pos x="283" y="801"/>
                  </a:cxn>
                  <a:cxn ang="0">
                    <a:pos x="230" y="792"/>
                  </a:cxn>
                  <a:cxn ang="0">
                    <a:pos x="175" y="777"/>
                  </a:cxn>
                  <a:cxn ang="0">
                    <a:pos x="121" y="757"/>
                  </a:cxn>
                  <a:cxn ang="0">
                    <a:pos x="67" y="728"/>
                  </a:cxn>
                  <a:cxn ang="0">
                    <a:pos x="13" y="692"/>
                  </a:cxn>
                </a:cxnLst>
                <a:rect l="0" t="0" r="r" b="b"/>
                <a:pathLst>
                  <a:path w="906" h="805">
                    <a:moveTo>
                      <a:pt x="25" y="662"/>
                    </a:moveTo>
                    <a:lnTo>
                      <a:pt x="26" y="664"/>
                    </a:lnTo>
                    <a:lnTo>
                      <a:pt x="29" y="665"/>
                    </a:lnTo>
                    <a:lnTo>
                      <a:pt x="34" y="670"/>
                    </a:lnTo>
                    <a:lnTo>
                      <a:pt x="38" y="674"/>
                    </a:lnTo>
                    <a:lnTo>
                      <a:pt x="45" y="680"/>
                    </a:lnTo>
                    <a:lnTo>
                      <a:pt x="47" y="683"/>
                    </a:lnTo>
                    <a:lnTo>
                      <a:pt x="51" y="686"/>
                    </a:lnTo>
                    <a:lnTo>
                      <a:pt x="56" y="689"/>
                    </a:lnTo>
                    <a:lnTo>
                      <a:pt x="61" y="693"/>
                    </a:lnTo>
                    <a:lnTo>
                      <a:pt x="66" y="694"/>
                    </a:lnTo>
                    <a:lnTo>
                      <a:pt x="70" y="699"/>
                    </a:lnTo>
                    <a:lnTo>
                      <a:pt x="75" y="702"/>
                    </a:lnTo>
                    <a:lnTo>
                      <a:pt x="82" y="706"/>
                    </a:lnTo>
                    <a:lnTo>
                      <a:pt x="86" y="709"/>
                    </a:lnTo>
                    <a:lnTo>
                      <a:pt x="92" y="713"/>
                    </a:lnTo>
                    <a:lnTo>
                      <a:pt x="99" y="716"/>
                    </a:lnTo>
                    <a:lnTo>
                      <a:pt x="107" y="721"/>
                    </a:lnTo>
                    <a:lnTo>
                      <a:pt x="112" y="724"/>
                    </a:lnTo>
                    <a:lnTo>
                      <a:pt x="120" y="728"/>
                    </a:lnTo>
                    <a:lnTo>
                      <a:pt x="127" y="731"/>
                    </a:lnTo>
                    <a:lnTo>
                      <a:pt x="136" y="735"/>
                    </a:lnTo>
                    <a:lnTo>
                      <a:pt x="143" y="738"/>
                    </a:lnTo>
                    <a:lnTo>
                      <a:pt x="152" y="743"/>
                    </a:lnTo>
                    <a:lnTo>
                      <a:pt x="160" y="745"/>
                    </a:lnTo>
                    <a:lnTo>
                      <a:pt x="171" y="750"/>
                    </a:lnTo>
                    <a:lnTo>
                      <a:pt x="179" y="753"/>
                    </a:lnTo>
                    <a:lnTo>
                      <a:pt x="188" y="756"/>
                    </a:lnTo>
                    <a:lnTo>
                      <a:pt x="197" y="759"/>
                    </a:lnTo>
                    <a:lnTo>
                      <a:pt x="208" y="761"/>
                    </a:lnTo>
                    <a:lnTo>
                      <a:pt x="217" y="764"/>
                    </a:lnTo>
                    <a:lnTo>
                      <a:pt x="227" y="766"/>
                    </a:lnTo>
                    <a:lnTo>
                      <a:pt x="239" y="769"/>
                    </a:lnTo>
                    <a:lnTo>
                      <a:pt x="251" y="772"/>
                    </a:lnTo>
                    <a:lnTo>
                      <a:pt x="262" y="773"/>
                    </a:lnTo>
                    <a:lnTo>
                      <a:pt x="273" y="775"/>
                    </a:lnTo>
                    <a:lnTo>
                      <a:pt x="286" y="776"/>
                    </a:lnTo>
                    <a:lnTo>
                      <a:pt x="299" y="777"/>
                    </a:lnTo>
                    <a:lnTo>
                      <a:pt x="310" y="779"/>
                    </a:lnTo>
                    <a:lnTo>
                      <a:pt x="324" y="779"/>
                    </a:lnTo>
                    <a:lnTo>
                      <a:pt x="337" y="779"/>
                    </a:lnTo>
                    <a:lnTo>
                      <a:pt x="351" y="780"/>
                    </a:lnTo>
                    <a:lnTo>
                      <a:pt x="363" y="779"/>
                    </a:lnTo>
                    <a:lnTo>
                      <a:pt x="377" y="779"/>
                    </a:lnTo>
                    <a:lnTo>
                      <a:pt x="392" y="777"/>
                    </a:lnTo>
                    <a:lnTo>
                      <a:pt x="406" y="776"/>
                    </a:lnTo>
                    <a:lnTo>
                      <a:pt x="421" y="775"/>
                    </a:lnTo>
                    <a:lnTo>
                      <a:pt x="436" y="773"/>
                    </a:lnTo>
                    <a:lnTo>
                      <a:pt x="452" y="770"/>
                    </a:lnTo>
                    <a:lnTo>
                      <a:pt x="468" y="769"/>
                    </a:lnTo>
                    <a:lnTo>
                      <a:pt x="482" y="764"/>
                    </a:lnTo>
                    <a:lnTo>
                      <a:pt x="500" y="761"/>
                    </a:lnTo>
                    <a:lnTo>
                      <a:pt x="516" y="757"/>
                    </a:lnTo>
                    <a:lnTo>
                      <a:pt x="533" y="753"/>
                    </a:lnTo>
                    <a:lnTo>
                      <a:pt x="549" y="748"/>
                    </a:lnTo>
                    <a:lnTo>
                      <a:pt x="567" y="743"/>
                    </a:lnTo>
                    <a:lnTo>
                      <a:pt x="584" y="737"/>
                    </a:lnTo>
                    <a:lnTo>
                      <a:pt x="603" y="731"/>
                    </a:lnTo>
                    <a:lnTo>
                      <a:pt x="603" y="729"/>
                    </a:lnTo>
                    <a:lnTo>
                      <a:pt x="606" y="728"/>
                    </a:lnTo>
                    <a:lnTo>
                      <a:pt x="610" y="725"/>
                    </a:lnTo>
                    <a:lnTo>
                      <a:pt x="616" y="722"/>
                    </a:lnTo>
                    <a:lnTo>
                      <a:pt x="619" y="719"/>
                    </a:lnTo>
                    <a:lnTo>
                      <a:pt x="623" y="716"/>
                    </a:lnTo>
                    <a:lnTo>
                      <a:pt x="628" y="713"/>
                    </a:lnTo>
                    <a:lnTo>
                      <a:pt x="632" y="710"/>
                    </a:lnTo>
                    <a:lnTo>
                      <a:pt x="637" y="706"/>
                    </a:lnTo>
                    <a:lnTo>
                      <a:pt x="642" y="703"/>
                    </a:lnTo>
                    <a:lnTo>
                      <a:pt x="647" y="699"/>
                    </a:lnTo>
                    <a:lnTo>
                      <a:pt x="654" y="694"/>
                    </a:lnTo>
                    <a:lnTo>
                      <a:pt x="658" y="690"/>
                    </a:lnTo>
                    <a:lnTo>
                      <a:pt x="666" y="684"/>
                    </a:lnTo>
                    <a:lnTo>
                      <a:pt x="671" y="678"/>
                    </a:lnTo>
                    <a:lnTo>
                      <a:pt x="679" y="674"/>
                    </a:lnTo>
                    <a:lnTo>
                      <a:pt x="683" y="667"/>
                    </a:lnTo>
                    <a:lnTo>
                      <a:pt x="690" y="661"/>
                    </a:lnTo>
                    <a:lnTo>
                      <a:pt x="698" y="654"/>
                    </a:lnTo>
                    <a:lnTo>
                      <a:pt x="705" y="648"/>
                    </a:lnTo>
                    <a:lnTo>
                      <a:pt x="711" y="639"/>
                    </a:lnTo>
                    <a:lnTo>
                      <a:pt x="718" y="632"/>
                    </a:lnTo>
                    <a:lnTo>
                      <a:pt x="725" y="623"/>
                    </a:lnTo>
                    <a:lnTo>
                      <a:pt x="733" y="616"/>
                    </a:lnTo>
                    <a:lnTo>
                      <a:pt x="740" y="606"/>
                    </a:lnTo>
                    <a:lnTo>
                      <a:pt x="747" y="597"/>
                    </a:lnTo>
                    <a:lnTo>
                      <a:pt x="754" y="588"/>
                    </a:lnTo>
                    <a:lnTo>
                      <a:pt x="762" y="578"/>
                    </a:lnTo>
                    <a:lnTo>
                      <a:pt x="768" y="566"/>
                    </a:lnTo>
                    <a:lnTo>
                      <a:pt x="773" y="556"/>
                    </a:lnTo>
                    <a:lnTo>
                      <a:pt x="781" y="544"/>
                    </a:lnTo>
                    <a:lnTo>
                      <a:pt x="788" y="533"/>
                    </a:lnTo>
                    <a:lnTo>
                      <a:pt x="794" y="520"/>
                    </a:lnTo>
                    <a:lnTo>
                      <a:pt x="800" y="508"/>
                    </a:lnTo>
                    <a:lnTo>
                      <a:pt x="807" y="494"/>
                    </a:lnTo>
                    <a:lnTo>
                      <a:pt x="813" y="480"/>
                    </a:lnTo>
                    <a:lnTo>
                      <a:pt x="819" y="467"/>
                    </a:lnTo>
                    <a:lnTo>
                      <a:pt x="824" y="453"/>
                    </a:lnTo>
                    <a:lnTo>
                      <a:pt x="829" y="437"/>
                    </a:lnTo>
                    <a:lnTo>
                      <a:pt x="835" y="424"/>
                    </a:lnTo>
                    <a:lnTo>
                      <a:pt x="839" y="406"/>
                    </a:lnTo>
                    <a:lnTo>
                      <a:pt x="845" y="392"/>
                    </a:lnTo>
                    <a:lnTo>
                      <a:pt x="848" y="374"/>
                    </a:lnTo>
                    <a:lnTo>
                      <a:pt x="853" y="358"/>
                    </a:lnTo>
                    <a:lnTo>
                      <a:pt x="856" y="339"/>
                    </a:lnTo>
                    <a:lnTo>
                      <a:pt x="859" y="322"/>
                    </a:lnTo>
                    <a:lnTo>
                      <a:pt x="862" y="303"/>
                    </a:lnTo>
                    <a:lnTo>
                      <a:pt x="864" y="285"/>
                    </a:lnTo>
                    <a:lnTo>
                      <a:pt x="867" y="265"/>
                    </a:lnTo>
                    <a:lnTo>
                      <a:pt x="868" y="246"/>
                    </a:lnTo>
                    <a:lnTo>
                      <a:pt x="870" y="224"/>
                    </a:lnTo>
                    <a:lnTo>
                      <a:pt x="871" y="204"/>
                    </a:lnTo>
                    <a:lnTo>
                      <a:pt x="871" y="182"/>
                    </a:lnTo>
                    <a:lnTo>
                      <a:pt x="871" y="160"/>
                    </a:lnTo>
                    <a:lnTo>
                      <a:pt x="870" y="138"/>
                    </a:lnTo>
                    <a:lnTo>
                      <a:pt x="868" y="115"/>
                    </a:lnTo>
                    <a:lnTo>
                      <a:pt x="867" y="92"/>
                    </a:lnTo>
                    <a:lnTo>
                      <a:pt x="864" y="67"/>
                    </a:lnTo>
                    <a:lnTo>
                      <a:pt x="861" y="44"/>
                    </a:lnTo>
                    <a:lnTo>
                      <a:pt x="859" y="19"/>
                    </a:lnTo>
                    <a:lnTo>
                      <a:pt x="894" y="0"/>
                    </a:lnTo>
                    <a:lnTo>
                      <a:pt x="894" y="1"/>
                    </a:lnTo>
                    <a:lnTo>
                      <a:pt x="896" y="6"/>
                    </a:lnTo>
                    <a:lnTo>
                      <a:pt x="896" y="9"/>
                    </a:lnTo>
                    <a:lnTo>
                      <a:pt x="896" y="13"/>
                    </a:lnTo>
                    <a:lnTo>
                      <a:pt x="897" y="17"/>
                    </a:lnTo>
                    <a:lnTo>
                      <a:pt x="897" y="23"/>
                    </a:lnTo>
                    <a:lnTo>
                      <a:pt x="897" y="28"/>
                    </a:lnTo>
                    <a:lnTo>
                      <a:pt x="899" y="35"/>
                    </a:lnTo>
                    <a:lnTo>
                      <a:pt x="899" y="42"/>
                    </a:lnTo>
                    <a:lnTo>
                      <a:pt x="900" y="49"/>
                    </a:lnTo>
                    <a:lnTo>
                      <a:pt x="900" y="57"/>
                    </a:lnTo>
                    <a:lnTo>
                      <a:pt x="902" y="67"/>
                    </a:lnTo>
                    <a:lnTo>
                      <a:pt x="902" y="76"/>
                    </a:lnTo>
                    <a:lnTo>
                      <a:pt x="904" y="86"/>
                    </a:lnTo>
                    <a:lnTo>
                      <a:pt x="904" y="96"/>
                    </a:lnTo>
                    <a:lnTo>
                      <a:pt x="904" y="106"/>
                    </a:lnTo>
                    <a:lnTo>
                      <a:pt x="904" y="116"/>
                    </a:lnTo>
                    <a:lnTo>
                      <a:pt x="906" y="128"/>
                    </a:lnTo>
                    <a:lnTo>
                      <a:pt x="906" y="140"/>
                    </a:lnTo>
                    <a:lnTo>
                      <a:pt x="906" y="153"/>
                    </a:lnTo>
                    <a:lnTo>
                      <a:pt x="906" y="164"/>
                    </a:lnTo>
                    <a:lnTo>
                      <a:pt x="906" y="179"/>
                    </a:lnTo>
                    <a:lnTo>
                      <a:pt x="906" y="191"/>
                    </a:lnTo>
                    <a:lnTo>
                      <a:pt x="904" y="205"/>
                    </a:lnTo>
                    <a:lnTo>
                      <a:pt x="904" y="218"/>
                    </a:lnTo>
                    <a:lnTo>
                      <a:pt x="903" y="233"/>
                    </a:lnTo>
                    <a:lnTo>
                      <a:pt x="902" y="247"/>
                    </a:lnTo>
                    <a:lnTo>
                      <a:pt x="900" y="262"/>
                    </a:lnTo>
                    <a:lnTo>
                      <a:pt x="899" y="277"/>
                    </a:lnTo>
                    <a:lnTo>
                      <a:pt x="899" y="293"/>
                    </a:lnTo>
                    <a:lnTo>
                      <a:pt x="896" y="307"/>
                    </a:lnTo>
                    <a:lnTo>
                      <a:pt x="893" y="322"/>
                    </a:lnTo>
                    <a:lnTo>
                      <a:pt x="890" y="336"/>
                    </a:lnTo>
                    <a:lnTo>
                      <a:pt x="888" y="352"/>
                    </a:lnTo>
                    <a:lnTo>
                      <a:pt x="884" y="367"/>
                    </a:lnTo>
                    <a:lnTo>
                      <a:pt x="880" y="383"/>
                    </a:lnTo>
                    <a:lnTo>
                      <a:pt x="875" y="399"/>
                    </a:lnTo>
                    <a:lnTo>
                      <a:pt x="872" y="415"/>
                    </a:lnTo>
                    <a:lnTo>
                      <a:pt x="867" y="431"/>
                    </a:lnTo>
                    <a:lnTo>
                      <a:pt x="862" y="445"/>
                    </a:lnTo>
                    <a:lnTo>
                      <a:pt x="855" y="461"/>
                    </a:lnTo>
                    <a:lnTo>
                      <a:pt x="851" y="477"/>
                    </a:lnTo>
                    <a:lnTo>
                      <a:pt x="843" y="492"/>
                    </a:lnTo>
                    <a:lnTo>
                      <a:pt x="837" y="508"/>
                    </a:lnTo>
                    <a:lnTo>
                      <a:pt x="830" y="523"/>
                    </a:lnTo>
                    <a:lnTo>
                      <a:pt x="823" y="539"/>
                    </a:lnTo>
                    <a:lnTo>
                      <a:pt x="814" y="553"/>
                    </a:lnTo>
                    <a:lnTo>
                      <a:pt x="804" y="568"/>
                    </a:lnTo>
                    <a:lnTo>
                      <a:pt x="795" y="582"/>
                    </a:lnTo>
                    <a:lnTo>
                      <a:pt x="785" y="598"/>
                    </a:lnTo>
                    <a:lnTo>
                      <a:pt x="775" y="611"/>
                    </a:lnTo>
                    <a:lnTo>
                      <a:pt x="765" y="626"/>
                    </a:lnTo>
                    <a:lnTo>
                      <a:pt x="752" y="641"/>
                    </a:lnTo>
                    <a:lnTo>
                      <a:pt x="741" y="654"/>
                    </a:lnTo>
                    <a:lnTo>
                      <a:pt x="727" y="667"/>
                    </a:lnTo>
                    <a:lnTo>
                      <a:pt x="714" y="680"/>
                    </a:lnTo>
                    <a:lnTo>
                      <a:pt x="699" y="692"/>
                    </a:lnTo>
                    <a:lnTo>
                      <a:pt x="686" y="705"/>
                    </a:lnTo>
                    <a:lnTo>
                      <a:pt x="671" y="715"/>
                    </a:lnTo>
                    <a:lnTo>
                      <a:pt x="655" y="728"/>
                    </a:lnTo>
                    <a:lnTo>
                      <a:pt x="638" y="738"/>
                    </a:lnTo>
                    <a:lnTo>
                      <a:pt x="622" y="750"/>
                    </a:lnTo>
                    <a:lnTo>
                      <a:pt x="621" y="750"/>
                    </a:lnTo>
                    <a:lnTo>
                      <a:pt x="618" y="751"/>
                    </a:lnTo>
                    <a:lnTo>
                      <a:pt x="613" y="753"/>
                    </a:lnTo>
                    <a:lnTo>
                      <a:pt x="607" y="756"/>
                    </a:lnTo>
                    <a:lnTo>
                      <a:pt x="602" y="757"/>
                    </a:lnTo>
                    <a:lnTo>
                      <a:pt x="599" y="759"/>
                    </a:lnTo>
                    <a:lnTo>
                      <a:pt x="593" y="760"/>
                    </a:lnTo>
                    <a:lnTo>
                      <a:pt x="589" y="763"/>
                    </a:lnTo>
                    <a:lnTo>
                      <a:pt x="583" y="764"/>
                    </a:lnTo>
                    <a:lnTo>
                      <a:pt x="577" y="767"/>
                    </a:lnTo>
                    <a:lnTo>
                      <a:pt x="571" y="769"/>
                    </a:lnTo>
                    <a:lnTo>
                      <a:pt x="565" y="772"/>
                    </a:lnTo>
                    <a:lnTo>
                      <a:pt x="556" y="773"/>
                    </a:lnTo>
                    <a:lnTo>
                      <a:pt x="549" y="776"/>
                    </a:lnTo>
                    <a:lnTo>
                      <a:pt x="542" y="777"/>
                    </a:lnTo>
                    <a:lnTo>
                      <a:pt x="535" y="780"/>
                    </a:lnTo>
                    <a:lnTo>
                      <a:pt x="526" y="782"/>
                    </a:lnTo>
                    <a:lnTo>
                      <a:pt x="517" y="783"/>
                    </a:lnTo>
                    <a:lnTo>
                      <a:pt x="508" y="786"/>
                    </a:lnTo>
                    <a:lnTo>
                      <a:pt x="500" y="789"/>
                    </a:lnTo>
                    <a:lnTo>
                      <a:pt x="489" y="791"/>
                    </a:lnTo>
                    <a:lnTo>
                      <a:pt x="481" y="792"/>
                    </a:lnTo>
                    <a:lnTo>
                      <a:pt x="471" y="794"/>
                    </a:lnTo>
                    <a:lnTo>
                      <a:pt x="460" y="796"/>
                    </a:lnTo>
                    <a:lnTo>
                      <a:pt x="450" y="798"/>
                    </a:lnTo>
                    <a:lnTo>
                      <a:pt x="440" y="799"/>
                    </a:lnTo>
                    <a:lnTo>
                      <a:pt x="428" y="801"/>
                    </a:lnTo>
                    <a:lnTo>
                      <a:pt x="418" y="802"/>
                    </a:lnTo>
                    <a:lnTo>
                      <a:pt x="406" y="802"/>
                    </a:lnTo>
                    <a:lnTo>
                      <a:pt x="395" y="804"/>
                    </a:lnTo>
                    <a:lnTo>
                      <a:pt x="383" y="804"/>
                    </a:lnTo>
                    <a:lnTo>
                      <a:pt x="372" y="805"/>
                    </a:lnTo>
                    <a:lnTo>
                      <a:pt x="358" y="804"/>
                    </a:lnTo>
                    <a:lnTo>
                      <a:pt x="347" y="804"/>
                    </a:lnTo>
                    <a:lnTo>
                      <a:pt x="335" y="804"/>
                    </a:lnTo>
                    <a:lnTo>
                      <a:pt x="322" y="804"/>
                    </a:lnTo>
                    <a:lnTo>
                      <a:pt x="309" y="802"/>
                    </a:lnTo>
                    <a:lnTo>
                      <a:pt x="296" y="802"/>
                    </a:lnTo>
                    <a:lnTo>
                      <a:pt x="283" y="801"/>
                    </a:lnTo>
                    <a:lnTo>
                      <a:pt x="270" y="799"/>
                    </a:lnTo>
                    <a:lnTo>
                      <a:pt x="257" y="796"/>
                    </a:lnTo>
                    <a:lnTo>
                      <a:pt x="243" y="795"/>
                    </a:lnTo>
                    <a:lnTo>
                      <a:pt x="230" y="792"/>
                    </a:lnTo>
                    <a:lnTo>
                      <a:pt x="217" y="789"/>
                    </a:lnTo>
                    <a:lnTo>
                      <a:pt x="203" y="786"/>
                    </a:lnTo>
                    <a:lnTo>
                      <a:pt x="190" y="782"/>
                    </a:lnTo>
                    <a:lnTo>
                      <a:pt x="175" y="777"/>
                    </a:lnTo>
                    <a:lnTo>
                      <a:pt x="163" y="773"/>
                    </a:lnTo>
                    <a:lnTo>
                      <a:pt x="149" y="767"/>
                    </a:lnTo>
                    <a:lnTo>
                      <a:pt x="136" y="763"/>
                    </a:lnTo>
                    <a:lnTo>
                      <a:pt x="121" y="757"/>
                    </a:lnTo>
                    <a:lnTo>
                      <a:pt x="108" y="751"/>
                    </a:lnTo>
                    <a:lnTo>
                      <a:pt x="93" y="744"/>
                    </a:lnTo>
                    <a:lnTo>
                      <a:pt x="80" y="737"/>
                    </a:lnTo>
                    <a:lnTo>
                      <a:pt x="67" y="728"/>
                    </a:lnTo>
                    <a:lnTo>
                      <a:pt x="53" y="721"/>
                    </a:lnTo>
                    <a:lnTo>
                      <a:pt x="40" y="710"/>
                    </a:lnTo>
                    <a:lnTo>
                      <a:pt x="26" y="702"/>
                    </a:lnTo>
                    <a:lnTo>
                      <a:pt x="13" y="692"/>
                    </a:lnTo>
                    <a:lnTo>
                      <a:pt x="0" y="681"/>
                    </a:lnTo>
                    <a:lnTo>
                      <a:pt x="25" y="662"/>
                    </a:lnTo>
                    <a:lnTo>
                      <a:pt x="25" y="6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" name="Freeform 49"/>
              <p:cNvSpPr>
                <a:spLocks/>
              </p:cNvSpPr>
              <p:nvPr/>
            </p:nvSpPr>
            <p:spPr bwMode="auto">
              <a:xfrm>
                <a:off x="6332538" y="5489575"/>
                <a:ext cx="57150" cy="111125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2" y="9"/>
                  </a:cxn>
                  <a:cxn ang="0">
                    <a:pos x="36" y="18"/>
                  </a:cxn>
                  <a:cxn ang="0">
                    <a:pos x="32" y="28"/>
                  </a:cxn>
                  <a:cxn ang="0">
                    <a:pos x="24" y="38"/>
                  </a:cxn>
                  <a:cxn ang="0">
                    <a:pos x="19" y="51"/>
                  </a:cxn>
                  <a:cxn ang="0">
                    <a:pos x="14" y="64"/>
                  </a:cxn>
                  <a:cxn ang="0">
                    <a:pos x="8" y="77"/>
                  </a:cxn>
                  <a:cxn ang="0">
                    <a:pos x="4" y="90"/>
                  </a:cxn>
                  <a:cxn ang="0">
                    <a:pos x="1" y="102"/>
                  </a:cxn>
                  <a:cxn ang="0">
                    <a:pos x="0" y="114"/>
                  </a:cxn>
                  <a:cxn ang="0">
                    <a:pos x="1" y="124"/>
                  </a:cxn>
                  <a:cxn ang="0">
                    <a:pos x="4" y="131"/>
                  </a:cxn>
                  <a:cxn ang="0">
                    <a:pos x="10" y="137"/>
                  </a:cxn>
                  <a:cxn ang="0">
                    <a:pos x="20" y="141"/>
                  </a:cxn>
                  <a:cxn ang="0">
                    <a:pos x="32" y="141"/>
                  </a:cxn>
                  <a:cxn ang="0">
                    <a:pos x="42" y="139"/>
                  </a:cxn>
                  <a:cxn ang="0">
                    <a:pos x="52" y="131"/>
                  </a:cxn>
                  <a:cxn ang="0">
                    <a:pos x="61" y="118"/>
                  </a:cxn>
                  <a:cxn ang="0">
                    <a:pos x="64" y="108"/>
                  </a:cxn>
                  <a:cxn ang="0">
                    <a:pos x="67" y="98"/>
                  </a:cxn>
                  <a:cxn ang="0">
                    <a:pos x="68" y="86"/>
                  </a:cxn>
                  <a:cxn ang="0">
                    <a:pos x="68" y="74"/>
                  </a:cxn>
                  <a:cxn ang="0">
                    <a:pos x="68" y="61"/>
                  </a:cxn>
                  <a:cxn ang="0">
                    <a:pos x="67" y="50"/>
                  </a:cxn>
                  <a:cxn ang="0">
                    <a:pos x="67" y="38"/>
                  </a:cxn>
                  <a:cxn ang="0">
                    <a:pos x="67" y="28"/>
                  </a:cxn>
                  <a:cxn ang="0">
                    <a:pos x="67" y="16"/>
                  </a:cxn>
                  <a:cxn ang="0">
                    <a:pos x="68" y="5"/>
                  </a:cxn>
                  <a:cxn ang="0">
                    <a:pos x="55" y="13"/>
                  </a:cxn>
                  <a:cxn ang="0">
                    <a:pos x="55" y="16"/>
                  </a:cxn>
                  <a:cxn ang="0">
                    <a:pos x="54" y="29"/>
                  </a:cxn>
                  <a:cxn ang="0">
                    <a:pos x="52" y="38"/>
                  </a:cxn>
                  <a:cxn ang="0">
                    <a:pos x="51" y="48"/>
                  </a:cxn>
                  <a:cxn ang="0">
                    <a:pos x="49" y="58"/>
                  </a:cxn>
                  <a:cxn ang="0">
                    <a:pos x="49" y="69"/>
                  </a:cxn>
                  <a:cxn ang="0">
                    <a:pos x="46" y="79"/>
                  </a:cxn>
                  <a:cxn ang="0">
                    <a:pos x="45" y="89"/>
                  </a:cxn>
                  <a:cxn ang="0">
                    <a:pos x="42" y="98"/>
                  </a:cxn>
                  <a:cxn ang="0">
                    <a:pos x="40" y="107"/>
                  </a:cxn>
                  <a:cxn ang="0">
                    <a:pos x="35" y="118"/>
                  </a:cxn>
                  <a:cxn ang="0">
                    <a:pos x="27" y="124"/>
                  </a:cxn>
                  <a:cxn ang="0">
                    <a:pos x="22" y="118"/>
                  </a:cxn>
                  <a:cxn ang="0">
                    <a:pos x="22" y="107"/>
                  </a:cxn>
                  <a:cxn ang="0">
                    <a:pos x="24" y="90"/>
                  </a:cxn>
                  <a:cxn ang="0">
                    <a:pos x="26" y="82"/>
                  </a:cxn>
                  <a:cxn ang="0">
                    <a:pos x="29" y="73"/>
                  </a:cxn>
                  <a:cxn ang="0">
                    <a:pos x="32" y="64"/>
                  </a:cxn>
                  <a:cxn ang="0">
                    <a:pos x="35" y="56"/>
                  </a:cxn>
                  <a:cxn ang="0">
                    <a:pos x="42" y="41"/>
                  </a:cxn>
                  <a:cxn ang="0">
                    <a:pos x="46" y="29"/>
                  </a:cxn>
                  <a:cxn ang="0">
                    <a:pos x="49" y="26"/>
                  </a:cxn>
                  <a:cxn ang="0">
                    <a:pos x="48" y="2"/>
                  </a:cxn>
                </a:cxnLst>
                <a:rect l="0" t="0" r="r" b="b"/>
                <a:pathLst>
                  <a:path w="71" h="141">
                    <a:moveTo>
                      <a:pt x="48" y="2"/>
                    </a:moveTo>
                    <a:lnTo>
                      <a:pt x="46" y="2"/>
                    </a:lnTo>
                    <a:lnTo>
                      <a:pt x="43" y="7"/>
                    </a:lnTo>
                    <a:lnTo>
                      <a:pt x="42" y="9"/>
                    </a:lnTo>
                    <a:lnTo>
                      <a:pt x="39" y="13"/>
                    </a:lnTo>
                    <a:lnTo>
                      <a:pt x="36" y="18"/>
                    </a:lnTo>
                    <a:lnTo>
                      <a:pt x="35" y="23"/>
                    </a:lnTo>
                    <a:lnTo>
                      <a:pt x="32" y="28"/>
                    </a:lnTo>
                    <a:lnTo>
                      <a:pt x="27" y="32"/>
                    </a:lnTo>
                    <a:lnTo>
                      <a:pt x="24" y="38"/>
                    </a:lnTo>
                    <a:lnTo>
                      <a:pt x="22" y="45"/>
                    </a:lnTo>
                    <a:lnTo>
                      <a:pt x="19" y="51"/>
                    </a:lnTo>
                    <a:lnTo>
                      <a:pt x="17" y="58"/>
                    </a:lnTo>
                    <a:lnTo>
                      <a:pt x="14" y="64"/>
                    </a:lnTo>
                    <a:lnTo>
                      <a:pt x="11" y="72"/>
                    </a:lnTo>
                    <a:lnTo>
                      <a:pt x="8" y="77"/>
                    </a:lnTo>
                    <a:lnTo>
                      <a:pt x="6" y="83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1" y="120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4" y="131"/>
                    </a:lnTo>
                    <a:lnTo>
                      <a:pt x="7" y="136"/>
                    </a:lnTo>
                    <a:lnTo>
                      <a:pt x="10" y="137"/>
                    </a:lnTo>
                    <a:lnTo>
                      <a:pt x="14" y="140"/>
                    </a:lnTo>
                    <a:lnTo>
                      <a:pt x="20" y="141"/>
                    </a:lnTo>
                    <a:lnTo>
                      <a:pt x="26" y="141"/>
                    </a:lnTo>
                    <a:lnTo>
                      <a:pt x="32" y="141"/>
                    </a:lnTo>
                    <a:lnTo>
                      <a:pt x="36" y="140"/>
                    </a:lnTo>
                    <a:lnTo>
                      <a:pt x="42" y="139"/>
                    </a:lnTo>
                    <a:lnTo>
                      <a:pt x="46" y="137"/>
                    </a:lnTo>
                    <a:lnTo>
                      <a:pt x="52" y="131"/>
                    </a:lnTo>
                    <a:lnTo>
                      <a:pt x="59" y="124"/>
                    </a:lnTo>
                    <a:lnTo>
                      <a:pt x="61" y="118"/>
                    </a:lnTo>
                    <a:lnTo>
                      <a:pt x="62" y="114"/>
                    </a:lnTo>
                    <a:lnTo>
                      <a:pt x="64" y="108"/>
                    </a:lnTo>
                    <a:lnTo>
                      <a:pt x="65" y="104"/>
                    </a:lnTo>
                    <a:lnTo>
                      <a:pt x="67" y="98"/>
                    </a:lnTo>
                    <a:lnTo>
                      <a:pt x="67" y="92"/>
                    </a:lnTo>
                    <a:lnTo>
                      <a:pt x="68" y="86"/>
                    </a:lnTo>
                    <a:lnTo>
                      <a:pt x="70" y="80"/>
                    </a:lnTo>
                    <a:lnTo>
                      <a:pt x="68" y="74"/>
                    </a:lnTo>
                    <a:lnTo>
                      <a:pt x="68" y="67"/>
                    </a:lnTo>
                    <a:lnTo>
                      <a:pt x="68" y="61"/>
                    </a:lnTo>
                    <a:lnTo>
                      <a:pt x="68" y="56"/>
                    </a:lnTo>
                    <a:lnTo>
                      <a:pt x="67" y="50"/>
                    </a:lnTo>
                    <a:lnTo>
                      <a:pt x="67" y="44"/>
                    </a:lnTo>
                    <a:lnTo>
                      <a:pt x="67" y="38"/>
                    </a:lnTo>
                    <a:lnTo>
                      <a:pt x="67" y="32"/>
                    </a:lnTo>
                    <a:lnTo>
                      <a:pt x="67" y="28"/>
                    </a:lnTo>
                    <a:lnTo>
                      <a:pt x="67" y="22"/>
                    </a:lnTo>
                    <a:lnTo>
                      <a:pt x="67" y="16"/>
                    </a:lnTo>
                    <a:lnTo>
                      <a:pt x="67" y="13"/>
                    </a:lnTo>
                    <a:lnTo>
                      <a:pt x="68" y="5"/>
                    </a:lnTo>
                    <a:lnTo>
                      <a:pt x="71" y="0"/>
                    </a:lnTo>
                    <a:lnTo>
                      <a:pt x="55" y="13"/>
                    </a:lnTo>
                    <a:lnTo>
                      <a:pt x="55" y="13"/>
                    </a:lnTo>
                    <a:lnTo>
                      <a:pt x="55" y="16"/>
                    </a:lnTo>
                    <a:lnTo>
                      <a:pt x="54" y="22"/>
                    </a:lnTo>
                    <a:lnTo>
                      <a:pt x="54" y="29"/>
                    </a:lnTo>
                    <a:lnTo>
                      <a:pt x="52" y="34"/>
                    </a:lnTo>
                    <a:lnTo>
                      <a:pt x="52" y="38"/>
                    </a:lnTo>
                    <a:lnTo>
                      <a:pt x="51" y="42"/>
                    </a:lnTo>
                    <a:lnTo>
                      <a:pt x="51" y="48"/>
                    </a:lnTo>
                    <a:lnTo>
                      <a:pt x="51" y="53"/>
                    </a:lnTo>
                    <a:lnTo>
                      <a:pt x="49" y="58"/>
                    </a:lnTo>
                    <a:lnTo>
                      <a:pt x="49" y="64"/>
                    </a:lnTo>
                    <a:lnTo>
                      <a:pt x="49" y="69"/>
                    </a:lnTo>
                    <a:lnTo>
                      <a:pt x="48" y="74"/>
                    </a:lnTo>
                    <a:lnTo>
                      <a:pt x="46" y="79"/>
                    </a:lnTo>
                    <a:lnTo>
                      <a:pt x="45" y="83"/>
                    </a:lnTo>
                    <a:lnTo>
                      <a:pt x="45" y="89"/>
                    </a:lnTo>
                    <a:lnTo>
                      <a:pt x="43" y="93"/>
                    </a:lnTo>
                    <a:lnTo>
                      <a:pt x="42" y="98"/>
                    </a:lnTo>
                    <a:lnTo>
                      <a:pt x="42" y="102"/>
                    </a:lnTo>
                    <a:lnTo>
                      <a:pt x="40" y="107"/>
                    </a:lnTo>
                    <a:lnTo>
                      <a:pt x="38" y="114"/>
                    </a:lnTo>
                    <a:lnTo>
                      <a:pt x="35" y="118"/>
                    </a:lnTo>
                    <a:lnTo>
                      <a:pt x="32" y="121"/>
                    </a:lnTo>
                    <a:lnTo>
                      <a:pt x="27" y="124"/>
                    </a:lnTo>
                    <a:lnTo>
                      <a:pt x="24" y="121"/>
                    </a:lnTo>
                    <a:lnTo>
                      <a:pt x="22" y="118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2" y="98"/>
                    </a:lnTo>
                    <a:lnTo>
                      <a:pt x="24" y="90"/>
                    </a:lnTo>
                    <a:lnTo>
                      <a:pt x="24" y="86"/>
                    </a:lnTo>
                    <a:lnTo>
                      <a:pt x="26" y="82"/>
                    </a:lnTo>
                    <a:lnTo>
                      <a:pt x="27" y="77"/>
                    </a:lnTo>
                    <a:lnTo>
                      <a:pt x="29" y="73"/>
                    </a:lnTo>
                    <a:lnTo>
                      <a:pt x="30" y="69"/>
                    </a:lnTo>
                    <a:lnTo>
                      <a:pt x="32" y="64"/>
                    </a:lnTo>
                    <a:lnTo>
                      <a:pt x="33" y="60"/>
                    </a:lnTo>
                    <a:lnTo>
                      <a:pt x="35" y="56"/>
                    </a:lnTo>
                    <a:lnTo>
                      <a:pt x="39" y="47"/>
                    </a:lnTo>
                    <a:lnTo>
                      <a:pt x="42" y="41"/>
                    </a:lnTo>
                    <a:lnTo>
                      <a:pt x="43" y="35"/>
                    </a:lnTo>
                    <a:lnTo>
                      <a:pt x="46" y="29"/>
                    </a:lnTo>
                    <a:lnTo>
                      <a:pt x="48" y="26"/>
                    </a:lnTo>
                    <a:lnTo>
                      <a:pt x="49" y="26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" name="Freeform 50"/>
              <p:cNvSpPr>
                <a:spLocks/>
              </p:cNvSpPr>
              <p:nvPr/>
            </p:nvSpPr>
            <p:spPr bwMode="auto">
              <a:xfrm>
                <a:off x="6264275" y="5500688"/>
                <a:ext cx="47625" cy="47625"/>
              </a:xfrm>
              <a:custGeom>
                <a:avLst/>
                <a:gdLst/>
                <a:ahLst/>
                <a:cxnLst>
                  <a:cxn ang="0">
                    <a:pos x="38" y="3"/>
                  </a:cxn>
                  <a:cxn ang="0">
                    <a:pos x="36" y="4"/>
                  </a:cxn>
                  <a:cxn ang="0">
                    <a:pos x="32" y="8"/>
                  </a:cxn>
                  <a:cxn ang="0">
                    <a:pos x="27" y="14"/>
                  </a:cxn>
                  <a:cxn ang="0">
                    <a:pos x="23" y="23"/>
                  </a:cxn>
                  <a:cxn ang="0">
                    <a:pos x="19" y="29"/>
                  </a:cxn>
                  <a:cxn ang="0">
                    <a:pos x="17" y="36"/>
                  </a:cxn>
                  <a:cxn ang="0">
                    <a:pos x="19" y="39"/>
                  </a:cxn>
                  <a:cxn ang="0">
                    <a:pos x="25" y="42"/>
                  </a:cxn>
                  <a:cxn ang="0">
                    <a:pos x="32" y="39"/>
                  </a:cxn>
                  <a:cxn ang="0">
                    <a:pos x="38" y="35"/>
                  </a:cxn>
                  <a:cxn ang="0">
                    <a:pos x="42" y="29"/>
                  </a:cxn>
                  <a:cxn ang="0">
                    <a:pos x="45" y="22"/>
                  </a:cxn>
                  <a:cxn ang="0">
                    <a:pos x="46" y="14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51" y="6"/>
                  </a:cxn>
                  <a:cxn ang="0">
                    <a:pos x="59" y="17"/>
                  </a:cxn>
                  <a:cxn ang="0">
                    <a:pos x="58" y="20"/>
                  </a:cxn>
                  <a:cxn ang="0">
                    <a:pos x="58" y="25"/>
                  </a:cxn>
                  <a:cxn ang="0">
                    <a:pos x="57" y="29"/>
                  </a:cxn>
                  <a:cxn ang="0">
                    <a:pos x="57" y="33"/>
                  </a:cxn>
                  <a:cxn ang="0">
                    <a:pos x="55" y="38"/>
                  </a:cxn>
                  <a:cxn ang="0">
                    <a:pos x="54" y="42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8" y="58"/>
                  </a:cxn>
                  <a:cxn ang="0">
                    <a:pos x="33" y="59"/>
                  </a:cxn>
                  <a:cxn ang="0">
                    <a:pos x="27" y="58"/>
                  </a:cxn>
                  <a:cxn ang="0">
                    <a:pos x="22" y="58"/>
                  </a:cxn>
                  <a:cxn ang="0">
                    <a:pos x="14" y="54"/>
                  </a:cxn>
                  <a:cxn ang="0">
                    <a:pos x="10" y="52"/>
                  </a:cxn>
                  <a:cxn ang="0">
                    <a:pos x="6" y="49"/>
                  </a:cxn>
                  <a:cxn ang="0">
                    <a:pos x="3" y="46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3" y="27"/>
                  </a:cxn>
                  <a:cxn ang="0">
                    <a:pos x="9" y="20"/>
                  </a:cxn>
                  <a:cxn ang="0">
                    <a:pos x="11" y="16"/>
                  </a:cxn>
                  <a:cxn ang="0">
                    <a:pos x="16" y="10"/>
                  </a:cxn>
                  <a:cxn ang="0">
                    <a:pos x="20" y="6"/>
                  </a:cxn>
                  <a:cxn ang="0">
                    <a:pos x="25" y="0"/>
                  </a:cxn>
                  <a:cxn ang="0">
                    <a:pos x="38" y="3"/>
                  </a:cxn>
                  <a:cxn ang="0">
                    <a:pos x="38" y="3"/>
                  </a:cxn>
                </a:cxnLst>
                <a:rect l="0" t="0" r="r" b="b"/>
                <a:pathLst>
                  <a:path w="59" h="59">
                    <a:moveTo>
                      <a:pt x="38" y="3"/>
                    </a:moveTo>
                    <a:lnTo>
                      <a:pt x="36" y="4"/>
                    </a:lnTo>
                    <a:lnTo>
                      <a:pt x="32" y="8"/>
                    </a:lnTo>
                    <a:lnTo>
                      <a:pt x="27" y="14"/>
                    </a:lnTo>
                    <a:lnTo>
                      <a:pt x="23" y="23"/>
                    </a:lnTo>
                    <a:lnTo>
                      <a:pt x="19" y="29"/>
                    </a:lnTo>
                    <a:lnTo>
                      <a:pt x="17" y="36"/>
                    </a:lnTo>
                    <a:lnTo>
                      <a:pt x="19" y="39"/>
                    </a:lnTo>
                    <a:lnTo>
                      <a:pt x="25" y="42"/>
                    </a:lnTo>
                    <a:lnTo>
                      <a:pt x="32" y="39"/>
                    </a:lnTo>
                    <a:lnTo>
                      <a:pt x="38" y="35"/>
                    </a:lnTo>
                    <a:lnTo>
                      <a:pt x="42" y="29"/>
                    </a:lnTo>
                    <a:lnTo>
                      <a:pt x="45" y="22"/>
                    </a:lnTo>
                    <a:lnTo>
                      <a:pt x="46" y="14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51" y="6"/>
                    </a:lnTo>
                    <a:lnTo>
                      <a:pt x="59" y="17"/>
                    </a:lnTo>
                    <a:lnTo>
                      <a:pt x="58" y="20"/>
                    </a:lnTo>
                    <a:lnTo>
                      <a:pt x="58" y="25"/>
                    </a:lnTo>
                    <a:lnTo>
                      <a:pt x="57" y="29"/>
                    </a:lnTo>
                    <a:lnTo>
                      <a:pt x="57" y="33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8" y="58"/>
                    </a:lnTo>
                    <a:lnTo>
                      <a:pt x="33" y="59"/>
                    </a:lnTo>
                    <a:lnTo>
                      <a:pt x="27" y="58"/>
                    </a:lnTo>
                    <a:lnTo>
                      <a:pt x="22" y="58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6" y="49"/>
                    </a:lnTo>
                    <a:lnTo>
                      <a:pt x="3" y="4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9" y="20"/>
                    </a:lnTo>
                    <a:lnTo>
                      <a:pt x="11" y="16"/>
                    </a:lnTo>
                    <a:lnTo>
                      <a:pt x="16" y="10"/>
                    </a:lnTo>
                    <a:lnTo>
                      <a:pt x="20" y="6"/>
                    </a:lnTo>
                    <a:lnTo>
                      <a:pt x="25" y="0"/>
                    </a:lnTo>
                    <a:lnTo>
                      <a:pt x="38" y="3"/>
                    </a:lnTo>
                    <a:lnTo>
                      <a:pt x="3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51"/>
              <p:cNvSpPr>
                <a:spLocks/>
              </p:cNvSpPr>
              <p:nvPr/>
            </p:nvSpPr>
            <p:spPr bwMode="auto">
              <a:xfrm>
                <a:off x="6438900" y="5357813"/>
                <a:ext cx="46038" cy="63500"/>
              </a:xfrm>
              <a:custGeom>
                <a:avLst/>
                <a:gdLst/>
                <a:ahLst/>
                <a:cxnLst>
                  <a:cxn ang="0">
                    <a:pos x="13" y="71"/>
                  </a:cxn>
                  <a:cxn ang="0">
                    <a:pos x="13" y="70"/>
                  </a:cxn>
                  <a:cxn ang="0">
                    <a:pos x="13" y="68"/>
                  </a:cxn>
                  <a:cxn ang="0">
                    <a:pos x="14" y="64"/>
                  </a:cxn>
                  <a:cxn ang="0">
                    <a:pos x="16" y="59"/>
                  </a:cxn>
                  <a:cxn ang="0">
                    <a:pos x="19" y="54"/>
                  </a:cxn>
                  <a:cxn ang="0">
                    <a:pos x="20" y="48"/>
                  </a:cxn>
                  <a:cxn ang="0">
                    <a:pos x="23" y="43"/>
                  </a:cxn>
                  <a:cxn ang="0">
                    <a:pos x="26" y="38"/>
                  </a:cxn>
                  <a:cxn ang="0">
                    <a:pos x="27" y="32"/>
                  </a:cxn>
                  <a:cxn ang="0">
                    <a:pos x="30" y="29"/>
                  </a:cxn>
                  <a:cxn ang="0">
                    <a:pos x="33" y="24"/>
                  </a:cxn>
                  <a:cxn ang="0">
                    <a:pos x="35" y="23"/>
                  </a:cxn>
                  <a:cxn ang="0">
                    <a:pos x="36" y="21"/>
                  </a:cxn>
                  <a:cxn ang="0">
                    <a:pos x="37" y="23"/>
                  </a:cxn>
                  <a:cxn ang="0">
                    <a:pos x="37" y="26"/>
                  </a:cxn>
                  <a:cxn ang="0">
                    <a:pos x="40" y="32"/>
                  </a:cxn>
                  <a:cxn ang="0">
                    <a:pos x="39" y="32"/>
                  </a:cxn>
                  <a:cxn ang="0">
                    <a:pos x="39" y="36"/>
                  </a:cxn>
                  <a:cxn ang="0">
                    <a:pos x="37" y="39"/>
                  </a:cxn>
                  <a:cxn ang="0">
                    <a:pos x="37" y="45"/>
                  </a:cxn>
                  <a:cxn ang="0">
                    <a:pos x="35" y="49"/>
                  </a:cxn>
                  <a:cxn ang="0">
                    <a:pos x="33" y="55"/>
                  </a:cxn>
                  <a:cxn ang="0">
                    <a:pos x="30" y="59"/>
                  </a:cxn>
                  <a:cxn ang="0">
                    <a:pos x="26" y="62"/>
                  </a:cxn>
                  <a:cxn ang="0">
                    <a:pos x="33" y="78"/>
                  </a:cxn>
                  <a:cxn ang="0">
                    <a:pos x="35" y="75"/>
                  </a:cxn>
                  <a:cxn ang="0">
                    <a:pos x="39" y="70"/>
                  </a:cxn>
                  <a:cxn ang="0">
                    <a:pos x="42" y="64"/>
                  </a:cxn>
                  <a:cxn ang="0">
                    <a:pos x="45" y="61"/>
                  </a:cxn>
                  <a:cxn ang="0">
                    <a:pos x="49" y="55"/>
                  </a:cxn>
                  <a:cxn ang="0">
                    <a:pos x="52" y="49"/>
                  </a:cxn>
                  <a:cxn ang="0">
                    <a:pos x="55" y="43"/>
                  </a:cxn>
                  <a:cxn ang="0">
                    <a:pos x="56" y="36"/>
                  </a:cxn>
                  <a:cxn ang="0">
                    <a:pos x="56" y="30"/>
                  </a:cxn>
                  <a:cxn ang="0">
                    <a:pos x="58" y="23"/>
                  </a:cxn>
                  <a:cxn ang="0">
                    <a:pos x="55" y="17"/>
                  </a:cxn>
                  <a:cxn ang="0">
                    <a:pos x="52" y="11"/>
                  </a:cxn>
                  <a:cxn ang="0">
                    <a:pos x="48" y="5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5" y="1"/>
                  </a:cxn>
                  <a:cxn ang="0">
                    <a:pos x="29" y="3"/>
                  </a:cxn>
                  <a:cxn ang="0">
                    <a:pos x="21" y="8"/>
                  </a:cxn>
                  <a:cxn ang="0">
                    <a:pos x="19" y="10"/>
                  </a:cxn>
                  <a:cxn ang="0">
                    <a:pos x="14" y="16"/>
                  </a:cxn>
                  <a:cxn ang="0">
                    <a:pos x="10" y="20"/>
                  </a:cxn>
                  <a:cxn ang="0">
                    <a:pos x="7" y="27"/>
                  </a:cxn>
                  <a:cxn ang="0">
                    <a:pos x="5" y="30"/>
                  </a:cxn>
                  <a:cxn ang="0">
                    <a:pos x="4" y="35"/>
                  </a:cxn>
                  <a:cxn ang="0">
                    <a:pos x="3" y="39"/>
                  </a:cxn>
                  <a:cxn ang="0">
                    <a:pos x="3" y="45"/>
                  </a:cxn>
                  <a:cxn ang="0">
                    <a:pos x="1" y="49"/>
                  </a:cxn>
                  <a:cxn ang="0">
                    <a:pos x="0" y="54"/>
                  </a:cxn>
                  <a:cxn ang="0">
                    <a:pos x="0" y="59"/>
                  </a:cxn>
                  <a:cxn ang="0">
                    <a:pos x="0" y="67"/>
                  </a:cxn>
                  <a:cxn ang="0">
                    <a:pos x="13" y="71"/>
                  </a:cxn>
                  <a:cxn ang="0">
                    <a:pos x="13" y="71"/>
                  </a:cxn>
                </a:cxnLst>
                <a:rect l="0" t="0" r="r" b="b"/>
                <a:pathLst>
                  <a:path w="58" h="78">
                    <a:moveTo>
                      <a:pt x="13" y="71"/>
                    </a:moveTo>
                    <a:lnTo>
                      <a:pt x="13" y="70"/>
                    </a:lnTo>
                    <a:lnTo>
                      <a:pt x="13" y="68"/>
                    </a:lnTo>
                    <a:lnTo>
                      <a:pt x="14" y="64"/>
                    </a:lnTo>
                    <a:lnTo>
                      <a:pt x="16" y="59"/>
                    </a:lnTo>
                    <a:lnTo>
                      <a:pt x="19" y="54"/>
                    </a:lnTo>
                    <a:lnTo>
                      <a:pt x="20" y="48"/>
                    </a:lnTo>
                    <a:lnTo>
                      <a:pt x="23" y="43"/>
                    </a:lnTo>
                    <a:lnTo>
                      <a:pt x="26" y="38"/>
                    </a:lnTo>
                    <a:lnTo>
                      <a:pt x="27" y="32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23"/>
                    </a:lnTo>
                    <a:lnTo>
                      <a:pt x="37" y="26"/>
                    </a:lnTo>
                    <a:lnTo>
                      <a:pt x="40" y="32"/>
                    </a:lnTo>
                    <a:lnTo>
                      <a:pt x="39" y="32"/>
                    </a:lnTo>
                    <a:lnTo>
                      <a:pt x="39" y="36"/>
                    </a:lnTo>
                    <a:lnTo>
                      <a:pt x="37" y="39"/>
                    </a:lnTo>
                    <a:lnTo>
                      <a:pt x="37" y="45"/>
                    </a:lnTo>
                    <a:lnTo>
                      <a:pt x="35" y="49"/>
                    </a:lnTo>
                    <a:lnTo>
                      <a:pt x="33" y="55"/>
                    </a:lnTo>
                    <a:lnTo>
                      <a:pt x="30" y="59"/>
                    </a:lnTo>
                    <a:lnTo>
                      <a:pt x="26" y="62"/>
                    </a:lnTo>
                    <a:lnTo>
                      <a:pt x="33" y="78"/>
                    </a:lnTo>
                    <a:lnTo>
                      <a:pt x="35" y="75"/>
                    </a:lnTo>
                    <a:lnTo>
                      <a:pt x="39" y="70"/>
                    </a:lnTo>
                    <a:lnTo>
                      <a:pt x="42" y="64"/>
                    </a:lnTo>
                    <a:lnTo>
                      <a:pt x="45" y="61"/>
                    </a:lnTo>
                    <a:lnTo>
                      <a:pt x="49" y="55"/>
                    </a:lnTo>
                    <a:lnTo>
                      <a:pt x="52" y="49"/>
                    </a:lnTo>
                    <a:lnTo>
                      <a:pt x="55" y="43"/>
                    </a:lnTo>
                    <a:lnTo>
                      <a:pt x="56" y="36"/>
                    </a:lnTo>
                    <a:lnTo>
                      <a:pt x="56" y="30"/>
                    </a:lnTo>
                    <a:lnTo>
                      <a:pt x="58" y="23"/>
                    </a:lnTo>
                    <a:lnTo>
                      <a:pt x="55" y="17"/>
                    </a:lnTo>
                    <a:lnTo>
                      <a:pt x="52" y="11"/>
                    </a:lnTo>
                    <a:lnTo>
                      <a:pt x="48" y="5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29" y="3"/>
                    </a:lnTo>
                    <a:lnTo>
                      <a:pt x="21" y="8"/>
                    </a:lnTo>
                    <a:lnTo>
                      <a:pt x="19" y="10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4" y="35"/>
                    </a:lnTo>
                    <a:lnTo>
                      <a:pt x="3" y="39"/>
                    </a:lnTo>
                    <a:lnTo>
                      <a:pt x="3" y="45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7"/>
                    </a:lnTo>
                    <a:lnTo>
                      <a:pt x="13" y="71"/>
                    </a:lnTo>
                    <a:lnTo>
                      <a:pt x="1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52"/>
              <p:cNvSpPr>
                <a:spLocks/>
              </p:cNvSpPr>
              <p:nvPr/>
            </p:nvSpPr>
            <p:spPr bwMode="auto">
              <a:xfrm>
                <a:off x="6548438" y="5348288"/>
                <a:ext cx="63500" cy="103187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16" y="115"/>
                  </a:cxn>
                  <a:cxn ang="0">
                    <a:pos x="19" y="100"/>
                  </a:cxn>
                  <a:cxn ang="0">
                    <a:pos x="23" y="84"/>
                  </a:cxn>
                  <a:cxn ang="0">
                    <a:pos x="28" y="68"/>
                  </a:cxn>
                  <a:cxn ang="0">
                    <a:pos x="33" y="52"/>
                  </a:cxn>
                  <a:cxn ang="0">
                    <a:pos x="41" y="40"/>
                  </a:cxn>
                  <a:cxn ang="0">
                    <a:pos x="49" y="36"/>
                  </a:cxn>
                  <a:cxn ang="0">
                    <a:pos x="57" y="37"/>
                  </a:cxn>
                  <a:cxn ang="0">
                    <a:pos x="58" y="45"/>
                  </a:cxn>
                  <a:cxn ang="0">
                    <a:pos x="57" y="58"/>
                  </a:cxn>
                  <a:cxn ang="0">
                    <a:pos x="51" y="71"/>
                  </a:cxn>
                  <a:cxn ang="0">
                    <a:pos x="45" y="85"/>
                  </a:cxn>
                  <a:cxn ang="0">
                    <a:pos x="38" y="99"/>
                  </a:cxn>
                  <a:cxn ang="0">
                    <a:pos x="31" y="109"/>
                  </a:cxn>
                  <a:cxn ang="0">
                    <a:pos x="28" y="116"/>
                  </a:cxn>
                  <a:cxn ang="0">
                    <a:pos x="32" y="131"/>
                  </a:cxn>
                  <a:cxn ang="0">
                    <a:pos x="35" y="128"/>
                  </a:cxn>
                  <a:cxn ang="0">
                    <a:pos x="42" y="120"/>
                  </a:cxn>
                  <a:cxn ang="0">
                    <a:pos x="52" y="109"/>
                  </a:cxn>
                  <a:cxn ang="0">
                    <a:pos x="63" y="94"/>
                  </a:cxn>
                  <a:cxn ang="0">
                    <a:pos x="67" y="84"/>
                  </a:cxn>
                  <a:cxn ang="0">
                    <a:pos x="71" y="75"/>
                  </a:cxn>
                  <a:cxn ang="0">
                    <a:pos x="74" y="65"/>
                  </a:cxn>
                  <a:cxn ang="0">
                    <a:pos x="77" y="56"/>
                  </a:cxn>
                  <a:cxn ang="0">
                    <a:pos x="79" y="45"/>
                  </a:cxn>
                  <a:cxn ang="0">
                    <a:pos x="79" y="34"/>
                  </a:cxn>
                  <a:cxn ang="0">
                    <a:pos x="76" y="24"/>
                  </a:cxn>
                  <a:cxn ang="0">
                    <a:pos x="71" y="14"/>
                  </a:cxn>
                  <a:cxn ang="0">
                    <a:pos x="65" y="5"/>
                  </a:cxn>
                  <a:cxn ang="0">
                    <a:pos x="60" y="1"/>
                  </a:cxn>
                  <a:cxn ang="0">
                    <a:pos x="47" y="4"/>
                  </a:cxn>
                  <a:cxn ang="0">
                    <a:pos x="39" y="10"/>
                  </a:cxn>
                  <a:cxn ang="0">
                    <a:pos x="32" y="18"/>
                  </a:cxn>
                  <a:cxn ang="0">
                    <a:pos x="26" y="29"/>
                  </a:cxn>
                  <a:cxn ang="0">
                    <a:pos x="20" y="42"/>
                  </a:cxn>
                  <a:cxn ang="0">
                    <a:pos x="15" y="53"/>
                  </a:cxn>
                  <a:cxn ang="0">
                    <a:pos x="10" y="68"/>
                  </a:cxn>
                  <a:cxn ang="0">
                    <a:pos x="6" y="81"/>
                  </a:cxn>
                  <a:cxn ang="0">
                    <a:pos x="3" y="94"/>
                  </a:cxn>
                  <a:cxn ang="0">
                    <a:pos x="0" y="104"/>
                  </a:cxn>
                  <a:cxn ang="0">
                    <a:pos x="0" y="115"/>
                  </a:cxn>
                  <a:cxn ang="0">
                    <a:pos x="0" y="123"/>
                  </a:cxn>
                  <a:cxn ang="0">
                    <a:pos x="1" y="129"/>
                  </a:cxn>
                  <a:cxn ang="0">
                    <a:pos x="15" y="123"/>
                  </a:cxn>
                </a:cxnLst>
                <a:rect l="0" t="0" r="r" b="b"/>
                <a:pathLst>
                  <a:path w="79" h="131">
                    <a:moveTo>
                      <a:pt x="15" y="123"/>
                    </a:moveTo>
                    <a:lnTo>
                      <a:pt x="15" y="122"/>
                    </a:lnTo>
                    <a:lnTo>
                      <a:pt x="15" y="119"/>
                    </a:lnTo>
                    <a:lnTo>
                      <a:pt x="16" y="115"/>
                    </a:lnTo>
                    <a:lnTo>
                      <a:pt x="17" y="109"/>
                    </a:lnTo>
                    <a:lnTo>
                      <a:pt x="19" y="100"/>
                    </a:lnTo>
                    <a:lnTo>
                      <a:pt x="20" y="93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8" y="68"/>
                    </a:lnTo>
                    <a:lnTo>
                      <a:pt x="31" y="59"/>
                    </a:lnTo>
                    <a:lnTo>
                      <a:pt x="33" y="52"/>
                    </a:lnTo>
                    <a:lnTo>
                      <a:pt x="38" y="46"/>
                    </a:lnTo>
                    <a:lnTo>
                      <a:pt x="41" y="40"/>
                    </a:lnTo>
                    <a:lnTo>
                      <a:pt x="45" y="37"/>
                    </a:lnTo>
                    <a:lnTo>
                      <a:pt x="49" y="36"/>
                    </a:lnTo>
                    <a:lnTo>
                      <a:pt x="54" y="36"/>
                    </a:lnTo>
                    <a:lnTo>
                      <a:pt x="57" y="37"/>
                    </a:lnTo>
                    <a:lnTo>
                      <a:pt x="58" y="42"/>
                    </a:lnTo>
                    <a:lnTo>
                      <a:pt x="58" y="45"/>
                    </a:lnTo>
                    <a:lnTo>
                      <a:pt x="58" y="52"/>
                    </a:lnTo>
                    <a:lnTo>
                      <a:pt x="57" y="58"/>
                    </a:lnTo>
                    <a:lnTo>
                      <a:pt x="54" y="64"/>
                    </a:lnTo>
                    <a:lnTo>
                      <a:pt x="51" y="71"/>
                    </a:lnTo>
                    <a:lnTo>
                      <a:pt x="48" y="80"/>
                    </a:lnTo>
                    <a:lnTo>
                      <a:pt x="45" y="85"/>
                    </a:lnTo>
                    <a:lnTo>
                      <a:pt x="41" y="93"/>
                    </a:lnTo>
                    <a:lnTo>
                      <a:pt x="38" y="99"/>
                    </a:lnTo>
                    <a:lnTo>
                      <a:pt x="33" y="104"/>
                    </a:lnTo>
                    <a:lnTo>
                      <a:pt x="31" y="109"/>
                    </a:lnTo>
                    <a:lnTo>
                      <a:pt x="29" y="113"/>
                    </a:lnTo>
                    <a:lnTo>
                      <a:pt x="28" y="116"/>
                    </a:lnTo>
                    <a:lnTo>
                      <a:pt x="28" y="117"/>
                    </a:lnTo>
                    <a:lnTo>
                      <a:pt x="32" y="131"/>
                    </a:lnTo>
                    <a:lnTo>
                      <a:pt x="32" y="129"/>
                    </a:lnTo>
                    <a:lnTo>
                      <a:pt x="35" y="128"/>
                    </a:lnTo>
                    <a:lnTo>
                      <a:pt x="38" y="125"/>
                    </a:lnTo>
                    <a:lnTo>
                      <a:pt x="42" y="120"/>
                    </a:lnTo>
                    <a:lnTo>
                      <a:pt x="47" y="115"/>
                    </a:lnTo>
                    <a:lnTo>
                      <a:pt x="52" y="109"/>
                    </a:lnTo>
                    <a:lnTo>
                      <a:pt x="57" y="101"/>
                    </a:lnTo>
                    <a:lnTo>
                      <a:pt x="63" y="94"/>
                    </a:lnTo>
                    <a:lnTo>
                      <a:pt x="64" y="88"/>
                    </a:lnTo>
                    <a:lnTo>
                      <a:pt x="67" y="84"/>
                    </a:lnTo>
                    <a:lnTo>
                      <a:pt x="68" y="80"/>
                    </a:lnTo>
                    <a:lnTo>
                      <a:pt x="71" y="75"/>
                    </a:lnTo>
                    <a:lnTo>
                      <a:pt x="73" y="71"/>
                    </a:lnTo>
                    <a:lnTo>
                      <a:pt x="74" y="65"/>
                    </a:lnTo>
                    <a:lnTo>
                      <a:pt x="76" y="61"/>
                    </a:lnTo>
                    <a:lnTo>
                      <a:pt x="77" y="56"/>
                    </a:lnTo>
                    <a:lnTo>
                      <a:pt x="77" y="51"/>
                    </a:lnTo>
                    <a:lnTo>
                      <a:pt x="79" y="45"/>
                    </a:lnTo>
                    <a:lnTo>
                      <a:pt x="79" y="39"/>
                    </a:lnTo>
                    <a:lnTo>
                      <a:pt x="79" y="34"/>
                    </a:lnTo>
                    <a:lnTo>
                      <a:pt x="77" y="29"/>
                    </a:lnTo>
                    <a:lnTo>
                      <a:pt x="76" y="24"/>
                    </a:lnTo>
                    <a:lnTo>
                      <a:pt x="74" y="18"/>
                    </a:lnTo>
                    <a:lnTo>
                      <a:pt x="71" y="14"/>
                    </a:lnTo>
                    <a:lnTo>
                      <a:pt x="68" y="8"/>
                    </a:lnTo>
                    <a:lnTo>
                      <a:pt x="65" y="5"/>
                    </a:lnTo>
                    <a:lnTo>
                      <a:pt x="61" y="1"/>
                    </a:lnTo>
                    <a:lnTo>
                      <a:pt x="60" y="1"/>
                    </a:lnTo>
                    <a:lnTo>
                      <a:pt x="52" y="0"/>
                    </a:lnTo>
                    <a:lnTo>
                      <a:pt x="47" y="4"/>
                    </a:lnTo>
                    <a:lnTo>
                      <a:pt x="42" y="7"/>
                    </a:lnTo>
                    <a:lnTo>
                      <a:pt x="39" y="10"/>
                    </a:lnTo>
                    <a:lnTo>
                      <a:pt x="35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9"/>
                    </a:lnTo>
                    <a:lnTo>
                      <a:pt x="23" y="34"/>
                    </a:lnTo>
                    <a:lnTo>
                      <a:pt x="20" y="42"/>
                    </a:lnTo>
                    <a:lnTo>
                      <a:pt x="17" y="48"/>
                    </a:lnTo>
                    <a:lnTo>
                      <a:pt x="15" y="53"/>
                    </a:lnTo>
                    <a:lnTo>
                      <a:pt x="12" y="61"/>
                    </a:lnTo>
                    <a:lnTo>
                      <a:pt x="10" y="68"/>
                    </a:lnTo>
                    <a:lnTo>
                      <a:pt x="7" y="74"/>
                    </a:lnTo>
                    <a:lnTo>
                      <a:pt x="6" y="81"/>
                    </a:lnTo>
                    <a:lnTo>
                      <a:pt x="4" y="87"/>
                    </a:lnTo>
                    <a:lnTo>
                      <a:pt x="3" y="94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10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1" y="129"/>
                    </a:lnTo>
                    <a:lnTo>
                      <a:pt x="15" y="123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53"/>
              <p:cNvSpPr>
                <a:spLocks/>
              </p:cNvSpPr>
              <p:nvPr/>
            </p:nvSpPr>
            <p:spPr bwMode="auto">
              <a:xfrm>
                <a:off x="6630988" y="5356225"/>
                <a:ext cx="53975" cy="349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3" y="0"/>
                  </a:cxn>
                  <a:cxn ang="0">
                    <a:pos x="69" y="16"/>
                  </a:cxn>
                  <a:cxn ang="0">
                    <a:pos x="11" y="43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69" h="43">
                    <a:moveTo>
                      <a:pt x="0" y="29"/>
                    </a:moveTo>
                    <a:lnTo>
                      <a:pt x="63" y="0"/>
                    </a:lnTo>
                    <a:lnTo>
                      <a:pt x="69" y="16"/>
                    </a:lnTo>
                    <a:lnTo>
                      <a:pt x="11" y="43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54"/>
              <p:cNvSpPr>
                <a:spLocks/>
              </p:cNvSpPr>
              <p:nvPr/>
            </p:nvSpPr>
            <p:spPr bwMode="auto">
              <a:xfrm>
                <a:off x="6602413" y="5243513"/>
                <a:ext cx="36513" cy="58737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67"/>
                  </a:cxn>
                  <a:cxn ang="0">
                    <a:pos x="1" y="65"/>
                  </a:cxn>
                  <a:cxn ang="0">
                    <a:pos x="3" y="59"/>
                  </a:cxn>
                  <a:cxn ang="0">
                    <a:pos x="4" y="56"/>
                  </a:cxn>
                  <a:cxn ang="0">
                    <a:pos x="7" y="49"/>
                  </a:cxn>
                  <a:cxn ang="0">
                    <a:pos x="9" y="43"/>
                  </a:cxn>
                  <a:cxn ang="0">
                    <a:pos x="12" y="37"/>
                  </a:cxn>
                  <a:cxn ang="0">
                    <a:pos x="14" y="33"/>
                  </a:cxn>
                  <a:cxn ang="0">
                    <a:pos x="16" y="25"/>
                  </a:cxn>
                  <a:cxn ang="0">
                    <a:pos x="19" y="19"/>
                  </a:cxn>
                  <a:cxn ang="0">
                    <a:pos x="22" y="14"/>
                  </a:cxn>
                  <a:cxn ang="0">
                    <a:pos x="23" y="11"/>
                  </a:cxn>
                  <a:cxn ang="0">
                    <a:pos x="26" y="3"/>
                  </a:cxn>
                  <a:cxn ang="0">
                    <a:pos x="28" y="0"/>
                  </a:cxn>
                  <a:cxn ang="0">
                    <a:pos x="45" y="6"/>
                  </a:cxn>
                  <a:cxn ang="0">
                    <a:pos x="17" y="75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45" h="75">
                    <a:moveTo>
                      <a:pt x="0" y="72"/>
                    </a:moveTo>
                    <a:lnTo>
                      <a:pt x="0" y="67"/>
                    </a:lnTo>
                    <a:lnTo>
                      <a:pt x="1" y="65"/>
                    </a:lnTo>
                    <a:lnTo>
                      <a:pt x="3" y="59"/>
                    </a:lnTo>
                    <a:lnTo>
                      <a:pt x="4" y="56"/>
                    </a:lnTo>
                    <a:lnTo>
                      <a:pt x="7" y="49"/>
                    </a:lnTo>
                    <a:lnTo>
                      <a:pt x="9" y="43"/>
                    </a:lnTo>
                    <a:lnTo>
                      <a:pt x="12" y="37"/>
                    </a:lnTo>
                    <a:lnTo>
                      <a:pt x="14" y="33"/>
                    </a:lnTo>
                    <a:lnTo>
                      <a:pt x="16" y="25"/>
                    </a:lnTo>
                    <a:lnTo>
                      <a:pt x="19" y="19"/>
                    </a:lnTo>
                    <a:lnTo>
                      <a:pt x="22" y="14"/>
                    </a:lnTo>
                    <a:lnTo>
                      <a:pt x="23" y="11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45" y="6"/>
                    </a:lnTo>
                    <a:lnTo>
                      <a:pt x="17" y="75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55"/>
              <p:cNvSpPr>
                <a:spLocks/>
              </p:cNvSpPr>
              <p:nvPr/>
            </p:nvSpPr>
            <p:spPr bwMode="auto">
              <a:xfrm>
                <a:off x="6592888" y="5478463"/>
                <a:ext cx="39688" cy="3016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0" y="0"/>
                  </a:cxn>
                  <a:cxn ang="0">
                    <a:pos x="50" y="19"/>
                  </a:cxn>
                  <a:cxn ang="0">
                    <a:pos x="6" y="38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50" h="38">
                    <a:moveTo>
                      <a:pt x="0" y="26"/>
                    </a:moveTo>
                    <a:lnTo>
                      <a:pt x="50" y="0"/>
                    </a:lnTo>
                    <a:lnTo>
                      <a:pt x="50" y="19"/>
                    </a:lnTo>
                    <a:lnTo>
                      <a:pt x="6" y="38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56"/>
              <p:cNvSpPr>
                <a:spLocks/>
              </p:cNvSpPr>
              <p:nvPr/>
            </p:nvSpPr>
            <p:spPr bwMode="auto">
              <a:xfrm>
                <a:off x="6472238" y="5526088"/>
                <a:ext cx="52388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0"/>
                  </a:cxn>
                  <a:cxn ang="0">
                    <a:pos x="65" y="26"/>
                  </a:cxn>
                  <a:cxn ang="0">
                    <a:pos x="0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lnTo>
                      <a:pt x="62" y="10"/>
                    </a:lnTo>
                    <a:lnTo>
                      <a:pt x="65" y="26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" name="Freeform 57"/>
              <p:cNvSpPr>
                <a:spLocks/>
              </p:cNvSpPr>
              <p:nvPr/>
            </p:nvSpPr>
            <p:spPr bwMode="auto">
              <a:xfrm>
                <a:off x="6040438" y="5033963"/>
                <a:ext cx="801688" cy="717550"/>
              </a:xfrm>
              <a:custGeom>
                <a:avLst/>
                <a:gdLst/>
                <a:ahLst/>
                <a:cxnLst>
                  <a:cxn ang="0">
                    <a:pos x="35" y="746"/>
                  </a:cxn>
                  <a:cxn ang="0">
                    <a:pos x="51" y="758"/>
                  </a:cxn>
                  <a:cxn ang="0">
                    <a:pos x="75" y="774"/>
                  </a:cxn>
                  <a:cxn ang="0">
                    <a:pos x="102" y="790"/>
                  </a:cxn>
                  <a:cxn ang="0">
                    <a:pos x="134" y="810"/>
                  </a:cxn>
                  <a:cxn ang="0">
                    <a:pos x="174" y="828"/>
                  </a:cxn>
                  <a:cxn ang="0">
                    <a:pos x="217" y="845"/>
                  </a:cxn>
                  <a:cxn ang="0">
                    <a:pos x="264" y="860"/>
                  </a:cxn>
                  <a:cxn ang="0">
                    <a:pos x="316" y="871"/>
                  </a:cxn>
                  <a:cxn ang="0">
                    <a:pos x="372" y="879"/>
                  </a:cxn>
                  <a:cxn ang="0">
                    <a:pos x="433" y="881"/>
                  </a:cxn>
                  <a:cxn ang="0">
                    <a:pos x="495" y="876"/>
                  </a:cxn>
                  <a:cxn ang="0">
                    <a:pos x="561" y="864"/>
                  </a:cxn>
                  <a:cxn ang="0">
                    <a:pos x="629" y="845"/>
                  </a:cxn>
                  <a:cxn ang="0">
                    <a:pos x="702" y="816"/>
                  </a:cxn>
                  <a:cxn ang="0">
                    <a:pos x="715" y="806"/>
                  </a:cxn>
                  <a:cxn ang="0">
                    <a:pos x="733" y="794"/>
                  </a:cxn>
                  <a:cxn ang="0">
                    <a:pos x="755" y="777"/>
                  </a:cxn>
                  <a:cxn ang="0">
                    <a:pos x="778" y="755"/>
                  </a:cxn>
                  <a:cxn ang="0">
                    <a:pos x="805" y="726"/>
                  </a:cxn>
                  <a:cxn ang="0">
                    <a:pos x="835" y="691"/>
                  </a:cxn>
                  <a:cxn ang="0">
                    <a:pos x="865" y="648"/>
                  </a:cxn>
                  <a:cxn ang="0">
                    <a:pos x="891" y="599"/>
                  </a:cxn>
                  <a:cxn ang="0">
                    <a:pos x="919" y="542"/>
                  </a:cxn>
                  <a:cxn ang="0">
                    <a:pos x="941" y="477"/>
                  </a:cxn>
                  <a:cxn ang="0">
                    <a:pos x="961" y="404"/>
                  </a:cxn>
                  <a:cxn ang="0">
                    <a:pos x="974" y="321"/>
                  </a:cxn>
                  <a:cxn ang="0">
                    <a:pos x="982" y="229"/>
                  </a:cxn>
                  <a:cxn ang="0">
                    <a:pos x="982" y="129"/>
                  </a:cxn>
                  <a:cxn ang="0">
                    <a:pos x="973" y="18"/>
                  </a:cxn>
                  <a:cxn ang="0">
                    <a:pos x="996" y="9"/>
                  </a:cxn>
                  <a:cxn ang="0">
                    <a:pos x="998" y="32"/>
                  </a:cxn>
                  <a:cxn ang="0">
                    <a:pos x="1002" y="66"/>
                  </a:cxn>
                  <a:cxn ang="0">
                    <a:pos x="1005" y="108"/>
                  </a:cxn>
                  <a:cxn ang="0">
                    <a:pos x="1008" y="161"/>
                  </a:cxn>
                  <a:cxn ang="0">
                    <a:pos x="1008" y="219"/>
                  </a:cxn>
                  <a:cxn ang="0">
                    <a:pos x="1005" y="281"/>
                  </a:cxn>
                  <a:cxn ang="0">
                    <a:pos x="998" y="350"/>
                  </a:cxn>
                  <a:cxn ang="0">
                    <a:pos x="986" y="418"/>
                  </a:cxn>
                  <a:cxn ang="0">
                    <a:pos x="970" y="488"/>
                  </a:cxn>
                  <a:cxn ang="0">
                    <a:pos x="947" y="558"/>
                  </a:cxn>
                  <a:cxn ang="0">
                    <a:pos x="915" y="627"/>
                  </a:cxn>
                  <a:cxn ang="0">
                    <a:pos x="875" y="691"/>
                  </a:cxn>
                  <a:cxn ang="0">
                    <a:pos x="826" y="750"/>
                  </a:cxn>
                  <a:cxn ang="0">
                    <a:pos x="768" y="804"/>
                  </a:cxn>
                  <a:cxn ang="0">
                    <a:pos x="715" y="841"/>
                  </a:cxn>
                  <a:cxn ang="0">
                    <a:pos x="693" y="849"/>
                  </a:cxn>
                  <a:cxn ang="0">
                    <a:pos x="670" y="858"/>
                  </a:cxn>
                  <a:cxn ang="0">
                    <a:pos x="641" y="868"/>
                  </a:cxn>
                  <a:cxn ang="0">
                    <a:pos x="603" y="879"/>
                  </a:cxn>
                  <a:cxn ang="0">
                    <a:pos x="561" y="887"/>
                  </a:cxn>
                  <a:cxn ang="0">
                    <a:pos x="514" y="897"/>
                  </a:cxn>
                  <a:cxn ang="0">
                    <a:pos x="463" y="902"/>
                  </a:cxn>
                  <a:cxn ang="0">
                    <a:pos x="408" y="903"/>
                  </a:cxn>
                  <a:cxn ang="0">
                    <a:pos x="350" y="900"/>
                  </a:cxn>
                  <a:cxn ang="0">
                    <a:pos x="290" y="892"/>
                  </a:cxn>
                  <a:cxn ang="0">
                    <a:pos x="230" y="879"/>
                  </a:cxn>
                  <a:cxn ang="0">
                    <a:pos x="168" y="855"/>
                  </a:cxn>
                  <a:cxn ang="0">
                    <a:pos x="105" y="825"/>
                  </a:cxn>
                  <a:cxn ang="0">
                    <a:pos x="44" y="785"/>
                  </a:cxn>
                  <a:cxn ang="0">
                    <a:pos x="22" y="736"/>
                  </a:cxn>
                </a:cxnLst>
                <a:rect l="0" t="0" r="r" b="b"/>
                <a:pathLst>
                  <a:path w="1009" h="905">
                    <a:moveTo>
                      <a:pt x="22" y="736"/>
                    </a:moveTo>
                    <a:lnTo>
                      <a:pt x="25" y="739"/>
                    </a:lnTo>
                    <a:lnTo>
                      <a:pt x="29" y="742"/>
                    </a:lnTo>
                    <a:lnTo>
                      <a:pt x="35" y="746"/>
                    </a:lnTo>
                    <a:lnTo>
                      <a:pt x="38" y="749"/>
                    </a:lnTo>
                    <a:lnTo>
                      <a:pt x="43" y="752"/>
                    </a:lnTo>
                    <a:lnTo>
                      <a:pt x="47" y="755"/>
                    </a:lnTo>
                    <a:lnTo>
                      <a:pt x="51" y="758"/>
                    </a:lnTo>
                    <a:lnTo>
                      <a:pt x="57" y="761"/>
                    </a:lnTo>
                    <a:lnTo>
                      <a:pt x="61" y="765"/>
                    </a:lnTo>
                    <a:lnTo>
                      <a:pt x="67" y="769"/>
                    </a:lnTo>
                    <a:lnTo>
                      <a:pt x="75" y="774"/>
                    </a:lnTo>
                    <a:lnTo>
                      <a:pt x="80" y="777"/>
                    </a:lnTo>
                    <a:lnTo>
                      <a:pt x="86" y="781"/>
                    </a:lnTo>
                    <a:lnTo>
                      <a:pt x="93" y="785"/>
                    </a:lnTo>
                    <a:lnTo>
                      <a:pt x="102" y="790"/>
                    </a:lnTo>
                    <a:lnTo>
                      <a:pt x="110" y="796"/>
                    </a:lnTo>
                    <a:lnTo>
                      <a:pt x="117" y="800"/>
                    </a:lnTo>
                    <a:lnTo>
                      <a:pt x="126" y="804"/>
                    </a:lnTo>
                    <a:lnTo>
                      <a:pt x="134" y="810"/>
                    </a:lnTo>
                    <a:lnTo>
                      <a:pt x="143" y="813"/>
                    </a:lnTo>
                    <a:lnTo>
                      <a:pt x="153" y="819"/>
                    </a:lnTo>
                    <a:lnTo>
                      <a:pt x="163" y="823"/>
                    </a:lnTo>
                    <a:lnTo>
                      <a:pt x="174" y="828"/>
                    </a:lnTo>
                    <a:lnTo>
                      <a:pt x="182" y="832"/>
                    </a:lnTo>
                    <a:lnTo>
                      <a:pt x="194" y="836"/>
                    </a:lnTo>
                    <a:lnTo>
                      <a:pt x="204" y="841"/>
                    </a:lnTo>
                    <a:lnTo>
                      <a:pt x="217" y="845"/>
                    </a:lnTo>
                    <a:lnTo>
                      <a:pt x="227" y="848"/>
                    </a:lnTo>
                    <a:lnTo>
                      <a:pt x="239" y="852"/>
                    </a:lnTo>
                    <a:lnTo>
                      <a:pt x="252" y="855"/>
                    </a:lnTo>
                    <a:lnTo>
                      <a:pt x="264" y="860"/>
                    </a:lnTo>
                    <a:lnTo>
                      <a:pt x="275" y="863"/>
                    </a:lnTo>
                    <a:lnTo>
                      <a:pt x="290" y="865"/>
                    </a:lnTo>
                    <a:lnTo>
                      <a:pt x="302" y="868"/>
                    </a:lnTo>
                    <a:lnTo>
                      <a:pt x="316" y="871"/>
                    </a:lnTo>
                    <a:lnTo>
                      <a:pt x="329" y="873"/>
                    </a:lnTo>
                    <a:lnTo>
                      <a:pt x="342" y="876"/>
                    </a:lnTo>
                    <a:lnTo>
                      <a:pt x="357" y="877"/>
                    </a:lnTo>
                    <a:lnTo>
                      <a:pt x="372" y="879"/>
                    </a:lnTo>
                    <a:lnTo>
                      <a:pt x="386" y="879"/>
                    </a:lnTo>
                    <a:lnTo>
                      <a:pt x="401" y="880"/>
                    </a:lnTo>
                    <a:lnTo>
                      <a:pt x="417" y="880"/>
                    </a:lnTo>
                    <a:lnTo>
                      <a:pt x="433" y="881"/>
                    </a:lnTo>
                    <a:lnTo>
                      <a:pt x="447" y="879"/>
                    </a:lnTo>
                    <a:lnTo>
                      <a:pt x="463" y="879"/>
                    </a:lnTo>
                    <a:lnTo>
                      <a:pt x="478" y="877"/>
                    </a:lnTo>
                    <a:lnTo>
                      <a:pt x="495" y="876"/>
                    </a:lnTo>
                    <a:lnTo>
                      <a:pt x="510" y="874"/>
                    </a:lnTo>
                    <a:lnTo>
                      <a:pt x="527" y="871"/>
                    </a:lnTo>
                    <a:lnTo>
                      <a:pt x="545" y="868"/>
                    </a:lnTo>
                    <a:lnTo>
                      <a:pt x="561" y="864"/>
                    </a:lnTo>
                    <a:lnTo>
                      <a:pt x="578" y="860"/>
                    </a:lnTo>
                    <a:lnTo>
                      <a:pt x="596" y="855"/>
                    </a:lnTo>
                    <a:lnTo>
                      <a:pt x="612" y="849"/>
                    </a:lnTo>
                    <a:lnTo>
                      <a:pt x="629" y="845"/>
                    </a:lnTo>
                    <a:lnTo>
                      <a:pt x="647" y="838"/>
                    </a:lnTo>
                    <a:lnTo>
                      <a:pt x="666" y="831"/>
                    </a:lnTo>
                    <a:lnTo>
                      <a:pt x="683" y="823"/>
                    </a:lnTo>
                    <a:lnTo>
                      <a:pt x="702" y="816"/>
                    </a:lnTo>
                    <a:lnTo>
                      <a:pt x="702" y="814"/>
                    </a:lnTo>
                    <a:lnTo>
                      <a:pt x="705" y="813"/>
                    </a:lnTo>
                    <a:lnTo>
                      <a:pt x="709" y="810"/>
                    </a:lnTo>
                    <a:lnTo>
                      <a:pt x="715" y="806"/>
                    </a:lnTo>
                    <a:lnTo>
                      <a:pt x="718" y="803"/>
                    </a:lnTo>
                    <a:lnTo>
                      <a:pt x="722" y="800"/>
                    </a:lnTo>
                    <a:lnTo>
                      <a:pt x="727" y="797"/>
                    </a:lnTo>
                    <a:lnTo>
                      <a:pt x="733" y="794"/>
                    </a:lnTo>
                    <a:lnTo>
                      <a:pt x="737" y="790"/>
                    </a:lnTo>
                    <a:lnTo>
                      <a:pt x="741" y="787"/>
                    </a:lnTo>
                    <a:lnTo>
                      <a:pt x="747" y="781"/>
                    </a:lnTo>
                    <a:lnTo>
                      <a:pt x="755" y="777"/>
                    </a:lnTo>
                    <a:lnTo>
                      <a:pt x="759" y="772"/>
                    </a:lnTo>
                    <a:lnTo>
                      <a:pt x="765" y="766"/>
                    </a:lnTo>
                    <a:lnTo>
                      <a:pt x="771" y="761"/>
                    </a:lnTo>
                    <a:lnTo>
                      <a:pt x="778" y="755"/>
                    </a:lnTo>
                    <a:lnTo>
                      <a:pt x="785" y="747"/>
                    </a:lnTo>
                    <a:lnTo>
                      <a:pt x="791" y="740"/>
                    </a:lnTo>
                    <a:lnTo>
                      <a:pt x="798" y="733"/>
                    </a:lnTo>
                    <a:lnTo>
                      <a:pt x="805" y="726"/>
                    </a:lnTo>
                    <a:lnTo>
                      <a:pt x="813" y="717"/>
                    </a:lnTo>
                    <a:lnTo>
                      <a:pt x="820" y="708"/>
                    </a:lnTo>
                    <a:lnTo>
                      <a:pt x="827" y="699"/>
                    </a:lnTo>
                    <a:lnTo>
                      <a:pt x="835" y="691"/>
                    </a:lnTo>
                    <a:lnTo>
                      <a:pt x="842" y="679"/>
                    </a:lnTo>
                    <a:lnTo>
                      <a:pt x="849" y="670"/>
                    </a:lnTo>
                    <a:lnTo>
                      <a:pt x="856" y="660"/>
                    </a:lnTo>
                    <a:lnTo>
                      <a:pt x="865" y="648"/>
                    </a:lnTo>
                    <a:lnTo>
                      <a:pt x="871" y="637"/>
                    </a:lnTo>
                    <a:lnTo>
                      <a:pt x="878" y="625"/>
                    </a:lnTo>
                    <a:lnTo>
                      <a:pt x="884" y="612"/>
                    </a:lnTo>
                    <a:lnTo>
                      <a:pt x="891" y="599"/>
                    </a:lnTo>
                    <a:lnTo>
                      <a:pt x="899" y="586"/>
                    </a:lnTo>
                    <a:lnTo>
                      <a:pt x="904" y="571"/>
                    </a:lnTo>
                    <a:lnTo>
                      <a:pt x="912" y="557"/>
                    </a:lnTo>
                    <a:lnTo>
                      <a:pt x="919" y="542"/>
                    </a:lnTo>
                    <a:lnTo>
                      <a:pt x="925" y="526"/>
                    </a:lnTo>
                    <a:lnTo>
                      <a:pt x="929" y="512"/>
                    </a:lnTo>
                    <a:lnTo>
                      <a:pt x="935" y="494"/>
                    </a:lnTo>
                    <a:lnTo>
                      <a:pt x="941" y="477"/>
                    </a:lnTo>
                    <a:lnTo>
                      <a:pt x="947" y="459"/>
                    </a:lnTo>
                    <a:lnTo>
                      <a:pt x="951" y="442"/>
                    </a:lnTo>
                    <a:lnTo>
                      <a:pt x="957" y="423"/>
                    </a:lnTo>
                    <a:lnTo>
                      <a:pt x="961" y="404"/>
                    </a:lnTo>
                    <a:lnTo>
                      <a:pt x="964" y="383"/>
                    </a:lnTo>
                    <a:lnTo>
                      <a:pt x="967" y="363"/>
                    </a:lnTo>
                    <a:lnTo>
                      <a:pt x="971" y="343"/>
                    </a:lnTo>
                    <a:lnTo>
                      <a:pt x="974" y="321"/>
                    </a:lnTo>
                    <a:lnTo>
                      <a:pt x="976" y="299"/>
                    </a:lnTo>
                    <a:lnTo>
                      <a:pt x="979" y="277"/>
                    </a:lnTo>
                    <a:lnTo>
                      <a:pt x="980" y="254"/>
                    </a:lnTo>
                    <a:lnTo>
                      <a:pt x="982" y="229"/>
                    </a:lnTo>
                    <a:lnTo>
                      <a:pt x="982" y="204"/>
                    </a:lnTo>
                    <a:lnTo>
                      <a:pt x="982" y="181"/>
                    </a:lnTo>
                    <a:lnTo>
                      <a:pt x="982" y="155"/>
                    </a:lnTo>
                    <a:lnTo>
                      <a:pt x="982" y="129"/>
                    </a:lnTo>
                    <a:lnTo>
                      <a:pt x="980" y="101"/>
                    </a:lnTo>
                    <a:lnTo>
                      <a:pt x="979" y="75"/>
                    </a:lnTo>
                    <a:lnTo>
                      <a:pt x="976" y="47"/>
                    </a:lnTo>
                    <a:lnTo>
                      <a:pt x="973" y="18"/>
                    </a:lnTo>
                    <a:lnTo>
                      <a:pt x="995" y="0"/>
                    </a:lnTo>
                    <a:lnTo>
                      <a:pt x="995" y="2"/>
                    </a:lnTo>
                    <a:lnTo>
                      <a:pt x="996" y="6"/>
                    </a:lnTo>
                    <a:lnTo>
                      <a:pt x="996" y="9"/>
                    </a:lnTo>
                    <a:lnTo>
                      <a:pt x="996" y="14"/>
                    </a:lnTo>
                    <a:lnTo>
                      <a:pt x="998" y="19"/>
                    </a:lnTo>
                    <a:lnTo>
                      <a:pt x="998" y="27"/>
                    </a:lnTo>
                    <a:lnTo>
                      <a:pt x="998" y="32"/>
                    </a:lnTo>
                    <a:lnTo>
                      <a:pt x="1001" y="40"/>
                    </a:lnTo>
                    <a:lnTo>
                      <a:pt x="1001" y="47"/>
                    </a:lnTo>
                    <a:lnTo>
                      <a:pt x="1002" y="57"/>
                    </a:lnTo>
                    <a:lnTo>
                      <a:pt x="1002" y="66"/>
                    </a:lnTo>
                    <a:lnTo>
                      <a:pt x="1004" y="76"/>
                    </a:lnTo>
                    <a:lnTo>
                      <a:pt x="1004" y="86"/>
                    </a:lnTo>
                    <a:lnTo>
                      <a:pt x="1005" y="98"/>
                    </a:lnTo>
                    <a:lnTo>
                      <a:pt x="1005" y="108"/>
                    </a:lnTo>
                    <a:lnTo>
                      <a:pt x="1006" y="121"/>
                    </a:lnTo>
                    <a:lnTo>
                      <a:pt x="1008" y="134"/>
                    </a:lnTo>
                    <a:lnTo>
                      <a:pt x="1008" y="148"/>
                    </a:lnTo>
                    <a:lnTo>
                      <a:pt x="1008" y="161"/>
                    </a:lnTo>
                    <a:lnTo>
                      <a:pt x="1008" y="174"/>
                    </a:lnTo>
                    <a:lnTo>
                      <a:pt x="1008" y="188"/>
                    </a:lnTo>
                    <a:lnTo>
                      <a:pt x="1009" y="204"/>
                    </a:lnTo>
                    <a:lnTo>
                      <a:pt x="1008" y="219"/>
                    </a:lnTo>
                    <a:lnTo>
                      <a:pt x="1008" y="233"/>
                    </a:lnTo>
                    <a:lnTo>
                      <a:pt x="1008" y="249"/>
                    </a:lnTo>
                    <a:lnTo>
                      <a:pt x="1006" y="265"/>
                    </a:lnTo>
                    <a:lnTo>
                      <a:pt x="1005" y="281"/>
                    </a:lnTo>
                    <a:lnTo>
                      <a:pt x="1004" y="299"/>
                    </a:lnTo>
                    <a:lnTo>
                      <a:pt x="1002" y="315"/>
                    </a:lnTo>
                    <a:lnTo>
                      <a:pt x="1002" y="332"/>
                    </a:lnTo>
                    <a:lnTo>
                      <a:pt x="998" y="350"/>
                    </a:lnTo>
                    <a:lnTo>
                      <a:pt x="996" y="366"/>
                    </a:lnTo>
                    <a:lnTo>
                      <a:pt x="993" y="383"/>
                    </a:lnTo>
                    <a:lnTo>
                      <a:pt x="990" y="401"/>
                    </a:lnTo>
                    <a:lnTo>
                      <a:pt x="986" y="418"/>
                    </a:lnTo>
                    <a:lnTo>
                      <a:pt x="983" y="436"/>
                    </a:lnTo>
                    <a:lnTo>
                      <a:pt x="979" y="453"/>
                    </a:lnTo>
                    <a:lnTo>
                      <a:pt x="974" y="471"/>
                    </a:lnTo>
                    <a:lnTo>
                      <a:pt x="970" y="488"/>
                    </a:lnTo>
                    <a:lnTo>
                      <a:pt x="964" y="506"/>
                    </a:lnTo>
                    <a:lnTo>
                      <a:pt x="958" y="523"/>
                    </a:lnTo>
                    <a:lnTo>
                      <a:pt x="953" y="541"/>
                    </a:lnTo>
                    <a:lnTo>
                      <a:pt x="947" y="558"/>
                    </a:lnTo>
                    <a:lnTo>
                      <a:pt x="939" y="576"/>
                    </a:lnTo>
                    <a:lnTo>
                      <a:pt x="932" y="593"/>
                    </a:lnTo>
                    <a:lnTo>
                      <a:pt x="925" y="611"/>
                    </a:lnTo>
                    <a:lnTo>
                      <a:pt x="915" y="627"/>
                    </a:lnTo>
                    <a:lnTo>
                      <a:pt x="906" y="643"/>
                    </a:lnTo>
                    <a:lnTo>
                      <a:pt x="896" y="660"/>
                    </a:lnTo>
                    <a:lnTo>
                      <a:pt x="887" y="676"/>
                    </a:lnTo>
                    <a:lnTo>
                      <a:pt x="875" y="691"/>
                    </a:lnTo>
                    <a:lnTo>
                      <a:pt x="864" y="707"/>
                    </a:lnTo>
                    <a:lnTo>
                      <a:pt x="852" y="721"/>
                    </a:lnTo>
                    <a:lnTo>
                      <a:pt x="839" y="737"/>
                    </a:lnTo>
                    <a:lnTo>
                      <a:pt x="826" y="750"/>
                    </a:lnTo>
                    <a:lnTo>
                      <a:pt x="813" y="765"/>
                    </a:lnTo>
                    <a:lnTo>
                      <a:pt x="798" y="780"/>
                    </a:lnTo>
                    <a:lnTo>
                      <a:pt x="784" y="793"/>
                    </a:lnTo>
                    <a:lnTo>
                      <a:pt x="768" y="804"/>
                    </a:lnTo>
                    <a:lnTo>
                      <a:pt x="750" y="817"/>
                    </a:lnTo>
                    <a:lnTo>
                      <a:pt x="734" y="829"/>
                    </a:lnTo>
                    <a:lnTo>
                      <a:pt x="717" y="841"/>
                    </a:lnTo>
                    <a:lnTo>
                      <a:pt x="715" y="841"/>
                    </a:lnTo>
                    <a:lnTo>
                      <a:pt x="712" y="842"/>
                    </a:lnTo>
                    <a:lnTo>
                      <a:pt x="705" y="845"/>
                    </a:lnTo>
                    <a:lnTo>
                      <a:pt x="698" y="848"/>
                    </a:lnTo>
                    <a:lnTo>
                      <a:pt x="693" y="849"/>
                    </a:lnTo>
                    <a:lnTo>
                      <a:pt x="689" y="851"/>
                    </a:lnTo>
                    <a:lnTo>
                      <a:pt x="683" y="854"/>
                    </a:lnTo>
                    <a:lnTo>
                      <a:pt x="677" y="855"/>
                    </a:lnTo>
                    <a:lnTo>
                      <a:pt x="670" y="858"/>
                    </a:lnTo>
                    <a:lnTo>
                      <a:pt x="664" y="861"/>
                    </a:lnTo>
                    <a:lnTo>
                      <a:pt x="657" y="863"/>
                    </a:lnTo>
                    <a:lnTo>
                      <a:pt x="650" y="867"/>
                    </a:lnTo>
                    <a:lnTo>
                      <a:pt x="641" y="868"/>
                    </a:lnTo>
                    <a:lnTo>
                      <a:pt x="631" y="871"/>
                    </a:lnTo>
                    <a:lnTo>
                      <a:pt x="622" y="874"/>
                    </a:lnTo>
                    <a:lnTo>
                      <a:pt x="613" y="876"/>
                    </a:lnTo>
                    <a:lnTo>
                      <a:pt x="603" y="879"/>
                    </a:lnTo>
                    <a:lnTo>
                      <a:pt x="593" y="881"/>
                    </a:lnTo>
                    <a:lnTo>
                      <a:pt x="583" y="883"/>
                    </a:lnTo>
                    <a:lnTo>
                      <a:pt x="573" y="886"/>
                    </a:lnTo>
                    <a:lnTo>
                      <a:pt x="561" y="887"/>
                    </a:lnTo>
                    <a:lnTo>
                      <a:pt x="551" y="890"/>
                    </a:lnTo>
                    <a:lnTo>
                      <a:pt x="539" y="893"/>
                    </a:lnTo>
                    <a:lnTo>
                      <a:pt x="527" y="895"/>
                    </a:lnTo>
                    <a:lnTo>
                      <a:pt x="514" y="897"/>
                    </a:lnTo>
                    <a:lnTo>
                      <a:pt x="503" y="899"/>
                    </a:lnTo>
                    <a:lnTo>
                      <a:pt x="490" y="900"/>
                    </a:lnTo>
                    <a:lnTo>
                      <a:pt x="478" y="902"/>
                    </a:lnTo>
                    <a:lnTo>
                      <a:pt x="463" y="902"/>
                    </a:lnTo>
                    <a:lnTo>
                      <a:pt x="450" y="903"/>
                    </a:lnTo>
                    <a:lnTo>
                      <a:pt x="436" y="903"/>
                    </a:lnTo>
                    <a:lnTo>
                      <a:pt x="423" y="905"/>
                    </a:lnTo>
                    <a:lnTo>
                      <a:pt x="408" y="903"/>
                    </a:lnTo>
                    <a:lnTo>
                      <a:pt x="393" y="903"/>
                    </a:lnTo>
                    <a:lnTo>
                      <a:pt x="379" y="902"/>
                    </a:lnTo>
                    <a:lnTo>
                      <a:pt x="366" y="902"/>
                    </a:lnTo>
                    <a:lnTo>
                      <a:pt x="350" y="900"/>
                    </a:lnTo>
                    <a:lnTo>
                      <a:pt x="335" y="899"/>
                    </a:lnTo>
                    <a:lnTo>
                      <a:pt x="321" y="897"/>
                    </a:lnTo>
                    <a:lnTo>
                      <a:pt x="306" y="895"/>
                    </a:lnTo>
                    <a:lnTo>
                      <a:pt x="290" y="892"/>
                    </a:lnTo>
                    <a:lnTo>
                      <a:pt x="275" y="890"/>
                    </a:lnTo>
                    <a:lnTo>
                      <a:pt x="261" y="886"/>
                    </a:lnTo>
                    <a:lnTo>
                      <a:pt x="246" y="883"/>
                    </a:lnTo>
                    <a:lnTo>
                      <a:pt x="230" y="879"/>
                    </a:lnTo>
                    <a:lnTo>
                      <a:pt x="214" y="874"/>
                    </a:lnTo>
                    <a:lnTo>
                      <a:pt x="198" y="868"/>
                    </a:lnTo>
                    <a:lnTo>
                      <a:pt x="184" y="863"/>
                    </a:lnTo>
                    <a:lnTo>
                      <a:pt x="168" y="855"/>
                    </a:lnTo>
                    <a:lnTo>
                      <a:pt x="152" y="849"/>
                    </a:lnTo>
                    <a:lnTo>
                      <a:pt x="136" y="841"/>
                    </a:lnTo>
                    <a:lnTo>
                      <a:pt x="121" y="833"/>
                    </a:lnTo>
                    <a:lnTo>
                      <a:pt x="105" y="825"/>
                    </a:lnTo>
                    <a:lnTo>
                      <a:pt x="91" y="816"/>
                    </a:lnTo>
                    <a:lnTo>
                      <a:pt x="75" y="806"/>
                    </a:lnTo>
                    <a:lnTo>
                      <a:pt x="60" y="796"/>
                    </a:lnTo>
                    <a:lnTo>
                      <a:pt x="44" y="785"/>
                    </a:lnTo>
                    <a:lnTo>
                      <a:pt x="29" y="774"/>
                    </a:lnTo>
                    <a:lnTo>
                      <a:pt x="15" y="761"/>
                    </a:lnTo>
                    <a:lnTo>
                      <a:pt x="0" y="749"/>
                    </a:lnTo>
                    <a:lnTo>
                      <a:pt x="22" y="736"/>
                    </a:lnTo>
                    <a:lnTo>
                      <a:pt x="22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합병 정렬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en-US" altLang="ko-KR" dirty="0">
                <a:ea typeface="맑은 고딕" pitchFamily="50" charset="-127"/>
              </a:rPr>
              <a:t>):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분할통치법</a:t>
            </a:r>
            <a:r>
              <a:rPr lang="ko-KR" altLang="en-US" dirty="0">
                <a:ea typeface="맑은 고딕" pitchFamily="50" charset="-127"/>
              </a:rPr>
              <a:t>에 기초한 정렬 알고리즘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힙</a:t>
            </a:r>
            <a:r>
              <a:rPr lang="ko-KR" altLang="en-US" dirty="0">
                <a:ea typeface="맑은 고딕" pitchFamily="50" charset="-127"/>
              </a:rPr>
              <a:t> 정렬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heap-sort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처럼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비교에 기초한 정렬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시간에 수행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힙</a:t>
            </a:r>
            <a:r>
              <a:rPr lang="ko-KR" altLang="en-US" dirty="0">
                <a:ea typeface="맑은 고딕" pitchFamily="50" charset="-127"/>
              </a:rPr>
              <a:t> 정렬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heap-sort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과는 달리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외부의 우선순위 큐를 사용하지 않는다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데이터를 </a:t>
            </a:r>
            <a:r>
              <a:rPr lang="ko-KR" altLang="en-US" b="1" dirty="0">
                <a:ea typeface="맑은 고딕" pitchFamily="50" charset="-127"/>
              </a:rPr>
              <a:t>순차적</a:t>
            </a:r>
            <a:r>
              <a:rPr lang="ko-KR" altLang="en-US" dirty="0">
                <a:ea typeface="맑은 고딕" pitchFamily="50" charset="-127"/>
              </a:rPr>
              <a:t> 방식으로 접근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따라서 디스크의 데이터를 정렬하기에 적당</a:t>
            </a:r>
            <a:r>
              <a:rPr lang="en-US" altLang="ko-KR" dirty="0">
                <a:ea typeface="맑은 고딕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65700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원소로 이루어진 입력 리스트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>
                <a:ea typeface="맑은 고딕" pitchFamily="50" charset="-127"/>
              </a:rPr>
              <a:t>에 대한 합병 정렬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세 단계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분할</a:t>
            </a:r>
            <a:r>
              <a:rPr lang="en-US" altLang="ko-KR" dirty="0">
                <a:ea typeface="맑은 고딕" pitchFamily="50" charset="-127"/>
              </a:rPr>
              <a:t>(divide): </a:t>
            </a:r>
            <a:r>
              <a:rPr lang="ko-KR" altLang="en-US" dirty="0" err="1">
                <a:ea typeface="맑은 고딕" pitchFamily="50" charset="-127"/>
              </a:rPr>
              <a:t>무순리스트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>
                <a:ea typeface="맑은 고딕" pitchFamily="50" charset="-127"/>
              </a:rPr>
              <a:t>을 각각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/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dirty="0">
                <a:ea typeface="맑은 고딕" pitchFamily="50" charset="-127"/>
              </a:rPr>
              <a:t>개의 원소를 가진 두 개의 </a:t>
            </a:r>
            <a:r>
              <a:rPr lang="ko-KR" altLang="en-US" dirty="0" err="1">
                <a:ea typeface="맑은 고딕" pitchFamily="50" charset="-127"/>
              </a:rPr>
              <a:t>부리스트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dirty="0">
                <a:ea typeface="맑은 고딕" pitchFamily="50" charset="-127"/>
              </a:rPr>
              <a:t>로 분할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재귀</a:t>
            </a:r>
            <a:r>
              <a:rPr lang="en-US" altLang="ko-KR" dirty="0">
                <a:ea typeface="맑은 고딕" pitchFamily="50" charset="-127"/>
              </a:rPr>
              <a:t>(recur):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dirty="0">
                <a:ea typeface="맑은 고딕" pitchFamily="50" charset="-127"/>
              </a:rPr>
              <a:t>를 각각 재귀적으로 정렬</a:t>
            </a:r>
            <a:endParaRPr lang="en-US" altLang="ko-KR" baseline="-25000" dirty="0">
              <a:latin typeface="Times New Roman" pitchFamily="18" charset="0"/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>
                <a:ea typeface="맑은 고딕" pitchFamily="50" charset="-127"/>
              </a:rPr>
              <a:t>통치</a:t>
            </a:r>
            <a:r>
              <a:rPr lang="en-US" altLang="ko-KR" dirty="0">
                <a:ea typeface="맑은 고딕" pitchFamily="50" charset="-127"/>
              </a:rPr>
              <a:t>(conquer):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dirty="0">
                <a:ea typeface="맑은 고딕" pitchFamily="50" charset="-127"/>
              </a:rPr>
              <a:t>를 단일 순서리스트로 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929090" cy="286232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partition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/2)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330552" cy="1143000"/>
          </a:xfrm>
        </p:spPr>
        <p:txBody>
          <a:bodyPr/>
          <a:lstStyle/>
          <a:p>
            <a:r>
              <a:rPr lang="ko-KR" altLang="en-US"/>
              <a:t>두 개의 정렬 리스트합병하기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2778102" cy="4521684"/>
          </a:xfrm>
        </p:spPr>
        <p:txBody>
          <a:bodyPr/>
          <a:lstStyle/>
          <a:p>
            <a:pPr latinLnBrk="0"/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ko-KR" altLang="en-US" sz="2000" b="1" dirty="0">
                <a:ea typeface="맑은 고딕" pitchFamily="50" charset="-127"/>
              </a:rPr>
              <a:t>통치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단계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두 개의 정렬된 리스트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2000" dirty="0">
                <a:ea typeface="맑은 고딕" pitchFamily="50" charset="-127"/>
              </a:rPr>
              <a:t>의 원소들의 합을 포함하는 정렬 리스트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000" dirty="0">
                <a:ea typeface="맑은 고딕" pitchFamily="50" charset="-127"/>
              </a:rPr>
              <a:t>로 합병하는 과정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각각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</a:rPr>
              <a:t>/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2000" dirty="0">
                <a:ea typeface="맑은 고딕" pitchFamily="50" charset="-127"/>
              </a:rPr>
              <a:t>개의 원소를 가지며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이중연결리스트로 구현된 두 개의 정렬 리스트를 합병하는데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 소요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563888" y="1643050"/>
            <a:ext cx="4865764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/2 elements 			each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list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list</a:t>
            </a: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(!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&amp; !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≤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(1))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lvl="1" algn="l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0032" y="188640"/>
            <a:ext cx="3871230" cy="1080120"/>
            <a:chOff x="1187624" y="3356992"/>
            <a:chExt cx="6491754" cy="1811278"/>
          </a:xfrm>
        </p:grpSpPr>
        <p:grpSp>
          <p:nvGrpSpPr>
            <p:cNvPr id="9" name="그룹 1751"/>
            <p:cNvGrpSpPr/>
            <p:nvPr/>
          </p:nvGrpSpPr>
          <p:grpSpPr>
            <a:xfrm flipH="1">
              <a:off x="1187624" y="4725144"/>
              <a:ext cx="1080120" cy="431556"/>
              <a:chOff x="6732588" y="4941888"/>
              <a:chExt cx="1785937" cy="747712"/>
            </a:xfrm>
          </p:grpSpPr>
          <p:sp>
            <p:nvSpPr>
              <p:cNvPr id="415" name="AutoShape 1670"/>
              <p:cNvSpPr>
                <a:spLocks noChangeAspect="1" noChangeArrowheads="1" noTextEdit="1"/>
              </p:cNvSpPr>
              <p:nvPr/>
            </p:nvSpPr>
            <p:spPr bwMode="auto">
              <a:xfrm>
                <a:off x="6732588" y="4941888"/>
                <a:ext cx="1785937" cy="747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" name="Freeform 1672"/>
              <p:cNvSpPr>
                <a:spLocks/>
              </p:cNvSpPr>
              <p:nvPr/>
            </p:nvSpPr>
            <p:spPr bwMode="auto">
              <a:xfrm>
                <a:off x="6732588" y="4941888"/>
                <a:ext cx="1785937" cy="639762"/>
              </a:xfrm>
              <a:custGeom>
                <a:avLst/>
                <a:gdLst/>
                <a:ahLst/>
                <a:cxnLst>
                  <a:cxn ang="0">
                    <a:pos x="2135" y="637"/>
                  </a:cxn>
                  <a:cxn ang="0">
                    <a:pos x="2132" y="413"/>
                  </a:cxn>
                  <a:cxn ang="0">
                    <a:pos x="1628" y="358"/>
                  </a:cxn>
                  <a:cxn ang="0">
                    <a:pos x="1356" y="124"/>
                  </a:cxn>
                  <a:cxn ang="0">
                    <a:pos x="1303" y="124"/>
                  </a:cxn>
                  <a:cxn ang="0">
                    <a:pos x="1249" y="0"/>
                  </a:cxn>
                  <a:cxn ang="0">
                    <a:pos x="1181" y="0"/>
                  </a:cxn>
                  <a:cxn ang="0">
                    <a:pos x="1142" y="124"/>
                  </a:cxn>
                  <a:cxn ang="0">
                    <a:pos x="741" y="123"/>
                  </a:cxn>
                  <a:cxn ang="0">
                    <a:pos x="559" y="359"/>
                  </a:cxn>
                  <a:cxn ang="0">
                    <a:pos x="217" y="424"/>
                  </a:cxn>
                  <a:cxn ang="0">
                    <a:pos x="157" y="637"/>
                  </a:cxn>
                  <a:cxn ang="0">
                    <a:pos x="0" y="637"/>
                  </a:cxn>
                  <a:cxn ang="0">
                    <a:pos x="0" y="803"/>
                  </a:cxn>
                  <a:cxn ang="0">
                    <a:pos x="50" y="803"/>
                  </a:cxn>
                  <a:cxn ang="0">
                    <a:pos x="50" y="686"/>
                  </a:cxn>
                  <a:cxn ang="0">
                    <a:pos x="141" y="686"/>
                  </a:cxn>
                  <a:cxn ang="0">
                    <a:pos x="99" y="806"/>
                  </a:cxn>
                  <a:cxn ang="0">
                    <a:pos x="2136" y="806"/>
                  </a:cxn>
                  <a:cxn ang="0">
                    <a:pos x="2135" y="686"/>
                  </a:cxn>
                  <a:cxn ang="0">
                    <a:pos x="2200" y="686"/>
                  </a:cxn>
                  <a:cxn ang="0">
                    <a:pos x="2200" y="803"/>
                  </a:cxn>
                  <a:cxn ang="0">
                    <a:pos x="2250" y="803"/>
                  </a:cxn>
                  <a:cxn ang="0">
                    <a:pos x="2250" y="637"/>
                  </a:cxn>
                  <a:cxn ang="0">
                    <a:pos x="2135" y="637"/>
                  </a:cxn>
                </a:cxnLst>
                <a:rect l="0" t="0" r="r" b="b"/>
                <a:pathLst>
                  <a:path w="2250" h="806">
                    <a:moveTo>
                      <a:pt x="2135" y="637"/>
                    </a:moveTo>
                    <a:lnTo>
                      <a:pt x="2132" y="413"/>
                    </a:lnTo>
                    <a:lnTo>
                      <a:pt x="1628" y="358"/>
                    </a:lnTo>
                    <a:lnTo>
                      <a:pt x="1356" y="124"/>
                    </a:lnTo>
                    <a:lnTo>
                      <a:pt x="1303" y="124"/>
                    </a:lnTo>
                    <a:lnTo>
                      <a:pt x="1249" y="0"/>
                    </a:lnTo>
                    <a:lnTo>
                      <a:pt x="1181" y="0"/>
                    </a:lnTo>
                    <a:lnTo>
                      <a:pt x="1142" y="124"/>
                    </a:lnTo>
                    <a:lnTo>
                      <a:pt x="741" y="123"/>
                    </a:lnTo>
                    <a:lnTo>
                      <a:pt x="559" y="359"/>
                    </a:lnTo>
                    <a:lnTo>
                      <a:pt x="217" y="424"/>
                    </a:lnTo>
                    <a:lnTo>
                      <a:pt x="157" y="637"/>
                    </a:lnTo>
                    <a:lnTo>
                      <a:pt x="0" y="637"/>
                    </a:lnTo>
                    <a:lnTo>
                      <a:pt x="0" y="803"/>
                    </a:lnTo>
                    <a:lnTo>
                      <a:pt x="50" y="803"/>
                    </a:lnTo>
                    <a:lnTo>
                      <a:pt x="50" y="686"/>
                    </a:lnTo>
                    <a:lnTo>
                      <a:pt x="141" y="686"/>
                    </a:lnTo>
                    <a:lnTo>
                      <a:pt x="99" y="806"/>
                    </a:lnTo>
                    <a:lnTo>
                      <a:pt x="2136" y="806"/>
                    </a:lnTo>
                    <a:lnTo>
                      <a:pt x="2135" y="686"/>
                    </a:lnTo>
                    <a:lnTo>
                      <a:pt x="2200" y="686"/>
                    </a:lnTo>
                    <a:lnTo>
                      <a:pt x="2200" y="803"/>
                    </a:lnTo>
                    <a:lnTo>
                      <a:pt x="2250" y="803"/>
                    </a:lnTo>
                    <a:lnTo>
                      <a:pt x="2250" y="637"/>
                    </a:lnTo>
                    <a:lnTo>
                      <a:pt x="2135" y="6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" name="Freeform 1673"/>
              <p:cNvSpPr>
                <a:spLocks/>
              </p:cNvSpPr>
              <p:nvPr/>
            </p:nvSpPr>
            <p:spPr bwMode="auto">
              <a:xfrm>
                <a:off x="6865938" y="5080000"/>
                <a:ext cx="1522412" cy="461962"/>
              </a:xfrm>
              <a:custGeom>
                <a:avLst/>
                <a:gdLst/>
                <a:ahLst/>
                <a:cxnLst>
                  <a:cxn ang="0">
                    <a:pos x="1917" y="463"/>
                  </a:cxn>
                  <a:cxn ang="0">
                    <a:pos x="1602" y="463"/>
                  </a:cxn>
                  <a:cxn ang="0">
                    <a:pos x="1602" y="512"/>
                  </a:cxn>
                  <a:cxn ang="0">
                    <a:pos x="1917" y="512"/>
                  </a:cxn>
                  <a:cxn ang="0">
                    <a:pos x="1918" y="583"/>
                  </a:cxn>
                  <a:cxn ang="0">
                    <a:pos x="0" y="583"/>
                  </a:cxn>
                  <a:cxn ang="0">
                    <a:pos x="24" y="512"/>
                  </a:cxn>
                  <a:cxn ang="0">
                    <a:pos x="388" y="512"/>
                  </a:cxn>
                  <a:cxn ang="0">
                    <a:pos x="388" y="463"/>
                  </a:cxn>
                  <a:cxn ang="0">
                    <a:pos x="42" y="463"/>
                  </a:cxn>
                  <a:cxn ang="0">
                    <a:pos x="96" y="288"/>
                  </a:cxn>
                  <a:cxn ang="0">
                    <a:pos x="138" y="283"/>
                  </a:cxn>
                  <a:cxn ang="0">
                    <a:pos x="418" y="231"/>
                  </a:cxn>
                  <a:cxn ang="0">
                    <a:pos x="597" y="0"/>
                  </a:cxn>
                  <a:cxn ang="0">
                    <a:pos x="1170" y="0"/>
                  </a:cxn>
                  <a:cxn ang="0">
                    <a:pos x="1221" y="45"/>
                  </a:cxn>
                  <a:cxn ang="0">
                    <a:pos x="964" y="45"/>
                  </a:cxn>
                  <a:cxn ang="0">
                    <a:pos x="964" y="230"/>
                  </a:cxn>
                  <a:cxn ang="0">
                    <a:pos x="1430" y="230"/>
                  </a:cxn>
                  <a:cxn ang="0">
                    <a:pos x="1439" y="233"/>
                  </a:cxn>
                  <a:cxn ang="0">
                    <a:pos x="1913" y="283"/>
                  </a:cxn>
                  <a:cxn ang="0">
                    <a:pos x="1917" y="463"/>
                  </a:cxn>
                </a:cxnLst>
                <a:rect l="0" t="0" r="r" b="b"/>
                <a:pathLst>
                  <a:path w="1918" h="583">
                    <a:moveTo>
                      <a:pt x="1917" y="463"/>
                    </a:moveTo>
                    <a:lnTo>
                      <a:pt x="1602" y="463"/>
                    </a:lnTo>
                    <a:lnTo>
                      <a:pt x="1602" y="512"/>
                    </a:lnTo>
                    <a:lnTo>
                      <a:pt x="1917" y="512"/>
                    </a:lnTo>
                    <a:lnTo>
                      <a:pt x="1918" y="583"/>
                    </a:lnTo>
                    <a:lnTo>
                      <a:pt x="0" y="583"/>
                    </a:lnTo>
                    <a:lnTo>
                      <a:pt x="24" y="512"/>
                    </a:lnTo>
                    <a:lnTo>
                      <a:pt x="388" y="512"/>
                    </a:lnTo>
                    <a:lnTo>
                      <a:pt x="388" y="463"/>
                    </a:lnTo>
                    <a:lnTo>
                      <a:pt x="42" y="463"/>
                    </a:lnTo>
                    <a:lnTo>
                      <a:pt x="96" y="288"/>
                    </a:lnTo>
                    <a:lnTo>
                      <a:pt x="138" y="283"/>
                    </a:lnTo>
                    <a:lnTo>
                      <a:pt x="418" y="231"/>
                    </a:lnTo>
                    <a:lnTo>
                      <a:pt x="597" y="0"/>
                    </a:lnTo>
                    <a:lnTo>
                      <a:pt x="1170" y="0"/>
                    </a:lnTo>
                    <a:lnTo>
                      <a:pt x="1221" y="45"/>
                    </a:lnTo>
                    <a:lnTo>
                      <a:pt x="964" y="45"/>
                    </a:lnTo>
                    <a:lnTo>
                      <a:pt x="964" y="230"/>
                    </a:lnTo>
                    <a:lnTo>
                      <a:pt x="1430" y="230"/>
                    </a:lnTo>
                    <a:lnTo>
                      <a:pt x="1439" y="233"/>
                    </a:lnTo>
                    <a:lnTo>
                      <a:pt x="1913" y="283"/>
                    </a:lnTo>
                    <a:lnTo>
                      <a:pt x="1917" y="4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" name="Freeform 1674"/>
              <p:cNvSpPr>
                <a:spLocks/>
              </p:cNvSpPr>
              <p:nvPr/>
            </p:nvSpPr>
            <p:spPr bwMode="auto">
              <a:xfrm>
                <a:off x="7042150" y="5446713"/>
                <a:ext cx="242887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80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80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1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8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80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80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1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8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9" name="Freeform 1676"/>
              <p:cNvSpPr>
                <a:spLocks/>
              </p:cNvSpPr>
              <p:nvPr/>
            </p:nvSpPr>
            <p:spPr bwMode="auto">
              <a:xfrm>
                <a:off x="8016875" y="5446713"/>
                <a:ext cx="241300" cy="242887"/>
              </a:xfrm>
              <a:custGeom>
                <a:avLst/>
                <a:gdLst/>
                <a:ahLst/>
                <a:cxnLst>
                  <a:cxn ang="0">
                    <a:pos x="152" y="305"/>
                  </a:cxn>
                  <a:cxn ang="0">
                    <a:pos x="167" y="304"/>
                  </a:cxn>
                  <a:cxn ang="0">
                    <a:pos x="182" y="302"/>
                  </a:cxn>
                  <a:cxn ang="0">
                    <a:pos x="197" y="298"/>
                  </a:cxn>
                  <a:cxn ang="0">
                    <a:pos x="210" y="293"/>
                  </a:cxn>
                  <a:cxn ang="0">
                    <a:pos x="224" y="287"/>
                  </a:cxn>
                  <a:cxn ang="0">
                    <a:pos x="237" y="280"/>
                  </a:cxn>
                  <a:cxn ang="0">
                    <a:pos x="248" y="270"/>
                  </a:cxn>
                  <a:cxn ang="0">
                    <a:pos x="260" y="260"/>
                  </a:cxn>
                  <a:cxn ang="0">
                    <a:pos x="270" y="249"/>
                  </a:cxn>
                  <a:cxn ang="0">
                    <a:pos x="279" y="237"/>
                  </a:cxn>
                  <a:cxn ang="0">
                    <a:pos x="286" y="224"/>
                  </a:cxn>
                  <a:cxn ang="0">
                    <a:pos x="293" y="211"/>
                  </a:cxn>
                  <a:cxn ang="0">
                    <a:pos x="298" y="197"/>
                  </a:cxn>
                  <a:cxn ang="0">
                    <a:pos x="301" y="183"/>
                  </a:cxn>
                  <a:cxn ang="0">
                    <a:pos x="304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8" y="108"/>
                  </a:cxn>
                  <a:cxn ang="0">
                    <a:pos x="293" y="94"/>
                  </a:cxn>
                  <a:cxn ang="0">
                    <a:pos x="286" y="80"/>
                  </a:cxn>
                  <a:cxn ang="0">
                    <a:pos x="279" y="68"/>
                  </a:cxn>
                  <a:cxn ang="0">
                    <a:pos x="270" y="56"/>
                  </a:cxn>
                  <a:cxn ang="0">
                    <a:pos x="260" y="45"/>
                  </a:cxn>
                  <a:cxn ang="0">
                    <a:pos x="248" y="34"/>
                  </a:cxn>
                  <a:cxn ang="0">
                    <a:pos x="237" y="25"/>
                  </a:cxn>
                  <a:cxn ang="0">
                    <a:pos x="224" y="18"/>
                  </a:cxn>
                  <a:cxn ang="0">
                    <a:pos x="210" y="11"/>
                  </a:cxn>
                  <a:cxn ang="0">
                    <a:pos x="197" y="7"/>
                  </a:cxn>
                  <a:cxn ang="0">
                    <a:pos x="182" y="3"/>
                  </a:cxn>
                  <a:cxn ang="0">
                    <a:pos x="167" y="1"/>
                  </a:cxn>
                  <a:cxn ang="0">
                    <a:pos x="152" y="0"/>
                  </a:cxn>
                  <a:cxn ang="0">
                    <a:pos x="120" y="3"/>
                  </a:cxn>
                  <a:cxn ang="0">
                    <a:pos x="93" y="12"/>
                  </a:cxn>
                  <a:cxn ang="0">
                    <a:pos x="66" y="26"/>
                  </a:cxn>
                  <a:cxn ang="0">
                    <a:pos x="44" y="45"/>
                  </a:cxn>
                  <a:cxn ang="0">
                    <a:pos x="26" y="68"/>
                  </a:cxn>
                  <a:cxn ang="0">
                    <a:pos x="11" y="93"/>
                  </a:cxn>
                  <a:cxn ang="0">
                    <a:pos x="3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3" y="183"/>
                  </a:cxn>
                  <a:cxn ang="0">
                    <a:pos x="6" y="197"/>
                  </a:cxn>
                  <a:cxn ang="0">
                    <a:pos x="11" y="211"/>
                  </a:cxn>
                  <a:cxn ang="0">
                    <a:pos x="18" y="224"/>
                  </a:cxn>
                  <a:cxn ang="0">
                    <a:pos x="25" y="237"/>
                  </a:cxn>
                  <a:cxn ang="0">
                    <a:pos x="34" y="249"/>
                  </a:cxn>
                  <a:cxn ang="0">
                    <a:pos x="44" y="260"/>
                  </a:cxn>
                  <a:cxn ang="0">
                    <a:pos x="56" y="270"/>
                  </a:cxn>
                  <a:cxn ang="0">
                    <a:pos x="67" y="280"/>
                  </a:cxn>
                  <a:cxn ang="0">
                    <a:pos x="80" y="287"/>
                  </a:cxn>
                  <a:cxn ang="0">
                    <a:pos x="94" y="293"/>
                  </a:cxn>
                  <a:cxn ang="0">
                    <a:pos x="108" y="298"/>
                  </a:cxn>
                  <a:cxn ang="0">
                    <a:pos x="122" y="302"/>
                  </a:cxn>
                  <a:cxn ang="0">
                    <a:pos x="137" y="304"/>
                  </a:cxn>
                  <a:cxn ang="0">
                    <a:pos x="152" y="305"/>
                  </a:cxn>
                </a:cxnLst>
                <a:rect l="0" t="0" r="r" b="b"/>
                <a:pathLst>
                  <a:path w="305" h="305">
                    <a:moveTo>
                      <a:pt x="152" y="305"/>
                    </a:moveTo>
                    <a:lnTo>
                      <a:pt x="167" y="304"/>
                    </a:lnTo>
                    <a:lnTo>
                      <a:pt x="182" y="302"/>
                    </a:lnTo>
                    <a:lnTo>
                      <a:pt x="197" y="298"/>
                    </a:lnTo>
                    <a:lnTo>
                      <a:pt x="210" y="293"/>
                    </a:lnTo>
                    <a:lnTo>
                      <a:pt x="224" y="287"/>
                    </a:lnTo>
                    <a:lnTo>
                      <a:pt x="237" y="280"/>
                    </a:lnTo>
                    <a:lnTo>
                      <a:pt x="248" y="270"/>
                    </a:lnTo>
                    <a:lnTo>
                      <a:pt x="260" y="260"/>
                    </a:lnTo>
                    <a:lnTo>
                      <a:pt x="270" y="249"/>
                    </a:lnTo>
                    <a:lnTo>
                      <a:pt x="279" y="237"/>
                    </a:lnTo>
                    <a:lnTo>
                      <a:pt x="286" y="224"/>
                    </a:lnTo>
                    <a:lnTo>
                      <a:pt x="293" y="211"/>
                    </a:lnTo>
                    <a:lnTo>
                      <a:pt x="298" y="197"/>
                    </a:lnTo>
                    <a:lnTo>
                      <a:pt x="301" y="183"/>
                    </a:lnTo>
                    <a:lnTo>
                      <a:pt x="304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8" y="108"/>
                    </a:lnTo>
                    <a:lnTo>
                      <a:pt x="293" y="94"/>
                    </a:lnTo>
                    <a:lnTo>
                      <a:pt x="286" y="80"/>
                    </a:lnTo>
                    <a:lnTo>
                      <a:pt x="279" y="68"/>
                    </a:lnTo>
                    <a:lnTo>
                      <a:pt x="270" y="56"/>
                    </a:lnTo>
                    <a:lnTo>
                      <a:pt x="260" y="45"/>
                    </a:lnTo>
                    <a:lnTo>
                      <a:pt x="248" y="34"/>
                    </a:lnTo>
                    <a:lnTo>
                      <a:pt x="237" y="25"/>
                    </a:lnTo>
                    <a:lnTo>
                      <a:pt x="224" y="18"/>
                    </a:lnTo>
                    <a:lnTo>
                      <a:pt x="210" y="11"/>
                    </a:lnTo>
                    <a:lnTo>
                      <a:pt x="197" y="7"/>
                    </a:lnTo>
                    <a:lnTo>
                      <a:pt x="182" y="3"/>
                    </a:lnTo>
                    <a:lnTo>
                      <a:pt x="167" y="1"/>
                    </a:lnTo>
                    <a:lnTo>
                      <a:pt x="152" y="0"/>
                    </a:lnTo>
                    <a:lnTo>
                      <a:pt x="120" y="3"/>
                    </a:lnTo>
                    <a:lnTo>
                      <a:pt x="93" y="12"/>
                    </a:lnTo>
                    <a:lnTo>
                      <a:pt x="66" y="26"/>
                    </a:lnTo>
                    <a:lnTo>
                      <a:pt x="44" y="45"/>
                    </a:lnTo>
                    <a:lnTo>
                      <a:pt x="26" y="68"/>
                    </a:lnTo>
                    <a:lnTo>
                      <a:pt x="11" y="93"/>
                    </a:lnTo>
                    <a:lnTo>
                      <a:pt x="3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3" y="183"/>
                    </a:lnTo>
                    <a:lnTo>
                      <a:pt x="6" y="197"/>
                    </a:lnTo>
                    <a:lnTo>
                      <a:pt x="11" y="211"/>
                    </a:lnTo>
                    <a:lnTo>
                      <a:pt x="18" y="224"/>
                    </a:lnTo>
                    <a:lnTo>
                      <a:pt x="25" y="237"/>
                    </a:lnTo>
                    <a:lnTo>
                      <a:pt x="34" y="249"/>
                    </a:lnTo>
                    <a:lnTo>
                      <a:pt x="44" y="260"/>
                    </a:lnTo>
                    <a:lnTo>
                      <a:pt x="56" y="270"/>
                    </a:lnTo>
                    <a:lnTo>
                      <a:pt x="67" y="280"/>
                    </a:lnTo>
                    <a:lnTo>
                      <a:pt x="80" y="287"/>
                    </a:lnTo>
                    <a:lnTo>
                      <a:pt x="94" y="293"/>
                    </a:lnTo>
                    <a:lnTo>
                      <a:pt x="108" y="298"/>
                    </a:lnTo>
                    <a:lnTo>
                      <a:pt x="122" y="302"/>
                    </a:lnTo>
                    <a:lnTo>
                      <a:pt x="137" y="304"/>
                    </a:lnTo>
                    <a:lnTo>
                      <a:pt x="152" y="3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0" name="Rectangle 1678"/>
              <p:cNvSpPr>
                <a:spLocks noChangeArrowheads="1"/>
              </p:cNvSpPr>
              <p:nvPr/>
            </p:nvSpPr>
            <p:spPr bwMode="auto">
              <a:xfrm>
                <a:off x="70199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1" name="Rectangle 1679"/>
              <p:cNvSpPr>
                <a:spLocks noChangeArrowheads="1"/>
              </p:cNvSpPr>
              <p:nvPr/>
            </p:nvSpPr>
            <p:spPr bwMode="auto">
              <a:xfrm>
                <a:off x="70659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2" name="Rectangle 1680"/>
              <p:cNvSpPr>
                <a:spLocks noChangeArrowheads="1"/>
              </p:cNvSpPr>
              <p:nvPr/>
            </p:nvSpPr>
            <p:spPr bwMode="auto">
              <a:xfrm>
                <a:off x="692943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3" name="Rectangle 1681"/>
              <p:cNvSpPr>
                <a:spLocks noChangeArrowheads="1"/>
              </p:cNvSpPr>
              <p:nvPr/>
            </p:nvSpPr>
            <p:spPr bwMode="auto">
              <a:xfrm>
                <a:off x="69754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4" name="Rectangle 1682"/>
              <p:cNvSpPr>
                <a:spLocks noChangeArrowheads="1"/>
              </p:cNvSpPr>
              <p:nvPr/>
            </p:nvSpPr>
            <p:spPr bwMode="auto">
              <a:xfrm>
                <a:off x="711200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5" name="Rectangle 1683"/>
              <p:cNvSpPr>
                <a:spLocks noChangeArrowheads="1"/>
              </p:cNvSpPr>
              <p:nvPr/>
            </p:nvSpPr>
            <p:spPr bwMode="auto">
              <a:xfrm>
                <a:off x="71580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6" name="Rectangle 1684"/>
              <p:cNvSpPr>
                <a:spLocks noChangeArrowheads="1"/>
              </p:cNvSpPr>
              <p:nvPr/>
            </p:nvSpPr>
            <p:spPr bwMode="auto">
              <a:xfrm>
                <a:off x="72040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7" name="Rectangle 1685"/>
              <p:cNvSpPr>
                <a:spLocks noChangeArrowheads="1"/>
              </p:cNvSpPr>
              <p:nvPr/>
            </p:nvSpPr>
            <p:spPr bwMode="auto">
              <a:xfrm>
                <a:off x="72485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8" name="Rectangle 1686"/>
              <p:cNvSpPr>
                <a:spLocks noChangeArrowheads="1"/>
              </p:cNvSpPr>
              <p:nvPr/>
            </p:nvSpPr>
            <p:spPr bwMode="auto">
              <a:xfrm>
                <a:off x="72945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9" name="Rectangle 1687"/>
              <p:cNvSpPr>
                <a:spLocks noChangeArrowheads="1"/>
              </p:cNvSpPr>
              <p:nvPr/>
            </p:nvSpPr>
            <p:spPr bwMode="auto">
              <a:xfrm>
                <a:off x="73406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0" name="Rectangle 1688"/>
              <p:cNvSpPr>
                <a:spLocks noChangeArrowheads="1"/>
              </p:cNvSpPr>
              <p:nvPr/>
            </p:nvSpPr>
            <p:spPr bwMode="auto">
              <a:xfrm>
                <a:off x="73866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1" name="Rectangle 1689"/>
              <p:cNvSpPr>
                <a:spLocks noChangeArrowheads="1"/>
              </p:cNvSpPr>
              <p:nvPr/>
            </p:nvSpPr>
            <p:spPr bwMode="auto">
              <a:xfrm>
                <a:off x="74326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2" name="Rectangle 1690"/>
              <p:cNvSpPr>
                <a:spLocks noChangeArrowheads="1"/>
              </p:cNvSpPr>
              <p:nvPr/>
            </p:nvSpPr>
            <p:spPr bwMode="auto">
              <a:xfrm>
                <a:off x="747871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3" name="Rectangle 1691"/>
              <p:cNvSpPr>
                <a:spLocks noChangeArrowheads="1"/>
              </p:cNvSpPr>
              <p:nvPr/>
            </p:nvSpPr>
            <p:spPr bwMode="auto">
              <a:xfrm>
                <a:off x="75231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4" name="Rectangle 1692"/>
              <p:cNvSpPr>
                <a:spLocks noChangeArrowheads="1"/>
              </p:cNvSpPr>
              <p:nvPr/>
            </p:nvSpPr>
            <p:spPr bwMode="auto">
              <a:xfrm>
                <a:off x="75707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5" name="Rectangle 1693"/>
              <p:cNvSpPr>
                <a:spLocks noChangeArrowheads="1"/>
              </p:cNvSpPr>
              <p:nvPr/>
            </p:nvSpPr>
            <p:spPr bwMode="auto">
              <a:xfrm>
                <a:off x="76152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6" name="Rectangle 1694"/>
              <p:cNvSpPr>
                <a:spLocks noChangeArrowheads="1"/>
              </p:cNvSpPr>
              <p:nvPr/>
            </p:nvSpPr>
            <p:spPr bwMode="auto">
              <a:xfrm>
                <a:off x="7661275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7" name="Rectangle 1695"/>
              <p:cNvSpPr>
                <a:spLocks noChangeArrowheads="1"/>
              </p:cNvSpPr>
              <p:nvPr/>
            </p:nvSpPr>
            <p:spPr bwMode="auto">
              <a:xfrm>
                <a:off x="77057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8" name="Rectangle 1696"/>
              <p:cNvSpPr>
                <a:spLocks noChangeArrowheads="1"/>
              </p:cNvSpPr>
              <p:nvPr/>
            </p:nvSpPr>
            <p:spPr bwMode="auto">
              <a:xfrm>
                <a:off x="7751763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9" name="Rectangle 1697"/>
              <p:cNvSpPr>
                <a:spLocks noChangeArrowheads="1"/>
              </p:cNvSpPr>
              <p:nvPr/>
            </p:nvSpPr>
            <p:spPr bwMode="auto">
              <a:xfrm>
                <a:off x="77978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0" name="Rectangle 1698"/>
              <p:cNvSpPr>
                <a:spLocks noChangeArrowheads="1"/>
              </p:cNvSpPr>
              <p:nvPr/>
            </p:nvSpPr>
            <p:spPr bwMode="auto">
              <a:xfrm>
                <a:off x="78438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1" name="Rectangle 1699"/>
              <p:cNvSpPr>
                <a:spLocks noChangeArrowheads="1"/>
              </p:cNvSpPr>
              <p:nvPr/>
            </p:nvSpPr>
            <p:spPr bwMode="auto">
              <a:xfrm>
                <a:off x="7889875" y="5362575"/>
                <a:ext cx="42862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2" name="Rectangle 1700"/>
              <p:cNvSpPr>
                <a:spLocks noChangeArrowheads="1"/>
              </p:cNvSpPr>
              <p:nvPr/>
            </p:nvSpPr>
            <p:spPr bwMode="auto">
              <a:xfrm>
                <a:off x="793432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3" name="Rectangle 1701"/>
              <p:cNvSpPr>
                <a:spLocks noChangeArrowheads="1"/>
              </p:cNvSpPr>
              <p:nvPr/>
            </p:nvSpPr>
            <p:spPr bwMode="auto">
              <a:xfrm>
                <a:off x="7980363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4" name="Rectangle 1702"/>
              <p:cNvSpPr>
                <a:spLocks noChangeArrowheads="1"/>
              </p:cNvSpPr>
              <p:nvPr/>
            </p:nvSpPr>
            <p:spPr bwMode="auto">
              <a:xfrm>
                <a:off x="8027988" y="5318125"/>
                <a:ext cx="42862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5" name="Rectangle 1703"/>
              <p:cNvSpPr>
                <a:spLocks noChangeArrowheads="1"/>
              </p:cNvSpPr>
              <p:nvPr/>
            </p:nvSpPr>
            <p:spPr bwMode="auto">
              <a:xfrm>
                <a:off x="8072438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6" name="Rectangle 1704"/>
              <p:cNvSpPr>
                <a:spLocks noChangeArrowheads="1"/>
              </p:cNvSpPr>
              <p:nvPr/>
            </p:nvSpPr>
            <p:spPr bwMode="auto">
              <a:xfrm>
                <a:off x="8118475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7" name="Rectangle 1705"/>
              <p:cNvSpPr>
                <a:spLocks noChangeArrowheads="1"/>
              </p:cNvSpPr>
              <p:nvPr/>
            </p:nvSpPr>
            <p:spPr bwMode="auto">
              <a:xfrm>
                <a:off x="816292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8" name="Rectangle 1706"/>
              <p:cNvSpPr>
                <a:spLocks noChangeArrowheads="1"/>
              </p:cNvSpPr>
              <p:nvPr/>
            </p:nvSpPr>
            <p:spPr bwMode="auto">
              <a:xfrm>
                <a:off x="8210550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9" name="Rectangle 1707"/>
              <p:cNvSpPr>
                <a:spLocks noChangeArrowheads="1"/>
              </p:cNvSpPr>
              <p:nvPr/>
            </p:nvSpPr>
            <p:spPr bwMode="auto">
              <a:xfrm>
                <a:off x="8255000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0" name="Rectangle 1708"/>
              <p:cNvSpPr>
                <a:spLocks noChangeArrowheads="1"/>
              </p:cNvSpPr>
              <p:nvPr/>
            </p:nvSpPr>
            <p:spPr bwMode="auto">
              <a:xfrm>
                <a:off x="8301038" y="5318125"/>
                <a:ext cx="44450" cy="4286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1" name="Rectangle 1709"/>
              <p:cNvSpPr>
                <a:spLocks noChangeArrowheads="1"/>
              </p:cNvSpPr>
              <p:nvPr/>
            </p:nvSpPr>
            <p:spPr bwMode="auto">
              <a:xfrm>
                <a:off x="8347075" y="5362575"/>
                <a:ext cx="44450" cy="4445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2" name="Freeform 1710"/>
              <p:cNvSpPr>
                <a:spLocks/>
              </p:cNvSpPr>
              <p:nvPr/>
            </p:nvSpPr>
            <p:spPr bwMode="auto">
              <a:xfrm>
                <a:off x="7245350" y="5114925"/>
                <a:ext cx="325437" cy="142875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138" y="0"/>
                  </a:cxn>
                  <a:cxn ang="0">
                    <a:pos x="0" y="179"/>
                  </a:cxn>
                  <a:cxn ang="0">
                    <a:pos x="410" y="179"/>
                  </a:cxn>
                  <a:cxn ang="0">
                    <a:pos x="410" y="0"/>
                  </a:cxn>
                </a:cxnLst>
                <a:rect l="0" t="0" r="r" b="b"/>
                <a:pathLst>
                  <a:path w="410" h="179">
                    <a:moveTo>
                      <a:pt x="410" y="0"/>
                    </a:moveTo>
                    <a:lnTo>
                      <a:pt x="138" y="0"/>
                    </a:lnTo>
                    <a:lnTo>
                      <a:pt x="0" y="179"/>
                    </a:lnTo>
                    <a:lnTo>
                      <a:pt x="410" y="17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" name="그룹 1763"/>
            <p:cNvGrpSpPr/>
            <p:nvPr/>
          </p:nvGrpSpPr>
          <p:grpSpPr>
            <a:xfrm rot="21259041">
              <a:off x="3296585" y="4484649"/>
              <a:ext cx="983288" cy="467482"/>
              <a:chOff x="3165615" y="4450448"/>
              <a:chExt cx="983288" cy="467482"/>
            </a:xfrm>
          </p:grpSpPr>
          <p:sp>
            <p:nvSpPr>
              <p:cNvPr id="392" name="Freeform 435"/>
              <p:cNvSpPr>
                <a:spLocks/>
              </p:cNvSpPr>
              <p:nvPr/>
            </p:nvSpPr>
            <p:spPr bwMode="auto">
              <a:xfrm rot="20948911">
                <a:off x="3174197" y="4545391"/>
                <a:ext cx="944659" cy="280254"/>
              </a:xfrm>
              <a:custGeom>
                <a:avLst/>
                <a:gdLst/>
                <a:ahLst/>
                <a:cxnLst>
                  <a:cxn ang="0">
                    <a:pos x="979" y="70"/>
                  </a:cxn>
                  <a:cxn ang="0">
                    <a:pos x="1032" y="62"/>
                  </a:cxn>
                  <a:cxn ang="0">
                    <a:pos x="1069" y="87"/>
                  </a:cxn>
                  <a:cxn ang="0">
                    <a:pos x="1080" y="127"/>
                  </a:cxn>
                  <a:cxn ang="0">
                    <a:pos x="1076" y="161"/>
                  </a:cxn>
                  <a:cxn ang="0">
                    <a:pos x="1053" y="195"/>
                  </a:cxn>
                  <a:cxn ang="0">
                    <a:pos x="1010" y="207"/>
                  </a:cxn>
                  <a:cxn ang="0">
                    <a:pos x="979" y="188"/>
                  </a:cxn>
                  <a:cxn ang="0">
                    <a:pos x="943" y="159"/>
                  </a:cxn>
                  <a:cxn ang="0">
                    <a:pos x="890" y="165"/>
                  </a:cxn>
                  <a:cxn ang="0">
                    <a:pos x="837" y="218"/>
                  </a:cxn>
                  <a:cxn ang="0">
                    <a:pos x="802" y="262"/>
                  </a:cxn>
                  <a:cxn ang="0">
                    <a:pos x="764" y="287"/>
                  </a:cxn>
                  <a:cxn ang="0">
                    <a:pos x="722" y="292"/>
                  </a:cxn>
                  <a:cxn ang="0">
                    <a:pos x="662" y="300"/>
                  </a:cxn>
                  <a:cxn ang="0">
                    <a:pos x="601" y="306"/>
                  </a:cxn>
                  <a:cxn ang="0">
                    <a:pos x="555" y="311"/>
                  </a:cxn>
                  <a:cxn ang="0">
                    <a:pos x="498" y="317"/>
                  </a:cxn>
                  <a:cxn ang="0">
                    <a:pos x="468" y="321"/>
                  </a:cxn>
                  <a:cxn ang="0">
                    <a:pos x="483" y="292"/>
                  </a:cxn>
                  <a:cxn ang="0">
                    <a:pos x="487" y="252"/>
                  </a:cxn>
                  <a:cxn ang="0">
                    <a:pos x="449" y="212"/>
                  </a:cxn>
                  <a:cxn ang="0">
                    <a:pos x="392" y="214"/>
                  </a:cxn>
                  <a:cxn ang="0">
                    <a:pos x="338" y="252"/>
                  </a:cxn>
                  <a:cxn ang="0">
                    <a:pos x="306" y="298"/>
                  </a:cxn>
                  <a:cxn ang="0">
                    <a:pos x="274" y="311"/>
                  </a:cxn>
                  <a:cxn ang="0">
                    <a:pos x="213" y="313"/>
                  </a:cxn>
                  <a:cxn ang="0">
                    <a:pos x="179" y="313"/>
                  </a:cxn>
                  <a:cxn ang="0">
                    <a:pos x="141" y="309"/>
                  </a:cxn>
                  <a:cxn ang="0">
                    <a:pos x="105" y="302"/>
                  </a:cxn>
                  <a:cxn ang="0">
                    <a:pos x="46" y="283"/>
                  </a:cxn>
                  <a:cxn ang="0">
                    <a:pos x="6" y="254"/>
                  </a:cxn>
                  <a:cxn ang="0">
                    <a:pos x="8" y="218"/>
                  </a:cxn>
                  <a:cxn ang="0">
                    <a:pos x="42" y="174"/>
                  </a:cxn>
                  <a:cxn ang="0">
                    <a:pos x="91" y="138"/>
                  </a:cxn>
                  <a:cxn ang="0">
                    <a:pos x="148" y="110"/>
                  </a:cxn>
                  <a:cxn ang="0">
                    <a:pos x="203" y="87"/>
                  </a:cxn>
                  <a:cxn ang="0">
                    <a:pos x="247" y="70"/>
                  </a:cxn>
                  <a:cxn ang="0">
                    <a:pos x="276" y="64"/>
                  </a:cxn>
                  <a:cxn ang="0">
                    <a:pos x="308" y="100"/>
                  </a:cxn>
                  <a:cxn ang="0">
                    <a:pos x="344" y="131"/>
                  </a:cxn>
                  <a:cxn ang="0">
                    <a:pos x="392" y="154"/>
                  </a:cxn>
                  <a:cxn ang="0">
                    <a:pos x="449" y="173"/>
                  </a:cxn>
                  <a:cxn ang="0">
                    <a:pos x="487" y="176"/>
                  </a:cxn>
                  <a:cxn ang="0">
                    <a:pos x="529" y="180"/>
                  </a:cxn>
                  <a:cxn ang="0">
                    <a:pos x="572" y="176"/>
                  </a:cxn>
                  <a:cxn ang="0">
                    <a:pos x="614" y="169"/>
                  </a:cxn>
                  <a:cxn ang="0">
                    <a:pos x="652" y="165"/>
                  </a:cxn>
                  <a:cxn ang="0">
                    <a:pos x="707" y="154"/>
                  </a:cxn>
                  <a:cxn ang="0">
                    <a:pos x="768" y="140"/>
                  </a:cxn>
                  <a:cxn ang="0">
                    <a:pos x="810" y="123"/>
                  </a:cxn>
                  <a:cxn ang="0">
                    <a:pos x="850" y="112"/>
                  </a:cxn>
                  <a:cxn ang="0">
                    <a:pos x="759" y="13"/>
                  </a:cxn>
                  <a:cxn ang="0">
                    <a:pos x="797" y="0"/>
                  </a:cxn>
                  <a:cxn ang="0">
                    <a:pos x="838" y="28"/>
                  </a:cxn>
                  <a:cxn ang="0">
                    <a:pos x="890" y="64"/>
                  </a:cxn>
                  <a:cxn ang="0">
                    <a:pos x="939" y="83"/>
                  </a:cxn>
                </a:cxnLst>
                <a:rect l="0" t="0" r="r" b="b"/>
                <a:pathLst>
                  <a:path w="1082" h="321">
                    <a:moveTo>
                      <a:pt x="960" y="81"/>
                    </a:moveTo>
                    <a:lnTo>
                      <a:pt x="960" y="77"/>
                    </a:lnTo>
                    <a:lnTo>
                      <a:pt x="966" y="77"/>
                    </a:lnTo>
                    <a:lnTo>
                      <a:pt x="970" y="74"/>
                    </a:lnTo>
                    <a:lnTo>
                      <a:pt x="979" y="70"/>
                    </a:lnTo>
                    <a:lnTo>
                      <a:pt x="987" y="68"/>
                    </a:lnTo>
                    <a:lnTo>
                      <a:pt x="998" y="66"/>
                    </a:lnTo>
                    <a:lnTo>
                      <a:pt x="1010" y="64"/>
                    </a:lnTo>
                    <a:lnTo>
                      <a:pt x="1023" y="64"/>
                    </a:lnTo>
                    <a:lnTo>
                      <a:pt x="1032" y="62"/>
                    </a:lnTo>
                    <a:lnTo>
                      <a:pt x="1044" y="66"/>
                    </a:lnTo>
                    <a:lnTo>
                      <a:pt x="1053" y="70"/>
                    </a:lnTo>
                    <a:lnTo>
                      <a:pt x="1063" y="77"/>
                    </a:lnTo>
                    <a:lnTo>
                      <a:pt x="1065" y="81"/>
                    </a:lnTo>
                    <a:lnTo>
                      <a:pt x="1069" y="87"/>
                    </a:lnTo>
                    <a:lnTo>
                      <a:pt x="1072" y="93"/>
                    </a:lnTo>
                    <a:lnTo>
                      <a:pt x="1076" y="100"/>
                    </a:lnTo>
                    <a:lnTo>
                      <a:pt x="1076" y="108"/>
                    </a:lnTo>
                    <a:lnTo>
                      <a:pt x="1080" y="117"/>
                    </a:lnTo>
                    <a:lnTo>
                      <a:pt x="1080" y="127"/>
                    </a:lnTo>
                    <a:lnTo>
                      <a:pt x="1082" y="138"/>
                    </a:lnTo>
                    <a:lnTo>
                      <a:pt x="1080" y="142"/>
                    </a:lnTo>
                    <a:lnTo>
                      <a:pt x="1080" y="150"/>
                    </a:lnTo>
                    <a:lnTo>
                      <a:pt x="1078" y="154"/>
                    </a:lnTo>
                    <a:lnTo>
                      <a:pt x="1076" y="161"/>
                    </a:lnTo>
                    <a:lnTo>
                      <a:pt x="1074" y="169"/>
                    </a:lnTo>
                    <a:lnTo>
                      <a:pt x="1072" y="176"/>
                    </a:lnTo>
                    <a:lnTo>
                      <a:pt x="1067" y="184"/>
                    </a:lnTo>
                    <a:lnTo>
                      <a:pt x="1061" y="190"/>
                    </a:lnTo>
                    <a:lnTo>
                      <a:pt x="1053" y="195"/>
                    </a:lnTo>
                    <a:lnTo>
                      <a:pt x="1046" y="199"/>
                    </a:lnTo>
                    <a:lnTo>
                      <a:pt x="1034" y="203"/>
                    </a:lnTo>
                    <a:lnTo>
                      <a:pt x="1023" y="207"/>
                    </a:lnTo>
                    <a:lnTo>
                      <a:pt x="1015" y="207"/>
                    </a:lnTo>
                    <a:lnTo>
                      <a:pt x="1010" y="207"/>
                    </a:lnTo>
                    <a:lnTo>
                      <a:pt x="1002" y="207"/>
                    </a:lnTo>
                    <a:lnTo>
                      <a:pt x="994" y="207"/>
                    </a:lnTo>
                    <a:lnTo>
                      <a:pt x="992" y="203"/>
                    </a:lnTo>
                    <a:lnTo>
                      <a:pt x="985" y="193"/>
                    </a:lnTo>
                    <a:lnTo>
                      <a:pt x="979" y="188"/>
                    </a:lnTo>
                    <a:lnTo>
                      <a:pt x="973" y="180"/>
                    </a:lnTo>
                    <a:lnTo>
                      <a:pt x="968" y="174"/>
                    </a:lnTo>
                    <a:lnTo>
                      <a:pt x="962" y="169"/>
                    </a:lnTo>
                    <a:lnTo>
                      <a:pt x="953" y="163"/>
                    </a:lnTo>
                    <a:lnTo>
                      <a:pt x="943" y="159"/>
                    </a:lnTo>
                    <a:lnTo>
                      <a:pt x="934" y="154"/>
                    </a:lnTo>
                    <a:lnTo>
                      <a:pt x="924" y="154"/>
                    </a:lnTo>
                    <a:lnTo>
                      <a:pt x="913" y="154"/>
                    </a:lnTo>
                    <a:lnTo>
                      <a:pt x="901" y="159"/>
                    </a:lnTo>
                    <a:lnTo>
                      <a:pt x="890" y="165"/>
                    </a:lnTo>
                    <a:lnTo>
                      <a:pt x="878" y="176"/>
                    </a:lnTo>
                    <a:lnTo>
                      <a:pt x="865" y="188"/>
                    </a:lnTo>
                    <a:lnTo>
                      <a:pt x="856" y="199"/>
                    </a:lnTo>
                    <a:lnTo>
                      <a:pt x="844" y="207"/>
                    </a:lnTo>
                    <a:lnTo>
                      <a:pt x="837" y="218"/>
                    </a:lnTo>
                    <a:lnTo>
                      <a:pt x="829" y="226"/>
                    </a:lnTo>
                    <a:lnTo>
                      <a:pt x="823" y="235"/>
                    </a:lnTo>
                    <a:lnTo>
                      <a:pt x="818" y="241"/>
                    </a:lnTo>
                    <a:lnTo>
                      <a:pt x="814" y="250"/>
                    </a:lnTo>
                    <a:lnTo>
                      <a:pt x="802" y="262"/>
                    </a:lnTo>
                    <a:lnTo>
                      <a:pt x="795" y="273"/>
                    </a:lnTo>
                    <a:lnTo>
                      <a:pt x="785" y="281"/>
                    </a:lnTo>
                    <a:lnTo>
                      <a:pt x="776" y="287"/>
                    </a:lnTo>
                    <a:lnTo>
                      <a:pt x="770" y="287"/>
                    </a:lnTo>
                    <a:lnTo>
                      <a:pt x="764" y="287"/>
                    </a:lnTo>
                    <a:lnTo>
                      <a:pt x="757" y="288"/>
                    </a:lnTo>
                    <a:lnTo>
                      <a:pt x="751" y="290"/>
                    </a:lnTo>
                    <a:lnTo>
                      <a:pt x="741" y="290"/>
                    </a:lnTo>
                    <a:lnTo>
                      <a:pt x="732" y="290"/>
                    </a:lnTo>
                    <a:lnTo>
                      <a:pt x="722" y="292"/>
                    </a:lnTo>
                    <a:lnTo>
                      <a:pt x="711" y="294"/>
                    </a:lnTo>
                    <a:lnTo>
                      <a:pt x="700" y="294"/>
                    </a:lnTo>
                    <a:lnTo>
                      <a:pt x="686" y="298"/>
                    </a:lnTo>
                    <a:lnTo>
                      <a:pt x="673" y="298"/>
                    </a:lnTo>
                    <a:lnTo>
                      <a:pt x="662" y="300"/>
                    </a:lnTo>
                    <a:lnTo>
                      <a:pt x="646" y="302"/>
                    </a:lnTo>
                    <a:lnTo>
                      <a:pt x="635" y="302"/>
                    </a:lnTo>
                    <a:lnTo>
                      <a:pt x="620" y="304"/>
                    </a:lnTo>
                    <a:lnTo>
                      <a:pt x="608" y="306"/>
                    </a:lnTo>
                    <a:lnTo>
                      <a:pt x="601" y="306"/>
                    </a:lnTo>
                    <a:lnTo>
                      <a:pt x="593" y="306"/>
                    </a:lnTo>
                    <a:lnTo>
                      <a:pt x="586" y="307"/>
                    </a:lnTo>
                    <a:lnTo>
                      <a:pt x="580" y="309"/>
                    </a:lnTo>
                    <a:lnTo>
                      <a:pt x="567" y="309"/>
                    </a:lnTo>
                    <a:lnTo>
                      <a:pt x="555" y="311"/>
                    </a:lnTo>
                    <a:lnTo>
                      <a:pt x="540" y="311"/>
                    </a:lnTo>
                    <a:lnTo>
                      <a:pt x="529" y="313"/>
                    </a:lnTo>
                    <a:lnTo>
                      <a:pt x="517" y="313"/>
                    </a:lnTo>
                    <a:lnTo>
                      <a:pt x="510" y="317"/>
                    </a:lnTo>
                    <a:lnTo>
                      <a:pt x="498" y="317"/>
                    </a:lnTo>
                    <a:lnTo>
                      <a:pt x="491" y="317"/>
                    </a:lnTo>
                    <a:lnTo>
                      <a:pt x="483" y="317"/>
                    </a:lnTo>
                    <a:lnTo>
                      <a:pt x="479" y="319"/>
                    </a:lnTo>
                    <a:lnTo>
                      <a:pt x="470" y="321"/>
                    </a:lnTo>
                    <a:lnTo>
                      <a:pt x="468" y="321"/>
                    </a:lnTo>
                    <a:lnTo>
                      <a:pt x="468" y="317"/>
                    </a:lnTo>
                    <a:lnTo>
                      <a:pt x="473" y="311"/>
                    </a:lnTo>
                    <a:lnTo>
                      <a:pt x="475" y="306"/>
                    </a:lnTo>
                    <a:lnTo>
                      <a:pt x="479" y="300"/>
                    </a:lnTo>
                    <a:lnTo>
                      <a:pt x="483" y="292"/>
                    </a:lnTo>
                    <a:lnTo>
                      <a:pt x="487" y="287"/>
                    </a:lnTo>
                    <a:lnTo>
                      <a:pt x="487" y="277"/>
                    </a:lnTo>
                    <a:lnTo>
                      <a:pt x="487" y="269"/>
                    </a:lnTo>
                    <a:lnTo>
                      <a:pt x="487" y="260"/>
                    </a:lnTo>
                    <a:lnTo>
                      <a:pt x="487" y="252"/>
                    </a:lnTo>
                    <a:lnTo>
                      <a:pt x="483" y="245"/>
                    </a:lnTo>
                    <a:lnTo>
                      <a:pt x="477" y="235"/>
                    </a:lnTo>
                    <a:lnTo>
                      <a:pt x="470" y="228"/>
                    </a:lnTo>
                    <a:lnTo>
                      <a:pt x="460" y="220"/>
                    </a:lnTo>
                    <a:lnTo>
                      <a:pt x="449" y="212"/>
                    </a:lnTo>
                    <a:lnTo>
                      <a:pt x="437" y="209"/>
                    </a:lnTo>
                    <a:lnTo>
                      <a:pt x="426" y="207"/>
                    </a:lnTo>
                    <a:lnTo>
                      <a:pt x="414" y="209"/>
                    </a:lnTo>
                    <a:lnTo>
                      <a:pt x="403" y="211"/>
                    </a:lnTo>
                    <a:lnTo>
                      <a:pt x="392" y="214"/>
                    </a:lnTo>
                    <a:lnTo>
                      <a:pt x="380" y="222"/>
                    </a:lnTo>
                    <a:lnTo>
                      <a:pt x="369" y="230"/>
                    </a:lnTo>
                    <a:lnTo>
                      <a:pt x="357" y="235"/>
                    </a:lnTo>
                    <a:lnTo>
                      <a:pt x="350" y="245"/>
                    </a:lnTo>
                    <a:lnTo>
                      <a:pt x="338" y="252"/>
                    </a:lnTo>
                    <a:lnTo>
                      <a:pt x="331" y="264"/>
                    </a:lnTo>
                    <a:lnTo>
                      <a:pt x="323" y="271"/>
                    </a:lnTo>
                    <a:lnTo>
                      <a:pt x="316" y="281"/>
                    </a:lnTo>
                    <a:lnTo>
                      <a:pt x="310" y="290"/>
                    </a:lnTo>
                    <a:lnTo>
                      <a:pt x="306" y="298"/>
                    </a:lnTo>
                    <a:lnTo>
                      <a:pt x="300" y="302"/>
                    </a:lnTo>
                    <a:lnTo>
                      <a:pt x="297" y="306"/>
                    </a:lnTo>
                    <a:lnTo>
                      <a:pt x="289" y="307"/>
                    </a:lnTo>
                    <a:lnTo>
                      <a:pt x="283" y="309"/>
                    </a:lnTo>
                    <a:lnTo>
                      <a:pt x="274" y="311"/>
                    </a:lnTo>
                    <a:lnTo>
                      <a:pt x="262" y="313"/>
                    </a:lnTo>
                    <a:lnTo>
                      <a:pt x="251" y="313"/>
                    </a:lnTo>
                    <a:lnTo>
                      <a:pt x="240" y="315"/>
                    </a:lnTo>
                    <a:lnTo>
                      <a:pt x="226" y="313"/>
                    </a:lnTo>
                    <a:lnTo>
                      <a:pt x="213" y="313"/>
                    </a:lnTo>
                    <a:lnTo>
                      <a:pt x="205" y="313"/>
                    </a:lnTo>
                    <a:lnTo>
                      <a:pt x="200" y="313"/>
                    </a:lnTo>
                    <a:lnTo>
                      <a:pt x="192" y="313"/>
                    </a:lnTo>
                    <a:lnTo>
                      <a:pt x="186" y="313"/>
                    </a:lnTo>
                    <a:lnTo>
                      <a:pt x="179" y="313"/>
                    </a:lnTo>
                    <a:lnTo>
                      <a:pt x="171" y="311"/>
                    </a:lnTo>
                    <a:lnTo>
                      <a:pt x="164" y="309"/>
                    </a:lnTo>
                    <a:lnTo>
                      <a:pt x="156" y="309"/>
                    </a:lnTo>
                    <a:lnTo>
                      <a:pt x="148" y="309"/>
                    </a:lnTo>
                    <a:lnTo>
                      <a:pt x="141" y="309"/>
                    </a:lnTo>
                    <a:lnTo>
                      <a:pt x="133" y="307"/>
                    </a:lnTo>
                    <a:lnTo>
                      <a:pt x="127" y="307"/>
                    </a:lnTo>
                    <a:lnTo>
                      <a:pt x="120" y="306"/>
                    </a:lnTo>
                    <a:lnTo>
                      <a:pt x="112" y="304"/>
                    </a:lnTo>
                    <a:lnTo>
                      <a:pt x="105" y="302"/>
                    </a:lnTo>
                    <a:lnTo>
                      <a:pt x="97" y="300"/>
                    </a:lnTo>
                    <a:lnTo>
                      <a:pt x="84" y="296"/>
                    </a:lnTo>
                    <a:lnTo>
                      <a:pt x="72" y="292"/>
                    </a:lnTo>
                    <a:lnTo>
                      <a:pt x="57" y="287"/>
                    </a:lnTo>
                    <a:lnTo>
                      <a:pt x="46" y="283"/>
                    </a:lnTo>
                    <a:lnTo>
                      <a:pt x="34" y="279"/>
                    </a:lnTo>
                    <a:lnTo>
                      <a:pt x="27" y="273"/>
                    </a:lnTo>
                    <a:lnTo>
                      <a:pt x="19" y="268"/>
                    </a:lnTo>
                    <a:lnTo>
                      <a:pt x="11" y="260"/>
                    </a:lnTo>
                    <a:lnTo>
                      <a:pt x="6" y="254"/>
                    </a:lnTo>
                    <a:lnTo>
                      <a:pt x="4" y="249"/>
                    </a:lnTo>
                    <a:lnTo>
                      <a:pt x="0" y="241"/>
                    </a:lnTo>
                    <a:lnTo>
                      <a:pt x="0" y="233"/>
                    </a:lnTo>
                    <a:lnTo>
                      <a:pt x="4" y="224"/>
                    </a:lnTo>
                    <a:lnTo>
                      <a:pt x="8" y="218"/>
                    </a:lnTo>
                    <a:lnTo>
                      <a:pt x="11" y="207"/>
                    </a:lnTo>
                    <a:lnTo>
                      <a:pt x="19" y="199"/>
                    </a:lnTo>
                    <a:lnTo>
                      <a:pt x="27" y="192"/>
                    </a:lnTo>
                    <a:lnTo>
                      <a:pt x="34" y="184"/>
                    </a:lnTo>
                    <a:lnTo>
                      <a:pt x="42" y="174"/>
                    </a:lnTo>
                    <a:lnTo>
                      <a:pt x="49" y="165"/>
                    </a:lnTo>
                    <a:lnTo>
                      <a:pt x="59" y="159"/>
                    </a:lnTo>
                    <a:lnTo>
                      <a:pt x="70" y="154"/>
                    </a:lnTo>
                    <a:lnTo>
                      <a:pt x="80" y="146"/>
                    </a:lnTo>
                    <a:lnTo>
                      <a:pt x="91" y="138"/>
                    </a:lnTo>
                    <a:lnTo>
                      <a:pt x="103" y="133"/>
                    </a:lnTo>
                    <a:lnTo>
                      <a:pt x="114" y="127"/>
                    </a:lnTo>
                    <a:lnTo>
                      <a:pt x="126" y="119"/>
                    </a:lnTo>
                    <a:lnTo>
                      <a:pt x="137" y="115"/>
                    </a:lnTo>
                    <a:lnTo>
                      <a:pt x="148" y="110"/>
                    </a:lnTo>
                    <a:lnTo>
                      <a:pt x="160" y="106"/>
                    </a:lnTo>
                    <a:lnTo>
                      <a:pt x="171" y="100"/>
                    </a:lnTo>
                    <a:lnTo>
                      <a:pt x="183" y="95"/>
                    </a:lnTo>
                    <a:lnTo>
                      <a:pt x="192" y="89"/>
                    </a:lnTo>
                    <a:lnTo>
                      <a:pt x="203" y="87"/>
                    </a:lnTo>
                    <a:lnTo>
                      <a:pt x="213" y="83"/>
                    </a:lnTo>
                    <a:lnTo>
                      <a:pt x="221" y="77"/>
                    </a:lnTo>
                    <a:lnTo>
                      <a:pt x="230" y="77"/>
                    </a:lnTo>
                    <a:lnTo>
                      <a:pt x="240" y="74"/>
                    </a:lnTo>
                    <a:lnTo>
                      <a:pt x="247" y="70"/>
                    </a:lnTo>
                    <a:lnTo>
                      <a:pt x="255" y="70"/>
                    </a:lnTo>
                    <a:lnTo>
                      <a:pt x="259" y="66"/>
                    </a:lnTo>
                    <a:lnTo>
                      <a:pt x="266" y="66"/>
                    </a:lnTo>
                    <a:lnTo>
                      <a:pt x="272" y="64"/>
                    </a:lnTo>
                    <a:lnTo>
                      <a:pt x="276" y="64"/>
                    </a:lnTo>
                    <a:lnTo>
                      <a:pt x="278" y="70"/>
                    </a:lnTo>
                    <a:lnTo>
                      <a:pt x="281" y="74"/>
                    </a:lnTo>
                    <a:lnTo>
                      <a:pt x="289" y="83"/>
                    </a:lnTo>
                    <a:lnTo>
                      <a:pt x="297" y="89"/>
                    </a:lnTo>
                    <a:lnTo>
                      <a:pt x="308" y="100"/>
                    </a:lnTo>
                    <a:lnTo>
                      <a:pt x="314" y="106"/>
                    </a:lnTo>
                    <a:lnTo>
                      <a:pt x="319" y="112"/>
                    </a:lnTo>
                    <a:lnTo>
                      <a:pt x="327" y="119"/>
                    </a:lnTo>
                    <a:lnTo>
                      <a:pt x="337" y="123"/>
                    </a:lnTo>
                    <a:lnTo>
                      <a:pt x="344" y="131"/>
                    </a:lnTo>
                    <a:lnTo>
                      <a:pt x="352" y="134"/>
                    </a:lnTo>
                    <a:lnTo>
                      <a:pt x="361" y="140"/>
                    </a:lnTo>
                    <a:lnTo>
                      <a:pt x="371" y="146"/>
                    </a:lnTo>
                    <a:lnTo>
                      <a:pt x="380" y="150"/>
                    </a:lnTo>
                    <a:lnTo>
                      <a:pt x="392" y="154"/>
                    </a:lnTo>
                    <a:lnTo>
                      <a:pt x="403" y="159"/>
                    </a:lnTo>
                    <a:lnTo>
                      <a:pt x="418" y="165"/>
                    </a:lnTo>
                    <a:lnTo>
                      <a:pt x="430" y="169"/>
                    </a:lnTo>
                    <a:lnTo>
                      <a:pt x="443" y="173"/>
                    </a:lnTo>
                    <a:lnTo>
                      <a:pt x="449" y="173"/>
                    </a:lnTo>
                    <a:lnTo>
                      <a:pt x="456" y="174"/>
                    </a:lnTo>
                    <a:lnTo>
                      <a:pt x="464" y="174"/>
                    </a:lnTo>
                    <a:lnTo>
                      <a:pt x="472" y="176"/>
                    </a:lnTo>
                    <a:lnTo>
                      <a:pt x="479" y="176"/>
                    </a:lnTo>
                    <a:lnTo>
                      <a:pt x="487" y="176"/>
                    </a:lnTo>
                    <a:lnTo>
                      <a:pt x="494" y="176"/>
                    </a:lnTo>
                    <a:lnTo>
                      <a:pt x="504" y="180"/>
                    </a:lnTo>
                    <a:lnTo>
                      <a:pt x="511" y="180"/>
                    </a:lnTo>
                    <a:lnTo>
                      <a:pt x="521" y="180"/>
                    </a:lnTo>
                    <a:lnTo>
                      <a:pt x="529" y="180"/>
                    </a:lnTo>
                    <a:lnTo>
                      <a:pt x="540" y="180"/>
                    </a:lnTo>
                    <a:lnTo>
                      <a:pt x="548" y="176"/>
                    </a:lnTo>
                    <a:lnTo>
                      <a:pt x="555" y="176"/>
                    </a:lnTo>
                    <a:lnTo>
                      <a:pt x="563" y="176"/>
                    </a:lnTo>
                    <a:lnTo>
                      <a:pt x="572" y="176"/>
                    </a:lnTo>
                    <a:lnTo>
                      <a:pt x="580" y="174"/>
                    </a:lnTo>
                    <a:lnTo>
                      <a:pt x="589" y="173"/>
                    </a:lnTo>
                    <a:lnTo>
                      <a:pt x="597" y="173"/>
                    </a:lnTo>
                    <a:lnTo>
                      <a:pt x="607" y="173"/>
                    </a:lnTo>
                    <a:lnTo>
                      <a:pt x="614" y="169"/>
                    </a:lnTo>
                    <a:lnTo>
                      <a:pt x="622" y="169"/>
                    </a:lnTo>
                    <a:lnTo>
                      <a:pt x="629" y="165"/>
                    </a:lnTo>
                    <a:lnTo>
                      <a:pt x="637" y="165"/>
                    </a:lnTo>
                    <a:lnTo>
                      <a:pt x="645" y="165"/>
                    </a:lnTo>
                    <a:lnTo>
                      <a:pt x="652" y="165"/>
                    </a:lnTo>
                    <a:lnTo>
                      <a:pt x="660" y="163"/>
                    </a:lnTo>
                    <a:lnTo>
                      <a:pt x="667" y="163"/>
                    </a:lnTo>
                    <a:lnTo>
                      <a:pt x="681" y="159"/>
                    </a:lnTo>
                    <a:lnTo>
                      <a:pt x="694" y="157"/>
                    </a:lnTo>
                    <a:lnTo>
                      <a:pt x="707" y="154"/>
                    </a:lnTo>
                    <a:lnTo>
                      <a:pt x="721" y="152"/>
                    </a:lnTo>
                    <a:lnTo>
                      <a:pt x="732" y="148"/>
                    </a:lnTo>
                    <a:lnTo>
                      <a:pt x="745" y="146"/>
                    </a:lnTo>
                    <a:lnTo>
                      <a:pt x="757" y="142"/>
                    </a:lnTo>
                    <a:lnTo>
                      <a:pt x="768" y="140"/>
                    </a:lnTo>
                    <a:lnTo>
                      <a:pt x="776" y="136"/>
                    </a:lnTo>
                    <a:lnTo>
                      <a:pt x="787" y="134"/>
                    </a:lnTo>
                    <a:lnTo>
                      <a:pt x="795" y="131"/>
                    </a:lnTo>
                    <a:lnTo>
                      <a:pt x="804" y="129"/>
                    </a:lnTo>
                    <a:lnTo>
                      <a:pt x="810" y="123"/>
                    </a:lnTo>
                    <a:lnTo>
                      <a:pt x="818" y="123"/>
                    </a:lnTo>
                    <a:lnTo>
                      <a:pt x="825" y="121"/>
                    </a:lnTo>
                    <a:lnTo>
                      <a:pt x="833" y="119"/>
                    </a:lnTo>
                    <a:lnTo>
                      <a:pt x="840" y="115"/>
                    </a:lnTo>
                    <a:lnTo>
                      <a:pt x="850" y="112"/>
                    </a:lnTo>
                    <a:lnTo>
                      <a:pt x="854" y="112"/>
                    </a:lnTo>
                    <a:lnTo>
                      <a:pt x="856" y="112"/>
                    </a:lnTo>
                    <a:lnTo>
                      <a:pt x="755" y="19"/>
                    </a:lnTo>
                    <a:lnTo>
                      <a:pt x="755" y="17"/>
                    </a:lnTo>
                    <a:lnTo>
                      <a:pt x="759" y="13"/>
                    </a:lnTo>
                    <a:lnTo>
                      <a:pt x="762" y="9"/>
                    </a:lnTo>
                    <a:lnTo>
                      <a:pt x="770" y="5"/>
                    </a:lnTo>
                    <a:lnTo>
                      <a:pt x="776" y="1"/>
                    </a:lnTo>
                    <a:lnTo>
                      <a:pt x="787" y="0"/>
                    </a:lnTo>
                    <a:lnTo>
                      <a:pt x="797" y="0"/>
                    </a:lnTo>
                    <a:lnTo>
                      <a:pt x="810" y="5"/>
                    </a:lnTo>
                    <a:lnTo>
                      <a:pt x="814" y="5"/>
                    </a:lnTo>
                    <a:lnTo>
                      <a:pt x="821" y="13"/>
                    </a:lnTo>
                    <a:lnTo>
                      <a:pt x="829" y="19"/>
                    </a:lnTo>
                    <a:lnTo>
                      <a:pt x="838" y="28"/>
                    </a:lnTo>
                    <a:lnTo>
                      <a:pt x="848" y="34"/>
                    </a:lnTo>
                    <a:lnTo>
                      <a:pt x="857" y="41"/>
                    </a:lnTo>
                    <a:lnTo>
                      <a:pt x="867" y="47"/>
                    </a:lnTo>
                    <a:lnTo>
                      <a:pt x="878" y="58"/>
                    </a:lnTo>
                    <a:lnTo>
                      <a:pt x="890" y="64"/>
                    </a:lnTo>
                    <a:lnTo>
                      <a:pt x="899" y="70"/>
                    </a:lnTo>
                    <a:lnTo>
                      <a:pt x="909" y="76"/>
                    </a:lnTo>
                    <a:lnTo>
                      <a:pt x="920" y="81"/>
                    </a:lnTo>
                    <a:lnTo>
                      <a:pt x="930" y="83"/>
                    </a:lnTo>
                    <a:lnTo>
                      <a:pt x="939" y="83"/>
                    </a:lnTo>
                    <a:lnTo>
                      <a:pt x="951" y="83"/>
                    </a:lnTo>
                    <a:lnTo>
                      <a:pt x="960" y="81"/>
                    </a:lnTo>
                    <a:lnTo>
                      <a:pt x="960" y="8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3" name="Freeform 440"/>
              <p:cNvSpPr>
                <a:spLocks/>
              </p:cNvSpPr>
              <p:nvPr/>
            </p:nvSpPr>
            <p:spPr bwMode="auto">
              <a:xfrm rot="20948911">
                <a:off x="3916567" y="4632218"/>
                <a:ext cx="126595" cy="138817"/>
              </a:xfrm>
              <a:custGeom>
                <a:avLst/>
                <a:gdLst/>
                <a:ahLst/>
                <a:cxnLst>
                  <a:cxn ang="0">
                    <a:pos x="141" y="78"/>
                  </a:cxn>
                  <a:cxn ang="0">
                    <a:pos x="141" y="79"/>
                  </a:cxn>
                  <a:cxn ang="0">
                    <a:pos x="141" y="89"/>
                  </a:cxn>
                  <a:cxn ang="0">
                    <a:pos x="139" y="93"/>
                  </a:cxn>
                  <a:cxn ang="0">
                    <a:pos x="137" y="100"/>
                  </a:cxn>
                  <a:cxn ang="0">
                    <a:pos x="135" y="108"/>
                  </a:cxn>
                  <a:cxn ang="0">
                    <a:pos x="133" y="116"/>
                  </a:cxn>
                  <a:cxn ang="0">
                    <a:pos x="128" y="123"/>
                  </a:cxn>
                  <a:cxn ang="0">
                    <a:pos x="122" y="131"/>
                  </a:cxn>
                  <a:cxn ang="0">
                    <a:pos x="114" y="136"/>
                  </a:cxn>
                  <a:cxn ang="0">
                    <a:pos x="107" y="144"/>
                  </a:cxn>
                  <a:cxn ang="0">
                    <a:pos x="95" y="150"/>
                  </a:cxn>
                  <a:cxn ang="0">
                    <a:pos x="84" y="154"/>
                  </a:cxn>
                  <a:cxn ang="0">
                    <a:pos x="76" y="155"/>
                  </a:cxn>
                  <a:cxn ang="0">
                    <a:pos x="69" y="157"/>
                  </a:cxn>
                  <a:cxn ang="0">
                    <a:pos x="61" y="157"/>
                  </a:cxn>
                  <a:cxn ang="0">
                    <a:pos x="54" y="159"/>
                  </a:cxn>
                  <a:cxn ang="0">
                    <a:pos x="44" y="157"/>
                  </a:cxn>
                  <a:cxn ang="0">
                    <a:pos x="38" y="157"/>
                  </a:cxn>
                  <a:cxn ang="0">
                    <a:pos x="31" y="154"/>
                  </a:cxn>
                  <a:cxn ang="0">
                    <a:pos x="25" y="154"/>
                  </a:cxn>
                  <a:cxn ang="0">
                    <a:pos x="16" y="146"/>
                  </a:cxn>
                  <a:cxn ang="0">
                    <a:pos x="8" y="140"/>
                  </a:cxn>
                  <a:cxn ang="0">
                    <a:pos x="4" y="129"/>
                  </a:cxn>
                  <a:cxn ang="0">
                    <a:pos x="0" y="119"/>
                  </a:cxn>
                  <a:cxn ang="0">
                    <a:pos x="0" y="108"/>
                  </a:cxn>
                  <a:cxn ang="0">
                    <a:pos x="4" y="97"/>
                  </a:cxn>
                  <a:cxn ang="0">
                    <a:pos x="6" y="81"/>
                  </a:cxn>
                  <a:cxn ang="0">
                    <a:pos x="12" y="70"/>
                  </a:cxn>
                  <a:cxn ang="0">
                    <a:pos x="16" y="57"/>
                  </a:cxn>
                  <a:cxn ang="0">
                    <a:pos x="23" y="47"/>
                  </a:cxn>
                  <a:cxn ang="0">
                    <a:pos x="31" y="36"/>
                  </a:cxn>
                  <a:cxn ang="0">
                    <a:pos x="38" y="28"/>
                  </a:cxn>
                  <a:cxn ang="0">
                    <a:pos x="44" y="21"/>
                  </a:cxn>
                  <a:cxn ang="0">
                    <a:pos x="52" y="17"/>
                  </a:cxn>
                  <a:cxn ang="0">
                    <a:pos x="63" y="5"/>
                  </a:cxn>
                  <a:cxn ang="0">
                    <a:pos x="75" y="3"/>
                  </a:cxn>
                  <a:cxn ang="0">
                    <a:pos x="84" y="0"/>
                  </a:cxn>
                  <a:cxn ang="0">
                    <a:pos x="95" y="0"/>
                  </a:cxn>
                  <a:cxn ang="0">
                    <a:pos x="103" y="0"/>
                  </a:cxn>
                  <a:cxn ang="0">
                    <a:pos x="111" y="2"/>
                  </a:cxn>
                  <a:cxn ang="0">
                    <a:pos x="118" y="5"/>
                  </a:cxn>
                  <a:cxn ang="0">
                    <a:pos x="126" y="9"/>
                  </a:cxn>
                  <a:cxn ang="0">
                    <a:pos x="135" y="17"/>
                  </a:cxn>
                  <a:cxn ang="0">
                    <a:pos x="141" y="32"/>
                  </a:cxn>
                  <a:cxn ang="0">
                    <a:pos x="145" y="41"/>
                  </a:cxn>
                  <a:cxn ang="0">
                    <a:pos x="145" y="47"/>
                  </a:cxn>
                  <a:cxn ang="0">
                    <a:pos x="141" y="78"/>
                  </a:cxn>
                  <a:cxn ang="0">
                    <a:pos x="141" y="78"/>
                  </a:cxn>
                </a:cxnLst>
                <a:rect l="0" t="0" r="r" b="b"/>
                <a:pathLst>
                  <a:path w="145" h="159">
                    <a:moveTo>
                      <a:pt x="141" y="78"/>
                    </a:moveTo>
                    <a:lnTo>
                      <a:pt x="141" y="79"/>
                    </a:lnTo>
                    <a:lnTo>
                      <a:pt x="141" y="89"/>
                    </a:lnTo>
                    <a:lnTo>
                      <a:pt x="139" y="93"/>
                    </a:lnTo>
                    <a:lnTo>
                      <a:pt x="137" y="100"/>
                    </a:lnTo>
                    <a:lnTo>
                      <a:pt x="135" y="108"/>
                    </a:lnTo>
                    <a:lnTo>
                      <a:pt x="133" y="116"/>
                    </a:lnTo>
                    <a:lnTo>
                      <a:pt x="128" y="123"/>
                    </a:lnTo>
                    <a:lnTo>
                      <a:pt x="122" y="131"/>
                    </a:lnTo>
                    <a:lnTo>
                      <a:pt x="114" y="136"/>
                    </a:lnTo>
                    <a:lnTo>
                      <a:pt x="107" y="144"/>
                    </a:lnTo>
                    <a:lnTo>
                      <a:pt x="95" y="150"/>
                    </a:lnTo>
                    <a:lnTo>
                      <a:pt x="84" y="154"/>
                    </a:lnTo>
                    <a:lnTo>
                      <a:pt x="76" y="155"/>
                    </a:lnTo>
                    <a:lnTo>
                      <a:pt x="69" y="157"/>
                    </a:lnTo>
                    <a:lnTo>
                      <a:pt x="61" y="157"/>
                    </a:lnTo>
                    <a:lnTo>
                      <a:pt x="54" y="159"/>
                    </a:lnTo>
                    <a:lnTo>
                      <a:pt x="44" y="157"/>
                    </a:lnTo>
                    <a:lnTo>
                      <a:pt x="38" y="157"/>
                    </a:lnTo>
                    <a:lnTo>
                      <a:pt x="31" y="154"/>
                    </a:lnTo>
                    <a:lnTo>
                      <a:pt x="25" y="154"/>
                    </a:lnTo>
                    <a:lnTo>
                      <a:pt x="16" y="146"/>
                    </a:lnTo>
                    <a:lnTo>
                      <a:pt x="8" y="140"/>
                    </a:lnTo>
                    <a:lnTo>
                      <a:pt x="4" y="129"/>
                    </a:lnTo>
                    <a:lnTo>
                      <a:pt x="0" y="119"/>
                    </a:lnTo>
                    <a:lnTo>
                      <a:pt x="0" y="108"/>
                    </a:lnTo>
                    <a:lnTo>
                      <a:pt x="4" y="97"/>
                    </a:lnTo>
                    <a:lnTo>
                      <a:pt x="6" y="81"/>
                    </a:lnTo>
                    <a:lnTo>
                      <a:pt x="12" y="70"/>
                    </a:lnTo>
                    <a:lnTo>
                      <a:pt x="16" y="57"/>
                    </a:lnTo>
                    <a:lnTo>
                      <a:pt x="23" y="47"/>
                    </a:lnTo>
                    <a:lnTo>
                      <a:pt x="31" y="36"/>
                    </a:lnTo>
                    <a:lnTo>
                      <a:pt x="38" y="28"/>
                    </a:lnTo>
                    <a:lnTo>
                      <a:pt x="44" y="21"/>
                    </a:lnTo>
                    <a:lnTo>
                      <a:pt x="52" y="17"/>
                    </a:lnTo>
                    <a:lnTo>
                      <a:pt x="63" y="5"/>
                    </a:lnTo>
                    <a:lnTo>
                      <a:pt x="75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03" y="0"/>
                    </a:lnTo>
                    <a:lnTo>
                      <a:pt x="111" y="2"/>
                    </a:lnTo>
                    <a:lnTo>
                      <a:pt x="118" y="5"/>
                    </a:lnTo>
                    <a:lnTo>
                      <a:pt x="126" y="9"/>
                    </a:lnTo>
                    <a:lnTo>
                      <a:pt x="135" y="17"/>
                    </a:lnTo>
                    <a:lnTo>
                      <a:pt x="141" y="32"/>
                    </a:lnTo>
                    <a:lnTo>
                      <a:pt x="145" y="41"/>
                    </a:lnTo>
                    <a:lnTo>
                      <a:pt x="145" y="47"/>
                    </a:lnTo>
                    <a:lnTo>
                      <a:pt x="141" y="78"/>
                    </a:lnTo>
                    <a:lnTo>
                      <a:pt x="141" y="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4" name="Freeform 441"/>
              <p:cNvSpPr>
                <a:spLocks/>
              </p:cNvSpPr>
              <p:nvPr/>
            </p:nvSpPr>
            <p:spPr bwMode="auto">
              <a:xfrm rot="20948911">
                <a:off x="3480239" y="4763640"/>
                <a:ext cx="137944" cy="136198"/>
              </a:xfrm>
              <a:custGeom>
                <a:avLst/>
                <a:gdLst/>
                <a:ahLst/>
                <a:cxnLst>
                  <a:cxn ang="0">
                    <a:pos x="158" y="83"/>
                  </a:cxn>
                  <a:cxn ang="0">
                    <a:pos x="156" y="87"/>
                  </a:cxn>
                  <a:cxn ang="0">
                    <a:pos x="152" y="93"/>
                  </a:cxn>
                  <a:cxn ang="0">
                    <a:pos x="147" y="102"/>
                  </a:cxn>
                  <a:cxn ang="0">
                    <a:pos x="139" y="116"/>
                  </a:cxn>
                  <a:cxn ang="0">
                    <a:pos x="132" y="121"/>
                  </a:cxn>
                  <a:cxn ang="0">
                    <a:pos x="128" y="129"/>
                  </a:cxn>
                  <a:cxn ang="0">
                    <a:pos x="120" y="133"/>
                  </a:cxn>
                  <a:cxn ang="0">
                    <a:pos x="113" y="140"/>
                  </a:cxn>
                  <a:cxn ang="0">
                    <a:pos x="103" y="144"/>
                  </a:cxn>
                  <a:cxn ang="0">
                    <a:pos x="93" y="150"/>
                  </a:cxn>
                  <a:cxn ang="0">
                    <a:pos x="82" y="152"/>
                  </a:cxn>
                  <a:cxn ang="0">
                    <a:pos x="73" y="156"/>
                  </a:cxn>
                  <a:cxn ang="0">
                    <a:pos x="59" y="156"/>
                  </a:cxn>
                  <a:cxn ang="0">
                    <a:pos x="50" y="154"/>
                  </a:cxn>
                  <a:cxn ang="0">
                    <a:pos x="38" y="150"/>
                  </a:cxn>
                  <a:cxn ang="0">
                    <a:pos x="31" y="148"/>
                  </a:cxn>
                  <a:cxn ang="0">
                    <a:pos x="21" y="140"/>
                  </a:cxn>
                  <a:cxn ang="0">
                    <a:pos x="16" y="133"/>
                  </a:cxn>
                  <a:cxn ang="0">
                    <a:pos x="10" y="125"/>
                  </a:cxn>
                  <a:cxn ang="0">
                    <a:pos x="6" y="118"/>
                  </a:cxn>
                  <a:cxn ang="0">
                    <a:pos x="2" y="108"/>
                  </a:cxn>
                  <a:cxn ang="0">
                    <a:pos x="2" y="99"/>
                  </a:cxn>
                  <a:cxn ang="0">
                    <a:pos x="0" y="87"/>
                  </a:cxn>
                  <a:cxn ang="0">
                    <a:pos x="2" y="80"/>
                  </a:cxn>
                  <a:cxn ang="0">
                    <a:pos x="6" y="68"/>
                  </a:cxn>
                  <a:cxn ang="0">
                    <a:pos x="12" y="59"/>
                  </a:cxn>
                  <a:cxn ang="0">
                    <a:pos x="19" y="49"/>
                  </a:cxn>
                  <a:cxn ang="0">
                    <a:pos x="29" y="42"/>
                  </a:cxn>
                  <a:cxn ang="0">
                    <a:pos x="38" y="30"/>
                  </a:cxn>
                  <a:cxn ang="0">
                    <a:pos x="48" y="24"/>
                  </a:cxn>
                  <a:cxn ang="0">
                    <a:pos x="55" y="15"/>
                  </a:cxn>
                  <a:cxn ang="0">
                    <a:pos x="67" y="13"/>
                  </a:cxn>
                  <a:cxn ang="0">
                    <a:pos x="74" y="7"/>
                  </a:cxn>
                  <a:cxn ang="0">
                    <a:pos x="82" y="4"/>
                  </a:cxn>
                  <a:cxn ang="0">
                    <a:pos x="90" y="4"/>
                  </a:cxn>
                  <a:cxn ang="0">
                    <a:pos x="99" y="4"/>
                  </a:cxn>
                  <a:cxn ang="0">
                    <a:pos x="105" y="0"/>
                  </a:cxn>
                  <a:cxn ang="0">
                    <a:pos x="113" y="2"/>
                  </a:cxn>
                  <a:cxn ang="0">
                    <a:pos x="120" y="2"/>
                  </a:cxn>
                  <a:cxn ang="0">
                    <a:pos x="126" y="4"/>
                  </a:cxn>
                  <a:cxn ang="0">
                    <a:pos x="135" y="9"/>
                  </a:cxn>
                  <a:cxn ang="0">
                    <a:pos x="147" y="19"/>
                  </a:cxn>
                  <a:cxn ang="0">
                    <a:pos x="151" y="26"/>
                  </a:cxn>
                  <a:cxn ang="0">
                    <a:pos x="156" y="34"/>
                  </a:cxn>
                  <a:cxn ang="0">
                    <a:pos x="158" y="42"/>
                  </a:cxn>
                  <a:cxn ang="0">
                    <a:pos x="158" y="47"/>
                  </a:cxn>
                  <a:cxn ang="0">
                    <a:pos x="158" y="55"/>
                  </a:cxn>
                  <a:cxn ang="0">
                    <a:pos x="158" y="59"/>
                  </a:cxn>
                  <a:cxn ang="0">
                    <a:pos x="158" y="83"/>
                  </a:cxn>
                  <a:cxn ang="0">
                    <a:pos x="158" y="83"/>
                  </a:cxn>
                </a:cxnLst>
                <a:rect l="0" t="0" r="r" b="b"/>
                <a:pathLst>
                  <a:path w="158" h="156">
                    <a:moveTo>
                      <a:pt x="158" y="83"/>
                    </a:moveTo>
                    <a:lnTo>
                      <a:pt x="156" y="87"/>
                    </a:lnTo>
                    <a:lnTo>
                      <a:pt x="152" y="93"/>
                    </a:lnTo>
                    <a:lnTo>
                      <a:pt x="147" y="102"/>
                    </a:lnTo>
                    <a:lnTo>
                      <a:pt x="139" y="116"/>
                    </a:lnTo>
                    <a:lnTo>
                      <a:pt x="132" y="121"/>
                    </a:lnTo>
                    <a:lnTo>
                      <a:pt x="128" y="129"/>
                    </a:lnTo>
                    <a:lnTo>
                      <a:pt x="120" y="133"/>
                    </a:lnTo>
                    <a:lnTo>
                      <a:pt x="113" y="140"/>
                    </a:lnTo>
                    <a:lnTo>
                      <a:pt x="103" y="144"/>
                    </a:lnTo>
                    <a:lnTo>
                      <a:pt x="93" y="150"/>
                    </a:lnTo>
                    <a:lnTo>
                      <a:pt x="82" y="152"/>
                    </a:lnTo>
                    <a:lnTo>
                      <a:pt x="73" y="156"/>
                    </a:lnTo>
                    <a:lnTo>
                      <a:pt x="59" y="156"/>
                    </a:lnTo>
                    <a:lnTo>
                      <a:pt x="50" y="154"/>
                    </a:lnTo>
                    <a:lnTo>
                      <a:pt x="38" y="150"/>
                    </a:lnTo>
                    <a:lnTo>
                      <a:pt x="31" y="148"/>
                    </a:lnTo>
                    <a:lnTo>
                      <a:pt x="21" y="140"/>
                    </a:lnTo>
                    <a:lnTo>
                      <a:pt x="16" y="133"/>
                    </a:lnTo>
                    <a:lnTo>
                      <a:pt x="10" y="125"/>
                    </a:lnTo>
                    <a:lnTo>
                      <a:pt x="6" y="118"/>
                    </a:lnTo>
                    <a:lnTo>
                      <a:pt x="2" y="108"/>
                    </a:lnTo>
                    <a:lnTo>
                      <a:pt x="2" y="99"/>
                    </a:lnTo>
                    <a:lnTo>
                      <a:pt x="0" y="87"/>
                    </a:lnTo>
                    <a:lnTo>
                      <a:pt x="2" y="80"/>
                    </a:lnTo>
                    <a:lnTo>
                      <a:pt x="6" y="68"/>
                    </a:lnTo>
                    <a:lnTo>
                      <a:pt x="12" y="59"/>
                    </a:lnTo>
                    <a:lnTo>
                      <a:pt x="19" y="49"/>
                    </a:lnTo>
                    <a:lnTo>
                      <a:pt x="29" y="42"/>
                    </a:lnTo>
                    <a:lnTo>
                      <a:pt x="38" y="30"/>
                    </a:lnTo>
                    <a:lnTo>
                      <a:pt x="48" y="24"/>
                    </a:lnTo>
                    <a:lnTo>
                      <a:pt x="55" y="15"/>
                    </a:lnTo>
                    <a:lnTo>
                      <a:pt x="67" y="13"/>
                    </a:lnTo>
                    <a:lnTo>
                      <a:pt x="74" y="7"/>
                    </a:lnTo>
                    <a:lnTo>
                      <a:pt x="82" y="4"/>
                    </a:lnTo>
                    <a:lnTo>
                      <a:pt x="90" y="4"/>
                    </a:lnTo>
                    <a:lnTo>
                      <a:pt x="99" y="4"/>
                    </a:lnTo>
                    <a:lnTo>
                      <a:pt x="105" y="0"/>
                    </a:lnTo>
                    <a:lnTo>
                      <a:pt x="113" y="2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5" y="9"/>
                    </a:lnTo>
                    <a:lnTo>
                      <a:pt x="147" y="19"/>
                    </a:lnTo>
                    <a:lnTo>
                      <a:pt x="151" y="26"/>
                    </a:lnTo>
                    <a:lnTo>
                      <a:pt x="156" y="34"/>
                    </a:lnTo>
                    <a:lnTo>
                      <a:pt x="158" y="42"/>
                    </a:lnTo>
                    <a:lnTo>
                      <a:pt x="158" y="47"/>
                    </a:lnTo>
                    <a:lnTo>
                      <a:pt x="158" y="55"/>
                    </a:lnTo>
                    <a:lnTo>
                      <a:pt x="158" y="59"/>
                    </a:lnTo>
                    <a:lnTo>
                      <a:pt x="158" y="83"/>
                    </a:lnTo>
                    <a:lnTo>
                      <a:pt x="158" y="8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5" name="Freeform 443"/>
              <p:cNvSpPr>
                <a:spLocks/>
              </p:cNvSpPr>
              <p:nvPr/>
            </p:nvSpPr>
            <p:spPr bwMode="auto">
              <a:xfrm rot="20948911">
                <a:off x="3475895" y="4479492"/>
                <a:ext cx="640831" cy="101275"/>
              </a:xfrm>
              <a:custGeom>
                <a:avLst/>
                <a:gdLst/>
                <a:ahLst/>
                <a:cxnLst>
                  <a:cxn ang="0">
                    <a:pos x="373" y="70"/>
                  </a:cxn>
                  <a:cxn ang="0">
                    <a:pos x="354" y="74"/>
                  </a:cxn>
                  <a:cxn ang="0">
                    <a:pos x="327" y="76"/>
                  </a:cxn>
                  <a:cxn ang="0">
                    <a:pos x="293" y="81"/>
                  </a:cxn>
                  <a:cxn ang="0">
                    <a:pos x="257" y="87"/>
                  </a:cxn>
                  <a:cxn ang="0">
                    <a:pos x="236" y="87"/>
                  </a:cxn>
                  <a:cxn ang="0">
                    <a:pos x="202" y="91"/>
                  </a:cxn>
                  <a:cxn ang="0">
                    <a:pos x="181" y="91"/>
                  </a:cxn>
                  <a:cxn ang="0">
                    <a:pos x="149" y="95"/>
                  </a:cxn>
                  <a:cxn ang="0">
                    <a:pos x="109" y="97"/>
                  </a:cxn>
                  <a:cxn ang="0">
                    <a:pos x="75" y="98"/>
                  </a:cxn>
                  <a:cxn ang="0">
                    <a:pos x="46" y="95"/>
                  </a:cxn>
                  <a:cxn ang="0">
                    <a:pos x="23" y="91"/>
                  </a:cxn>
                  <a:cxn ang="0">
                    <a:pos x="0" y="70"/>
                  </a:cxn>
                  <a:cxn ang="0">
                    <a:pos x="23" y="36"/>
                  </a:cxn>
                  <a:cxn ang="0">
                    <a:pos x="44" y="22"/>
                  </a:cxn>
                  <a:cxn ang="0">
                    <a:pos x="69" y="11"/>
                  </a:cxn>
                  <a:cxn ang="0">
                    <a:pos x="88" y="7"/>
                  </a:cxn>
                  <a:cxn ang="0">
                    <a:pos x="111" y="3"/>
                  </a:cxn>
                  <a:cxn ang="0">
                    <a:pos x="139" y="0"/>
                  </a:cxn>
                  <a:cxn ang="0">
                    <a:pos x="168" y="0"/>
                  </a:cxn>
                  <a:cxn ang="0">
                    <a:pos x="194" y="0"/>
                  </a:cxn>
                  <a:cxn ang="0">
                    <a:pos x="223" y="0"/>
                  </a:cxn>
                  <a:cxn ang="0">
                    <a:pos x="246" y="0"/>
                  </a:cxn>
                  <a:cxn ang="0">
                    <a:pos x="267" y="3"/>
                  </a:cxn>
                  <a:cxn ang="0">
                    <a:pos x="293" y="9"/>
                  </a:cxn>
                  <a:cxn ang="0">
                    <a:pos x="318" y="17"/>
                  </a:cxn>
                  <a:cxn ang="0">
                    <a:pos x="346" y="28"/>
                  </a:cxn>
                  <a:cxn ang="0">
                    <a:pos x="375" y="38"/>
                  </a:cxn>
                  <a:cxn ang="0">
                    <a:pos x="402" y="41"/>
                  </a:cxn>
                  <a:cxn ang="0">
                    <a:pos x="424" y="41"/>
                  </a:cxn>
                  <a:cxn ang="0">
                    <a:pos x="443" y="34"/>
                  </a:cxn>
                  <a:cxn ang="0">
                    <a:pos x="466" y="28"/>
                  </a:cxn>
                  <a:cxn ang="0">
                    <a:pos x="495" y="22"/>
                  </a:cxn>
                  <a:cxn ang="0">
                    <a:pos x="525" y="22"/>
                  </a:cxn>
                  <a:cxn ang="0">
                    <a:pos x="540" y="22"/>
                  </a:cxn>
                  <a:cxn ang="0">
                    <a:pos x="561" y="22"/>
                  </a:cxn>
                  <a:cxn ang="0">
                    <a:pos x="586" y="22"/>
                  </a:cxn>
                  <a:cxn ang="0">
                    <a:pos x="613" y="24"/>
                  </a:cxn>
                  <a:cxn ang="0">
                    <a:pos x="641" y="28"/>
                  </a:cxn>
                  <a:cxn ang="0">
                    <a:pos x="668" y="34"/>
                  </a:cxn>
                  <a:cxn ang="0">
                    <a:pos x="693" y="38"/>
                  </a:cxn>
                  <a:cxn ang="0">
                    <a:pos x="723" y="51"/>
                  </a:cxn>
                  <a:cxn ang="0">
                    <a:pos x="732" y="68"/>
                  </a:cxn>
                  <a:cxn ang="0">
                    <a:pos x="712" y="85"/>
                  </a:cxn>
                  <a:cxn ang="0">
                    <a:pos x="691" y="89"/>
                  </a:cxn>
                  <a:cxn ang="0">
                    <a:pos x="670" y="97"/>
                  </a:cxn>
                  <a:cxn ang="0">
                    <a:pos x="645" y="100"/>
                  </a:cxn>
                  <a:cxn ang="0">
                    <a:pos x="620" y="106"/>
                  </a:cxn>
                  <a:cxn ang="0">
                    <a:pos x="597" y="110"/>
                  </a:cxn>
                  <a:cxn ang="0">
                    <a:pos x="571" y="114"/>
                  </a:cxn>
                  <a:cxn ang="0">
                    <a:pos x="556" y="114"/>
                  </a:cxn>
                  <a:cxn ang="0">
                    <a:pos x="540" y="106"/>
                  </a:cxn>
                  <a:cxn ang="0">
                    <a:pos x="512" y="95"/>
                  </a:cxn>
                  <a:cxn ang="0">
                    <a:pos x="483" y="81"/>
                  </a:cxn>
                  <a:cxn ang="0">
                    <a:pos x="457" y="70"/>
                  </a:cxn>
                  <a:cxn ang="0">
                    <a:pos x="442" y="68"/>
                  </a:cxn>
                  <a:cxn ang="0">
                    <a:pos x="415" y="68"/>
                  </a:cxn>
                  <a:cxn ang="0">
                    <a:pos x="390" y="70"/>
                  </a:cxn>
                  <a:cxn ang="0">
                    <a:pos x="385" y="70"/>
                  </a:cxn>
                </a:cxnLst>
                <a:rect l="0" t="0" r="r" b="b"/>
                <a:pathLst>
                  <a:path w="734" h="116">
                    <a:moveTo>
                      <a:pt x="385" y="70"/>
                    </a:moveTo>
                    <a:lnTo>
                      <a:pt x="381" y="70"/>
                    </a:lnTo>
                    <a:lnTo>
                      <a:pt x="373" y="70"/>
                    </a:lnTo>
                    <a:lnTo>
                      <a:pt x="365" y="70"/>
                    </a:lnTo>
                    <a:lnTo>
                      <a:pt x="362" y="72"/>
                    </a:lnTo>
                    <a:lnTo>
                      <a:pt x="354" y="74"/>
                    </a:lnTo>
                    <a:lnTo>
                      <a:pt x="346" y="76"/>
                    </a:lnTo>
                    <a:lnTo>
                      <a:pt x="335" y="76"/>
                    </a:lnTo>
                    <a:lnTo>
                      <a:pt x="327" y="76"/>
                    </a:lnTo>
                    <a:lnTo>
                      <a:pt x="316" y="76"/>
                    </a:lnTo>
                    <a:lnTo>
                      <a:pt x="305" y="79"/>
                    </a:lnTo>
                    <a:lnTo>
                      <a:pt x="293" y="81"/>
                    </a:lnTo>
                    <a:lnTo>
                      <a:pt x="282" y="81"/>
                    </a:lnTo>
                    <a:lnTo>
                      <a:pt x="269" y="83"/>
                    </a:lnTo>
                    <a:lnTo>
                      <a:pt x="257" y="87"/>
                    </a:lnTo>
                    <a:lnTo>
                      <a:pt x="250" y="87"/>
                    </a:lnTo>
                    <a:lnTo>
                      <a:pt x="244" y="87"/>
                    </a:lnTo>
                    <a:lnTo>
                      <a:pt x="236" y="87"/>
                    </a:lnTo>
                    <a:lnTo>
                      <a:pt x="229" y="87"/>
                    </a:lnTo>
                    <a:lnTo>
                      <a:pt x="215" y="87"/>
                    </a:lnTo>
                    <a:lnTo>
                      <a:pt x="202" y="91"/>
                    </a:lnTo>
                    <a:lnTo>
                      <a:pt x="194" y="91"/>
                    </a:lnTo>
                    <a:lnTo>
                      <a:pt x="187" y="91"/>
                    </a:lnTo>
                    <a:lnTo>
                      <a:pt x="181" y="91"/>
                    </a:lnTo>
                    <a:lnTo>
                      <a:pt x="175" y="93"/>
                    </a:lnTo>
                    <a:lnTo>
                      <a:pt x="160" y="93"/>
                    </a:lnTo>
                    <a:lnTo>
                      <a:pt x="149" y="95"/>
                    </a:lnTo>
                    <a:lnTo>
                      <a:pt x="134" y="95"/>
                    </a:lnTo>
                    <a:lnTo>
                      <a:pt x="122" y="97"/>
                    </a:lnTo>
                    <a:lnTo>
                      <a:pt x="109" y="97"/>
                    </a:lnTo>
                    <a:lnTo>
                      <a:pt x="97" y="98"/>
                    </a:lnTo>
                    <a:lnTo>
                      <a:pt x="86" y="98"/>
                    </a:lnTo>
                    <a:lnTo>
                      <a:pt x="75" y="98"/>
                    </a:lnTo>
                    <a:lnTo>
                      <a:pt x="65" y="98"/>
                    </a:lnTo>
                    <a:lnTo>
                      <a:pt x="56" y="98"/>
                    </a:lnTo>
                    <a:lnTo>
                      <a:pt x="46" y="95"/>
                    </a:lnTo>
                    <a:lnTo>
                      <a:pt x="38" y="93"/>
                    </a:lnTo>
                    <a:lnTo>
                      <a:pt x="31" y="93"/>
                    </a:lnTo>
                    <a:lnTo>
                      <a:pt x="23" y="91"/>
                    </a:lnTo>
                    <a:lnTo>
                      <a:pt x="14" y="87"/>
                    </a:lnTo>
                    <a:lnTo>
                      <a:pt x="8" y="81"/>
                    </a:lnTo>
                    <a:lnTo>
                      <a:pt x="0" y="70"/>
                    </a:lnTo>
                    <a:lnTo>
                      <a:pt x="4" y="60"/>
                    </a:lnTo>
                    <a:lnTo>
                      <a:pt x="12" y="47"/>
                    </a:lnTo>
                    <a:lnTo>
                      <a:pt x="23" y="36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4" y="22"/>
                    </a:lnTo>
                    <a:lnTo>
                      <a:pt x="52" y="19"/>
                    </a:lnTo>
                    <a:lnTo>
                      <a:pt x="58" y="15"/>
                    </a:lnTo>
                    <a:lnTo>
                      <a:pt x="69" y="11"/>
                    </a:lnTo>
                    <a:lnTo>
                      <a:pt x="73" y="11"/>
                    </a:lnTo>
                    <a:lnTo>
                      <a:pt x="80" y="9"/>
                    </a:lnTo>
                    <a:lnTo>
                      <a:pt x="88" y="7"/>
                    </a:lnTo>
                    <a:lnTo>
                      <a:pt x="96" y="7"/>
                    </a:lnTo>
                    <a:lnTo>
                      <a:pt x="103" y="5"/>
                    </a:lnTo>
                    <a:lnTo>
                      <a:pt x="111" y="3"/>
                    </a:lnTo>
                    <a:lnTo>
                      <a:pt x="120" y="3"/>
                    </a:lnTo>
                    <a:lnTo>
                      <a:pt x="130" y="3"/>
                    </a:lnTo>
                    <a:lnTo>
                      <a:pt x="139" y="0"/>
                    </a:lnTo>
                    <a:lnTo>
                      <a:pt x="149" y="0"/>
                    </a:lnTo>
                    <a:lnTo>
                      <a:pt x="158" y="0"/>
                    </a:lnTo>
                    <a:lnTo>
                      <a:pt x="168" y="0"/>
                    </a:lnTo>
                    <a:lnTo>
                      <a:pt x="177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3" y="0"/>
                    </a:lnTo>
                    <a:lnTo>
                      <a:pt x="231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7" y="3"/>
                    </a:lnTo>
                    <a:lnTo>
                      <a:pt x="278" y="3"/>
                    </a:lnTo>
                    <a:lnTo>
                      <a:pt x="288" y="7"/>
                    </a:lnTo>
                    <a:lnTo>
                      <a:pt x="293" y="9"/>
                    </a:lnTo>
                    <a:lnTo>
                      <a:pt x="301" y="11"/>
                    </a:lnTo>
                    <a:lnTo>
                      <a:pt x="308" y="13"/>
                    </a:lnTo>
                    <a:lnTo>
                      <a:pt x="318" y="17"/>
                    </a:lnTo>
                    <a:lnTo>
                      <a:pt x="326" y="22"/>
                    </a:lnTo>
                    <a:lnTo>
                      <a:pt x="335" y="24"/>
                    </a:lnTo>
                    <a:lnTo>
                      <a:pt x="346" y="28"/>
                    </a:lnTo>
                    <a:lnTo>
                      <a:pt x="356" y="34"/>
                    </a:lnTo>
                    <a:lnTo>
                      <a:pt x="365" y="34"/>
                    </a:lnTo>
                    <a:lnTo>
                      <a:pt x="375" y="38"/>
                    </a:lnTo>
                    <a:lnTo>
                      <a:pt x="385" y="41"/>
                    </a:lnTo>
                    <a:lnTo>
                      <a:pt x="394" y="41"/>
                    </a:lnTo>
                    <a:lnTo>
                      <a:pt x="402" y="41"/>
                    </a:lnTo>
                    <a:lnTo>
                      <a:pt x="409" y="41"/>
                    </a:lnTo>
                    <a:lnTo>
                      <a:pt x="417" y="41"/>
                    </a:lnTo>
                    <a:lnTo>
                      <a:pt x="424" y="41"/>
                    </a:lnTo>
                    <a:lnTo>
                      <a:pt x="430" y="38"/>
                    </a:lnTo>
                    <a:lnTo>
                      <a:pt x="436" y="36"/>
                    </a:lnTo>
                    <a:lnTo>
                      <a:pt x="443" y="34"/>
                    </a:lnTo>
                    <a:lnTo>
                      <a:pt x="451" y="34"/>
                    </a:lnTo>
                    <a:lnTo>
                      <a:pt x="459" y="30"/>
                    </a:lnTo>
                    <a:lnTo>
                      <a:pt x="466" y="28"/>
                    </a:lnTo>
                    <a:lnTo>
                      <a:pt x="474" y="26"/>
                    </a:lnTo>
                    <a:lnTo>
                      <a:pt x="483" y="26"/>
                    </a:lnTo>
                    <a:lnTo>
                      <a:pt x="495" y="22"/>
                    </a:lnTo>
                    <a:lnTo>
                      <a:pt x="508" y="22"/>
                    </a:lnTo>
                    <a:lnTo>
                      <a:pt x="518" y="22"/>
                    </a:lnTo>
                    <a:lnTo>
                      <a:pt x="525" y="22"/>
                    </a:lnTo>
                    <a:lnTo>
                      <a:pt x="529" y="22"/>
                    </a:lnTo>
                    <a:lnTo>
                      <a:pt x="537" y="22"/>
                    </a:lnTo>
                    <a:lnTo>
                      <a:pt x="540" y="22"/>
                    </a:lnTo>
                    <a:lnTo>
                      <a:pt x="548" y="22"/>
                    </a:lnTo>
                    <a:lnTo>
                      <a:pt x="554" y="22"/>
                    </a:lnTo>
                    <a:lnTo>
                      <a:pt x="561" y="22"/>
                    </a:lnTo>
                    <a:lnTo>
                      <a:pt x="569" y="22"/>
                    </a:lnTo>
                    <a:lnTo>
                      <a:pt x="577" y="22"/>
                    </a:lnTo>
                    <a:lnTo>
                      <a:pt x="586" y="22"/>
                    </a:lnTo>
                    <a:lnTo>
                      <a:pt x="594" y="22"/>
                    </a:lnTo>
                    <a:lnTo>
                      <a:pt x="603" y="22"/>
                    </a:lnTo>
                    <a:lnTo>
                      <a:pt x="613" y="24"/>
                    </a:lnTo>
                    <a:lnTo>
                      <a:pt x="622" y="26"/>
                    </a:lnTo>
                    <a:lnTo>
                      <a:pt x="632" y="28"/>
                    </a:lnTo>
                    <a:lnTo>
                      <a:pt x="641" y="28"/>
                    </a:lnTo>
                    <a:lnTo>
                      <a:pt x="651" y="30"/>
                    </a:lnTo>
                    <a:lnTo>
                      <a:pt x="658" y="32"/>
                    </a:lnTo>
                    <a:lnTo>
                      <a:pt x="668" y="34"/>
                    </a:lnTo>
                    <a:lnTo>
                      <a:pt x="675" y="34"/>
                    </a:lnTo>
                    <a:lnTo>
                      <a:pt x="685" y="36"/>
                    </a:lnTo>
                    <a:lnTo>
                      <a:pt x="693" y="38"/>
                    </a:lnTo>
                    <a:lnTo>
                      <a:pt x="700" y="41"/>
                    </a:lnTo>
                    <a:lnTo>
                      <a:pt x="713" y="45"/>
                    </a:lnTo>
                    <a:lnTo>
                      <a:pt x="723" y="51"/>
                    </a:lnTo>
                    <a:lnTo>
                      <a:pt x="731" y="57"/>
                    </a:lnTo>
                    <a:lnTo>
                      <a:pt x="734" y="64"/>
                    </a:lnTo>
                    <a:lnTo>
                      <a:pt x="732" y="68"/>
                    </a:lnTo>
                    <a:lnTo>
                      <a:pt x="729" y="74"/>
                    </a:lnTo>
                    <a:lnTo>
                      <a:pt x="721" y="79"/>
                    </a:lnTo>
                    <a:lnTo>
                      <a:pt x="712" y="85"/>
                    </a:lnTo>
                    <a:lnTo>
                      <a:pt x="704" y="87"/>
                    </a:lnTo>
                    <a:lnTo>
                      <a:pt x="696" y="87"/>
                    </a:lnTo>
                    <a:lnTo>
                      <a:pt x="691" y="89"/>
                    </a:lnTo>
                    <a:lnTo>
                      <a:pt x="685" y="93"/>
                    </a:lnTo>
                    <a:lnTo>
                      <a:pt x="677" y="93"/>
                    </a:lnTo>
                    <a:lnTo>
                      <a:pt x="670" y="97"/>
                    </a:lnTo>
                    <a:lnTo>
                      <a:pt x="662" y="98"/>
                    </a:lnTo>
                    <a:lnTo>
                      <a:pt x="654" y="100"/>
                    </a:lnTo>
                    <a:lnTo>
                      <a:pt x="645" y="100"/>
                    </a:lnTo>
                    <a:lnTo>
                      <a:pt x="635" y="104"/>
                    </a:lnTo>
                    <a:lnTo>
                      <a:pt x="628" y="104"/>
                    </a:lnTo>
                    <a:lnTo>
                      <a:pt x="620" y="106"/>
                    </a:lnTo>
                    <a:lnTo>
                      <a:pt x="613" y="106"/>
                    </a:lnTo>
                    <a:lnTo>
                      <a:pt x="605" y="110"/>
                    </a:lnTo>
                    <a:lnTo>
                      <a:pt x="597" y="110"/>
                    </a:lnTo>
                    <a:lnTo>
                      <a:pt x="594" y="110"/>
                    </a:lnTo>
                    <a:lnTo>
                      <a:pt x="580" y="112"/>
                    </a:lnTo>
                    <a:lnTo>
                      <a:pt x="571" y="114"/>
                    </a:lnTo>
                    <a:lnTo>
                      <a:pt x="563" y="114"/>
                    </a:lnTo>
                    <a:lnTo>
                      <a:pt x="561" y="116"/>
                    </a:lnTo>
                    <a:lnTo>
                      <a:pt x="556" y="114"/>
                    </a:lnTo>
                    <a:lnTo>
                      <a:pt x="552" y="112"/>
                    </a:lnTo>
                    <a:lnTo>
                      <a:pt x="546" y="110"/>
                    </a:lnTo>
                    <a:lnTo>
                      <a:pt x="540" y="106"/>
                    </a:lnTo>
                    <a:lnTo>
                      <a:pt x="529" y="102"/>
                    </a:lnTo>
                    <a:lnTo>
                      <a:pt x="521" y="98"/>
                    </a:lnTo>
                    <a:lnTo>
                      <a:pt x="512" y="95"/>
                    </a:lnTo>
                    <a:lnTo>
                      <a:pt x="502" y="91"/>
                    </a:lnTo>
                    <a:lnTo>
                      <a:pt x="493" y="87"/>
                    </a:lnTo>
                    <a:lnTo>
                      <a:pt x="483" y="81"/>
                    </a:lnTo>
                    <a:lnTo>
                      <a:pt x="474" y="79"/>
                    </a:lnTo>
                    <a:lnTo>
                      <a:pt x="466" y="76"/>
                    </a:lnTo>
                    <a:lnTo>
                      <a:pt x="457" y="70"/>
                    </a:lnTo>
                    <a:lnTo>
                      <a:pt x="451" y="70"/>
                    </a:lnTo>
                    <a:lnTo>
                      <a:pt x="445" y="68"/>
                    </a:lnTo>
                    <a:lnTo>
                      <a:pt x="442" y="68"/>
                    </a:lnTo>
                    <a:lnTo>
                      <a:pt x="434" y="68"/>
                    </a:lnTo>
                    <a:lnTo>
                      <a:pt x="424" y="68"/>
                    </a:lnTo>
                    <a:lnTo>
                      <a:pt x="415" y="68"/>
                    </a:lnTo>
                    <a:lnTo>
                      <a:pt x="405" y="70"/>
                    </a:lnTo>
                    <a:lnTo>
                      <a:pt x="396" y="70"/>
                    </a:lnTo>
                    <a:lnTo>
                      <a:pt x="390" y="70"/>
                    </a:lnTo>
                    <a:lnTo>
                      <a:pt x="385" y="70"/>
                    </a:lnTo>
                    <a:lnTo>
                      <a:pt x="385" y="70"/>
                    </a:lnTo>
                    <a:lnTo>
                      <a:pt x="385" y="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6" name="Freeform 444"/>
              <p:cNvSpPr>
                <a:spLocks/>
              </p:cNvSpPr>
              <p:nvPr/>
            </p:nvSpPr>
            <p:spPr bwMode="auto">
              <a:xfrm rot="20948911">
                <a:off x="3490000" y="4748197"/>
                <a:ext cx="103895" cy="142310"/>
              </a:xfrm>
              <a:custGeom>
                <a:avLst/>
                <a:gdLst/>
                <a:ahLst/>
                <a:cxnLst>
                  <a:cxn ang="0">
                    <a:pos x="89" y="26"/>
                  </a:cxn>
                  <a:cxn ang="0">
                    <a:pos x="70" y="26"/>
                  </a:cxn>
                  <a:cxn ang="0">
                    <a:pos x="53" y="34"/>
                  </a:cxn>
                  <a:cxn ang="0">
                    <a:pos x="40" y="53"/>
                  </a:cxn>
                  <a:cxn ang="0">
                    <a:pos x="30" y="72"/>
                  </a:cxn>
                  <a:cxn ang="0">
                    <a:pos x="28" y="93"/>
                  </a:cxn>
                  <a:cxn ang="0">
                    <a:pos x="30" y="110"/>
                  </a:cxn>
                  <a:cxn ang="0">
                    <a:pos x="41" y="123"/>
                  </a:cxn>
                  <a:cxn ang="0">
                    <a:pos x="64" y="127"/>
                  </a:cxn>
                  <a:cxn ang="0">
                    <a:pos x="87" y="121"/>
                  </a:cxn>
                  <a:cxn ang="0">
                    <a:pos x="106" y="116"/>
                  </a:cxn>
                  <a:cxn ang="0">
                    <a:pos x="116" y="121"/>
                  </a:cxn>
                  <a:cxn ang="0">
                    <a:pos x="119" y="131"/>
                  </a:cxn>
                  <a:cxn ang="0">
                    <a:pos x="116" y="144"/>
                  </a:cxn>
                  <a:cxn ang="0">
                    <a:pos x="102" y="152"/>
                  </a:cxn>
                  <a:cxn ang="0">
                    <a:pos x="87" y="158"/>
                  </a:cxn>
                  <a:cxn ang="0">
                    <a:pos x="72" y="161"/>
                  </a:cxn>
                  <a:cxn ang="0">
                    <a:pos x="57" y="163"/>
                  </a:cxn>
                  <a:cxn ang="0">
                    <a:pos x="38" y="161"/>
                  </a:cxn>
                  <a:cxn ang="0">
                    <a:pos x="24" y="154"/>
                  </a:cxn>
                  <a:cxn ang="0">
                    <a:pos x="13" y="144"/>
                  </a:cxn>
                  <a:cxn ang="0">
                    <a:pos x="5" y="131"/>
                  </a:cxn>
                  <a:cxn ang="0">
                    <a:pos x="2" y="116"/>
                  </a:cxn>
                  <a:cxn ang="0">
                    <a:pos x="0" y="99"/>
                  </a:cxn>
                  <a:cxn ang="0">
                    <a:pos x="0" y="83"/>
                  </a:cxn>
                  <a:cxn ang="0">
                    <a:pos x="3" y="68"/>
                  </a:cxn>
                  <a:cxn ang="0">
                    <a:pos x="7" y="55"/>
                  </a:cxn>
                  <a:cxn ang="0">
                    <a:pos x="17" y="40"/>
                  </a:cxn>
                  <a:cxn ang="0">
                    <a:pos x="30" y="26"/>
                  </a:cxn>
                  <a:cxn ang="0">
                    <a:pos x="45" y="15"/>
                  </a:cxn>
                  <a:cxn ang="0">
                    <a:pos x="60" y="5"/>
                  </a:cxn>
                  <a:cxn ang="0">
                    <a:pos x="78" y="0"/>
                  </a:cxn>
                  <a:cxn ang="0">
                    <a:pos x="95" y="2"/>
                  </a:cxn>
                  <a:cxn ang="0">
                    <a:pos x="110" y="7"/>
                  </a:cxn>
                  <a:cxn ang="0">
                    <a:pos x="119" y="23"/>
                  </a:cxn>
                  <a:cxn ang="0">
                    <a:pos x="110" y="34"/>
                  </a:cxn>
                  <a:cxn ang="0">
                    <a:pos x="100" y="32"/>
                  </a:cxn>
                </a:cxnLst>
                <a:rect l="0" t="0" r="r" b="b"/>
                <a:pathLst>
                  <a:path w="119" h="163">
                    <a:moveTo>
                      <a:pt x="100" y="32"/>
                    </a:moveTo>
                    <a:lnTo>
                      <a:pt x="89" y="26"/>
                    </a:lnTo>
                    <a:lnTo>
                      <a:pt x="79" y="23"/>
                    </a:lnTo>
                    <a:lnTo>
                      <a:pt x="70" y="26"/>
                    </a:lnTo>
                    <a:lnTo>
                      <a:pt x="62" y="30"/>
                    </a:lnTo>
                    <a:lnTo>
                      <a:pt x="53" y="34"/>
                    </a:lnTo>
                    <a:lnTo>
                      <a:pt x="47" y="43"/>
                    </a:lnTo>
                    <a:lnTo>
                      <a:pt x="40" y="53"/>
                    </a:lnTo>
                    <a:lnTo>
                      <a:pt x="36" y="64"/>
                    </a:lnTo>
                    <a:lnTo>
                      <a:pt x="30" y="72"/>
                    </a:lnTo>
                    <a:lnTo>
                      <a:pt x="28" y="83"/>
                    </a:lnTo>
                    <a:lnTo>
                      <a:pt x="28" y="93"/>
                    </a:lnTo>
                    <a:lnTo>
                      <a:pt x="30" y="102"/>
                    </a:lnTo>
                    <a:lnTo>
                      <a:pt x="30" y="110"/>
                    </a:lnTo>
                    <a:lnTo>
                      <a:pt x="36" y="118"/>
                    </a:lnTo>
                    <a:lnTo>
                      <a:pt x="41" y="123"/>
                    </a:lnTo>
                    <a:lnTo>
                      <a:pt x="53" y="127"/>
                    </a:lnTo>
                    <a:lnTo>
                      <a:pt x="64" y="127"/>
                    </a:lnTo>
                    <a:lnTo>
                      <a:pt x="76" y="125"/>
                    </a:lnTo>
                    <a:lnTo>
                      <a:pt x="87" y="121"/>
                    </a:lnTo>
                    <a:lnTo>
                      <a:pt x="99" y="118"/>
                    </a:lnTo>
                    <a:lnTo>
                      <a:pt x="106" y="116"/>
                    </a:lnTo>
                    <a:lnTo>
                      <a:pt x="112" y="118"/>
                    </a:lnTo>
                    <a:lnTo>
                      <a:pt x="116" y="121"/>
                    </a:lnTo>
                    <a:lnTo>
                      <a:pt x="119" y="127"/>
                    </a:lnTo>
                    <a:lnTo>
                      <a:pt x="119" y="131"/>
                    </a:lnTo>
                    <a:lnTo>
                      <a:pt x="119" y="137"/>
                    </a:lnTo>
                    <a:lnTo>
                      <a:pt x="116" y="144"/>
                    </a:lnTo>
                    <a:lnTo>
                      <a:pt x="112" y="148"/>
                    </a:lnTo>
                    <a:lnTo>
                      <a:pt x="102" y="152"/>
                    </a:lnTo>
                    <a:lnTo>
                      <a:pt x="95" y="156"/>
                    </a:lnTo>
                    <a:lnTo>
                      <a:pt x="87" y="158"/>
                    </a:lnTo>
                    <a:lnTo>
                      <a:pt x="79" y="159"/>
                    </a:lnTo>
                    <a:lnTo>
                      <a:pt x="72" y="161"/>
                    </a:lnTo>
                    <a:lnTo>
                      <a:pt x="64" y="163"/>
                    </a:lnTo>
                    <a:lnTo>
                      <a:pt x="57" y="163"/>
                    </a:lnTo>
                    <a:lnTo>
                      <a:pt x="49" y="163"/>
                    </a:lnTo>
                    <a:lnTo>
                      <a:pt x="38" y="161"/>
                    </a:lnTo>
                    <a:lnTo>
                      <a:pt x="32" y="159"/>
                    </a:lnTo>
                    <a:lnTo>
                      <a:pt x="24" y="154"/>
                    </a:lnTo>
                    <a:lnTo>
                      <a:pt x="19" y="150"/>
                    </a:lnTo>
                    <a:lnTo>
                      <a:pt x="13" y="144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3" y="125"/>
                    </a:lnTo>
                    <a:lnTo>
                      <a:pt x="2" y="116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2" y="76"/>
                    </a:lnTo>
                    <a:lnTo>
                      <a:pt x="3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13" y="47"/>
                    </a:lnTo>
                    <a:lnTo>
                      <a:pt x="17" y="40"/>
                    </a:lnTo>
                    <a:lnTo>
                      <a:pt x="24" y="34"/>
                    </a:lnTo>
                    <a:lnTo>
                      <a:pt x="30" y="26"/>
                    </a:lnTo>
                    <a:lnTo>
                      <a:pt x="38" y="21"/>
                    </a:lnTo>
                    <a:lnTo>
                      <a:pt x="45" y="15"/>
                    </a:lnTo>
                    <a:lnTo>
                      <a:pt x="53" y="11"/>
                    </a:lnTo>
                    <a:lnTo>
                      <a:pt x="60" y="5"/>
                    </a:lnTo>
                    <a:lnTo>
                      <a:pt x="68" y="4"/>
                    </a:lnTo>
                    <a:lnTo>
                      <a:pt x="78" y="0"/>
                    </a:lnTo>
                    <a:lnTo>
                      <a:pt x="87" y="2"/>
                    </a:lnTo>
                    <a:lnTo>
                      <a:pt x="95" y="2"/>
                    </a:lnTo>
                    <a:lnTo>
                      <a:pt x="102" y="4"/>
                    </a:lnTo>
                    <a:lnTo>
                      <a:pt x="110" y="7"/>
                    </a:lnTo>
                    <a:lnTo>
                      <a:pt x="118" y="15"/>
                    </a:lnTo>
                    <a:lnTo>
                      <a:pt x="119" y="23"/>
                    </a:lnTo>
                    <a:lnTo>
                      <a:pt x="118" y="30"/>
                    </a:lnTo>
                    <a:lnTo>
                      <a:pt x="110" y="34"/>
                    </a:lnTo>
                    <a:lnTo>
                      <a:pt x="100" y="32"/>
                    </a:lnTo>
                    <a:lnTo>
                      <a:pt x="10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7" name="Freeform 445"/>
              <p:cNvSpPr>
                <a:spLocks/>
              </p:cNvSpPr>
              <p:nvPr/>
            </p:nvSpPr>
            <p:spPr bwMode="auto">
              <a:xfrm rot="20948911">
                <a:off x="3584096" y="4759182"/>
                <a:ext cx="358831" cy="57622"/>
              </a:xfrm>
              <a:custGeom>
                <a:avLst/>
                <a:gdLst/>
                <a:ahLst/>
                <a:cxnLst>
                  <a:cxn ang="0">
                    <a:pos x="17" y="39"/>
                  </a:cxn>
                  <a:cxn ang="0">
                    <a:pos x="32" y="38"/>
                  </a:cxn>
                  <a:cxn ang="0">
                    <a:pos x="47" y="36"/>
                  </a:cxn>
                  <a:cxn ang="0">
                    <a:pos x="63" y="34"/>
                  </a:cxn>
                  <a:cxn ang="0">
                    <a:pos x="84" y="30"/>
                  </a:cxn>
                  <a:cxn ang="0">
                    <a:pos x="110" y="26"/>
                  </a:cxn>
                  <a:cxn ang="0">
                    <a:pos x="135" y="20"/>
                  </a:cxn>
                  <a:cxn ang="0">
                    <a:pos x="156" y="17"/>
                  </a:cxn>
                  <a:cxn ang="0">
                    <a:pos x="169" y="15"/>
                  </a:cxn>
                  <a:cxn ang="0">
                    <a:pos x="182" y="13"/>
                  </a:cxn>
                  <a:cxn ang="0">
                    <a:pos x="198" y="11"/>
                  </a:cxn>
                  <a:cxn ang="0">
                    <a:pos x="213" y="9"/>
                  </a:cxn>
                  <a:cxn ang="0">
                    <a:pos x="230" y="7"/>
                  </a:cxn>
                  <a:cxn ang="0">
                    <a:pos x="249" y="5"/>
                  </a:cxn>
                  <a:cxn ang="0">
                    <a:pos x="270" y="3"/>
                  </a:cxn>
                  <a:cxn ang="0">
                    <a:pos x="289" y="3"/>
                  </a:cxn>
                  <a:cxn ang="0">
                    <a:pos x="310" y="3"/>
                  </a:cxn>
                  <a:cxn ang="0">
                    <a:pos x="327" y="1"/>
                  </a:cxn>
                  <a:cxn ang="0">
                    <a:pos x="346" y="1"/>
                  </a:cxn>
                  <a:cxn ang="0">
                    <a:pos x="367" y="0"/>
                  </a:cxn>
                  <a:cxn ang="0">
                    <a:pos x="388" y="0"/>
                  </a:cxn>
                  <a:cxn ang="0">
                    <a:pos x="407" y="0"/>
                  </a:cxn>
                  <a:cxn ang="0">
                    <a:pos x="411" y="13"/>
                  </a:cxn>
                  <a:cxn ang="0">
                    <a:pos x="392" y="19"/>
                  </a:cxn>
                  <a:cxn ang="0">
                    <a:pos x="369" y="20"/>
                  </a:cxn>
                  <a:cxn ang="0">
                    <a:pos x="350" y="24"/>
                  </a:cxn>
                  <a:cxn ang="0">
                    <a:pos x="331" y="26"/>
                  </a:cxn>
                  <a:cxn ang="0">
                    <a:pos x="312" y="30"/>
                  </a:cxn>
                  <a:cxn ang="0">
                    <a:pos x="293" y="32"/>
                  </a:cxn>
                  <a:cxn ang="0">
                    <a:pos x="274" y="34"/>
                  </a:cxn>
                  <a:cxn ang="0">
                    <a:pos x="251" y="38"/>
                  </a:cxn>
                  <a:cxn ang="0">
                    <a:pos x="232" y="39"/>
                  </a:cxn>
                  <a:cxn ang="0">
                    <a:pos x="217" y="41"/>
                  </a:cxn>
                  <a:cxn ang="0">
                    <a:pos x="201" y="41"/>
                  </a:cxn>
                  <a:cxn ang="0">
                    <a:pos x="186" y="43"/>
                  </a:cxn>
                  <a:cxn ang="0">
                    <a:pos x="171" y="45"/>
                  </a:cxn>
                  <a:cxn ang="0">
                    <a:pos x="158" y="45"/>
                  </a:cxn>
                  <a:cxn ang="0">
                    <a:pos x="139" y="49"/>
                  </a:cxn>
                  <a:cxn ang="0">
                    <a:pos x="112" y="53"/>
                  </a:cxn>
                  <a:cxn ang="0">
                    <a:pos x="85" y="55"/>
                  </a:cxn>
                  <a:cxn ang="0">
                    <a:pos x="65" y="57"/>
                  </a:cxn>
                  <a:cxn ang="0">
                    <a:pos x="49" y="60"/>
                  </a:cxn>
                  <a:cxn ang="0">
                    <a:pos x="34" y="60"/>
                  </a:cxn>
                  <a:cxn ang="0">
                    <a:pos x="19" y="64"/>
                  </a:cxn>
                  <a:cxn ang="0">
                    <a:pos x="4" y="62"/>
                  </a:cxn>
                  <a:cxn ang="0">
                    <a:pos x="0" y="45"/>
                  </a:cxn>
                  <a:cxn ang="0">
                    <a:pos x="9" y="41"/>
                  </a:cxn>
                </a:cxnLst>
                <a:rect l="0" t="0" r="r" b="b"/>
                <a:pathLst>
                  <a:path w="411" h="66">
                    <a:moveTo>
                      <a:pt x="9" y="41"/>
                    </a:moveTo>
                    <a:lnTo>
                      <a:pt x="17" y="39"/>
                    </a:lnTo>
                    <a:lnTo>
                      <a:pt x="25" y="39"/>
                    </a:lnTo>
                    <a:lnTo>
                      <a:pt x="32" y="38"/>
                    </a:lnTo>
                    <a:lnTo>
                      <a:pt x="42" y="38"/>
                    </a:lnTo>
                    <a:lnTo>
                      <a:pt x="47" y="36"/>
                    </a:lnTo>
                    <a:lnTo>
                      <a:pt x="55" y="34"/>
                    </a:lnTo>
                    <a:lnTo>
                      <a:pt x="63" y="34"/>
                    </a:lnTo>
                    <a:lnTo>
                      <a:pt x="70" y="34"/>
                    </a:lnTo>
                    <a:lnTo>
                      <a:pt x="84" y="30"/>
                    </a:lnTo>
                    <a:lnTo>
                      <a:pt x="97" y="28"/>
                    </a:lnTo>
                    <a:lnTo>
                      <a:pt x="110" y="26"/>
                    </a:lnTo>
                    <a:lnTo>
                      <a:pt x="123" y="24"/>
                    </a:lnTo>
                    <a:lnTo>
                      <a:pt x="135" y="20"/>
                    </a:lnTo>
                    <a:lnTo>
                      <a:pt x="148" y="19"/>
                    </a:lnTo>
                    <a:lnTo>
                      <a:pt x="156" y="17"/>
                    </a:lnTo>
                    <a:lnTo>
                      <a:pt x="162" y="15"/>
                    </a:lnTo>
                    <a:lnTo>
                      <a:pt x="169" y="15"/>
                    </a:lnTo>
                    <a:lnTo>
                      <a:pt x="177" y="15"/>
                    </a:lnTo>
                    <a:lnTo>
                      <a:pt x="182" y="13"/>
                    </a:lnTo>
                    <a:lnTo>
                      <a:pt x="190" y="11"/>
                    </a:lnTo>
                    <a:lnTo>
                      <a:pt x="198" y="11"/>
                    </a:lnTo>
                    <a:lnTo>
                      <a:pt x="205" y="11"/>
                    </a:lnTo>
                    <a:lnTo>
                      <a:pt x="213" y="9"/>
                    </a:lnTo>
                    <a:lnTo>
                      <a:pt x="220" y="7"/>
                    </a:lnTo>
                    <a:lnTo>
                      <a:pt x="230" y="7"/>
                    </a:lnTo>
                    <a:lnTo>
                      <a:pt x="239" y="7"/>
                    </a:lnTo>
                    <a:lnTo>
                      <a:pt x="249" y="5"/>
                    </a:lnTo>
                    <a:lnTo>
                      <a:pt x="260" y="3"/>
                    </a:lnTo>
                    <a:lnTo>
                      <a:pt x="270" y="3"/>
                    </a:lnTo>
                    <a:lnTo>
                      <a:pt x="281" y="3"/>
                    </a:lnTo>
                    <a:lnTo>
                      <a:pt x="289" y="3"/>
                    </a:lnTo>
                    <a:lnTo>
                      <a:pt x="300" y="3"/>
                    </a:lnTo>
                    <a:lnTo>
                      <a:pt x="310" y="3"/>
                    </a:lnTo>
                    <a:lnTo>
                      <a:pt x="319" y="3"/>
                    </a:lnTo>
                    <a:lnTo>
                      <a:pt x="327" y="1"/>
                    </a:lnTo>
                    <a:lnTo>
                      <a:pt x="338" y="1"/>
                    </a:lnTo>
                    <a:lnTo>
                      <a:pt x="346" y="1"/>
                    </a:lnTo>
                    <a:lnTo>
                      <a:pt x="357" y="1"/>
                    </a:lnTo>
                    <a:lnTo>
                      <a:pt x="367" y="0"/>
                    </a:lnTo>
                    <a:lnTo>
                      <a:pt x="376" y="0"/>
                    </a:lnTo>
                    <a:lnTo>
                      <a:pt x="388" y="0"/>
                    </a:lnTo>
                    <a:lnTo>
                      <a:pt x="401" y="0"/>
                    </a:lnTo>
                    <a:lnTo>
                      <a:pt x="407" y="0"/>
                    </a:lnTo>
                    <a:lnTo>
                      <a:pt x="411" y="7"/>
                    </a:lnTo>
                    <a:lnTo>
                      <a:pt x="411" y="13"/>
                    </a:lnTo>
                    <a:lnTo>
                      <a:pt x="403" y="19"/>
                    </a:lnTo>
                    <a:lnTo>
                      <a:pt x="392" y="19"/>
                    </a:lnTo>
                    <a:lnTo>
                      <a:pt x="380" y="20"/>
                    </a:lnTo>
                    <a:lnTo>
                      <a:pt x="369" y="20"/>
                    </a:lnTo>
                    <a:lnTo>
                      <a:pt x="359" y="22"/>
                    </a:lnTo>
                    <a:lnTo>
                      <a:pt x="350" y="24"/>
                    </a:lnTo>
                    <a:lnTo>
                      <a:pt x="340" y="26"/>
                    </a:lnTo>
                    <a:lnTo>
                      <a:pt x="331" y="26"/>
                    </a:lnTo>
                    <a:lnTo>
                      <a:pt x="323" y="30"/>
                    </a:lnTo>
                    <a:lnTo>
                      <a:pt x="312" y="30"/>
                    </a:lnTo>
                    <a:lnTo>
                      <a:pt x="302" y="32"/>
                    </a:lnTo>
                    <a:lnTo>
                      <a:pt x="293" y="32"/>
                    </a:lnTo>
                    <a:lnTo>
                      <a:pt x="283" y="34"/>
                    </a:lnTo>
                    <a:lnTo>
                      <a:pt x="274" y="34"/>
                    </a:lnTo>
                    <a:lnTo>
                      <a:pt x="262" y="38"/>
                    </a:lnTo>
                    <a:lnTo>
                      <a:pt x="251" y="38"/>
                    </a:lnTo>
                    <a:lnTo>
                      <a:pt x="241" y="39"/>
                    </a:lnTo>
                    <a:lnTo>
                      <a:pt x="232" y="39"/>
                    </a:lnTo>
                    <a:lnTo>
                      <a:pt x="224" y="39"/>
                    </a:lnTo>
                    <a:lnTo>
                      <a:pt x="217" y="41"/>
                    </a:lnTo>
                    <a:lnTo>
                      <a:pt x="209" y="41"/>
                    </a:lnTo>
                    <a:lnTo>
                      <a:pt x="201" y="41"/>
                    </a:lnTo>
                    <a:lnTo>
                      <a:pt x="194" y="41"/>
                    </a:lnTo>
                    <a:lnTo>
                      <a:pt x="186" y="43"/>
                    </a:lnTo>
                    <a:lnTo>
                      <a:pt x="179" y="45"/>
                    </a:lnTo>
                    <a:lnTo>
                      <a:pt x="171" y="45"/>
                    </a:lnTo>
                    <a:lnTo>
                      <a:pt x="163" y="45"/>
                    </a:lnTo>
                    <a:lnTo>
                      <a:pt x="158" y="45"/>
                    </a:lnTo>
                    <a:lnTo>
                      <a:pt x="152" y="47"/>
                    </a:lnTo>
                    <a:lnTo>
                      <a:pt x="139" y="49"/>
                    </a:lnTo>
                    <a:lnTo>
                      <a:pt x="125" y="51"/>
                    </a:lnTo>
                    <a:lnTo>
                      <a:pt x="112" y="53"/>
                    </a:lnTo>
                    <a:lnTo>
                      <a:pt x="99" y="53"/>
                    </a:lnTo>
                    <a:lnTo>
                      <a:pt x="85" y="55"/>
                    </a:lnTo>
                    <a:lnTo>
                      <a:pt x="72" y="57"/>
                    </a:lnTo>
                    <a:lnTo>
                      <a:pt x="65" y="57"/>
                    </a:lnTo>
                    <a:lnTo>
                      <a:pt x="57" y="58"/>
                    </a:lnTo>
                    <a:lnTo>
                      <a:pt x="49" y="60"/>
                    </a:lnTo>
                    <a:lnTo>
                      <a:pt x="42" y="60"/>
                    </a:lnTo>
                    <a:lnTo>
                      <a:pt x="34" y="60"/>
                    </a:lnTo>
                    <a:lnTo>
                      <a:pt x="27" y="62"/>
                    </a:lnTo>
                    <a:lnTo>
                      <a:pt x="19" y="64"/>
                    </a:lnTo>
                    <a:lnTo>
                      <a:pt x="11" y="66"/>
                    </a:lnTo>
                    <a:lnTo>
                      <a:pt x="4" y="6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41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8" name="Freeform 446"/>
              <p:cNvSpPr>
                <a:spLocks/>
              </p:cNvSpPr>
              <p:nvPr/>
            </p:nvSpPr>
            <p:spPr bwMode="auto">
              <a:xfrm rot="20948911">
                <a:off x="3348646" y="4876420"/>
                <a:ext cx="132706" cy="31430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5" y="15"/>
                  </a:cxn>
                  <a:cxn ang="0">
                    <a:pos x="24" y="15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49" y="11"/>
                  </a:cxn>
                  <a:cxn ang="0">
                    <a:pos x="57" y="11"/>
                  </a:cxn>
                  <a:cxn ang="0">
                    <a:pos x="64" y="11"/>
                  </a:cxn>
                  <a:cxn ang="0">
                    <a:pos x="74" y="11"/>
                  </a:cxn>
                  <a:cxn ang="0">
                    <a:pos x="81" y="7"/>
                  </a:cxn>
                  <a:cxn ang="0">
                    <a:pos x="91" y="7"/>
                  </a:cxn>
                  <a:cxn ang="0">
                    <a:pos x="99" y="5"/>
                  </a:cxn>
                  <a:cxn ang="0">
                    <a:pos x="106" y="5"/>
                  </a:cxn>
                  <a:cxn ang="0">
                    <a:pos x="114" y="3"/>
                  </a:cxn>
                  <a:cxn ang="0">
                    <a:pos x="123" y="3"/>
                  </a:cxn>
                  <a:cxn ang="0">
                    <a:pos x="133" y="0"/>
                  </a:cxn>
                  <a:cxn ang="0">
                    <a:pos x="140" y="0"/>
                  </a:cxn>
                  <a:cxn ang="0">
                    <a:pos x="148" y="0"/>
                  </a:cxn>
                  <a:cxn ang="0">
                    <a:pos x="152" y="7"/>
                  </a:cxn>
                  <a:cxn ang="0">
                    <a:pos x="152" y="15"/>
                  </a:cxn>
                  <a:cxn ang="0">
                    <a:pos x="146" y="21"/>
                  </a:cxn>
                  <a:cxn ang="0">
                    <a:pos x="137" y="22"/>
                  </a:cxn>
                  <a:cxn ang="0">
                    <a:pos x="125" y="26"/>
                  </a:cxn>
                  <a:cxn ang="0">
                    <a:pos x="116" y="28"/>
                  </a:cxn>
                  <a:cxn ang="0">
                    <a:pos x="106" y="30"/>
                  </a:cxn>
                  <a:cxn ang="0">
                    <a:pos x="95" y="32"/>
                  </a:cxn>
                  <a:cxn ang="0">
                    <a:pos x="85" y="34"/>
                  </a:cxn>
                  <a:cxn ang="0">
                    <a:pos x="76" y="34"/>
                  </a:cxn>
                  <a:cxn ang="0">
                    <a:pos x="64" y="36"/>
                  </a:cxn>
                  <a:cxn ang="0">
                    <a:pos x="57" y="34"/>
                  </a:cxn>
                  <a:cxn ang="0">
                    <a:pos x="51" y="34"/>
                  </a:cxn>
                  <a:cxn ang="0">
                    <a:pos x="43" y="34"/>
                  </a:cxn>
                  <a:cxn ang="0">
                    <a:pos x="38" y="34"/>
                  </a:cxn>
                  <a:cxn ang="0">
                    <a:pos x="30" y="34"/>
                  </a:cxn>
                  <a:cxn ang="0">
                    <a:pos x="23" y="34"/>
                  </a:cxn>
                  <a:cxn ang="0">
                    <a:pos x="15" y="34"/>
                  </a:cxn>
                  <a:cxn ang="0">
                    <a:pos x="7" y="34"/>
                  </a:cxn>
                  <a:cxn ang="0">
                    <a:pos x="2" y="30"/>
                  </a:cxn>
                  <a:cxn ang="0">
                    <a:pos x="0" y="24"/>
                  </a:cxn>
                  <a:cxn ang="0">
                    <a:pos x="2" y="19"/>
                  </a:cxn>
                  <a:cxn ang="0">
                    <a:pos x="7" y="15"/>
                  </a:cxn>
                  <a:cxn ang="0">
                    <a:pos x="7" y="15"/>
                  </a:cxn>
                </a:cxnLst>
                <a:rect l="0" t="0" r="r" b="b"/>
                <a:pathLst>
                  <a:path w="152" h="36">
                    <a:moveTo>
                      <a:pt x="7" y="15"/>
                    </a:moveTo>
                    <a:lnTo>
                      <a:pt x="15" y="15"/>
                    </a:lnTo>
                    <a:lnTo>
                      <a:pt x="24" y="15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49" y="11"/>
                    </a:lnTo>
                    <a:lnTo>
                      <a:pt x="57" y="11"/>
                    </a:lnTo>
                    <a:lnTo>
                      <a:pt x="64" y="11"/>
                    </a:lnTo>
                    <a:lnTo>
                      <a:pt x="74" y="11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99" y="5"/>
                    </a:lnTo>
                    <a:lnTo>
                      <a:pt x="106" y="5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33" y="0"/>
                    </a:lnTo>
                    <a:lnTo>
                      <a:pt x="140" y="0"/>
                    </a:lnTo>
                    <a:lnTo>
                      <a:pt x="148" y="0"/>
                    </a:lnTo>
                    <a:lnTo>
                      <a:pt x="152" y="7"/>
                    </a:lnTo>
                    <a:lnTo>
                      <a:pt x="152" y="15"/>
                    </a:lnTo>
                    <a:lnTo>
                      <a:pt x="146" y="21"/>
                    </a:lnTo>
                    <a:lnTo>
                      <a:pt x="137" y="22"/>
                    </a:lnTo>
                    <a:lnTo>
                      <a:pt x="125" y="26"/>
                    </a:lnTo>
                    <a:lnTo>
                      <a:pt x="116" y="28"/>
                    </a:lnTo>
                    <a:lnTo>
                      <a:pt x="106" y="30"/>
                    </a:lnTo>
                    <a:lnTo>
                      <a:pt x="95" y="32"/>
                    </a:lnTo>
                    <a:lnTo>
                      <a:pt x="85" y="34"/>
                    </a:lnTo>
                    <a:lnTo>
                      <a:pt x="76" y="34"/>
                    </a:lnTo>
                    <a:lnTo>
                      <a:pt x="64" y="36"/>
                    </a:lnTo>
                    <a:lnTo>
                      <a:pt x="57" y="34"/>
                    </a:lnTo>
                    <a:lnTo>
                      <a:pt x="51" y="34"/>
                    </a:lnTo>
                    <a:lnTo>
                      <a:pt x="43" y="34"/>
                    </a:lnTo>
                    <a:lnTo>
                      <a:pt x="38" y="34"/>
                    </a:lnTo>
                    <a:lnTo>
                      <a:pt x="30" y="34"/>
                    </a:lnTo>
                    <a:lnTo>
                      <a:pt x="23" y="34"/>
                    </a:lnTo>
                    <a:lnTo>
                      <a:pt x="15" y="34"/>
                    </a:lnTo>
                    <a:lnTo>
                      <a:pt x="7" y="34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7" y="15"/>
                    </a:lnTo>
                    <a:lnTo>
                      <a:pt x="7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9" name="Freeform 447"/>
              <p:cNvSpPr>
                <a:spLocks/>
              </p:cNvSpPr>
              <p:nvPr/>
            </p:nvSpPr>
            <p:spPr bwMode="auto">
              <a:xfrm rot="20948911">
                <a:off x="3364287" y="4544491"/>
                <a:ext cx="185964" cy="102149"/>
              </a:xfrm>
              <a:custGeom>
                <a:avLst/>
                <a:gdLst/>
                <a:ahLst/>
                <a:cxnLst>
                  <a:cxn ang="0">
                    <a:pos x="210" y="19"/>
                  </a:cxn>
                  <a:cxn ang="0">
                    <a:pos x="202" y="22"/>
                  </a:cxn>
                  <a:cxn ang="0">
                    <a:pos x="194" y="26"/>
                  </a:cxn>
                  <a:cxn ang="0">
                    <a:pos x="187" y="30"/>
                  </a:cxn>
                  <a:cxn ang="0">
                    <a:pos x="181" y="34"/>
                  </a:cxn>
                  <a:cxn ang="0">
                    <a:pos x="173" y="38"/>
                  </a:cxn>
                  <a:cxn ang="0">
                    <a:pos x="166" y="41"/>
                  </a:cxn>
                  <a:cxn ang="0">
                    <a:pos x="158" y="45"/>
                  </a:cxn>
                  <a:cxn ang="0">
                    <a:pos x="151" y="49"/>
                  </a:cxn>
                  <a:cxn ang="0">
                    <a:pos x="143" y="53"/>
                  </a:cxn>
                  <a:cxn ang="0">
                    <a:pos x="135" y="57"/>
                  </a:cxn>
                  <a:cxn ang="0">
                    <a:pos x="128" y="59"/>
                  </a:cxn>
                  <a:cxn ang="0">
                    <a:pos x="120" y="62"/>
                  </a:cxn>
                  <a:cxn ang="0">
                    <a:pos x="113" y="64"/>
                  </a:cxn>
                  <a:cxn ang="0">
                    <a:pos x="105" y="70"/>
                  </a:cxn>
                  <a:cxn ang="0">
                    <a:pos x="97" y="76"/>
                  </a:cxn>
                  <a:cxn ang="0">
                    <a:pos x="90" y="79"/>
                  </a:cxn>
                  <a:cxn ang="0">
                    <a:pos x="82" y="83"/>
                  </a:cxn>
                  <a:cxn ang="0">
                    <a:pos x="75" y="87"/>
                  </a:cxn>
                  <a:cxn ang="0">
                    <a:pos x="67" y="93"/>
                  </a:cxn>
                  <a:cxn ang="0">
                    <a:pos x="59" y="98"/>
                  </a:cxn>
                  <a:cxn ang="0">
                    <a:pos x="52" y="100"/>
                  </a:cxn>
                  <a:cxn ang="0">
                    <a:pos x="44" y="106"/>
                  </a:cxn>
                  <a:cxn ang="0">
                    <a:pos x="37" y="110"/>
                  </a:cxn>
                  <a:cxn ang="0">
                    <a:pos x="29" y="117"/>
                  </a:cxn>
                  <a:cxn ang="0">
                    <a:pos x="21" y="117"/>
                  </a:cxn>
                  <a:cxn ang="0">
                    <a:pos x="14" y="117"/>
                  </a:cxn>
                  <a:cxn ang="0">
                    <a:pos x="8" y="116"/>
                  </a:cxn>
                  <a:cxn ang="0">
                    <a:pos x="4" y="112"/>
                  </a:cxn>
                  <a:cxn ang="0">
                    <a:pos x="0" y="106"/>
                  </a:cxn>
                  <a:cxn ang="0">
                    <a:pos x="0" y="98"/>
                  </a:cxn>
                  <a:cxn ang="0">
                    <a:pos x="2" y="93"/>
                  </a:cxn>
                  <a:cxn ang="0">
                    <a:pos x="10" y="87"/>
                  </a:cxn>
                  <a:cxn ang="0">
                    <a:pos x="21" y="76"/>
                  </a:cxn>
                  <a:cxn ang="0">
                    <a:pos x="33" y="68"/>
                  </a:cxn>
                  <a:cxn ang="0">
                    <a:pos x="44" y="59"/>
                  </a:cxn>
                  <a:cxn ang="0">
                    <a:pos x="58" y="53"/>
                  </a:cxn>
                  <a:cxn ang="0">
                    <a:pos x="67" y="45"/>
                  </a:cxn>
                  <a:cxn ang="0">
                    <a:pos x="78" y="40"/>
                  </a:cxn>
                  <a:cxn ang="0">
                    <a:pos x="90" y="34"/>
                  </a:cxn>
                  <a:cxn ang="0">
                    <a:pos x="101" y="32"/>
                  </a:cxn>
                  <a:cxn ang="0">
                    <a:pos x="113" y="28"/>
                  </a:cxn>
                  <a:cxn ang="0">
                    <a:pos x="124" y="22"/>
                  </a:cxn>
                  <a:cxn ang="0">
                    <a:pos x="135" y="21"/>
                  </a:cxn>
                  <a:cxn ang="0">
                    <a:pos x="147" y="17"/>
                  </a:cxn>
                  <a:cxn ang="0">
                    <a:pos x="158" y="13"/>
                  </a:cxn>
                  <a:cxn ang="0">
                    <a:pos x="173" y="11"/>
                  </a:cxn>
                  <a:cxn ang="0">
                    <a:pos x="179" y="7"/>
                  </a:cxn>
                  <a:cxn ang="0">
                    <a:pos x="187" y="5"/>
                  </a:cxn>
                  <a:cxn ang="0">
                    <a:pos x="194" y="3"/>
                  </a:cxn>
                  <a:cxn ang="0">
                    <a:pos x="202" y="3"/>
                  </a:cxn>
                  <a:cxn ang="0">
                    <a:pos x="208" y="0"/>
                  </a:cxn>
                  <a:cxn ang="0">
                    <a:pos x="213" y="5"/>
                  </a:cxn>
                  <a:cxn ang="0">
                    <a:pos x="213" y="11"/>
                  </a:cxn>
                  <a:cxn ang="0">
                    <a:pos x="210" y="19"/>
                  </a:cxn>
                  <a:cxn ang="0">
                    <a:pos x="210" y="19"/>
                  </a:cxn>
                </a:cxnLst>
                <a:rect l="0" t="0" r="r" b="b"/>
                <a:pathLst>
                  <a:path w="213" h="117">
                    <a:moveTo>
                      <a:pt x="210" y="19"/>
                    </a:moveTo>
                    <a:lnTo>
                      <a:pt x="202" y="22"/>
                    </a:lnTo>
                    <a:lnTo>
                      <a:pt x="194" y="26"/>
                    </a:lnTo>
                    <a:lnTo>
                      <a:pt x="187" y="30"/>
                    </a:lnTo>
                    <a:lnTo>
                      <a:pt x="181" y="34"/>
                    </a:lnTo>
                    <a:lnTo>
                      <a:pt x="173" y="38"/>
                    </a:lnTo>
                    <a:lnTo>
                      <a:pt x="166" y="41"/>
                    </a:lnTo>
                    <a:lnTo>
                      <a:pt x="158" y="45"/>
                    </a:lnTo>
                    <a:lnTo>
                      <a:pt x="151" y="49"/>
                    </a:lnTo>
                    <a:lnTo>
                      <a:pt x="143" y="53"/>
                    </a:lnTo>
                    <a:lnTo>
                      <a:pt x="135" y="57"/>
                    </a:lnTo>
                    <a:lnTo>
                      <a:pt x="128" y="59"/>
                    </a:lnTo>
                    <a:lnTo>
                      <a:pt x="120" y="62"/>
                    </a:lnTo>
                    <a:lnTo>
                      <a:pt x="113" y="64"/>
                    </a:lnTo>
                    <a:lnTo>
                      <a:pt x="105" y="70"/>
                    </a:lnTo>
                    <a:lnTo>
                      <a:pt x="97" y="76"/>
                    </a:lnTo>
                    <a:lnTo>
                      <a:pt x="90" y="79"/>
                    </a:lnTo>
                    <a:lnTo>
                      <a:pt x="82" y="83"/>
                    </a:lnTo>
                    <a:lnTo>
                      <a:pt x="75" y="87"/>
                    </a:lnTo>
                    <a:lnTo>
                      <a:pt x="67" y="93"/>
                    </a:lnTo>
                    <a:lnTo>
                      <a:pt x="59" y="98"/>
                    </a:lnTo>
                    <a:lnTo>
                      <a:pt x="52" y="100"/>
                    </a:lnTo>
                    <a:lnTo>
                      <a:pt x="44" y="106"/>
                    </a:lnTo>
                    <a:lnTo>
                      <a:pt x="37" y="110"/>
                    </a:lnTo>
                    <a:lnTo>
                      <a:pt x="29" y="117"/>
                    </a:lnTo>
                    <a:lnTo>
                      <a:pt x="21" y="117"/>
                    </a:lnTo>
                    <a:lnTo>
                      <a:pt x="14" y="117"/>
                    </a:lnTo>
                    <a:lnTo>
                      <a:pt x="8" y="116"/>
                    </a:lnTo>
                    <a:lnTo>
                      <a:pt x="4" y="112"/>
                    </a:lnTo>
                    <a:lnTo>
                      <a:pt x="0" y="106"/>
                    </a:lnTo>
                    <a:lnTo>
                      <a:pt x="0" y="98"/>
                    </a:lnTo>
                    <a:lnTo>
                      <a:pt x="2" y="93"/>
                    </a:lnTo>
                    <a:lnTo>
                      <a:pt x="10" y="87"/>
                    </a:lnTo>
                    <a:lnTo>
                      <a:pt x="21" y="76"/>
                    </a:lnTo>
                    <a:lnTo>
                      <a:pt x="33" y="68"/>
                    </a:lnTo>
                    <a:lnTo>
                      <a:pt x="44" y="59"/>
                    </a:lnTo>
                    <a:lnTo>
                      <a:pt x="58" y="53"/>
                    </a:lnTo>
                    <a:lnTo>
                      <a:pt x="67" y="45"/>
                    </a:lnTo>
                    <a:lnTo>
                      <a:pt x="78" y="40"/>
                    </a:lnTo>
                    <a:lnTo>
                      <a:pt x="90" y="34"/>
                    </a:lnTo>
                    <a:lnTo>
                      <a:pt x="101" y="32"/>
                    </a:lnTo>
                    <a:lnTo>
                      <a:pt x="113" y="28"/>
                    </a:lnTo>
                    <a:lnTo>
                      <a:pt x="124" y="22"/>
                    </a:lnTo>
                    <a:lnTo>
                      <a:pt x="135" y="21"/>
                    </a:lnTo>
                    <a:lnTo>
                      <a:pt x="147" y="17"/>
                    </a:lnTo>
                    <a:lnTo>
                      <a:pt x="158" y="13"/>
                    </a:lnTo>
                    <a:lnTo>
                      <a:pt x="173" y="11"/>
                    </a:lnTo>
                    <a:lnTo>
                      <a:pt x="179" y="7"/>
                    </a:lnTo>
                    <a:lnTo>
                      <a:pt x="187" y="5"/>
                    </a:lnTo>
                    <a:lnTo>
                      <a:pt x="194" y="3"/>
                    </a:lnTo>
                    <a:lnTo>
                      <a:pt x="202" y="3"/>
                    </a:lnTo>
                    <a:lnTo>
                      <a:pt x="208" y="0"/>
                    </a:lnTo>
                    <a:lnTo>
                      <a:pt x="213" y="5"/>
                    </a:lnTo>
                    <a:lnTo>
                      <a:pt x="213" y="11"/>
                    </a:lnTo>
                    <a:lnTo>
                      <a:pt x="210" y="19"/>
                    </a:lnTo>
                    <a:lnTo>
                      <a:pt x="21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0" name="Freeform 448"/>
              <p:cNvSpPr>
                <a:spLocks/>
              </p:cNvSpPr>
              <p:nvPr/>
            </p:nvSpPr>
            <p:spPr bwMode="auto">
              <a:xfrm rot="20948911">
                <a:off x="3173938" y="4652873"/>
                <a:ext cx="252317" cy="202551"/>
              </a:xfrm>
              <a:custGeom>
                <a:avLst/>
                <a:gdLst/>
                <a:ahLst/>
                <a:cxnLst>
                  <a:cxn ang="0">
                    <a:pos x="276" y="13"/>
                  </a:cxn>
                  <a:cxn ang="0">
                    <a:pos x="259" y="19"/>
                  </a:cxn>
                  <a:cxn ang="0">
                    <a:pos x="244" y="23"/>
                  </a:cxn>
                  <a:cxn ang="0">
                    <a:pos x="229" y="25"/>
                  </a:cxn>
                  <a:cxn ang="0">
                    <a:pos x="213" y="30"/>
                  </a:cxn>
                  <a:cxn ang="0">
                    <a:pos x="200" y="36"/>
                  </a:cxn>
                  <a:cxn ang="0">
                    <a:pos x="179" y="42"/>
                  </a:cxn>
                  <a:cxn ang="0">
                    <a:pos x="156" y="53"/>
                  </a:cxn>
                  <a:cxn ang="0">
                    <a:pos x="130" y="68"/>
                  </a:cxn>
                  <a:cxn ang="0">
                    <a:pos x="103" y="82"/>
                  </a:cxn>
                  <a:cxn ang="0">
                    <a:pos x="76" y="99"/>
                  </a:cxn>
                  <a:cxn ang="0">
                    <a:pos x="52" y="116"/>
                  </a:cxn>
                  <a:cxn ang="0">
                    <a:pos x="37" y="129"/>
                  </a:cxn>
                  <a:cxn ang="0">
                    <a:pos x="33" y="141"/>
                  </a:cxn>
                  <a:cxn ang="0">
                    <a:pos x="35" y="154"/>
                  </a:cxn>
                  <a:cxn ang="0">
                    <a:pos x="38" y="167"/>
                  </a:cxn>
                  <a:cxn ang="0">
                    <a:pos x="50" y="183"/>
                  </a:cxn>
                  <a:cxn ang="0">
                    <a:pos x="73" y="202"/>
                  </a:cxn>
                  <a:cxn ang="0">
                    <a:pos x="95" y="209"/>
                  </a:cxn>
                  <a:cxn ang="0">
                    <a:pos x="111" y="217"/>
                  </a:cxn>
                  <a:cxn ang="0">
                    <a:pos x="122" y="222"/>
                  </a:cxn>
                  <a:cxn ang="0">
                    <a:pos x="118" y="232"/>
                  </a:cxn>
                  <a:cxn ang="0">
                    <a:pos x="103" y="228"/>
                  </a:cxn>
                  <a:cxn ang="0">
                    <a:pos x="84" y="222"/>
                  </a:cxn>
                  <a:cxn ang="0">
                    <a:pos x="65" y="217"/>
                  </a:cxn>
                  <a:cxn ang="0">
                    <a:pos x="48" y="209"/>
                  </a:cxn>
                  <a:cxn ang="0">
                    <a:pos x="31" y="202"/>
                  </a:cxn>
                  <a:cxn ang="0">
                    <a:pos x="18" y="190"/>
                  </a:cxn>
                  <a:cxn ang="0">
                    <a:pos x="8" y="177"/>
                  </a:cxn>
                  <a:cxn ang="0">
                    <a:pos x="0" y="160"/>
                  </a:cxn>
                  <a:cxn ang="0">
                    <a:pos x="0" y="139"/>
                  </a:cxn>
                  <a:cxn ang="0">
                    <a:pos x="4" y="118"/>
                  </a:cxn>
                  <a:cxn ang="0">
                    <a:pos x="18" y="101"/>
                  </a:cxn>
                  <a:cxn ang="0">
                    <a:pos x="35" y="87"/>
                  </a:cxn>
                  <a:cxn ang="0">
                    <a:pos x="50" y="74"/>
                  </a:cxn>
                  <a:cxn ang="0">
                    <a:pos x="65" y="65"/>
                  </a:cxn>
                  <a:cxn ang="0">
                    <a:pos x="80" y="57"/>
                  </a:cxn>
                  <a:cxn ang="0">
                    <a:pos x="94" y="49"/>
                  </a:cxn>
                  <a:cxn ang="0">
                    <a:pos x="107" y="42"/>
                  </a:cxn>
                  <a:cxn ang="0">
                    <a:pos x="122" y="38"/>
                  </a:cxn>
                  <a:cxn ang="0">
                    <a:pos x="135" y="34"/>
                  </a:cxn>
                  <a:cxn ang="0">
                    <a:pos x="149" y="30"/>
                  </a:cxn>
                  <a:cxn ang="0">
                    <a:pos x="164" y="25"/>
                  </a:cxn>
                  <a:cxn ang="0">
                    <a:pos x="177" y="23"/>
                  </a:cxn>
                  <a:cxn ang="0">
                    <a:pos x="192" y="19"/>
                  </a:cxn>
                  <a:cxn ang="0">
                    <a:pos x="208" y="13"/>
                  </a:cxn>
                  <a:cxn ang="0">
                    <a:pos x="223" y="11"/>
                  </a:cxn>
                  <a:cxn ang="0">
                    <a:pos x="238" y="6"/>
                  </a:cxn>
                  <a:cxn ang="0">
                    <a:pos x="255" y="2"/>
                  </a:cxn>
                  <a:cxn ang="0">
                    <a:pos x="272" y="0"/>
                  </a:cxn>
                  <a:cxn ang="0">
                    <a:pos x="286" y="0"/>
                  </a:cxn>
                  <a:cxn ang="0">
                    <a:pos x="289" y="8"/>
                  </a:cxn>
                  <a:cxn ang="0">
                    <a:pos x="286" y="11"/>
                  </a:cxn>
                </a:cxnLst>
                <a:rect l="0" t="0" r="r" b="b"/>
                <a:pathLst>
                  <a:path w="289" h="232">
                    <a:moveTo>
                      <a:pt x="286" y="11"/>
                    </a:moveTo>
                    <a:lnTo>
                      <a:pt x="276" y="13"/>
                    </a:lnTo>
                    <a:lnTo>
                      <a:pt x="267" y="17"/>
                    </a:lnTo>
                    <a:lnTo>
                      <a:pt x="259" y="19"/>
                    </a:lnTo>
                    <a:lnTo>
                      <a:pt x="251" y="21"/>
                    </a:lnTo>
                    <a:lnTo>
                      <a:pt x="244" y="23"/>
                    </a:lnTo>
                    <a:lnTo>
                      <a:pt x="236" y="23"/>
                    </a:lnTo>
                    <a:lnTo>
                      <a:pt x="229" y="25"/>
                    </a:lnTo>
                    <a:lnTo>
                      <a:pt x="221" y="30"/>
                    </a:lnTo>
                    <a:lnTo>
                      <a:pt x="213" y="30"/>
                    </a:lnTo>
                    <a:lnTo>
                      <a:pt x="206" y="34"/>
                    </a:lnTo>
                    <a:lnTo>
                      <a:pt x="200" y="36"/>
                    </a:lnTo>
                    <a:lnTo>
                      <a:pt x="194" y="38"/>
                    </a:lnTo>
                    <a:lnTo>
                      <a:pt x="179" y="42"/>
                    </a:lnTo>
                    <a:lnTo>
                      <a:pt x="168" y="49"/>
                    </a:lnTo>
                    <a:lnTo>
                      <a:pt x="156" y="53"/>
                    </a:lnTo>
                    <a:lnTo>
                      <a:pt x="143" y="61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03" y="82"/>
                    </a:lnTo>
                    <a:lnTo>
                      <a:pt x="92" y="89"/>
                    </a:lnTo>
                    <a:lnTo>
                      <a:pt x="76" y="99"/>
                    </a:lnTo>
                    <a:lnTo>
                      <a:pt x="65" y="110"/>
                    </a:lnTo>
                    <a:lnTo>
                      <a:pt x="52" y="116"/>
                    </a:lnTo>
                    <a:lnTo>
                      <a:pt x="42" y="126"/>
                    </a:lnTo>
                    <a:lnTo>
                      <a:pt x="37" y="129"/>
                    </a:lnTo>
                    <a:lnTo>
                      <a:pt x="35" y="133"/>
                    </a:lnTo>
                    <a:lnTo>
                      <a:pt x="33" y="141"/>
                    </a:lnTo>
                    <a:lnTo>
                      <a:pt x="35" y="148"/>
                    </a:lnTo>
                    <a:lnTo>
                      <a:pt x="35" y="154"/>
                    </a:lnTo>
                    <a:lnTo>
                      <a:pt x="37" y="162"/>
                    </a:lnTo>
                    <a:lnTo>
                      <a:pt x="38" y="167"/>
                    </a:lnTo>
                    <a:lnTo>
                      <a:pt x="42" y="175"/>
                    </a:lnTo>
                    <a:lnTo>
                      <a:pt x="50" y="183"/>
                    </a:lnTo>
                    <a:lnTo>
                      <a:pt x="61" y="194"/>
                    </a:lnTo>
                    <a:lnTo>
                      <a:pt x="73" y="202"/>
                    </a:lnTo>
                    <a:lnTo>
                      <a:pt x="88" y="207"/>
                    </a:lnTo>
                    <a:lnTo>
                      <a:pt x="95" y="209"/>
                    </a:lnTo>
                    <a:lnTo>
                      <a:pt x="103" y="213"/>
                    </a:lnTo>
                    <a:lnTo>
                      <a:pt x="111" y="217"/>
                    </a:lnTo>
                    <a:lnTo>
                      <a:pt x="118" y="221"/>
                    </a:lnTo>
                    <a:lnTo>
                      <a:pt x="122" y="222"/>
                    </a:lnTo>
                    <a:lnTo>
                      <a:pt x="122" y="228"/>
                    </a:lnTo>
                    <a:lnTo>
                      <a:pt x="118" y="232"/>
                    </a:lnTo>
                    <a:lnTo>
                      <a:pt x="115" y="232"/>
                    </a:lnTo>
                    <a:lnTo>
                      <a:pt x="103" y="228"/>
                    </a:lnTo>
                    <a:lnTo>
                      <a:pt x="94" y="224"/>
                    </a:lnTo>
                    <a:lnTo>
                      <a:pt x="84" y="222"/>
                    </a:lnTo>
                    <a:lnTo>
                      <a:pt x="75" y="221"/>
                    </a:lnTo>
                    <a:lnTo>
                      <a:pt x="65" y="217"/>
                    </a:lnTo>
                    <a:lnTo>
                      <a:pt x="56" y="213"/>
                    </a:lnTo>
                    <a:lnTo>
                      <a:pt x="48" y="209"/>
                    </a:lnTo>
                    <a:lnTo>
                      <a:pt x="40" y="205"/>
                    </a:lnTo>
                    <a:lnTo>
                      <a:pt x="31" y="202"/>
                    </a:lnTo>
                    <a:lnTo>
                      <a:pt x="23" y="194"/>
                    </a:lnTo>
                    <a:lnTo>
                      <a:pt x="18" y="190"/>
                    </a:lnTo>
                    <a:lnTo>
                      <a:pt x="12" y="183"/>
                    </a:lnTo>
                    <a:lnTo>
                      <a:pt x="8" y="177"/>
                    </a:lnTo>
                    <a:lnTo>
                      <a:pt x="4" y="169"/>
                    </a:lnTo>
                    <a:lnTo>
                      <a:pt x="0" y="160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2" y="129"/>
                    </a:lnTo>
                    <a:lnTo>
                      <a:pt x="4" y="118"/>
                    </a:lnTo>
                    <a:lnTo>
                      <a:pt x="12" y="110"/>
                    </a:lnTo>
                    <a:lnTo>
                      <a:pt x="18" y="101"/>
                    </a:lnTo>
                    <a:lnTo>
                      <a:pt x="25" y="93"/>
                    </a:lnTo>
                    <a:lnTo>
                      <a:pt x="35" y="87"/>
                    </a:lnTo>
                    <a:lnTo>
                      <a:pt x="44" y="80"/>
                    </a:lnTo>
                    <a:lnTo>
                      <a:pt x="50" y="74"/>
                    </a:lnTo>
                    <a:lnTo>
                      <a:pt x="57" y="68"/>
                    </a:lnTo>
                    <a:lnTo>
                      <a:pt x="65" y="65"/>
                    </a:lnTo>
                    <a:lnTo>
                      <a:pt x="73" y="61"/>
                    </a:lnTo>
                    <a:lnTo>
                      <a:pt x="80" y="57"/>
                    </a:lnTo>
                    <a:lnTo>
                      <a:pt x="88" y="53"/>
                    </a:lnTo>
                    <a:lnTo>
                      <a:pt x="94" y="49"/>
                    </a:lnTo>
                    <a:lnTo>
                      <a:pt x="101" y="48"/>
                    </a:lnTo>
                    <a:lnTo>
                      <a:pt x="107" y="42"/>
                    </a:lnTo>
                    <a:lnTo>
                      <a:pt x="115" y="42"/>
                    </a:lnTo>
                    <a:lnTo>
                      <a:pt x="122" y="38"/>
                    </a:lnTo>
                    <a:lnTo>
                      <a:pt x="130" y="36"/>
                    </a:lnTo>
                    <a:lnTo>
                      <a:pt x="135" y="34"/>
                    </a:lnTo>
                    <a:lnTo>
                      <a:pt x="141" y="30"/>
                    </a:lnTo>
                    <a:lnTo>
                      <a:pt x="149" y="30"/>
                    </a:lnTo>
                    <a:lnTo>
                      <a:pt x="156" y="29"/>
                    </a:lnTo>
                    <a:lnTo>
                      <a:pt x="164" y="25"/>
                    </a:lnTo>
                    <a:lnTo>
                      <a:pt x="172" y="23"/>
                    </a:lnTo>
                    <a:lnTo>
                      <a:pt x="177" y="23"/>
                    </a:lnTo>
                    <a:lnTo>
                      <a:pt x="185" y="21"/>
                    </a:lnTo>
                    <a:lnTo>
                      <a:pt x="192" y="19"/>
                    </a:lnTo>
                    <a:lnTo>
                      <a:pt x="200" y="17"/>
                    </a:lnTo>
                    <a:lnTo>
                      <a:pt x="208" y="13"/>
                    </a:lnTo>
                    <a:lnTo>
                      <a:pt x="215" y="11"/>
                    </a:lnTo>
                    <a:lnTo>
                      <a:pt x="223" y="11"/>
                    </a:lnTo>
                    <a:lnTo>
                      <a:pt x="230" y="10"/>
                    </a:lnTo>
                    <a:lnTo>
                      <a:pt x="238" y="6"/>
                    </a:lnTo>
                    <a:lnTo>
                      <a:pt x="248" y="6"/>
                    </a:lnTo>
                    <a:lnTo>
                      <a:pt x="255" y="2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86" y="0"/>
                    </a:lnTo>
                    <a:lnTo>
                      <a:pt x="289" y="4"/>
                    </a:lnTo>
                    <a:lnTo>
                      <a:pt x="289" y="8"/>
                    </a:lnTo>
                    <a:lnTo>
                      <a:pt x="286" y="11"/>
                    </a:lnTo>
                    <a:lnTo>
                      <a:pt x="28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1" name="Freeform 449"/>
              <p:cNvSpPr>
                <a:spLocks/>
              </p:cNvSpPr>
              <p:nvPr/>
            </p:nvSpPr>
            <p:spPr bwMode="auto">
              <a:xfrm rot="20948911">
                <a:off x="3165615" y="4824512"/>
                <a:ext cx="192948" cy="93418"/>
              </a:xfrm>
              <a:custGeom>
                <a:avLst/>
                <a:gdLst/>
                <a:ahLst/>
                <a:cxnLst>
                  <a:cxn ang="0">
                    <a:pos x="19" y="16"/>
                  </a:cxn>
                  <a:cxn ang="0">
                    <a:pos x="25" y="31"/>
                  </a:cxn>
                  <a:cxn ang="0">
                    <a:pos x="36" y="42"/>
                  </a:cxn>
                  <a:cxn ang="0">
                    <a:pos x="53" y="54"/>
                  </a:cxn>
                  <a:cxn ang="0">
                    <a:pos x="71" y="61"/>
                  </a:cxn>
                  <a:cxn ang="0">
                    <a:pos x="90" y="67"/>
                  </a:cxn>
                  <a:cxn ang="0">
                    <a:pos x="109" y="71"/>
                  </a:cxn>
                  <a:cxn ang="0">
                    <a:pos x="126" y="73"/>
                  </a:cxn>
                  <a:cxn ang="0">
                    <a:pos x="143" y="74"/>
                  </a:cxn>
                  <a:cxn ang="0">
                    <a:pos x="164" y="76"/>
                  </a:cxn>
                  <a:cxn ang="0">
                    <a:pos x="183" y="82"/>
                  </a:cxn>
                  <a:cxn ang="0">
                    <a:pos x="202" y="86"/>
                  </a:cxn>
                  <a:cxn ang="0">
                    <a:pos x="219" y="88"/>
                  </a:cxn>
                  <a:cxn ang="0">
                    <a:pos x="219" y="99"/>
                  </a:cxn>
                  <a:cxn ang="0">
                    <a:pos x="202" y="103"/>
                  </a:cxn>
                  <a:cxn ang="0">
                    <a:pos x="183" y="103"/>
                  </a:cxn>
                  <a:cxn ang="0">
                    <a:pos x="166" y="105"/>
                  </a:cxn>
                  <a:cxn ang="0">
                    <a:pos x="150" y="105"/>
                  </a:cxn>
                  <a:cxn ang="0">
                    <a:pos x="133" y="105"/>
                  </a:cxn>
                  <a:cxn ang="0">
                    <a:pos x="118" y="103"/>
                  </a:cxn>
                  <a:cxn ang="0">
                    <a:pos x="101" y="103"/>
                  </a:cxn>
                  <a:cxn ang="0">
                    <a:pos x="82" y="99"/>
                  </a:cxn>
                  <a:cxn ang="0">
                    <a:pos x="63" y="93"/>
                  </a:cxn>
                  <a:cxn ang="0">
                    <a:pos x="48" y="88"/>
                  </a:cxn>
                  <a:cxn ang="0">
                    <a:pos x="31" y="76"/>
                  </a:cxn>
                  <a:cxn ang="0">
                    <a:pos x="15" y="59"/>
                  </a:cxn>
                  <a:cxn ang="0">
                    <a:pos x="8" y="46"/>
                  </a:cxn>
                  <a:cxn ang="0">
                    <a:pos x="0" y="31"/>
                  </a:cxn>
                  <a:cxn ang="0">
                    <a:pos x="0" y="16"/>
                  </a:cxn>
                  <a:cxn ang="0">
                    <a:pos x="2" y="2"/>
                  </a:cxn>
                  <a:cxn ang="0">
                    <a:pos x="15" y="2"/>
                  </a:cxn>
                  <a:cxn ang="0">
                    <a:pos x="19" y="8"/>
                  </a:cxn>
                </a:cxnLst>
                <a:rect l="0" t="0" r="r" b="b"/>
                <a:pathLst>
                  <a:path w="221" h="107">
                    <a:moveTo>
                      <a:pt x="19" y="8"/>
                    </a:moveTo>
                    <a:lnTo>
                      <a:pt x="19" y="16"/>
                    </a:lnTo>
                    <a:lnTo>
                      <a:pt x="21" y="23"/>
                    </a:lnTo>
                    <a:lnTo>
                      <a:pt x="25" y="31"/>
                    </a:lnTo>
                    <a:lnTo>
                      <a:pt x="31" y="38"/>
                    </a:lnTo>
                    <a:lnTo>
                      <a:pt x="36" y="42"/>
                    </a:lnTo>
                    <a:lnTo>
                      <a:pt x="46" y="48"/>
                    </a:lnTo>
                    <a:lnTo>
                      <a:pt x="53" y="54"/>
                    </a:lnTo>
                    <a:lnTo>
                      <a:pt x="63" y="57"/>
                    </a:lnTo>
                    <a:lnTo>
                      <a:pt x="71" y="61"/>
                    </a:lnTo>
                    <a:lnTo>
                      <a:pt x="80" y="65"/>
                    </a:lnTo>
                    <a:lnTo>
                      <a:pt x="90" y="67"/>
                    </a:lnTo>
                    <a:lnTo>
                      <a:pt x="99" y="69"/>
                    </a:lnTo>
                    <a:lnTo>
                      <a:pt x="109" y="71"/>
                    </a:lnTo>
                    <a:lnTo>
                      <a:pt x="118" y="73"/>
                    </a:lnTo>
                    <a:lnTo>
                      <a:pt x="126" y="73"/>
                    </a:lnTo>
                    <a:lnTo>
                      <a:pt x="133" y="74"/>
                    </a:lnTo>
                    <a:lnTo>
                      <a:pt x="143" y="74"/>
                    </a:lnTo>
                    <a:lnTo>
                      <a:pt x="152" y="76"/>
                    </a:lnTo>
                    <a:lnTo>
                      <a:pt x="164" y="76"/>
                    </a:lnTo>
                    <a:lnTo>
                      <a:pt x="173" y="80"/>
                    </a:lnTo>
                    <a:lnTo>
                      <a:pt x="183" y="82"/>
                    </a:lnTo>
                    <a:lnTo>
                      <a:pt x="192" y="84"/>
                    </a:lnTo>
                    <a:lnTo>
                      <a:pt x="202" y="86"/>
                    </a:lnTo>
                    <a:lnTo>
                      <a:pt x="213" y="88"/>
                    </a:lnTo>
                    <a:lnTo>
                      <a:pt x="219" y="88"/>
                    </a:lnTo>
                    <a:lnTo>
                      <a:pt x="221" y="95"/>
                    </a:lnTo>
                    <a:lnTo>
                      <a:pt x="219" y="99"/>
                    </a:lnTo>
                    <a:lnTo>
                      <a:pt x="213" y="103"/>
                    </a:lnTo>
                    <a:lnTo>
                      <a:pt x="202" y="103"/>
                    </a:lnTo>
                    <a:lnTo>
                      <a:pt x="192" y="103"/>
                    </a:lnTo>
                    <a:lnTo>
                      <a:pt x="183" y="103"/>
                    </a:lnTo>
                    <a:lnTo>
                      <a:pt x="175" y="105"/>
                    </a:lnTo>
                    <a:lnTo>
                      <a:pt x="166" y="105"/>
                    </a:lnTo>
                    <a:lnTo>
                      <a:pt x="158" y="105"/>
                    </a:lnTo>
                    <a:lnTo>
                      <a:pt x="150" y="105"/>
                    </a:lnTo>
                    <a:lnTo>
                      <a:pt x="143" y="107"/>
                    </a:lnTo>
                    <a:lnTo>
                      <a:pt x="133" y="105"/>
                    </a:lnTo>
                    <a:lnTo>
                      <a:pt x="126" y="105"/>
                    </a:lnTo>
                    <a:lnTo>
                      <a:pt x="118" y="103"/>
                    </a:lnTo>
                    <a:lnTo>
                      <a:pt x="110" y="103"/>
                    </a:lnTo>
                    <a:lnTo>
                      <a:pt x="101" y="103"/>
                    </a:lnTo>
                    <a:lnTo>
                      <a:pt x="91" y="101"/>
                    </a:lnTo>
                    <a:lnTo>
                      <a:pt x="82" y="99"/>
                    </a:lnTo>
                    <a:lnTo>
                      <a:pt x="72" y="97"/>
                    </a:lnTo>
                    <a:lnTo>
                      <a:pt x="63" y="93"/>
                    </a:lnTo>
                    <a:lnTo>
                      <a:pt x="55" y="92"/>
                    </a:lnTo>
                    <a:lnTo>
                      <a:pt x="48" y="88"/>
                    </a:lnTo>
                    <a:lnTo>
                      <a:pt x="42" y="84"/>
                    </a:lnTo>
                    <a:lnTo>
                      <a:pt x="31" y="76"/>
                    </a:lnTo>
                    <a:lnTo>
                      <a:pt x="19" y="65"/>
                    </a:lnTo>
                    <a:lnTo>
                      <a:pt x="15" y="59"/>
                    </a:lnTo>
                    <a:lnTo>
                      <a:pt x="12" y="54"/>
                    </a:lnTo>
                    <a:lnTo>
                      <a:pt x="8" y="46"/>
                    </a:lnTo>
                    <a:lnTo>
                      <a:pt x="4" y="38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2" name="Freeform 451"/>
              <p:cNvSpPr>
                <a:spLocks/>
              </p:cNvSpPr>
              <p:nvPr/>
            </p:nvSpPr>
            <p:spPr bwMode="auto">
              <a:xfrm rot="20948911">
                <a:off x="3402384" y="4587308"/>
                <a:ext cx="469710" cy="99529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53" y="36"/>
                  </a:cxn>
                  <a:cxn ang="0">
                    <a:pos x="74" y="53"/>
                  </a:cxn>
                  <a:cxn ang="0">
                    <a:pos x="97" y="63"/>
                  </a:cxn>
                  <a:cxn ang="0">
                    <a:pos x="120" y="72"/>
                  </a:cxn>
                  <a:cxn ang="0">
                    <a:pos x="144" y="78"/>
                  </a:cxn>
                  <a:cxn ang="0">
                    <a:pos x="169" y="84"/>
                  </a:cxn>
                  <a:cxn ang="0">
                    <a:pos x="196" y="86"/>
                  </a:cxn>
                  <a:cxn ang="0">
                    <a:pos x="224" y="86"/>
                  </a:cxn>
                  <a:cxn ang="0">
                    <a:pos x="253" y="84"/>
                  </a:cxn>
                  <a:cxn ang="0">
                    <a:pos x="283" y="84"/>
                  </a:cxn>
                  <a:cxn ang="0">
                    <a:pos x="306" y="80"/>
                  </a:cxn>
                  <a:cxn ang="0">
                    <a:pos x="329" y="76"/>
                  </a:cxn>
                  <a:cxn ang="0">
                    <a:pos x="357" y="72"/>
                  </a:cxn>
                  <a:cxn ang="0">
                    <a:pos x="386" y="68"/>
                  </a:cxn>
                  <a:cxn ang="0">
                    <a:pos x="412" y="65"/>
                  </a:cxn>
                  <a:cxn ang="0">
                    <a:pos x="439" y="59"/>
                  </a:cxn>
                  <a:cxn ang="0">
                    <a:pos x="460" y="53"/>
                  </a:cxn>
                  <a:cxn ang="0">
                    <a:pos x="483" y="49"/>
                  </a:cxn>
                  <a:cxn ang="0">
                    <a:pos x="508" y="46"/>
                  </a:cxn>
                  <a:cxn ang="0">
                    <a:pos x="530" y="46"/>
                  </a:cxn>
                  <a:cxn ang="0">
                    <a:pos x="538" y="65"/>
                  </a:cxn>
                  <a:cxn ang="0">
                    <a:pos x="525" y="78"/>
                  </a:cxn>
                  <a:cxn ang="0">
                    <a:pos x="498" y="84"/>
                  </a:cxn>
                  <a:cxn ang="0">
                    <a:pos x="475" y="87"/>
                  </a:cxn>
                  <a:cxn ang="0">
                    <a:pos x="454" y="91"/>
                  </a:cxn>
                  <a:cxn ang="0">
                    <a:pos x="431" y="95"/>
                  </a:cxn>
                  <a:cxn ang="0">
                    <a:pos x="397" y="101"/>
                  </a:cxn>
                  <a:cxn ang="0">
                    <a:pos x="378" y="103"/>
                  </a:cxn>
                  <a:cxn ang="0">
                    <a:pos x="355" y="105"/>
                  </a:cxn>
                  <a:cxn ang="0">
                    <a:pos x="335" y="107"/>
                  </a:cxn>
                  <a:cxn ang="0">
                    <a:pos x="310" y="107"/>
                  </a:cxn>
                  <a:cxn ang="0">
                    <a:pos x="287" y="112"/>
                  </a:cxn>
                  <a:cxn ang="0">
                    <a:pos x="253" y="112"/>
                  </a:cxn>
                  <a:cxn ang="0">
                    <a:pos x="222" y="114"/>
                  </a:cxn>
                  <a:cxn ang="0">
                    <a:pos x="192" y="112"/>
                  </a:cxn>
                  <a:cxn ang="0">
                    <a:pos x="163" y="110"/>
                  </a:cxn>
                  <a:cxn ang="0">
                    <a:pos x="135" y="105"/>
                  </a:cxn>
                  <a:cxn ang="0">
                    <a:pos x="108" y="97"/>
                  </a:cxn>
                  <a:cxn ang="0">
                    <a:pos x="82" y="86"/>
                  </a:cxn>
                  <a:cxn ang="0">
                    <a:pos x="59" y="72"/>
                  </a:cxn>
                  <a:cxn ang="0">
                    <a:pos x="36" y="53"/>
                  </a:cxn>
                  <a:cxn ang="0">
                    <a:pos x="15" y="34"/>
                  </a:cxn>
                  <a:cxn ang="0">
                    <a:pos x="0" y="10"/>
                  </a:cxn>
                  <a:cxn ang="0">
                    <a:pos x="23" y="4"/>
                  </a:cxn>
                </a:cxnLst>
                <a:rect l="0" t="0" r="r" b="b"/>
                <a:pathLst>
                  <a:path w="538" h="114">
                    <a:moveTo>
                      <a:pt x="23" y="4"/>
                    </a:moveTo>
                    <a:lnTo>
                      <a:pt x="28" y="11"/>
                    </a:lnTo>
                    <a:lnTo>
                      <a:pt x="34" y="19"/>
                    </a:lnTo>
                    <a:lnTo>
                      <a:pt x="40" y="23"/>
                    </a:lnTo>
                    <a:lnTo>
                      <a:pt x="47" y="30"/>
                    </a:lnTo>
                    <a:lnTo>
                      <a:pt x="53" y="36"/>
                    </a:lnTo>
                    <a:lnTo>
                      <a:pt x="59" y="42"/>
                    </a:lnTo>
                    <a:lnTo>
                      <a:pt x="66" y="48"/>
                    </a:lnTo>
                    <a:lnTo>
                      <a:pt x="74" y="53"/>
                    </a:lnTo>
                    <a:lnTo>
                      <a:pt x="82" y="53"/>
                    </a:lnTo>
                    <a:lnTo>
                      <a:pt x="89" y="59"/>
                    </a:lnTo>
                    <a:lnTo>
                      <a:pt x="97" y="63"/>
                    </a:lnTo>
                    <a:lnTo>
                      <a:pt x="104" y="65"/>
                    </a:lnTo>
                    <a:lnTo>
                      <a:pt x="112" y="68"/>
                    </a:lnTo>
                    <a:lnTo>
                      <a:pt x="120" y="72"/>
                    </a:lnTo>
                    <a:lnTo>
                      <a:pt x="127" y="76"/>
                    </a:lnTo>
                    <a:lnTo>
                      <a:pt x="137" y="76"/>
                    </a:lnTo>
                    <a:lnTo>
                      <a:pt x="144" y="78"/>
                    </a:lnTo>
                    <a:lnTo>
                      <a:pt x="152" y="80"/>
                    </a:lnTo>
                    <a:lnTo>
                      <a:pt x="162" y="82"/>
                    </a:lnTo>
                    <a:lnTo>
                      <a:pt x="169" y="84"/>
                    </a:lnTo>
                    <a:lnTo>
                      <a:pt x="179" y="84"/>
                    </a:lnTo>
                    <a:lnTo>
                      <a:pt x="188" y="84"/>
                    </a:lnTo>
                    <a:lnTo>
                      <a:pt x="196" y="86"/>
                    </a:lnTo>
                    <a:lnTo>
                      <a:pt x="207" y="87"/>
                    </a:lnTo>
                    <a:lnTo>
                      <a:pt x="215" y="86"/>
                    </a:lnTo>
                    <a:lnTo>
                      <a:pt x="224" y="86"/>
                    </a:lnTo>
                    <a:lnTo>
                      <a:pt x="234" y="86"/>
                    </a:lnTo>
                    <a:lnTo>
                      <a:pt x="243" y="86"/>
                    </a:lnTo>
                    <a:lnTo>
                      <a:pt x="253" y="84"/>
                    </a:lnTo>
                    <a:lnTo>
                      <a:pt x="264" y="84"/>
                    </a:lnTo>
                    <a:lnTo>
                      <a:pt x="272" y="84"/>
                    </a:lnTo>
                    <a:lnTo>
                      <a:pt x="283" y="84"/>
                    </a:lnTo>
                    <a:lnTo>
                      <a:pt x="291" y="84"/>
                    </a:lnTo>
                    <a:lnTo>
                      <a:pt x="298" y="82"/>
                    </a:lnTo>
                    <a:lnTo>
                      <a:pt x="306" y="80"/>
                    </a:lnTo>
                    <a:lnTo>
                      <a:pt x="316" y="78"/>
                    </a:lnTo>
                    <a:lnTo>
                      <a:pt x="321" y="76"/>
                    </a:lnTo>
                    <a:lnTo>
                      <a:pt x="329" y="76"/>
                    </a:lnTo>
                    <a:lnTo>
                      <a:pt x="336" y="76"/>
                    </a:lnTo>
                    <a:lnTo>
                      <a:pt x="344" y="76"/>
                    </a:lnTo>
                    <a:lnTo>
                      <a:pt x="357" y="72"/>
                    </a:lnTo>
                    <a:lnTo>
                      <a:pt x="371" y="72"/>
                    </a:lnTo>
                    <a:lnTo>
                      <a:pt x="378" y="70"/>
                    </a:lnTo>
                    <a:lnTo>
                      <a:pt x="386" y="68"/>
                    </a:lnTo>
                    <a:lnTo>
                      <a:pt x="392" y="68"/>
                    </a:lnTo>
                    <a:lnTo>
                      <a:pt x="399" y="68"/>
                    </a:lnTo>
                    <a:lnTo>
                      <a:pt x="412" y="65"/>
                    </a:lnTo>
                    <a:lnTo>
                      <a:pt x="426" y="61"/>
                    </a:lnTo>
                    <a:lnTo>
                      <a:pt x="431" y="59"/>
                    </a:lnTo>
                    <a:lnTo>
                      <a:pt x="439" y="59"/>
                    </a:lnTo>
                    <a:lnTo>
                      <a:pt x="447" y="57"/>
                    </a:lnTo>
                    <a:lnTo>
                      <a:pt x="454" y="57"/>
                    </a:lnTo>
                    <a:lnTo>
                      <a:pt x="460" y="53"/>
                    </a:lnTo>
                    <a:lnTo>
                      <a:pt x="468" y="53"/>
                    </a:lnTo>
                    <a:lnTo>
                      <a:pt x="475" y="51"/>
                    </a:lnTo>
                    <a:lnTo>
                      <a:pt x="483" y="49"/>
                    </a:lnTo>
                    <a:lnTo>
                      <a:pt x="490" y="48"/>
                    </a:lnTo>
                    <a:lnTo>
                      <a:pt x="498" y="46"/>
                    </a:lnTo>
                    <a:lnTo>
                      <a:pt x="508" y="46"/>
                    </a:lnTo>
                    <a:lnTo>
                      <a:pt x="515" y="42"/>
                    </a:lnTo>
                    <a:lnTo>
                      <a:pt x="523" y="42"/>
                    </a:lnTo>
                    <a:lnTo>
                      <a:pt x="530" y="46"/>
                    </a:lnTo>
                    <a:lnTo>
                      <a:pt x="534" y="49"/>
                    </a:lnTo>
                    <a:lnTo>
                      <a:pt x="538" y="57"/>
                    </a:lnTo>
                    <a:lnTo>
                      <a:pt x="538" y="65"/>
                    </a:lnTo>
                    <a:lnTo>
                      <a:pt x="536" y="70"/>
                    </a:lnTo>
                    <a:lnTo>
                      <a:pt x="530" y="76"/>
                    </a:lnTo>
                    <a:lnTo>
                      <a:pt x="525" y="78"/>
                    </a:lnTo>
                    <a:lnTo>
                      <a:pt x="515" y="80"/>
                    </a:lnTo>
                    <a:lnTo>
                      <a:pt x="508" y="82"/>
                    </a:lnTo>
                    <a:lnTo>
                      <a:pt x="498" y="84"/>
                    </a:lnTo>
                    <a:lnTo>
                      <a:pt x="490" y="86"/>
                    </a:lnTo>
                    <a:lnTo>
                      <a:pt x="483" y="87"/>
                    </a:lnTo>
                    <a:lnTo>
                      <a:pt x="475" y="87"/>
                    </a:lnTo>
                    <a:lnTo>
                      <a:pt x="468" y="89"/>
                    </a:lnTo>
                    <a:lnTo>
                      <a:pt x="462" y="91"/>
                    </a:lnTo>
                    <a:lnTo>
                      <a:pt x="454" y="91"/>
                    </a:lnTo>
                    <a:lnTo>
                      <a:pt x="447" y="93"/>
                    </a:lnTo>
                    <a:lnTo>
                      <a:pt x="439" y="95"/>
                    </a:lnTo>
                    <a:lnTo>
                      <a:pt x="431" y="95"/>
                    </a:lnTo>
                    <a:lnTo>
                      <a:pt x="418" y="99"/>
                    </a:lnTo>
                    <a:lnTo>
                      <a:pt x="405" y="101"/>
                    </a:lnTo>
                    <a:lnTo>
                      <a:pt x="397" y="101"/>
                    </a:lnTo>
                    <a:lnTo>
                      <a:pt x="392" y="101"/>
                    </a:lnTo>
                    <a:lnTo>
                      <a:pt x="384" y="101"/>
                    </a:lnTo>
                    <a:lnTo>
                      <a:pt x="378" y="103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5" y="105"/>
                    </a:lnTo>
                    <a:lnTo>
                      <a:pt x="350" y="107"/>
                    </a:lnTo>
                    <a:lnTo>
                      <a:pt x="342" y="107"/>
                    </a:lnTo>
                    <a:lnTo>
                      <a:pt x="335" y="107"/>
                    </a:lnTo>
                    <a:lnTo>
                      <a:pt x="327" y="107"/>
                    </a:lnTo>
                    <a:lnTo>
                      <a:pt x="319" y="107"/>
                    </a:lnTo>
                    <a:lnTo>
                      <a:pt x="310" y="107"/>
                    </a:lnTo>
                    <a:lnTo>
                      <a:pt x="302" y="110"/>
                    </a:lnTo>
                    <a:lnTo>
                      <a:pt x="295" y="110"/>
                    </a:lnTo>
                    <a:lnTo>
                      <a:pt x="287" y="112"/>
                    </a:lnTo>
                    <a:lnTo>
                      <a:pt x="276" y="112"/>
                    </a:lnTo>
                    <a:lnTo>
                      <a:pt x="264" y="112"/>
                    </a:lnTo>
                    <a:lnTo>
                      <a:pt x="253" y="112"/>
                    </a:lnTo>
                    <a:lnTo>
                      <a:pt x="243" y="114"/>
                    </a:lnTo>
                    <a:lnTo>
                      <a:pt x="232" y="114"/>
                    </a:lnTo>
                    <a:lnTo>
                      <a:pt x="222" y="114"/>
                    </a:lnTo>
                    <a:lnTo>
                      <a:pt x="211" y="114"/>
                    </a:lnTo>
                    <a:lnTo>
                      <a:pt x="203" y="114"/>
                    </a:lnTo>
                    <a:lnTo>
                      <a:pt x="192" y="112"/>
                    </a:lnTo>
                    <a:lnTo>
                      <a:pt x="182" y="112"/>
                    </a:lnTo>
                    <a:lnTo>
                      <a:pt x="173" y="110"/>
                    </a:lnTo>
                    <a:lnTo>
                      <a:pt x="163" y="110"/>
                    </a:lnTo>
                    <a:lnTo>
                      <a:pt x="154" y="107"/>
                    </a:lnTo>
                    <a:lnTo>
                      <a:pt x="144" y="107"/>
                    </a:lnTo>
                    <a:lnTo>
                      <a:pt x="135" y="105"/>
                    </a:lnTo>
                    <a:lnTo>
                      <a:pt x="127" y="103"/>
                    </a:lnTo>
                    <a:lnTo>
                      <a:pt x="116" y="99"/>
                    </a:lnTo>
                    <a:lnTo>
                      <a:pt x="108" y="97"/>
                    </a:lnTo>
                    <a:lnTo>
                      <a:pt x="99" y="93"/>
                    </a:lnTo>
                    <a:lnTo>
                      <a:pt x="91" y="89"/>
                    </a:lnTo>
                    <a:lnTo>
                      <a:pt x="82" y="86"/>
                    </a:lnTo>
                    <a:lnTo>
                      <a:pt x="74" y="82"/>
                    </a:lnTo>
                    <a:lnTo>
                      <a:pt x="66" y="76"/>
                    </a:lnTo>
                    <a:lnTo>
                      <a:pt x="59" y="72"/>
                    </a:lnTo>
                    <a:lnTo>
                      <a:pt x="51" y="65"/>
                    </a:lnTo>
                    <a:lnTo>
                      <a:pt x="44" y="61"/>
                    </a:lnTo>
                    <a:lnTo>
                      <a:pt x="36" y="53"/>
                    </a:lnTo>
                    <a:lnTo>
                      <a:pt x="28" y="49"/>
                    </a:lnTo>
                    <a:lnTo>
                      <a:pt x="21" y="42"/>
                    </a:lnTo>
                    <a:lnTo>
                      <a:pt x="15" y="34"/>
                    </a:lnTo>
                    <a:lnTo>
                      <a:pt x="9" y="27"/>
                    </a:lnTo>
                    <a:lnTo>
                      <a:pt x="4" y="19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3" y="4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3" name="Freeform 452"/>
              <p:cNvSpPr>
                <a:spLocks/>
              </p:cNvSpPr>
              <p:nvPr/>
            </p:nvSpPr>
            <p:spPr bwMode="auto">
              <a:xfrm rot="20948911">
                <a:off x="3477431" y="4538966"/>
                <a:ext cx="328273" cy="55876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47" y="13"/>
                  </a:cxn>
                  <a:cxn ang="0">
                    <a:pos x="61" y="19"/>
                  </a:cxn>
                  <a:cxn ang="0">
                    <a:pos x="76" y="25"/>
                  </a:cxn>
                  <a:cxn ang="0">
                    <a:pos x="89" y="26"/>
                  </a:cxn>
                  <a:cxn ang="0">
                    <a:pos x="102" y="28"/>
                  </a:cxn>
                  <a:cxn ang="0">
                    <a:pos x="118" y="30"/>
                  </a:cxn>
                  <a:cxn ang="0">
                    <a:pos x="133" y="30"/>
                  </a:cxn>
                  <a:cxn ang="0">
                    <a:pos x="146" y="30"/>
                  </a:cxn>
                  <a:cxn ang="0">
                    <a:pos x="161" y="30"/>
                  </a:cxn>
                  <a:cxn ang="0">
                    <a:pos x="176" y="30"/>
                  </a:cxn>
                  <a:cxn ang="0">
                    <a:pos x="190" y="30"/>
                  </a:cxn>
                  <a:cxn ang="0">
                    <a:pos x="205" y="30"/>
                  </a:cxn>
                  <a:cxn ang="0">
                    <a:pos x="218" y="28"/>
                  </a:cxn>
                  <a:cxn ang="0">
                    <a:pos x="234" y="28"/>
                  </a:cxn>
                  <a:cxn ang="0">
                    <a:pos x="247" y="26"/>
                  </a:cxn>
                  <a:cxn ang="0">
                    <a:pos x="262" y="25"/>
                  </a:cxn>
                  <a:cxn ang="0">
                    <a:pos x="277" y="25"/>
                  </a:cxn>
                  <a:cxn ang="0">
                    <a:pos x="292" y="25"/>
                  </a:cxn>
                  <a:cxn ang="0">
                    <a:pos x="308" y="25"/>
                  </a:cxn>
                  <a:cxn ang="0">
                    <a:pos x="321" y="25"/>
                  </a:cxn>
                  <a:cxn ang="0">
                    <a:pos x="334" y="23"/>
                  </a:cxn>
                  <a:cxn ang="0">
                    <a:pos x="349" y="23"/>
                  </a:cxn>
                  <a:cxn ang="0">
                    <a:pos x="365" y="23"/>
                  </a:cxn>
                  <a:cxn ang="0">
                    <a:pos x="372" y="34"/>
                  </a:cxn>
                  <a:cxn ang="0">
                    <a:pos x="372" y="45"/>
                  </a:cxn>
                  <a:cxn ang="0">
                    <a:pos x="365" y="55"/>
                  </a:cxn>
                  <a:cxn ang="0">
                    <a:pos x="348" y="59"/>
                  </a:cxn>
                  <a:cxn ang="0">
                    <a:pos x="329" y="59"/>
                  </a:cxn>
                  <a:cxn ang="0">
                    <a:pos x="310" y="59"/>
                  </a:cxn>
                  <a:cxn ang="0">
                    <a:pos x="291" y="59"/>
                  </a:cxn>
                  <a:cxn ang="0">
                    <a:pos x="273" y="61"/>
                  </a:cxn>
                  <a:cxn ang="0">
                    <a:pos x="254" y="63"/>
                  </a:cxn>
                  <a:cxn ang="0">
                    <a:pos x="235" y="64"/>
                  </a:cxn>
                  <a:cxn ang="0">
                    <a:pos x="216" y="64"/>
                  </a:cxn>
                  <a:cxn ang="0">
                    <a:pos x="197" y="64"/>
                  </a:cxn>
                  <a:cxn ang="0">
                    <a:pos x="178" y="64"/>
                  </a:cxn>
                  <a:cxn ang="0">
                    <a:pos x="159" y="64"/>
                  </a:cxn>
                  <a:cxn ang="0">
                    <a:pos x="140" y="64"/>
                  </a:cxn>
                  <a:cxn ang="0">
                    <a:pos x="121" y="63"/>
                  </a:cxn>
                  <a:cxn ang="0">
                    <a:pos x="104" y="59"/>
                  </a:cxn>
                  <a:cxn ang="0">
                    <a:pos x="85" y="57"/>
                  </a:cxn>
                  <a:cxn ang="0">
                    <a:pos x="68" y="53"/>
                  </a:cxn>
                  <a:cxn ang="0">
                    <a:pos x="45" y="45"/>
                  </a:cxn>
                  <a:cxn ang="0">
                    <a:pos x="19" y="30"/>
                  </a:cxn>
                  <a:cxn ang="0">
                    <a:pos x="0" y="17"/>
                  </a:cxn>
                  <a:cxn ang="0">
                    <a:pos x="7" y="0"/>
                  </a:cxn>
                  <a:cxn ang="0">
                    <a:pos x="17" y="0"/>
                  </a:cxn>
                </a:cxnLst>
                <a:rect l="0" t="0" r="r" b="b"/>
                <a:pathLst>
                  <a:path w="376" h="64">
                    <a:moveTo>
                      <a:pt x="17" y="0"/>
                    </a:moveTo>
                    <a:lnTo>
                      <a:pt x="30" y="6"/>
                    </a:lnTo>
                    <a:lnTo>
                      <a:pt x="41" y="11"/>
                    </a:lnTo>
                    <a:lnTo>
                      <a:pt x="47" y="13"/>
                    </a:lnTo>
                    <a:lnTo>
                      <a:pt x="53" y="17"/>
                    </a:lnTo>
                    <a:lnTo>
                      <a:pt x="61" y="19"/>
                    </a:lnTo>
                    <a:lnTo>
                      <a:pt x="68" y="23"/>
                    </a:lnTo>
                    <a:lnTo>
                      <a:pt x="76" y="25"/>
                    </a:lnTo>
                    <a:lnTo>
                      <a:pt x="83" y="25"/>
                    </a:lnTo>
                    <a:lnTo>
                      <a:pt x="89" y="26"/>
                    </a:lnTo>
                    <a:lnTo>
                      <a:pt x="97" y="28"/>
                    </a:lnTo>
                    <a:lnTo>
                      <a:pt x="102" y="28"/>
                    </a:lnTo>
                    <a:lnTo>
                      <a:pt x="110" y="30"/>
                    </a:lnTo>
                    <a:lnTo>
                      <a:pt x="118" y="30"/>
                    </a:lnTo>
                    <a:lnTo>
                      <a:pt x="125" y="30"/>
                    </a:lnTo>
                    <a:lnTo>
                      <a:pt x="133" y="30"/>
                    </a:lnTo>
                    <a:lnTo>
                      <a:pt x="140" y="30"/>
                    </a:lnTo>
                    <a:lnTo>
                      <a:pt x="146" y="30"/>
                    </a:lnTo>
                    <a:lnTo>
                      <a:pt x="154" y="30"/>
                    </a:lnTo>
                    <a:lnTo>
                      <a:pt x="161" y="30"/>
                    </a:lnTo>
                    <a:lnTo>
                      <a:pt x="169" y="30"/>
                    </a:lnTo>
                    <a:lnTo>
                      <a:pt x="176" y="30"/>
                    </a:lnTo>
                    <a:lnTo>
                      <a:pt x="184" y="30"/>
                    </a:lnTo>
                    <a:lnTo>
                      <a:pt x="190" y="30"/>
                    </a:lnTo>
                    <a:lnTo>
                      <a:pt x="197" y="30"/>
                    </a:lnTo>
                    <a:lnTo>
                      <a:pt x="205" y="30"/>
                    </a:lnTo>
                    <a:lnTo>
                      <a:pt x="213" y="30"/>
                    </a:lnTo>
                    <a:lnTo>
                      <a:pt x="218" y="28"/>
                    </a:lnTo>
                    <a:lnTo>
                      <a:pt x="226" y="28"/>
                    </a:lnTo>
                    <a:lnTo>
                      <a:pt x="234" y="28"/>
                    </a:lnTo>
                    <a:lnTo>
                      <a:pt x="241" y="28"/>
                    </a:lnTo>
                    <a:lnTo>
                      <a:pt x="247" y="26"/>
                    </a:lnTo>
                    <a:lnTo>
                      <a:pt x="254" y="26"/>
                    </a:lnTo>
                    <a:lnTo>
                      <a:pt x="262" y="25"/>
                    </a:lnTo>
                    <a:lnTo>
                      <a:pt x="270" y="25"/>
                    </a:lnTo>
                    <a:lnTo>
                      <a:pt x="277" y="25"/>
                    </a:lnTo>
                    <a:lnTo>
                      <a:pt x="285" y="25"/>
                    </a:lnTo>
                    <a:lnTo>
                      <a:pt x="292" y="25"/>
                    </a:lnTo>
                    <a:lnTo>
                      <a:pt x="300" y="25"/>
                    </a:lnTo>
                    <a:lnTo>
                      <a:pt x="308" y="25"/>
                    </a:lnTo>
                    <a:lnTo>
                      <a:pt x="315" y="25"/>
                    </a:lnTo>
                    <a:lnTo>
                      <a:pt x="321" y="25"/>
                    </a:lnTo>
                    <a:lnTo>
                      <a:pt x="329" y="25"/>
                    </a:lnTo>
                    <a:lnTo>
                      <a:pt x="334" y="23"/>
                    </a:lnTo>
                    <a:lnTo>
                      <a:pt x="342" y="23"/>
                    </a:lnTo>
                    <a:lnTo>
                      <a:pt x="349" y="23"/>
                    </a:lnTo>
                    <a:lnTo>
                      <a:pt x="357" y="23"/>
                    </a:lnTo>
                    <a:lnTo>
                      <a:pt x="365" y="23"/>
                    </a:lnTo>
                    <a:lnTo>
                      <a:pt x="370" y="28"/>
                    </a:lnTo>
                    <a:lnTo>
                      <a:pt x="372" y="34"/>
                    </a:lnTo>
                    <a:lnTo>
                      <a:pt x="376" y="42"/>
                    </a:lnTo>
                    <a:lnTo>
                      <a:pt x="372" y="45"/>
                    </a:lnTo>
                    <a:lnTo>
                      <a:pt x="370" y="53"/>
                    </a:lnTo>
                    <a:lnTo>
                      <a:pt x="365" y="55"/>
                    </a:lnTo>
                    <a:lnTo>
                      <a:pt x="357" y="59"/>
                    </a:lnTo>
                    <a:lnTo>
                      <a:pt x="348" y="59"/>
                    </a:lnTo>
                    <a:lnTo>
                      <a:pt x="338" y="59"/>
                    </a:lnTo>
                    <a:lnTo>
                      <a:pt x="329" y="59"/>
                    </a:lnTo>
                    <a:lnTo>
                      <a:pt x="319" y="59"/>
                    </a:lnTo>
                    <a:lnTo>
                      <a:pt x="310" y="59"/>
                    </a:lnTo>
                    <a:lnTo>
                      <a:pt x="300" y="59"/>
                    </a:lnTo>
                    <a:lnTo>
                      <a:pt x="291" y="59"/>
                    </a:lnTo>
                    <a:lnTo>
                      <a:pt x="283" y="61"/>
                    </a:lnTo>
                    <a:lnTo>
                      <a:pt x="273" y="61"/>
                    </a:lnTo>
                    <a:lnTo>
                      <a:pt x="264" y="61"/>
                    </a:lnTo>
                    <a:lnTo>
                      <a:pt x="254" y="63"/>
                    </a:lnTo>
                    <a:lnTo>
                      <a:pt x="245" y="64"/>
                    </a:lnTo>
                    <a:lnTo>
                      <a:pt x="235" y="64"/>
                    </a:lnTo>
                    <a:lnTo>
                      <a:pt x="226" y="64"/>
                    </a:lnTo>
                    <a:lnTo>
                      <a:pt x="216" y="64"/>
                    </a:lnTo>
                    <a:lnTo>
                      <a:pt x="209" y="64"/>
                    </a:lnTo>
                    <a:lnTo>
                      <a:pt x="197" y="64"/>
                    </a:lnTo>
                    <a:lnTo>
                      <a:pt x="190" y="64"/>
                    </a:lnTo>
                    <a:lnTo>
                      <a:pt x="178" y="64"/>
                    </a:lnTo>
                    <a:lnTo>
                      <a:pt x="171" y="64"/>
                    </a:lnTo>
                    <a:lnTo>
                      <a:pt x="159" y="64"/>
                    </a:lnTo>
                    <a:lnTo>
                      <a:pt x="152" y="64"/>
                    </a:lnTo>
                    <a:lnTo>
                      <a:pt x="140" y="64"/>
                    </a:lnTo>
                    <a:lnTo>
                      <a:pt x="133" y="64"/>
                    </a:lnTo>
                    <a:lnTo>
                      <a:pt x="121" y="63"/>
                    </a:lnTo>
                    <a:lnTo>
                      <a:pt x="114" y="63"/>
                    </a:lnTo>
                    <a:lnTo>
                      <a:pt x="104" y="59"/>
                    </a:lnTo>
                    <a:lnTo>
                      <a:pt x="95" y="59"/>
                    </a:lnTo>
                    <a:lnTo>
                      <a:pt x="85" y="57"/>
                    </a:lnTo>
                    <a:lnTo>
                      <a:pt x="78" y="55"/>
                    </a:lnTo>
                    <a:lnTo>
                      <a:pt x="68" y="53"/>
                    </a:lnTo>
                    <a:lnTo>
                      <a:pt x="61" y="53"/>
                    </a:lnTo>
                    <a:lnTo>
                      <a:pt x="45" y="45"/>
                    </a:lnTo>
                    <a:lnTo>
                      <a:pt x="34" y="40"/>
                    </a:lnTo>
                    <a:lnTo>
                      <a:pt x="19" y="30"/>
                    </a:lnTo>
                    <a:lnTo>
                      <a:pt x="7" y="25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4" name="Freeform 453"/>
              <p:cNvSpPr>
                <a:spLocks/>
              </p:cNvSpPr>
              <p:nvPr/>
            </p:nvSpPr>
            <p:spPr bwMode="auto">
              <a:xfrm rot="20948911">
                <a:off x="3530728" y="4480421"/>
                <a:ext cx="368435" cy="150167"/>
              </a:xfrm>
              <a:custGeom>
                <a:avLst/>
                <a:gdLst/>
                <a:ahLst/>
                <a:cxnLst>
                  <a:cxn ang="0">
                    <a:pos x="14" y="20"/>
                  </a:cxn>
                  <a:cxn ang="0">
                    <a:pos x="29" y="17"/>
                  </a:cxn>
                  <a:cxn ang="0">
                    <a:pos x="42" y="17"/>
                  </a:cxn>
                  <a:cxn ang="0">
                    <a:pos x="56" y="17"/>
                  </a:cxn>
                  <a:cxn ang="0">
                    <a:pos x="75" y="13"/>
                  </a:cxn>
                  <a:cxn ang="0">
                    <a:pos x="101" y="9"/>
                  </a:cxn>
                  <a:cxn ang="0">
                    <a:pos x="124" y="5"/>
                  </a:cxn>
                  <a:cxn ang="0">
                    <a:pos x="151" y="0"/>
                  </a:cxn>
                  <a:cxn ang="0">
                    <a:pos x="175" y="0"/>
                  </a:cxn>
                  <a:cxn ang="0">
                    <a:pos x="196" y="1"/>
                  </a:cxn>
                  <a:cxn ang="0">
                    <a:pos x="211" y="5"/>
                  </a:cxn>
                  <a:cxn ang="0">
                    <a:pos x="227" y="9"/>
                  </a:cxn>
                  <a:cxn ang="0">
                    <a:pos x="242" y="11"/>
                  </a:cxn>
                  <a:cxn ang="0">
                    <a:pos x="257" y="17"/>
                  </a:cxn>
                  <a:cxn ang="0">
                    <a:pos x="272" y="22"/>
                  </a:cxn>
                  <a:cxn ang="0">
                    <a:pos x="291" y="34"/>
                  </a:cxn>
                  <a:cxn ang="0">
                    <a:pos x="316" y="51"/>
                  </a:cxn>
                  <a:cxn ang="0">
                    <a:pos x="339" y="68"/>
                  </a:cxn>
                  <a:cxn ang="0">
                    <a:pos x="360" y="89"/>
                  </a:cxn>
                  <a:cxn ang="0">
                    <a:pos x="383" y="110"/>
                  </a:cxn>
                  <a:cxn ang="0">
                    <a:pos x="405" y="134"/>
                  </a:cxn>
                  <a:cxn ang="0">
                    <a:pos x="422" y="157"/>
                  </a:cxn>
                  <a:cxn ang="0">
                    <a:pos x="409" y="172"/>
                  </a:cxn>
                  <a:cxn ang="0">
                    <a:pos x="386" y="157"/>
                  </a:cxn>
                  <a:cxn ang="0">
                    <a:pos x="364" y="134"/>
                  </a:cxn>
                  <a:cxn ang="0">
                    <a:pos x="345" y="112"/>
                  </a:cxn>
                  <a:cxn ang="0">
                    <a:pos x="324" y="93"/>
                  </a:cxn>
                  <a:cxn ang="0">
                    <a:pos x="303" y="76"/>
                  </a:cxn>
                  <a:cxn ang="0">
                    <a:pos x="280" y="58"/>
                  </a:cxn>
                  <a:cxn ang="0">
                    <a:pos x="255" y="47"/>
                  </a:cxn>
                  <a:cxn ang="0">
                    <a:pos x="234" y="39"/>
                  </a:cxn>
                  <a:cxn ang="0">
                    <a:pos x="219" y="36"/>
                  </a:cxn>
                  <a:cxn ang="0">
                    <a:pos x="206" y="34"/>
                  </a:cxn>
                  <a:cxn ang="0">
                    <a:pos x="191" y="30"/>
                  </a:cxn>
                  <a:cxn ang="0">
                    <a:pos x="170" y="28"/>
                  </a:cxn>
                  <a:cxn ang="0">
                    <a:pos x="147" y="28"/>
                  </a:cxn>
                  <a:cxn ang="0">
                    <a:pos x="124" y="28"/>
                  </a:cxn>
                  <a:cxn ang="0">
                    <a:pos x="99" y="28"/>
                  </a:cxn>
                  <a:cxn ang="0">
                    <a:pos x="75" y="32"/>
                  </a:cxn>
                  <a:cxn ang="0">
                    <a:pos x="48" y="34"/>
                  </a:cxn>
                  <a:cxn ang="0">
                    <a:pos x="29" y="34"/>
                  </a:cxn>
                  <a:cxn ang="0">
                    <a:pos x="14" y="34"/>
                  </a:cxn>
                  <a:cxn ang="0">
                    <a:pos x="2" y="34"/>
                  </a:cxn>
                  <a:cxn ang="0">
                    <a:pos x="2" y="22"/>
                  </a:cxn>
                  <a:cxn ang="0">
                    <a:pos x="8" y="20"/>
                  </a:cxn>
                </a:cxnLst>
                <a:rect l="0" t="0" r="r" b="b"/>
                <a:pathLst>
                  <a:path w="422" h="172">
                    <a:moveTo>
                      <a:pt x="8" y="20"/>
                    </a:moveTo>
                    <a:lnTo>
                      <a:pt x="14" y="20"/>
                    </a:lnTo>
                    <a:lnTo>
                      <a:pt x="21" y="20"/>
                    </a:lnTo>
                    <a:lnTo>
                      <a:pt x="29" y="17"/>
                    </a:lnTo>
                    <a:lnTo>
                      <a:pt x="37" y="17"/>
                    </a:lnTo>
                    <a:lnTo>
                      <a:pt x="42" y="17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3" y="17"/>
                    </a:lnTo>
                    <a:lnTo>
                      <a:pt x="75" y="13"/>
                    </a:lnTo>
                    <a:lnTo>
                      <a:pt x="88" y="9"/>
                    </a:lnTo>
                    <a:lnTo>
                      <a:pt x="101" y="9"/>
                    </a:lnTo>
                    <a:lnTo>
                      <a:pt x="113" y="5"/>
                    </a:lnTo>
                    <a:lnTo>
                      <a:pt x="124" y="5"/>
                    </a:lnTo>
                    <a:lnTo>
                      <a:pt x="137" y="3"/>
                    </a:lnTo>
                    <a:lnTo>
                      <a:pt x="151" y="0"/>
                    </a:lnTo>
                    <a:lnTo>
                      <a:pt x="162" y="0"/>
                    </a:lnTo>
                    <a:lnTo>
                      <a:pt x="175" y="0"/>
                    </a:lnTo>
                    <a:lnTo>
                      <a:pt x="189" y="1"/>
                    </a:lnTo>
                    <a:lnTo>
                      <a:pt x="196" y="1"/>
                    </a:lnTo>
                    <a:lnTo>
                      <a:pt x="204" y="3"/>
                    </a:lnTo>
                    <a:lnTo>
                      <a:pt x="211" y="5"/>
                    </a:lnTo>
                    <a:lnTo>
                      <a:pt x="219" y="5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42" y="11"/>
                    </a:lnTo>
                    <a:lnTo>
                      <a:pt x="251" y="15"/>
                    </a:lnTo>
                    <a:lnTo>
                      <a:pt x="257" y="17"/>
                    </a:lnTo>
                    <a:lnTo>
                      <a:pt x="265" y="20"/>
                    </a:lnTo>
                    <a:lnTo>
                      <a:pt x="272" y="22"/>
                    </a:lnTo>
                    <a:lnTo>
                      <a:pt x="280" y="28"/>
                    </a:lnTo>
                    <a:lnTo>
                      <a:pt x="291" y="34"/>
                    </a:lnTo>
                    <a:lnTo>
                      <a:pt x="305" y="39"/>
                    </a:lnTo>
                    <a:lnTo>
                      <a:pt x="316" y="51"/>
                    </a:lnTo>
                    <a:lnTo>
                      <a:pt x="329" y="58"/>
                    </a:lnTo>
                    <a:lnTo>
                      <a:pt x="339" y="68"/>
                    </a:lnTo>
                    <a:lnTo>
                      <a:pt x="348" y="77"/>
                    </a:lnTo>
                    <a:lnTo>
                      <a:pt x="360" y="89"/>
                    </a:lnTo>
                    <a:lnTo>
                      <a:pt x="371" y="100"/>
                    </a:lnTo>
                    <a:lnTo>
                      <a:pt x="383" y="110"/>
                    </a:lnTo>
                    <a:lnTo>
                      <a:pt x="394" y="123"/>
                    </a:lnTo>
                    <a:lnTo>
                      <a:pt x="405" y="134"/>
                    </a:lnTo>
                    <a:lnTo>
                      <a:pt x="419" y="150"/>
                    </a:lnTo>
                    <a:lnTo>
                      <a:pt x="422" y="157"/>
                    </a:lnTo>
                    <a:lnTo>
                      <a:pt x="419" y="169"/>
                    </a:lnTo>
                    <a:lnTo>
                      <a:pt x="409" y="172"/>
                    </a:lnTo>
                    <a:lnTo>
                      <a:pt x="400" y="169"/>
                    </a:lnTo>
                    <a:lnTo>
                      <a:pt x="386" y="157"/>
                    </a:lnTo>
                    <a:lnTo>
                      <a:pt x="375" y="146"/>
                    </a:lnTo>
                    <a:lnTo>
                      <a:pt x="364" y="134"/>
                    </a:lnTo>
                    <a:lnTo>
                      <a:pt x="356" y="123"/>
                    </a:lnTo>
                    <a:lnTo>
                      <a:pt x="345" y="112"/>
                    </a:lnTo>
                    <a:lnTo>
                      <a:pt x="335" y="104"/>
                    </a:lnTo>
                    <a:lnTo>
                      <a:pt x="324" y="93"/>
                    </a:lnTo>
                    <a:lnTo>
                      <a:pt x="314" y="85"/>
                    </a:lnTo>
                    <a:lnTo>
                      <a:pt x="303" y="76"/>
                    </a:lnTo>
                    <a:lnTo>
                      <a:pt x="291" y="68"/>
                    </a:lnTo>
                    <a:lnTo>
                      <a:pt x="280" y="58"/>
                    </a:lnTo>
                    <a:lnTo>
                      <a:pt x="268" y="55"/>
                    </a:lnTo>
                    <a:lnTo>
                      <a:pt x="255" y="47"/>
                    </a:lnTo>
                    <a:lnTo>
                      <a:pt x="242" y="43"/>
                    </a:lnTo>
                    <a:lnTo>
                      <a:pt x="234" y="39"/>
                    </a:lnTo>
                    <a:lnTo>
                      <a:pt x="227" y="39"/>
                    </a:lnTo>
                    <a:lnTo>
                      <a:pt x="219" y="36"/>
                    </a:lnTo>
                    <a:lnTo>
                      <a:pt x="213" y="36"/>
                    </a:lnTo>
                    <a:lnTo>
                      <a:pt x="206" y="34"/>
                    </a:lnTo>
                    <a:lnTo>
                      <a:pt x="198" y="32"/>
                    </a:lnTo>
                    <a:lnTo>
                      <a:pt x="191" y="30"/>
                    </a:lnTo>
                    <a:lnTo>
                      <a:pt x="185" y="30"/>
                    </a:lnTo>
                    <a:lnTo>
                      <a:pt x="170" y="28"/>
                    </a:lnTo>
                    <a:lnTo>
                      <a:pt x="158" y="28"/>
                    </a:lnTo>
                    <a:lnTo>
                      <a:pt x="147" y="28"/>
                    </a:lnTo>
                    <a:lnTo>
                      <a:pt x="135" y="28"/>
                    </a:lnTo>
                    <a:lnTo>
                      <a:pt x="124" y="28"/>
                    </a:lnTo>
                    <a:lnTo>
                      <a:pt x="113" y="28"/>
                    </a:lnTo>
                    <a:lnTo>
                      <a:pt x="99" y="28"/>
                    </a:lnTo>
                    <a:lnTo>
                      <a:pt x="86" y="30"/>
                    </a:lnTo>
                    <a:lnTo>
                      <a:pt x="75" y="32"/>
                    </a:lnTo>
                    <a:lnTo>
                      <a:pt x="63" y="34"/>
                    </a:lnTo>
                    <a:lnTo>
                      <a:pt x="48" y="34"/>
                    </a:lnTo>
                    <a:lnTo>
                      <a:pt x="37" y="34"/>
                    </a:lnTo>
                    <a:lnTo>
                      <a:pt x="29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8" y="36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5" name="Freeform 454"/>
              <p:cNvSpPr>
                <a:spLocks/>
              </p:cNvSpPr>
              <p:nvPr/>
            </p:nvSpPr>
            <p:spPr bwMode="auto">
              <a:xfrm rot="20948911">
                <a:off x="3796558" y="4478467"/>
                <a:ext cx="143183" cy="36669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15" y="19"/>
                  </a:cxn>
                  <a:cxn ang="0">
                    <a:pos x="23" y="17"/>
                  </a:cxn>
                  <a:cxn ang="0">
                    <a:pos x="32" y="13"/>
                  </a:cxn>
                  <a:cxn ang="0">
                    <a:pos x="42" y="13"/>
                  </a:cxn>
                  <a:cxn ang="0">
                    <a:pos x="50" y="9"/>
                  </a:cxn>
                  <a:cxn ang="0">
                    <a:pos x="59" y="7"/>
                  </a:cxn>
                  <a:cxn ang="0">
                    <a:pos x="69" y="7"/>
                  </a:cxn>
                  <a:cxn ang="0">
                    <a:pos x="78" y="6"/>
                  </a:cxn>
                  <a:cxn ang="0">
                    <a:pos x="88" y="2"/>
                  </a:cxn>
                  <a:cxn ang="0">
                    <a:pos x="95" y="2"/>
                  </a:cxn>
                  <a:cxn ang="0">
                    <a:pos x="105" y="0"/>
                  </a:cxn>
                  <a:cxn ang="0">
                    <a:pos x="114" y="0"/>
                  </a:cxn>
                  <a:cxn ang="0">
                    <a:pos x="124" y="0"/>
                  </a:cxn>
                  <a:cxn ang="0">
                    <a:pos x="133" y="0"/>
                  </a:cxn>
                  <a:cxn ang="0">
                    <a:pos x="143" y="0"/>
                  </a:cxn>
                  <a:cxn ang="0">
                    <a:pos x="152" y="0"/>
                  </a:cxn>
                  <a:cxn ang="0">
                    <a:pos x="160" y="2"/>
                  </a:cxn>
                  <a:cxn ang="0">
                    <a:pos x="164" y="9"/>
                  </a:cxn>
                  <a:cxn ang="0">
                    <a:pos x="160" y="19"/>
                  </a:cxn>
                  <a:cxn ang="0">
                    <a:pos x="152" y="21"/>
                  </a:cxn>
                  <a:cxn ang="0">
                    <a:pos x="145" y="21"/>
                  </a:cxn>
                  <a:cxn ang="0">
                    <a:pos x="137" y="21"/>
                  </a:cxn>
                  <a:cxn ang="0">
                    <a:pos x="127" y="21"/>
                  </a:cxn>
                  <a:cxn ang="0">
                    <a:pos x="118" y="23"/>
                  </a:cxn>
                  <a:cxn ang="0">
                    <a:pos x="108" y="23"/>
                  </a:cxn>
                  <a:cxn ang="0">
                    <a:pos x="101" y="26"/>
                  </a:cxn>
                  <a:cxn ang="0">
                    <a:pos x="91" y="26"/>
                  </a:cxn>
                  <a:cxn ang="0">
                    <a:pos x="84" y="30"/>
                  </a:cxn>
                  <a:cxn ang="0">
                    <a:pos x="72" y="30"/>
                  </a:cxn>
                  <a:cxn ang="0">
                    <a:pos x="65" y="30"/>
                  </a:cxn>
                  <a:cxn ang="0">
                    <a:pos x="53" y="32"/>
                  </a:cxn>
                  <a:cxn ang="0">
                    <a:pos x="46" y="36"/>
                  </a:cxn>
                  <a:cxn ang="0">
                    <a:pos x="34" y="36"/>
                  </a:cxn>
                  <a:cxn ang="0">
                    <a:pos x="27" y="38"/>
                  </a:cxn>
                  <a:cxn ang="0">
                    <a:pos x="19" y="38"/>
                  </a:cxn>
                  <a:cxn ang="0">
                    <a:pos x="12" y="42"/>
                  </a:cxn>
                  <a:cxn ang="0">
                    <a:pos x="4" y="38"/>
                  </a:cxn>
                  <a:cxn ang="0">
                    <a:pos x="0" y="34"/>
                  </a:cxn>
                  <a:cxn ang="0">
                    <a:pos x="0" y="26"/>
                  </a:cxn>
                  <a:cxn ang="0">
                    <a:pos x="8" y="23"/>
                  </a:cxn>
                  <a:cxn ang="0">
                    <a:pos x="8" y="23"/>
                  </a:cxn>
                </a:cxnLst>
                <a:rect l="0" t="0" r="r" b="b"/>
                <a:pathLst>
                  <a:path w="164" h="42">
                    <a:moveTo>
                      <a:pt x="8" y="23"/>
                    </a:moveTo>
                    <a:lnTo>
                      <a:pt x="15" y="19"/>
                    </a:lnTo>
                    <a:lnTo>
                      <a:pt x="23" y="17"/>
                    </a:lnTo>
                    <a:lnTo>
                      <a:pt x="32" y="13"/>
                    </a:lnTo>
                    <a:lnTo>
                      <a:pt x="42" y="13"/>
                    </a:lnTo>
                    <a:lnTo>
                      <a:pt x="50" y="9"/>
                    </a:lnTo>
                    <a:lnTo>
                      <a:pt x="59" y="7"/>
                    </a:lnTo>
                    <a:lnTo>
                      <a:pt x="69" y="7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5" y="2"/>
                    </a:lnTo>
                    <a:lnTo>
                      <a:pt x="105" y="0"/>
                    </a:lnTo>
                    <a:lnTo>
                      <a:pt x="114" y="0"/>
                    </a:lnTo>
                    <a:lnTo>
                      <a:pt x="124" y="0"/>
                    </a:lnTo>
                    <a:lnTo>
                      <a:pt x="133" y="0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60" y="2"/>
                    </a:lnTo>
                    <a:lnTo>
                      <a:pt x="164" y="9"/>
                    </a:lnTo>
                    <a:lnTo>
                      <a:pt x="160" y="19"/>
                    </a:lnTo>
                    <a:lnTo>
                      <a:pt x="152" y="21"/>
                    </a:lnTo>
                    <a:lnTo>
                      <a:pt x="145" y="21"/>
                    </a:lnTo>
                    <a:lnTo>
                      <a:pt x="137" y="21"/>
                    </a:lnTo>
                    <a:lnTo>
                      <a:pt x="127" y="21"/>
                    </a:lnTo>
                    <a:lnTo>
                      <a:pt x="118" y="23"/>
                    </a:lnTo>
                    <a:lnTo>
                      <a:pt x="108" y="23"/>
                    </a:lnTo>
                    <a:lnTo>
                      <a:pt x="101" y="26"/>
                    </a:lnTo>
                    <a:lnTo>
                      <a:pt x="91" y="26"/>
                    </a:lnTo>
                    <a:lnTo>
                      <a:pt x="84" y="30"/>
                    </a:lnTo>
                    <a:lnTo>
                      <a:pt x="72" y="30"/>
                    </a:lnTo>
                    <a:lnTo>
                      <a:pt x="65" y="30"/>
                    </a:lnTo>
                    <a:lnTo>
                      <a:pt x="53" y="32"/>
                    </a:lnTo>
                    <a:lnTo>
                      <a:pt x="46" y="36"/>
                    </a:lnTo>
                    <a:lnTo>
                      <a:pt x="34" y="36"/>
                    </a:lnTo>
                    <a:lnTo>
                      <a:pt x="27" y="38"/>
                    </a:lnTo>
                    <a:lnTo>
                      <a:pt x="19" y="38"/>
                    </a:lnTo>
                    <a:lnTo>
                      <a:pt x="12" y="42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8" y="23"/>
                    </a:lnTo>
                    <a:lnTo>
                      <a:pt x="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6" name="Freeform 455"/>
              <p:cNvSpPr>
                <a:spLocks/>
              </p:cNvSpPr>
              <p:nvPr/>
            </p:nvSpPr>
            <p:spPr bwMode="auto">
              <a:xfrm rot="20948911">
                <a:off x="3905479" y="4450448"/>
                <a:ext cx="182471" cy="567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6" y="0"/>
                  </a:cxn>
                  <a:cxn ang="0">
                    <a:pos x="38" y="0"/>
                  </a:cxn>
                  <a:cxn ang="0">
                    <a:pos x="49" y="0"/>
                  </a:cxn>
                  <a:cxn ang="0">
                    <a:pos x="60" y="2"/>
                  </a:cxn>
                  <a:cxn ang="0">
                    <a:pos x="72" y="4"/>
                  </a:cxn>
                  <a:cxn ang="0">
                    <a:pos x="85" y="6"/>
                  </a:cxn>
                  <a:cxn ang="0">
                    <a:pos x="97" y="10"/>
                  </a:cxn>
                  <a:cxn ang="0">
                    <a:pos x="110" y="11"/>
                  </a:cxn>
                  <a:cxn ang="0">
                    <a:pos x="121" y="15"/>
                  </a:cxn>
                  <a:cxn ang="0">
                    <a:pos x="133" y="17"/>
                  </a:cxn>
                  <a:cxn ang="0">
                    <a:pos x="144" y="23"/>
                  </a:cxn>
                  <a:cxn ang="0">
                    <a:pos x="155" y="25"/>
                  </a:cxn>
                  <a:cxn ang="0">
                    <a:pos x="167" y="30"/>
                  </a:cxn>
                  <a:cxn ang="0">
                    <a:pos x="178" y="34"/>
                  </a:cxn>
                  <a:cxn ang="0">
                    <a:pos x="190" y="38"/>
                  </a:cxn>
                  <a:cxn ang="0">
                    <a:pos x="201" y="42"/>
                  </a:cxn>
                  <a:cxn ang="0">
                    <a:pos x="209" y="48"/>
                  </a:cxn>
                  <a:cxn ang="0">
                    <a:pos x="209" y="57"/>
                  </a:cxn>
                  <a:cxn ang="0">
                    <a:pos x="205" y="65"/>
                  </a:cxn>
                  <a:cxn ang="0">
                    <a:pos x="195" y="65"/>
                  </a:cxn>
                  <a:cxn ang="0">
                    <a:pos x="182" y="65"/>
                  </a:cxn>
                  <a:cxn ang="0">
                    <a:pos x="171" y="61"/>
                  </a:cxn>
                  <a:cxn ang="0">
                    <a:pos x="159" y="59"/>
                  </a:cxn>
                  <a:cxn ang="0">
                    <a:pos x="148" y="57"/>
                  </a:cxn>
                  <a:cxn ang="0">
                    <a:pos x="136" y="53"/>
                  </a:cxn>
                  <a:cxn ang="0">
                    <a:pos x="125" y="53"/>
                  </a:cxn>
                  <a:cxn ang="0">
                    <a:pos x="114" y="48"/>
                  </a:cxn>
                  <a:cxn ang="0">
                    <a:pos x="102" y="48"/>
                  </a:cxn>
                  <a:cxn ang="0">
                    <a:pos x="91" y="42"/>
                  </a:cxn>
                  <a:cxn ang="0">
                    <a:pos x="79" y="42"/>
                  </a:cxn>
                  <a:cxn ang="0">
                    <a:pos x="68" y="38"/>
                  </a:cxn>
                  <a:cxn ang="0">
                    <a:pos x="57" y="34"/>
                  </a:cxn>
                  <a:cxn ang="0">
                    <a:pos x="45" y="30"/>
                  </a:cxn>
                  <a:cxn ang="0">
                    <a:pos x="34" y="30"/>
                  </a:cxn>
                  <a:cxn ang="0">
                    <a:pos x="22" y="27"/>
                  </a:cxn>
                  <a:cxn ang="0">
                    <a:pos x="11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3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209" h="65">
                    <a:moveTo>
                      <a:pt x="15" y="0"/>
                    </a:moveTo>
                    <a:lnTo>
                      <a:pt x="26" y="0"/>
                    </a:lnTo>
                    <a:lnTo>
                      <a:pt x="38" y="0"/>
                    </a:lnTo>
                    <a:lnTo>
                      <a:pt x="49" y="0"/>
                    </a:lnTo>
                    <a:lnTo>
                      <a:pt x="60" y="2"/>
                    </a:lnTo>
                    <a:lnTo>
                      <a:pt x="72" y="4"/>
                    </a:lnTo>
                    <a:lnTo>
                      <a:pt x="85" y="6"/>
                    </a:lnTo>
                    <a:lnTo>
                      <a:pt x="97" y="10"/>
                    </a:lnTo>
                    <a:lnTo>
                      <a:pt x="110" y="11"/>
                    </a:lnTo>
                    <a:lnTo>
                      <a:pt x="121" y="15"/>
                    </a:lnTo>
                    <a:lnTo>
                      <a:pt x="133" y="17"/>
                    </a:lnTo>
                    <a:lnTo>
                      <a:pt x="144" y="23"/>
                    </a:lnTo>
                    <a:lnTo>
                      <a:pt x="155" y="25"/>
                    </a:lnTo>
                    <a:lnTo>
                      <a:pt x="167" y="30"/>
                    </a:lnTo>
                    <a:lnTo>
                      <a:pt x="178" y="34"/>
                    </a:lnTo>
                    <a:lnTo>
                      <a:pt x="190" y="38"/>
                    </a:lnTo>
                    <a:lnTo>
                      <a:pt x="201" y="42"/>
                    </a:lnTo>
                    <a:lnTo>
                      <a:pt x="209" y="48"/>
                    </a:lnTo>
                    <a:lnTo>
                      <a:pt x="209" y="57"/>
                    </a:lnTo>
                    <a:lnTo>
                      <a:pt x="205" y="65"/>
                    </a:lnTo>
                    <a:lnTo>
                      <a:pt x="195" y="65"/>
                    </a:lnTo>
                    <a:lnTo>
                      <a:pt x="182" y="65"/>
                    </a:lnTo>
                    <a:lnTo>
                      <a:pt x="171" y="61"/>
                    </a:lnTo>
                    <a:lnTo>
                      <a:pt x="159" y="59"/>
                    </a:lnTo>
                    <a:lnTo>
                      <a:pt x="148" y="57"/>
                    </a:lnTo>
                    <a:lnTo>
                      <a:pt x="136" y="53"/>
                    </a:lnTo>
                    <a:lnTo>
                      <a:pt x="125" y="53"/>
                    </a:lnTo>
                    <a:lnTo>
                      <a:pt x="114" y="48"/>
                    </a:lnTo>
                    <a:lnTo>
                      <a:pt x="102" y="48"/>
                    </a:lnTo>
                    <a:lnTo>
                      <a:pt x="91" y="42"/>
                    </a:lnTo>
                    <a:lnTo>
                      <a:pt x="79" y="42"/>
                    </a:lnTo>
                    <a:lnTo>
                      <a:pt x="68" y="38"/>
                    </a:lnTo>
                    <a:lnTo>
                      <a:pt x="57" y="34"/>
                    </a:lnTo>
                    <a:lnTo>
                      <a:pt x="45" y="30"/>
                    </a:lnTo>
                    <a:lnTo>
                      <a:pt x="34" y="30"/>
                    </a:lnTo>
                    <a:lnTo>
                      <a:pt x="22" y="27"/>
                    </a:lnTo>
                    <a:lnTo>
                      <a:pt x="11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3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7" name="Freeform 456"/>
              <p:cNvSpPr>
                <a:spLocks/>
              </p:cNvSpPr>
              <p:nvPr/>
            </p:nvSpPr>
            <p:spPr bwMode="auto">
              <a:xfrm rot="20948911">
                <a:off x="3954135" y="4484418"/>
                <a:ext cx="176360" cy="61115"/>
              </a:xfrm>
              <a:custGeom>
                <a:avLst/>
                <a:gdLst/>
                <a:ahLst/>
                <a:cxnLst>
                  <a:cxn ang="0">
                    <a:pos x="196" y="26"/>
                  </a:cxn>
                  <a:cxn ang="0">
                    <a:pos x="185" y="28"/>
                  </a:cxn>
                  <a:cxn ang="0">
                    <a:pos x="177" y="30"/>
                  </a:cxn>
                  <a:cxn ang="0">
                    <a:pos x="166" y="34"/>
                  </a:cxn>
                  <a:cxn ang="0">
                    <a:pos x="154" y="39"/>
                  </a:cxn>
                  <a:cxn ang="0">
                    <a:pos x="143" y="41"/>
                  </a:cxn>
                  <a:cxn ang="0">
                    <a:pos x="129" y="47"/>
                  </a:cxn>
                  <a:cxn ang="0">
                    <a:pos x="116" y="51"/>
                  </a:cxn>
                  <a:cxn ang="0">
                    <a:pos x="105" y="53"/>
                  </a:cxn>
                  <a:cxn ang="0">
                    <a:pos x="89" y="57"/>
                  </a:cxn>
                  <a:cxn ang="0">
                    <a:pos x="78" y="58"/>
                  </a:cxn>
                  <a:cxn ang="0">
                    <a:pos x="63" y="62"/>
                  </a:cxn>
                  <a:cxn ang="0">
                    <a:pos x="51" y="64"/>
                  </a:cxn>
                  <a:cxn ang="0">
                    <a:pos x="40" y="66"/>
                  </a:cxn>
                  <a:cxn ang="0">
                    <a:pos x="31" y="68"/>
                  </a:cxn>
                  <a:cxn ang="0">
                    <a:pos x="21" y="70"/>
                  </a:cxn>
                  <a:cxn ang="0">
                    <a:pos x="13" y="70"/>
                  </a:cxn>
                  <a:cxn ang="0">
                    <a:pos x="4" y="70"/>
                  </a:cxn>
                  <a:cxn ang="0">
                    <a:pos x="0" y="62"/>
                  </a:cxn>
                  <a:cxn ang="0">
                    <a:pos x="0" y="57"/>
                  </a:cxn>
                  <a:cxn ang="0">
                    <a:pos x="10" y="51"/>
                  </a:cxn>
                  <a:cxn ang="0">
                    <a:pos x="19" y="45"/>
                  </a:cxn>
                  <a:cxn ang="0">
                    <a:pos x="29" y="39"/>
                  </a:cxn>
                  <a:cxn ang="0">
                    <a:pos x="40" y="32"/>
                  </a:cxn>
                  <a:cxn ang="0">
                    <a:pos x="51" y="28"/>
                  </a:cxn>
                  <a:cxn ang="0">
                    <a:pos x="59" y="22"/>
                  </a:cxn>
                  <a:cxn ang="0">
                    <a:pos x="67" y="20"/>
                  </a:cxn>
                  <a:cxn ang="0">
                    <a:pos x="74" y="17"/>
                  </a:cxn>
                  <a:cxn ang="0">
                    <a:pos x="82" y="17"/>
                  </a:cxn>
                  <a:cxn ang="0">
                    <a:pos x="89" y="15"/>
                  </a:cxn>
                  <a:cxn ang="0">
                    <a:pos x="99" y="15"/>
                  </a:cxn>
                  <a:cxn ang="0">
                    <a:pos x="108" y="11"/>
                  </a:cxn>
                  <a:cxn ang="0">
                    <a:pos x="118" y="11"/>
                  </a:cxn>
                  <a:cxn ang="0">
                    <a:pos x="126" y="9"/>
                  </a:cxn>
                  <a:cxn ang="0">
                    <a:pos x="135" y="9"/>
                  </a:cxn>
                  <a:cxn ang="0">
                    <a:pos x="143" y="5"/>
                  </a:cxn>
                  <a:cxn ang="0">
                    <a:pos x="152" y="5"/>
                  </a:cxn>
                  <a:cxn ang="0">
                    <a:pos x="160" y="5"/>
                  </a:cxn>
                  <a:cxn ang="0">
                    <a:pos x="169" y="3"/>
                  </a:cxn>
                  <a:cxn ang="0">
                    <a:pos x="177" y="1"/>
                  </a:cxn>
                  <a:cxn ang="0">
                    <a:pos x="186" y="0"/>
                  </a:cxn>
                  <a:cxn ang="0">
                    <a:pos x="196" y="0"/>
                  </a:cxn>
                  <a:cxn ang="0">
                    <a:pos x="202" y="9"/>
                  </a:cxn>
                  <a:cxn ang="0">
                    <a:pos x="202" y="17"/>
                  </a:cxn>
                  <a:cxn ang="0">
                    <a:pos x="196" y="26"/>
                  </a:cxn>
                  <a:cxn ang="0">
                    <a:pos x="196" y="26"/>
                  </a:cxn>
                </a:cxnLst>
                <a:rect l="0" t="0" r="r" b="b"/>
                <a:pathLst>
                  <a:path w="202" h="70">
                    <a:moveTo>
                      <a:pt x="196" y="26"/>
                    </a:moveTo>
                    <a:lnTo>
                      <a:pt x="185" y="28"/>
                    </a:lnTo>
                    <a:lnTo>
                      <a:pt x="177" y="30"/>
                    </a:lnTo>
                    <a:lnTo>
                      <a:pt x="166" y="34"/>
                    </a:lnTo>
                    <a:lnTo>
                      <a:pt x="154" y="39"/>
                    </a:lnTo>
                    <a:lnTo>
                      <a:pt x="143" y="41"/>
                    </a:lnTo>
                    <a:lnTo>
                      <a:pt x="129" y="47"/>
                    </a:lnTo>
                    <a:lnTo>
                      <a:pt x="116" y="51"/>
                    </a:lnTo>
                    <a:lnTo>
                      <a:pt x="105" y="53"/>
                    </a:lnTo>
                    <a:lnTo>
                      <a:pt x="89" y="57"/>
                    </a:lnTo>
                    <a:lnTo>
                      <a:pt x="78" y="58"/>
                    </a:lnTo>
                    <a:lnTo>
                      <a:pt x="63" y="62"/>
                    </a:lnTo>
                    <a:lnTo>
                      <a:pt x="51" y="64"/>
                    </a:lnTo>
                    <a:lnTo>
                      <a:pt x="40" y="66"/>
                    </a:lnTo>
                    <a:lnTo>
                      <a:pt x="31" y="68"/>
                    </a:lnTo>
                    <a:lnTo>
                      <a:pt x="21" y="70"/>
                    </a:lnTo>
                    <a:lnTo>
                      <a:pt x="13" y="70"/>
                    </a:lnTo>
                    <a:lnTo>
                      <a:pt x="4" y="70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10" y="51"/>
                    </a:lnTo>
                    <a:lnTo>
                      <a:pt x="19" y="45"/>
                    </a:lnTo>
                    <a:lnTo>
                      <a:pt x="29" y="39"/>
                    </a:lnTo>
                    <a:lnTo>
                      <a:pt x="40" y="32"/>
                    </a:lnTo>
                    <a:lnTo>
                      <a:pt x="51" y="28"/>
                    </a:lnTo>
                    <a:lnTo>
                      <a:pt x="59" y="22"/>
                    </a:lnTo>
                    <a:lnTo>
                      <a:pt x="67" y="20"/>
                    </a:lnTo>
                    <a:lnTo>
                      <a:pt x="74" y="17"/>
                    </a:lnTo>
                    <a:lnTo>
                      <a:pt x="82" y="17"/>
                    </a:lnTo>
                    <a:lnTo>
                      <a:pt x="89" y="15"/>
                    </a:lnTo>
                    <a:lnTo>
                      <a:pt x="99" y="15"/>
                    </a:lnTo>
                    <a:lnTo>
                      <a:pt x="108" y="11"/>
                    </a:lnTo>
                    <a:lnTo>
                      <a:pt x="118" y="11"/>
                    </a:lnTo>
                    <a:lnTo>
                      <a:pt x="126" y="9"/>
                    </a:lnTo>
                    <a:lnTo>
                      <a:pt x="135" y="9"/>
                    </a:lnTo>
                    <a:lnTo>
                      <a:pt x="143" y="5"/>
                    </a:lnTo>
                    <a:lnTo>
                      <a:pt x="152" y="5"/>
                    </a:lnTo>
                    <a:lnTo>
                      <a:pt x="160" y="5"/>
                    </a:lnTo>
                    <a:lnTo>
                      <a:pt x="169" y="3"/>
                    </a:lnTo>
                    <a:lnTo>
                      <a:pt x="177" y="1"/>
                    </a:lnTo>
                    <a:lnTo>
                      <a:pt x="186" y="0"/>
                    </a:lnTo>
                    <a:lnTo>
                      <a:pt x="196" y="0"/>
                    </a:lnTo>
                    <a:lnTo>
                      <a:pt x="202" y="9"/>
                    </a:lnTo>
                    <a:lnTo>
                      <a:pt x="202" y="17"/>
                    </a:lnTo>
                    <a:lnTo>
                      <a:pt x="196" y="26"/>
                    </a:lnTo>
                    <a:lnTo>
                      <a:pt x="19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8" name="Freeform 457"/>
              <p:cNvSpPr>
                <a:spLocks/>
              </p:cNvSpPr>
              <p:nvPr/>
            </p:nvSpPr>
            <p:spPr bwMode="auto">
              <a:xfrm rot="20948911">
                <a:off x="4024578" y="4515923"/>
                <a:ext cx="74211" cy="12135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2"/>
                  </a:cxn>
                  <a:cxn ang="0">
                    <a:pos x="36" y="8"/>
                  </a:cxn>
                  <a:cxn ang="0">
                    <a:pos x="43" y="12"/>
                  </a:cxn>
                  <a:cxn ang="0">
                    <a:pos x="51" y="19"/>
                  </a:cxn>
                  <a:cxn ang="0">
                    <a:pos x="57" y="25"/>
                  </a:cxn>
                  <a:cxn ang="0">
                    <a:pos x="60" y="31"/>
                  </a:cxn>
                  <a:cxn ang="0">
                    <a:pos x="66" y="38"/>
                  </a:cxn>
                  <a:cxn ang="0">
                    <a:pos x="72" y="48"/>
                  </a:cxn>
                  <a:cxn ang="0">
                    <a:pos x="74" y="54"/>
                  </a:cxn>
                  <a:cxn ang="0">
                    <a:pos x="76" y="63"/>
                  </a:cxn>
                  <a:cxn ang="0">
                    <a:pos x="80" y="73"/>
                  </a:cxn>
                  <a:cxn ang="0">
                    <a:pos x="81" y="80"/>
                  </a:cxn>
                  <a:cxn ang="0">
                    <a:pos x="83" y="90"/>
                  </a:cxn>
                  <a:cxn ang="0">
                    <a:pos x="83" y="99"/>
                  </a:cxn>
                  <a:cxn ang="0">
                    <a:pos x="83" y="107"/>
                  </a:cxn>
                  <a:cxn ang="0">
                    <a:pos x="85" y="118"/>
                  </a:cxn>
                  <a:cxn ang="0">
                    <a:pos x="83" y="128"/>
                  </a:cxn>
                  <a:cxn ang="0">
                    <a:pos x="80" y="134"/>
                  </a:cxn>
                  <a:cxn ang="0">
                    <a:pos x="72" y="137"/>
                  </a:cxn>
                  <a:cxn ang="0">
                    <a:pos x="64" y="139"/>
                  </a:cxn>
                  <a:cxn ang="0">
                    <a:pos x="57" y="137"/>
                  </a:cxn>
                  <a:cxn ang="0">
                    <a:pos x="51" y="134"/>
                  </a:cxn>
                  <a:cxn ang="0">
                    <a:pos x="45" y="128"/>
                  </a:cxn>
                  <a:cxn ang="0">
                    <a:pos x="45" y="118"/>
                  </a:cxn>
                  <a:cxn ang="0">
                    <a:pos x="45" y="113"/>
                  </a:cxn>
                  <a:cxn ang="0">
                    <a:pos x="45" y="105"/>
                  </a:cxn>
                  <a:cxn ang="0">
                    <a:pos x="45" y="96"/>
                  </a:cxn>
                  <a:cxn ang="0">
                    <a:pos x="45" y="90"/>
                  </a:cxn>
                  <a:cxn ang="0">
                    <a:pos x="43" y="84"/>
                  </a:cxn>
                  <a:cxn ang="0">
                    <a:pos x="43" y="76"/>
                  </a:cxn>
                  <a:cxn ang="0">
                    <a:pos x="41" y="69"/>
                  </a:cxn>
                  <a:cxn ang="0">
                    <a:pos x="41" y="65"/>
                  </a:cxn>
                  <a:cxn ang="0">
                    <a:pos x="36" y="52"/>
                  </a:cxn>
                  <a:cxn ang="0">
                    <a:pos x="30" y="42"/>
                  </a:cxn>
                  <a:cxn ang="0">
                    <a:pos x="21" y="31"/>
                  </a:cxn>
                  <a:cxn ang="0">
                    <a:pos x="9" y="27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85" h="139">
                    <a:moveTo>
                      <a:pt x="19" y="0"/>
                    </a:moveTo>
                    <a:lnTo>
                      <a:pt x="26" y="2"/>
                    </a:lnTo>
                    <a:lnTo>
                      <a:pt x="36" y="8"/>
                    </a:lnTo>
                    <a:lnTo>
                      <a:pt x="43" y="12"/>
                    </a:lnTo>
                    <a:lnTo>
                      <a:pt x="51" y="19"/>
                    </a:lnTo>
                    <a:lnTo>
                      <a:pt x="57" y="25"/>
                    </a:lnTo>
                    <a:lnTo>
                      <a:pt x="60" y="31"/>
                    </a:lnTo>
                    <a:lnTo>
                      <a:pt x="66" y="38"/>
                    </a:lnTo>
                    <a:lnTo>
                      <a:pt x="72" y="48"/>
                    </a:lnTo>
                    <a:lnTo>
                      <a:pt x="74" y="54"/>
                    </a:lnTo>
                    <a:lnTo>
                      <a:pt x="76" y="63"/>
                    </a:lnTo>
                    <a:lnTo>
                      <a:pt x="80" y="73"/>
                    </a:lnTo>
                    <a:lnTo>
                      <a:pt x="81" y="80"/>
                    </a:lnTo>
                    <a:lnTo>
                      <a:pt x="83" y="90"/>
                    </a:lnTo>
                    <a:lnTo>
                      <a:pt x="83" y="99"/>
                    </a:lnTo>
                    <a:lnTo>
                      <a:pt x="83" y="107"/>
                    </a:lnTo>
                    <a:lnTo>
                      <a:pt x="85" y="118"/>
                    </a:lnTo>
                    <a:lnTo>
                      <a:pt x="83" y="128"/>
                    </a:lnTo>
                    <a:lnTo>
                      <a:pt x="80" y="134"/>
                    </a:lnTo>
                    <a:lnTo>
                      <a:pt x="72" y="137"/>
                    </a:lnTo>
                    <a:lnTo>
                      <a:pt x="64" y="139"/>
                    </a:lnTo>
                    <a:lnTo>
                      <a:pt x="57" y="137"/>
                    </a:lnTo>
                    <a:lnTo>
                      <a:pt x="51" y="134"/>
                    </a:lnTo>
                    <a:lnTo>
                      <a:pt x="45" y="128"/>
                    </a:lnTo>
                    <a:lnTo>
                      <a:pt x="45" y="118"/>
                    </a:lnTo>
                    <a:lnTo>
                      <a:pt x="45" y="113"/>
                    </a:lnTo>
                    <a:lnTo>
                      <a:pt x="45" y="105"/>
                    </a:lnTo>
                    <a:lnTo>
                      <a:pt x="45" y="96"/>
                    </a:lnTo>
                    <a:lnTo>
                      <a:pt x="45" y="90"/>
                    </a:lnTo>
                    <a:lnTo>
                      <a:pt x="43" y="84"/>
                    </a:lnTo>
                    <a:lnTo>
                      <a:pt x="43" y="76"/>
                    </a:lnTo>
                    <a:lnTo>
                      <a:pt x="41" y="69"/>
                    </a:lnTo>
                    <a:lnTo>
                      <a:pt x="41" y="65"/>
                    </a:lnTo>
                    <a:lnTo>
                      <a:pt x="36" y="52"/>
                    </a:lnTo>
                    <a:lnTo>
                      <a:pt x="30" y="42"/>
                    </a:lnTo>
                    <a:lnTo>
                      <a:pt x="21" y="31"/>
                    </a:lnTo>
                    <a:lnTo>
                      <a:pt x="9" y="27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9" name="Freeform 458"/>
              <p:cNvSpPr>
                <a:spLocks/>
              </p:cNvSpPr>
              <p:nvPr/>
            </p:nvSpPr>
            <p:spPr bwMode="auto">
              <a:xfrm rot="20948911">
                <a:off x="4040643" y="4584086"/>
                <a:ext cx="108260" cy="103022"/>
              </a:xfrm>
              <a:custGeom>
                <a:avLst/>
                <a:gdLst/>
                <a:ahLst/>
                <a:cxnLst>
                  <a:cxn ang="0">
                    <a:pos x="8" y="99"/>
                  </a:cxn>
                  <a:cxn ang="0">
                    <a:pos x="12" y="99"/>
                  </a:cxn>
                  <a:cxn ang="0">
                    <a:pos x="17" y="95"/>
                  </a:cxn>
                  <a:cxn ang="0">
                    <a:pos x="25" y="93"/>
                  </a:cxn>
                  <a:cxn ang="0">
                    <a:pos x="33" y="91"/>
                  </a:cxn>
                  <a:cxn ang="0">
                    <a:pos x="40" y="88"/>
                  </a:cxn>
                  <a:cxn ang="0">
                    <a:pos x="48" y="88"/>
                  </a:cxn>
                  <a:cxn ang="0">
                    <a:pos x="55" y="82"/>
                  </a:cxn>
                  <a:cxn ang="0">
                    <a:pos x="65" y="80"/>
                  </a:cxn>
                  <a:cxn ang="0">
                    <a:pos x="75" y="70"/>
                  </a:cxn>
                  <a:cxn ang="0">
                    <a:pos x="82" y="61"/>
                  </a:cxn>
                  <a:cxn ang="0">
                    <a:pos x="82" y="55"/>
                  </a:cxn>
                  <a:cxn ang="0">
                    <a:pos x="82" y="50"/>
                  </a:cxn>
                  <a:cxn ang="0">
                    <a:pos x="78" y="42"/>
                  </a:cxn>
                  <a:cxn ang="0">
                    <a:pos x="75" y="34"/>
                  </a:cxn>
                  <a:cxn ang="0">
                    <a:pos x="69" y="27"/>
                  </a:cxn>
                  <a:cxn ang="0">
                    <a:pos x="67" y="17"/>
                  </a:cxn>
                  <a:cxn ang="0">
                    <a:pos x="69" y="12"/>
                  </a:cxn>
                  <a:cxn ang="0">
                    <a:pos x="75" y="6"/>
                  </a:cxn>
                  <a:cxn ang="0">
                    <a:pos x="78" y="0"/>
                  </a:cxn>
                  <a:cxn ang="0">
                    <a:pos x="86" y="0"/>
                  </a:cxn>
                  <a:cxn ang="0">
                    <a:pos x="94" y="2"/>
                  </a:cxn>
                  <a:cxn ang="0">
                    <a:pos x="103" y="8"/>
                  </a:cxn>
                  <a:cxn ang="0">
                    <a:pos x="113" y="19"/>
                  </a:cxn>
                  <a:cxn ang="0">
                    <a:pos x="118" y="31"/>
                  </a:cxn>
                  <a:cxn ang="0">
                    <a:pos x="122" y="42"/>
                  </a:cxn>
                  <a:cxn ang="0">
                    <a:pos x="124" y="53"/>
                  </a:cxn>
                  <a:cxn ang="0">
                    <a:pos x="118" y="61"/>
                  </a:cxn>
                  <a:cxn ang="0">
                    <a:pos x="116" y="70"/>
                  </a:cxn>
                  <a:cxn ang="0">
                    <a:pos x="109" y="78"/>
                  </a:cxn>
                  <a:cxn ang="0">
                    <a:pos x="101" y="88"/>
                  </a:cxn>
                  <a:cxn ang="0">
                    <a:pos x="90" y="91"/>
                  </a:cxn>
                  <a:cxn ang="0">
                    <a:pos x="80" y="99"/>
                  </a:cxn>
                  <a:cxn ang="0">
                    <a:pos x="69" y="103"/>
                  </a:cxn>
                  <a:cxn ang="0">
                    <a:pos x="57" y="108"/>
                  </a:cxn>
                  <a:cxn ang="0">
                    <a:pos x="44" y="110"/>
                  </a:cxn>
                  <a:cxn ang="0">
                    <a:pos x="33" y="114"/>
                  </a:cxn>
                  <a:cxn ang="0">
                    <a:pos x="21" y="116"/>
                  </a:cxn>
                  <a:cxn ang="0">
                    <a:pos x="10" y="118"/>
                  </a:cxn>
                  <a:cxn ang="0">
                    <a:pos x="2" y="116"/>
                  </a:cxn>
                  <a:cxn ang="0">
                    <a:pos x="0" y="110"/>
                  </a:cxn>
                  <a:cxn ang="0">
                    <a:pos x="0" y="105"/>
                  </a:cxn>
                  <a:cxn ang="0">
                    <a:pos x="8" y="99"/>
                  </a:cxn>
                  <a:cxn ang="0">
                    <a:pos x="8" y="99"/>
                  </a:cxn>
                </a:cxnLst>
                <a:rect l="0" t="0" r="r" b="b"/>
                <a:pathLst>
                  <a:path w="124" h="118">
                    <a:moveTo>
                      <a:pt x="8" y="99"/>
                    </a:moveTo>
                    <a:lnTo>
                      <a:pt x="12" y="99"/>
                    </a:lnTo>
                    <a:lnTo>
                      <a:pt x="17" y="95"/>
                    </a:lnTo>
                    <a:lnTo>
                      <a:pt x="25" y="93"/>
                    </a:lnTo>
                    <a:lnTo>
                      <a:pt x="33" y="91"/>
                    </a:lnTo>
                    <a:lnTo>
                      <a:pt x="40" y="88"/>
                    </a:lnTo>
                    <a:lnTo>
                      <a:pt x="48" y="88"/>
                    </a:lnTo>
                    <a:lnTo>
                      <a:pt x="55" y="82"/>
                    </a:lnTo>
                    <a:lnTo>
                      <a:pt x="65" y="80"/>
                    </a:lnTo>
                    <a:lnTo>
                      <a:pt x="75" y="70"/>
                    </a:lnTo>
                    <a:lnTo>
                      <a:pt x="82" y="61"/>
                    </a:lnTo>
                    <a:lnTo>
                      <a:pt x="82" y="55"/>
                    </a:lnTo>
                    <a:lnTo>
                      <a:pt x="82" y="50"/>
                    </a:lnTo>
                    <a:lnTo>
                      <a:pt x="78" y="42"/>
                    </a:lnTo>
                    <a:lnTo>
                      <a:pt x="75" y="34"/>
                    </a:lnTo>
                    <a:lnTo>
                      <a:pt x="69" y="27"/>
                    </a:lnTo>
                    <a:lnTo>
                      <a:pt x="67" y="17"/>
                    </a:lnTo>
                    <a:lnTo>
                      <a:pt x="69" y="12"/>
                    </a:lnTo>
                    <a:lnTo>
                      <a:pt x="75" y="6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94" y="2"/>
                    </a:lnTo>
                    <a:lnTo>
                      <a:pt x="103" y="8"/>
                    </a:lnTo>
                    <a:lnTo>
                      <a:pt x="113" y="19"/>
                    </a:lnTo>
                    <a:lnTo>
                      <a:pt x="118" y="31"/>
                    </a:lnTo>
                    <a:lnTo>
                      <a:pt x="122" y="42"/>
                    </a:lnTo>
                    <a:lnTo>
                      <a:pt x="124" y="53"/>
                    </a:lnTo>
                    <a:lnTo>
                      <a:pt x="118" y="61"/>
                    </a:lnTo>
                    <a:lnTo>
                      <a:pt x="116" y="70"/>
                    </a:lnTo>
                    <a:lnTo>
                      <a:pt x="109" y="78"/>
                    </a:lnTo>
                    <a:lnTo>
                      <a:pt x="101" y="88"/>
                    </a:lnTo>
                    <a:lnTo>
                      <a:pt x="90" y="91"/>
                    </a:lnTo>
                    <a:lnTo>
                      <a:pt x="80" y="99"/>
                    </a:lnTo>
                    <a:lnTo>
                      <a:pt x="69" y="103"/>
                    </a:lnTo>
                    <a:lnTo>
                      <a:pt x="57" y="108"/>
                    </a:lnTo>
                    <a:lnTo>
                      <a:pt x="44" y="110"/>
                    </a:lnTo>
                    <a:lnTo>
                      <a:pt x="33" y="114"/>
                    </a:lnTo>
                    <a:lnTo>
                      <a:pt x="21" y="116"/>
                    </a:lnTo>
                    <a:lnTo>
                      <a:pt x="10" y="118"/>
                    </a:lnTo>
                    <a:lnTo>
                      <a:pt x="2" y="116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8" y="99"/>
                    </a:lnTo>
                    <a:lnTo>
                      <a:pt x="8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0" name="Freeform 459"/>
              <p:cNvSpPr>
                <a:spLocks/>
              </p:cNvSpPr>
              <p:nvPr/>
            </p:nvSpPr>
            <p:spPr bwMode="auto">
              <a:xfrm rot="20948911">
                <a:off x="4022831" y="4626261"/>
                <a:ext cx="86434" cy="29684"/>
              </a:xfrm>
              <a:custGeom>
                <a:avLst/>
                <a:gdLst/>
                <a:ahLst/>
                <a:cxnLst>
                  <a:cxn ang="0">
                    <a:pos x="92" y="19"/>
                  </a:cxn>
                  <a:cxn ang="0">
                    <a:pos x="80" y="21"/>
                  </a:cxn>
                  <a:cxn ang="0">
                    <a:pos x="69" y="25"/>
                  </a:cxn>
                  <a:cxn ang="0">
                    <a:pos x="61" y="27"/>
                  </a:cxn>
                  <a:cxn ang="0">
                    <a:pos x="54" y="28"/>
                  </a:cxn>
                  <a:cxn ang="0">
                    <a:pos x="44" y="30"/>
                  </a:cxn>
                  <a:cxn ang="0">
                    <a:pos x="35" y="32"/>
                  </a:cxn>
                  <a:cxn ang="0">
                    <a:pos x="23" y="32"/>
                  </a:cxn>
                  <a:cxn ang="0">
                    <a:pos x="12" y="34"/>
                  </a:cxn>
                  <a:cxn ang="0">
                    <a:pos x="4" y="30"/>
                  </a:cxn>
                  <a:cxn ang="0">
                    <a:pos x="0" y="25"/>
                  </a:cxn>
                  <a:cxn ang="0">
                    <a:pos x="2" y="19"/>
                  </a:cxn>
                  <a:cxn ang="0">
                    <a:pos x="10" y="15"/>
                  </a:cxn>
                  <a:cxn ang="0">
                    <a:pos x="19" y="13"/>
                  </a:cxn>
                  <a:cxn ang="0">
                    <a:pos x="29" y="11"/>
                  </a:cxn>
                  <a:cxn ang="0">
                    <a:pos x="38" y="8"/>
                  </a:cxn>
                  <a:cxn ang="0">
                    <a:pos x="50" y="8"/>
                  </a:cxn>
                  <a:cxn ang="0">
                    <a:pos x="57" y="4"/>
                  </a:cxn>
                  <a:cxn ang="0">
                    <a:pos x="69" y="4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96" y="2"/>
                  </a:cxn>
                  <a:cxn ang="0">
                    <a:pos x="99" y="8"/>
                  </a:cxn>
                  <a:cxn ang="0">
                    <a:pos x="99" y="13"/>
                  </a:cxn>
                  <a:cxn ang="0">
                    <a:pos x="92" y="19"/>
                  </a:cxn>
                  <a:cxn ang="0">
                    <a:pos x="92" y="19"/>
                  </a:cxn>
                </a:cxnLst>
                <a:rect l="0" t="0" r="r" b="b"/>
                <a:pathLst>
                  <a:path w="99" h="34">
                    <a:moveTo>
                      <a:pt x="92" y="19"/>
                    </a:moveTo>
                    <a:lnTo>
                      <a:pt x="80" y="21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4" y="28"/>
                    </a:lnTo>
                    <a:lnTo>
                      <a:pt x="44" y="30"/>
                    </a:lnTo>
                    <a:lnTo>
                      <a:pt x="35" y="32"/>
                    </a:lnTo>
                    <a:lnTo>
                      <a:pt x="23" y="32"/>
                    </a:lnTo>
                    <a:lnTo>
                      <a:pt x="12" y="34"/>
                    </a:lnTo>
                    <a:lnTo>
                      <a:pt x="4" y="30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10" y="15"/>
                    </a:lnTo>
                    <a:lnTo>
                      <a:pt x="19" y="13"/>
                    </a:lnTo>
                    <a:lnTo>
                      <a:pt x="29" y="11"/>
                    </a:lnTo>
                    <a:lnTo>
                      <a:pt x="38" y="8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9" y="4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96" y="2"/>
                    </a:lnTo>
                    <a:lnTo>
                      <a:pt x="99" y="8"/>
                    </a:lnTo>
                    <a:lnTo>
                      <a:pt x="99" y="13"/>
                    </a:lnTo>
                    <a:lnTo>
                      <a:pt x="92" y="19"/>
                    </a:lnTo>
                    <a:lnTo>
                      <a:pt x="9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1" name="Freeform 460"/>
              <p:cNvSpPr>
                <a:spLocks/>
              </p:cNvSpPr>
              <p:nvPr/>
            </p:nvSpPr>
            <p:spPr bwMode="auto">
              <a:xfrm rot="20948911">
                <a:off x="3854222" y="4498771"/>
                <a:ext cx="116118" cy="71591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7" y="6"/>
                  </a:cxn>
                  <a:cxn ang="0">
                    <a:pos x="25" y="6"/>
                  </a:cxn>
                  <a:cxn ang="0">
                    <a:pos x="32" y="10"/>
                  </a:cxn>
                  <a:cxn ang="0">
                    <a:pos x="40" y="13"/>
                  </a:cxn>
                  <a:cxn ang="0">
                    <a:pos x="46" y="17"/>
                  </a:cxn>
                  <a:cxn ang="0">
                    <a:pos x="53" y="21"/>
                  </a:cxn>
                  <a:cxn ang="0">
                    <a:pos x="61" y="23"/>
                  </a:cxn>
                  <a:cxn ang="0">
                    <a:pos x="69" y="29"/>
                  </a:cxn>
                  <a:cxn ang="0">
                    <a:pos x="76" y="32"/>
                  </a:cxn>
                  <a:cxn ang="0">
                    <a:pos x="84" y="34"/>
                  </a:cxn>
                  <a:cxn ang="0">
                    <a:pos x="89" y="40"/>
                  </a:cxn>
                  <a:cxn ang="0">
                    <a:pos x="97" y="42"/>
                  </a:cxn>
                  <a:cxn ang="0">
                    <a:pos x="103" y="46"/>
                  </a:cxn>
                  <a:cxn ang="0">
                    <a:pos x="110" y="51"/>
                  </a:cxn>
                  <a:cxn ang="0">
                    <a:pos x="118" y="53"/>
                  </a:cxn>
                  <a:cxn ang="0">
                    <a:pos x="126" y="59"/>
                  </a:cxn>
                  <a:cxn ang="0">
                    <a:pos x="133" y="67"/>
                  </a:cxn>
                  <a:cxn ang="0">
                    <a:pos x="133" y="76"/>
                  </a:cxn>
                  <a:cxn ang="0">
                    <a:pos x="126" y="82"/>
                  </a:cxn>
                  <a:cxn ang="0">
                    <a:pos x="116" y="82"/>
                  </a:cxn>
                  <a:cxn ang="0">
                    <a:pos x="109" y="78"/>
                  </a:cxn>
                  <a:cxn ang="0">
                    <a:pos x="101" y="74"/>
                  </a:cxn>
                  <a:cxn ang="0">
                    <a:pos x="93" y="70"/>
                  </a:cxn>
                  <a:cxn ang="0">
                    <a:pos x="88" y="69"/>
                  </a:cxn>
                  <a:cxn ang="0">
                    <a:pos x="80" y="63"/>
                  </a:cxn>
                  <a:cxn ang="0">
                    <a:pos x="72" y="59"/>
                  </a:cxn>
                  <a:cxn ang="0">
                    <a:pos x="65" y="55"/>
                  </a:cxn>
                  <a:cxn ang="0">
                    <a:pos x="57" y="51"/>
                  </a:cxn>
                  <a:cxn ang="0">
                    <a:pos x="50" y="46"/>
                  </a:cxn>
                  <a:cxn ang="0">
                    <a:pos x="42" y="40"/>
                  </a:cxn>
                  <a:cxn ang="0">
                    <a:pos x="34" y="38"/>
                  </a:cxn>
                  <a:cxn ang="0">
                    <a:pos x="29" y="34"/>
                  </a:cxn>
                  <a:cxn ang="0">
                    <a:pos x="15" y="25"/>
                  </a:cxn>
                  <a:cxn ang="0">
                    <a:pos x="4" y="17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33" h="82">
                    <a:moveTo>
                      <a:pt x="12" y="2"/>
                    </a:moveTo>
                    <a:lnTo>
                      <a:pt x="17" y="6"/>
                    </a:lnTo>
                    <a:lnTo>
                      <a:pt x="25" y="6"/>
                    </a:lnTo>
                    <a:lnTo>
                      <a:pt x="32" y="10"/>
                    </a:lnTo>
                    <a:lnTo>
                      <a:pt x="40" y="13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3"/>
                    </a:lnTo>
                    <a:lnTo>
                      <a:pt x="69" y="29"/>
                    </a:lnTo>
                    <a:lnTo>
                      <a:pt x="76" y="32"/>
                    </a:lnTo>
                    <a:lnTo>
                      <a:pt x="84" y="34"/>
                    </a:lnTo>
                    <a:lnTo>
                      <a:pt x="89" y="40"/>
                    </a:lnTo>
                    <a:lnTo>
                      <a:pt x="97" y="42"/>
                    </a:lnTo>
                    <a:lnTo>
                      <a:pt x="103" y="46"/>
                    </a:lnTo>
                    <a:lnTo>
                      <a:pt x="110" y="51"/>
                    </a:lnTo>
                    <a:lnTo>
                      <a:pt x="118" y="53"/>
                    </a:lnTo>
                    <a:lnTo>
                      <a:pt x="126" y="59"/>
                    </a:lnTo>
                    <a:lnTo>
                      <a:pt x="133" y="67"/>
                    </a:lnTo>
                    <a:lnTo>
                      <a:pt x="133" y="76"/>
                    </a:lnTo>
                    <a:lnTo>
                      <a:pt x="126" y="82"/>
                    </a:lnTo>
                    <a:lnTo>
                      <a:pt x="116" y="82"/>
                    </a:lnTo>
                    <a:lnTo>
                      <a:pt x="109" y="78"/>
                    </a:lnTo>
                    <a:lnTo>
                      <a:pt x="101" y="74"/>
                    </a:lnTo>
                    <a:lnTo>
                      <a:pt x="93" y="70"/>
                    </a:lnTo>
                    <a:lnTo>
                      <a:pt x="88" y="69"/>
                    </a:lnTo>
                    <a:lnTo>
                      <a:pt x="80" y="63"/>
                    </a:lnTo>
                    <a:lnTo>
                      <a:pt x="72" y="59"/>
                    </a:lnTo>
                    <a:lnTo>
                      <a:pt x="65" y="55"/>
                    </a:lnTo>
                    <a:lnTo>
                      <a:pt x="57" y="51"/>
                    </a:lnTo>
                    <a:lnTo>
                      <a:pt x="50" y="46"/>
                    </a:lnTo>
                    <a:lnTo>
                      <a:pt x="42" y="40"/>
                    </a:lnTo>
                    <a:lnTo>
                      <a:pt x="34" y="38"/>
                    </a:lnTo>
                    <a:lnTo>
                      <a:pt x="29" y="34"/>
                    </a:lnTo>
                    <a:lnTo>
                      <a:pt x="15" y="25"/>
                    </a:lnTo>
                    <a:lnTo>
                      <a:pt x="4" y="17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2" name="Freeform 461"/>
              <p:cNvSpPr>
                <a:spLocks/>
              </p:cNvSpPr>
              <p:nvPr/>
            </p:nvSpPr>
            <p:spPr bwMode="auto">
              <a:xfrm rot="20948911">
                <a:off x="3535749" y="4792447"/>
                <a:ext cx="33176" cy="46273"/>
              </a:xfrm>
              <a:custGeom>
                <a:avLst/>
                <a:gdLst/>
                <a:ahLst/>
                <a:cxnLst>
                  <a:cxn ang="0">
                    <a:pos x="38" y="23"/>
                  </a:cxn>
                  <a:cxn ang="0">
                    <a:pos x="25" y="47"/>
                  </a:cxn>
                  <a:cxn ang="0">
                    <a:pos x="15" y="53"/>
                  </a:cxn>
                  <a:cxn ang="0">
                    <a:pos x="7" y="53"/>
                  </a:cxn>
                  <a:cxn ang="0">
                    <a:pos x="0" y="46"/>
                  </a:cxn>
                  <a:cxn ang="0">
                    <a:pos x="0" y="34"/>
                  </a:cxn>
                  <a:cxn ang="0">
                    <a:pos x="11" y="9"/>
                  </a:cxn>
                  <a:cxn ang="0">
                    <a:pos x="19" y="0"/>
                  </a:cxn>
                  <a:cxn ang="0">
                    <a:pos x="30" y="4"/>
                  </a:cxn>
                  <a:cxn ang="0">
                    <a:pos x="38" y="11"/>
                  </a:cxn>
                  <a:cxn ang="0">
                    <a:pos x="38" y="23"/>
                  </a:cxn>
                  <a:cxn ang="0">
                    <a:pos x="38" y="23"/>
                  </a:cxn>
                </a:cxnLst>
                <a:rect l="0" t="0" r="r" b="b"/>
                <a:pathLst>
                  <a:path w="38" h="53">
                    <a:moveTo>
                      <a:pt x="38" y="23"/>
                    </a:moveTo>
                    <a:lnTo>
                      <a:pt x="25" y="47"/>
                    </a:lnTo>
                    <a:lnTo>
                      <a:pt x="15" y="53"/>
                    </a:lnTo>
                    <a:lnTo>
                      <a:pt x="7" y="53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11" y="9"/>
                    </a:lnTo>
                    <a:lnTo>
                      <a:pt x="19" y="0"/>
                    </a:lnTo>
                    <a:lnTo>
                      <a:pt x="30" y="4"/>
                    </a:lnTo>
                    <a:lnTo>
                      <a:pt x="38" y="11"/>
                    </a:lnTo>
                    <a:lnTo>
                      <a:pt x="38" y="23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3" name="Freeform 462"/>
              <p:cNvSpPr>
                <a:spLocks/>
              </p:cNvSpPr>
              <p:nvPr/>
            </p:nvSpPr>
            <p:spPr bwMode="auto">
              <a:xfrm rot="20948911">
                <a:off x="3959575" y="4658554"/>
                <a:ext cx="36669" cy="6111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2" y="27"/>
                  </a:cxn>
                  <a:cxn ang="0">
                    <a:pos x="42" y="38"/>
                  </a:cxn>
                  <a:cxn ang="0">
                    <a:pos x="40" y="48"/>
                  </a:cxn>
                  <a:cxn ang="0">
                    <a:pos x="38" y="55"/>
                  </a:cxn>
                  <a:cxn ang="0">
                    <a:pos x="30" y="67"/>
                  </a:cxn>
                  <a:cxn ang="0">
                    <a:pos x="21" y="70"/>
                  </a:cxn>
                  <a:cxn ang="0">
                    <a:pos x="11" y="70"/>
                  </a:cxn>
                  <a:cxn ang="0">
                    <a:pos x="3" y="67"/>
                  </a:cxn>
                  <a:cxn ang="0">
                    <a:pos x="0" y="57"/>
                  </a:cxn>
                  <a:cxn ang="0">
                    <a:pos x="2" y="48"/>
                  </a:cxn>
                  <a:cxn ang="0">
                    <a:pos x="5" y="40"/>
                  </a:cxn>
                  <a:cxn ang="0">
                    <a:pos x="7" y="32"/>
                  </a:cxn>
                  <a:cxn ang="0">
                    <a:pos x="9" y="27"/>
                  </a:cxn>
                  <a:cxn ang="0">
                    <a:pos x="9" y="21"/>
                  </a:cxn>
                  <a:cxn ang="0">
                    <a:pos x="9" y="11"/>
                  </a:cxn>
                  <a:cxn ang="0">
                    <a:pos x="13" y="6"/>
                  </a:cxn>
                  <a:cxn ang="0">
                    <a:pos x="17" y="2"/>
                  </a:cxn>
                  <a:cxn ang="0">
                    <a:pos x="23" y="2"/>
                  </a:cxn>
                  <a:cxn ang="0">
                    <a:pos x="28" y="0"/>
                  </a:cxn>
                  <a:cxn ang="0">
                    <a:pos x="32" y="4"/>
                  </a:cxn>
                  <a:cxn ang="0">
                    <a:pos x="36" y="8"/>
                  </a:cxn>
                  <a:cxn ang="0">
                    <a:pos x="40" y="15"/>
                  </a:cxn>
                  <a:cxn ang="0">
                    <a:pos x="40" y="15"/>
                  </a:cxn>
                </a:cxnLst>
                <a:rect l="0" t="0" r="r" b="b"/>
                <a:pathLst>
                  <a:path w="42" h="70">
                    <a:moveTo>
                      <a:pt x="40" y="15"/>
                    </a:moveTo>
                    <a:lnTo>
                      <a:pt x="42" y="27"/>
                    </a:lnTo>
                    <a:lnTo>
                      <a:pt x="42" y="38"/>
                    </a:lnTo>
                    <a:lnTo>
                      <a:pt x="40" y="48"/>
                    </a:lnTo>
                    <a:lnTo>
                      <a:pt x="38" y="55"/>
                    </a:lnTo>
                    <a:lnTo>
                      <a:pt x="30" y="67"/>
                    </a:lnTo>
                    <a:lnTo>
                      <a:pt x="21" y="70"/>
                    </a:lnTo>
                    <a:lnTo>
                      <a:pt x="11" y="70"/>
                    </a:lnTo>
                    <a:lnTo>
                      <a:pt x="3" y="67"/>
                    </a:lnTo>
                    <a:lnTo>
                      <a:pt x="0" y="57"/>
                    </a:lnTo>
                    <a:lnTo>
                      <a:pt x="2" y="48"/>
                    </a:lnTo>
                    <a:lnTo>
                      <a:pt x="5" y="40"/>
                    </a:lnTo>
                    <a:lnTo>
                      <a:pt x="7" y="32"/>
                    </a:lnTo>
                    <a:lnTo>
                      <a:pt x="9" y="27"/>
                    </a:lnTo>
                    <a:lnTo>
                      <a:pt x="9" y="21"/>
                    </a:lnTo>
                    <a:lnTo>
                      <a:pt x="9" y="11"/>
                    </a:lnTo>
                    <a:lnTo>
                      <a:pt x="13" y="6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8" y="0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40" y="15"/>
                    </a:ln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4" name="Freeform 485"/>
              <p:cNvSpPr>
                <a:spLocks/>
              </p:cNvSpPr>
              <p:nvPr/>
            </p:nvSpPr>
            <p:spPr bwMode="auto">
              <a:xfrm rot="20948911">
                <a:off x="3914877" y="4607396"/>
                <a:ext cx="139691" cy="151041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88" y="2"/>
                  </a:cxn>
                  <a:cxn ang="0">
                    <a:pos x="109" y="2"/>
                  </a:cxn>
                  <a:cxn ang="0">
                    <a:pos x="122" y="17"/>
                  </a:cxn>
                  <a:cxn ang="0">
                    <a:pos x="139" y="32"/>
                  </a:cxn>
                  <a:cxn ang="0">
                    <a:pos x="147" y="49"/>
                  </a:cxn>
                  <a:cxn ang="0">
                    <a:pos x="154" y="67"/>
                  </a:cxn>
                  <a:cxn ang="0">
                    <a:pos x="158" y="80"/>
                  </a:cxn>
                  <a:cxn ang="0">
                    <a:pos x="158" y="97"/>
                  </a:cxn>
                  <a:cxn ang="0">
                    <a:pos x="156" y="114"/>
                  </a:cxn>
                  <a:cxn ang="0">
                    <a:pos x="150" y="129"/>
                  </a:cxn>
                  <a:cxn ang="0">
                    <a:pos x="137" y="143"/>
                  </a:cxn>
                  <a:cxn ang="0">
                    <a:pos x="122" y="152"/>
                  </a:cxn>
                  <a:cxn ang="0">
                    <a:pos x="105" y="162"/>
                  </a:cxn>
                  <a:cxn ang="0">
                    <a:pos x="86" y="167"/>
                  </a:cxn>
                  <a:cxn ang="0">
                    <a:pos x="65" y="171"/>
                  </a:cxn>
                  <a:cxn ang="0">
                    <a:pos x="48" y="173"/>
                  </a:cxn>
                  <a:cxn ang="0">
                    <a:pos x="31" y="169"/>
                  </a:cxn>
                  <a:cxn ang="0">
                    <a:pos x="14" y="162"/>
                  </a:cxn>
                  <a:cxn ang="0">
                    <a:pos x="2" y="146"/>
                  </a:cxn>
                  <a:cxn ang="0">
                    <a:pos x="0" y="125"/>
                  </a:cxn>
                  <a:cxn ang="0">
                    <a:pos x="2" y="101"/>
                  </a:cxn>
                  <a:cxn ang="0">
                    <a:pos x="12" y="76"/>
                  </a:cxn>
                  <a:cxn ang="0">
                    <a:pos x="25" y="51"/>
                  </a:cxn>
                  <a:cxn ang="0">
                    <a:pos x="42" y="30"/>
                  </a:cxn>
                  <a:cxn ang="0">
                    <a:pos x="63" y="13"/>
                  </a:cxn>
                  <a:cxn ang="0">
                    <a:pos x="74" y="15"/>
                  </a:cxn>
                  <a:cxn ang="0">
                    <a:pos x="71" y="27"/>
                  </a:cxn>
                  <a:cxn ang="0">
                    <a:pos x="59" y="36"/>
                  </a:cxn>
                  <a:cxn ang="0">
                    <a:pos x="48" y="51"/>
                  </a:cxn>
                  <a:cxn ang="0">
                    <a:pos x="36" y="67"/>
                  </a:cxn>
                  <a:cxn ang="0">
                    <a:pos x="27" y="84"/>
                  </a:cxn>
                  <a:cxn ang="0">
                    <a:pos x="21" y="101"/>
                  </a:cxn>
                  <a:cxn ang="0">
                    <a:pos x="23" y="116"/>
                  </a:cxn>
                  <a:cxn ang="0">
                    <a:pos x="33" y="127"/>
                  </a:cxn>
                  <a:cxn ang="0">
                    <a:pos x="52" y="137"/>
                  </a:cxn>
                  <a:cxn ang="0">
                    <a:pos x="74" y="135"/>
                  </a:cxn>
                  <a:cxn ang="0">
                    <a:pos x="95" y="127"/>
                  </a:cxn>
                  <a:cxn ang="0">
                    <a:pos x="111" y="110"/>
                  </a:cxn>
                  <a:cxn ang="0">
                    <a:pos x="120" y="89"/>
                  </a:cxn>
                  <a:cxn ang="0">
                    <a:pos x="120" y="68"/>
                  </a:cxn>
                  <a:cxn ang="0">
                    <a:pos x="112" y="48"/>
                  </a:cxn>
                  <a:cxn ang="0">
                    <a:pos x="97" y="32"/>
                  </a:cxn>
                  <a:cxn ang="0">
                    <a:pos x="86" y="25"/>
                  </a:cxn>
                  <a:cxn ang="0">
                    <a:pos x="80" y="21"/>
                  </a:cxn>
                </a:cxnLst>
                <a:rect l="0" t="0" r="r" b="b"/>
                <a:pathLst>
                  <a:path w="160" h="173">
                    <a:moveTo>
                      <a:pt x="80" y="21"/>
                    </a:moveTo>
                    <a:lnTo>
                      <a:pt x="78" y="13"/>
                    </a:lnTo>
                    <a:lnTo>
                      <a:pt x="78" y="4"/>
                    </a:lnTo>
                    <a:lnTo>
                      <a:pt x="88" y="2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1" y="10"/>
                    </a:lnTo>
                    <a:lnTo>
                      <a:pt x="122" y="17"/>
                    </a:lnTo>
                    <a:lnTo>
                      <a:pt x="135" y="29"/>
                    </a:lnTo>
                    <a:lnTo>
                      <a:pt x="139" y="32"/>
                    </a:lnTo>
                    <a:lnTo>
                      <a:pt x="143" y="42"/>
                    </a:lnTo>
                    <a:lnTo>
                      <a:pt x="147" y="49"/>
                    </a:lnTo>
                    <a:lnTo>
                      <a:pt x="152" y="59"/>
                    </a:lnTo>
                    <a:lnTo>
                      <a:pt x="154" y="67"/>
                    </a:lnTo>
                    <a:lnTo>
                      <a:pt x="156" y="74"/>
                    </a:lnTo>
                    <a:lnTo>
                      <a:pt x="158" y="80"/>
                    </a:lnTo>
                    <a:lnTo>
                      <a:pt x="160" y="89"/>
                    </a:lnTo>
                    <a:lnTo>
                      <a:pt x="158" y="97"/>
                    </a:lnTo>
                    <a:lnTo>
                      <a:pt x="158" y="106"/>
                    </a:lnTo>
                    <a:lnTo>
                      <a:pt x="156" y="114"/>
                    </a:lnTo>
                    <a:lnTo>
                      <a:pt x="154" y="124"/>
                    </a:lnTo>
                    <a:lnTo>
                      <a:pt x="150" y="129"/>
                    </a:lnTo>
                    <a:lnTo>
                      <a:pt x="145" y="135"/>
                    </a:lnTo>
                    <a:lnTo>
                      <a:pt x="137" y="143"/>
                    </a:lnTo>
                    <a:lnTo>
                      <a:pt x="131" y="148"/>
                    </a:lnTo>
                    <a:lnTo>
                      <a:pt x="122" y="152"/>
                    </a:lnTo>
                    <a:lnTo>
                      <a:pt x="114" y="158"/>
                    </a:lnTo>
                    <a:lnTo>
                      <a:pt x="105" y="162"/>
                    </a:lnTo>
                    <a:lnTo>
                      <a:pt x="97" y="165"/>
                    </a:lnTo>
                    <a:lnTo>
                      <a:pt x="86" y="167"/>
                    </a:lnTo>
                    <a:lnTo>
                      <a:pt x="74" y="169"/>
                    </a:lnTo>
                    <a:lnTo>
                      <a:pt x="65" y="171"/>
                    </a:lnTo>
                    <a:lnTo>
                      <a:pt x="55" y="173"/>
                    </a:lnTo>
                    <a:lnTo>
                      <a:pt x="48" y="173"/>
                    </a:lnTo>
                    <a:lnTo>
                      <a:pt x="38" y="173"/>
                    </a:lnTo>
                    <a:lnTo>
                      <a:pt x="31" y="169"/>
                    </a:lnTo>
                    <a:lnTo>
                      <a:pt x="25" y="169"/>
                    </a:lnTo>
                    <a:lnTo>
                      <a:pt x="14" y="162"/>
                    </a:lnTo>
                    <a:lnTo>
                      <a:pt x="8" y="154"/>
                    </a:lnTo>
                    <a:lnTo>
                      <a:pt x="2" y="146"/>
                    </a:lnTo>
                    <a:lnTo>
                      <a:pt x="2" y="137"/>
                    </a:lnTo>
                    <a:lnTo>
                      <a:pt x="0" y="125"/>
                    </a:lnTo>
                    <a:lnTo>
                      <a:pt x="0" y="114"/>
                    </a:lnTo>
                    <a:lnTo>
                      <a:pt x="2" y="101"/>
                    </a:lnTo>
                    <a:lnTo>
                      <a:pt x="8" y="89"/>
                    </a:lnTo>
                    <a:lnTo>
                      <a:pt x="12" y="76"/>
                    </a:lnTo>
                    <a:lnTo>
                      <a:pt x="19" y="65"/>
                    </a:lnTo>
                    <a:lnTo>
                      <a:pt x="25" y="51"/>
                    </a:lnTo>
                    <a:lnTo>
                      <a:pt x="34" y="42"/>
                    </a:lnTo>
                    <a:lnTo>
                      <a:pt x="42" y="30"/>
                    </a:lnTo>
                    <a:lnTo>
                      <a:pt x="52" y="21"/>
                    </a:lnTo>
                    <a:lnTo>
                      <a:pt x="63" y="13"/>
                    </a:lnTo>
                    <a:lnTo>
                      <a:pt x="74" y="10"/>
                    </a:lnTo>
                    <a:lnTo>
                      <a:pt x="74" y="15"/>
                    </a:lnTo>
                    <a:lnTo>
                      <a:pt x="78" y="25"/>
                    </a:lnTo>
                    <a:lnTo>
                      <a:pt x="71" y="27"/>
                    </a:lnTo>
                    <a:lnTo>
                      <a:pt x="67" y="32"/>
                    </a:lnTo>
                    <a:lnTo>
                      <a:pt x="59" y="36"/>
                    </a:lnTo>
                    <a:lnTo>
                      <a:pt x="55" y="44"/>
                    </a:lnTo>
                    <a:lnTo>
                      <a:pt x="48" y="51"/>
                    </a:lnTo>
                    <a:lnTo>
                      <a:pt x="42" y="59"/>
                    </a:lnTo>
                    <a:lnTo>
                      <a:pt x="36" y="67"/>
                    </a:lnTo>
                    <a:lnTo>
                      <a:pt x="33" y="76"/>
                    </a:lnTo>
                    <a:lnTo>
                      <a:pt x="27" y="84"/>
                    </a:lnTo>
                    <a:lnTo>
                      <a:pt x="25" y="93"/>
                    </a:lnTo>
                    <a:lnTo>
                      <a:pt x="21" y="101"/>
                    </a:lnTo>
                    <a:lnTo>
                      <a:pt x="23" y="108"/>
                    </a:lnTo>
                    <a:lnTo>
                      <a:pt x="23" y="116"/>
                    </a:lnTo>
                    <a:lnTo>
                      <a:pt x="29" y="124"/>
                    </a:lnTo>
                    <a:lnTo>
                      <a:pt x="33" y="127"/>
                    </a:lnTo>
                    <a:lnTo>
                      <a:pt x="40" y="133"/>
                    </a:lnTo>
                    <a:lnTo>
                      <a:pt x="52" y="137"/>
                    </a:lnTo>
                    <a:lnTo>
                      <a:pt x="65" y="139"/>
                    </a:lnTo>
                    <a:lnTo>
                      <a:pt x="74" y="135"/>
                    </a:lnTo>
                    <a:lnTo>
                      <a:pt x="86" y="133"/>
                    </a:lnTo>
                    <a:lnTo>
                      <a:pt x="95" y="127"/>
                    </a:lnTo>
                    <a:lnTo>
                      <a:pt x="105" y="120"/>
                    </a:lnTo>
                    <a:lnTo>
                      <a:pt x="111" y="110"/>
                    </a:lnTo>
                    <a:lnTo>
                      <a:pt x="116" y="101"/>
                    </a:lnTo>
                    <a:lnTo>
                      <a:pt x="120" y="89"/>
                    </a:lnTo>
                    <a:lnTo>
                      <a:pt x="120" y="80"/>
                    </a:lnTo>
                    <a:lnTo>
                      <a:pt x="120" y="68"/>
                    </a:lnTo>
                    <a:lnTo>
                      <a:pt x="118" y="59"/>
                    </a:lnTo>
                    <a:lnTo>
                      <a:pt x="112" y="48"/>
                    </a:lnTo>
                    <a:lnTo>
                      <a:pt x="105" y="36"/>
                    </a:lnTo>
                    <a:lnTo>
                      <a:pt x="97" y="32"/>
                    </a:lnTo>
                    <a:lnTo>
                      <a:pt x="93" y="29"/>
                    </a:lnTo>
                    <a:lnTo>
                      <a:pt x="86" y="25"/>
                    </a:lnTo>
                    <a:lnTo>
                      <a:pt x="80" y="21"/>
                    </a:lnTo>
                    <a:lnTo>
                      <a:pt x="8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1" name="그룹 44"/>
            <p:cNvGrpSpPr/>
            <p:nvPr/>
          </p:nvGrpSpPr>
          <p:grpSpPr>
            <a:xfrm>
              <a:off x="4644014" y="4653138"/>
              <a:ext cx="749922" cy="515134"/>
              <a:chOff x="5621338" y="984251"/>
              <a:chExt cx="1881188" cy="1292225"/>
            </a:xfrm>
          </p:grpSpPr>
          <p:sp>
            <p:nvSpPr>
              <p:cNvPr id="379" name="Freeform 25"/>
              <p:cNvSpPr>
                <a:spLocks/>
              </p:cNvSpPr>
              <p:nvPr/>
            </p:nvSpPr>
            <p:spPr bwMode="auto">
              <a:xfrm>
                <a:off x="6846888" y="1843088"/>
                <a:ext cx="433388" cy="433388"/>
              </a:xfrm>
              <a:custGeom>
                <a:avLst/>
                <a:gdLst/>
                <a:ahLst/>
                <a:cxnLst>
                  <a:cxn ang="0">
                    <a:pos x="152" y="273"/>
                  </a:cxn>
                  <a:cxn ang="0">
                    <a:pos x="171" y="269"/>
                  </a:cxn>
                  <a:cxn ang="0">
                    <a:pos x="191" y="263"/>
                  </a:cxn>
                  <a:cxn ang="0">
                    <a:pos x="208" y="254"/>
                  </a:cxn>
                  <a:cxn ang="0">
                    <a:pos x="225" y="242"/>
                  </a:cxn>
                  <a:cxn ang="0">
                    <a:pos x="239" y="229"/>
                  </a:cxn>
                  <a:cxn ang="0">
                    <a:pos x="250" y="213"/>
                  </a:cxn>
                  <a:cxn ang="0">
                    <a:pos x="260" y="196"/>
                  </a:cxn>
                  <a:cxn ang="0">
                    <a:pos x="267" y="179"/>
                  </a:cxn>
                  <a:cxn ang="0">
                    <a:pos x="271" y="158"/>
                  </a:cxn>
                  <a:cxn ang="0">
                    <a:pos x="273" y="137"/>
                  </a:cxn>
                  <a:cxn ang="0">
                    <a:pos x="271" y="116"/>
                  </a:cxn>
                  <a:cxn ang="0">
                    <a:pos x="267" y="96"/>
                  </a:cxn>
                  <a:cxn ang="0">
                    <a:pos x="260" y="77"/>
                  </a:cxn>
                  <a:cxn ang="0">
                    <a:pos x="250" y="60"/>
                  </a:cxn>
                  <a:cxn ang="0">
                    <a:pos x="239" y="44"/>
                  </a:cxn>
                  <a:cxn ang="0">
                    <a:pos x="225" y="31"/>
                  </a:cxn>
                  <a:cxn ang="0">
                    <a:pos x="208" y="21"/>
                  </a:cxn>
                  <a:cxn ang="0">
                    <a:pos x="191" y="12"/>
                  </a:cxn>
                  <a:cxn ang="0">
                    <a:pos x="171" y="6"/>
                  </a:cxn>
                  <a:cxn ang="0">
                    <a:pos x="152" y="2"/>
                  </a:cxn>
                  <a:cxn ang="0">
                    <a:pos x="131" y="0"/>
                  </a:cxn>
                  <a:cxn ang="0">
                    <a:pos x="110" y="4"/>
                  </a:cxn>
                  <a:cxn ang="0">
                    <a:pos x="91" y="10"/>
                  </a:cxn>
                  <a:cxn ang="0">
                    <a:pos x="71" y="18"/>
                  </a:cxn>
                  <a:cxn ang="0">
                    <a:pos x="56" y="27"/>
                  </a:cxn>
                  <a:cxn ang="0">
                    <a:pos x="41" y="41"/>
                  </a:cxn>
                  <a:cxn ang="0">
                    <a:pos x="27" y="56"/>
                  </a:cxn>
                  <a:cxn ang="0">
                    <a:pos x="18" y="71"/>
                  </a:cxn>
                  <a:cxn ang="0">
                    <a:pos x="8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0" y="152"/>
                  </a:cxn>
                  <a:cxn ang="0">
                    <a:pos x="4" y="171"/>
                  </a:cxn>
                  <a:cxn ang="0">
                    <a:pos x="12" y="190"/>
                  </a:cxn>
                  <a:cxn ang="0">
                    <a:pos x="20" y="208"/>
                  </a:cxn>
                  <a:cxn ang="0">
                    <a:pos x="31" y="225"/>
                  </a:cxn>
                  <a:cxn ang="0">
                    <a:pos x="45" y="238"/>
                  </a:cxn>
                  <a:cxn ang="0">
                    <a:pos x="60" y="250"/>
                  </a:cxn>
                  <a:cxn ang="0">
                    <a:pos x="77" y="260"/>
                  </a:cxn>
                  <a:cxn ang="0">
                    <a:pos x="96" y="267"/>
                  </a:cxn>
                  <a:cxn ang="0">
                    <a:pos x="118" y="273"/>
                  </a:cxn>
                  <a:cxn ang="0">
                    <a:pos x="137" y="273"/>
                  </a:cxn>
                </a:cxnLst>
                <a:rect l="0" t="0" r="r" b="b"/>
                <a:pathLst>
                  <a:path w="273" h="273">
                    <a:moveTo>
                      <a:pt x="137" y="273"/>
                    </a:moveTo>
                    <a:lnTo>
                      <a:pt x="144" y="273"/>
                    </a:lnTo>
                    <a:lnTo>
                      <a:pt x="152" y="273"/>
                    </a:lnTo>
                    <a:lnTo>
                      <a:pt x="158" y="273"/>
                    </a:lnTo>
                    <a:lnTo>
                      <a:pt x="166" y="271"/>
                    </a:lnTo>
                    <a:lnTo>
                      <a:pt x="171" y="269"/>
                    </a:lnTo>
                    <a:lnTo>
                      <a:pt x="179" y="267"/>
                    </a:lnTo>
                    <a:lnTo>
                      <a:pt x="185" y="265"/>
                    </a:lnTo>
                    <a:lnTo>
                      <a:pt x="191" y="263"/>
                    </a:lnTo>
                    <a:lnTo>
                      <a:pt x="196" y="260"/>
                    </a:lnTo>
                    <a:lnTo>
                      <a:pt x="202" y="258"/>
                    </a:lnTo>
                    <a:lnTo>
                      <a:pt x="208" y="254"/>
                    </a:lnTo>
                    <a:lnTo>
                      <a:pt x="214" y="250"/>
                    </a:lnTo>
                    <a:lnTo>
                      <a:pt x="219" y="246"/>
                    </a:lnTo>
                    <a:lnTo>
                      <a:pt x="225" y="242"/>
                    </a:lnTo>
                    <a:lnTo>
                      <a:pt x="229" y="238"/>
                    </a:lnTo>
                    <a:lnTo>
                      <a:pt x="235" y="235"/>
                    </a:lnTo>
                    <a:lnTo>
                      <a:pt x="239" y="229"/>
                    </a:lnTo>
                    <a:lnTo>
                      <a:pt x="242" y="225"/>
                    </a:lnTo>
                    <a:lnTo>
                      <a:pt x="246" y="219"/>
                    </a:lnTo>
                    <a:lnTo>
                      <a:pt x="250" y="213"/>
                    </a:lnTo>
                    <a:lnTo>
                      <a:pt x="254" y="208"/>
                    </a:lnTo>
                    <a:lnTo>
                      <a:pt x="258" y="202"/>
                    </a:lnTo>
                    <a:lnTo>
                      <a:pt x="260" y="196"/>
                    </a:lnTo>
                    <a:lnTo>
                      <a:pt x="264" y="190"/>
                    </a:lnTo>
                    <a:lnTo>
                      <a:pt x="265" y="185"/>
                    </a:lnTo>
                    <a:lnTo>
                      <a:pt x="267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1" y="158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7"/>
                    </a:lnTo>
                    <a:lnTo>
                      <a:pt x="273" y="131"/>
                    </a:lnTo>
                    <a:lnTo>
                      <a:pt x="273" y="123"/>
                    </a:lnTo>
                    <a:lnTo>
                      <a:pt x="271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7" y="96"/>
                    </a:lnTo>
                    <a:lnTo>
                      <a:pt x="265" y="91"/>
                    </a:lnTo>
                    <a:lnTo>
                      <a:pt x="264" y="85"/>
                    </a:lnTo>
                    <a:lnTo>
                      <a:pt x="260" y="77"/>
                    </a:lnTo>
                    <a:lnTo>
                      <a:pt x="258" y="71"/>
                    </a:lnTo>
                    <a:lnTo>
                      <a:pt x="254" y="66"/>
                    </a:lnTo>
                    <a:lnTo>
                      <a:pt x="250" y="60"/>
                    </a:lnTo>
                    <a:lnTo>
                      <a:pt x="246" y="56"/>
                    </a:lnTo>
                    <a:lnTo>
                      <a:pt x="242" y="50"/>
                    </a:lnTo>
                    <a:lnTo>
                      <a:pt x="239" y="44"/>
                    </a:lnTo>
                    <a:lnTo>
                      <a:pt x="235" y="41"/>
                    </a:lnTo>
                    <a:lnTo>
                      <a:pt x="229" y="37"/>
                    </a:lnTo>
                    <a:lnTo>
                      <a:pt x="225" y="31"/>
                    </a:lnTo>
                    <a:lnTo>
                      <a:pt x="219" y="27"/>
                    </a:lnTo>
                    <a:lnTo>
                      <a:pt x="214" y="23"/>
                    </a:lnTo>
                    <a:lnTo>
                      <a:pt x="208" y="21"/>
                    </a:lnTo>
                    <a:lnTo>
                      <a:pt x="202" y="18"/>
                    </a:lnTo>
                    <a:lnTo>
                      <a:pt x="196" y="14"/>
                    </a:lnTo>
                    <a:lnTo>
                      <a:pt x="191" y="12"/>
                    </a:lnTo>
                    <a:lnTo>
                      <a:pt x="185" y="10"/>
                    </a:lnTo>
                    <a:lnTo>
                      <a:pt x="179" y="6"/>
                    </a:lnTo>
                    <a:lnTo>
                      <a:pt x="171" y="6"/>
                    </a:lnTo>
                    <a:lnTo>
                      <a:pt x="166" y="4"/>
                    </a:lnTo>
                    <a:lnTo>
                      <a:pt x="158" y="2"/>
                    </a:lnTo>
                    <a:lnTo>
                      <a:pt x="152" y="2"/>
                    </a:lnTo>
                    <a:lnTo>
                      <a:pt x="144" y="0"/>
                    </a:lnTo>
                    <a:lnTo>
                      <a:pt x="137" y="0"/>
                    </a:lnTo>
                    <a:lnTo>
                      <a:pt x="131" y="0"/>
                    </a:lnTo>
                    <a:lnTo>
                      <a:pt x="123" y="2"/>
                    </a:lnTo>
                    <a:lnTo>
                      <a:pt x="118" y="2"/>
                    </a:lnTo>
                    <a:lnTo>
                      <a:pt x="110" y="4"/>
                    </a:lnTo>
                    <a:lnTo>
                      <a:pt x="104" y="6"/>
                    </a:lnTo>
                    <a:lnTo>
                      <a:pt x="96" y="6"/>
                    </a:lnTo>
                    <a:lnTo>
                      <a:pt x="91" y="10"/>
                    </a:lnTo>
                    <a:lnTo>
                      <a:pt x="85" y="12"/>
                    </a:lnTo>
                    <a:lnTo>
                      <a:pt x="77" y="14"/>
                    </a:lnTo>
                    <a:lnTo>
                      <a:pt x="71" y="18"/>
                    </a:lnTo>
                    <a:lnTo>
                      <a:pt x="66" y="21"/>
                    </a:lnTo>
                    <a:lnTo>
                      <a:pt x="60" y="23"/>
                    </a:lnTo>
                    <a:lnTo>
                      <a:pt x="56" y="27"/>
                    </a:lnTo>
                    <a:lnTo>
                      <a:pt x="50" y="31"/>
                    </a:lnTo>
                    <a:lnTo>
                      <a:pt x="45" y="37"/>
                    </a:lnTo>
                    <a:lnTo>
                      <a:pt x="41" y="41"/>
                    </a:lnTo>
                    <a:lnTo>
                      <a:pt x="37" y="44"/>
                    </a:lnTo>
                    <a:lnTo>
                      <a:pt x="31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0" y="66"/>
                    </a:lnTo>
                    <a:lnTo>
                      <a:pt x="18" y="71"/>
                    </a:lnTo>
                    <a:lnTo>
                      <a:pt x="14" y="77"/>
                    </a:lnTo>
                    <a:lnTo>
                      <a:pt x="12" y="85"/>
                    </a:lnTo>
                    <a:lnTo>
                      <a:pt x="8" y="91"/>
                    </a:lnTo>
                    <a:lnTo>
                      <a:pt x="6" y="96"/>
                    </a:lnTo>
                    <a:lnTo>
                      <a:pt x="4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0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4" y="171"/>
                    </a:lnTo>
                    <a:lnTo>
                      <a:pt x="6" y="179"/>
                    </a:lnTo>
                    <a:lnTo>
                      <a:pt x="8" y="185"/>
                    </a:lnTo>
                    <a:lnTo>
                      <a:pt x="12" y="190"/>
                    </a:lnTo>
                    <a:lnTo>
                      <a:pt x="14" y="196"/>
                    </a:lnTo>
                    <a:lnTo>
                      <a:pt x="18" y="202"/>
                    </a:lnTo>
                    <a:lnTo>
                      <a:pt x="20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1" y="225"/>
                    </a:lnTo>
                    <a:lnTo>
                      <a:pt x="37" y="229"/>
                    </a:lnTo>
                    <a:lnTo>
                      <a:pt x="41" y="235"/>
                    </a:lnTo>
                    <a:lnTo>
                      <a:pt x="45" y="238"/>
                    </a:lnTo>
                    <a:lnTo>
                      <a:pt x="50" y="242"/>
                    </a:lnTo>
                    <a:lnTo>
                      <a:pt x="56" y="246"/>
                    </a:lnTo>
                    <a:lnTo>
                      <a:pt x="60" y="250"/>
                    </a:lnTo>
                    <a:lnTo>
                      <a:pt x="66" y="254"/>
                    </a:lnTo>
                    <a:lnTo>
                      <a:pt x="71" y="258"/>
                    </a:lnTo>
                    <a:lnTo>
                      <a:pt x="77" y="260"/>
                    </a:lnTo>
                    <a:lnTo>
                      <a:pt x="85" y="263"/>
                    </a:lnTo>
                    <a:lnTo>
                      <a:pt x="91" y="265"/>
                    </a:lnTo>
                    <a:lnTo>
                      <a:pt x="96" y="267"/>
                    </a:lnTo>
                    <a:lnTo>
                      <a:pt x="104" y="269"/>
                    </a:lnTo>
                    <a:lnTo>
                      <a:pt x="110" y="271"/>
                    </a:lnTo>
                    <a:lnTo>
                      <a:pt x="118" y="273"/>
                    </a:lnTo>
                    <a:lnTo>
                      <a:pt x="123" y="273"/>
                    </a:lnTo>
                    <a:lnTo>
                      <a:pt x="131" y="273"/>
                    </a:lnTo>
                    <a:lnTo>
                      <a:pt x="137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0" name="Freeform 26"/>
              <p:cNvSpPr>
                <a:spLocks/>
              </p:cNvSpPr>
              <p:nvPr/>
            </p:nvSpPr>
            <p:spPr bwMode="auto">
              <a:xfrm>
                <a:off x="5756275" y="1843088"/>
                <a:ext cx="434975" cy="433388"/>
              </a:xfrm>
              <a:custGeom>
                <a:avLst/>
                <a:gdLst/>
                <a:ahLst/>
                <a:cxnLst>
                  <a:cxn ang="0">
                    <a:pos x="151" y="273"/>
                  </a:cxn>
                  <a:cxn ang="0">
                    <a:pos x="171" y="269"/>
                  </a:cxn>
                  <a:cxn ang="0">
                    <a:pos x="190" y="263"/>
                  </a:cxn>
                  <a:cxn ang="0">
                    <a:pos x="207" y="254"/>
                  </a:cxn>
                  <a:cxn ang="0">
                    <a:pos x="224" y="242"/>
                  </a:cxn>
                  <a:cxn ang="0">
                    <a:pos x="238" y="229"/>
                  </a:cxn>
                  <a:cxn ang="0">
                    <a:pos x="251" y="213"/>
                  </a:cxn>
                  <a:cxn ang="0">
                    <a:pos x="261" y="196"/>
                  </a:cxn>
                  <a:cxn ang="0">
                    <a:pos x="269" y="179"/>
                  </a:cxn>
                  <a:cxn ang="0">
                    <a:pos x="272" y="158"/>
                  </a:cxn>
                  <a:cxn ang="0">
                    <a:pos x="274" y="137"/>
                  </a:cxn>
                  <a:cxn ang="0">
                    <a:pos x="272" y="116"/>
                  </a:cxn>
                  <a:cxn ang="0">
                    <a:pos x="269" y="96"/>
                  </a:cxn>
                  <a:cxn ang="0">
                    <a:pos x="261" y="77"/>
                  </a:cxn>
                  <a:cxn ang="0">
                    <a:pos x="251" y="60"/>
                  </a:cxn>
                  <a:cxn ang="0">
                    <a:pos x="238" y="44"/>
                  </a:cxn>
                  <a:cxn ang="0">
                    <a:pos x="224" y="31"/>
                  </a:cxn>
                  <a:cxn ang="0">
                    <a:pos x="207" y="21"/>
                  </a:cxn>
                  <a:cxn ang="0">
                    <a:pos x="190" y="12"/>
                  </a:cxn>
                  <a:cxn ang="0">
                    <a:pos x="171" y="6"/>
                  </a:cxn>
                  <a:cxn ang="0">
                    <a:pos x="151" y="2"/>
                  </a:cxn>
                  <a:cxn ang="0">
                    <a:pos x="130" y="0"/>
                  </a:cxn>
                  <a:cxn ang="0">
                    <a:pos x="109" y="4"/>
                  </a:cxn>
                  <a:cxn ang="0">
                    <a:pos x="90" y="10"/>
                  </a:cxn>
                  <a:cxn ang="0">
                    <a:pos x="71" y="18"/>
                  </a:cxn>
                  <a:cxn ang="0">
                    <a:pos x="55" y="27"/>
                  </a:cxn>
                  <a:cxn ang="0">
                    <a:pos x="40" y="41"/>
                  </a:cxn>
                  <a:cxn ang="0">
                    <a:pos x="27" y="56"/>
                  </a:cxn>
                  <a:cxn ang="0">
                    <a:pos x="17" y="71"/>
                  </a:cxn>
                  <a:cxn ang="0">
                    <a:pos x="9" y="91"/>
                  </a:cxn>
                  <a:cxn ang="0">
                    <a:pos x="4" y="110"/>
                  </a:cxn>
                  <a:cxn ang="0">
                    <a:pos x="0" y="131"/>
                  </a:cxn>
                  <a:cxn ang="0">
                    <a:pos x="2" y="152"/>
                  </a:cxn>
                  <a:cxn ang="0">
                    <a:pos x="5" y="171"/>
                  </a:cxn>
                  <a:cxn ang="0">
                    <a:pos x="11" y="190"/>
                  </a:cxn>
                  <a:cxn ang="0">
                    <a:pos x="21" y="208"/>
                  </a:cxn>
                  <a:cxn ang="0">
                    <a:pos x="30" y="225"/>
                  </a:cxn>
                  <a:cxn ang="0">
                    <a:pos x="46" y="238"/>
                  </a:cxn>
                  <a:cxn ang="0">
                    <a:pos x="61" y="250"/>
                  </a:cxn>
                  <a:cxn ang="0">
                    <a:pos x="78" y="260"/>
                  </a:cxn>
                  <a:cxn ang="0">
                    <a:pos x="96" y="267"/>
                  </a:cxn>
                  <a:cxn ang="0">
                    <a:pos x="117" y="273"/>
                  </a:cxn>
                  <a:cxn ang="0">
                    <a:pos x="136" y="273"/>
                  </a:cxn>
                </a:cxnLst>
                <a:rect l="0" t="0" r="r" b="b"/>
                <a:pathLst>
                  <a:path w="274" h="273">
                    <a:moveTo>
                      <a:pt x="136" y="273"/>
                    </a:moveTo>
                    <a:lnTo>
                      <a:pt x="144" y="273"/>
                    </a:lnTo>
                    <a:lnTo>
                      <a:pt x="151" y="273"/>
                    </a:lnTo>
                    <a:lnTo>
                      <a:pt x="157" y="273"/>
                    </a:lnTo>
                    <a:lnTo>
                      <a:pt x="165" y="271"/>
                    </a:lnTo>
                    <a:lnTo>
                      <a:pt x="171" y="269"/>
                    </a:lnTo>
                    <a:lnTo>
                      <a:pt x="178" y="267"/>
                    </a:lnTo>
                    <a:lnTo>
                      <a:pt x="184" y="265"/>
                    </a:lnTo>
                    <a:lnTo>
                      <a:pt x="190" y="263"/>
                    </a:lnTo>
                    <a:lnTo>
                      <a:pt x="196" y="260"/>
                    </a:lnTo>
                    <a:lnTo>
                      <a:pt x="201" y="258"/>
                    </a:lnTo>
                    <a:lnTo>
                      <a:pt x="207" y="254"/>
                    </a:lnTo>
                    <a:lnTo>
                      <a:pt x="213" y="250"/>
                    </a:lnTo>
                    <a:lnTo>
                      <a:pt x="219" y="246"/>
                    </a:lnTo>
                    <a:lnTo>
                      <a:pt x="224" y="242"/>
                    </a:lnTo>
                    <a:lnTo>
                      <a:pt x="228" y="238"/>
                    </a:lnTo>
                    <a:lnTo>
                      <a:pt x="234" y="235"/>
                    </a:lnTo>
                    <a:lnTo>
                      <a:pt x="238" y="229"/>
                    </a:lnTo>
                    <a:lnTo>
                      <a:pt x="242" y="225"/>
                    </a:lnTo>
                    <a:lnTo>
                      <a:pt x="247" y="219"/>
                    </a:lnTo>
                    <a:lnTo>
                      <a:pt x="251" y="213"/>
                    </a:lnTo>
                    <a:lnTo>
                      <a:pt x="253" y="208"/>
                    </a:lnTo>
                    <a:lnTo>
                      <a:pt x="257" y="202"/>
                    </a:lnTo>
                    <a:lnTo>
                      <a:pt x="261" y="196"/>
                    </a:lnTo>
                    <a:lnTo>
                      <a:pt x="263" y="190"/>
                    </a:lnTo>
                    <a:lnTo>
                      <a:pt x="265" y="185"/>
                    </a:lnTo>
                    <a:lnTo>
                      <a:pt x="269" y="179"/>
                    </a:lnTo>
                    <a:lnTo>
                      <a:pt x="269" y="171"/>
                    </a:lnTo>
                    <a:lnTo>
                      <a:pt x="271" y="165"/>
                    </a:lnTo>
                    <a:lnTo>
                      <a:pt x="272" y="158"/>
                    </a:lnTo>
                    <a:lnTo>
                      <a:pt x="272" y="152"/>
                    </a:lnTo>
                    <a:lnTo>
                      <a:pt x="274" y="144"/>
                    </a:lnTo>
                    <a:lnTo>
                      <a:pt x="274" y="137"/>
                    </a:lnTo>
                    <a:lnTo>
                      <a:pt x="274" y="131"/>
                    </a:lnTo>
                    <a:lnTo>
                      <a:pt x="272" y="123"/>
                    </a:lnTo>
                    <a:lnTo>
                      <a:pt x="272" y="116"/>
                    </a:lnTo>
                    <a:lnTo>
                      <a:pt x="271" y="110"/>
                    </a:lnTo>
                    <a:lnTo>
                      <a:pt x="269" y="102"/>
                    </a:lnTo>
                    <a:lnTo>
                      <a:pt x="269" y="96"/>
                    </a:lnTo>
                    <a:lnTo>
                      <a:pt x="265" y="91"/>
                    </a:lnTo>
                    <a:lnTo>
                      <a:pt x="263" y="85"/>
                    </a:lnTo>
                    <a:lnTo>
                      <a:pt x="261" y="77"/>
                    </a:lnTo>
                    <a:lnTo>
                      <a:pt x="257" y="71"/>
                    </a:lnTo>
                    <a:lnTo>
                      <a:pt x="253" y="66"/>
                    </a:lnTo>
                    <a:lnTo>
                      <a:pt x="251" y="60"/>
                    </a:lnTo>
                    <a:lnTo>
                      <a:pt x="247" y="56"/>
                    </a:lnTo>
                    <a:lnTo>
                      <a:pt x="242" y="50"/>
                    </a:lnTo>
                    <a:lnTo>
                      <a:pt x="238" y="44"/>
                    </a:lnTo>
                    <a:lnTo>
                      <a:pt x="234" y="41"/>
                    </a:lnTo>
                    <a:lnTo>
                      <a:pt x="228" y="37"/>
                    </a:lnTo>
                    <a:lnTo>
                      <a:pt x="224" y="31"/>
                    </a:lnTo>
                    <a:lnTo>
                      <a:pt x="219" y="27"/>
                    </a:lnTo>
                    <a:lnTo>
                      <a:pt x="213" y="23"/>
                    </a:lnTo>
                    <a:lnTo>
                      <a:pt x="207" y="21"/>
                    </a:lnTo>
                    <a:lnTo>
                      <a:pt x="201" y="18"/>
                    </a:lnTo>
                    <a:lnTo>
                      <a:pt x="196" y="14"/>
                    </a:lnTo>
                    <a:lnTo>
                      <a:pt x="190" y="12"/>
                    </a:lnTo>
                    <a:lnTo>
                      <a:pt x="184" y="10"/>
                    </a:lnTo>
                    <a:lnTo>
                      <a:pt x="178" y="6"/>
                    </a:lnTo>
                    <a:lnTo>
                      <a:pt x="171" y="6"/>
                    </a:lnTo>
                    <a:lnTo>
                      <a:pt x="165" y="4"/>
                    </a:lnTo>
                    <a:lnTo>
                      <a:pt x="157" y="2"/>
                    </a:lnTo>
                    <a:lnTo>
                      <a:pt x="151" y="2"/>
                    </a:lnTo>
                    <a:lnTo>
                      <a:pt x="144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3" y="2"/>
                    </a:lnTo>
                    <a:lnTo>
                      <a:pt x="117" y="2"/>
                    </a:lnTo>
                    <a:lnTo>
                      <a:pt x="109" y="4"/>
                    </a:lnTo>
                    <a:lnTo>
                      <a:pt x="103" y="6"/>
                    </a:lnTo>
                    <a:lnTo>
                      <a:pt x="96" y="6"/>
                    </a:lnTo>
                    <a:lnTo>
                      <a:pt x="90" y="10"/>
                    </a:lnTo>
                    <a:lnTo>
                      <a:pt x="84" y="12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5" y="21"/>
                    </a:lnTo>
                    <a:lnTo>
                      <a:pt x="61" y="23"/>
                    </a:lnTo>
                    <a:lnTo>
                      <a:pt x="55" y="27"/>
                    </a:lnTo>
                    <a:lnTo>
                      <a:pt x="50" y="31"/>
                    </a:lnTo>
                    <a:lnTo>
                      <a:pt x="46" y="37"/>
                    </a:lnTo>
                    <a:lnTo>
                      <a:pt x="40" y="41"/>
                    </a:lnTo>
                    <a:lnTo>
                      <a:pt x="36" y="44"/>
                    </a:lnTo>
                    <a:lnTo>
                      <a:pt x="30" y="50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21" y="66"/>
                    </a:lnTo>
                    <a:lnTo>
                      <a:pt x="17" y="71"/>
                    </a:lnTo>
                    <a:lnTo>
                      <a:pt x="13" y="77"/>
                    </a:lnTo>
                    <a:lnTo>
                      <a:pt x="11" y="85"/>
                    </a:lnTo>
                    <a:lnTo>
                      <a:pt x="9" y="91"/>
                    </a:lnTo>
                    <a:lnTo>
                      <a:pt x="5" y="96"/>
                    </a:lnTo>
                    <a:lnTo>
                      <a:pt x="5" y="102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2" y="123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4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4" y="165"/>
                    </a:lnTo>
                    <a:lnTo>
                      <a:pt x="5" y="171"/>
                    </a:lnTo>
                    <a:lnTo>
                      <a:pt x="5" y="179"/>
                    </a:lnTo>
                    <a:lnTo>
                      <a:pt x="9" y="185"/>
                    </a:lnTo>
                    <a:lnTo>
                      <a:pt x="11" y="190"/>
                    </a:lnTo>
                    <a:lnTo>
                      <a:pt x="13" y="196"/>
                    </a:lnTo>
                    <a:lnTo>
                      <a:pt x="17" y="202"/>
                    </a:lnTo>
                    <a:lnTo>
                      <a:pt x="21" y="208"/>
                    </a:lnTo>
                    <a:lnTo>
                      <a:pt x="23" y="213"/>
                    </a:lnTo>
                    <a:lnTo>
                      <a:pt x="27" y="219"/>
                    </a:lnTo>
                    <a:lnTo>
                      <a:pt x="30" y="225"/>
                    </a:lnTo>
                    <a:lnTo>
                      <a:pt x="36" y="229"/>
                    </a:lnTo>
                    <a:lnTo>
                      <a:pt x="40" y="235"/>
                    </a:lnTo>
                    <a:lnTo>
                      <a:pt x="46" y="238"/>
                    </a:lnTo>
                    <a:lnTo>
                      <a:pt x="50" y="242"/>
                    </a:lnTo>
                    <a:lnTo>
                      <a:pt x="55" y="246"/>
                    </a:lnTo>
                    <a:lnTo>
                      <a:pt x="61" y="250"/>
                    </a:lnTo>
                    <a:lnTo>
                      <a:pt x="65" y="254"/>
                    </a:lnTo>
                    <a:lnTo>
                      <a:pt x="71" y="258"/>
                    </a:lnTo>
                    <a:lnTo>
                      <a:pt x="78" y="260"/>
                    </a:lnTo>
                    <a:lnTo>
                      <a:pt x="84" y="263"/>
                    </a:lnTo>
                    <a:lnTo>
                      <a:pt x="90" y="265"/>
                    </a:lnTo>
                    <a:lnTo>
                      <a:pt x="96" y="267"/>
                    </a:lnTo>
                    <a:lnTo>
                      <a:pt x="103" y="269"/>
                    </a:lnTo>
                    <a:lnTo>
                      <a:pt x="109" y="271"/>
                    </a:lnTo>
                    <a:lnTo>
                      <a:pt x="117" y="273"/>
                    </a:lnTo>
                    <a:lnTo>
                      <a:pt x="123" y="273"/>
                    </a:lnTo>
                    <a:lnTo>
                      <a:pt x="130" y="273"/>
                    </a:lnTo>
                    <a:lnTo>
                      <a:pt x="136" y="2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1" name="Freeform 27"/>
              <p:cNvSpPr>
                <a:spLocks/>
              </p:cNvSpPr>
              <p:nvPr/>
            </p:nvSpPr>
            <p:spPr bwMode="auto">
              <a:xfrm>
                <a:off x="5621338" y="1166813"/>
                <a:ext cx="1881188" cy="893763"/>
              </a:xfrm>
              <a:custGeom>
                <a:avLst/>
                <a:gdLst/>
                <a:ahLst/>
                <a:cxnLst>
                  <a:cxn ang="0">
                    <a:pos x="81" y="563"/>
                  </a:cxn>
                  <a:cxn ang="0">
                    <a:pos x="71" y="563"/>
                  </a:cxn>
                  <a:cxn ang="0">
                    <a:pos x="62" y="563"/>
                  </a:cxn>
                  <a:cxn ang="0">
                    <a:pos x="52" y="563"/>
                  </a:cxn>
                  <a:cxn ang="0">
                    <a:pos x="41" y="563"/>
                  </a:cxn>
                  <a:cxn ang="0">
                    <a:pos x="31" y="561"/>
                  </a:cxn>
                  <a:cxn ang="0">
                    <a:pos x="21" y="557"/>
                  </a:cxn>
                  <a:cxn ang="0">
                    <a:pos x="14" y="549"/>
                  </a:cxn>
                  <a:cxn ang="0">
                    <a:pos x="6" y="540"/>
                  </a:cxn>
                  <a:cxn ang="0">
                    <a:pos x="2" y="528"/>
                  </a:cxn>
                  <a:cxn ang="0">
                    <a:pos x="0" y="517"/>
                  </a:cxn>
                  <a:cxn ang="0">
                    <a:pos x="0" y="367"/>
                  </a:cxn>
                  <a:cxn ang="0">
                    <a:pos x="4" y="355"/>
                  </a:cxn>
                  <a:cxn ang="0">
                    <a:pos x="10" y="344"/>
                  </a:cxn>
                  <a:cxn ang="0">
                    <a:pos x="17" y="332"/>
                  </a:cxn>
                  <a:cxn ang="0">
                    <a:pos x="29" y="324"/>
                  </a:cxn>
                  <a:cxn ang="0">
                    <a:pos x="39" y="317"/>
                  </a:cxn>
                  <a:cxn ang="0">
                    <a:pos x="248" y="271"/>
                  </a:cxn>
                  <a:cxn ang="0">
                    <a:pos x="261" y="267"/>
                  </a:cxn>
                  <a:cxn ang="0">
                    <a:pos x="273" y="259"/>
                  </a:cxn>
                  <a:cxn ang="0">
                    <a:pos x="286" y="251"/>
                  </a:cxn>
                  <a:cxn ang="0">
                    <a:pos x="300" y="242"/>
                  </a:cxn>
                  <a:cxn ang="0">
                    <a:pos x="309" y="232"/>
                  </a:cxn>
                  <a:cxn ang="0">
                    <a:pos x="319" y="221"/>
                  </a:cxn>
                  <a:cxn ang="0">
                    <a:pos x="430" y="38"/>
                  </a:cxn>
                  <a:cxn ang="0">
                    <a:pos x="440" y="29"/>
                  </a:cxn>
                  <a:cxn ang="0">
                    <a:pos x="452" y="19"/>
                  </a:cxn>
                  <a:cxn ang="0">
                    <a:pos x="463" y="11"/>
                  </a:cxn>
                  <a:cxn ang="0">
                    <a:pos x="477" y="4"/>
                  </a:cxn>
                  <a:cxn ang="0">
                    <a:pos x="490" y="0"/>
                  </a:cxn>
                  <a:cxn ang="0">
                    <a:pos x="503" y="0"/>
                  </a:cxn>
                  <a:cxn ang="0">
                    <a:pos x="786" y="0"/>
                  </a:cxn>
                  <a:cxn ang="0">
                    <a:pos x="799" y="4"/>
                  </a:cxn>
                  <a:cxn ang="0">
                    <a:pos x="813" y="9"/>
                  </a:cxn>
                  <a:cxn ang="0">
                    <a:pos x="824" y="17"/>
                  </a:cxn>
                  <a:cxn ang="0">
                    <a:pos x="836" y="25"/>
                  </a:cxn>
                  <a:cxn ang="0">
                    <a:pos x="845" y="36"/>
                  </a:cxn>
                  <a:cxn ang="0">
                    <a:pos x="961" y="215"/>
                  </a:cxn>
                  <a:cxn ang="0">
                    <a:pos x="968" y="226"/>
                  </a:cxn>
                  <a:cxn ang="0">
                    <a:pos x="980" y="238"/>
                  </a:cxn>
                  <a:cxn ang="0">
                    <a:pos x="991" y="250"/>
                  </a:cxn>
                  <a:cxn ang="0">
                    <a:pos x="1003" y="259"/>
                  </a:cxn>
                  <a:cxn ang="0">
                    <a:pos x="1016" y="267"/>
                  </a:cxn>
                  <a:cxn ang="0">
                    <a:pos x="1028" y="275"/>
                  </a:cxn>
                  <a:cxn ang="0">
                    <a:pos x="1145" y="326"/>
                  </a:cxn>
                  <a:cxn ang="0">
                    <a:pos x="1157" y="334"/>
                  </a:cxn>
                  <a:cxn ang="0">
                    <a:pos x="1166" y="346"/>
                  </a:cxn>
                  <a:cxn ang="0">
                    <a:pos x="1174" y="357"/>
                  </a:cxn>
                  <a:cxn ang="0">
                    <a:pos x="1180" y="369"/>
                  </a:cxn>
                  <a:cxn ang="0">
                    <a:pos x="1183" y="382"/>
                  </a:cxn>
                  <a:cxn ang="0">
                    <a:pos x="1185" y="513"/>
                  </a:cxn>
                  <a:cxn ang="0">
                    <a:pos x="1183" y="526"/>
                  </a:cxn>
                  <a:cxn ang="0">
                    <a:pos x="1180" y="538"/>
                  </a:cxn>
                  <a:cxn ang="0">
                    <a:pos x="1172" y="547"/>
                  </a:cxn>
                  <a:cxn ang="0">
                    <a:pos x="1162" y="555"/>
                  </a:cxn>
                  <a:cxn ang="0">
                    <a:pos x="1153" y="561"/>
                  </a:cxn>
                  <a:cxn ang="0">
                    <a:pos x="1139" y="563"/>
                  </a:cxn>
                </a:cxnLst>
                <a:rect l="0" t="0" r="r" b="b"/>
                <a:pathLst>
                  <a:path w="1185" h="563">
                    <a:moveTo>
                      <a:pt x="772" y="563"/>
                    </a:moveTo>
                    <a:lnTo>
                      <a:pt x="359" y="563"/>
                    </a:lnTo>
                    <a:lnTo>
                      <a:pt x="85" y="563"/>
                    </a:lnTo>
                    <a:lnTo>
                      <a:pt x="83" y="563"/>
                    </a:lnTo>
                    <a:lnTo>
                      <a:pt x="81" y="563"/>
                    </a:lnTo>
                    <a:lnTo>
                      <a:pt x="79" y="563"/>
                    </a:lnTo>
                    <a:lnTo>
                      <a:pt x="77" y="563"/>
                    </a:lnTo>
                    <a:lnTo>
                      <a:pt x="75" y="563"/>
                    </a:lnTo>
                    <a:lnTo>
                      <a:pt x="73" y="563"/>
                    </a:lnTo>
                    <a:lnTo>
                      <a:pt x="71" y="563"/>
                    </a:lnTo>
                    <a:lnTo>
                      <a:pt x="69" y="563"/>
                    </a:lnTo>
                    <a:lnTo>
                      <a:pt x="67" y="563"/>
                    </a:lnTo>
                    <a:lnTo>
                      <a:pt x="65" y="563"/>
                    </a:lnTo>
                    <a:lnTo>
                      <a:pt x="64" y="563"/>
                    </a:lnTo>
                    <a:lnTo>
                      <a:pt x="62" y="563"/>
                    </a:lnTo>
                    <a:lnTo>
                      <a:pt x="60" y="563"/>
                    </a:lnTo>
                    <a:lnTo>
                      <a:pt x="58" y="563"/>
                    </a:lnTo>
                    <a:lnTo>
                      <a:pt x="56" y="563"/>
                    </a:lnTo>
                    <a:lnTo>
                      <a:pt x="54" y="563"/>
                    </a:lnTo>
                    <a:lnTo>
                      <a:pt x="52" y="563"/>
                    </a:lnTo>
                    <a:lnTo>
                      <a:pt x="48" y="563"/>
                    </a:lnTo>
                    <a:lnTo>
                      <a:pt x="46" y="563"/>
                    </a:lnTo>
                    <a:lnTo>
                      <a:pt x="44" y="563"/>
                    </a:lnTo>
                    <a:lnTo>
                      <a:pt x="42" y="563"/>
                    </a:lnTo>
                    <a:lnTo>
                      <a:pt x="41" y="563"/>
                    </a:lnTo>
                    <a:lnTo>
                      <a:pt x="39" y="563"/>
                    </a:lnTo>
                    <a:lnTo>
                      <a:pt x="37" y="563"/>
                    </a:lnTo>
                    <a:lnTo>
                      <a:pt x="35" y="563"/>
                    </a:lnTo>
                    <a:lnTo>
                      <a:pt x="33" y="563"/>
                    </a:lnTo>
                    <a:lnTo>
                      <a:pt x="31" y="561"/>
                    </a:lnTo>
                    <a:lnTo>
                      <a:pt x="29" y="561"/>
                    </a:lnTo>
                    <a:lnTo>
                      <a:pt x="27" y="559"/>
                    </a:lnTo>
                    <a:lnTo>
                      <a:pt x="25" y="559"/>
                    </a:lnTo>
                    <a:lnTo>
                      <a:pt x="23" y="557"/>
                    </a:lnTo>
                    <a:lnTo>
                      <a:pt x="21" y="557"/>
                    </a:lnTo>
                    <a:lnTo>
                      <a:pt x="19" y="555"/>
                    </a:lnTo>
                    <a:lnTo>
                      <a:pt x="17" y="553"/>
                    </a:lnTo>
                    <a:lnTo>
                      <a:pt x="16" y="551"/>
                    </a:lnTo>
                    <a:lnTo>
                      <a:pt x="14" y="551"/>
                    </a:lnTo>
                    <a:lnTo>
                      <a:pt x="14" y="549"/>
                    </a:lnTo>
                    <a:lnTo>
                      <a:pt x="12" y="547"/>
                    </a:lnTo>
                    <a:lnTo>
                      <a:pt x="10" y="545"/>
                    </a:lnTo>
                    <a:lnTo>
                      <a:pt x="10" y="543"/>
                    </a:lnTo>
                    <a:lnTo>
                      <a:pt x="8" y="542"/>
                    </a:lnTo>
                    <a:lnTo>
                      <a:pt x="6" y="540"/>
                    </a:lnTo>
                    <a:lnTo>
                      <a:pt x="6" y="538"/>
                    </a:lnTo>
                    <a:lnTo>
                      <a:pt x="4" y="536"/>
                    </a:lnTo>
                    <a:lnTo>
                      <a:pt x="4" y="532"/>
                    </a:lnTo>
                    <a:lnTo>
                      <a:pt x="4" y="530"/>
                    </a:lnTo>
                    <a:lnTo>
                      <a:pt x="2" y="528"/>
                    </a:lnTo>
                    <a:lnTo>
                      <a:pt x="2" y="526"/>
                    </a:lnTo>
                    <a:lnTo>
                      <a:pt x="2" y="524"/>
                    </a:lnTo>
                    <a:lnTo>
                      <a:pt x="0" y="520"/>
                    </a:lnTo>
                    <a:lnTo>
                      <a:pt x="0" y="518"/>
                    </a:lnTo>
                    <a:lnTo>
                      <a:pt x="0" y="517"/>
                    </a:lnTo>
                    <a:lnTo>
                      <a:pt x="0" y="513"/>
                    </a:lnTo>
                    <a:lnTo>
                      <a:pt x="0" y="374"/>
                    </a:lnTo>
                    <a:lnTo>
                      <a:pt x="0" y="372"/>
                    </a:lnTo>
                    <a:lnTo>
                      <a:pt x="0" y="371"/>
                    </a:lnTo>
                    <a:lnTo>
                      <a:pt x="0" y="367"/>
                    </a:lnTo>
                    <a:lnTo>
                      <a:pt x="2" y="365"/>
                    </a:lnTo>
                    <a:lnTo>
                      <a:pt x="2" y="363"/>
                    </a:lnTo>
                    <a:lnTo>
                      <a:pt x="2" y="359"/>
                    </a:lnTo>
                    <a:lnTo>
                      <a:pt x="4" y="357"/>
                    </a:lnTo>
                    <a:lnTo>
                      <a:pt x="4" y="355"/>
                    </a:lnTo>
                    <a:lnTo>
                      <a:pt x="6" y="353"/>
                    </a:lnTo>
                    <a:lnTo>
                      <a:pt x="6" y="349"/>
                    </a:lnTo>
                    <a:lnTo>
                      <a:pt x="8" y="348"/>
                    </a:lnTo>
                    <a:lnTo>
                      <a:pt x="10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4" y="338"/>
                    </a:lnTo>
                    <a:lnTo>
                      <a:pt x="16" y="336"/>
                    </a:lnTo>
                    <a:lnTo>
                      <a:pt x="16" y="334"/>
                    </a:lnTo>
                    <a:lnTo>
                      <a:pt x="17" y="332"/>
                    </a:lnTo>
                    <a:lnTo>
                      <a:pt x="19" y="330"/>
                    </a:lnTo>
                    <a:lnTo>
                      <a:pt x="21" y="328"/>
                    </a:lnTo>
                    <a:lnTo>
                      <a:pt x="23" y="326"/>
                    </a:lnTo>
                    <a:lnTo>
                      <a:pt x="25" y="326"/>
                    </a:lnTo>
                    <a:lnTo>
                      <a:pt x="29" y="324"/>
                    </a:lnTo>
                    <a:lnTo>
                      <a:pt x="31" y="323"/>
                    </a:lnTo>
                    <a:lnTo>
                      <a:pt x="33" y="321"/>
                    </a:lnTo>
                    <a:lnTo>
                      <a:pt x="35" y="321"/>
                    </a:lnTo>
                    <a:lnTo>
                      <a:pt x="37" y="319"/>
                    </a:lnTo>
                    <a:lnTo>
                      <a:pt x="39" y="317"/>
                    </a:lnTo>
                    <a:lnTo>
                      <a:pt x="42" y="317"/>
                    </a:lnTo>
                    <a:lnTo>
                      <a:pt x="44" y="315"/>
                    </a:lnTo>
                    <a:lnTo>
                      <a:pt x="46" y="315"/>
                    </a:lnTo>
                    <a:lnTo>
                      <a:pt x="48" y="315"/>
                    </a:lnTo>
                    <a:lnTo>
                      <a:pt x="248" y="271"/>
                    </a:lnTo>
                    <a:lnTo>
                      <a:pt x="250" y="269"/>
                    </a:lnTo>
                    <a:lnTo>
                      <a:pt x="252" y="269"/>
                    </a:lnTo>
                    <a:lnTo>
                      <a:pt x="256" y="269"/>
                    </a:lnTo>
                    <a:lnTo>
                      <a:pt x="258" y="267"/>
                    </a:lnTo>
                    <a:lnTo>
                      <a:pt x="261" y="267"/>
                    </a:lnTo>
                    <a:lnTo>
                      <a:pt x="263" y="265"/>
                    </a:lnTo>
                    <a:lnTo>
                      <a:pt x="265" y="263"/>
                    </a:lnTo>
                    <a:lnTo>
                      <a:pt x="269" y="263"/>
                    </a:lnTo>
                    <a:lnTo>
                      <a:pt x="271" y="261"/>
                    </a:lnTo>
                    <a:lnTo>
                      <a:pt x="273" y="259"/>
                    </a:lnTo>
                    <a:lnTo>
                      <a:pt x="277" y="259"/>
                    </a:lnTo>
                    <a:lnTo>
                      <a:pt x="279" y="257"/>
                    </a:lnTo>
                    <a:lnTo>
                      <a:pt x="283" y="255"/>
                    </a:lnTo>
                    <a:lnTo>
                      <a:pt x="284" y="253"/>
                    </a:lnTo>
                    <a:lnTo>
                      <a:pt x="286" y="251"/>
                    </a:lnTo>
                    <a:lnTo>
                      <a:pt x="290" y="250"/>
                    </a:lnTo>
                    <a:lnTo>
                      <a:pt x="292" y="248"/>
                    </a:lnTo>
                    <a:lnTo>
                      <a:pt x="294" y="246"/>
                    </a:lnTo>
                    <a:lnTo>
                      <a:pt x="296" y="244"/>
                    </a:lnTo>
                    <a:lnTo>
                      <a:pt x="300" y="242"/>
                    </a:lnTo>
                    <a:lnTo>
                      <a:pt x="302" y="240"/>
                    </a:lnTo>
                    <a:lnTo>
                      <a:pt x="304" y="238"/>
                    </a:lnTo>
                    <a:lnTo>
                      <a:pt x="306" y="236"/>
                    </a:lnTo>
                    <a:lnTo>
                      <a:pt x="308" y="234"/>
                    </a:lnTo>
                    <a:lnTo>
                      <a:pt x="309" y="232"/>
                    </a:lnTo>
                    <a:lnTo>
                      <a:pt x="311" y="230"/>
                    </a:lnTo>
                    <a:lnTo>
                      <a:pt x="313" y="228"/>
                    </a:lnTo>
                    <a:lnTo>
                      <a:pt x="315" y="225"/>
                    </a:lnTo>
                    <a:lnTo>
                      <a:pt x="317" y="223"/>
                    </a:lnTo>
                    <a:lnTo>
                      <a:pt x="319" y="221"/>
                    </a:lnTo>
                    <a:lnTo>
                      <a:pt x="321" y="219"/>
                    </a:lnTo>
                    <a:lnTo>
                      <a:pt x="323" y="217"/>
                    </a:lnTo>
                    <a:lnTo>
                      <a:pt x="429" y="42"/>
                    </a:lnTo>
                    <a:lnTo>
                      <a:pt x="429" y="40"/>
                    </a:lnTo>
                    <a:lnTo>
                      <a:pt x="430" y="38"/>
                    </a:lnTo>
                    <a:lnTo>
                      <a:pt x="432" y="36"/>
                    </a:lnTo>
                    <a:lnTo>
                      <a:pt x="434" y="34"/>
                    </a:lnTo>
                    <a:lnTo>
                      <a:pt x="436" y="32"/>
                    </a:lnTo>
                    <a:lnTo>
                      <a:pt x="438" y="31"/>
                    </a:lnTo>
                    <a:lnTo>
                      <a:pt x="440" y="29"/>
                    </a:lnTo>
                    <a:lnTo>
                      <a:pt x="442" y="27"/>
                    </a:lnTo>
                    <a:lnTo>
                      <a:pt x="444" y="25"/>
                    </a:lnTo>
                    <a:lnTo>
                      <a:pt x="446" y="23"/>
                    </a:lnTo>
                    <a:lnTo>
                      <a:pt x="450" y="21"/>
                    </a:lnTo>
                    <a:lnTo>
                      <a:pt x="452" y="19"/>
                    </a:lnTo>
                    <a:lnTo>
                      <a:pt x="453" y="17"/>
                    </a:lnTo>
                    <a:lnTo>
                      <a:pt x="455" y="15"/>
                    </a:lnTo>
                    <a:lnTo>
                      <a:pt x="459" y="13"/>
                    </a:lnTo>
                    <a:lnTo>
                      <a:pt x="461" y="11"/>
                    </a:lnTo>
                    <a:lnTo>
                      <a:pt x="463" y="11"/>
                    </a:lnTo>
                    <a:lnTo>
                      <a:pt x="467" y="9"/>
                    </a:lnTo>
                    <a:lnTo>
                      <a:pt x="469" y="8"/>
                    </a:lnTo>
                    <a:lnTo>
                      <a:pt x="471" y="8"/>
                    </a:lnTo>
                    <a:lnTo>
                      <a:pt x="475" y="6"/>
                    </a:lnTo>
                    <a:lnTo>
                      <a:pt x="477" y="4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4" y="2"/>
                    </a:lnTo>
                    <a:lnTo>
                      <a:pt x="488" y="2"/>
                    </a:lnTo>
                    <a:lnTo>
                      <a:pt x="490" y="0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8" y="0"/>
                    </a:lnTo>
                    <a:lnTo>
                      <a:pt x="502" y="0"/>
                    </a:lnTo>
                    <a:lnTo>
                      <a:pt x="503" y="0"/>
                    </a:lnTo>
                    <a:lnTo>
                      <a:pt x="774" y="0"/>
                    </a:lnTo>
                    <a:lnTo>
                      <a:pt x="776" y="0"/>
                    </a:lnTo>
                    <a:lnTo>
                      <a:pt x="780" y="0"/>
                    </a:lnTo>
                    <a:lnTo>
                      <a:pt x="782" y="0"/>
                    </a:lnTo>
                    <a:lnTo>
                      <a:pt x="786" y="0"/>
                    </a:lnTo>
                    <a:lnTo>
                      <a:pt x="788" y="0"/>
                    </a:lnTo>
                    <a:lnTo>
                      <a:pt x="790" y="2"/>
                    </a:lnTo>
                    <a:lnTo>
                      <a:pt x="793" y="2"/>
                    </a:lnTo>
                    <a:lnTo>
                      <a:pt x="795" y="2"/>
                    </a:lnTo>
                    <a:lnTo>
                      <a:pt x="799" y="4"/>
                    </a:lnTo>
                    <a:lnTo>
                      <a:pt x="801" y="4"/>
                    </a:lnTo>
                    <a:lnTo>
                      <a:pt x="805" y="6"/>
                    </a:lnTo>
                    <a:lnTo>
                      <a:pt x="807" y="8"/>
                    </a:lnTo>
                    <a:lnTo>
                      <a:pt x="809" y="8"/>
                    </a:lnTo>
                    <a:lnTo>
                      <a:pt x="813" y="9"/>
                    </a:lnTo>
                    <a:lnTo>
                      <a:pt x="815" y="11"/>
                    </a:lnTo>
                    <a:lnTo>
                      <a:pt x="818" y="11"/>
                    </a:lnTo>
                    <a:lnTo>
                      <a:pt x="820" y="13"/>
                    </a:lnTo>
                    <a:lnTo>
                      <a:pt x="822" y="15"/>
                    </a:lnTo>
                    <a:lnTo>
                      <a:pt x="824" y="17"/>
                    </a:lnTo>
                    <a:lnTo>
                      <a:pt x="828" y="19"/>
                    </a:lnTo>
                    <a:lnTo>
                      <a:pt x="830" y="19"/>
                    </a:lnTo>
                    <a:lnTo>
                      <a:pt x="832" y="21"/>
                    </a:lnTo>
                    <a:lnTo>
                      <a:pt x="834" y="23"/>
                    </a:lnTo>
                    <a:lnTo>
                      <a:pt x="836" y="25"/>
                    </a:lnTo>
                    <a:lnTo>
                      <a:pt x="840" y="27"/>
                    </a:lnTo>
                    <a:lnTo>
                      <a:pt x="842" y="29"/>
                    </a:lnTo>
                    <a:lnTo>
                      <a:pt x="843" y="31"/>
                    </a:lnTo>
                    <a:lnTo>
                      <a:pt x="845" y="32"/>
                    </a:lnTo>
                    <a:lnTo>
                      <a:pt x="845" y="36"/>
                    </a:lnTo>
                    <a:lnTo>
                      <a:pt x="847" y="38"/>
                    </a:lnTo>
                    <a:lnTo>
                      <a:pt x="849" y="40"/>
                    </a:lnTo>
                    <a:lnTo>
                      <a:pt x="851" y="42"/>
                    </a:lnTo>
                    <a:lnTo>
                      <a:pt x="959" y="213"/>
                    </a:lnTo>
                    <a:lnTo>
                      <a:pt x="961" y="215"/>
                    </a:lnTo>
                    <a:lnTo>
                      <a:pt x="963" y="217"/>
                    </a:lnTo>
                    <a:lnTo>
                      <a:pt x="964" y="221"/>
                    </a:lnTo>
                    <a:lnTo>
                      <a:pt x="964" y="223"/>
                    </a:lnTo>
                    <a:lnTo>
                      <a:pt x="966" y="225"/>
                    </a:lnTo>
                    <a:lnTo>
                      <a:pt x="968" y="226"/>
                    </a:lnTo>
                    <a:lnTo>
                      <a:pt x="970" y="228"/>
                    </a:lnTo>
                    <a:lnTo>
                      <a:pt x="972" y="230"/>
                    </a:lnTo>
                    <a:lnTo>
                      <a:pt x="974" y="234"/>
                    </a:lnTo>
                    <a:lnTo>
                      <a:pt x="978" y="236"/>
                    </a:lnTo>
                    <a:lnTo>
                      <a:pt x="980" y="238"/>
                    </a:lnTo>
                    <a:lnTo>
                      <a:pt x="982" y="240"/>
                    </a:lnTo>
                    <a:lnTo>
                      <a:pt x="984" y="242"/>
                    </a:lnTo>
                    <a:lnTo>
                      <a:pt x="986" y="244"/>
                    </a:lnTo>
                    <a:lnTo>
                      <a:pt x="989" y="248"/>
                    </a:lnTo>
                    <a:lnTo>
                      <a:pt x="991" y="250"/>
                    </a:lnTo>
                    <a:lnTo>
                      <a:pt x="993" y="251"/>
                    </a:lnTo>
                    <a:lnTo>
                      <a:pt x="995" y="253"/>
                    </a:lnTo>
                    <a:lnTo>
                      <a:pt x="999" y="255"/>
                    </a:lnTo>
                    <a:lnTo>
                      <a:pt x="1001" y="257"/>
                    </a:lnTo>
                    <a:lnTo>
                      <a:pt x="1003" y="259"/>
                    </a:lnTo>
                    <a:lnTo>
                      <a:pt x="1007" y="261"/>
                    </a:lnTo>
                    <a:lnTo>
                      <a:pt x="1009" y="263"/>
                    </a:lnTo>
                    <a:lnTo>
                      <a:pt x="1011" y="265"/>
                    </a:lnTo>
                    <a:lnTo>
                      <a:pt x="1014" y="267"/>
                    </a:lnTo>
                    <a:lnTo>
                      <a:pt x="1016" y="267"/>
                    </a:lnTo>
                    <a:lnTo>
                      <a:pt x="1018" y="269"/>
                    </a:lnTo>
                    <a:lnTo>
                      <a:pt x="1020" y="271"/>
                    </a:lnTo>
                    <a:lnTo>
                      <a:pt x="1024" y="273"/>
                    </a:lnTo>
                    <a:lnTo>
                      <a:pt x="1026" y="273"/>
                    </a:lnTo>
                    <a:lnTo>
                      <a:pt x="1028" y="275"/>
                    </a:lnTo>
                    <a:lnTo>
                      <a:pt x="1030" y="275"/>
                    </a:lnTo>
                    <a:lnTo>
                      <a:pt x="1139" y="323"/>
                    </a:lnTo>
                    <a:lnTo>
                      <a:pt x="1141" y="324"/>
                    </a:lnTo>
                    <a:lnTo>
                      <a:pt x="1143" y="324"/>
                    </a:lnTo>
                    <a:lnTo>
                      <a:pt x="1145" y="326"/>
                    </a:lnTo>
                    <a:lnTo>
                      <a:pt x="1149" y="328"/>
                    </a:lnTo>
                    <a:lnTo>
                      <a:pt x="1151" y="330"/>
                    </a:lnTo>
                    <a:lnTo>
                      <a:pt x="1153" y="330"/>
                    </a:lnTo>
                    <a:lnTo>
                      <a:pt x="1155" y="332"/>
                    </a:lnTo>
                    <a:lnTo>
                      <a:pt x="1157" y="334"/>
                    </a:lnTo>
                    <a:lnTo>
                      <a:pt x="1158" y="336"/>
                    </a:lnTo>
                    <a:lnTo>
                      <a:pt x="1160" y="338"/>
                    </a:lnTo>
                    <a:lnTo>
                      <a:pt x="1162" y="340"/>
                    </a:lnTo>
                    <a:lnTo>
                      <a:pt x="1164" y="342"/>
                    </a:lnTo>
                    <a:lnTo>
                      <a:pt x="1166" y="346"/>
                    </a:lnTo>
                    <a:lnTo>
                      <a:pt x="1168" y="348"/>
                    </a:lnTo>
                    <a:lnTo>
                      <a:pt x="1170" y="349"/>
                    </a:lnTo>
                    <a:lnTo>
                      <a:pt x="1172" y="351"/>
                    </a:lnTo>
                    <a:lnTo>
                      <a:pt x="1174" y="353"/>
                    </a:lnTo>
                    <a:lnTo>
                      <a:pt x="1174" y="357"/>
                    </a:lnTo>
                    <a:lnTo>
                      <a:pt x="1176" y="359"/>
                    </a:lnTo>
                    <a:lnTo>
                      <a:pt x="1178" y="361"/>
                    </a:lnTo>
                    <a:lnTo>
                      <a:pt x="1178" y="365"/>
                    </a:lnTo>
                    <a:lnTo>
                      <a:pt x="1180" y="367"/>
                    </a:lnTo>
                    <a:lnTo>
                      <a:pt x="1180" y="369"/>
                    </a:lnTo>
                    <a:lnTo>
                      <a:pt x="1182" y="372"/>
                    </a:lnTo>
                    <a:lnTo>
                      <a:pt x="1182" y="374"/>
                    </a:lnTo>
                    <a:lnTo>
                      <a:pt x="1183" y="376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85" y="386"/>
                    </a:lnTo>
                    <a:lnTo>
                      <a:pt x="1185" y="388"/>
                    </a:lnTo>
                    <a:lnTo>
                      <a:pt x="1185" y="390"/>
                    </a:lnTo>
                    <a:lnTo>
                      <a:pt x="1185" y="394"/>
                    </a:lnTo>
                    <a:lnTo>
                      <a:pt x="1185" y="513"/>
                    </a:lnTo>
                    <a:lnTo>
                      <a:pt x="1185" y="517"/>
                    </a:lnTo>
                    <a:lnTo>
                      <a:pt x="1185" y="518"/>
                    </a:lnTo>
                    <a:lnTo>
                      <a:pt x="1185" y="520"/>
                    </a:lnTo>
                    <a:lnTo>
                      <a:pt x="1183" y="524"/>
                    </a:lnTo>
                    <a:lnTo>
                      <a:pt x="1183" y="526"/>
                    </a:lnTo>
                    <a:lnTo>
                      <a:pt x="1183" y="528"/>
                    </a:lnTo>
                    <a:lnTo>
                      <a:pt x="1182" y="530"/>
                    </a:lnTo>
                    <a:lnTo>
                      <a:pt x="1182" y="532"/>
                    </a:lnTo>
                    <a:lnTo>
                      <a:pt x="1180" y="536"/>
                    </a:lnTo>
                    <a:lnTo>
                      <a:pt x="1180" y="538"/>
                    </a:lnTo>
                    <a:lnTo>
                      <a:pt x="1178" y="540"/>
                    </a:lnTo>
                    <a:lnTo>
                      <a:pt x="1176" y="542"/>
                    </a:lnTo>
                    <a:lnTo>
                      <a:pt x="1176" y="543"/>
                    </a:lnTo>
                    <a:lnTo>
                      <a:pt x="1174" y="545"/>
                    </a:lnTo>
                    <a:lnTo>
                      <a:pt x="1172" y="547"/>
                    </a:lnTo>
                    <a:lnTo>
                      <a:pt x="1170" y="549"/>
                    </a:lnTo>
                    <a:lnTo>
                      <a:pt x="1168" y="551"/>
                    </a:lnTo>
                    <a:lnTo>
                      <a:pt x="1166" y="551"/>
                    </a:lnTo>
                    <a:lnTo>
                      <a:pt x="1164" y="553"/>
                    </a:lnTo>
                    <a:lnTo>
                      <a:pt x="1162" y="555"/>
                    </a:lnTo>
                    <a:lnTo>
                      <a:pt x="1160" y="557"/>
                    </a:lnTo>
                    <a:lnTo>
                      <a:pt x="1158" y="557"/>
                    </a:lnTo>
                    <a:lnTo>
                      <a:pt x="1157" y="559"/>
                    </a:lnTo>
                    <a:lnTo>
                      <a:pt x="1155" y="559"/>
                    </a:lnTo>
                    <a:lnTo>
                      <a:pt x="1153" y="561"/>
                    </a:lnTo>
                    <a:lnTo>
                      <a:pt x="1149" y="561"/>
                    </a:lnTo>
                    <a:lnTo>
                      <a:pt x="1147" y="563"/>
                    </a:lnTo>
                    <a:lnTo>
                      <a:pt x="1145" y="563"/>
                    </a:lnTo>
                    <a:lnTo>
                      <a:pt x="1143" y="563"/>
                    </a:lnTo>
                    <a:lnTo>
                      <a:pt x="1139" y="563"/>
                    </a:lnTo>
                    <a:lnTo>
                      <a:pt x="1137" y="563"/>
                    </a:lnTo>
                    <a:lnTo>
                      <a:pt x="1135" y="563"/>
                    </a:lnTo>
                    <a:lnTo>
                      <a:pt x="1045" y="563"/>
                    </a:lnTo>
                    <a:lnTo>
                      <a:pt x="772" y="5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2" name="Freeform 29"/>
              <p:cNvSpPr>
                <a:spLocks/>
              </p:cNvSpPr>
              <p:nvPr/>
            </p:nvSpPr>
            <p:spPr bwMode="auto">
              <a:xfrm>
                <a:off x="5859463" y="1944688"/>
                <a:ext cx="228600" cy="231775"/>
              </a:xfrm>
              <a:custGeom>
                <a:avLst/>
                <a:gdLst/>
                <a:ahLst/>
                <a:cxnLst>
                  <a:cxn ang="0">
                    <a:pos x="79" y="146"/>
                  </a:cxn>
                  <a:cxn ang="0">
                    <a:pos x="90" y="144"/>
                  </a:cxn>
                  <a:cxn ang="0">
                    <a:pos x="100" y="140"/>
                  </a:cxn>
                  <a:cxn ang="0">
                    <a:pos x="109" y="136"/>
                  </a:cxn>
                  <a:cxn ang="0">
                    <a:pos x="119" y="130"/>
                  </a:cxn>
                  <a:cxn ang="0">
                    <a:pos x="127" y="123"/>
                  </a:cxn>
                  <a:cxn ang="0">
                    <a:pos x="133" y="115"/>
                  </a:cxn>
                  <a:cxn ang="0">
                    <a:pos x="138" y="105"/>
                  </a:cxn>
                  <a:cxn ang="0">
                    <a:pos x="142" y="96"/>
                  </a:cxn>
                  <a:cxn ang="0">
                    <a:pos x="144" y="84"/>
                  </a:cxn>
                  <a:cxn ang="0">
                    <a:pos x="144" y="73"/>
                  </a:cxn>
                  <a:cxn ang="0">
                    <a:pos x="144" y="63"/>
                  </a:cxn>
                  <a:cxn ang="0">
                    <a:pos x="142" y="52"/>
                  </a:cxn>
                  <a:cxn ang="0">
                    <a:pos x="138" y="42"/>
                  </a:cxn>
                  <a:cxn ang="0">
                    <a:pos x="133" y="32"/>
                  </a:cxn>
                  <a:cxn ang="0">
                    <a:pos x="127" y="25"/>
                  </a:cxn>
                  <a:cxn ang="0">
                    <a:pos x="119" y="17"/>
                  </a:cxn>
                  <a:cxn ang="0">
                    <a:pos x="109" y="11"/>
                  </a:cxn>
                  <a:cxn ang="0">
                    <a:pos x="100" y="5"/>
                  </a:cxn>
                  <a:cxn ang="0">
                    <a:pos x="90" y="2"/>
                  </a:cxn>
                  <a:cxn ang="0">
                    <a:pos x="79" y="0"/>
                  </a:cxn>
                  <a:cxn ang="0">
                    <a:pos x="67" y="0"/>
                  </a:cxn>
                  <a:cxn ang="0">
                    <a:pos x="58" y="2"/>
                  </a:cxn>
                  <a:cxn ang="0">
                    <a:pos x="46" y="5"/>
                  </a:cxn>
                  <a:cxn ang="0">
                    <a:pos x="36" y="9"/>
                  </a:cxn>
                  <a:cxn ang="0">
                    <a:pos x="29" y="15"/>
                  </a:cxn>
                  <a:cxn ang="0">
                    <a:pos x="21" y="21"/>
                  </a:cxn>
                  <a:cxn ang="0">
                    <a:pos x="13" y="30"/>
                  </a:cxn>
                  <a:cxn ang="0">
                    <a:pos x="8" y="38"/>
                  </a:cxn>
                  <a:cxn ang="0">
                    <a:pos x="4" y="48"/>
                  </a:cxn>
                  <a:cxn ang="0">
                    <a:pos x="0" y="59"/>
                  </a:cxn>
                  <a:cxn ang="0">
                    <a:pos x="0" y="69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6" y="101"/>
                  </a:cxn>
                  <a:cxn ang="0">
                    <a:pos x="10" y="111"/>
                  </a:cxn>
                  <a:cxn ang="0">
                    <a:pos x="15" y="119"/>
                  </a:cxn>
                  <a:cxn ang="0">
                    <a:pos x="23" y="126"/>
                  </a:cxn>
                  <a:cxn ang="0">
                    <a:pos x="31" y="134"/>
                  </a:cxn>
                  <a:cxn ang="0">
                    <a:pos x="40" y="138"/>
                  </a:cxn>
                  <a:cxn ang="0">
                    <a:pos x="50" y="142"/>
                  </a:cxn>
                  <a:cxn ang="0">
                    <a:pos x="61" y="146"/>
                  </a:cxn>
                  <a:cxn ang="0">
                    <a:pos x="71" y="146"/>
                  </a:cxn>
                </a:cxnLst>
                <a:rect l="0" t="0" r="r" b="b"/>
                <a:pathLst>
                  <a:path w="144" h="146">
                    <a:moveTo>
                      <a:pt x="71" y="146"/>
                    </a:moveTo>
                    <a:lnTo>
                      <a:pt x="75" y="146"/>
                    </a:lnTo>
                    <a:lnTo>
                      <a:pt x="79" y="146"/>
                    </a:lnTo>
                    <a:lnTo>
                      <a:pt x="83" y="146"/>
                    </a:lnTo>
                    <a:lnTo>
                      <a:pt x="86" y="144"/>
                    </a:lnTo>
                    <a:lnTo>
                      <a:pt x="90" y="144"/>
                    </a:lnTo>
                    <a:lnTo>
                      <a:pt x="94" y="142"/>
                    </a:lnTo>
                    <a:lnTo>
                      <a:pt x="96" y="142"/>
                    </a:lnTo>
                    <a:lnTo>
                      <a:pt x="100" y="140"/>
                    </a:lnTo>
                    <a:lnTo>
                      <a:pt x="104" y="138"/>
                    </a:lnTo>
                    <a:lnTo>
                      <a:pt x="106" y="138"/>
                    </a:lnTo>
                    <a:lnTo>
                      <a:pt x="109" y="136"/>
                    </a:lnTo>
                    <a:lnTo>
                      <a:pt x="113" y="134"/>
                    </a:lnTo>
                    <a:lnTo>
                      <a:pt x="115" y="132"/>
                    </a:lnTo>
                    <a:lnTo>
                      <a:pt x="119" y="130"/>
                    </a:lnTo>
                    <a:lnTo>
                      <a:pt x="121" y="126"/>
                    </a:lnTo>
                    <a:lnTo>
                      <a:pt x="123" y="125"/>
                    </a:lnTo>
                    <a:lnTo>
                      <a:pt x="127" y="123"/>
                    </a:lnTo>
                    <a:lnTo>
                      <a:pt x="129" y="119"/>
                    </a:lnTo>
                    <a:lnTo>
                      <a:pt x="131" y="117"/>
                    </a:lnTo>
                    <a:lnTo>
                      <a:pt x="133" y="115"/>
                    </a:lnTo>
                    <a:lnTo>
                      <a:pt x="134" y="111"/>
                    </a:lnTo>
                    <a:lnTo>
                      <a:pt x="136" y="107"/>
                    </a:lnTo>
                    <a:lnTo>
                      <a:pt x="138" y="105"/>
                    </a:lnTo>
                    <a:lnTo>
                      <a:pt x="138" y="101"/>
                    </a:lnTo>
                    <a:lnTo>
                      <a:pt x="140" y="98"/>
                    </a:lnTo>
                    <a:lnTo>
                      <a:pt x="142" y="96"/>
                    </a:lnTo>
                    <a:lnTo>
                      <a:pt x="142" y="92"/>
                    </a:lnTo>
                    <a:lnTo>
                      <a:pt x="144" y="88"/>
                    </a:lnTo>
                    <a:lnTo>
                      <a:pt x="144" y="84"/>
                    </a:lnTo>
                    <a:lnTo>
                      <a:pt x="144" y="80"/>
                    </a:lnTo>
                    <a:lnTo>
                      <a:pt x="144" y="76"/>
                    </a:lnTo>
                    <a:lnTo>
                      <a:pt x="144" y="73"/>
                    </a:lnTo>
                    <a:lnTo>
                      <a:pt x="144" y="69"/>
                    </a:lnTo>
                    <a:lnTo>
                      <a:pt x="144" y="65"/>
                    </a:lnTo>
                    <a:lnTo>
                      <a:pt x="144" y="63"/>
                    </a:lnTo>
                    <a:lnTo>
                      <a:pt x="144" y="59"/>
                    </a:lnTo>
                    <a:lnTo>
                      <a:pt x="142" y="55"/>
                    </a:lnTo>
                    <a:lnTo>
                      <a:pt x="142" y="52"/>
                    </a:lnTo>
                    <a:lnTo>
                      <a:pt x="140" y="48"/>
                    </a:lnTo>
                    <a:lnTo>
                      <a:pt x="138" y="46"/>
                    </a:lnTo>
                    <a:lnTo>
                      <a:pt x="138" y="42"/>
                    </a:lnTo>
                    <a:lnTo>
                      <a:pt x="136" y="38"/>
                    </a:lnTo>
                    <a:lnTo>
                      <a:pt x="134" y="36"/>
                    </a:lnTo>
                    <a:lnTo>
                      <a:pt x="133" y="32"/>
                    </a:lnTo>
                    <a:lnTo>
                      <a:pt x="131" y="30"/>
                    </a:lnTo>
                    <a:lnTo>
                      <a:pt x="129" y="27"/>
                    </a:lnTo>
                    <a:lnTo>
                      <a:pt x="127" y="25"/>
                    </a:lnTo>
                    <a:lnTo>
                      <a:pt x="123" y="21"/>
                    </a:lnTo>
                    <a:lnTo>
                      <a:pt x="121" y="19"/>
                    </a:lnTo>
                    <a:lnTo>
                      <a:pt x="119" y="17"/>
                    </a:lnTo>
                    <a:lnTo>
                      <a:pt x="115" y="15"/>
                    </a:lnTo>
                    <a:lnTo>
                      <a:pt x="113" y="13"/>
                    </a:lnTo>
                    <a:lnTo>
                      <a:pt x="109" y="11"/>
                    </a:lnTo>
                    <a:lnTo>
                      <a:pt x="106" y="9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6" y="5"/>
                    </a:lnTo>
                    <a:lnTo>
                      <a:pt x="94" y="4"/>
                    </a:lnTo>
                    <a:lnTo>
                      <a:pt x="90" y="2"/>
                    </a:lnTo>
                    <a:lnTo>
                      <a:pt x="86" y="2"/>
                    </a:lnTo>
                    <a:lnTo>
                      <a:pt x="83" y="2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50" y="4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0" y="7"/>
                    </a:lnTo>
                    <a:lnTo>
                      <a:pt x="36" y="9"/>
                    </a:lnTo>
                    <a:lnTo>
                      <a:pt x="35" y="11"/>
                    </a:lnTo>
                    <a:lnTo>
                      <a:pt x="31" y="13"/>
                    </a:lnTo>
                    <a:lnTo>
                      <a:pt x="29" y="15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5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6"/>
                    </a:lnTo>
                    <a:lnTo>
                      <a:pt x="4" y="98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8" y="107"/>
                    </a:lnTo>
                    <a:lnTo>
                      <a:pt x="10" y="111"/>
                    </a:lnTo>
                    <a:lnTo>
                      <a:pt x="12" y="115"/>
                    </a:lnTo>
                    <a:lnTo>
                      <a:pt x="13" y="117"/>
                    </a:lnTo>
                    <a:lnTo>
                      <a:pt x="15" y="119"/>
                    </a:lnTo>
                    <a:lnTo>
                      <a:pt x="17" y="123"/>
                    </a:lnTo>
                    <a:lnTo>
                      <a:pt x="21" y="125"/>
                    </a:lnTo>
                    <a:lnTo>
                      <a:pt x="23" y="126"/>
                    </a:lnTo>
                    <a:lnTo>
                      <a:pt x="25" y="130"/>
                    </a:lnTo>
                    <a:lnTo>
                      <a:pt x="29" y="132"/>
                    </a:lnTo>
                    <a:lnTo>
                      <a:pt x="31" y="134"/>
                    </a:lnTo>
                    <a:lnTo>
                      <a:pt x="35" y="136"/>
                    </a:lnTo>
                    <a:lnTo>
                      <a:pt x="36" y="138"/>
                    </a:lnTo>
                    <a:lnTo>
                      <a:pt x="40" y="138"/>
                    </a:lnTo>
                    <a:lnTo>
                      <a:pt x="44" y="140"/>
                    </a:lnTo>
                    <a:lnTo>
                      <a:pt x="46" y="142"/>
                    </a:lnTo>
                    <a:lnTo>
                      <a:pt x="50" y="142"/>
                    </a:lnTo>
                    <a:lnTo>
                      <a:pt x="54" y="144"/>
                    </a:lnTo>
                    <a:lnTo>
                      <a:pt x="58" y="144"/>
                    </a:lnTo>
                    <a:lnTo>
                      <a:pt x="61" y="146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71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3" name="Rectangle 30"/>
              <p:cNvSpPr>
                <a:spLocks noChangeArrowheads="1"/>
              </p:cNvSpPr>
              <p:nvPr/>
            </p:nvSpPr>
            <p:spPr bwMode="auto">
              <a:xfrm>
                <a:off x="6511925" y="984251"/>
                <a:ext cx="142875" cy="1825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4" name="Rectangle 31"/>
              <p:cNvSpPr>
                <a:spLocks noChangeArrowheads="1"/>
              </p:cNvSpPr>
              <p:nvPr/>
            </p:nvSpPr>
            <p:spPr bwMode="auto">
              <a:xfrm>
                <a:off x="5670550" y="1733551"/>
                <a:ext cx="1771650" cy="139700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5" name="Freeform 32"/>
              <p:cNvSpPr>
                <a:spLocks/>
              </p:cNvSpPr>
              <p:nvPr/>
            </p:nvSpPr>
            <p:spPr bwMode="auto">
              <a:xfrm>
                <a:off x="6167438" y="1220788"/>
                <a:ext cx="942975" cy="363538"/>
              </a:xfrm>
              <a:custGeom>
                <a:avLst/>
                <a:gdLst/>
                <a:ahLst/>
                <a:cxnLst>
                  <a:cxn ang="0">
                    <a:pos x="580" y="229"/>
                  </a:cxn>
                  <a:cxn ang="0">
                    <a:pos x="584" y="229"/>
                  </a:cxn>
                  <a:cxn ang="0">
                    <a:pos x="588" y="227"/>
                  </a:cxn>
                  <a:cxn ang="0">
                    <a:pos x="590" y="225"/>
                  </a:cxn>
                  <a:cxn ang="0">
                    <a:pos x="592" y="221"/>
                  </a:cxn>
                  <a:cxn ang="0">
                    <a:pos x="594" y="217"/>
                  </a:cxn>
                  <a:cxn ang="0">
                    <a:pos x="592" y="216"/>
                  </a:cxn>
                  <a:cxn ang="0">
                    <a:pos x="592" y="212"/>
                  </a:cxn>
                  <a:cxn ang="0">
                    <a:pos x="590" y="210"/>
                  </a:cxn>
                  <a:cxn ang="0">
                    <a:pos x="476" y="22"/>
                  </a:cxn>
                  <a:cxn ang="0">
                    <a:pos x="474" y="20"/>
                  </a:cxn>
                  <a:cxn ang="0">
                    <a:pos x="471" y="16"/>
                  </a:cxn>
                  <a:cxn ang="0">
                    <a:pos x="467" y="12"/>
                  </a:cxn>
                  <a:cxn ang="0">
                    <a:pos x="465" y="10"/>
                  </a:cxn>
                  <a:cxn ang="0">
                    <a:pos x="461" y="8"/>
                  </a:cxn>
                  <a:cxn ang="0">
                    <a:pos x="457" y="6"/>
                  </a:cxn>
                  <a:cxn ang="0">
                    <a:pos x="453" y="4"/>
                  </a:cxn>
                  <a:cxn ang="0">
                    <a:pos x="449" y="2"/>
                  </a:cxn>
                  <a:cxn ang="0">
                    <a:pos x="446" y="2"/>
                  </a:cxn>
                  <a:cxn ang="0">
                    <a:pos x="442" y="0"/>
                  </a:cxn>
                  <a:cxn ang="0">
                    <a:pos x="438" y="0"/>
                  </a:cxn>
                  <a:cxn ang="0">
                    <a:pos x="152" y="0"/>
                  </a:cxn>
                  <a:cxn ang="0">
                    <a:pos x="148" y="2"/>
                  </a:cxn>
                  <a:cxn ang="0">
                    <a:pos x="144" y="2"/>
                  </a:cxn>
                  <a:cxn ang="0">
                    <a:pos x="140" y="2"/>
                  </a:cxn>
                  <a:cxn ang="0">
                    <a:pos x="138" y="4"/>
                  </a:cxn>
                  <a:cxn ang="0">
                    <a:pos x="136" y="6"/>
                  </a:cxn>
                  <a:cxn ang="0">
                    <a:pos x="133" y="6"/>
                  </a:cxn>
                  <a:cxn ang="0">
                    <a:pos x="131" y="8"/>
                  </a:cxn>
                  <a:cxn ang="0">
                    <a:pos x="129" y="10"/>
                  </a:cxn>
                  <a:cxn ang="0">
                    <a:pos x="125" y="12"/>
                  </a:cxn>
                  <a:cxn ang="0">
                    <a:pos x="121" y="16"/>
                  </a:cxn>
                  <a:cxn ang="0">
                    <a:pos x="117" y="20"/>
                  </a:cxn>
                  <a:cxn ang="0">
                    <a:pos x="115" y="22"/>
                  </a:cxn>
                  <a:cxn ang="0">
                    <a:pos x="4" y="210"/>
                  </a:cxn>
                  <a:cxn ang="0">
                    <a:pos x="2" y="212"/>
                  </a:cxn>
                  <a:cxn ang="0">
                    <a:pos x="2" y="216"/>
                  </a:cxn>
                  <a:cxn ang="0">
                    <a:pos x="0" y="219"/>
                  </a:cxn>
                  <a:cxn ang="0">
                    <a:pos x="2" y="221"/>
                  </a:cxn>
                  <a:cxn ang="0">
                    <a:pos x="4" y="225"/>
                  </a:cxn>
                  <a:cxn ang="0">
                    <a:pos x="8" y="229"/>
                  </a:cxn>
                  <a:cxn ang="0">
                    <a:pos x="12" y="229"/>
                  </a:cxn>
                  <a:cxn ang="0">
                    <a:pos x="15" y="229"/>
                  </a:cxn>
                </a:cxnLst>
                <a:rect l="0" t="0" r="r" b="b"/>
                <a:pathLst>
                  <a:path w="594" h="229">
                    <a:moveTo>
                      <a:pt x="578" y="229"/>
                    </a:moveTo>
                    <a:lnTo>
                      <a:pt x="580" y="229"/>
                    </a:lnTo>
                    <a:lnTo>
                      <a:pt x="582" y="229"/>
                    </a:lnTo>
                    <a:lnTo>
                      <a:pt x="584" y="229"/>
                    </a:lnTo>
                    <a:lnTo>
                      <a:pt x="586" y="229"/>
                    </a:lnTo>
                    <a:lnTo>
                      <a:pt x="588" y="227"/>
                    </a:lnTo>
                    <a:lnTo>
                      <a:pt x="590" y="227"/>
                    </a:lnTo>
                    <a:lnTo>
                      <a:pt x="590" y="225"/>
                    </a:lnTo>
                    <a:lnTo>
                      <a:pt x="592" y="223"/>
                    </a:lnTo>
                    <a:lnTo>
                      <a:pt x="592" y="221"/>
                    </a:lnTo>
                    <a:lnTo>
                      <a:pt x="594" y="219"/>
                    </a:lnTo>
                    <a:lnTo>
                      <a:pt x="594" y="217"/>
                    </a:lnTo>
                    <a:lnTo>
                      <a:pt x="594" y="216"/>
                    </a:lnTo>
                    <a:lnTo>
                      <a:pt x="592" y="216"/>
                    </a:lnTo>
                    <a:lnTo>
                      <a:pt x="592" y="214"/>
                    </a:lnTo>
                    <a:lnTo>
                      <a:pt x="592" y="212"/>
                    </a:lnTo>
                    <a:lnTo>
                      <a:pt x="592" y="210"/>
                    </a:lnTo>
                    <a:lnTo>
                      <a:pt x="590" y="210"/>
                    </a:lnTo>
                    <a:lnTo>
                      <a:pt x="590" y="208"/>
                    </a:lnTo>
                    <a:lnTo>
                      <a:pt x="476" y="22"/>
                    </a:lnTo>
                    <a:lnTo>
                      <a:pt x="474" y="22"/>
                    </a:lnTo>
                    <a:lnTo>
                      <a:pt x="474" y="20"/>
                    </a:lnTo>
                    <a:lnTo>
                      <a:pt x="473" y="18"/>
                    </a:lnTo>
                    <a:lnTo>
                      <a:pt x="471" y="16"/>
                    </a:lnTo>
                    <a:lnTo>
                      <a:pt x="469" y="14"/>
                    </a:lnTo>
                    <a:lnTo>
                      <a:pt x="467" y="12"/>
                    </a:lnTo>
                    <a:lnTo>
                      <a:pt x="465" y="12"/>
                    </a:lnTo>
                    <a:lnTo>
                      <a:pt x="465" y="10"/>
                    </a:lnTo>
                    <a:lnTo>
                      <a:pt x="463" y="10"/>
                    </a:lnTo>
                    <a:lnTo>
                      <a:pt x="461" y="8"/>
                    </a:lnTo>
                    <a:lnTo>
                      <a:pt x="459" y="8"/>
                    </a:lnTo>
                    <a:lnTo>
                      <a:pt x="457" y="6"/>
                    </a:lnTo>
                    <a:lnTo>
                      <a:pt x="455" y="6"/>
                    </a:lnTo>
                    <a:lnTo>
                      <a:pt x="453" y="4"/>
                    </a:lnTo>
                    <a:lnTo>
                      <a:pt x="451" y="4"/>
                    </a:lnTo>
                    <a:lnTo>
                      <a:pt x="449" y="2"/>
                    </a:lnTo>
                    <a:lnTo>
                      <a:pt x="448" y="2"/>
                    </a:lnTo>
                    <a:lnTo>
                      <a:pt x="446" y="2"/>
                    </a:lnTo>
                    <a:lnTo>
                      <a:pt x="444" y="2"/>
                    </a:lnTo>
                    <a:lnTo>
                      <a:pt x="442" y="0"/>
                    </a:lnTo>
                    <a:lnTo>
                      <a:pt x="440" y="0"/>
                    </a:lnTo>
                    <a:lnTo>
                      <a:pt x="438" y="0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40" y="2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6" y="4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5" y="12"/>
                    </a:lnTo>
                    <a:lnTo>
                      <a:pt x="123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20"/>
                    </a:lnTo>
                    <a:lnTo>
                      <a:pt x="117" y="22"/>
                    </a:lnTo>
                    <a:lnTo>
                      <a:pt x="115" y="22"/>
                    </a:lnTo>
                    <a:lnTo>
                      <a:pt x="4" y="208"/>
                    </a:lnTo>
                    <a:lnTo>
                      <a:pt x="4" y="210"/>
                    </a:lnTo>
                    <a:lnTo>
                      <a:pt x="2" y="210"/>
                    </a:lnTo>
                    <a:lnTo>
                      <a:pt x="2" y="212"/>
                    </a:lnTo>
                    <a:lnTo>
                      <a:pt x="2" y="214"/>
                    </a:lnTo>
                    <a:lnTo>
                      <a:pt x="2" y="216"/>
                    </a:lnTo>
                    <a:lnTo>
                      <a:pt x="0" y="217"/>
                    </a:lnTo>
                    <a:lnTo>
                      <a:pt x="0" y="219"/>
                    </a:lnTo>
                    <a:lnTo>
                      <a:pt x="2" y="219"/>
                    </a:lnTo>
                    <a:lnTo>
                      <a:pt x="2" y="221"/>
                    </a:lnTo>
                    <a:lnTo>
                      <a:pt x="2" y="223"/>
                    </a:lnTo>
                    <a:lnTo>
                      <a:pt x="4" y="225"/>
                    </a:lnTo>
                    <a:lnTo>
                      <a:pt x="6" y="227"/>
                    </a:lnTo>
                    <a:lnTo>
                      <a:pt x="8" y="229"/>
                    </a:lnTo>
                    <a:lnTo>
                      <a:pt x="10" y="229"/>
                    </a:lnTo>
                    <a:lnTo>
                      <a:pt x="12" y="229"/>
                    </a:lnTo>
                    <a:lnTo>
                      <a:pt x="13" y="229"/>
                    </a:lnTo>
                    <a:lnTo>
                      <a:pt x="15" y="229"/>
                    </a:lnTo>
                    <a:lnTo>
                      <a:pt x="578" y="2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6" name="Freeform 33"/>
              <p:cNvSpPr>
                <a:spLocks/>
              </p:cNvSpPr>
              <p:nvPr/>
            </p:nvSpPr>
            <p:spPr bwMode="auto">
              <a:xfrm>
                <a:off x="6054725" y="1641476"/>
                <a:ext cx="238125" cy="263525"/>
              </a:xfrm>
              <a:custGeom>
                <a:avLst/>
                <a:gdLst/>
                <a:ahLst/>
                <a:cxnLst>
                  <a:cxn ang="0">
                    <a:pos x="96" y="39"/>
                  </a:cxn>
                  <a:cxn ang="0">
                    <a:pos x="96" y="166"/>
                  </a:cxn>
                  <a:cxn ang="0">
                    <a:pos x="54" y="166"/>
                  </a:cxn>
                  <a:cxn ang="0">
                    <a:pos x="54" y="39"/>
                  </a:cxn>
                  <a:cxn ang="0">
                    <a:pos x="0" y="39"/>
                  </a:cxn>
                  <a:cxn ang="0">
                    <a:pos x="0" y="0"/>
                  </a:cxn>
                  <a:cxn ang="0">
                    <a:pos x="150" y="0"/>
                  </a:cxn>
                  <a:cxn ang="0">
                    <a:pos x="150" y="39"/>
                  </a:cxn>
                  <a:cxn ang="0">
                    <a:pos x="96" y="39"/>
                  </a:cxn>
                </a:cxnLst>
                <a:rect l="0" t="0" r="r" b="b"/>
                <a:pathLst>
                  <a:path w="150" h="166">
                    <a:moveTo>
                      <a:pt x="96" y="39"/>
                    </a:moveTo>
                    <a:lnTo>
                      <a:pt x="96" y="166"/>
                    </a:lnTo>
                    <a:lnTo>
                      <a:pt x="54" y="166"/>
                    </a:lnTo>
                    <a:lnTo>
                      <a:pt x="54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50" y="0"/>
                    </a:lnTo>
                    <a:lnTo>
                      <a:pt x="150" y="39"/>
                    </a:lnTo>
                    <a:lnTo>
                      <a:pt x="96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7" name="Freeform 34"/>
              <p:cNvSpPr>
                <a:spLocks/>
              </p:cNvSpPr>
              <p:nvPr/>
            </p:nvSpPr>
            <p:spPr bwMode="auto">
              <a:xfrm>
                <a:off x="6307138" y="1641476"/>
                <a:ext cx="280988" cy="263525"/>
              </a:xfrm>
              <a:custGeom>
                <a:avLst/>
                <a:gdLst/>
                <a:ahLst/>
                <a:cxnLst>
                  <a:cxn ang="0">
                    <a:pos x="177" y="166"/>
                  </a:cxn>
                  <a:cxn ang="0">
                    <a:pos x="131" y="166"/>
                  </a:cxn>
                  <a:cxn ang="0">
                    <a:pos x="119" y="135"/>
                  </a:cxn>
                  <a:cxn ang="0">
                    <a:pos x="60" y="135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62" y="0"/>
                  </a:cxn>
                  <a:cxn ang="0">
                    <a:pos x="118" y="0"/>
                  </a:cxn>
                  <a:cxn ang="0">
                    <a:pos x="177" y="166"/>
                  </a:cxn>
                </a:cxnLst>
                <a:rect l="0" t="0" r="r" b="b"/>
                <a:pathLst>
                  <a:path w="177" h="166">
                    <a:moveTo>
                      <a:pt x="177" y="166"/>
                    </a:moveTo>
                    <a:lnTo>
                      <a:pt x="131" y="166"/>
                    </a:lnTo>
                    <a:lnTo>
                      <a:pt x="119" y="135"/>
                    </a:lnTo>
                    <a:lnTo>
                      <a:pt x="60" y="135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62" y="0"/>
                    </a:lnTo>
                    <a:lnTo>
                      <a:pt x="118" y="0"/>
                    </a:lnTo>
                    <a:lnTo>
                      <a:pt x="177" y="1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8" name="Freeform 35"/>
              <p:cNvSpPr>
                <a:spLocks/>
              </p:cNvSpPr>
              <p:nvPr/>
            </p:nvSpPr>
            <p:spPr bwMode="auto">
              <a:xfrm>
                <a:off x="6419850" y="1709738"/>
                <a:ext cx="58738" cy="87313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37" y="55"/>
                  </a:cxn>
                  <a:cxn ang="0">
                    <a:pos x="18" y="0"/>
                  </a:cxn>
                  <a:cxn ang="0">
                    <a:pos x="0" y="55"/>
                  </a:cxn>
                </a:cxnLst>
                <a:rect l="0" t="0" r="r" b="b"/>
                <a:pathLst>
                  <a:path w="37" h="55">
                    <a:moveTo>
                      <a:pt x="0" y="55"/>
                    </a:moveTo>
                    <a:lnTo>
                      <a:pt x="37" y="55"/>
                    </a:lnTo>
                    <a:lnTo>
                      <a:pt x="18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9" name="Freeform 36"/>
              <p:cNvSpPr>
                <a:spLocks/>
              </p:cNvSpPr>
              <p:nvPr/>
            </p:nvSpPr>
            <p:spPr bwMode="auto">
              <a:xfrm>
                <a:off x="6604000" y="1641476"/>
                <a:ext cx="255588" cy="2635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80" y="54"/>
                  </a:cxn>
                  <a:cxn ang="0">
                    <a:pos x="109" y="0"/>
                  </a:cxn>
                  <a:cxn ang="0">
                    <a:pos x="157" y="0"/>
                  </a:cxn>
                  <a:cxn ang="0">
                    <a:pos x="107" y="81"/>
                  </a:cxn>
                  <a:cxn ang="0">
                    <a:pos x="161" y="166"/>
                  </a:cxn>
                  <a:cxn ang="0">
                    <a:pos x="111" y="166"/>
                  </a:cxn>
                  <a:cxn ang="0">
                    <a:pos x="80" y="110"/>
                  </a:cxn>
                  <a:cxn ang="0">
                    <a:pos x="48" y="166"/>
                  </a:cxn>
                  <a:cxn ang="0">
                    <a:pos x="0" y="166"/>
                  </a:cxn>
                  <a:cxn ang="0">
                    <a:pos x="53" y="81"/>
                  </a:cxn>
                  <a:cxn ang="0">
                    <a:pos x="2" y="0"/>
                  </a:cxn>
                  <a:cxn ang="0">
                    <a:pos x="52" y="0"/>
                  </a:cxn>
                </a:cxnLst>
                <a:rect l="0" t="0" r="r" b="b"/>
                <a:pathLst>
                  <a:path w="161" h="166">
                    <a:moveTo>
                      <a:pt x="52" y="0"/>
                    </a:moveTo>
                    <a:lnTo>
                      <a:pt x="80" y="54"/>
                    </a:lnTo>
                    <a:lnTo>
                      <a:pt x="109" y="0"/>
                    </a:lnTo>
                    <a:lnTo>
                      <a:pt x="157" y="0"/>
                    </a:lnTo>
                    <a:lnTo>
                      <a:pt x="107" y="81"/>
                    </a:lnTo>
                    <a:lnTo>
                      <a:pt x="161" y="166"/>
                    </a:lnTo>
                    <a:lnTo>
                      <a:pt x="111" y="166"/>
                    </a:lnTo>
                    <a:lnTo>
                      <a:pt x="80" y="110"/>
                    </a:lnTo>
                    <a:lnTo>
                      <a:pt x="48" y="166"/>
                    </a:lnTo>
                    <a:lnTo>
                      <a:pt x="0" y="166"/>
                    </a:lnTo>
                    <a:lnTo>
                      <a:pt x="53" y="81"/>
                    </a:lnTo>
                    <a:lnTo>
                      <a:pt x="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0" name="Rectangle 37"/>
              <p:cNvSpPr>
                <a:spLocks noChangeArrowheads="1"/>
              </p:cNvSpPr>
              <p:nvPr/>
            </p:nvSpPr>
            <p:spPr bwMode="auto">
              <a:xfrm>
                <a:off x="6896100" y="1641476"/>
                <a:ext cx="66675" cy="2635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1" name="Freeform 38"/>
              <p:cNvSpPr>
                <a:spLocks/>
              </p:cNvSpPr>
              <p:nvPr/>
            </p:nvSpPr>
            <p:spPr bwMode="auto">
              <a:xfrm>
                <a:off x="6948488" y="1944688"/>
                <a:ext cx="231775" cy="231775"/>
              </a:xfrm>
              <a:custGeom>
                <a:avLst/>
                <a:gdLst/>
                <a:ahLst/>
                <a:cxnLst>
                  <a:cxn ang="0">
                    <a:pos x="80" y="146"/>
                  </a:cxn>
                  <a:cxn ang="0">
                    <a:pos x="92" y="144"/>
                  </a:cxn>
                  <a:cxn ang="0">
                    <a:pos x="102" y="140"/>
                  </a:cxn>
                  <a:cxn ang="0">
                    <a:pos x="111" y="136"/>
                  </a:cxn>
                  <a:cxn ang="0">
                    <a:pos x="121" y="130"/>
                  </a:cxn>
                  <a:cxn ang="0">
                    <a:pos x="127" y="123"/>
                  </a:cxn>
                  <a:cxn ang="0">
                    <a:pos x="134" y="115"/>
                  </a:cxn>
                  <a:cxn ang="0">
                    <a:pos x="140" y="105"/>
                  </a:cxn>
                  <a:cxn ang="0">
                    <a:pos x="144" y="96"/>
                  </a:cxn>
                  <a:cxn ang="0">
                    <a:pos x="146" y="84"/>
                  </a:cxn>
                  <a:cxn ang="0">
                    <a:pos x="146" y="73"/>
                  </a:cxn>
                  <a:cxn ang="0">
                    <a:pos x="146" y="63"/>
                  </a:cxn>
                  <a:cxn ang="0">
                    <a:pos x="144" y="52"/>
                  </a:cxn>
                  <a:cxn ang="0">
                    <a:pos x="140" y="42"/>
                  </a:cxn>
                  <a:cxn ang="0">
                    <a:pos x="134" y="32"/>
                  </a:cxn>
                  <a:cxn ang="0">
                    <a:pos x="127" y="25"/>
                  </a:cxn>
                  <a:cxn ang="0">
                    <a:pos x="121" y="17"/>
                  </a:cxn>
                  <a:cxn ang="0">
                    <a:pos x="111" y="11"/>
                  </a:cxn>
                  <a:cxn ang="0">
                    <a:pos x="102" y="5"/>
                  </a:cxn>
                  <a:cxn ang="0">
                    <a:pos x="92" y="2"/>
                  </a:cxn>
                  <a:cxn ang="0">
                    <a:pos x="80" y="0"/>
                  </a:cxn>
                  <a:cxn ang="0">
                    <a:pos x="69" y="0"/>
                  </a:cxn>
                  <a:cxn ang="0">
                    <a:pos x="59" y="2"/>
                  </a:cxn>
                  <a:cxn ang="0">
                    <a:pos x="48" y="5"/>
                  </a:cxn>
                  <a:cxn ang="0">
                    <a:pos x="38" y="9"/>
                  </a:cxn>
                  <a:cxn ang="0">
                    <a:pos x="30" y="15"/>
                  </a:cxn>
                  <a:cxn ang="0">
                    <a:pos x="23" y="21"/>
                  </a:cxn>
                  <a:cxn ang="0">
                    <a:pos x="15" y="30"/>
                  </a:cxn>
                  <a:cxn ang="0">
                    <a:pos x="9" y="38"/>
                  </a:cxn>
                  <a:cxn ang="0">
                    <a:pos x="6" y="48"/>
                  </a:cxn>
                  <a:cxn ang="0">
                    <a:pos x="2" y="59"/>
                  </a:cxn>
                  <a:cxn ang="0">
                    <a:pos x="0" y="69"/>
                  </a:cxn>
                  <a:cxn ang="0">
                    <a:pos x="2" y="80"/>
                  </a:cxn>
                  <a:cxn ang="0">
                    <a:pos x="4" y="92"/>
                  </a:cxn>
                  <a:cxn ang="0">
                    <a:pos x="6" y="101"/>
                  </a:cxn>
                  <a:cxn ang="0">
                    <a:pos x="11" y="111"/>
                  </a:cxn>
                  <a:cxn ang="0">
                    <a:pos x="17" y="119"/>
                  </a:cxn>
                  <a:cxn ang="0">
                    <a:pos x="25" y="126"/>
                  </a:cxn>
                  <a:cxn ang="0">
                    <a:pos x="32" y="134"/>
                  </a:cxn>
                  <a:cxn ang="0">
                    <a:pos x="42" y="138"/>
                  </a:cxn>
                  <a:cxn ang="0">
                    <a:pos x="52" y="142"/>
                  </a:cxn>
                  <a:cxn ang="0">
                    <a:pos x="63" y="146"/>
                  </a:cxn>
                  <a:cxn ang="0">
                    <a:pos x="73" y="146"/>
                  </a:cxn>
                </a:cxnLst>
                <a:rect l="0" t="0" r="r" b="b"/>
                <a:pathLst>
                  <a:path w="146" h="146">
                    <a:moveTo>
                      <a:pt x="73" y="146"/>
                    </a:moveTo>
                    <a:lnTo>
                      <a:pt x="77" y="146"/>
                    </a:lnTo>
                    <a:lnTo>
                      <a:pt x="80" y="146"/>
                    </a:lnTo>
                    <a:lnTo>
                      <a:pt x="84" y="146"/>
                    </a:lnTo>
                    <a:lnTo>
                      <a:pt x="88" y="144"/>
                    </a:lnTo>
                    <a:lnTo>
                      <a:pt x="92" y="144"/>
                    </a:lnTo>
                    <a:lnTo>
                      <a:pt x="96" y="142"/>
                    </a:lnTo>
                    <a:lnTo>
                      <a:pt x="98" y="142"/>
                    </a:lnTo>
                    <a:lnTo>
                      <a:pt x="102" y="140"/>
                    </a:lnTo>
                    <a:lnTo>
                      <a:pt x="105" y="138"/>
                    </a:lnTo>
                    <a:lnTo>
                      <a:pt x="109" y="138"/>
                    </a:lnTo>
                    <a:lnTo>
                      <a:pt x="111" y="136"/>
                    </a:lnTo>
                    <a:lnTo>
                      <a:pt x="115" y="134"/>
                    </a:lnTo>
                    <a:lnTo>
                      <a:pt x="117" y="132"/>
                    </a:lnTo>
                    <a:lnTo>
                      <a:pt x="121" y="130"/>
                    </a:lnTo>
                    <a:lnTo>
                      <a:pt x="123" y="126"/>
                    </a:lnTo>
                    <a:lnTo>
                      <a:pt x="125" y="125"/>
                    </a:lnTo>
                    <a:lnTo>
                      <a:pt x="127" y="123"/>
                    </a:lnTo>
                    <a:lnTo>
                      <a:pt x="130" y="119"/>
                    </a:lnTo>
                    <a:lnTo>
                      <a:pt x="132" y="117"/>
                    </a:lnTo>
                    <a:lnTo>
                      <a:pt x="134" y="115"/>
                    </a:lnTo>
                    <a:lnTo>
                      <a:pt x="136" y="111"/>
                    </a:lnTo>
                    <a:lnTo>
                      <a:pt x="138" y="107"/>
                    </a:lnTo>
                    <a:lnTo>
                      <a:pt x="140" y="105"/>
                    </a:lnTo>
                    <a:lnTo>
                      <a:pt x="140" y="101"/>
                    </a:lnTo>
                    <a:lnTo>
                      <a:pt x="142" y="98"/>
                    </a:lnTo>
                    <a:lnTo>
                      <a:pt x="144" y="96"/>
                    </a:lnTo>
                    <a:lnTo>
                      <a:pt x="144" y="92"/>
                    </a:lnTo>
                    <a:lnTo>
                      <a:pt x="144" y="88"/>
                    </a:lnTo>
                    <a:lnTo>
                      <a:pt x="146" y="84"/>
                    </a:lnTo>
                    <a:lnTo>
                      <a:pt x="146" y="80"/>
                    </a:lnTo>
                    <a:lnTo>
                      <a:pt x="146" y="76"/>
                    </a:lnTo>
                    <a:lnTo>
                      <a:pt x="146" y="73"/>
                    </a:lnTo>
                    <a:lnTo>
                      <a:pt x="146" y="69"/>
                    </a:lnTo>
                    <a:lnTo>
                      <a:pt x="146" y="65"/>
                    </a:lnTo>
                    <a:lnTo>
                      <a:pt x="146" y="63"/>
                    </a:lnTo>
                    <a:lnTo>
                      <a:pt x="144" y="59"/>
                    </a:lnTo>
                    <a:lnTo>
                      <a:pt x="144" y="55"/>
                    </a:lnTo>
                    <a:lnTo>
                      <a:pt x="144" y="52"/>
                    </a:lnTo>
                    <a:lnTo>
                      <a:pt x="142" y="48"/>
                    </a:lnTo>
                    <a:lnTo>
                      <a:pt x="140" y="46"/>
                    </a:lnTo>
                    <a:lnTo>
                      <a:pt x="140" y="42"/>
                    </a:lnTo>
                    <a:lnTo>
                      <a:pt x="138" y="38"/>
                    </a:lnTo>
                    <a:lnTo>
                      <a:pt x="136" y="36"/>
                    </a:lnTo>
                    <a:lnTo>
                      <a:pt x="134" y="32"/>
                    </a:lnTo>
                    <a:lnTo>
                      <a:pt x="132" y="30"/>
                    </a:lnTo>
                    <a:lnTo>
                      <a:pt x="130" y="27"/>
                    </a:lnTo>
                    <a:lnTo>
                      <a:pt x="127" y="25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1" y="17"/>
                    </a:lnTo>
                    <a:lnTo>
                      <a:pt x="117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109" y="9"/>
                    </a:lnTo>
                    <a:lnTo>
                      <a:pt x="105" y="7"/>
                    </a:lnTo>
                    <a:lnTo>
                      <a:pt x="102" y="5"/>
                    </a:lnTo>
                    <a:lnTo>
                      <a:pt x="98" y="5"/>
                    </a:lnTo>
                    <a:lnTo>
                      <a:pt x="96" y="4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4" y="2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3" y="0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3" y="2"/>
                    </a:lnTo>
                    <a:lnTo>
                      <a:pt x="59" y="2"/>
                    </a:lnTo>
                    <a:lnTo>
                      <a:pt x="55" y="2"/>
                    </a:lnTo>
                    <a:lnTo>
                      <a:pt x="52" y="4"/>
                    </a:lnTo>
                    <a:lnTo>
                      <a:pt x="48" y="5"/>
                    </a:lnTo>
                    <a:lnTo>
                      <a:pt x="46" y="5"/>
                    </a:lnTo>
                    <a:lnTo>
                      <a:pt x="42" y="7"/>
                    </a:lnTo>
                    <a:lnTo>
                      <a:pt x="38" y="9"/>
                    </a:lnTo>
                    <a:lnTo>
                      <a:pt x="36" y="11"/>
                    </a:lnTo>
                    <a:lnTo>
                      <a:pt x="32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5" y="30"/>
                    </a:lnTo>
                    <a:lnTo>
                      <a:pt x="13" y="32"/>
                    </a:lnTo>
                    <a:lnTo>
                      <a:pt x="11" y="36"/>
                    </a:lnTo>
                    <a:lnTo>
                      <a:pt x="9" y="38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4" y="52"/>
                    </a:lnTo>
                    <a:lnTo>
                      <a:pt x="4" y="55"/>
                    </a:lnTo>
                    <a:lnTo>
                      <a:pt x="2" y="59"/>
                    </a:lnTo>
                    <a:lnTo>
                      <a:pt x="2" y="63"/>
                    </a:lnTo>
                    <a:lnTo>
                      <a:pt x="2" y="65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2" y="84"/>
                    </a:lnTo>
                    <a:lnTo>
                      <a:pt x="2" y="88"/>
                    </a:lnTo>
                    <a:lnTo>
                      <a:pt x="4" y="92"/>
                    </a:lnTo>
                    <a:lnTo>
                      <a:pt x="4" y="96"/>
                    </a:lnTo>
                    <a:lnTo>
                      <a:pt x="6" y="98"/>
                    </a:lnTo>
                    <a:lnTo>
                      <a:pt x="6" y="101"/>
                    </a:lnTo>
                    <a:lnTo>
                      <a:pt x="7" y="105"/>
                    </a:lnTo>
                    <a:lnTo>
                      <a:pt x="9" y="107"/>
                    </a:lnTo>
                    <a:lnTo>
                      <a:pt x="11" y="111"/>
                    </a:lnTo>
                    <a:lnTo>
                      <a:pt x="13" y="115"/>
                    </a:lnTo>
                    <a:lnTo>
                      <a:pt x="15" y="117"/>
                    </a:lnTo>
                    <a:lnTo>
                      <a:pt x="17" y="119"/>
                    </a:lnTo>
                    <a:lnTo>
                      <a:pt x="19" y="123"/>
                    </a:lnTo>
                    <a:lnTo>
                      <a:pt x="23" y="125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30" y="132"/>
                    </a:lnTo>
                    <a:lnTo>
                      <a:pt x="32" y="134"/>
                    </a:lnTo>
                    <a:lnTo>
                      <a:pt x="36" y="136"/>
                    </a:lnTo>
                    <a:lnTo>
                      <a:pt x="38" y="138"/>
                    </a:lnTo>
                    <a:lnTo>
                      <a:pt x="42" y="138"/>
                    </a:lnTo>
                    <a:lnTo>
                      <a:pt x="46" y="140"/>
                    </a:lnTo>
                    <a:lnTo>
                      <a:pt x="48" y="142"/>
                    </a:lnTo>
                    <a:lnTo>
                      <a:pt x="52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3" y="146"/>
                    </a:lnTo>
                    <a:lnTo>
                      <a:pt x="67" y="146"/>
                    </a:lnTo>
                    <a:lnTo>
                      <a:pt x="69" y="146"/>
                    </a:lnTo>
                    <a:lnTo>
                      <a:pt x="73" y="1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2" name="그룹 157"/>
            <p:cNvGrpSpPr/>
            <p:nvPr/>
          </p:nvGrpSpPr>
          <p:grpSpPr>
            <a:xfrm>
              <a:off x="5436092" y="4653143"/>
              <a:ext cx="883115" cy="477425"/>
              <a:chOff x="4859338" y="3284538"/>
              <a:chExt cx="1817687" cy="982662"/>
            </a:xfrm>
          </p:grpSpPr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5491163" y="3284538"/>
                <a:ext cx="1047750" cy="404812"/>
              </a:xfrm>
              <a:custGeom>
                <a:avLst/>
                <a:gdLst/>
                <a:ahLst/>
                <a:cxnLst>
                  <a:cxn ang="0">
                    <a:pos x="1198" y="23"/>
                  </a:cxn>
                  <a:cxn ang="0">
                    <a:pos x="1139" y="11"/>
                  </a:cxn>
                  <a:cxn ang="0">
                    <a:pos x="1059" y="4"/>
                  </a:cxn>
                  <a:cxn ang="0">
                    <a:pos x="968" y="0"/>
                  </a:cxn>
                  <a:cxn ang="0">
                    <a:pos x="865" y="0"/>
                  </a:cxn>
                  <a:cxn ang="0">
                    <a:pos x="757" y="0"/>
                  </a:cxn>
                  <a:cxn ang="0">
                    <a:pos x="647" y="2"/>
                  </a:cxn>
                  <a:cxn ang="0">
                    <a:pos x="544" y="6"/>
                  </a:cxn>
                  <a:cxn ang="0">
                    <a:pos x="445" y="11"/>
                  </a:cxn>
                  <a:cxn ang="0">
                    <a:pos x="358" y="17"/>
                  </a:cxn>
                  <a:cxn ang="0">
                    <a:pos x="285" y="21"/>
                  </a:cxn>
                  <a:cxn ang="0">
                    <a:pos x="238" y="27"/>
                  </a:cxn>
                  <a:cxn ang="0">
                    <a:pos x="211" y="30"/>
                  </a:cxn>
                  <a:cxn ang="0">
                    <a:pos x="198" y="48"/>
                  </a:cxn>
                  <a:cxn ang="0">
                    <a:pos x="183" y="74"/>
                  </a:cxn>
                  <a:cxn ang="0">
                    <a:pos x="164" y="112"/>
                  </a:cxn>
                  <a:cxn ang="0">
                    <a:pos x="141" y="158"/>
                  </a:cxn>
                  <a:cxn ang="0">
                    <a:pos x="118" y="211"/>
                  </a:cxn>
                  <a:cxn ang="0">
                    <a:pos x="95" y="266"/>
                  </a:cxn>
                  <a:cxn ang="0">
                    <a:pos x="70" y="319"/>
                  </a:cxn>
                  <a:cxn ang="0">
                    <a:pos x="48" y="373"/>
                  </a:cxn>
                  <a:cxn ang="0">
                    <a:pos x="29" y="418"/>
                  </a:cxn>
                  <a:cxn ang="0">
                    <a:pos x="13" y="458"/>
                  </a:cxn>
                  <a:cxn ang="0">
                    <a:pos x="4" y="489"/>
                  </a:cxn>
                  <a:cxn ang="0">
                    <a:pos x="0" y="508"/>
                  </a:cxn>
                  <a:cxn ang="0">
                    <a:pos x="23" y="510"/>
                  </a:cxn>
                  <a:cxn ang="0">
                    <a:pos x="44" y="506"/>
                  </a:cxn>
                  <a:cxn ang="0">
                    <a:pos x="65" y="506"/>
                  </a:cxn>
                  <a:cxn ang="0">
                    <a:pos x="93" y="506"/>
                  </a:cxn>
                  <a:cxn ang="0">
                    <a:pos x="787" y="110"/>
                  </a:cxn>
                  <a:cxn ang="0">
                    <a:pos x="780" y="129"/>
                  </a:cxn>
                  <a:cxn ang="0">
                    <a:pos x="778" y="154"/>
                  </a:cxn>
                  <a:cxn ang="0">
                    <a:pos x="776" y="186"/>
                  </a:cxn>
                  <a:cxn ang="0">
                    <a:pos x="776" y="224"/>
                  </a:cxn>
                  <a:cxn ang="0">
                    <a:pos x="776" y="262"/>
                  </a:cxn>
                  <a:cxn ang="0">
                    <a:pos x="776" y="304"/>
                  </a:cxn>
                  <a:cxn ang="0">
                    <a:pos x="776" y="344"/>
                  </a:cxn>
                  <a:cxn ang="0">
                    <a:pos x="778" y="380"/>
                  </a:cxn>
                  <a:cxn ang="0">
                    <a:pos x="780" y="413"/>
                  </a:cxn>
                  <a:cxn ang="0">
                    <a:pos x="780" y="439"/>
                  </a:cxn>
                  <a:cxn ang="0">
                    <a:pos x="782" y="460"/>
                  </a:cxn>
                  <a:cxn ang="0">
                    <a:pos x="814" y="464"/>
                  </a:cxn>
                  <a:cxn ang="0">
                    <a:pos x="856" y="464"/>
                  </a:cxn>
                  <a:cxn ang="0">
                    <a:pos x="898" y="464"/>
                  </a:cxn>
                  <a:cxn ang="0">
                    <a:pos x="940" y="464"/>
                  </a:cxn>
                  <a:cxn ang="0">
                    <a:pos x="983" y="466"/>
                  </a:cxn>
                  <a:cxn ang="0">
                    <a:pos x="1025" y="466"/>
                  </a:cxn>
                  <a:cxn ang="0">
                    <a:pos x="1067" y="468"/>
                  </a:cxn>
                  <a:cxn ang="0">
                    <a:pos x="1111" y="468"/>
                  </a:cxn>
                  <a:cxn ang="0">
                    <a:pos x="1153" y="472"/>
                  </a:cxn>
                  <a:cxn ang="0">
                    <a:pos x="1194" y="472"/>
                  </a:cxn>
                  <a:cxn ang="0">
                    <a:pos x="1236" y="474"/>
                  </a:cxn>
                  <a:cxn ang="0">
                    <a:pos x="1278" y="474"/>
                  </a:cxn>
                  <a:cxn ang="0">
                    <a:pos x="1322" y="475"/>
                  </a:cxn>
                </a:cxnLst>
                <a:rect l="0" t="0" r="r" b="b"/>
                <a:pathLst>
                  <a:path w="1322" h="510">
                    <a:moveTo>
                      <a:pt x="1322" y="475"/>
                    </a:moveTo>
                    <a:lnTo>
                      <a:pt x="1225" y="32"/>
                    </a:lnTo>
                    <a:lnTo>
                      <a:pt x="1217" y="27"/>
                    </a:lnTo>
                    <a:lnTo>
                      <a:pt x="1208" y="25"/>
                    </a:lnTo>
                    <a:lnTo>
                      <a:pt x="1198" y="23"/>
                    </a:lnTo>
                    <a:lnTo>
                      <a:pt x="1189" y="19"/>
                    </a:lnTo>
                    <a:lnTo>
                      <a:pt x="1177" y="19"/>
                    </a:lnTo>
                    <a:lnTo>
                      <a:pt x="1164" y="15"/>
                    </a:lnTo>
                    <a:lnTo>
                      <a:pt x="1153" y="13"/>
                    </a:lnTo>
                    <a:lnTo>
                      <a:pt x="1139" y="11"/>
                    </a:lnTo>
                    <a:lnTo>
                      <a:pt x="1124" y="10"/>
                    </a:lnTo>
                    <a:lnTo>
                      <a:pt x="1109" y="8"/>
                    </a:lnTo>
                    <a:lnTo>
                      <a:pt x="1092" y="8"/>
                    </a:lnTo>
                    <a:lnTo>
                      <a:pt x="1077" y="6"/>
                    </a:lnTo>
                    <a:lnTo>
                      <a:pt x="1059" y="4"/>
                    </a:lnTo>
                    <a:lnTo>
                      <a:pt x="1042" y="4"/>
                    </a:lnTo>
                    <a:lnTo>
                      <a:pt x="1023" y="2"/>
                    </a:lnTo>
                    <a:lnTo>
                      <a:pt x="1006" y="2"/>
                    </a:lnTo>
                    <a:lnTo>
                      <a:pt x="987" y="0"/>
                    </a:lnTo>
                    <a:lnTo>
                      <a:pt x="968" y="0"/>
                    </a:lnTo>
                    <a:lnTo>
                      <a:pt x="947" y="0"/>
                    </a:lnTo>
                    <a:lnTo>
                      <a:pt x="928" y="0"/>
                    </a:lnTo>
                    <a:lnTo>
                      <a:pt x="905" y="0"/>
                    </a:lnTo>
                    <a:lnTo>
                      <a:pt x="884" y="0"/>
                    </a:lnTo>
                    <a:lnTo>
                      <a:pt x="865" y="0"/>
                    </a:lnTo>
                    <a:lnTo>
                      <a:pt x="843" y="0"/>
                    </a:lnTo>
                    <a:lnTo>
                      <a:pt x="822" y="0"/>
                    </a:lnTo>
                    <a:lnTo>
                      <a:pt x="799" y="0"/>
                    </a:lnTo>
                    <a:lnTo>
                      <a:pt x="778" y="0"/>
                    </a:lnTo>
                    <a:lnTo>
                      <a:pt x="757" y="0"/>
                    </a:lnTo>
                    <a:lnTo>
                      <a:pt x="734" y="0"/>
                    </a:lnTo>
                    <a:lnTo>
                      <a:pt x="713" y="0"/>
                    </a:lnTo>
                    <a:lnTo>
                      <a:pt x="692" y="2"/>
                    </a:lnTo>
                    <a:lnTo>
                      <a:pt x="670" y="2"/>
                    </a:lnTo>
                    <a:lnTo>
                      <a:pt x="647" y="2"/>
                    </a:lnTo>
                    <a:lnTo>
                      <a:pt x="628" y="4"/>
                    </a:lnTo>
                    <a:lnTo>
                      <a:pt x="605" y="4"/>
                    </a:lnTo>
                    <a:lnTo>
                      <a:pt x="584" y="4"/>
                    </a:lnTo>
                    <a:lnTo>
                      <a:pt x="563" y="4"/>
                    </a:lnTo>
                    <a:lnTo>
                      <a:pt x="544" y="6"/>
                    </a:lnTo>
                    <a:lnTo>
                      <a:pt x="523" y="8"/>
                    </a:lnTo>
                    <a:lnTo>
                      <a:pt x="504" y="8"/>
                    </a:lnTo>
                    <a:lnTo>
                      <a:pt x="483" y="8"/>
                    </a:lnTo>
                    <a:lnTo>
                      <a:pt x="462" y="10"/>
                    </a:lnTo>
                    <a:lnTo>
                      <a:pt x="445" y="11"/>
                    </a:lnTo>
                    <a:lnTo>
                      <a:pt x="426" y="11"/>
                    </a:lnTo>
                    <a:lnTo>
                      <a:pt x="407" y="11"/>
                    </a:lnTo>
                    <a:lnTo>
                      <a:pt x="390" y="15"/>
                    </a:lnTo>
                    <a:lnTo>
                      <a:pt x="375" y="15"/>
                    </a:lnTo>
                    <a:lnTo>
                      <a:pt x="358" y="17"/>
                    </a:lnTo>
                    <a:lnTo>
                      <a:pt x="342" y="17"/>
                    </a:lnTo>
                    <a:lnTo>
                      <a:pt x="327" y="19"/>
                    </a:lnTo>
                    <a:lnTo>
                      <a:pt x="312" y="19"/>
                    </a:lnTo>
                    <a:lnTo>
                      <a:pt x="301" y="19"/>
                    </a:lnTo>
                    <a:lnTo>
                      <a:pt x="285" y="21"/>
                    </a:lnTo>
                    <a:lnTo>
                      <a:pt x="274" y="23"/>
                    </a:lnTo>
                    <a:lnTo>
                      <a:pt x="263" y="23"/>
                    </a:lnTo>
                    <a:lnTo>
                      <a:pt x="255" y="25"/>
                    </a:lnTo>
                    <a:lnTo>
                      <a:pt x="245" y="27"/>
                    </a:lnTo>
                    <a:lnTo>
                      <a:pt x="238" y="27"/>
                    </a:lnTo>
                    <a:lnTo>
                      <a:pt x="230" y="27"/>
                    </a:lnTo>
                    <a:lnTo>
                      <a:pt x="223" y="29"/>
                    </a:lnTo>
                    <a:lnTo>
                      <a:pt x="219" y="30"/>
                    </a:lnTo>
                    <a:lnTo>
                      <a:pt x="215" y="30"/>
                    </a:lnTo>
                    <a:lnTo>
                      <a:pt x="211" y="30"/>
                    </a:lnTo>
                    <a:lnTo>
                      <a:pt x="209" y="32"/>
                    </a:lnTo>
                    <a:lnTo>
                      <a:pt x="207" y="34"/>
                    </a:lnTo>
                    <a:lnTo>
                      <a:pt x="202" y="40"/>
                    </a:lnTo>
                    <a:lnTo>
                      <a:pt x="200" y="42"/>
                    </a:lnTo>
                    <a:lnTo>
                      <a:pt x="198" y="48"/>
                    </a:lnTo>
                    <a:lnTo>
                      <a:pt x="194" y="51"/>
                    </a:lnTo>
                    <a:lnTo>
                      <a:pt x="192" y="57"/>
                    </a:lnTo>
                    <a:lnTo>
                      <a:pt x="188" y="61"/>
                    </a:lnTo>
                    <a:lnTo>
                      <a:pt x="186" y="67"/>
                    </a:lnTo>
                    <a:lnTo>
                      <a:pt x="183" y="74"/>
                    </a:lnTo>
                    <a:lnTo>
                      <a:pt x="179" y="82"/>
                    </a:lnTo>
                    <a:lnTo>
                      <a:pt x="175" y="87"/>
                    </a:lnTo>
                    <a:lnTo>
                      <a:pt x="171" y="95"/>
                    </a:lnTo>
                    <a:lnTo>
                      <a:pt x="167" y="103"/>
                    </a:lnTo>
                    <a:lnTo>
                      <a:pt x="164" y="112"/>
                    </a:lnTo>
                    <a:lnTo>
                      <a:pt x="160" y="122"/>
                    </a:lnTo>
                    <a:lnTo>
                      <a:pt x="154" y="129"/>
                    </a:lnTo>
                    <a:lnTo>
                      <a:pt x="150" y="139"/>
                    </a:lnTo>
                    <a:lnTo>
                      <a:pt x="146" y="148"/>
                    </a:lnTo>
                    <a:lnTo>
                      <a:pt x="141" y="158"/>
                    </a:lnTo>
                    <a:lnTo>
                      <a:pt x="137" y="167"/>
                    </a:lnTo>
                    <a:lnTo>
                      <a:pt x="131" y="177"/>
                    </a:lnTo>
                    <a:lnTo>
                      <a:pt x="127" y="188"/>
                    </a:lnTo>
                    <a:lnTo>
                      <a:pt x="124" y="200"/>
                    </a:lnTo>
                    <a:lnTo>
                      <a:pt x="118" y="211"/>
                    </a:lnTo>
                    <a:lnTo>
                      <a:pt x="112" y="221"/>
                    </a:lnTo>
                    <a:lnTo>
                      <a:pt x="108" y="232"/>
                    </a:lnTo>
                    <a:lnTo>
                      <a:pt x="105" y="242"/>
                    </a:lnTo>
                    <a:lnTo>
                      <a:pt x="99" y="255"/>
                    </a:lnTo>
                    <a:lnTo>
                      <a:pt x="95" y="266"/>
                    </a:lnTo>
                    <a:lnTo>
                      <a:pt x="89" y="278"/>
                    </a:lnTo>
                    <a:lnTo>
                      <a:pt x="86" y="287"/>
                    </a:lnTo>
                    <a:lnTo>
                      <a:pt x="80" y="299"/>
                    </a:lnTo>
                    <a:lnTo>
                      <a:pt x="76" y="308"/>
                    </a:lnTo>
                    <a:lnTo>
                      <a:pt x="70" y="319"/>
                    </a:lnTo>
                    <a:lnTo>
                      <a:pt x="67" y="331"/>
                    </a:lnTo>
                    <a:lnTo>
                      <a:pt x="61" y="340"/>
                    </a:lnTo>
                    <a:lnTo>
                      <a:pt x="57" y="352"/>
                    </a:lnTo>
                    <a:lnTo>
                      <a:pt x="53" y="361"/>
                    </a:lnTo>
                    <a:lnTo>
                      <a:pt x="48" y="373"/>
                    </a:lnTo>
                    <a:lnTo>
                      <a:pt x="44" y="382"/>
                    </a:lnTo>
                    <a:lnTo>
                      <a:pt x="40" y="392"/>
                    </a:lnTo>
                    <a:lnTo>
                      <a:pt x="36" y="401"/>
                    </a:lnTo>
                    <a:lnTo>
                      <a:pt x="30" y="409"/>
                    </a:lnTo>
                    <a:lnTo>
                      <a:pt x="29" y="418"/>
                    </a:lnTo>
                    <a:lnTo>
                      <a:pt x="25" y="428"/>
                    </a:lnTo>
                    <a:lnTo>
                      <a:pt x="23" y="437"/>
                    </a:lnTo>
                    <a:lnTo>
                      <a:pt x="19" y="445"/>
                    </a:lnTo>
                    <a:lnTo>
                      <a:pt x="15" y="453"/>
                    </a:lnTo>
                    <a:lnTo>
                      <a:pt x="13" y="458"/>
                    </a:lnTo>
                    <a:lnTo>
                      <a:pt x="11" y="466"/>
                    </a:lnTo>
                    <a:lnTo>
                      <a:pt x="10" y="472"/>
                    </a:lnTo>
                    <a:lnTo>
                      <a:pt x="8" y="479"/>
                    </a:lnTo>
                    <a:lnTo>
                      <a:pt x="6" y="483"/>
                    </a:lnTo>
                    <a:lnTo>
                      <a:pt x="4" y="489"/>
                    </a:lnTo>
                    <a:lnTo>
                      <a:pt x="2" y="494"/>
                    </a:lnTo>
                    <a:lnTo>
                      <a:pt x="0" y="498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0" y="508"/>
                    </a:lnTo>
                    <a:lnTo>
                      <a:pt x="0" y="510"/>
                    </a:lnTo>
                    <a:lnTo>
                      <a:pt x="2" y="510"/>
                    </a:lnTo>
                    <a:lnTo>
                      <a:pt x="8" y="510"/>
                    </a:lnTo>
                    <a:lnTo>
                      <a:pt x="15" y="510"/>
                    </a:lnTo>
                    <a:lnTo>
                      <a:pt x="23" y="510"/>
                    </a:lnTo>
                    <a:lnTo>
                      <a:pt x="25" y="508"/>
                    </a:lnTo>
                    <a:lnTo>
                      <a:pt x="30" y="508"/>
                    </a:lnTo>
                    <a:lnTo>
                      <a:pt x="34" y="506"/>
                    </a:lnTo>
                    <a:lnTo>
                      <a:pt x="38" y="506"/>
                    </a:lnTo>
                    <a:lnTo>
                      <a:pt x="44" y="506"/>
                    </a:lnTo>
                    <a:lnTo>
                      <a:pt x="48" y="506"/>
                    </a:lnTo>
                    <a:lnTo>
                      <a:pt x="53" y="506"/>
                    </a:lnTo>
                    <a:lnTo>
                      <a:pt x="57" y="506"/>
                    </a:lnTo>
                    <a:lnTo>
                      <a:pt x="61" y="506"/>
                    </a:lnTo>
                    <a:lnTo>
                      <a:pt x="65" y="506"/>
                    </a:lnTo>
                    <a:lnTo>
                      <a:pt x="69" y="506"/>
                    </a:lnTo>
                    <a:lnTo>
                      <a:pt x="74" y="506"/>
                    </a:lnTo>
                    <a:lnTo>
                      <a:pt x="80" y="506"/>
                    </a:lnTo>
                    <a:lnTo>
                      <a:pt x="88" y="506"/>
                    </a:lnTo>
                    <a:lnTo>
                      <a:pt x="93" y="506"/>
                    </a:lnTo>
                    <a:lnTo>
                      <a:pt x="97" y="506"/>
                    </a:lnTo>
                    <a:lnTo>
                      <a:pt x="101" y="506"/>
                    </a:lnTo>
                    <a:lnTo>
                      <a:pt x="103" y="506"/>
                    </a:lnTo>
                    <a:lnTo>
                      <a:pt x="245" y="116"/>
                    </a:lnTo>
                    <a:lnTo>
                      <a:pt x="787" y="110"/>
                    </a:lnTo>
                    <a:lnTo>
                      <a:pt x="786" y="110"/>
                    </a:lnTo>
                    <a:lnTo>
                      <a:pt x="784" y="114"/>
                    </a:lnTo>
                    <a:lnTo>
                      <a:pt x="782" y="118"/>
                    </a:lnTo>
                    <a:lnTo>
                      <a:pt x="780" y="126"/>
                    </a:lnTo>
                    <a:lnTo>
                      <a:pt x="780" y="129"/>
                    </a:lnTo>
                    <a:lnTo>
                      <a:pt x="780" y="133"/>
                    </a:lnTo>
                    <a:lnTo>
                      <a:pt x="778" y="139"/>
                    </a:lnTo>
                    <a:lnTo>
                      <a:pt x="778" y="145"/>
                    </a:lnTo>
                    <a:lnTo>
                      <a:pt x="778" y="148"/>
                    </a:lnTo>
                    <a:lnTo>
                      <a:pt x="778" y="154"/>
                    </a:lnTo>
                    <a:lnTo>
                      <a:pt x="778" y="160"/>
                    </a:lnTo>
                    <a:lnTo>
                      <a:pt x="778" y="167"/>
                    </a:lnTo>
                    <a:lnTo>
                      <a:pt x="776" y="173"/>
                    </a:lnTo>
                    <a:lnTo>
                      <a:pt x="776" y="179"/>
                    </a:lnTo>
                    <a:lnTo>
                      <a:pt x="776" y="186"/>
                    </a:lnTo>
                    <a:lnTo>
                      <a:pt x="776" y="194"/>
                    </a:lnTo>
                    <a:lnTo>
                      <a:pt x="776" y="200"/>
                    </a:lnTo>
                    <a:lnTo>
                      <a:pt x="776" y="207"/>
                    </a:lnTo>
                    <a:lnTo>
                      <a:pt x="776" y="215"/>
                    </a:lnTo>
                    <a:lnTo>
                      <a:pt x="776" y="224"/>
                    </a:lnTo>
                    <a:lnTo>
                      <a:pt x="776" y="232"/>
                    </a:lnTo>
                    <a:lnTo>
                      <a:pt x="776" y="240"/>
                    </a:lnTo>
                    <a:lnTo>
                      <a:pt x="776" y="247"/>
                    </a:lnTo>
                    <a:lnTo>
                      <a:pt x="776" y="255"/>
                    </a:lnTo>
                    <a:lnTo>
                      <a:pt x="776" y="262"/>
                    </a:lnTo>
                    <a:lnTo>
                      <a:pt x="776" y="272"/>
                    </a:lnTo>
                    <a:lnTo>
                      <a:pt x="776" y="280"/>
                    </a:lnTo>
                    <a:lnTo>
                      <a:pt x="776" y="289"/>
                    </a:lnTo>
                    <a:lnTo>
                      <a:pt x="776" y="297"/>
                    </a:lnTo>
                    <a:lnTo>
                      <a:pt x="776" y="304"/>
                    </a:lnTo>
                    <a:lnTo>
                      <a:pt x="776" y="312"/>
                    </a:lnTo>
                    <a:lnTo>
                      <a:pt x="776" y="321"/>
                    </a:lnTo>
                    <a:lnTo>
                      <a:pt x="776" y="329"/>
                    </a:lnTo>
                    <a:lnTo>
                      <a:pt x="776" y="337"/>
                    </a:lnTo>
                    <a:lnTo>
                      <a:pt x="776" y="344"/>
                    </a:lnTo>
                    <a:lnTo>
                      <a:pt x="778" y="352"/>
                    </a:lnTo>
                    <a:lnTo>
                      <a:pt x="778" y="359"/>
                    </a:lnTo>
                    <a:lnTo>
                      <a:pt x="778" y="367"/>
                    </a:lnTo>
                    <a:lnTo>
                      <a:pt x="778" y="373"/>
                    </a:lnTo>
                    <a:lnTo>
                      <a:pt x="778" y="380"/>
                    </a:lnTo>
                    <a:lnTo>
                      <a:pt x="778" y="388"/>
                    </a:lnTo>
                    <a:lnTo>
                      <a:pt x="778" y="396"/>
                    </a:lnTo>
                    <a:lnTo>
                      <a:pt x="778" y="401"/>
                    </a:lnTo>
                    <a:lnTo>
                      <a:pt x="780" y="409"/>
                    </a:lnTo>
                    <a:lnTo>
                      <a:pt x="780" y="413"/>
                    </a:lnTo>
                    <a:lnTo>
                      <a:pt x="780" y="418"/>
                    </a:lnTo>
                    <a:lnTo>
                      <a:pt x="780" y="424"/>
                    </a:lnTo>
                    <a:lnTo>
                      <a:pt x="780" y="430"/>
                    </a:lnTo>
                    <a:lnTo>
                      <a:pt x="780" y="434"/>
                    </a:lnTo>
                    <a:lnTo>
                      <a:pt x="780" y="439"/>
                    </a:lnTo>
                    <a:lnTo>
                      <a:pt x="780" y="443"/>
                    </a:lnTo>
                    <a:lnTo>
                      <a:pt x="780" y="449"/>
                    </a:lnTo>
                    <a:lnTo>
                      <a:pt x="780" y="455"/>
                    </a:lnTo>
                    <a:lnTo>
                      <a:pt x="782" y="458"/>
                    </a:lnTo>
                    <a:lnTo>
                      <a:pt x="782" y="460"/>
                    </a:lnTo>
                    <a:lnTo>
                      <a:pt x="782" y="464"/>
                    </a:lnTo>
                    <a:lnTo>
                      <a:pt x="789" y="464"/>
                    </a:lnTo>
                    <a:lnTo>
                      <a:pt x="799" y="464"/>
                    </a:lnTo>
                    <a:lnTo>
                      <a:pt x="806" y="464"/>
                    </a:lnTo>
                    <a:lnTo>
                      <a:pt x="814" y="464"/>
                    </a:lnTo>
                    <a:lnTo>
                      <a:pt x="822" y="464"/>
                    </a:lnTo>
                    <a:lnTo>
                      <a:pt x="831" y="464"/>
                    </a:lnTo>
                    <a:lnTo>
                      <a:pt x="839" y="464"/>
                    </a:lnTo>
                    <a:lnTo>
                      <a:pt x="848" y="464"/>
                    </a:lnTo>
                    <a:lnTo>
                      <a:pt x="856" y="464"/>
                    </a:lnTo>
                    <a:lnTo>
                      <a:pt x="865" y="464"/>
                    </a:lnTo>
                    <a:lnTo>
                      <a:pt x="873" y="464"/>
                    </a:lnTo>
                    <a:lnTo>
                      <a:pt x="883" y="464"/>
                    </a:lnTo>
                    <a:lnTo>
                      <a:pt x="890" y="464"/>
                    </a:lnTo>
                    <a:lnTo>
                      <a:pt x="898" y="464"/>
                    </a:lnTo>
                    <a:lnTo>
                      <a:pt x="907" y="464"/>
                    </a:lnTo>
                    <a:lnTo>
                      <a:pt x="917" y="464"/>
                    </a:lnTo>
                    <a:lnTo>
                      <a:pt x="924" y="464"/>
                    </a:lnTo>
                    <a:lnTo>
                      <a:pt x="932" y="464"/>
                    </a:lnTo>
                    <a:lnTo>
                      <a:pt x="940" y="464"/>
                    </a:lnTo>
                    <a:lnTo>
                      <a:pt x="949" y="464"/>
                    </a:lnTo>
                    <a:lnTo>
                      <a:pt x="957" y="464"/>
                    </a:lnTo>
                    <a:lnTo>
                      <a:pt x="966" y="464"/>
                    </a:lnTo>
                    <a:lnTo>
                      <a:pt x="974" y="464"/>
                    </a:lnTo>
                    <a:lnTo>
                      <a:pt x="983" y="466"/>
                    </a:lnTo>
                    <a:lnTo>
                      <a:pt x="991" y="466"/>
                    </a:lnTo>
                    <a:lnTo>
                      <a:pt x="1000" y="466"/>
                    </a:lnTo>
                    <a:lnTo>
                      <a:pt x="1008" y="466"/>
                    </a:lnTo>
                    <a:lnTo>
                      <a:pt x="1018" y="466"/>
                    </a:lnTo>
                    <a:lnTo>
                      <a:pt x="1025" y="466"/>
                    </a:lnTo>
                    <a:lnTo>
                      <a:pt x="1035" y="468"/>
                    </a:lnTo>
                    <a:lnTo>
                      <a:pt x="1042" y="468"/>
                    </a:lnTo>
                    <a:lnTo>
                      <a:pt x="1052" y="468"/>
                    </a:lnTo>
                    <a:lnTo>
                      <a:pt x="1059" y="468"/>
                    </a:lnTo>
                    <a:lnTo>
                      <a:pt x="1067" y="468"/>
                    </a:lnTo>
                    <a:lnTo>
                      <a:pt x="1075" y="468"/>
                    </a:lnTo>
                    <a:lnTo>
                      <a:pt x="1084" y="468"/>
                    </a:lnTo>
                    <a:lnTo>
                      <a:pt x="1094" y="468"/>
                    </a:lnTo>
                    <a:lnTo>
                      <a:pt x="1101" y="468"/>
                    </a:lnTo>
                    <a:lnTo>
                      <a:pt x="1111" y="468"/>
                    </a:lnTo>
                    <a:lnTo>
                      <a:pt x="1120" y="470"/>
                    </a:lnTo>
                    <a:lnTo>
                      <a:pt x="1128" y="470"/>
                    </a:lnTo>
                    <a:lnTo>
                      <a:pt x="1136" y="470"/>
                    </a:lnTo>
                    <a:lnTo>
                      <a:pt x="1145" y="470"/>
                    </a:lnTo>
                    <a:lnTo>
                      <a:pt x="1153" y="472"/>
                    </a:lnTo>
                    <a:lnTo>
                      <a:pt x="1162" y="472"/>
                    </a:lnTo>
                    <a:lnTo>
                      <a:pt x="1170" y="472"/>
                    </a:lnTo>
                    <a:lnTo>
                      <a:pt x="1179" y="472"/>
                    </a:lnTo>
                    <a:lnTo>
                      <a:pt x="1187" y="472"/>
                    </a:lnTo>
                    <a:lnTo>
                      <a:pt x="1194" y="472"/>
                    </a:lnTo>
                    <a:lnTo>
                      <a:pt x="1204" y="472"/>
                    </a:lnTo>
                    <a:lnTo>
                      <a:pt x="1212" y="472"/>
                    </a:lnTo>
                    <a:lnTo>
                      <a:pt x="1221" y="472"/>
                    </a:lnTo>
                    <a:lnTo>
                      <a:pt x="1229" y="472"/>
                    </a:lnTo>
                    <a:lnTo>
                      <a:pt x="1236" y="474"/>
                    </a:lnTo>
                    <a:lnTo>
                      <a:pt x="1244" y="474"/>
                    </a:lnTo>
                    <a:lnTo>
                      <a:pt x="1253" y="474"/>
                    </a:lnTo>
                    <a:lnTo>
                      <a:pt x="1261" y="474"/>
                    </a:lnTo>
                    <a:lnTo>
                      <a:pt x="1271" y="474"/>
                    </a:lnTo>
                    <a:lnTo>
                      <a:pt x="1278" y="474"/>
                    </a:lnTo>
                    <a:lnTo>
                      <a:pt x="1288" y="474"/>
                    </a:lnTo>
                    <a:lnTo>
                      <a:pt x="1297" y="474"/>
                    </a:lnTo>
                    <a:lnTo>
                      <a:pt x="1305" y="475"/>
                    </a:lnTo>
                    <a:lnTo>
                      <a:pt x="1312" y="475"/>
                    </a:lnTo>
                    <a:lnTo>
                      <a:pt x="1322" y="475"/>
                    </a:lnTo>
                    <a:lnTo>
                      <a:pt x="1322" y="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6078538" y="3346450"/>
                <a:ext cx="65087" cy="330200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4"/>
                  </a:cxn>
                  <a:cxn ang="0">
                    <a:pos x="78" y="9"/>
                  </a:cxn>
                  <a:cxn ang="0">
                    <a:pos x="78" y="11"/>
                  </a:cxn>
                  <a:cxn ang="0">
                    <a:pos x="78" y="17"/>
                  </a:cxn>
                  <a:cxn ang="0">
                    <a:pos x="78" y="21"/>
                  </a:cxn>
                  <a:cxn ang="0">
                    <a:pos x="80" y="27"/>
                  </a:cxn>
                  <a:cxn ang="0">
                    <a:pos x="80" y="30"/>
                  </a:cxn>
                  <a:cxn ang="0">
                    <a:pos x="80" y="36"/>
                  </a:cxn>
                  <a:cxn ang="0">
                    <a:pos x="80" y="42"/>
                  </a:cxn>
                  <a:cxn ang="0">
                    <a:pos x="80" y="49"/>
                  </a:cxn>
                  <a:cxn ang="0">
                    <a:pos x="80" y="55"/>
                  </a:cxn>
                  <a:cxn ang="0">
                    <a:pos x="80" y="63"/>
                  </a:cxn>
                  <a:cxn ang="0">
                    <a:pos x="80" y="70"/>
                  </a:cxn>
                  <a:cxn ang="0">
                    <a:pos x="82" y="78"/>
                  </a:cxn>
                  <a:cxn ang="0">
                    <a:pos x="82" y="84"/>
                  </a:cxn>
                  <a:cxn ang="0">
                    <a:pos x="82" y="93"/>
                  </a:cxn>
                  <a:cxn ang="0">
                    <a:pos x="82" y="101"/>
                  </a:cxn>
                  <a:cxn ang="0">
                    <a:pos x="82" y="110"/>
                  </a:cxn>
                  <a:cxn ang="0">
                    <a:pos x="82" y="118"/>
                  </a:cxn>
                  <a:cxn ang="0">
                    <a:pos x="82" y="127"/>
                  </a:cxn>
                  <a:cxn ang="0">
                    <a:pos x="82" y="137"/>
                  </a:cxn>
                  <a:cxn ang="0">
                    <a:pos x="82" y="146"/>
                  </a:cxn>
                  <a:cxn ang="0">
                    <a:pos x="82" y="154"/>
                  </a:cxn>
                  <a:cxn ang="0">
                    <a:pos x="82" y="164"/>
                  </a:cxn>
                  <a:cxn ang="0">
                    <a:pos x="82" y="173"/>
                  </a:cxn>
                  <a:cxn ang="0">
                    <a:pos x="82" y="181"/>
                  </a:cxn>
                  <a:cxn ang="0">
                    <a:pos x="82" y="192"/>
                  </a:cxn>
                  <a:cxn ang="0">
                    <a:pos x="82" y="200"/>
                  </a:cxn>
                  <a:cxn ang="0">
                    <a:pos x="82" y="209"/>
                  </a:cxn>
                  <a:cxn ang="0">
                    <a:pos x="82" y="221"/>
                  </a:cxn>
                  <a:cxn ang="0">
                    <a:pos x="80" y="228"/>
                  </a:cxn>
                  <a:cxn ang="0">
                    <a:pos x="80" y="238"/>
                  </a:cxn>
                  <a:cxn ang="0">
                    <a:pos x="80" y="247"/>
                  </a:cxn>
                  <a:cxn ang="0">
                    <a:pos x="80" y="257"/>
                  </a:cxn>
                  <a:cxn ang="0">
                    <a:pos x="80" y="264"/>
                  </a:cxn>
                  <a:cxn ang="0">
                    <a:pos x="80" y="274"/>
                  </a:cxn>
                  <a:cxn ang="0">
                    <a:pos x="80" y="283"/>
                  </a:cxn>
                  <a:cxn ang="0">
                    <a:pos x="80" y="291"/>
                  </a:cxn>
                  <a:cxn ang="0">
                    <a:pos x="80" y="300"/>
                  </a:cxn>
                  <a:cxn ang="0">
                    <a:pos x="80" y="308"/>
                  </a:cxn>
                  <a:cxn ang="0">
                    <a:pos x="80" y="318"/>
                  </a:cxn>
                  <a:cxn ang="0">
                    <a:pos x="80" y="325"/>
                  </a:cxn>
                  <a:cxn ang="0">
                    <a:pos x="80" y="333"/>
                  </a:cxn>
                  <a:cxn ang="0">
                    <a:pos x="80" y="340"/>
                  </a:cxn>
                  <a:cxn ang="0">
                    <a:pos x="80" y="348"/>
                  </a:cxn>
                  <a:cxn ang="0">
                    <a:pos x="80" y="356"/>
                  </a:cxn>
                  <a:cxn ang="0">
                    <a:pos x="78" y="361"/>
                  </a:cxn>
                  <a:cxn ang="0">
                    <a:pos x="78" y="369"/>
                  </a:cxn>
                  <a:cxn ang="0">
                    <a:pos x="78" y="373"/>
                  </a:cxn>
                  <a:cxn ang="0">
                    <a:pos x="78" y="380"/>
                  </a:cxn>
                  <a:cxn ang="0">
                    <a:pos x="78" y="386"/>
                  </a:cxn>
                  <a:cxn ang="0">
                    <a:pos x="78" y="390"/>
                  </a:cxn>
                  <a:cxn ang="0">
                    <a:pos x="78" y="396"/>
                  </a:cxn>
                  <a:cxn ang="0">
                    <a:pos x="78" y="399"/>
                  </a:cxn>
                  <a:cxn ang="0">
                    <a:pos x="78" y="405"/>
                  </a:cxn>
                  <a:cxn ang="0">
                    <a:pos x="78" y="411"/>
                  </a:cxn>
                  <a:cxn ang="0">
                    <a:pos x="78" y="415"/>
                  </a:cxn>
                  <a:cxn ang="0">
                    <a:pos x="78" y="416"/>
                  </a:cxn>
                  <a:cxn ang="0">
                    <a:pos x="6" y="416"/>
                  </a:cxn>
                  <a:cxn ang="0">
                    <a:pos x="0" y="4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82" h="416">
                    <a:moveTo>
                      <a:pt x="78" y="0"/>
                    </a:moveTo>
                    <a:lnTo>
                      <a:pt x="78" y="4"/>
                    </a:lnTo>
                    <a:lnTo>
                      <a:pt x="78" y="9"/>
                    </a:lnTo>
                    <a:lnTo>
                      <a:pt x="78" y="11"/>
                    </a:lnTo>
                    <a:lnTo>
                      <a:pt x="78" y="17"/>
                    </a:lnTo>
                    <a:lnTo>
                      <a:pt x="78" y="21"/>
                    </a:lnTo>
                    <a:lnTo>
                      <a:pt x="80" y="27"/>
                    </a:lnTo>
                    <a:lnTo>
                      <a:pt x="80" y="30"/>
                    </a:lnTo>
                    <a:lnTo>
                      <a:pt x="80" y="36"/>
                    </a:lnTo>
                    <a:lnTo>
                      <a:pt x="80" y="42"/>
                    </a:lnTo>
                    <a:lnTo>
                      <a:pt x="80" y="49"/>
                    </a:lnTo>
                    <a:lnTo>
                      <a:pt x="80" y="55"/>
                    </a:lnTo>
                    <a:lnTo>
                      <a:pt x="80" y="63"/>
                    </a:lnTo>
                    <a:lnTo>
                      <a:pt x="80" y="70"/>
                    </a:lnTo>
                    <a:lnTo>
                      <a:pt x="82" y="78"/>
                    </a:lnTo>
                    <a:lnTo>
                      <a:pt x="82" y="84"/>
                    </a:lnTo>
                    <a:lnTo>
                      <a:pt x="82" y="93"/>
                    </a:lnTo>
                    <a:lnTo>
                      <a:pt x="82" y="101"/>
                    </a:lnTo>
                    <a:lnTo>
                      <a:pt x="82" y="110"/>
                    </a:lnTo>
                    <a:lnTo>
                      <a:pt x="82" y="118"/>
                    </a:lnTo>
                    <a:lnTo>
                      <a:pt x="82" y="127"/>
                    </a:lnTo>
                    <a:lnTo>
                      <a:pt x="82" y="137"/>
                    </a:lnTo>
                    <a:lnTo>
                      <a:pt x="82" y="146"/>
                    </a:lnTo>
                    <a:lnTo>
                      <a:pt x="82" y="154"/>
                    </a:lnTo>
                    <a:lnTo>
                      <a:pt x="82" y="164"/>
                    </a:lnTo>
                    <a:lnTo>
                      <a:pt x="82" y="173"/>
                    </a:lnTo>
                    <a:lnTo>
                      <a:pt x="82" y="181"/>
                    </a:lnTo>
                    <a:lnTo>
                      <a:pt x="82" y="192"/>
                    </a:lnTo>
                    <a:lnTo>
                      <a:pt x="82" y="200"/>
                    </a:lnTo>
                    <a:lnTo>
                      <a:pt x="82" y="209"/>
                    </a:lnTo>
                    <a:lnTo>
                      <a:pt x="82" y="221"/>
                    </a:lnTo>
                    <a:lnTo>
                      <a:pt x="80" y="228"/>
                    </a:lnTo>
                    <a:lnTo>
                      <a:pt x="80" y="238"/>
                    </a:lnTo>
                    <a:lnTo>
                      <a:pt x="80" y="247"/>
                    </a:lnTo>
                    <a:lnTo>
                      <a:pt x="80" y="257"/>
                    </a:lnTo>
                    <a:lnTo>
                      <a:pt x="80" y="264"/>
                    </a:lnTo>
                    <a:lnTo>
                      <a:pt x="80" y="274"/>
                    </a:lnTo>
                    <a:lnTo>
                      <a:pt x="80" y="283"/>
                    </a:lnTo>
                    <a:lnTo>
                      <a:pt x="80" y="291"/>
                    </a:lnTo>
                    <a:lnTo>
                      <a:pt x="80" y="300"/>
                    </a:lnTo>
                    <a:lnTo>
                      <a:pt x="80" y="308"/>
                    </a:lnTo>
                    <a:lnTo>
                      <a:pt x="80" y="318"/>
                    </a:lnTo>
                    <a:lnTo>
                      <a:pt x="80" y="325"/>
                    </a:lnTo>
                    <a:lnTo>
                      <a:pt x="80" y="333"/>
                    </a:lnTo>
                    <a:lnTo>
                      <a:pt x="80" y="340"/>
                    </a:lnTo>
                    <a:lnTo>
                      <a:pt x="80" y="348"/>
                    </a:lnTo>
                    <a:lnTo>
                      <a:pt x="80" y="356"/>
                    </a:lnTo>
                    <a:lnTo>
                      <a:pt x="78" y="361"/>
                    </a:lnTo>
                    <a:lnTo>
                      <a:pt x="78" y="369"/>
                    </a:lnTo>
                    <a:lnTo>
                      <a:pt x="78" y="373"/>
                    </a:lnTo>
                    <a:lnTo>
                      <a:pt x="78" y="380"/>
                    </a:lnTo>
                    <a:lnTo>
                      <a:pt x="78" y="386"/>
                    </a:lnTo>
                    <a:lnTo>
                      <a:pt x="78" y="390"/>
                    </a:lnTo>
                    <a:lnTo>
                      <a:pt x="78" y="396"/>
                    </a:lnTo>
                    <a:lnTo>
                      <a:pt x="78" y="399"/>
                    </a:lnTo>
                    <a:lnTo>
                      <a:pt x="78" y="405"/>
                    </a:lnTo>
                    <a:lnTo>
                      <a:pt x="78" y="411"/>
                    </a:lnTo>
                    <a:lnTo>
                      <a:pt x="78" y="415"/>
                    </a:lnTo>
                    <a:lnTo>
                      <a:pt x="78" y="416"/>
                    </a:lnTo>
                    <a:lnTo>
                      <a:pt x="6" y="416"/>
                    </a:lnTo>
                    <a:lnTo>
                      <a:pt x="0" y="4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4975225" y="3629025"/>
                <a:ext cx="1701800" cy="473075"/>
              </a:xfrm>
              <a:custGeom>
                <a:avLst/>
                <a:gdLst/>
                <a:ahLst/>
                <a:cxnLst>
                  <a:cxn ang="0">
                    <a:pos x="1842" y="0"/>
                  </a:cxn>
                  <a:cxn ang="0">
                    <a:pos x="1688" y="0"/>
                  </a:cxn>
                  <a:cxn ang="0">
                    <a:pos x="1471" y="0"/>
                  </a:cxn>
                  <a:cxn ang="0">
                    <a:pos x="1214" y="1"/>
                  </a:cxn>
                  <a:cxn ang="0">
                    <a:pos x="938" y="3"/>
                  </a:cxn>
                  <a:cxn ang="0">
                    <a:pos x="674" y="7"/>
                  </a:cxn>
                  <a:cxn ang="0">
                    <a:pos x="442" y="13"/>
                  </a:cxn>
                  <a:cxn ang="0">
                    <a:pos x="267" y="19"/>
                  </a:cxn>
                  <a:cxn ang="0">
                    <a:pos x="175" y="26"/>
                  </a:cxn>
                  <a:cxn ang="0">
                    <a:pos x="153" y="53"/>
                  </a:cxn>
                  <a:cxn ang="0">
                    <a:pos x="141" y="97"/>
                  </a:cxn>
                  <a:cxn ang="0">
                    <a:pos x="139" y="148"/>
                  </a:cxn>
                  <a:cxn ang="0">
                    <a:pos x="141" y="188"/>
                  </a:cxn>
                  <a:cxn ang="0">
                    <a:pos x="134" y="205"/>
                  </a:cxn>
                  <a:cxn ang="0">
                    <a:pos x="105" y="237"/>
                  </a:cxn>
                  <a:cxn ang="0">
                    <a:pos x="75" y="273"/>
                  </a:cxn>
                  <a:cxn ang="0">
                    <a:pos x="48" y="313"/>
                  </a:cxn>
                  <a:cxn ang="0">
                    <a:pos x="19" y="369"/>
                  </a:cxn>
                  <a:cxn ang="0">
                    <a:pos x="8" y="420"/>
                  </a:cxn>
                  <a:cxn ang="0">
                    <a:pos x="2" y="456"/>
                  </a:cxn>
                  <a:cxn ang="0">
                    <a:pos x="252" y="479"/>
                  </a:cxn>
                  <a:cxn ang="0">
                    <a:pos x="271" y="439"/>
                  </a:cxn>
                  <a:cxn ang="0">
                    <a:pos x="307" y="389"/>
                  </a:cxn>
                  <a:cxn ang="0">
                    <a:pos x="337" y="363"/>
                  </a:cxn>
                  <a:cxn ang="0">
                    <a:pos x="375" y="338"/>
                  </a:cxn>
                  <a:cxn ang="0">
                    <a:pos x="423" y="319"/>
                  </a:cxn>
                  <a:cxn ang="0">
                    <a:pos x="482" y="311"/>
                  </a:cxn>
                  <a:cxn ang="0">
                    <a:pos x="546" y="317"/>
                  </a:cxn>
                  <a:cxn ang="0">
                    <a:pos x="603" y="334"/>
                  </a:cxn>
                  <a:cxn ang="0">
                    <a:pos x="651" y="369"/>
                  </a:cxn>
                  <a:cxn ang="0">
                    <a:pos x="689" y="410"/>
                  </a:cxn>
                  <a:cxn ang="0">
                    <a:pos x="719" y="456"/>
                  </a:cxn>
                  <a:cxn ang="0">
                    <a:pos x="740" y="502"/>
                  </a:cxn>
                  <a:cxn ang="0">
                    <a:pos x="757" y="542"/>
                  </a:cxn>
                  <a:cxn ang="0">
                    <a:pos x="767" y="578"/>
                  </a:cxn>
                  <a:cxn ang="0">
                    <a:pos x="1473" y="566"/>
                  </a:cxn>
                  <a:cxn ang="0">
                    <a:pos x="1480" y="524"/>
                  </a:cxn>
                  <a:cxn ang="0">
                    <a:pos x="1488" y="492"/>
                  </a:cxn>
                  <a:cxn ang="0">
                    <a:pos x="1501" y="458"/>
                  </a:cxn>
                  <a:cxn ang="0">
                    <a:pos x="1518" y="422"/>
                  </a:cxn>
                  <a:cxn ang="0">
                    <a:pos x="1543" y="389"/>
                  </a:cxn>
                  <a:cxn ang="0">
                    <a:pos x="1572" y="357"/>
                  </a:cxn>
                  <a:cxn ang="0">
                    <a:pos x="1608" y="330"/>
                  </a:cxn>
                  <a:cxn ang="0">
                    <a:pos x="1649" y="315"/>
                  </a:cxn>
                  <a:cxn ang="0">
                    <a:pos x="1693" y="304"/>
                  </a:cxn>
                  <a:cxn ang="0">
                    <a:pos x="1737" y="302"/>
                  </a:cxn>
                  <a:cxn ang="0">
                    <a:pos x="1779" y="304"/>
                  </a:cxn>
                  <a:cxn ang="0">
                    <a:pos x="1819" y="311"/>
                  </a:cxn>
                  <a:cxn ang="0">
                    <a:pos x="1853" y="321"/>
                  </a:cxn>
                  <a:cxn ang="0">
                    <a:pos x="1899" y="336"/>
                  </a:cxn>
                  <a:cxn ang="0">
                    <a:pos x="1923" y="357"/>
                  </a:cxn>
                  <a:cxn ang="0">
                    <a:pos x="1956" y="401"/>
                  </a:cxn>
                  <a:cxn ang="0">
                    <a:pos x="1998" y="454"/>
                  </a:cxn>
                  <a:cxn ang="0">
                    <a:pos x="2032" y="492"/>
                  </a:cxn>
                  <a:cxn ang="0">
                    <a:pos x="2068" y="496"/>
                  </a:cxn>
                  <a:cxn ang="0">
                    <a:pos x="2096" y="490"/>
                  </a:cxn>
                  <a:cxn ang="0">
                    <a:pos x="2140" y="485"/>
                  </a:cxn>
                </a:cxnLst>
                <a:rect l="0" t="0" r="r" b="b"/>
                <a:pathLst>
                  <a:path w="2144" h="597">
                    <a:moveTo>
                      <a:pt x="1904" y="0"/>
                    </a:moveTo>
                    <a:lnTo>
                      <a:pt x="1899" y="0"/>
                    </a:lnTo>
                    <a:lnTo>
                      <a:pt x="1891" y="0"/>
                    </a:lnTo>
                    <a:lnTo>
                      <a:pt x="1882" y="0"/>
                    </a:lnTo>
                    <a:lnTo>
                      <a:pt x="1870" y="0"/>
                    </a:lnTo>
                    <a:lnTo>
                      <a:pt x="1857" y="0"/>
                    </a:lnTo>
                    <a:lnTo>
                      <a:pt x="1842" y="0"/>
                    </a:lnTo>
                    <a:lnTo>
                      <a:pt x="1824" y="0"/>
                    </a:lnTo>
                    <a:lnTo>
                      <a:pt x="1807" y="0"/>
                    </a:lnTo>
                    <a:lnTo>
                      <a:pt x="1786" y="0"/>
                    </a:lnTo>
                    <a:lnTo>
                      <a:pt x="1764" y="0"/>
                    </a:lnTo>
                    <a:lnTo>
                      <a:pt x="1739" y="0"/>
                    </a:lnTo>
                    <a:lnTo>
                      <a:pt x="1716" y="0"/>
                    </a:lnTo>
                    <a:lnTo>
                      <a:pt x="1688" y="0"/>
                    </a:lnTo>
                    <a:lnTo>
                      <a:pt x="1661" y="0"/>
                    </a:lnTo>
                    <a:lnTo>
                      <a:pt x="1632" y="0"/>
                    </a:lnTo>
                    <a:lnTo>
                      <a:pt x="1602" y="0"/>
                    </a:lnTo>
                    <a:lnTo>
                      <a:pt x="1570" y="0"/>
                    </a:lnTo>
                    <a:lnTo>
                      <a:pt x="1539" y="0"/>
                    </a:lnTo>
                    <a:lnTo>
                      <a:pt x="1503" y="0"/>
                    </a:lnTo>
                    <a:lnTo>
                      <a:pt x="1471" y="0"/>
                    </a:lnTo>
                    <a:lnTo>
                      <a:pt x="1435" y="0"/>
                    </a:lnTo>
                    <a:lnTo>
                      <a:pt x="1400" y="0"/>
                    </a:lnTo>
                    <a:lnTo>
                      <a:pt x="1362" y="0"/>
                    </a:lnTo>
                    <a:lnTo>
                      <a:pt x="1326" y="1"/>
                    </a:lnTo>
                    <a:lnTo>
                      <a:pt x="1288" y="1"/>
                    </a:lnTo>
                    <a:lnTo>
                      <a:pt x="1252" y="1"/>
                    </a:lnTo>
                    <a:lnTo>
                      <a:pt x="1214" y="1"/>
                    </a:lnTo>
                    <a:lnTo>
                      <a:pt x="1174" y="1"/>
                    </a:lnTo>
                    <a:lnTo>
                      <a:pt x="1136" y="1"/>
                    </a:lnTo>
                    <a:lnTo>
                      <a:pt x="1096" y="1"/>
                    </a:lnTo>
                    <a:lnTo>
                      <a:pt x="1056" y="3"/>
                    </a:lnTo>
                    <a:lnTo>
                      <a:pt x="1018" y="3"/>
                    </a:lnTo>
                    <a:lnTo>
                      <a:pt x="978" y="3"/>
                    </a:lnTo>
                    <a:lnTo>
                      <a:pt x="938" y="3"/>
                    </a:lnTo>
                    <a:lnTo>
                      <a:pt x="900" y="3"/>
                    </a:lnTo>
                    <a:lnTo>
                      <a:pt x="862" y="5"/>
                    </a:lnTo>
                    <a:lnTo>
                      <a:pt x="822" y="5"/>
                    </a:lnTo>
                    <a:lnTo>
                      <a:pt x="784" y="5"/>
                    </a:lnTo>
                    <a:lnTo>
                      <a:pt x="746" y="7"/>
                    </a:lnTo>
                    <a:lnTo>
                      <a:pt x="710" y="7"/>
                    </a:lnTo>
                    <a:lnTo>
                      <a:pt x="674" y="7"/>
                    </a:lnTo>
                    <a:lnTo>
                      <a:pt x="638" y="7"/>
                    </a:lnTo>
                    <a:lnTo>
                      <a:pt x="601" y="7"/>
                    </a:lnTo>
                    <a:lnTo>
                      <a:pt x="567" y="9"/>
                    </a:lnTo>
                    <a:lnTo>
                      <a:pt x="535" y="9"/>
                    </a:lnTo>
                    <a:lnTo>
                      <a:pt x="503" y="9"/>
                    </a:lnTo>
                    <a:lnTo>
                      <a:pt x="472" y="11"/>
                    </a:lnTo>
                    <a:lnTo>
                      <a:pt x="442" y="13"/>
                    </a:lnTo>
                    <a:lnTo>
                      <a:pt x="411" y="13"/>
                    </a:lnTo>
                    <a:lnTo>
                      <a:pt x="385" y="15"/>
                    </a:lnTo>
                    <a:lnTo>
                      <a:pt x="358" y="15"/>
                    </a:lnTo>
                    <a:lnTo>
                      <a:pt x="333" y="15"/>
                    </a:lnTo>
                    <a:lnTo>
                      <a:pt x="309" y="17"/>
                    </a:lnTo>
                    <a:lnTo>
                      <a:pt x="288" y="17"/>
                    </a:lnTo>
                    <a:lnTo>
                      <a:pt x="267" y="19"/>
                    </a:lnTo>
                    <a:lnTo>
                      <a:pt x="250" y="21"/>
                    </a:lnTo>
                    <a:lnTo>
                      <a:pt x="231" y="21"/>
                    </a:lnTo>
                    <a:lnTo>
                      <a:pt x="215" y="22"/>
                    </a:lnTo>
                    <a:lnTo>
                      <a:pt x="202" y="24"/>
                    </a:lnTo>
                    <a:lnTo>
                      <a:pt x="191" y="24"/>
                    </a:lnTo>
                    <a:lnTo>
                      <a:pt x="181" y="26"/>
                    </a:lnTo>
                    <a:lnTo>
                      <a:pt x="175" y="26"/>
                    </a:lnTo>
                    <a:lnTo>
                      <a:pt x="170" y="30"/>
                    </a:lnTo>
                    <a:lnTo>
                      <a:pt x="168" y="30"/>
                    </a:lnTo>
                    <a:lnTo>
                      <a:pt x="162" y="34"/>
                    </a:lnTo>
                    <a:lnTo>
                      <a:pt x="160" y="38"/>
                    </a:lnTo>
                    <a:lnTo>
                      <a:pt x="156" y="41"/>
                    </a:lnTo>
                    <a:lnTo>
                      <a:pt x="155" y="47"/>
                    </a:lnTo>
                    <a:lnTo>
                      <a:pt x="153" y="53"/>
                    </a:lnTo>
                    <a:lnTo>
                      <a:pt x="149" y="57"/>
                    </a:lnTo>
                    <a:lnTo>
                      <a:pt x="149" y="62"/>
                    </a:lnTo>
                    <a:lnTo>
                      <a:pt x="147" y="70"/>
                    </a:lnTo>
                    <a:lnTo>
                      <a:pt x="145" y="76"/>
                    </a:lnTo>
                    <a:lnTo>
                      <a:pt x="143" y="83"/>
                    </a:lnTo>
                    <a:lnTo>
                      <a:pt x="141" y="89"/>
                    </a:lnTo>
                    <a:lnTo>
                      <a:pt x="141" y="97"/>
                    </a:lnTo>
                    <a:lnTo>
                      <a:pt x="141" y="104"/>
                    </a:lnTo>
                    <a:lnTo>
                      <a:pt x="141" y="112"/>
                    </a:lnTo>
                    <a:lnTo>
                      <a:pt x="141" y="119"/>
                    </a:lnTo>
                    <a:lnTo>
                      <a:pt x="141" y="127"/>
                    </a:lnTo>
                    <a:lnTo>
                      <a:pt x="139" y="135"/>
                    </a:lnTo>
                    <a:lnTo>
                      <a:pt x="139" y="142"/>
                    </a:lnTo>
                    <a:lnTo>
                      <a:pt x="139" y="148"/>
                    </a:lnTo>
                    <a:lnTo>
                      <a:pt x="139" y="156"/>
                    </a:lnTo>
                    <a:lnTo>
                      <a:pt x="139" y="161"/>
                    </a:lnTo>
                    <a:lnTo>
                      <a:pt x="139" y="167"/>
                    </a:lnTo>
                    <a:lnTo>
                      <a:pt x="139" y="173"/>
                    </a:lnTo>
                    <a:lnTo>
                      <a:pt x="141" y="178"/>
                    </a:lnTo>
                    <a:lnTo>
                      <a:pt x="141" y="184"/>
                    </a:lnTo>
                    <a:lnTo>
                      <a:pt x="141" y="188"/>
                    </a:lnTo>
                    <a:lnTo>
                      <a:pt x="141" y="192"/>
                    </a:lnTo>
                    <a:lnTo>
                      <a:pt x="141" y="195"/>
                    </a:lnTo>
                    <a:lnTo>
                      <a:pt x="141" y="199"/>
                    </a:lnTo>
                    <a:lnTo>
                      <a:pt x="141" y="201"/>
                    </a:lnTo>
                    <a:lnTo>
                      <a:pt x="141" y="201"/>
                    </a:lnTo>
                    <a:lnTo>
                      <a:pt x="137" y="205"/>
                    </a:lnTo>
                    <a:lnTo>
                      <a:pt x="134" y="205"/>
                    </a:lnTo>
                    <a:lnTo>
                      <a:pt x="132" y="209"/>
                    </a:lnTo>
                    <a:lnTo>
                      <a:pt x="128" y="213"/>
                    </a:lnTo>
                    <a:lnTo>
                      <a:pt x="124" y="218"/>
                    </a:lnTo>
                    <a:lnTo>
                      <a:pt x="118" y="222"/>
                    </a:lnTo>
                    <a:lnTo>
                      <a:pt x="113" y="230"/>
                    </a:lnTo>
                    <a:lnTo>
                      <a:pt x="109" y="232"/>
                    </a:lnTo>
                    <a:lnTo>
                      <a:pt x="105" y="237"/>
                    </a:lnTo>
                    <a:lnTo>
                      <a:pt x="101" y="241"/>
                    </a:lnTo>
                    <a:lnTo>
                      <a:pt x="99" y="247"/>
                    </a:lnTo>
                    <a:lnTo>
                      <a:pt x="94" y="251"/>
                    </a:lnTo>
                    <a:lnTo>
                      <a:pt x="90" y="256"/>
                    </a:lnTo>
                    <a:lnTo>
                      <a:pt x="86" y="262"/>
                    </a:lnTo>
                    <a:lnTo>
                      <a:pt x="80" y="270"/>
                    </a:lnTo>
                    <a:lnTo>
                      <a:pt x="75" y="273"/>
                    </a:lnTo>
                    <a:lnTo>
                      <a:pt x="71" y="281"/>
                    </a:lnTo>
                    <a:lnTo>
                      <a:pt x="67" y="285"/>
                    </a:lnTo>
                    <a:lnTo>
                      <a:pt x="65" y="289"/>
                    </a:lnTo>
                    <a:lnTo>
                      <a:pt x="63" y="294"/>
                    </a:lnTo>
                    <a:lnTo>
                      <a:pt x="59" y="298"/>
                    </a:lnTo>
                    <a:lnTo>
                      <a:pt x="54" y="304"/>
                    </a:lnTo>
                    <a:lnTo>
                      <a:pt x="48" y="313"/>
                    </a:lnTo>
                    <a:lnTo>
                      <a:pt x="44" y="321"/>
                    </a:lnTo>
                    <a:lnTo>
                      <a:pt x="38" y="330"/>
                    </a:lnTo>
                    <a:lnTo>
                      <a:pt x="35" y="336"/>
                    </a:lnTo>
                    <a:lnTo>
                      <a:pt x="31" y="346"/>
                    </a:lnTo>
                    <a:lnTo>
                      <a:pt x="27" y="353"/>
                    </a:lnTo>
                    <a:lnTo>
                      <a:pt x="25" y="361"/>
                    </a:lnTo>
                    <a:lnTo>
                      <a:pt x="19" y="369"/>
                    </a:lnTo>
                    <a:lnTo>
                      <a:pt x="19" y="376"/>
                    </a:lnTo>
                    <a:lnTo>
                      <a:pt x="16" y="384"/>
                    </a:lnTo>
                    <a:lnTo>
                      <a:pt x="14" y="391"/>
                    </a:lnTo>
                    <a:lnTo>
                      <a:pt x="12" y="399"/>
                    </a:lnTo>
                    <a:lnTo>
                      <a:pt x="10" y="405"/>
                    </a:lnTo>
                    <a:lnTo>
                      <a:pt x="8" y="412"/>
                    </a:lnTo>
                    <a:lnTo>
                      <a:pt x="8" y="420"/>
                    </a:lnTo>
                    <a:lnTo>
                      <a:pt x="6" y="426"/>
                    </a:lnTo>
                    <a:lnTo>
                      <a:pt x="4" y="431"/>
                    </a:lnTo>
                    <a:lnTo>
                      <a:pt x="4" y="437"/>
                    </a:lnTo>
                    <a:lnTo>
                      <a:pt x="4" y="443"/>
                    </a:lnTo>
                    <a:lnTo>
                      <a:pt x="2" y="446"/>
                    </a:lnTo>
                    <a:lnTo>
                      <a:pt x="2" y="452"/>
                    </a:lnTo>
                    <a:lnTo>
                      <a:pt x="2" y="456"/>
                    </a:lnTo>
                    <a:lnTo>
                      <a:pt x="2" y="462"/>
                    </a:lnTo>
                    <a:lnTo>
                      <a:pt x="0" y="467"/>
                    </a:lnTo>
                    <a:lnTo>
                      <a:pt x="0" y="473"/>
                    </a:lnTo>
                    <a:lnTo>
                      <a:pt x="0" y="477"/>
                    </a:lnTo>
                    <a:lnTo>
                      <a:pt x="2" y="477"/>
                    </a:lnTo>
                    <a:lnTo>
                      <a:pt x="252" y="481"/>
                    </a:lnTo>
                    <a:lnTo>
                      <a:pt x="252" y="479"/>
                    </a:lnTo>
                    <a:lnTo>
                      <a:pt x="255" y="473"/>
                    </a:lnTo>
                    <a:lnTo>
                      <a:pt x="255" y="467"/>
                    </a:lnTo>
                    <a:lnTo>
                      <a:pt x="259" y="464"/>
                    </a:lnTo>
                    <a:lnTo>
                      <a:pt x="259" y="458"/>
                    </a:lnTo>
                    <a:lnTo>
                      <a:pt x="263" y="452"/>
                    </a:lnTo>
                    <a:lnTo>
                      <a:pt x="267" y="446"/>
                    </a:lnTo>
                    <a:lnTo>
                      <a:pt x="271" y="439"/>
                    </a:lnTo>
                    <a:lnTo>
                      <a:pt x="274" y="431"/>
                    </a:lnTo>
                    <a:lnTo>
                      <a:pt x="278" y="426"/>
                    </a:lnTo>
                    <a:lnTo>
                      <a:pt x="284" y="416"/>
                    </a:lnTo>
                    <a:lnTo>
                      <a:pt x="290" y="408"/>
                    </a:lnTo>
                    <a:lnTo>
                      <a:pt x="297" y="401"/>
                    </a:lnTo>
                    <a:lnTo>
                      <a:pt x="305" y="393"/>
                    </a:lnTo>
                    <a:lnTo>
                      <a:pt x="307" y="389"/>
                    </a:lnTo>
                    <a:lnTo>
                      <a:pt x="310" y="386"/>
                    </a:lnTo>
                    <a:lnTo>
                      <a:pt x="314" y="382"/>
                    </a:lnTo>
                    <a:lnTo>
                      <a:pt x="318" y="378"/>
                    </a:lnTo>
                    <a:lnTo>
                      <a:pt x="322" y="374"/>
                    </a:lnTo>
                    <a:lnTo>
                      <a:pt x="328" y="370"/>
                    </a:lnTo>
                    <a:lnTo>
                      <a:pt x="331" y="367"/>
                    </a:lnTo>
                    <a:lnTo>
                      <a:pt x="337" y="363"/>
                    </a:lnTo>
                    <a:lnTo>
                      <a:pt x="341" y="357"/>
                    </a:lnTo>
                    <a:lnTo>
                      <a:pt x="347" y="355"/>
                    </a:lnTo>
                    <a:lnTo>
                      <a:pt x="352" y="351"/>
                    </a:lnTo>
                    <a:lnTo>
                      <a:pt x="358" y="348"/>
                    </a:lnTo>
                    <a:lnTo>
                      <a:pt x="364" y="344"/>
                    </a:lnTo>
                    <a:lnTo>
                      <a:pt x="369" y="340"/>
                    </a:lnTo>
                    <a:lnTo>
                      <a:pt x="375" y="338"/>
                    </a:lnTo>
                    <a:lnTo>
                      <a:pt x="383" y="334"/>
                    </a:lnTo>
                    <a:lnTo>
                      <a:pt x="388" y="332"/>
                    </a:lnTo>
                    <a:lnTo>
                      <a:pt x="394" y="330"/>
                    </a:lnTo>
                    <a:lnTo>
                      <a:pt x="402" y="327"/>
                    </a:lnTo>
                    <a:lnTo>
                      <a:pt x="409" y="325"/>
                    </a:lnTo>
                    <a:lnTo>
                      <a:pt x="415" y="323"/>
                    </a:lnTo>
                    <a:lnTo>
                      <a:pt x="423" y="319"/>
                    </a:lnTo>
                    <a:lnTo>
                      <a:pt x="430" y="317"/>
                    </a:lnTo>
                    <a:lnTo>
                      <a:pt x="440" y="317"/>
                    </a:lnTo>
                    <a:lnTo>
                      <a:pt x="447" y="315"/>
                    </a:lnTo>
                    <a:lnTo>
                      <a:pt x="457" y="315"/>
                    </a:lnTo>
                    <a:lnTo>
                      <a:pt x="465" y="311"/>
                    </a:lnTo>
                    <a:lnTo>
                      <a:pt x="474" y="311"/>
                    </a:lnTo>
                    <a:lnTo>
                      <a:pt x="482" y="311"/>
                    </a:lnTo>
                    <a:lnTo>
                      <a:pt x="493" y="311"/>
                    </a:lnTo>
                    <a:lnTo>
                      <a:pt x="501" y="311"/>
                    </a:lnTo>
                    <a:lnTo>
                      <a:pt x="512" y="311"/>
                    </a:lnTo>
                    <a:lnTo>
                      <a:pt x="522" y="311"/>
                    </a:lnTo>
                    <a:lnTo>
                      <a:pt x="529" y="313"/>
                    </a:lnTo>
                    <a:lnTo>
                      <a:pt x="539" y="315"/>
                    </a:lnTo>
                    <a:lnTo>
                      <a:pt x="546" y="317"/>
                    </a:lnTo>
                    <a:lnTo>
                      <a:pt x="554" y="317"/>
                    </a:lnTo>
                    <a:lnTo>
                      <a:pt x="563" y="319"/>
                    </a:lnTo>
                    <a:lnTo>
                      <a:pt x="573" y="323"/>
                    </a:lnTo>
                    <a:lnTo>
                      <a:pt x="581" y="327"/>
                    </a:lnTo>
                    <a:lnTo>
                      <a:pt x="588" y="329"/>
                    </a:lnTo>
                    <a:lnTo>
                      <a:pt x="596" y="332"/>
                    </a:lnTo>
                    <a:lnTo>
                      <a:pt x="603" y="334"/>
                    </a:lnTo>
                    <a:lnTo>
                      <a:pt x="611" y="340"/>
                    </a:lnTo>
                    <a:lnTo>
                      <a:pt x="617" y="344"/>
                    </a:lnTo>
                    <a:lnTo>
                      <a:pt x="624" y="348"/>
                    </a:lnTo>
                    <a:lnTo>
                      <a:pt x="632" y="353"/>
                    </a:lnTo>
                    <a:lnTo>
                      <a:pt x="640" y="359"/>
                    </a:lnTo>
                    <a:lnTo>
                      <a:pt x="643" y="363"/>
                    </a:lnTo>
                    <a:lnTo>
                      <a:pt x="651" y="369"/>
                    </a:lnTo>
                    <a:lnTo>
                      <a:pt x="657" y="374"/>
                    </a:lnTo>
                    <a:lnTo>
                      <a:pt x="662" y="380"/>
                    </a:lnTo>
                    <a:lnTo>
                      <a:pt x="668" y="386"/>
                    </a:lnTo>
                    <a:lnTo>
                      <a:pt x="674" y="391"/>
                    </a:lnTo>
                    <a:lnTo>
                      <a:pt x="679" y="397"/>
                    </a:lnTo>
                    <a:lnTo>
                      <a:pt x="685" y="405"/>
                    </a:lnTo>
                    <a:lnTo>
                      <a:pt x="689" y="410"/>
                    </a:lnTo>
                    <a:lnTo>
                      <a:pt x="695" y="416"/>
                    </a:lnTo>
                    <a:lnTo>
                      <a:pt x="698" y="422"/>
                    </a:lnTo>
                    <a:lnTo>
                      <a:pt x="702" y="429"/>
                    </a:lnTo>
                    <a:lnTo>
                      <a:pt x="706" y="437"/>
                    </a:lnTo>
                    <a:lnTo>
                      <a:pt x="712" y="443"/>
                    </a:lnTo>
                    <a:lnTo>
                      <a:pt x="716" y="450"/>
                    </a:lnTo>
                    <a:lnTo>
                      <a:pt x="719" y="456"/>
                    </a:lnTo>
                    <a:lnTo>
                      <a:pt x="723" y="462"/>
                    </a:lnTo>
                    <a:lnTo>
                      <a:pt x="725" y="469"/>
                    </a:lnTo>
                    <a:lnTo>
                      <a:pt x="729" y="475"/>
                    </a:lnTo>
                    <a:lnTo>
                      <a:pt x="733" y="483"/>
                    </a:lnTo>
                    <a:lnTo>
                      <a:pt x="735" y="488"/>
                    </a:lnTo>
                    <a:lnTo>
                      <a:pt x="738" y="494"/>
                    </a:lnTo>
                    <a:lnTo>
                      <a:pt x="740" y="502"/>
                    </a:lnTo>
                    <a:lnTo>
                      <a:pt x="744" y="507"/>
                    </a:lnTo>
                    <a:lnTo>
                      <a:pt x="746" y="513"/>
                    </a:lnTo>
                    <a:lnTo>
                      <a:pt x="748" y="519"/>
                    </a:lnTo>
                    <a:lnTo>
                      <a:pt x="750" y="524"/>
                    </a:lnTo>
                    <a:lnTo>
                      <a:pt x="754" y="532"/>
                    </a:lnTo>
                    <a:lnTo>
                      <a:pt x="754" y="536"/>
                    </a:lnTo>
                    <a:lnTo>
                      <a:pt x="757" y="542"/>
                    </a:lnTo>
                    <a:lnTo>
                      <a:pt x="757" y="547"/>
                    </a:lnTo>
                    <a:lnTo>
                      <a:pt x="761" y="551"/>
                    </a:lnTo>
                    <a:lnTo>
                      <a:pt x="761" y="557"/>
                    </a:lnTo>
                    <a:lnTo>
                      <a:pt x="763" y="561"/>
                    </a:lnTo>
                    <a:lnTo>
                      <a:pt x="763" y="564"/>
                    </a:lnTo>
                    <a:lnTo>
                      <a:pt x="765" y="570"/>
                    </a:lnTo>
                    <a:lnTo>
                      <a:pt x="767" y="578"/>
                    </a:lnTo>
                    <a:lnTo>
                      <a:pt x="769" y="583"/>
                    </a:lnTo>
                    <a:lnTo>
                      <a:pt x="771" y="587"/>
                    </a:lnTo>
                    <a:lnTo>
                      <a:pt x="771" y="593"/>
                    </a:lnTo>
                    <a:lnTo>
                      <a:pt x="773" y="595"/>
                    </a:lnTo>
                    <a:lnTo>
                      <a:pt x="773" y="597"/>
                    </a:lnTo>
                    <a:lnTo>
                      <a:pt x="1473" y="570"/>
                    </a:lnTo>
                    <a:lnTo>
                      <a:pt x="1473" y="566"/>
                    </a:lnTo>
                    <a:lnTo>
                      <a:pt x="1474" y="561"/>
                    </a:lnTo>
                    <a:lnTo>
                      <a:pt x="1474" y="555"/>
                    </a:lnTo>
                    <a:lnTo>
                      <a:pt x="1474" y="551"/>
                    </a:lnTo>
                    <a:lnTo>
                      <a:pt x="1476" y="543"/>
                    </a:lnTo>
                    <a:lnTo>
                      <a:pt x="1478" y="540"/>
                    </a:lnTo>
                    <a:lnTo>
                      <a:pt x="1478" y="532"/>
                    </a:lnTo>
                    <a:lnTo>
                      <a:pt x="1480" y="524"/>
                    </a:lnTo>
                    <a:lnTo>
                      <a:pt x="1480" y="519"/>
                    </a:lnTo>
                    <a:lnTo>
                      <a:pt x="1484" y="515"/>
                    </a:lnTo>
                    <a:lnTo>
                      <a:pt x="1484" y="511"/>
                    </a:lnTo>
                    <a:lnTo>
                      <a:pt x="1486" y="507"/>
                    </a:lnTo>
                    <a:lnTo>
                      <a:pt x="1486" y="502"/>
                    </a:lnTo>
                    <a:lnTo>
                      <a:pt x="1488" y="496"/>
                    </a:lnTo>
                    <a:lnTo>
                      <a:pt x="1488" y="492"/>
                    </a:lnTo>
                    <a:lnTo>
                      <a:pt x="1492" y="488"/>
                    </a:lnTo>
                    <a:lnTo>
                      <a:pt x="1492" y="483"/>
                    </a:lnTo>
                    <a:lnTo>
                      <a:pt x="1494" y="477"/>
                    </a:lnTo>
                    <a:lnTo>
                      <a:pt x="1495" y="473"/>
                    </a:lnTo>
                    <a:lnTo>
                      <a:pt x="1499" y="469"/>
                    </a:lnTo>
                    <a:lnTo>
                      <a:pt x="1499" y="464"/>
                    </a:lnTo>
                    <a:lnTo>
                      <a:pt x="1501" y="458"/>
                    </a:lnTo>
                    <a:lnTo>
                      <a:pt x="1503" y="452"/>
                    </a:lnTo>
                    <a:lnTo>
                      <a:pt x="1507" y="448"/>
                    </a:lnTo>
                    <a:lnTo>
                      <a:pt x="1509" y="443"/>
                    </a:lnTo>
                    <a:lnTo>
                      <a:pt x="1511" y="437"/>
                    </a:lnTo>
                    <a:lnTo>
                      <a:pt x="1514" y="433"/>
                    </a:lnTo>
                    <a:lnTo>
                      <a:pt x="1516" y="427"/>
                    </a:lnTo>
                    <a:lnTo>
                      <a:pt x="1518" y="422"/>
                    </a:lnTo>
                    <a:lnTo>
                      <a:pt x="1522" y="418"/>
                    </a:lnTo>
                    <a:lnTo>
                      <a:pt x="1524" y="412"/>
                    </a:lnTo>
                    <a:lnTo>
                      <a:pt x="1528" y="407"/>
                    </a:lnTo>
                    <a:lnTo>
                      <a:pt x="1532" y="403"/>
                    </a:lnTo>
                    <a:lnTo>
                      <a:pt x="1535" y="397"/>
                    </a:lnTo>
                    <a:lnTo>
                      <a:pt x="1539" y="393"/>
                    </a:lnTo>
                    <a:lnTo>
                      <a:pt x="1543" y="389"/>
                    </a:lnTo>
                    <a:lnTo>
                      <a:pt x="1547" y="384"/>
                    </a:lnTo>
                    <a:lnTo>
                      <a:pt x="1549" y="378"/>
                    </a:lnTo>
                    <a:lnTo>
                      <a:pt x="1554" y="374"/>
                    </a:lnTo>
                    <a:lnTo>
                      <a:pt x="1558" y="370"/>
                    </a:lnTo>
                    <a:lnTo>
                      <a:pt x="1562" y="365"/>
                    </a:lnTo>
                    <a:lnTo>
                      <a:pt x="1566" y="361"/>
                    </a:lnTo>
                    <a:lnTo>
                      <a:pt x="1572" y="357"/>
                    </a:lnTo>
                    <a:lnTo>
                      <a:pt x="1577" y="353"/>
                    </a:lnTo>
                    <a:lnTo>
                      <a:pt x="1581" y="348"/>
                    </a:lnTo>
                    <a:lnTo>
                      <a:pt x="1585" y="344"/>
                    </a:lnTo>
                    <a:lnTo>
                      <a:pt x="1591" y="340"/>
                    </a:lnTo>
                    <a:lnTo>
                      <a:pt x="1596" y="338"/>
                    </a:lnTo>
                    <a:lnTo>
                      <a:pt x="1602" y="332"/>
                    </a:lnTo>
                    <a:lnTo>
                      <a:pt x="1608" y="330"/>
                    </a:lnTo>
                    <a:lnTo>
                      <a:pt x="1613" y="329"/>
                    </a:lnTo>
                    <a:lnTo>
                      <a:pt x="1621" y="327"/>
                    </a:lnTo>
                    <a:lnTo>
                      <a:pt x="1625" y="323"/>
                    </a:lnTo>
                    <a:lnTo>
                      <a:pt x="1632" y="319"/>
                    </a:lnTo>
                    <a:lnTo>
                      <a:pt x="1638" y="317"/>
                    </a:lnTo>
                    <a:lnTo>
                      <a:pt x="1644" y="317"/>
                    </a:lnTo>
                    <a:lnTo>
                      <a:pt x="1649" y="315"/>
                    </a:lnTo>
                    <a:lnTo>
                      <a:pt x="1655" y="311"/>
                    </a:lnTo>
                    <a:lnTo>
                      <a:pt x="1661" y="310"/>
                    </a:lnTo>
                    <a:lnTo>
                      <a:pt x="1669" y="310"/>
                    </a:lnTo>
                    <a:lnTo>
                      <a:pt x="1674" y="308"/>
                    </a:lnTo>
                    <a:lnTo>
                      <a:pt x="1680" y="308"/>
                    </a:lnTo>
                    <a:lnTo>
                      <a:pt x="1688" y="304"/>
                    </a:lnTo>
                    <a:lnTo>
                      <a:pt x="1693" y="304"/>
                    </a:lnTo>
                    <a:lnTo>
                      <a:pt x="1699" y="304"/>
                    </a:lnTo>
                    <a:lnTo>
                      <a:pt x="1707" y="304"/>
                    </a:lnTo>
                    <a:lnTo>
                      <a:pt x="1712" y="304"/>
                    </a:lnTo>
                    <a:lnTo>
                      <a:pt x="1718" y="304"/>
                    </a:lnTo>
                    <a:lnTo>
                      <a:pt x="1724" y="302"/>
                    </a:lnTo>
                    <a:lnTo>
                      <a:pt x="1731" y="302"/>
                    </a:lnTo>
                    <a:lnTo>
                      <a:pt x="1737" y="302"/>
                    </a:lnTo>
                    <a:lnTo>
                      <a:pt x="1743" y="302"/>
                    </a:lnTo>
                    <a:lnTo>
                      <a:pt x="1748" y="302"/>
                    </a:lnTo>
                    <a:lnTo>
                      <a:pt x="1754" y="302"/>
                    </a:lnTo>
                    <a:lnTo>
                      <a:pt x="1762" y="304"/>
                    </a:lnTo>
                    <a:lnTo>
                      <a:pt x="1767" y="304"/>
                    </a:lnTo>
                    <a:lnTo>
                      <a:pt x="1773" y="304"/>
                    </a:lnTo>
                    <a:lnTo>
                      <a:pt x="1779" y="304"/>
                    </a:lnTo>
                    <a:lnTo>
                      <a:pt x="1785" y="306"/>
                    </a:lnTo>
                    <a:lnTo>
                      <a:pt x="1790" y="308"/>
                    </a:lnTo>
                    <a:lnTo>
                      <a:pt x="1796" y="308"/>
                    </a:lnTo>
                    <a:lnTo>
                      <a:pt x="1802" y="310"/>
                    </a:lnTo>
                    <a:lnTo>
                      <a:pt x="1807" y="310"/>
                    </a:lnTo>
                    <a:lnTo>
                      <a:pt x="1813" y="311"/>
                    </a:lnTo>
                    <a:lnTo>
                      <a:pt x="1819" y="311"/>
                    </a:lnTo>
                    <a:lnTo>
                      <a:pt x="1824" y="313"/>
                    </a:lnTo>
                    <a:lnTo>
                      <a:pt x="1828" y="315"/>
                    </a:lnTo>
                    <a:lnTo>
                      <a:pt x="1834" y="315"/>
                    </a:lnTo>
                    <a:lnTo>
                      <a:pt x="1838" y="317"/>
                    </a:lnTo>
                    <a:lnTo>
                      <a:pt x="1842" y="317"/>
                    </a:lnTo>
                    <a:lnTo>
                      <a:pt x="1847" y="319"/>
                    </a:lnTo>
                    <a:lnTo>
                      <a:pt x="1853" y="321"/>
                    </a:lnTo>
                    <a:lnTo>
                      <a:pt x="1861" y="323"/>
                    </a:lnTo>
                    <a:lnTo>
                      <a:pt x="1868" y="327"/>
                    </a:lnTo>
                    <a:lnTo>
                      <a:pt x="1876" y="327"/>
                    </a:lnTo>
                    <a:lnTo>
                      <a:pt x="1883" y="330"/>
                    </a:lnTo>
                    <a:lnTo>
                      <a:pt x="1889" y="332"/>
                    </a:lnTo>
                    <a:lnTo>
                      <a:pt x="1895" y="334"/>
                    </a:lnTo>
                    <a:lnTo>
                      <a:pt x="1899" y="336"/>
                    </a:lnTo>
                    <a:lnTo>
                      <a:pt x="1904" y="338"/>
                    </a:lnTo>
                    <a:lnTo>
                      <a:pt x="1908" y="340"/>
                    </a:lnTo>
                    <a:lnTo>
                      <a:pt x="1912" y="342"/>
                    </a:lnTo>
                    <a:lnTo>
                      <a:pt x="1912" y="344"/>
                    </a:lnTo>
                    <a:lnTo>
                      <a:pt x="1916" y="349"/>
                    </a:lnTo>
                    <a:lnTo>
                      <a:pt x="1918" y="351"/>
                    </a:lnTo>
                    <a:lnTo>
                      <a:pt x="1923" y="357"/>
                    </a:lnTo>
                    <a:lnTo>
                      <a:pt x="1925" y="361"/>
                    </a:lnTo>
                    <a:lnTo>
                      <a:pt x="1931" y="367"/>
                    </a:lnTo>
                    <a:lnTo>
                      <a:pt x="1935" y="372"/>
                    </a:lnTo>
                    <a:lnTo>
                      <a:pt x="1939" y="380"/>
                    </a:lnTo>
                    <a:lnTo>
                      <a:pt x="1944" y="386"/>
                    </a:lnTo>
                    <a:lnTo>
                      <a:pt x="1950" y="393"/>
                    </a:lnTo>
                    <a:lnTo>
                      <a:pt x="1956" y="401"/>
                    </a:lnTo>
                    <a:lnTo>
                      <a:pt x="1961" y="408"/>
                    </a:lnTo>
                    <a:lnTo>
                      <a:pt x="1967" y="416"/>
                    </a:lnTo>
                    <a:lnTo>
                      <a:pt x="1973" y="424"/>
                    </a:lnTo>
                    <a:lnTo>
                      <a:pt x="1979" y="431"/>
                    </a:lnTo>
                    <a:lnTo>
                      <a:pt x="1986" y="439"/>
                    </a:lnTo>
                    <a:lnTo>
                      <a:pt x="1990" y="446"/>
                    </a:lnTo>
                    <a:lnTo>
                      <a:pt x="1998" y="454"/>
                    </a:lnTo>
                    <a:lnTo>
                      <a:pt x="2001" y="460"/>
                    </a:lnTo>
                    <a:lnTo>
                      <a:pt x="2009" y="465"/>
                    </a:lnTo>
                    <a:lnTo>
                      <a:pt x="2013" y="473"/>
                    </a:lnTo>
                    <a:lnTo>
                      <a:pt x="2018" y="479"/>
                    </a:lnTo>
                    <a:lnTo>
                      <a:pt x="2024" y="485"/>
                    </a:lnTo>
                    <a:lnTo>
                      <a:pt x="2028" y="488"/>
                    </a:lnTo>
                    <a:lnTo>
                      <a:pt x="2032" y="492"/>
                    </a:lnTo>
                    <a:lnTo>
                      <a:pt x="2037" y="496"/>
                    </a:lnTo>
                    <a:lnTo>
                      <a:pt x="2043" y="502"/>
                    </a:lnTo>
                    <a:lnTo>
                      <a:pt x="2047" y="504"/>
                    </a:lnTo>
                    <a:lnTo>
                      <a:pt x="2049" y="502"/>
                    </a:lnTo>
                    <a:lnTo>
                      <a:pt x="2055" y="500"/>
                    </a:lnTo>
                    <a:lnTo>
                      <a:pt x="2060" y="498"/>
                    </a:lnTo>
                    <a:lnTo>
                      <a:pt x="2068" y="496"/>
                    </a:lnTo>
                    <a:lnTo>
                      <a:pt x="2072" y="496"/>
                    </a:lnTo>
                    <a:lnTo>
                      <a:pt x="2076" y="494"/>
                    </a:lnTo>
                    <a:lnTo>
                      <a:pt x="2079" y="494"/>
                    </a:lnTo>
                    <a:lnTo>
                      <a:pt x="2083" y="492"/>
                    </a:lnTo>
                    <a:lnTo>
                      <a:pt x="2087" y="492"/>
                    </a:lnTo>
                    <a:lnTo>
                      <a:pt x="2093" y="492"/>
                    </a:lnTo>
                    <a:lnTo>
                      <a:pt x="2096" y="490"/>
                    </a:lnTo>
                    <a:lnTo>
                      <a:pt x="2100" y="490"/>
                    </a:lnTo>
                    <a:lnTo>
                      <a:pt x="2108" y="488"/>
                    </a:lnTo>
                    <a:lnTo>
                      <a:pt x="2117" y="488"/>
                    </a:lnTo>
                    <a:lnTo>
                      <a:pt x="2123" y="486"/>
                    </a:lnTo>
                    <a:lnTo>
                      <a:pt x="2131" y="485"/>
                    </a:lnTo>
                    <a:lnTo>
                      <a:pt x="2136" y="485"/>
                    </a:lnTo>
                    <a:lnTo>
                      <a:pt x="2140" y="485"/>
                    </a:lnTo>
                    <a:lnTo>
                      <a:pt x="2144" y="485"/>
                    </a:lnTo>
                    <a:lnTo>
                      <a:pt x="2144" y="485"/>
                    </a:lnTo>
                    <a:lnTo>
                      <a:pt x="1977" y="254"/>
                    </a:lnTo>
                    <a:lnTo>
                      <a:pt x="1963" y="47"/>
                    </a:lnTo>
                    <a:lnTo>
                      <a:pt x="1904" y="0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4859338" y="3998913"/>
                <a:ext cx="320675" cy="55562"/>
              </a:xfrm>
              <a:custGeom>
                <a:avLst/>
                <a:gdLst/>
                <a:ahLst/>
                <a:cxnLst>
                  <a:cxn ang="0">
                    <a:pos x="398" y="2"/>
                  </a:cxn>
                  <a:cxn ang="0">
                    <a:pos x="388" y="2"/>
                  </a:cxn>
                  <a:cxn ang="0">
                    <a:pos x="380" y="2"/>
                  </a:cxn>
                  <a:cxn ang="0">
                    <a:pos x="371" y="0"/>
                  </a:cxn>
                  <a:cxn ang="0">
                    <a:pos x="359" y="0"/>
                  </a:cxn>
                  <a:cxn ang="0">
                    <a:pos x="346" y="0"/>
                  </a:cxn>
                  <a:cxn ang="0">
                    <a:pos x="335" y="0"/>
                  </a:cxn>
                  <a:cxn ang="0">
                    <a:pos x="321" y="0"/>
                  </a:cxn>
                  <a:cxn ang="0">
                    <a:pos x="306" y="0"/>
                  </a:cxn>
                  <a:cxn ang="0">
                    <a:pos x="291" y="0"/>
                  </a:cxn>
                  <a:cxn ang="0">
                    <a:pos x="274" y="0"/>
                  </a:cxn>
                  <a:cxn ang="0">
                    <a:pos x="259" y="0"/>
                  </a:cxn>
                  <a:cxn ang="0">
                    <a:pos x="242" y="0"/>
                  </a:cxn>
                  <a:cxn ang="0">
                    <a:pos x="224" y="0"/>
                  </a:cxn>
                  <a:cxn ang="0">
                    <a:pos x="207" y="0"/>
                  </a:cxn>
                  <a:cxn ang="0">
                    <a:pos x="190" y="0"/>
                  </a:cxn>
                  <a:cxn ang="0">
                    <a:pos x="173" y="0"/>
                  </a:cxn>
                  <a:cxn ang="0">
                    <a:pos x="156" y="0"/>
                  </a:cxn>
                  <a:cxn ang="0">
                    <a:pos x="139" y="0"/>
                  </a:cxn>
                  <a:cxn ang="0">
                    <a:pos x="124" y="0"/>
                  </a:cxn>
                  <a:cxn ang="0">
                    <a:pos x="107" y="0"/>
                  </a:cxn>
                  <a:cxn ang="0">
                    <a:pos x="93" y="0"/>
                  </a:cxn>
                  <a:cxn ang="0">
                    <a:pos x="80" y="0"/>
                  </a:cxn>
                  <a:cxn ang="0">
                    <a:pos x="67" y="0"/>
                  </a:cxn>
                  <a:cxn ang="0">
                    <a:pos x="55" y="0"/>
                  </a:cxn>
                  <a:cxn ang="0">
                    <a:pos x="44" y="0"/>
                  </a:cxn>
                  <a:cxn ang="0">
                    <a:pos x="34" y="0"/>
                  </a:cxn>
                  <a:cxn ang="0">
                    <a:pos x="23" y="2"/>
                  </a:cxn>
                  <a:cxn ang="0">
                    <a:pos x="13" y="4"/>
                  </a:cxn>
                  <a:cxn ang="0">
                    <a:pos x="8" y="10"/>
                  </a:cxn>
                  <a:cxn ang="0">
                    <a:pos x="0" y="20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6"/>
                  </a:cxn>
                  <a:cxn ang="0">
                    <a:pos x="4" y="56"/>
                  </a:cxn>
                  <a:cxn ang="0">
                    <a:pos x="8" y="63"/>
                  </a:cxn>
                  <a:cxn ang="0">
                    <a:pos x="378" y="71"/>
                  </a:cxn>
                  <a:cxn ang="0">
                    <a:pos x="403" y="2"/>
                  </a:cxn>
                </a:cxnLst>
                <a:rect l="0" t="0" r="r" b="b"/>
                <a:pathLst>
                  <a:path w="403" h="71">
                    <a:moveTo>
                      <a:pt x="403" y="2"/>
                    </a:moveTo>
                    <a:lnTo>
                      <a:pt x="398" y="2"/>
                    </a:lnTo>
                    <a:lnTo>
                      <a:pt x="394" y="2"/>
                    </a:lnTo>
                    <a:lnTo>
                      <a:pt x="388" y="2"/>
                    </a:lnTo>
                    <a:lnTo>
                      <a:pt x="384" y="2"/>
                    </a:lnTo>
                    <a:lnTo>
                      <a:pt x="380" y="2"/>
                    </a:lnTo>
                    <a:lnTo>
                      <a:pt x="377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40" y="0"/>
                    </a:lnTo>
                    <a:lnTo>
                      <a:pt x="335" y="0"/>
                    </a:lnTo>
                    <a:lnTo>
                      <a:pt x="329" y="0"/>
                    </a:lnTo>
                    <a:lnTo>
                      <a:pt x="321" y="0"/>
                    </a:lnTo>
                    <a:lnTo>
                      <a:pt x="314" y="0"/>
                    </a:lnTo>
                    <a:lnTo>
                      <a:pt x="306" y="0"/>
                    </a:lnTo>
                    <a:lnTo>
                      <a:pt x="299" y="0"/>
                    </a:lnTo>
                    <a:lnTo>
                      <a:pt x="291" y="0"/>
                    </a:lnTo>
                    <a:lnTo>
                      <a:pt x="283" y="0"/>
                    </a:lnTo>
                    <a:lnTo>
                      <a:pt x="274" y="0"/>
                    </a:lnTo>
                    <a:lnTo>
                      <a:pt x="266" y="0"/>
                    </a:lnTo>
                    <a:lnTo>
                      <a:pt x="259" y="0"/>
                    </a:lnTo>
                    <a:lnTo>
                      <a:pt x="249" y="0"/>
                    </a:lnTo>
                    <a:lnTo>
                      <a:pt x="242" y="0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17" y="0"/>
                    </a:lnTo>
                    <a:lnTo>
                      <a:pt x="207" y="0"/>
                    </a:lnTo>
                    <a:lnTo>
                      <a:pt x="200" y="0"/>
                    </a:lnTo>
                    <a:lnTo>
                      <a:pt x="190" y="0"/>
                    </a:lnTo>
                    <a:lnTo>
                      <a:pt x="181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1" y="0"/>
                    </a:lnTo>
                    <a:lnTo>
                      <a:pt x="124" y="0"/>
                    </a:lnTo>
                    <a:lnTo>
                      <a:pt x="116" y="0"/>
                    </a:lnTo>
                    <a:lnTo>
                      <a:pt x="107" y="0"/>
                    </a:lnTo>
                    <a:lnTo>
                      <a:pt x="101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3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4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59"/>
                    </a:lnTo>
                    <a:lnTo>
                      <a:pt x="8" y="63"/>
                    </a:lnTo>
                    <a:lnTo>
                      <a:pt x="11" y="69"/>
                    </a:lnTo>
                    <a:lnTo>
                      <a:pt x="378" y="71"/>
                    </a:lnTo>
                    <a:lnTo>
                      <a:pt x="403" y="2"/>
                    </a:lnTo>
                    <a:lnTo>
                      <a:pt x="40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4868863" y="3725863"/>
                <a:ext cx="60325" cy="293687"/>
              </a:xfrm>
              <a:custGeom>
                <a:avLst/>
                <a:gdLst/>
                <a:ahLst/>
                <a:cxnLst>
                  <a:cxn ang="0">
                    <a:pos x="75" y="348"/>
                  </a:cxn>
                  <a:cxn ang="0">
                    <a:pos x="75" y="337"/>
                  </a:cxn>
                  <a:cxn ang="0">
                    <a:pos x="75" y="324"/>
                  </a:cxn>
                  <a:cxn ang="0">
                    <a:pos x="75" y="306"/>
                  </a:cxn>
                  <a:cxn ang="0">
                    <a:pos x="75" y="289"/>
                  </a:cxn>
                  <a:cxn ang="0">
                    <a:pos x="75" y="268"/>
                  </a:cxn>
                  <a:cxn ang="0">
                    <a:pos x="75" y="248"/>
                  </a:cxn>
                  <a:cxn ang="0">
                    <a:pos x="73" y="225"/>
                  </a:cxn>
                  <a:cxn ang="0">
                    <a:pos x="73" y="202"/>
                  </a:cxn>
                  <a:cxn ang="0">
                    <a:pos x="73" y="179"/>
                  </a:cxn>
                  <a:cxn ang="0">
                    <a:pos x="71" y="156"/>
                  </a:cxn>
                  <a:cxn ang="0">
                    <a:pos x="71" y="132"/>
                  </a:cxn>
                  <a:cxn ang="0">
                    <a:pos x="71" y="109"/>
                  </a:cxn>
                  <a:cxn ang="0">
                    <a:pos x="67" y="88"/>
                  </a:cxn>
                  <a:cxn ang="0">
                    <a:pos x="67" y="69"/>
                  </a:cxn>
                  <a:cxn ang="0">
                    <a:pos x="63" y="50"/>
                  </a:cxn>
                  <a:cxn ang="0">
                    <a:pos x="61" y="35"/>
                  </a:cxn>
                  <a:cxn ang="0">
                    <a:pos x="59" y="21"/>
                  </a:cxn>
                  <a:cxn ang="0">
                    <a:pos x="56" y="8"/>
                  </a:cxn>
                  <a:cxn ang="0">
                    <a:pos x="46" y="2"/>
                  </a:cxn>
                  <a:cxn ang="0">
                    <a:pos x="35" y="2"/>
                  </a:cxn>
                  <a:cxn ang="0">
                    <a:pos x="19" y="2"/>
                  </a:cxn>
                  <a:cxn ang="0">
                    <a:pos x="12" y="14"/>
                  </a:cxn>
                  <a:cxn ang="0">
                    <a:pos x="8" y="25"/>
                  </a:cxn>
                  <a:cxn ang="0">
                    <a:pos x="6" y="42"/>
                  </a:cxn>
                  <a:cxn ang="0">
                    <a:pos x="6" y="57"/>
                  </a:cxn>
                  <a:cxn ang="0">
                    <a:pos x="4" y="76"/>
                  </a:cxn>
                  <a:cxn ang="0">
                    <a:pos x="4" y="95"/>
                  </a:cxn>
                  <a:cxn ang="0">
                    <a:pos x="2" y="116"/>
                  </a:cxn>
                  <a:cxn ang="0">
                    <a:pos x="2" y="139"/>
                  </a:cxn>
                  <a:cxn ang="0">
                    <a:pos x="0" y="164"/>
                  </a:cxn>
                  <a:cxn ang="0">
                    <a:pos x="0" y="189"/>
                  </a:cxn>
                  <a:cxn ang="0">
                    <a:pos x="0" y="211"/>
                  </a:cxn>
                  <a:cxn ang="0">
                    <a:pos x="0" y="236"/>
                  </a:cxn>
                  <a:cxn ang="0">
                    <a:pos x="0" y="261"/>
                  </a:cxn>
                  <a:cxn ang="0">
                    <a:pos x="0" y="282"/>
                  </a:cxn>
                  <a:cxn ang="0">
                    <a:pos x="0" y="301"/>
                  </a:cxn>
                  <a:cxn ang="0">
                    <a:pos x="0" y="320"/>
                  </a:cxn>
                  <a:cxn ang="0">
                    <a:pos x="0" y="337"/>
                  </a:cxn>
                  <a:cxn ang="0">
                    <a:pos x="2" y="350"/>
                  </a:cxn>
                  <a:cxn ang="0">
                    <a:pos x="4" y="365"/>
                  </a:cxn>
                  <a:cxn ang="0">
                    <a:pos x="10" y="369"/>
                  </a:cxn>
                  <a:cxn ang="0">
                    <a:pos x="23" y="369"/>
                  </a:cxn>
                  <a:cxn ang="0">
                    <a:pos x="40" y="365"/>
                  </a:cxn>
                  <a:cxn ang="0">
                    <a:pos x="57" y="362"/>
                  </a:cxn>
                  <a:cxn ang="0">
                    <a:pos x="73" y="356"/>
                  </a:cxn>
                </a:cxnLst>
                <a:rect l="0" t="0" r="r" b="b"/>
                <a:pathLst>
                  <a:path w="76" h="371">
                    <a:moveTo>
                      <a:pt x="76" y="356"/>
                    </a:moveTo>
                    <a:lnTo>
                      <a:pt x="75" y="352"/>
                    </a:lnTo>
                    <a:lnTo>
                      <a:pt x="75" y="348"/>
                    </a:lnTo>
                    <a:lnTo>
                      <a:pt x="75" y="344"/>
                    </a:lnTo>
                    <a:lnTo>
                      <a:pt x="75" y="341"/>
                    </a:lnTo>
                    <a:lnTo>
                      <a:pt x="75" y="337"/>
                    </a:lnTo>
                    <a:lnTo>
                      <a:pt x="75" y="333"/>
                    </a:lnTo>
                    <a:lnTo>
                      <a:pt x="75" y="327"/>
                    </a:lnTo>
                    <a:lnTo>
                      <a:pt x="75" y="324"/>
                    </a:lnTo>
                    <a:lnTo>
                      <a:pt x="75" y="318"/>
                    </a:lnTo>
                    <a:lnTo>
                      <a:pt x="75" y="312"/>
                    </a:lnTo>
                    <a:lnTo>
                      <a:pt x="75" y="306"/>
                    </a:lnTo>
                    <a:lnTo>
                      <a:pt x="75" y="301"/>
                    </a:lnTo>
                    <a:lnTo>
                      <a:pt x="75" y="295"/>
                    </a:lnTo>
                    <a:lnTo>
                      <a:pt x="75" y="289"/>
                    </a:lnTo>
                    <a:lnTo>
                      <a:pt x="75" y="282"/>
                    </a:lnTo>
                    <a:lnTo>
                      <a:pt x="75" y="276"/>
                    </a:lnTo>
                    <a:lnTo>
                      <a:pt x="75" y="268"/>
                    </a:lnTo>
                    <a:lnTo>
                      <a:pt x="75" y="263"/>
                    </a:lnTo>
                    <a:lnTo>
                      <a:pt x="75" y="255"/>
                    </a:lnTo>
                    <a:lnTo>
                      <a:pt x="75" y="248"/>
                    </a:lnTo>
                    <a:lnTo>
                      <a:pt x="75" y="240"/>
                    </a:lnTo>
                    <a:lnTo>
                      <a:pt x="75" y="232"/>
                    </a:lnTo>
                    <a:lnTo>
                      <a:pt x="73" y="225"/>
                    </a:lnTo>
                    <a:lnTo>
                      <a:pt x="73" y="217"/>
                    </a:lnTo>
                    <a:lnTo>
                      <a:pt x="73" y="209"/>
                    </a:lnTo>
                    <a:lnTo>
                      <a:pt x="73" y="202"/>
                    </a:lnTo>
                    <a:lnTo>
                      <a:pt x="73" y="194"/>
                    </a:lnTo>
                    <a:lnTo>
                      <a:pt x="73" y="187"/>
                    </a:lnTo>
                    <a:lnTo>
                      <a:pt x="73" y="179"/>
                    </a:lnTo>
                    <a:lnTo>
                      <a:pt x="73" y="171"/>
                    </a:lnTo>
                    <a:lnTo>
                      <a:pt x="73" y="164"/>
                    </a:lnTo>
                    <a:lnTo>
                      <a:pt x="71" y="156"/>
                    </a:lnTo>
                    <a:lnTo>
                      <a:pt x="71" y="147"/>
                    </a:lnTo>
                    <a:lnTo>
                      <a:pt x="71" y="139"/>
                    </a:lnTo>
                    <a:lnTo>
                      <a:pt x="71" y="132"/>
                    </a:lnTo>
                    <a:lnTo>
                      <a:pt x="71" y="124"/>
                    </a:lnTo>
                    <a:lnTo>
                      <a:pt x="71" y="116"/>
                    </a:lnTo>
                    <a:lnTo>
                      <a:pt x="71" y="109"/>
                    </a:lnTo>
                    <a:lnTo>
                      <a:pt x="69" y="101"/>
                    </a:lnTo>
                    <a:lnTo>
                      <a:pt x="69" y="93"/>
                    </a:lnTo>
                    <a:lnTo>
                      <a:pt x="67" y="88"/>
                    </a:lnTo>
                    <a:lnTo>
                      <a:pt x="67" y="80"/>
                    </a:lnTo>
                    <a:lnTo>
                      <a:pt x="67" y="74"/>
                    </a:lnTo>
                    <a:lnTo>
                      <a:pt x="67" y="69"/>
                    </a:lnTo>
                    <a:lnTo>
                      <a:pt x="65" y="61"/>
                    </a:lnTo>
                    <a:lnTo>
                      <a:pt x="65" y="57"/>
                    </a:lnTo>
                    <a:lnTo>
                      <a:pt x="63" y="50"/>
                    </a:lnTo>
                    <a:lnTo>
                      <a:pt x="63" y="46"/>
                    </a:lnTo>
                    <a:lnTo>
                      <a:pt x="63" y="40"/>
                    </a:lnTo>
                    <a:lnTo>
                      <a:pt x="61" y="35"/>
                    </a:lnTo>
                    <a:lnTo>
                      <a:pt x="59" y="31"/>
                    </a:lnTo>
                    <a:lnTo>
                      <a:pt x="59" y="27"/>
                    </a:lnTo>
                    <a:lnTo>
                      <a:pt x="59" y="21"/>
                    </a:lnTo>
                    <a:lnTo>
                      <a:pt x="59" y="19"/>
                    </a:lnTo>
                    <a:lnTo>
                      <a:pt x="56" y="12"/>
                    </a:lnTo>
                    <a:lnTo>
                      <a:pt x="56" y="8"/>
                    </a:lnTo>
                    <a:lnTo>
                      <a:pt x="52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27" y="0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6" y="4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8" y="33"/>
                    </a:lnTo>
                    <a:lnTo>
                      <a:pt x="8" y="36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6" y="52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4" y="88"/>
                    </a:lnTo>
                    <a:lnTo>
                      <a:pt x="4" y="95"/>
                    </a:lnTo>
                    <a:lnTo>
                      <a:pt x="4" y="101"/>
                    </a:lnTo>
                    <a:lnTo>
                      <a:pt x="2" y="109"/>
                    </a:lnTo>
                    <a:lnTo>
                      <a:pt x="2" y="116"/>
                    </a:lnTo>
                    <a:lnTo>
                      <a:pt x="2" y="124"/>
                    </a:lnTo>
                    <a:lnTo>
                      <a:pt x="2" y="133"/>
                    </a:lnTo>
                    <a:lnTo>
                      <a:pt x="2" y="139"/>
                    </a:lnTo>
                    <a:lnTo>
                      <a:pt x="2" y="149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6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0" y="251"/>
                    </a:lnTo>
                    <a:lnTo>
                      <a:pt x="0" y="261"/>
                    </a:lnTo>
                    <a:lnTo>
                      <a:pt x="0" y="267"/>
                    </a:lnTo>
                    <a:lnTo>
                      <a:pt x="0" y="274"/>
                    </a:lnTo>
                    <a:lnTo>
                      <a:pt x="0" y="282"/>
                    </a:lnTo>
                    <a:lnTo>
                      <a:pt x="0" y="289"/>
                    </a:lnTo>
                    <a:lnTo>
                      <a:pt x="0" y="295"/>
                    </a:lnTo>
                    <a:lnTo>
                      <a:pt x="0" y="301"/>
                    </a:lnTo>
                    <a:lnTo>
                      <a:pt x="0" y="308"/>
                    </a:lnTo>
                    <a:lnTo>
                      <a:pt x="0" y="316"/>
                    </a:lnTo>
                    <a:lnTo>
                      <a:pt x="0" y="320"/>
                    </a:lnTo>
                    <a:lnTo>
                      <a:pt x="0" y="325"/>
                    </a:lnTo>
                    <a:lnTo>
                      <a:pt x="0" y="331"/>
                    </a:lnTo>
                    <a:lnTo>
                      <a:pt x="0" y="337"/>
                    </a:lnTo>
                    <a:lnTo>
                      <a:pt x="0" y="341"/>
                    </a:lnTo>
                    <a:lnTo>
                      <a:pt x="0" y="344"/>
                    </a:lnTo>
                    <a:lnTo>
                      <a:pt x="2" y="350"/>
                    </a:lnTo>
                    <a:lnTo>
                      <a:pt x="2" y="354"/>
                    </a:lnTo>
                    <a:lnTo>
                      <a:pt x="2" y="360"/>
                    </a:lnTo>
                    <a:lnTo>
                      <a:pt x="4" y="365"/>
                    </a:lnTo>
                    <a:lnTo>
                      <a:pt x="4" y="367"/>
                    </a:lnTo>
                    <a:lnTo>
                      <a:pt x="8" y="371"/>
                    </a:lnTo>
                    <a:lnTo>
                      <a:pt x="10" y="369"/>
                    </a:lnTo>
                    <a:lnTo>
                      <a:pt x="14" y="369"/>
                    </a:lnTo>
                    <a:lnTo>
                      <a:pt x="18" y="369"/>
                    </a:lnTo>
                    <a:lnTo>
                      <a:pt x="23" y="369"/>
                    </a:lnTo>
                    <a:lnTo>
                      <a:pt x="29" y="367"/>
                    </a:lnTo>
                    <a:lnTo>
                      <a:pt x="35" y="367"/>
                    </a:lnTo>
                    <a:lnTo>
                      <a:pt x="40" y="365"/>
                    </a:lnTo>
                    <a:lnTo>
                      <a:pt x="46" y="364"/>
                    </a:lnTo>
                    <a:lnTo>
                      <a:pt x="52" y="362"/>
                    </a:lnTo>
                    <a:lnTo>
                      <a:pt x="57" y="362"/>
                    </a:lnTo>
                    <a:lnTo>
                      <a:pt x="61" y="360"/>
                    </a:lnTo>
                    <a:lnTo>
                      <a:pt x="67" y="360"/>
                    </a:lnTo>
                    <a:lnTo>
                      <a:pt x="73" y="356"/>
                    </a:lnTo>
                    <a:lnTo>
                      <a:pt x="76" y="356"/>
                    </a:lnTo>
                    <a:lnTo>
                      <a:pt x="76" y="3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5051425" y="3683000"/>
                <a:ext cx="47625" cy="920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1" y="27"/>
                  </a:cxn>
                  <a:cxn ang="0">
                    <a:pos x="1" y="32"/>
                  </a:cxn>
                  <a:cxn ang="0">
                    <a:pos x="1" y="34"/>
                  </a:cxn>
                  <a:cxn ang="0">
                    <a:pos x="1" y="40"/>
                  </a:cxn>
                  <a:cxn ang="0">
                    <a:pos x="3" y="44"/>
                  </a:cxn>
                  <a:cxn ang="0">
                    <a:pos x="5" y="49"/>
                  </a:cxn>
                  <a:cxn ang="0">
                    <a:pos x="5" y="55"/>
                  </a:cxn>
                  <a:cxn ang="0">
                    <a:pos x="7" y="59"/>
                  </a:cxn>
                  <a:cxn ang="0">
                    <a:pos x="9" y="65"/>
                  </a:cxn>
                  <a:cxn ang="0">
                    <a:pos x="9" y="69"/>
                  </a:cxn>
                  <a:cxn ang="0">
                    <a:pos x="9" y="72"/>
                  </a:cxn>
                  <a:cxn ang="0">
                    <a:pos x="11" y="78"/>
                  </a:cxn>
                  <a:cxn ang="0">
                    <a:pos x="13" y="82"/>
                  </a:cxn>
                  <a:cxn ang="0">
                    <a:pos x="13" y="86"/>
                  </a:cxn>
                  <a:cxn ang="0">
                    <a:pos x="15" y="89"/>
                  </a:cxn>
                  <a:cxn ang="0">
                    <a:pos x="15" y="93"/>
                  </a:cxn>
                  <a:cxn ang="0">
                    <a:pos x="17" y="97"/>
                  </a:cxn>
                  <a:cxn ang="0">
                    <a:pos x="19" y="103"/>
                  </a:cxn>
                  <a:cxn ang="0">
                    <a:pos x="20" y="108"/>
                  </a:cxn>
                  <a:cxn ang="0">
                    <a:pos x="20" y="110"/>
                  </a:cxn>
                  <a:cxn ang="0">
                    <a:pos x="20" y="112"/>
                  </a:cxn>
                  <a:cxn ang="0">
                    <a:pos x="57" y="116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60" h="116">
                    <a:moveTo>
                      <a:pt x="60" y="0"/>
                    </a:moveTo>
                    <a:lnTo>
                      <a:pt x="1" y="6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40"/>
                    </a:lnTo>
                    <a:lnTo>
                      <a:pt x="3" y="44"/>
                    </a:lnTo>
                    <a:lnTo>
                      <a:pt x="5" y="49"/>
                    </a:lnTo>
                    <a:lnTo>
                      <a:pt x="5" y="55"/>
                    </a:lnTo>
                    <a:lnTo>
                      <a:pt x="7" y="59"/>
                    </a:lnTo>
                    <a:lnTo>
                      <a:pt x="9" y="65"/>
                    </a:lnTo>
                    <a:lnTo>
                      <a:pt x="9" y="69"/>
                    </a:lnTo>
                    <a:lnTo>
                      <a:pt x="9" y="72"/>
                    </a:lnTo>
                    <a:lnTo>
                      <a:pt x="11" y="78"/>
                    </a:lnTo>
                    <a:lnTo>
                      <a:pt x="13" y="82"/>
                    </a:lnTo>
                    <a:lnTo>
                      <a:pt x="13" y="86"/>
                    </a:lnTo>
                    <a:lnTo>
                      <a:pt x="15" y="89"/>
                    </a:lnTo>
                    <a:lnTo>
                      <a:pt x="15" y="93"/>
                    </a:lnTo>
                    <a:lnTo>
                      <a:pt x="17" y="97"/>
                    </a:lnTo>
                    <a:lnTo>
                      <a:pt x="19" y="103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0" y="112"/>
                    </a:lnTo>
                    <a:lnTo>
                      <a:pt x="57" y="116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6503988" y="3533775"/>
                <a:ext cx="123825" cy="354012"/>
              </a:xfrm>
              <a:custGeom>
                <a:avLst/>
                <a:gdLst/>
                <a:ahLst/>
                <a:cxnLst>
                  <a:cxn ang="0">
                    <a:pos x="23" y="207"/>
                  </a:cxn>
                  <a:cxn ang="0">
                    <a:pos x="21" y="180"/>
                  </a:cxn>
                  <a:cxn ang="0">
                    <a:pos x="14" y="150"/>
                  </a:cxn>
                  <a:cxn ang="0">
                    <a:pos x="12" y="129"/>
                  </a:cxn>
                  <a:cxn ang="0">
                    <a:pos x="10" y="112"/>
                  </a:cxn>
                  <a:cxn ang="0">
                    <a:pos x="6" y="95"/>
                  </a:cxn>
                  <a:cxn ang="0">
                    <a:pos x="2" y="66"/>
                  </a:cxn>
                  <a:cxn ang="0">
                    <a:pos x="0" y="40"/>
                  </a:cxn>
                  <a:cxn ang="0">
                    <a:pos x="0" y="17"/>
                  </a:cxn>
                  <a:cxn ang="0">
                    <a:pos x="14" y="5"/>
                  </a:cxn>
                  <a:cxn ang="0">
                    <a:pos x="33" y="2"/>
                  </a:cxn>
                  <a:cxn ang="0">
                    <a:pos x="57" y="0"/>
                  </a:cxn>
                  <a:cxn ang="0">
                    <a:pos x="84" y="0"/>
                  </a:cxn>
                  <a:cxn ang="0">
                    <a:pos x="109" y="0"/>
                  </a:cxn>
                  <a:cxn ang="0">
                    <a:pos x="130" y="4"/>
                  </a:cxn>
                  <a:cxn ang="0">
                    <a:pos x="147" y="11"/>
                  </a:cxn>
                  <a:cxn ang="0">
                    <a:pos x="151" y="26"/>
                  </a:cxn>
                  <a:cxn ang="0">
                    <a:pos x="151" y="44"/>
                  </a:cxn>
                  <a:cxn ang="0">
                    <a:pos x="151" y="64"/>
                  </a:cxn>
                  <a:cxn ang="0">
                    <a:pos x="152" y="91"/>
                  </a:cxn>
                  <a:cxn ang="0">
                    <a:pos x="152" y="121"/>
                  </a:cxn>
                  <a:cxn ang="0">
                    <a:pos x="154" y="156"/>
                  </a:cxn>
                  <a:cxn ang="0">
                    <a:pos x="154" y="192"/>
                  </a:cxn>
                  <a:cxn ang="0">
                    <a:pos x="156" y="228"/>
                  </a:cxn>
                  <a:cxn ang="0">
                    <a:pos x="156" y="262"/>
                  </a:cxn>
                  <a:cxn ang="0">
                    <a:pos x="156" y="296"/>
                  </a:cxn>
                  <a:cxn ang="0">
                    <a:pos x="156" y="329"/>
                  </a:cxn>
                  <a:cxn ang="0">
                    <a:pos x="154" y="359"/>
                  </a:cxn>
                  <a:cxn ang="0">
                    <a:pos x="152" y="384"/>
                  </a:cxn>
                  <a:cxn ang="0">
                    <a:pos x="152" y="407"/>
                  </a:cxn>
                  <a:cxn ang="0">
                    <a:pos x="149" y="426"/>
                  </a:cxn>
                  <a:cxn ang="0">
                    <a:pos x="132" y="443"/>
                  </a:cxn>
                  <a:cxn ang="0">
                    <a:pos x="116" y="447"/>
                  </a:cxn>
                  <a:cxn ang="0">
                    <a:pos x="97" y="447"/>
                  </a:cxn>
                  <a:cxn ang="0">
                    <a:pos x="78" y="445"/>
                  </a:cxn>
                  <a:cxn ang="0">
                    <a:pos x="61" y="437"/>
                  </a:cxn>
                  <a:cxn ang="0">
                    <a:pos x="42" y="430"/>
                  </a:cxn>
                  <a:cxn ang="0">
                    <a:pos x="29" y="416"/>
                  </a:cxn>
                  <a:cxn ang="0">
                    <a:pos x="25" y="397"/>
                  </a:cxn>
                  <a:cxn ang="0">
                    <a:pos x="23" y="371"/>
                  </a:cxn>
                  <a:cxn ang="0">
                    <a:pos x="23" y="350"/>
                  </a:cxn>
                  <a:cxn ang="0">
                    <a:pos x="23" y="333"/>
                  </a:cxn>
                  <a:cxn ang="0">
                    <a:pos x="23" y="315"/>
                  </a:cxn>
                  <a:cxn ang="0">
                    <a:pos x="25" y="298"/>
                  </a:cxn>
                  <a:cxn ang="0">
                    <a:pos x="25" y="281"/>
                  </a:cxn>
                  <a:cxn ang="0">
                    <a:pos x="25" y="264"/>
                  </a:cxn>
                  <a:cxn ang="0">
                    <a:pos x="27" y="241"/>
                  </a:cxn>
                  <a:cxn ang="0">
                    <a:pos x="27" y="220"/>
                  </a:cxn>
                </a:cxnLst>
                <a:rect l="0" t="0" r="r" b="b"/>
                <a:pathLst>
                  <a:path w="156" h="447">
                    <a:moveTo>
                      <a:pt x="29" y="220"/>
                    </a:moveTo>
                    <a:lnTo>
                      <a:pt x="27" y="215"/>
                    </a:lnTo>
                    <a:lnTo>
                      <a:pt x="25" y="211"/>
                    </a:lnTo>
                    <a:lnTo>
                      <a:pt x="23" y="207"/>
                    </a:lnTo>
                    <a:lnTo>
                      <a:pt x="23" y="199"/>
                    </a:lnTo>
                    <a:lnTo>
                      <a:pt x="21" y="194"/>
                    </a:lnTo>
                    <a:lnTo>
                      <a:pt x="21" y="188"/>
                    </a:lnTo>
                    <a:lnTo>
                      <a:pt x="21" y="180"/>
                    </a:lnTo>
                    <a:lnTo>
                      <a:pt x="19" y="175"/>
                    </a:lnTo>
                    <a:lnTo>
                      <a:pt x="17" y="165"/>
                    </a:lnTo>
                    <a:lnTo>
                      <a:pt x="15" y="158"/>
                    </a:lnTo>
                    <a:lnTo>
                      <a:pt x="14" y="150"/>
                    </a:lnTo>
                    <a:lnTo>
                      <a:pt x="14" y="142"/>
                    </a:lnTo>
                    <a:lnTo>
                      <a:pt x="14" y="137"/>
                    </a:lnTo>
                    <a:lnTo>
                      <a:pt x="14" y="133"/>
                    </a:lnTo>
                    <a:lnTo>
                      <a:pt x="12" y="129"/>
                    </a:lnTo>
                    <a:lnTo>
                      <a:pt x="12" y="125"/>
                    </a:lnTo>
                    <a:lnTo>
                      <a:pt x="12" y="120"/>
                    </a:lnTo>
                    <a:lnTo>
                      <a:pt x="10" y="116"/>
                    </a:lnTo>
                    <a:lnTo>
                      <a:pt x="10" y="112"/>
                    </a:lnTo>
                    <a:lnTo>
                      <a:pt x="10" y="108"/>
                    </a:lnTo>
                    <a:lnTo>
                      <a:pt x="8" y="102"/>
                    </a:lnTo>
                    <a:lnTo>
                      <a:pt x="6" y="99"/>
                    </a:lnTo>
                    <a:lnTo>
                      <a:pt x="6" y="95"/>
                    </a:lnTo>
                    <a:lnTo>
                      <a:pt x="6" y="91"/>
                    </a:lnTo>
                    <a:lnTo>
                      <a:pt x="6" y="82"/>
                    </a:lnTo>
                    <a:lnTo>
                      <a:pt x="4" y="74"/>
                    </a:lnTo>
                    <a:lnTo>
                      <a:pt x="2" y="66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21" y="4"/>
                    </a:lnTo>
                    <a:lnTo>
                      <a:pt x="29" y="4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6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20" y="2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5" y="4"/>
                    </a:lnTo>
                    <a:lnTo>
                      <a:pt x="139" y="5"/>
                    </a:lnTo>
                    <a:lnTo>
                      <a:pt x="143" y="7"/>
                    </a:lnTo>
                    <a:lnTo>
                      <a:pt x="147" y="11"/>
                    </a:lnTo>
                    <a:lnTo>
                      <a:pt x="151" y="17"/>
                    </a:lnTo>
                    <a:lnTo>
                      <a:pt x="151" y="19"/>
                    </a:lnTo>
                    <a:lnTo>
                      <a:pt x="151" y="25"/>
                    </a:lnTo>
                    <a:lnTo>
                      <a:pt x="151" y="26"/>
                    </a:lnTo>
                    <a:lnTo>
                      <a:pt x="151" y="30"/>
                    </a:lnTo>
                    <a:lnTo>
                      <a:pt x="151" y="34"/>
                    </a:lnTo>
                    <a:lnTo>
                      <a:pt x="151" y="40"/>
                    </a:lnTo>
                    <a:lnTo>
                      <a:pt x="151" y="44"/>
                    </a:lnTo>
                    <a:lnTo>
                      <a:pt x="151" y="47"/>
                    </a:lnTo>
                    <a:lnTo>
                      <a:pt x="151" y="53"/>
                    </a:lnTo>
                    <a:lnTo>
                      <a:pt x="151" y="59"/>
                    </a:lnTo>
                    <a:lnTo>
                      <a:pt x="151" y="64"/>
                    </a:lnTo>
                    <a:lnTo>
                      <a:pt x="152" y="72"/>
                    </a:lnTo>
                    <a:lnTo>
                      <a:pt x="152" y="78"/>
                    </a:lnTo>
                    <a:lnTo>
                      <a:pt x="152" y="85"/>
                    </a:lnTo>
                    <a:lnTo>
                      <a:pt x="152" y="91"/>
                    </a:lnTo>
                    <a:lnTo>
                      <a:pt x="152" y="99"/>
                    </a:lnTo>
                    <a:lnTo>
                      <a:pt x="152" y="106"/>
                    </a:lnTo>
                    <a:lnTo>
                      <a:pt x="152" y="114"/>
                    </a:lnTo>
                    <a:lnTo>
                      <a:pt x="152" y="121"/>
                    </a:lnTo>
                    <a:lnTo>
                      <a:pt x="152" y="129"/>
                    </a:lnTo>
                    <a:lnTo>
                      <a:pt x="152" y="139"/>
                    </a:lnTo>
                    <a:lnTo>
                      <a:pt x="154" y="146"/>
                    </a:lnTo>
                    <a:lnTo>
                      <a:pt x="154" y="156"/>
                    </a:lnTo>
                    <a:lnTo>
                      <a:pt x="154" y="165"/>
                    </a:lnTo>
                    <a:lnTo>
                      <a:pt x="154" y="173"/>
                    </a:lnTo>
                    <a:lnTo>
                      <a:pt x="154" y="182"/>
                    </a:lnTo>
                    <a:lnTo>
                      <a:pt x="154" y="192"/>
                    </a:lnTo>
                    <a:lnTo>
                      <a:pt x="156" y="199"/>
                    </a:lnTo>
                    <a:lnTo>
                      <a:pt x="156" y="209"/>
                    </a:lnTo>
                    <a:lnTo>
                      <a:pt x="156" y="218"/>
                    </a:lnTo>
                    <a:lnTo>
                      <a:pt x="156" y="228"/>
                    </a:lnTo>
                    <a:lnTo>
                      <a:pt x="156" y="236"/>
                    </a:lnTo>
                    <a:lnTo>
                      <a:pt x="156" y="245"/>
                    </a:lnTo>
                    <a:lnTo>
                      <a:pt x="156" y="255"/>
                    </a:lnTo>
                    <a:lnTo>
                      <a:pt x="156" y="262"/>
                    </a:lnTo>
                    <a:lnTo>
                      <a:pt x="156" y="272"/>
                    </a:lnTo>
                    <a:lnTo>
                      <a:pt x="156" y="279"/>
                    </a:lnTo>
                    <a:lnTo>
                      <a:pt x="156" y="289"/>
                    </a:lnTo>
                    <a:lnTo>
                      <a:pt x="156" y="296"/>
                    </a:lnTo>
                    <a:lnTo>
                      <a:pt x="156" y="306"/>
                    </a:lnTo>
                    <a:lnTo>
                      <a:pt x="156" y="314"/>
                    </a:lnTo>
                    <a:lnTo>
                      <a:pt x="156" y="321"/>
                    </a:lnTo>
                    <a:lnTo>
                      <a:pt x="156" y="329"/>
                    </a:lnTo>
                    <a:lnTo>
                      <a:pt x="156" y="336"/>
                    </a:lnTo>
                    <a:lnTo>
                      <a:pt x="156" y="344"/>
                    </a:lnTo>
                    <a:lnTo>
                      <a:pt x="156" y="353"/>
                    </a:lnTo>
                    <a:lnTo>
                      <a:pt x="154" y="359"/>
                    </a:lnTo>
                    <a:lnTo>
                      <a:pt x="154" y="367"/>
                    </a:lnTo>
                    <a:lnTo>
                      <a:pt x="154" y="373"/>
                    </a:lnTo>
                    <a:lnTo>
                      <a:pt x="154" y="380"/>
                    </a:lnTo>
                    <a:lnTo>
                      <a:pt x="152" y="384"/>
                    </a:lnTo>
                    <a:lnTo>
                      <a:pt x="152" y="390"/>
                    </a:lnTo>
                    <a:lnTo>
                      <a:pt x="152" y="397"/>
                    </a:lnTo>
                    <a:lnTo>
                      <a:pt x="152" y="401"/>
                    </a:lnTo>
                    <a:lnTo>
                      <a:pt x="152" y="407"/>
                    </a:lnTo>
                    <a:lnTo>
                      <a:pt x="151" y="412"/>
                    </a:lnTo>
                    <a:lnTo>
                      <a:pt x="151" y="414"/>
                    </a:lnTo>
                    <a:lnTo>
                      <a:pt x="151" y="420"/>
                    </a:lnTo>
                    <a:lnTo>
                      <a:pt x="149" y="426"/>
                    </a:lnTo>
                    <a:lnTo>
                      <a:pt x="147" y="430"/>
                    </a:lnTo>
                    <a:lnTo>
                      <a:pt x="143" y="435"/>
                    </a:lnTo>
                    <a:lnTo>
                      <a:pt x="135" y="439"/>
                    </a:lnTo>
                    <a:lnTo>
                      <a:pt x="132" y="443"/>
                    </a:lnTo>
                    <a:lnTo>
                      <a:pt x="130" y="443"/>
                    </a:lnTo>
                    <a:lnTo>
                      <a:pt x="124" y="445"/>
                    </a:lnTo>
                    <a:lnTo>
                      <a:pt x="120" y="447"/>
                    </a:lnTo>
                    <a:lnTo>
                      <a:pt x="116" y="447"/>
                    </a:lnTo>
                    <a:lnTo>
                      <a:pt x="111" y="447"/>
                    </a:lnTo>
                    <a:lnTo>
                      <a:pt x="107" y="447"/>
                    </a:lnTo>
                    <a:lnTo>
                      <a:pt x="101" y="447"/>
                    </a:lnTo>
                    <a:lnTo>
                      <a:pt x="97" y="447"/>
                    </a:lnTo>
                    <a:lnTo>
                      <a:pt x="92" y="447"/>
                    </a:lnTo>
                    <a:lnTo>
                      <a:pt x="88" y="447"/>
                    </a:lnTo>
                    <a:lnTo>
                      <a:pt x="84" y="447"/>
                    </a:lnTo>
                    <a:lnTo>
                      <a:pt x="78" y="445"/>
                    </a:lnTo>
                    <a:lnTo>
                      <a:pt x="73" y="443"/>
                    </a:lnTo>
                    <a:lnTo>
                      <a:pt x="69" y="441"/>
                    </a:lnTo>
                    <a:lnTo>
                      <a:pt x="65" y="439"/>
                    </a:lnTo>
                    <a:lnTo>
                      <a:pt x="61" y="437"/>
                    </a:lnTo>
                    <a:lnTo>
                      <a:pt x="55" y="437"/>
                    </a:lnTo>
                    <a:lnTo>
                      <a:pt x="52" y="435"/>
                    </a:lnTo>
                    <a:lnTo>
                      <a:pt x="48" y="433"/>
                    </a:lnTo>
                    <a:lnTo>
                      <a:pt x="42" y="430"/>
                    </a:lnTo>
                    <a:lnTo>
                      <a:pt x="35" y="428"/>
                    </a:lnTo>
                    <a:lnTo>
                      <a:pt x="31" y="422"/>
                    </a:lnTo>
                    <a:lnTo>
                      <a:pt x="29" y="420"/>
                    </a:lnTo>
                    <a:lnTo>
                      <a:pt x="29" y="416"/>
                    </a:lnTo>
                    <a:lnTo>
                      <a:pt x="27" y="412"/>
                    </a:lnTo>
                    <a:lnTo>
                      <a:pt x="27" y="409"/>
                    </a:lnTo>
                    <a:lnTo>
                      <a:pt x="27" y="405"/>
                    </a:lnTo>
                    <a:lnTo>
                      <a:pt x="25" y="397"/>
                    </a:lnTo>
                    <a:lnTo>
                      <a:pt x="25" y="393"/>
                    </a:lnTo>
                    <a:lnTo>
                      <a:pt x="25" y="386"/>
                    </a:lnTo>
                    <a:lnTo>
                      <a:pt x="25" y="380"/>
                    </a:lnTo>
                    <a:lnTo>
                      <a:pt x="23" y="371"/>
                    </a:lnTo>
                    <a:lnTo>
                      <a:pt x="23" y="363"/>
                    </a:lnTo>
                    <a:lnTo>
                      <a:pt x="23" y="359"/>
                    </a:lnTo>
                    <a:lnTo>
                      <a:pt x="23" y="355"/>
                    </a:lnTo>
                    <a:lnTo>
                      <a:pt x="23" y="350"/>
                    </a:lnTo>
                    <a:lnTo>
                      <a:pt x="23" y="346"/>
                    </a:lnTo>
                    <a:lnTo>
                      <a:pt x="23" y="342"/>
                    </a:lnTo>
                    <a:lnTo>
                      <a:pt x="23" y="338"/>
                    </a:lnTo>
                    <a:lnTo>
                      <a:pt x="23" y="333"/>
                    </a:lnTo>
                    <a:lnTo>
                      <a:pt x="23" y="329"/>
                    </a:lnTo>
                    <a:lnTo>
                      <a:pt x="23" y="325"/>
                    </a:lnTo>
                    <a:lnTo>
                      <a:pt x="23" y="321"/>
                    </a:lnTo>
                    <a:lnTo>
                      <a:pt x="23" y="315"/>
                    </a:lnTo>
                    <a:lnTo>
                      <a:pt x="25" y="312"/>
                    </a:lnTo>
                    <a:lnTo>
                      <a:pt x="25" y="308"/>
                    </a:lnTo>
                    <a:lnTo>
                      <a:pt x="25" y="302"/>
                    </a:lnTo>
                    <a:lnTo>
                      <a:pt x="25" y="298"/>
                    </a:lnTo>
                    <a:lnTo>
                      <a:pt x="25" y="295"/>
                    </a:lnTo>
                    <a:lnTo>
                      <a:pt x="25" y="289"/>
                    </a:lnTo>
                    <a:lnTo>
                      <a:pt x="25" y="285"/>
                    </a:lnTo>
                    <a:lnTo>
                      <a:pt x="25" y="281"/>
                    </a:lnTo>
                    <a:lnTo>
                      <a:pt x="25" y="277"/>
                    </a:lnTo>
                    <a:lnTo>
                      <a:pt x="25" y="272"/>
                    </a:lnTo>
                    <a:lnTo>
                      <a:pt x="25" y="268"/>
                    </a:lnTo>
                    <a:lnTo>
                      <a:pt x="25" y="264"/>
                    </a:lnTo>
                    <a:lnTo>
                      <a:pt x="25" y="262"/>
                    </a:lnTo>
                    <a:lnTo>
                      <a:pt x="25" y="255"/>
                    </a:lnTo>
                    <a:lnTo>
                      <a:pt x="27" y="247"/>
                    </a:lnTo>
                    <a:lnTo>
                      <a:pt x="27" y="241"/>
                    </a:lnTo>
                    <a:lnTo>
                      <a:pt x="27" y="236"/>
                    </a:lnTo>
                    <a:lnTo>
                      <a:pt x="27" y="230"/>
                    </a:lnTo>
                    <a:lnTo>
                      <a:pt x="27" y="226"/>
                    </a:lnTo>
                    <a:lnTo>
                      <a:pt x="27" y="220"/>
                    </a:lnTo>
                    <a:lnTo>
                      <a:pt x="29" y="220"/>
                    </a:lnTo>
                    <a:lnTo>
                      <a:pt x="29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5684838" y="3359150"/>
                <a:ext cx="50800" cy="312737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56" y="10"/>
                  </a:cxn>
                  <a:cxn ang="0">
                    <a:pos x="56" y="15"/>
                  </a:cxn>
                  <a:cxn ang="0">
                    <a:pos x="56" y="17"/>
                  </a:cxn>
                  <a:cxn ang="0">
                    <a:pos x="56" y="21"/>
                  </a:cxn>
                  <a:cxn ang="0">
                    <a:pos x="56" y="25"/>
                  </a:cxn>
                  <a:cxn ang="0">
                    <a:pos x="56" y="31"/>
                  </a:cxn>
                  <a:cxn ang="0">
                    <a:pos x="56" y="36"/>
                  </a:cxn>
                  <a:cxn ang="0">
                    <a:pos x="56" y="40"/>
                  </a:cxn>
                  <a:cxn ang="0">
                    <a:pos x="56" y="46"/>
                  </a:cxn>
                  <a:cxn ang="0">
                    <a:pos x="56" y="52"/>
                  </a:cxn>
                  <a:cxn ang="0">
                    <a:pos x="56" y="59"/>
                  </a:cxn>
                  <a:cxn ang="0">
                    <a:pos x="56" y="65"/>
                  </a:cxn>
                  <a:cxn ang="0">
                    <a:pos x="56" y="71"/>
                  </a:cxn>
                  <a:cxn ang="0">
                    <a:pos x="56" y="78"/>
                  </a:cxn>
                  <a:cxn ang="0">
                    <a:pos x="56" y="86"/>
                  </a:cxn>
                  <a:cxn ang="0">
                    <a:pos x="56" y="91"/>
                  </a:cxn>
                  <a:cxn ang="0">
                    <a:pos x="56" y="99"/>
                  </a:cxn>
                  <a:cxn ang="0">
                    <a:pos x="56" y="109"/>
                  </a:cxn>
                  <a:cxn ang="0">
                    <a:pos x="56" y="116"/>
                  </a:cxn>
                  <a:cxn ang="0">
                    <a:pos x="56" y="124"/>
                  </a:cxn>
                  <a:cxn ang="0">
                    <a:pos x="56" y="133"/>
                  </a:cxn>
                  <a:cxn ang="0">
                    <a:pos x="56" y="141"/>
                  </a:cxn>
                  <a:cxn ang="0">
                    <a:pos x="56" y="149"/>
                  </a:cxn>
                  <a:cxn ang="0">
                    <a:pos x="56" y="158"/>
                  </a:cxn>
                  <a:cxn ang="0">
                    <a:pos x="56" y="166"/>
                  </a:cxn>
                  <a:cxn ang="0">
                    <a:pos x="56" y="177"/>
                  </a:cxn>
                  <a:cxn ang="0">
                    <a:pos x="56" y="185"/>
                  </a:cxn>
                  <a:cxn ang="0">
                    <a:pos x="57" y="194"/>
                  </a:cxn>
                  <a:cxn ang="0">
                    <a:pos x="57" y="202"/>
                  </a:cxn>
                  <a:cxn ang="0">
                    <a:pos x="57" y="211"/>
                  </a:cxn>
                  <a:cxn ang="0">
                    <a:pos x="57" y="221"/>
                  </a:cxn>
                  <a:cxn ang="0">
                    <a:pos x="57" y="228"/>
                  </a:cxn>
                  <a:cxn ang="0">
                    <a:pos x="57" y="236"/>
                  </a:cxn>
                  <a:cxn ang="0">
                    <a:pos x="57" y="246"/>
                  </a:cxn>
                  <a:cxn ang="0">
                    <a:pos x="57" y="253"/>
                  </a:cxn>
                  <a:cxn ang="0">
                    <a:pos x="59" y="263"/>
                  </a:cxn>
                  <a:cxn ang="0">
                    <a:pos x="59" y="270"/>
                  </a:cxn>
                  <a:cxn ang="0">
                    <a:pos x="59" y="280"/>
                  </a:cxn>
                  <a:cxn ang="0">
                    <a:pos x="59" y="287"/>
                  </a:cxn>
                  <a:cxn ang="0">
                    <a:pos x="59" y="295"/>
                  </a:cxn>
                  <a:cxn ang="0">
                    <a:pos x="59" y="303"/>
                  </a:cxn>
                  <a:cxn ang="0">
                    <a:pos x="59" y="310"/>
                  </a:cxn>
                  <a:cxn ang="0">
                    <a:pos x="59" y="316"/>
                  </a:cxn>
                  <a:cxn ang="0">
                    <a:pos x="59" y="323"/>
                  </a:cxn>
                  <a:cxn ang="0">
                    <a:pos x="59" y="331"/>
                  </a:cxn>
                  <a:cxn ang="0">
                    <a:pos x="61" y="339"/>
                  </a:cxn>
                  <a:cxn ang="0">
                    <a:pos x="61" y="342"/>
                  </a:cxn>
                  <a:cxn ang="0">
                    <a:pos x="61" y="350"/>
                  </a:cxn>
                  <a:cxn ang="0">
                    <a:pos x="61" y="356"/>
                  </a:cxn>
                  <a:cxn ang="0">
                    <a:pos x="61" y="362"/>
                  </a:cxn>
                  <a:cxn ang="0">
                    <a:pos x="61" y="365"/>
                  </a:cxn>
                  <a:cxn ang="0">
                    <a:pos x="61" y="371"/>
                  </a:cxn>
                  <a:cxn ang="0">
                    <a:pos x="61" y="375"/>
                  </a:cxn>
                  <a:cxn ang="0">
                    <a:pos x="63" y="379"/>
                  </a:cxn>
                  <a:cxn ang="0">
                    <a:pos x="63" y="386"/>
                  </a:cxn>
                  <a:cxn ang="0">
                    <a:pos x="63" y="390"/>
                  </a:cxn>
                  <a:cxn ang="0">
                    <a:pos x="63" y="394"/>
                  </a:cxn>
                  <a:cxn ang="0">
                    <a:pos x="63" y="396"/>
                  </a:cxn>
                  <a:cxn ang="0">
                    <a:pos x="0" y="396"/>
                  </a:cxn>
                  <a:cxn ang="0">
                    <a:pos x="6" y="0"/>
                  </a:cxn>
                  <a:cxn ang="0">
                    <a:pos x="57" y="6"/>
                  </a:cxn>
                  <a:cxn ang="0">
                    <a:pos x="57" y="6"/>
                  </a:cxn>
                </a:cxnLst>
                <a:rect l="0" t="0" r="r" b="b"/>
                <a:pathLst>
                  <a:path w="63" h="396">
                    <a:moveTo>
                      <a:pt x="57" y="6"/>
                    </a:moveTo>
                    <a:lnTo>
                      <a:pt x="56" y="10"/>
                    </a:lnTo>
                    <a:lnTo>
                      <a:pt x="56" y="15"/>
                    </a:lnTo>
                    <a:lnTo>
                      <a:pt x="56" y="17"/>
                    </a:lnTo>
                    <a:lnTo>
                      <a:pt x="56" y="21"/>
                    </a:lnTo>
                    <a:lnTo>
                      <a:pt x="56" y="25"/>
                    </a:lnTo>
                    <a:lnTo>
                      <a:pt x="56" y="31"/>
                    </a:lnTo>
                    <a:lnTo>
                      <a:pt x="56" y="36"/>
                    </a:lnTo>
                    <a:lnTo>
                      <a:pt x="56" y="40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6" y="59"/>
                    </a:lnTo>
                    <a:lnTo>
                      <a:pt x="56" y="65"/>
                    </a:lnTo>
                    <a:lnTo>
                      <a:pt x="56" y="71"/>
                    </a:lnTo>
                    <a:lnTo>
                      <a:pt x="56" y="78"/>
                    </a:lnTo>
                    <a:lnTo>
                      <a:pt x="56" y="86"/>
                    </a:lnTo>
                    <a:lnTo>
                      <a:pt x="56" y="91"/>
                    </a:lnTo>
                    <a:lnTo>
                      <a:pt x="56" y="99"/>
                    </a:lnTo>
                    <a:lnTo>
                      <a:pt x="56" y="109"/>
                    </a:lnTo>
                    <a:lnTo>
                      <a:pt x="56" y="116"/>
                    </a:lnTo>
                    <a:lnTo>
                      <a:pt x="56" y="124"/>
                    </a:lnTo>
                    <a:lnTo>
                      <a:pt x="56" y="133"/>
                    </a:lnTo>
                    <a:lnTo>
                      <a:pt x="56" y="141"/>
                    </a:lnTo>
                    <a:lnTo>
                      <a:pt x="56" y="149"/>
                    </a:lnTo>
                    <a:lnTo>
                      <a:pt x="56" y="158"/>
                    </a:lnTo>
                    <a:lnTo>
                      <a:pt x="56" y="166"/>
                    </a:lnTo>
                    <a:lnTo>
                      <a:pt x="56" y="177"/>
                    </a:lnTo>
                    <a:lnTo>
                      <a:pt x="56" y="185"/>
                    </a:lnTo>
                    <a:lnTo>
                      <a:pt x="57" y="194"/>
                    </a:lnTo>
                    <a:lnTo>
                      <a:pt x="57" y="202"/>
                    </a:lnTo>
                    <a:lnTo>
                      <a:pt x="57" y="211"/>
                    </a:lnTo>
                    <a:lnTo>
                      <a:pt x="57" y="221"/>
                    </a:lnTo>
                    <a:lnTo>
                      <a:pt x="57" y="228"/>
                    </a:lnTo>
                    <a:lnTo>
                      <a:pt x="57" y="236"/>
                    </a:lnTo>
                    <a:lnTo>
                      <a:pt x="57" y="246"/>
                    </a:lnTo>
                    <a:lnTo>
                      <a:pt x="57" y="253"/>
                    </a:lnTo>
                    <a:lnTo>
                      <a:pt x="59" y="263"/>
                    </a:lnTo>
                    <a:lnTo>
                      <a:pt x="59" y="270"/>
                    </a:lnTo>
                    <a:lnTo>
                      <a:pt x="59" y="280"/>
                    </a:lnTo>
                    <a:lnTo>
                      <a:pt x="59" y="287"/>
                    </a:lnTo>
                    <a:lnTo>
                      <a:pt x="59" y="295"/>
                    </a:lnTo>
                    <a:lnTo>
                      <a:pt x="59" y="303"/>
                    </a:lnTo>
                    <a:lnTo>
                      <a:pt x="59" y="310"/>
                    </a:lnTo>
                    <a:lnTo>
                      <a:pt x="59" y="316"/>
                    </a:lnTo>
                    <a:lnTo>
                      <a:pt x="59" y="323"/>
                    </a:lnTo>
                    <a:lnTo>
                      <a:pt x="59" y="331"/>
                    </a:lnTo>
                    <a:lnTo>
                      <a:pt x="61" y="339"/>
                    </a:lnTo>
                    <a:lnTo>
                      <a:pt x="61" y="342"/>
                    </a:lnTo>
                    <a:lnTo>
                      <a:pt x="61" y="350"/>
                    </a:lnTo>
                    <a:lnTo>
                      <a:pt x="61" y="356"/>
                    </a:lnTo>
                    <a:lnTo>
                      <a:pt x="61" y="362"/>
                    </a:lnTo>
                    <a:lnTo>
                      <a:pt x="61" y="365"/>
                    </a:lnTo>
                    <a:lnTo>
                      <a:pt x="61" y="371"/>
                    </a:lnTo>
                    <a:lnTo>
                      <a:pt x="61" y="375"/>
                    </a:lnTo>
                    <a:lnTo>
                      <a:pt x="63" y="379"/>
                    </a:lnTo>
                    <a:lnTo>
                      <a:pt x="63" y="386"/>
                    </a:lnTo>
                    <a:lnTo>
                      <a:pt x="63" y="390"/>
                    </a:lnTo>
                    <a:lnTo>
                      <a:pt x="63" y="394"/>
                    </a:lnTo>
                    <a:lnTo>
                      <a:pt x="63" y="396"/>
                    </a:lnTo>
                    <a:lnTo>
                      <a:pt x="0" y="396"/>
                    </a:lnTo>
                    <a:lnTo>
                      <a:pt x="6" y="0"/>
                    </a:lnTo>
                    <a:lnTo>
                      <a:pt x="57" y="6"/>
                    </a:lnTo>
                    <a:lnTo>
                      <a:pt x="5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5508625" y="3684588"/>
                <a:ext cx="584200" cy="339725"/>
              </a:xfrm>
              <a:custGeom>
                <a:avLst/>
                <a:gdLst/>
                <a:ahLst/>
                <a:cxnLst>
                  <a:cxn ang="0">
                    <a:pos x="13" y="25"/>
                  </a:cxn>
                  <a:cxn ang="0">
                    <a:pos x="34" y="46"/>
                  </a:cxn>
                  <a:cxn ang="0">
                    <a:pos x="49" y="61"/>
                  </a:cxn>
                  <a:cxn ang="0">
                    <a:pos x="61" y="74"/>
                  </a:cxn>
                  <a:cxn ang="0">
                    <a:pos x="70" y="86"/>
                  </a:cxn>
                  <a:cxn ang="0">
                    <a:pos x="82" y="101"/>
                  </a:cxn>
                  <a:cxn ang="0">
                    <a:pos x="93" y="114"/>
                  </a:cxn>
                  <a:cxn ang="0">
                    <a:pos x="104" y="127"/>
                  </a:cxn>
                  <a:cxn ang="0">
                    <a:pos x="116" y="143"/>
                  </a:cxn>
                  <a:cxn ang="0">
                    <a:pos x="123" y="156"/>
                  </a:cxn>
                  <a:cxn ang="0">
                    <a:pos x="133" y="171"/>
                  </a:cxn>
                  <a:cxn ang="0">
                    <a:pos x="143" y="186"/>
                  </a:cxn>
                  <a:cxn ang="0">
                    <a:pos x="150" y="200"/>
                  </a:cxn>
                  <a:cxn ang="0">
                    <a:pos x="160" y="215"/>
                  </a:cxn>
                  <a:cxn ang="0">
                    <a:pos x="165" y="230"/>
                  </a:cxn>
                  <a:cxn ang="0">
                    <a:pos x="171" y="245"/>
                  </a:cxn>
                  <a:cxn ang="0">
                    <a:pos x="179" y="259"/>
                  </a:cxn>
                  <a:cxn ang="0">
                    <a:pos x="182" y="272"/>
                  </a:cxn>
                  <a:cxn ang="0">
                    <a:pos x="186" y="285"/>
                  </a:cxn>
                  <a:cxn ang="0">
                    <a:pos x="190" y="302"/>
                  </a:cxn>
                  <a:cxn ang="0">
                    <a:pos x="194" y="325"/>
                  </a:cxn>
                  <a:cxn ang="0">
                    <a:pos x="198" y="346"/>
                  </a:cxn>
                  <a:cxn ang="0">
                    <a:pos x="200" y="365"/>
                  </a:cxn>
                  <a:cxn ang="0">
                    <a:pos x="201" y="380"/>
                  </a:cxn>
                  <a:cxn ang="0">
                    <a:pos x="203" y="395"/>
                  </a:cxn>
                  <a:cxn ang="0">
                    <a:pos x="205" y="415"/>
                  </a:cxn>
                  <a:cxn ang="0">
                    <a:pos x="207" y="426"/>
                  </a:cxn>
                  <a:cxn ang="0">
                    <a:pos x="650" y="418"/>
                  </a:cxn>
                  <a:cxn ang="0">
                    <a:pos x="650" y="409"/>
                  </a:cxn>
                  <a:cxn ang="0">
                    <a:pos x="650" y="397"/>
                  </a:cxn>
                  <a:cxn ang="0">
                    <a:pos x="650" y="382"/>
                  </a:cxn>
                  <a:cxn ang="0">
                    <a:pos x="650" y="365"/>
                  </a:cxn>
                  <a:cxn ang="0">
                    <a:pos x="650" y="344"/>
                  </a:cxn>
                  <a:cxn ang="0">
                    <a:pos x="652" y="323"/>
                  </a:cxn>
                  <a:cxn ang="0">
                    <a:pos x="654" y="302"/>
                  </a:cxn>
                  <a:cxn ang="0">
                    <a:pos x="660" y="281"/>
                  </a:cxn>
                  <a:cxn ang="0">
                    <a:pos x="666" y="262"/>
                  </a:cxn>
                  <a:cxn ang="0">
                    <a:pos x="673" y="245"/>
                  </a:cxn>
                  <a:cxn ang="0">
                    <a:pos x="679" y="230"/>
                  </a:cxn>
                  <a:cxn ang="0">
                    <a:pos x="688" y="215"/>
                  </a:cxn>
                  <a:cxn ang="0">
                    <a:pos x="696" y="203"/>
                  </a:cxn>
                  <a:cxn ang="0">
                    <a:pos x="704" y="192"/>
                  </a:cxn>
                  <a:cxn ang="0">
                    <a:pos x="719" y="173"/>
                  </a:cxn>
                  <a:cxn ang="0">
                    <a:pos x="730" y="162"/>
                  </a:cxn>
                  <a:cxn ang="0">
                    <a:pos x="734" y="0"/>
                  </a:cxn>
                </a:cxnLst>
                <a:rect l="0" t="0" r="r" b="b"/>
                <a:pathLst>
                  <a:path w="736" h="428">
                    <a:moveTo>
                      <a:pt x="0" y="15"/>
                    </a:moveTo>
                    <a:lnTo>
                      <a:pt x="6" y="19"/>
                    </a:lnTo>
                    <a:lnTo>
                      <a:pt x="13" y="25"/>
                    </a:lnTo>
                    <a:lnTo>
                      <a:pt x="19" y="32"/>
                    </a:lnTo>
                    <a:lnTo>
                      <a:pt x="26" y="38"/>
                    </a:lnTo>
                    <a:lnTo>
                      <a:pt x="34" y="46"/>
                    </a:lnTo>
                    <a:lnTo>
                      <a:pt x="42" y="53"/>
                    </a:lnTo>
                    <a:lnTo>
                      <a:pt x="46" y="57"/>
                    </a:lnTo>
                    <a:lnTo>
                      <a:pt x="49" y="61"/>
                    </a:lnTo>
                    <a:lnTo>
                      <a:pt x="53" y="65"/>
                    </a:lnTo>
                    <a:lnTo>
                      <a:pt x="57" y="70"/>
                    </a:lnTo>
                    <a:lnTo>
                      <a:pt x="61" y="74"/>
                    </a:lnTo>
                    <a:lnTo>
                      <a:pt x="65" y="78"/>
                    </a:lnTo>
                    <a:lnTo>
                      <a:pt x="66" y="82"/>
                    </a:lnTo>
                    <a:lnTo>
                      <a:pt x="70" y="86"/>
                    </a:lnTo>
                    <a:lnTo>
                      <a:pt x="74" y="91"/>
                    </a:lnTo>
                    <a:lnTo>
                      <a:pt x="78" y="95"/>
                    </a:lnTo>
                    <a:lnTo>
                      <a:pt x="82" y="101"/>
                    </a:lnTo>
                    <a:lnTo>
                      <a:pt x="85" y="105"/>
                    </a:lnTo>
                    <a:lnTo>
                      <a:pt x="89" y="108"/>
                    </a:lnTo>
                    <a:lnTo>
                      <a:pt x="93" y="114"/>
                    </a:lnTo>
                    <a:lnTo>
                      <a:pt x="97" y="118"/>
                    </a:lnTo>
                    <a:lnTo>
                      <a:pt x="101" y="124"/>
                    </a:lnTo>
                    <a:lnTo>
                      <a:pt x="104" y="127"/>
                    </a:lnTo>
                    <a:lnTo>
                      <a:pt x="108" y="133"/>
                    </a:lnTo>
                    <a:lnTo>
                      <a:pt x="112" y="137"/>
                    </a:lnTo>
                    <a:lnTo>
                      <a:pt x="116" y="143"/>
                    </a:lnTo>
                    <a:lnTo>
                      <a:pt x="118" y="146"/>
                    </a:lnTo>
                    <a:lnTo>
                      <a:pt x="122" y="152"/>
                    </a:lnTo>
                    <a:lnTo>
                      <a:pt x="123" y="156"/>
                    </a:lnTo>
                    <a:lnTo>
                      <a:pt x="127" y="162"/>
                    </a:lnTo>
                    <a:lnTo>
                      <a:pt x="129" y="165"/>
                    </a:lnTo>
                    <a:lnTo>
                      <a:pt x="133" y="171"/>
                    </a:lnTo>
                    <a:lnTo>
                      <a:pt x="137" y="177"/>
                    </a:lnTo>
                    <a:lnTo>
                      <a:pt x="141" y="181"/>
                    </a:lnTo>
                    <a:lnTo>
                      <a:pt x="143" y="186"/>
                    </a:lnTo>
                    <a:lnTo>
                      <a:pt x="144" y="190"/>
                    </a:lnTo>
                    <a:lnTo>
                      <a:pt x="148" y="196"/>
                    </a:lnTo>
                    <a:lnTo>
                      <a:pt x="150" y="200"/>
                    </a:lnTo>
                    <a:lnTo>
                      <a:pt x="152" y="205"/>
                    </a:lnTo>
                    <a:lnTo>
                      <a:pt x="156" y="209"/>
                    </a:lnTo>
                    <a:lnTo>
                      <a:pt x="160" y="215"/>
                    </a:lnTo>
                    <a:lnTo>
                      <a:pt x="162" y="221"/>
                    </a:lnTo>
                    <a:lnTo>
                      <a:pt x="163" y="224"/>
                    </a:lnTo>
                    <a:lnTo>
                      <a:pt x="165" y="230"/>
                    </a:lnTo>
                    <a:lnTo>
                      <a:pt x="167" y="234"/>
                    </a:lnTo>
                    <a:lnTo>
                      <a:pt x="171" y="240"/>
                    </a:lnTo>
                    <a:lnTo>
                      <a:pt x="171" y="245"/>
                    </a:lnTo>
                    <a:lnTo>
                      <a:pt x="175" y="249"/>
                    </a:lnTo>
                    <a:lnTo>
                      <a:pt x="177" y="253"/>
                    </a:lnTo>
                    <a:lnTo>
                      <a:pt x="179" y="259"/>
                    </a:lnTo>
                    <a:lnTo>
                      <a:pt x="179" y="262"/>
                    </a:lnTo>
                    <a:lnTo>
                      <a:pt x="182" y="268"/>
                    </a:lnTo>
                    <a:lnTo>
                      <a:pt x="182" y="272"/>
                    </a:lnTo>
                    <a:lnTo>
                      <a:pt x="184" y="278"/>
                    </a:lnTo>
                    <a:lnTo>
                      <a:pt x="186" y="281"/>
                    </a:lnTo>
                    <a:lnTo>
                      <a:pt x="186" y="285"/>
                    </a:lnTo>
                    <a:lnTo>
                      <a:pt x="188" y="291"/>
                    </a:lnTo>
                    <a:lnTo>
                      <a:pt x="190" y="295"/>
                    </a:lnTo>
                    <a:lnTo>
                      <a:pt x="190" y="302"/>
                    </a:lnTo>
                    <a:lnTo>
                      <a:pt x="192" y="310"/>
                    </a:lnTo>
                    <a:lnTo>
                      <a:pt x="192" y="318"/>
                    </a:lnTo>
                    <a:lnTo>
                      <a:pt x="194" y="325"/>
                    </a:lnTo>
                    <a:lnTo>
                      <a:pt x="194" y="333"/>
                    </a:lnTo>
                    <a:lnTo>
                      <a:pt x="196" y="340"/>
                    </a:lnTo>
                    <a:lnTo>
                      <a:pt x="198" y="346"/>
                    </a:lnTo>
                    <a:lnTo>
                      <a:pt x="200" y="354"/>
                    </a:lnTo>
                    <a:lnTo>
                      <a:pt x="200" y="359"/>
                    </a:lnTo>
                    <a:lnTo>
                      <a:pt x="200" y="365"/>
                    </a:lnTo>
                    <a:lnTo>
                      <a:pt x="200" y="371"/>
                    </a:lnTo>
                    <a:lnTo>
                      <a:pt x="200" y="376"/>
                    </a:lnTo>
                    <a:lnTo>
                      <a:pt x="201" y="380"/>
                    </a:lnTo>
                    <a:lnTo>
                      <a:pt x="201" y="384"/>
                    </a:lnTo>
                    <a:lnTo>
                      <a:pt x="203" y="390"/>
                    </a:lnTo>
                    <a:lnTo>
                      <a:pt x="203" y="395"/>
                    </a:lnTo>
                    <a:lnTo>
                      <a:pt x="203" y="401"/>
                    </a:lnTo>
                    <a:lnTo>
                      <a:pt x="205" y="409"/>
                    </a:lnTo>
                    <a:lnTo>
                      <a:pt x="205" y="415"/>
                    </a:lnTo>
                    <a:lnTo>
                      <a:pt x="207" y="418"/>
                    </a:lnTo>
                    <a:lnTo>
                      <a:pt x="207" y="422"/>
                    </a:lnTo>
                    <a:lnTo>
                      <a:pt x="207" y="426"/>
                    </a:lnTo>
                    <a:lnTo>
                      <a:pt x="207" y="428"/>
                    </a:lnTo>
                    <a:lnTo>
                      <a:pt x="207" y="428"/>
                    </a:lnTo>
                    <a:lnTo>
                      <a:pt x="650" y="418"/>
                    </a:lnTo>
                    <a:lnTo>
                      <a:pt x="650" y="416"/>
                    </a:lnTo>
                    <a:lnTo>
                      <a:pt x="650" y="413"/>
                    </a:lnTo>
                    <a:lnTo>
                      <a:pt x="650" y="409"/>
                    </a:lnTo>
                    <a:lnTo>
                      <a:pt x="650" y="405"/>
                    </a:lnTo>
                    <a:lnTo>
                      <a:pt x="650" y="401"/>
                    </a:lnTo>
                    <a:lnTo>
                      <a:pt x="650" y="397"/>
                    </a:lnTo>
                    <a:lnTo>
                      <a:pt x="650" y="392"/>
                    </a:lnTo>
                    <a:lnTo>
                      <a:pt x="650" y="388"/>
                    </a:lnTo>
                    <a:lnTo>
                      <a:pt x="650" y="382"/>
                    </a:lnTo>
                    <a:lnTo>
                      <a:pt x="650" y="376"/>
                    </a:lnTo>
                    <a:lnTo>
                      <a:pt x="650" y="371"/>
                    </a:lnTo>
                    <a:lnTo>
                      <a:pt x="650" y="365"/>
                    </a:lnTo>
                    <a:lnTo>
                      <a:pt x="650" y="357"/>
                    </a:lnTo>
                    <a:lnTo>
                      <a:pt x="650" y="352"/>
                    </a:lnTo>
                    <a:lnTo>
                      <a:pt x="650" y="344"/>
                    </a:lnTo>
                    <a:lnTo>
                      <a:pt x="650" y="337"/>
                    </a:lnTo>
                    <a:lnTo>
                      <a:pt x="652" y="329"/>
                    </a:lnTo>
                    <a:lnTo>
                      <a:pt x="652" y="323"/>
                    </a:lnTo>
                    <a:lnTo>
                      <a:pt x="652" y="316"/>
                    </a:lnTo>
                    <a:lnTo>
                      <a:pt x="654" y="308"/>
                    </a:lnTo>
                    <a:lnTo>
                      <a:pt x="654" y="302"/>
                    </a:lnTo>
                    <a:lnTo>
                      <a:pt x="658" y="295"/>
                    </a:lnTo>
                    <a:lnTo>
                      <a:pt x="658" y="289"/>
                    </a:lnTo>
                    <a:lnTo>
                      <a:pt x="660" y="281"/>
                    </a:lnTo>
                    <a:lnTo>
                      <a:pt x="662" y="274"/>
                    </a:lnTo>
                    <a:lnTo>
                      <a:pt x="664" y="268"/>
                    </a:lnTo>
                    <a:lnTo>
                      <a:pt x="666" y="262"/>
                    </a:lnTo>
                    <a:lnTo>
                      <a:pt x="667" y="257"/>
                    </a:lnTo>
                    <a:lnTo>
                      <a:pt x="669" y="249"/>
                    </a:lnTo>
                    <a:lnTo>
                      <a:pt x="673" y="245"/>
                    </a:lnTo>
                    <a:lnTo>
                      <a:pt x="675" y="240"/>
                    </a:lnTo>
                    <a:lnTo>
                      <a:pt x="677" y="234"/>
                    </a:lnTo>
                    <a:lnTo>
                      <a:pt x="679" y="230"/>
                    </a:lnTo>
                    <a:lnTo>
                      <a:pt x="683" y="224"/>
                    </a:lnTo>
                    <a:lnTo>
                      <a:pt x="685" y="219"/>
                    </a:lnTo>
                    <a:lnTo>
                      <a:pt x="688" y="215"/>
                    </a:lnTo>
                    <a:lnTo>
                      <a:pt x="690" y="211"/>
                    </a:lnTo>
                    <a:lnTo>
                      <a:pt x="694" y="207"/>
                    </a:lnTo>
                    <a:lnTo>
                      <a:pt x="696" y="203"/>
                    </a:lnTo>
                    <a:lnTo>
                      <a:pt x="698" y="200"/>
                    </a:lnTo>
                    <a:lnTo>
                      <a:pt x="702" y="194"/>
                    </a:lnTo>
                    <a:lnTo>
                      <a:pt x="704" y="192"/>
                    </a:lnTo>
                    <a:lnTo>
                      <a:pt x="709" y="184"/>
                    </a:lnTo>
                    <a:lnTo>
                      <a:pt x="715" y="179"/>
                    </a:lnTo>
                    <a:lnTo>
                      <a:pt x="719" y="173"/>
                    </a:lnTo>
                    <a:lnTo>
                      <a:pt x="723" y="167"/>
                    </a:lnTo>
                    <a:lnTo>
                      <a:pt x="726" y="163"/>
                    </a:lnTo>
                    <a:lnTo>
                      <a:pt x="730" y="162"/>
                    </a:lnTo>
                    <a:lnTo>
                      <a:pt x="734" y="156"/>
                    </a:lnTo>
                    <a:lnTo>
                      <a:pt x="736" y="156"/>
                    </a:lnTo>
                    <a:lnTo>
                      <a:pt x="734" y="0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5600700" y="3730625"/>
                <a:ext cx="450850" cy="261937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19" y="25"/>
                  </a:cxn>
                  <a:cxn ang="0">
                    <a:pos x="27" y="34"/>
                  </a:cxn>
                  <a:cxn ang="0">
                    <a:pos x="36" y="44"/>
                  </a:cxn>
                  <a:cxn ang="0">
                    <a:pos x="46" y="57"/>
                  </a:cxn>
                  <a:cxn ang="0">
                    <a:pos x="55" y="68"/>
                  </a:cxn>
                  <a:cxn ang="0">
                    <a:pos x="65" y="82"/>
                  </a:cxn>
                  <a:cxn ang="0">
                    <a:pos x="74" y="97"/>
                  </a:cxn>
                  <a:cxn ang="0">
                    <a:pos x="84" y="112"/>
                  </a:cxn>
                  <a:cxn ang="0">
                    <a:pos x="91" y="127"/>
                  </a:cxn>
                  <a:cxn ang="0">
                    <a:pos x="99" y="141"/>
                  </a:cxn>
                  <a:cxn ang="0">
                    <a:pos x="106" y="156"/>
                  </a:cxn>
                  <a:cxn ang="0">
                    <a:pos x="112" y="171"/>
                  </a:cxn>
                  <a:cxn ang="0">
                    <a:pos x="116" y="186"/>
                  </a:cxn>
                  <a:cxn ang="0">
                    <a:pos x="122" y="200"/>
                  </a:cxn>
                  <a:cxn ang="0">
                    <a:pos x="124" y="213"/>
                  </a:cxn>
                  <a:cxn ang="0">
                    <a:pos x="125" y="224"/>
                  </a:cxn>
                  <a:cxn ang="0">
                    <a:pos x="129" y="238"/>
                  </a:cxn>
                  <a:cxn ang="0">
                    <a:pos x="129" y="249"/>
                  </a:cxn>
                  <a:cxn ang="0">
                    <a:pos x="131" y="259"/>
                  </a:cxn>
                  <a:cxn ang="0">
                    <a:pos x="133" y="270"/>
                  </a:cxn>
                  <a:cxn ang="0">
                    <a:pos x="135" y="279"/>
                  </a:cxn>
                  <a:cxn ang="0">
                    <a:pos x="135" y="289"/>
                  </a:cxn>
                  <a:cxn ang="0">
                    <a:pos x="137" y="300"/>
                  </a:cxn>
                  <a:cxn ang="0">
                    <a:pos x="137" y="314"/>
                  </a:cxn>
                  <a:cxn ang="0">
                    <a:pos x="139" y="323"/>
                  </a:cxn>
                  <a:cxn ang="0">
                    <a:pos x="139" y="327"/>
                  </a:cxn>
                  <a:cxn ang="0">
                    <a:pos x="481" y="325"/>
                  </a:cxn>
                  <a:cxn ang="0">
                    <a:pos x="481" y="317"/>
                  </a:cxn>
                  <a:cxn ang="0">
                    <a:pos x="479" y="310"/>
                  </a:cxn>
                  <a:cxn ang="0">
                    <a:pos x="479" y="300"/>
                  </a:cxn>
                  <a:cxn ang="0">
                    <a:pos x="479" y="289"/>
                  </a:cxn>
                  <a:cxn ang="0">
                    <a:pos x="479" y="278"/>
                  </a:cxn>
                  <a:cxn ang="0">
                    <a:pos x="479" y="262"/>
                  </a:cxn>
                  <a:cxn ang="0">
                    <a:pos x="481" y="249"/>
                  </a:cxn>
                  <a:cxn ang="0">
                    <a:pos x="481" y="232"/>
                  </a:cxn>
                  <a:cxn ang="0">
                    <a:pos x="483" y="217"/>
                  </a:cxn>
                  <a:cxn ang="0">
                    <a:pos x="483" y="201"/>
                  </a:cxn>
                  <a:cxn ang="0">
                    <a:pos x="485" y="186"/>
                  </a:cxn>
                  <a:cxn ang="0">
                    <a:pos x="489" y="171"/>
                  </a:cxn>
                  <a:cxn ang="0">
                    <a:pos x="492" y="160"/>
                  </a:cxn>
                  <a:cxn ang="0">
                    <a:pos x="496" y="148"/>
                  </a:cxn>
                  <a:cxn ang="0">
                    <a:pos x="500" y="141"/>
                  </a:cxn>
                  <a:cxn ang="0">
                    <a:pos x="512" y="125"/>
                  </a:cxn>
                  <a:cxn ang="0">
                    <a:pos x="523" y="114"/>
                  </a:cxn>
                  <a:cxn ang="0">
                    <a:pos x="534" y="104"/>
                  </a:cxn>
                  <a:cxn ang="0">
                    <a:pos x="546" y="97"/>
                  </a:cxn>
                  <a:cxn ang="0">
                    <a:pos x="553" y="91"/>
                  </a:cxn>
                  <a:cxn ang="0">
                    <a:pos x="559" y="89"/>
                  </a:cxn>
                  <a:cxn ang="0">
                    <a:pos x="567" y="85"/>
                  </a:cxn>
                  <a:cxn ang="0">
                    <a:pos x="0" y="11"/>
                  </a:cxn>
                </a:cxnLst>
                <a:rect l="0" t="0" r="r" b="b"/>
                <a:pathLst>
                  <a:path w="569" h="329">
                    <a:moveTo>
                      <a:pt x="0" y="11"/>
                    </a:moveTo>
                    <a:lnTo>
                      <a:pt x="7" y="15"/>
                    </a:lnTo>
                    <a:lnTo>
                      <a:pt x="15" y="21"/>
                    </a:lnTo>
                    <a:lnTo>
                      <a:pt x="19" y="25"/>
                    </a:lnTo>
                    <a:lnTo>
                      <a:pt x="23" y="30"/>
                    </a:lnTo>
                    <a:lnTo>
                      <a:pt x="27" y="34"/>
                    </a:lnTo>
                    <a:lnTo>
                      <a:pt x="32" y="40"/>
                    </a:lnTo>
                    <a:lnTo>
                      <a:pt x="36" y="44"/>
                    </a:lnTo>
                    <a:lnTo>
                      <a:pt x="40" y="49"/>
                    </a:lnTo>
                    <a:lnTo>
                      <a:pt x="46" y="57"/>
                    </a:lnTo>
                    <a:lnTo>
                      <a:pt x="49" y="63"/>
                    </a:lnTo>
                    <a:lnTo>
                      <a:pt x="55" y="68"/>
                    </a:lnTo>
                    <a:lnTo>
                      <a:pt x="59" y="76"/>
                    </a:lnTo>
                    <a:lnTo>
                      <a:pt x="65" y="82"/>
                    </a:lnTo>
                    <a:lnTo>
                      <a:pt x="70" y="89"/>
                    </a:lnTo>
                    <a:lnTo>
                      <a:pt x="74" y="97"/>
                    </a:lnTo>
                    <a:lnTo>
                      <a:pt x="78" y="104"/>
                    </a:lnTo>
                    <a:lnTo>
                      <a:pt x="84" y="112"/>
                    </a:lnTo>
                    <a:lnTo>
                      <a:pt x="87" y="120"/>
                    </a:lnTo>
                    <a:lnTo>
                      <a:pt x="91" y="127"/>
                    </a:lnTo>
                    <a:lnTo>
                      <a:pt x="95" y="135"/>
                    </a:lnTo>
                    <a:lnTo>
                      <a:pt x="99" y="141"/>
                    </a:lnTo>
                    <a:lnTo>
                      <a:pt x="103" y="150"/>
                    </a:lnTo>
                    <a:lnTo>
                      <a:pt x="106" y="156"/>
                    </a:lnTo>
                    <a:lnTo>
                      <a:pt x="108" y="165"/>
                    </a:lnTo>
                    <a:lnTo>
                      <a:pt x="112" y="171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20" y="194"/>
                    </a:lnTo>
                    <a:lnTo>
                      <a:pt x="122" y="200"/>
                    </a:lnTo>
                    <a:lnTo>
                      <a:pt x="124" y="207"/>
                    </a:lnTo>
                    <a:lnTo>
                      <a:pt x="124" y="213"/>
                    </a:lnTo>
                    <a:lnTo>
                      <a:pt x="125" y="219"/>
                    </a:lnTo>
                    <a:lnTo>
                      <a:pt x="125" y="224"/>
                    </a:lnTo>
                    <a:lnTo>
                      <a:pt x="127" y="232"/>
                    </a:lnTo>
                    <a:lnTo>
                      <a:pt x="129" y="238"/>
                    </a:lnTo>
                    <a:lnTo>
                      <a:pt x="129" y="243"/>
                    </a:lnTo>
                    <a:lnTo>
                      <a:pt x="129" y="249"/>
                    </a:lnTo>
                    <a:lnTo>
                      <a:pt x="131" y="255"/>
                    </a:lnTo>
                    <a:lnTo>
                      <a:pt x="131" y="259"/>
                    </a:lnTo>
                    <a:lnTo>
                      <a:pt x="131" y="264"/>
                    </a:lnTo>
                    <a:lnTo>
                      <a:pt x="133" y="270"/>
                    </a:lnTo>
                    <a:lnTo>
                      <a:pt x="133" y="274"/>
                    </a:lnTo>
                    <a:lnTo>
                      <a:pt x="135" y="279"/>
                    </a:lnTo>
                    <a:lnTo>
                      <a:pt x="135" y="283"/>
                    </a:lnTo>
                    <a:lnTo>
                      <a:pt x="135" y="289"/>
                    </a:lnTo>
                    <a:lnTo>
                      <a:pt x="137" y="293"/>
                    </a:lnTo>
                    <a:lnTo>
                      <a:pt x="137" y="300"/>
                    </a:lnTo>
                    <a:lnTo>
                      <a:pt x="137" y="308"/>
                    </a:lnTo>
                    <a:lnTo>
                      <a:pt x="137" y="314"/>
                    </a:lnTo>
                    <a:lnTo>
                      <a:pt x="139" y="319"/>
                    </a:lnTo>
                    <a:lnTo>
                      <a:pt x="139" y="323"/>
                    </a:lnTo>
                    <a:lnTo>
                      <a:pt x="139" y="325"/>
                    </a:lnTo>
                    <a:lnTo>
                      <a:pt x="139" y="327"/>
                    </a:lnTo>
                    <a:lnTo>
                      <a:pt x="139" y="329"/>
                    </a:lnTo>
                    <a:lnTo>
                      <a:pt x="481" y="325"/>
                    </a:lnTo>
                    <a:lnTo>
                      <a:pt x="481" y="323"/>
                    </a:lnTo>
                    <a:lnTo>
                      <a:pt x="481" y="317"/>
                    </a:lnTo>
                    <a:lnTo>
                      <a:pt x="479" y="314"/>
                    </a:lnTo>
                    <a:lnTo>
                      <a:pt x="479" y="310"/>
                    </a:lnTo>
                    <a:lnTo>
                      <a:pt x="479" y="306"/>
                    </a:lnTo>
                    <a:lnTo>
                      <a:pt x="479" y="300"/>
                    </a:lnTo>
                    <a:lnTo>
                      <a:pt x="479" y="295"/>
                    </a:lnTo>
                    <a:lnTo>
                      <a:pt x="479" y="289"/>
                    </a:lnTo>
                    <a:lnTo>
                      <a:pt x="479" y="283"/>
                    </a:lnTo>
                    <a:lnTo>
                      <a:pt x="479" y="278"/>
                    </a:lnTo>
                    <a:lnTo>
                      <a:pt x="479" y="270"/>
                    </a:lnTo>
                    <a:lnTo>
                      <a:pt x="479" y="262"/>
                    </a:lnTo>
                    <a:lnTo>
                      <a:pt x="479" y="255"/>
                    </a:lnTo>
                    <a:lnTo>
                      <a:pt x="481" y="249"/>
                    </a:lnTo>
                    <a:lnTo>
                      <a:pt x="481" y="240"/>
                    </a:lnTo>
                    <a:lnTo>
                      <a:pt x="481" y="232"/>
                    </a:lnTo>
                    <a:lnTo>
                      <a:pt x="481" y="224"/>
                    </a:lnTo>
                    <a:lnTo>
                      <a:pt x="483" y="217"/>
                    </a:lnTo>
                    <a:lnTo>
                      <a:pt x="483" y="207"/>
                    </a:lnTo>
                    <a:lnTo>
                      <a:pt x="483" y="201"/>
                    </a:lnTo>
                    <a:lnTo>
                      <a:pt x="483" y="194"/>
                    </a:lnTo>
                    <a:lnTo>
                      <a:pt x="485" y="186"/>
                    </a:lnTo>
                    <a:lnTo>
                      <a:pt x="487" y="179"/>
                    </a:lnTo>
                    <a:lnTo>
                      <a:pt x="489" y="171"/>
                    </a:lnTo>
                    <a:lnTo>
                      <a:pt x="491" y="165"/>
                    </a:lnTo>
                    <a:lnTo>
                      <a:pt x="492" y="160"/>
                    </a:lnTo>
                    <a:lnTo>
                      <a:pt x="494" y="152"/>
                    </a:lnTo>
                    <a:lnTo>
                      <a:pt x="496" y="148"/>
                    </a:lnTo>
                    <a:lnTo>
                      <a:pt x="498" y="143"/>
                    </a:lnTo>
                    <a:lnTo>
                      <a:pt x="500" y="141"/>
                    </a:lnTo>
                    <a:lnTo>
                      <a:pt x="506" y="133"/>
                    </a:lnTo>
                    <a:lnTo>
                      <a:pt x="512" y="125"/>
                    </a:lnTo>
                    <a:lnTo>
                      <a:pt x="517" y="118"/>
                    </a:lnTo>
                    <a:lnTo>
                      <a:pt x="523" y="114"/>
                    </a:lnTo>
                    <a:lnTo>
                      <a:pt x="529" y="108"/>
                    </a:lnTo>
                    <a:lnTo>
                      <a:pt x="534" y="104"/>
                    </a:lnTo>
                    <a:lnTo>
                      <a:pt x="538" y="99"/>
                    </a:lnTo>
                    <a:lnTo>
                      <a:pt x="546" y="97"/>
                    </a:lnTo>
                    <a:lnTo>
                      <a:pt x="550" y="93"/>
                    </a:lnTo>
                    <a:lnTo>
                      <a:pt x="553" y="91"/>
                    </a:lnTo>
                    <a:lnTo>
                      <a:pt x="557" y="89"/>
                    </a:lnTo>
                    <a:lnTo>
                      <a:pt x="559" y="89"/>
                    </a:lnTo>
                    <a:lnTo>
                      <a:pt x="563" y="85"/>
                    </a:lnTo>
                    <a:lnTo>
                      <a:pt x="567" y="85"/>
                    </a:lnTo>
                    <a:lnTo>
                      <a:pt x="569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6070600" y="3663950"/>
                <a:ext cx="387350" cy="349250"/>
              </a:xfrm>
              <a:custGeom>
                <a:avLst/>
                <a:gdLst/>
                <a:ahLst/>
                <a:cxnLst>
                  <a:cxn ang="0">
                    <a:pos x="76" y="33"/>
                  </a:cxn>
                  <a:cxn ang="0">
                    <a:pos x="78" y="55"/>
                  </a:cxn>
                  <a:cxn ang="0">
                    <a:pos x="82" y="84"/>
                  </a:cxn>
                  <a:cxn ang="0">
                    <a:pos x="84" y="114"/>
                  </a:cxn>
                  <a:cxn ang="0">
                    <a:pos x="86" y="143"/>
                  </a:cxn>
                  <a:cxn ang="0">
                    <a:pos x="86" y="170"/>
                  </a:cxn>
                  <a:cxn ang="0">
                    <a:pos x="82" y="192"/>
                  </a:cxn>
                  <a:cxn ang="0">
                    <a:pos x="78" y="215"/>
                  </a:cxn>
                  <a:cxn ang="0">
                    <a:pos x="54" y="234"/>
                  </a:cxn>
                  <a:cxn ang="0">
                    <a:pos x="29" y="255"/>
                  </a:cxn>
                  <a:cxn ang="0">
                    <a:pos x="18" y="282"/>
                  </a:cxn>
                  <a:cxn ang="0">
                    <a:pos x="8" y="308"/>
                  </a:cxn>
                  <a:cxn ang="0">
                    <a:pos x="6" y="337"/>
                  </a:cxn>
                  <a:cxn ang="0">
                    <a:pos x="2" y="364"/>
                  </a:cxn>
                  <a:cxn ang="0">
                    <a:pos x="2" y="394"/>
                  </a:cxn>
                  <a:cxn ang="0">
                    <a:pos x="0" y="419"/>
                  </a:cxn>
                  <a:cxn ang="0">
                    <a:pos x="0" y="442"/>
                  </a:cxn>
                  <a:cxn ang="0">
                    <a:pos x="52" y="419"/>
                  </a:cxn>
                  <a:cxn ang="0">
                    <a:pos x="54" y="388"/>
                  </a:cxn>
                  <a:cxn ang="0">
                    <a:pos x="61" y="364"/>
                  </a:cxn>
                  <a:cxn ang="0">
                    <a:pos x="67" y="341"/>
                  </a:cxn>
                  <a:cxn ang="0">
                    <a:pos x="76" y="318"/>
                  </a:cxn>
                  <a:cxn ang="0">
                    <a:pos x="90" y="295"/>
                  </a:cxn>
                  <a:cxn ang="0">
                    <a:pos x="107" y="272"/>
                  </a:cxn>
                  <a:cxn ang="0">
                    <a:pos x="128" y="251"/>
                  </a:cxn>
                  <a:cxn ang="0">
                    <a:pos x="151" y="234"/>
                  </a:cxn>
                  <a:cxn ang="0">
                    <a:pos x="181" y="219"/>
                  </a:cxn>
                  <a:cxn ang="0">
                    <a:pos x="215" y="206"/>
                  </a:cxn>
                  <a:cxn ang="0">
                    <a:pos x="248" y="196"/>
                  </a:cxn>
                  <a:cxn ang="0">
                    <a:pos x="280" y="190"/>
                  </a:cxn>
                  <a:cxn ang="0">
                    <a:pos x="312" y="185"/>
                  </a:cxn>
                  <a:cxn ang="0">
                    <a:pos x="345" y="183"/>
                  </a:cxn>
                  <a:cxn ang="0">
                    <a:pos x="373" y="181"/>
                  </a:cxn>
                  <a:cxn ang="0">
                    <a:pos x="400" y="181"/>
                  </a:cxn>
                  <a:cxn ang="0">
                    <a:pos x="425" y="181"/>
                  </a:cxn>
                  <a:cxn ang="0">
                    <a:pos x="459" y="183"/>
                  </a:cxn>
                  <a:cxn ang="0">
                    <a:pos x="485" y="185"/>
                  </a:cxn>
                  <a:cxn ang="0">
                    <a:pos x="487" y="168"/>
                  </a:cxn>
                  <a:cxn ang="0">
                    <a:pos x="487" y="135"/>
                  </a:cxn>
                  <a:cxn ang="0">
                    <a:pos x="489" y="111"/>
                  </a:cxn>
                  <a:cxn ang="0">
                    <a:pos x="489" y="90"/>
                  </a:cxn>
                  <a:cxn ang="0">
                    <a:pos x="489" y="67"/>
                  </a:cxn>
                  <a:cxn ang="0">
                    <a:pos x="489" y="36"/>
                  </a:cxn>
                  <a:cxn ang="0">
                    <a:pos x="485" y="10"/>
                  </a:cxn>
                  <a:cxn ang="0">
                    <a:pos x="474" y="0"/>
                  </a:cxn>
                  <a:cxn ang="0">
                    <a:pos x="453" y="0"/>
                  </a:cxn>
                  <a:cxn ang="0">
                    <a:pos x="423" y="2"/>
                  </a:cxn>
                  <a:cxn ang="0">
                    <a:pos x="383" y="2"/>
                  </a:cxn>
                  <a:cxn ang="0">
                    <a:pos x="339" y="4"/>
                  </a:cxn>
                  <a:cxn ang="0">
                    <a:pos x="293" y="6"/>
                  </a:cxn>
                  <a:cxn ang="0">
                    <a:pos x="246" y="6"/>
                  </a:cxn>
                  <a:cxn ang="0">
                    <a:pos x="202" y="10"/>
                  </a:cxn>
                  <a:cxn ang="0">
                    <a:pos x="160" y="12"/>
                  </a:cxn>
                  <a:cxn ang="0">
                    <a:pos x="124" y="12"/>
                  </a:cxn>
                  <a:cxn ang="0">
                    <a:pos x="95" y="14"/>
                  </a:cxn>
                  <a:cxn ang="0">
                    <a:pos x="76" y="16"/>
                  </a:cxn>
                </a:cxnLst>
                <a:rect l="0" t="0" r="r" b="b"/>
                <a:pathLst>
                  <a:path w="489" h="442">
                    <a:moveTo>
                      <a:pt x="76" y="16"/>
                    </a:moveTo>
                    <a:lnTo>
                      <a:pt x="76" y="19"/>
                    </a:lnTo>
                    <a:lnTo>
                      <a:pt x="76" y="25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6"/>
                    </a:lnTo>
                    <a:lnTo>
                      <a:pt x="76" y="42"/>
                    </a:lnTo>
                    <a:lnTo>
                      <a:pt x="76" y="46"/>
                    </a:lnTo>
                    <a:lnTo>
                      <a:pt x="78" y="52"/>
                    </a:lnTo>
                    <a:lnTo>
                      <a:pt x="78" y="55"/>
                    </a:lnTo>
                    <a:lnTo>
                      <a:pt x="80" y="61"/>
                    </a:lnTo>
                    <a:lnTo>
                      <a:pt x="80" y="67"/>
                    </a:lnTo>
                    <a:lnTo>
                      <a:pt x="80" y="73"/>
                    </a:lnTo>
                    <a:lnTo>
                      <a:pt x="80" y="78"/>
                    </a:lnTo>
                    <a:lnTo>
                      <a:pt x="82" y="84"/>
                    </a:lnTo>
                    <a:lnTo>
                      <a:pt x="82" y="90"/>
                    </a:lnTo>
                    <a:lnTo>
                      <a:pt x="82" y="95"/>
                    </a:lnTo>
                    <a:lnTo>
                      <a:pt x="82" y="103"/>
                    </a:lnTo>
                    <a:lnTo>
                      <a:pt x="84" y="109"/>
                    </a:lnTo>
                    <a:lnTo>
                      <a:pt x="84" y="114"/>
                    </a:lnTo>
                    <a:lnTo>
                      <a:pt x="84" y="120"/>
                    </a:lnTo>
                    <a:lnTo>
                      <a:pt x="84" y="126"/>
                    </a:lnTo>
                    <a:lnTo>
                      <a:pt x="86" y="132"/>
                    </a:lnTo>
                    <a:lnTo>
                      <a:pt x="86" y="137"/>
                    </a:lnTo>
                    <a:lnTo>
                      <a:pt x="86" y="143"/>
                    </a:lnTo>
                    <a:lnTo>
                      <a:pt x="86" y="149"/>
                    </a:lnTo>
                    <a:lnTo>
                      <a:pt x="86" y="154"/>
                    </a:lnTo>
                    <a:lnTo>
                      <a:pt x="86" y="160"/>
                    </a:lnTo>
                    <a:lnTo>
                      <a:pt x="86" y="166"/>
                    </a:lnTo>
                    <a:lnTo>
                      <a:pt x="86" y="170"/>
                    </a:lnTo>
                    <a:lnTo>
                      <a:pt x="86" y="175"/>
                    </a:lnTo>
                    <a:lnTo>
                      <a:pt x="84" y="179"/>
                    </a:lnTo>
                    <a:lnTo>
                      <a:pt x="84" y="183"/>
                    </a:lnTo>
                    <a:lnTo>
                      <a:pt x="84" y="189"/>
                    </a:lnTo>
                    <a:lnTo>
                      <a:pt x="82" y="192"/>
                    </a:lnTo>
                    <a:lnTo>
                      <a:pt x="82" y="196"/>
                    </a:lnTo>
                    <a:lnTo>
                      <a:pt x="80" y="202"/>
                    </a:lnTo>
                    <a:lnTo>
                      <a:pt x="80" y="206"/>
                    </a:lnTo>
                    <a:lnTo>
                      <a:pt x="80" y="210"/>
                    </a:lnTo>
                    <a:lnTo>
                      <a:pt x="78" y="215"/>
                    </a:lnTo>
                    <a:lnTo>
                      <a:pt x="76" y="221"/>
                    </a:lnTo>
                    <a:lnTo>
                      <a:pt x="73" y="225"/>
                    </a:lnTo>
                    <a:lnTo>
                      <a:pt x="69" y="227"/>
                    </a:lnTo>
                    <a:lnTo>
                      <a:pt x="59" y="230"/>
                    </a:lnTo>
                    <a:lnTo>
                      <a:pt x="54" y="234"/>
                    </a:lnTo>
                    <a:lnTo>
                      <a:pt x="46" y="236"/>
                    </a:lnTo>
                    <a:lnTo>
                      <a:pt x="42" y="242"/>
                    </a:lnTo>
                    <a:lnTo>
                      <a:pt x="37" y="246"/>
                    </a:lnTo>
                    <a:lnTo>
                      <a:pt x="33" y="251"/>
                    </a:lnTo>
                    <a:lnTo>
                      <a:pt x="29" y="255"/>
                    </a:lnTo>
                    <a:lnTo>
                      <a:pt x="27" y="261"/>
                    </a:lnTo>
                    <a:lnTo>
                      <a:pt x="23" y="265"/>
                    </a:lnTo>
                    <a:lnTo>
                      <a:pt x="21" y="270"/>
                    </a:lnTo>
                    <a:lnTo>
                      <a:pt x="19" y="276"/>
                    </a:lnTo>
                    <a:lnTo>
                      <a:pt x="18" y="282"/>
                    </a:lnTo>
                    <a:lnTo>
                      <a:pt x="14" y="287"/>
                    </a:lnTo>
                    <a:lnTo>
                      <a:pt x="14" y="291"/>
                    </a:lnTo>
                    <a:lnTo>
                      <a:pt x="12" y="297"/>
                    </a:lnTo>
                    <a:lnTo>
                      <a:pt x="10" y="305"/>
                    </a:lnTo>
                    <a:lnTo>
                      <a:pt x="8" y="308"/>
                    </a:lnTo>
                    <a:lnTo>
                      <a:pt x="6" y="316"/>
                    </a:lnTo>
                    <a:lnTo>
                      <a:pt x="6" y="322"/>
                    </a:lnTo>
                    <a:lnTo>
                      <a:pt x="6" y="326"/>
                    </a:lnTo>
                    <a:lnTo>
                      <a:pt x="6" y="331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2" y="352"/>
                    </a:lnTo>
                    <a:lnTo>
                      <a:pt x="2" y="360"/>
                    </a:lnTo>
                    <a:lnTo>
                      <a:pt x="2" y="364"/>
                    </a:lnTo>
                    <a:lnTo>
                      <a:pt x="2" y="371"/>
                    </a:lnTo>
                    <a:lnTo>
                      <a:pt x="2" y="377"/>
                    </a:lnTo>
                    <a:lnTo>
                      <a:pt x="2" y="383"/>
                    </a:lnTo>
                    <a:lnTo>
                      <a:pt x="2" y="388"/>
                    </a:lnTo>
                    <a:lnTo>
                      <a:pt x="2" y="394"/>
                    </a:lnTo>
                    <a:lnTo>
                      <a:pt x="0" y="400"/>
                    </a:lnTo>
                    <a:lnTo>
                      <a:pt x="0" y="405"/>
                    </a:lnTo>
                    <a:lnTo>
                      <a:pt x="0" y="409"/>
                    </a:lnTo>
                    <a:lnTo>
                      <a:pt x="0" y="415"/>
                    </a:lnTo>
                    <a:lnTo>
                      <a:pt x="0" y="419"/>
                    </a:lnTo>
                    <a:lnTo>
                      <a:pt x="0" y="424"/>
                    </a:lnTo>
                    <a:lnTo>
                      <a:pt x="0" y="430"/>
                    </a:lnTo>
                    <a:lnTo>
                      <a:pt x="0" y="43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52" y="436"/>
                    </a:lnTo>
                    <a:lnTo>
                      <a:pt x="52" y="434"/>
                    </a:lnTo>
                    <a:lnTo>
                      <a:pt x="52" y="428"/>
                    </a:lnTo>
                    <a:lnTo>
                      <a:pt x="52" y="424"/>
                    </a:lnTo>
                    <a:lnTo>
                      <a:pt x="52" y="419"/>
                    </a:lnTo>
                    <a:lnTo>
                      <a:pt x="52" y="415"/>
                    </a:lnTo>
                    <a:lnTo>
                      <a:pt x="54" y="409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54" y="388"/>
                    </a:lnTo>
                    <a:lnTo>
                      <a:pt x="57" y="381"/>
                    </a:lnTo>
                    <a:lnTo>
                      <a:pt x="57" y="375"/>
                    </a:lnTo>
                    <a:lnTo>
                      <a:pt x="57" y="371"/>
                    </a:lnTo>
                    <a:lnTo>
                      <a:pt x="59" y="367"/>
                    </a:lnTo>
                    <a:lnTo>
                      <a:pt x="61" y="364"/>
                    </a:lnTo>
                    <a:lnTo>
                      <a:pt x="61" y="360"/>
                    </a:lnTo>
                    <a:lnTo>
                      <a:pt x="63" y="354"/>
                    </a:lnTo>
                    <a:lnTo>
                      <a:pt x="65" y="350"/>
                    </a:lnTo>
                    <a:lnTo>
                      <a:pt x="67" y="346"/>
                    </a:lnTo>
                    <a:lnTo>
                      <a:pt x="67" y="341"/>
                    </a:lnTo>
                    <a:lnTo>
                      <a:pt x="69" y="337"/>
                    </a:lnTo>
                    <a:lnTo>
                      <a:pt x="71" y="331"/>
                    </a:lnTo>
                    <a:lnTo>
                      <a:pt x="73" y="327"/>
                    </a:lnTo>
                    <a:lnTo>
                      <a:pt x="75" y="324"/>
                    </a:lnTo>
                    <a:lnTo>
                      <a:pt x="76" y="318"/>
                    </a:lnTo>
                    <a:lnTo>
                      <a:pt x="80" y="314"/>
                    </a:lnTo>
                    <a:lnTo>
                      <a:pt x="82" y="308"/>
                    </a:lnTo>
                    <a:lnTo>
                      <a:pt x="84" y="305"/>
                    </a:lnTo>
                    <a:lnTo>
                      <a:pt x="86" y="299"/>
                    </a:lnTo>
                    <a:lnTo>
                      <a:pt x="90" y="295"/>
                    </a:lnTo>
                    <a:lnTo>
                      <a:pt x="94" y="289"/>
                    </a:lnTo>
                    <a:lnTo>
                      <a:pt x="95" y="286"/>
                    </a:lnTo>
                    <a:lnTo>
                      <a:pt x="99" y="282"/>
                    </a:lnTo>
                    <a:lnTo>
                      <a:pt x="101" y="276"/>
                    </a:lnTo>
                    <a:lnTo>
                      <a:pt x="107" y="272"/>
                    </a:lnTo>
                    <a:lnTo>
                      <a:pt x="109" y="268"/>
                    </a:lnTo>
                    <a:lnTo>
                      <a:pt x="113" y="265"/>
                    </a:lnTo>
                    <a:lnTo>
                      <a:pt x="118" y="259"/>
                    </a:lnTo>
                    <a:lnTo>
                      <a:pt x="122" y="255"/>
                    </a:lnTo>
                    <a:lnTo>
                      <a:pt x="128" y="251"/>
                    </a:lnTo>
                    <a:lnTo>
                      <a:pt x="132" y="248"/>
                    </a:lnTo>
                    <a:lnTo>
                      <a:pt x="135" y="244"/>
                    </a:lnTo>
                    <a:lnTo>
                      <a:pt x="141" y="242"/>
                    </a:lnTo>
                    <a:lnTo>
                      <a:pt x="145" y="236"/>
                    </a:lnTo>
                    <a:lnTo>
                      <a:pt x="151" y="234"/>
                    </a:lnTo>
                    <a:lnTo>
                      <a:pt x="156" y="229"/>
                    </a:lnTo>
                    <a:lnTo>
                      <a:pt x="162" y="227"/>
                    </a:lnTo>
                    <a:lnTo>
                      <a:pt x="168" y="223"/>
                    </a:lnTo>
                    <a:lnTo>
                      <a:pt x="175" y="221"/>
                    </a:lnTo>
                    <a:lnTo>
                      <a:pt x="181" y="219"/>
                    </a:lnTo>
                    <a:lnTo>
                      <a:pt x="189" y="217"/>
                    </a:lnTo>
                    <a:lnTo>
                      <a:pt x="194" y="213"/>
                    </a:lnTo>
                    <a:lnTo>
                      <a:pt x="202" y="211"/>
                    </a:lnTo>
                    <a:lnTo>
                      <a:pt x="208" y="210"/>
                    </a:lnTo>
                    <a:lnTo>
                      <a:pt x="215" y="206"/>
                    </a:lnTo>
                    <a:lnTo>
                      <a:pt x="221" y="204"/>
                    </a:lnTo>
                    <a:lnTo>
                      <a:pt x="227" y="202"/>
                    </a:lnTo>
                    <a:lnTo>
                      <a:pt x="234" y="200"/>
                    </a:lnTo>
                    <a:lnTo>
                      <a:pt x="242" y="198"/>
                    </a:lnTo>
                    <a:lnTo>
                      <a:pt x="248" y="196"/>
                    </a:lnTo>
                    <a:lnTo>
                      <a:pt x="253" y="196"/>
                    </a:lnTo>
                    <a:lnTo>
                      <a:pt x="261" y="194"/>
                    </a:lnTo>
                    <a:lnTo>
                      <a:pt x="269" y="192"/>
                    </a:lnTo>
                    <a:lnTo>
                      <a:pt x="274" y="190"/>
                    </a:lnTo>
                    <a:lnTo>
                      <a:pt x="280" y="190"/>
                    </a:lnTo>
                    <a:lnTo>
                      <a:pt x="288" y="189"/>
                    </a:lnTo>
                    <a:lnTo>
                      <a:pt x="293" y="189"/>
                    </a:lnTo>
                    <a:lnTo>
                      <a:pt x="301" y="187"/>
                    </a:lnTo>
                    <a:lnTo>
                      <a:pt x="307" y="187"/>
                    </a:lnTo>
                    <a:lnTo>
                      <a:pt x="312" y="185"/>
                    </a:lnTo>
                    <a:lnTo>
                      <a:pt x="320" y="185"/>
                    </a:lnTo>
                    <a:lnTo>
                      <a:pt x="326" y="185"/>
                    </a:lnTo>
                    <a:lnTo>
                      <a:pt x="331" y="183"/>
                    </a:lnTo>
                    <a:lnTo>
                      <a:pt x="337" y="183"/>
                    </a:lnTo>
                    <a:lnTo>
                      <a:pt x="345" y="183"/>
                    </a:lnTo>
                    <a:lnTo>
                      <a:pt x="350" y="183"/>
                    </a:lnTo>
                    <a:lnTo>
                      <a:pt x="356" y="181"/>
                    </a:lnTo>
                    <a:lnTo>
                      <a:pt x="362" y="181"/>
                    </a:lnTo>
                    <a:lnTo>
                      <a:pt x="367" y="181"/>
                    </a:lnTo>
                    <a:lnTo>
                      <a:pt x="373" y="181"/>
                    </a:lnTo>
                    <a:lnTo>
                      <a:pt x="379" y="181"/>
                    </a:lnTo>
                    <a:lnTo>
                      <a:pt x="385" y="181"/>
                    </a:lnTo>
                    <a:lnTo>
                      <a:pt x="390" y="181"/>
                    </a:lnTo>
                    <a:lnTo>
                      <a:pt x="396" y="181"/>
                    </a:lnTo>
                    <a:lnTo>
                      <a:pt x="400" y="181"/>
                    </a:lnTo>
                    <a:lnTo>
                      <a:pt x="406" y="181"/>
                    </a:lnTo>
                    <a:lnTo>
                      <a:pt x="411" y="181"/>
                    </a:lnTo>
                    <a:lnTo>
                      <a:pt x="415" y="181"/>
                    </a:lnTo>
                    <a:lnTo>
                      <a:pt x="419" y="181"/>
                    </a:lnTo>
                    <a:lnTo>
                      <a:pt x="425" y="181"/>
                    </a:lnTo>
                    <a:lnTo>
                      <a:pt x="430" y="181"/>
                    </a:lnTo>
                    <a:lnTo>
                      <a:pt x="438" y="181"/>
                    </a:lnTo>
                    <a:lnTo>
                      <a:pt x="445" y="181"/>
                    </a:lnTo>
                    <a:lnTo>
                      <a:pt x="453" y="183"/>
                    </a:lnTo>
                    <a:lnTo>
                      <a:pt x="459" y="183"/>
                    </a:lnTo>
                    <a:lnTo>
                      <a:pt x="464" y="183"/>
                    </a:lnTo>
                    <a:lnTo>
                      <a:pt x="470" y="183"/>
                    </a:lnTo>
                    <a:lnTo>
                      <a:pt x="474" y="183"/>
                    </a:lnTo>
                    <a:lnTo>
                      <a:pt x="480" y="185"/>
                    </a:lnTo>
                    <a:lnTo>
                      <a:pt x="485" y="185"/>
                    </a:lnTo>
                    <a:lnTo>
                      <a:pt x="487" y="187"/>
                    </a:lnTo>
                    <a:lnTo>
                      <a:pt x="487" y="183"/>
                    </a:lnTo>
                    <a:lnTo>
                      <a:pt x="487" y="177"/>
                    </a:lnTo>
                    <a:lnTo>
                      <a:pt x="487" y="173"/>
                    </a:lnTo>
                    <a:lnTo>
                      <a:pt x="487" y="168"/>
                    </a:lnTo>
                    <a:lnTo>
                      <a:pt x="487" y="162"/>
                    </a:lnTo>
                    <a:lnTo>
                      <a:pt x="487" y="158"/>
                    </a:lnTo>
                    <a:lnTo>
                      <a:pt x="487" y="151"/>
                    </a:lnTo>
                    <a:lnTo>
                      <a:pt x="487" y="143"/>
                    </a:lnTo>
                    <a:lnTo>
                      <a:pt x="487" y="135"/>
                    </a:lnTo>
                    <a:lnTo>
                      <a:pt x="487" y="128"/>
                    </a:lnTo>
                    <a:lnTo>
                      <a:pt x="487" y="124"/>
                    </a:lnTo>
                    <a:lnTo>
                      <a:pt x="487" y="120"/>
                    </a:lnTo>
                    <a:lnTo>
                      <a:pt x="487" y="114"/>
                    </a:lnTo>
                    <a:lnTo>
                      <a:pt x="489" y="111"/>
                    </a:lnTo>
                    <a:lnTo>
                      <a:pt x="489" y="107"/>
                    </a:lnTo>
                    <a:lnTo>
                      <a:pt x="489" y="103"/>
                    </a:lnTo>
                    <a:lnTo>
                      <a:pt x="489" y="99"/>
                    </a:lnTo>
                    <a:lnTo>
                      <a:pt x="489" y="95"/>
                    </a:lnTo>
                    <a:lnTo>
                      <a:pt x="489" y="90"/>
                    </a:lnTo>
                    <a:lnTo>
                      <a:pt x="489" y="86"/>
                    </a:lnTo>
                    <a:lnTo>
                      <a:pt x="489" y="80"/>
                    </a:lnTo>
                    <a:lnTo>
                      <a:pt x="489" y="76"/>
                    </a:lnTo>
                    <a:lnTo>
                      <a:pt x="489" y="73"/>
                    </a:lnTo>
                    <a:lnTo>
                      <a:pt x="489" y="67"/>
                    </a:lnTo>
                    <a:lnTo>
                      <a:pt x="489" y="65"/>
                    </a:lnTo>
                    <a:lnTo>
                      <a:pt x="489" y="59"/>
                    </a:lnTo>
                    <a:lnTo>
                      <a:pt x="489" y="52"/>
                    </a:lnTo>
                    <a:lnTo>
                      <a:pt x="489" y="44"/>
                    </a:lnTo>
                    <a:lnTo>
                      <a:pt x="489" y="36"/>
                    </a:lnTo>
                    <a:lnTo>
                      <a:pt x="489" y="31"/>
                    </a:lnTo>
                    <a:lnTo>
                      <a:pt x="487" y="25"/>
                    </a:lnTo>
                    <a:lnTo>
                      <a:pt x="487" y="19"/>
                    </a:lnTo>
                    <a:lnTo>
                      <a:pt x="485" y="14"/>
                    </a:lnTo>
                    <a:lnTo>
                      <a:pt x="485" y="10"/>
                    </a:lnTo>
                    <a:lnTo>
                      <a:pt x="485" y="2"/>
                    </a:lnTo>
                    <a:lnTo>
                      <a:pt x="484" y="2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474" y="0"/>
                    </a:lnTo>
                    <a:lnTo>
                      <a:pt x="470" y="0"/>
                    </a:lnTo>
                    <a:lnTo>
                      <a:pt x="466" y="0"/>
                    </a:lnTo>
                    <a:lnTo>
                      <a:pt x="463" y="0"/>
                    </a:lnTo>
                    <a:lnTo>
                      <a:pt x="457" y="0"/>
                    </a:lnTo>
                    <a:lnTo>
                      <a:pt x="453" y="0"/>
                    </a:lnTo>
                    <a:lnTo>
                      <a:pt x="447" y="0"/>
                    </a:lnTo>
                    <a:lnTo>
                      <a:pt x="442" y="0"/>
                    </a:lnTo>
                    <a:lnTo>
                      <a:pt x="434" y="0"/>
                    </a:lnTo>
                    <a:lnTo>
                      <a:pt x="428" y="2"/>
                    </a:lnTo>
                    <a:lnTo>
                      <a:pt x="423" y="2"/>
                    </a:lnTo>
                    <a:lnTo>
                      <a:pt x="415" y="2"/>
                    </a:lnTo>
                    <a:lnTo>
                      <a:pt x="407" y="2"/>
                    </a:lnTo>
                    <a:lnTo>
                      <a:pt x="400" y="2"/>
                    </a:lnTo>
                    <a:lnTo>
                      <a:pt x="390" y="2"/>
                    </a:lnTo>
                    <a:lnTo>
                      <a:pt x="383" y="2"/>
                    </a:lnTo>
                    <a:lnTo>
                      <a:pt x="375" y="2"/>
                    </a:lnTo>
                    <a:lnTo>
                      <a:pt x="367" y="2"/>
                    </a:lnTo>
                    <a:lnTo>
                      <a:pt x="358" y="2"/>
                    </a:lnTo>
                    <a:lnTo>
                      <a:pt x="348" y="4"/>
                    </a:lnTo>
                    <a:lnTo>
                      <a:pt x="339" y="4"/>
                    </a:lnTo>
                    <a:lnTo>
                      <a:pt x="331" y="4"/>
                    </a:lnTo>
                    <a:lnTo>
                      <a:pt x="322" y="4"/>
                    </a:lnTo>
                    <a:lnTo>
                      <a:pt x="312" y="4"/>
                    </a:lnTo>
                    <a:lnTo>
                      <a:pt x="303" y="4"/>
                    </a:lnTo>
                    <a:lnTo>
                      <a:pt x="293" y="6"/>
                    </a:lnTo>
                    <a:lnTo>
                      <a:pt x="284" y="6"/>
                    </a:lnTo>
                    <a:lnTo>
                      <a:pt x="274" y="6"/>
                    </a:lnTo>
                    <a:lnTo>
                      <a:pt x="265" y="6"/>
                    </a:lnTo>
                    <a:lnTo>
                      <a:pt x="257" y="6"/>
                    </a:lnTo>
                    <a:lnTo>
                      <a:pt x="246" y="6"/>
                    </a:lnTo>
                    <a:lnTo>
                      <a:pt x="238" y="8"/>
                    </a:lnTo>
                    <a:lnTo>
                      <a:pt x="229" y="8"/>
                    </a:lnTo>
                    <a:lnTo>
                      <a:pt x="219" y="10"/>
                    </a:lnTo>
                    <a:lnTo>
                      <a:pt x="210" y="10"/>
                    </a:lnTo>
                    <a:lnTo>
                      <a:pt x="202" y="10"/>
                    </a:lnTo>
                    <a:lnTo>
                      <a:pt x="193" y="10"/>
                    </a:lnTo>
                    <a:lnTo>
                      <a:pt x="183" y="10"/>
                    </a:lnTo>
                    <a:lnTo>
                      <a:pt x="175" y="10"/>
                    </a:lnTo>
                    <a:lnTo>
                      <a:pt x="168" y="12"/>
                    </a:lnTo>
                    <a:lnTo>
                      <a:pt x="160" y="12"/>
                    </a:lnTo>
                    <a:lnTo>
                      <a:pt x="153" y="12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0" y="12"/>
                    </a:lnTo>
                    <a:lnTo>
                      <a:pt x="124" y="12"/>
                    </a:lnTo>
                    <a:lnTo>
                      <a:pt x="116" y="12"/>
                    </a:lnTo>
                    <a:lnTo>
                      <a:pt x="113" y="14"/>
                    </a:lnTo>
                    <a:lnTo>
                      <a:pt x="105" y="14"/>
                    </a:lnTo>
                    <a:lnTo>
                      <a:pt x="101" y="14"/>
                    </a:lnTo>
                    <a:lnTo>
                      <a:pt x="95" y="14"/>
                    </a:lnTo>
                    <a:lnTo>
                      <a:pt x="92" y="14"/>
                    </a:lnTo>
                    <a:lnTo>
                      <a:pt x="84" y="14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6" y="16"/>
                    </a:lnTo>
                    <a:lnTo>
                      <a:pt x="7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6137275" y="3352800"/>
                <a:ext cx="296862" cy="133350"/>
              </a:xfrm>
              <a:custGeom>
                <a:avLst/>
                <a:gdLst/>
                <a:ahLst/>
                <a:cxnLst>
                  <a:cxn ang="0">
                    <a:pos x="76" y="3"/>
                  </a:cxn>
                  <a:cxn ang="0">
                    <a:pos x="91" y="3"/>
                  </a:cxn>
                  <a:cxn ang="0">
                    <a:pos x="103" y="3"/>
                  </a:cxn>
                  <a:cxn ang="0">
                    <a:pos x="116" y="3"/>
                  </a:cxn>
                  <a:cxn ang="0">
                    <a:pos x="131" y="3"/>
                  </a:cxn>
                  <a:cxn ang="0">
                    <a:pos x="147" y="3"/>
                  </a:cxn>
                  <a:cxn ang="0">
                    <a:pos x="164" y="3"/>
                  </a:cxn>
                  <a:cxn ang="0">
                    <a:pos x="181" y="3"/>
                  </a:cxn>
                  <a:cxn ang="0">
                    <a:pos x="198" y="5"/>
                  </a:cxn>
                  <a:cxn ang="0">
                    <a:pos x="215" y="5"/>
                  </a:cxn>
                  <a:cxn ang="0">
                    <a:pos x="232" y="7"/>
                  </a:cxn>
                  <a:cxn ang="0">
                    <a:pos x="247" y="7"/>
                  </a:cxn>
                  <a:cxn ang="0">
                    <a:pos x="263" y="7"/>
                  </a:cxn>
                  <a:cxn ang="0">
                    <a:pos x="278" y="9"/>
                  </a:cxn>
                  <a:cxn ang="0">
                    <a:pos x="293" y="11"/>
                  </a:cxn>
                  <a:cxn ang="0">
                    <a:pos x="316" y="13"/>
                  </a:cxn>
                  <a:cxn ang="0">
                    <a:pos x="333" y="17"/>
                  </a:cxn>
                  <a:cxn ang="0">
                    <a:pos x="341" y="20"/>
                  </a:cxn>
                  <a:cxn ang="0">
                    <a:pos x="348" y="36"/>
                  </a:cxn>
                  <a:cxn ang="0">
                    <a:pos x="354" y="53"/>
                  </a:cxn>
                  <a:cxn ang="0">
                    <a:pos x="360" y="72"/>
                  </a:cxn>
                  <a:cxn ang="0">
                    <a:pos x="363" y="95"/>
                  </a:cxn>
                  <a:cxn ang="0">
                    <a:pos x="369" y="114"/>
                  </a:cxn>
                  <a:cxn ang="0">
                    <a:pos x="371" y="133"/>
                  </a:cxn>
                  <a:cxn ang="0">
                    <a:pos x="375" y="150"/>
                  </a:cxn>
                  <a:cxn ang="0">
                    <a:pos x="375" y="161"/>
                  </a:cxn>
                  <a:cxn ang="0">
                    <a:pos x="375" y="169"/>
                  </a:cxn>
                  <a:cxn ang="0">
                    <a:pos x="369" y="156"/>
                  </a:cxn>
                  <a:cxn ang="0">
                    <a:pos x="365" y="142"/>
                  </a:cxn>
                  <a:cxn ang="0">
                    <a:pos x="358" y="127"/>
                  </a:cxn>
                  <a:cxn ang="0">
                    <a:pos x="354" y="110"/>
                  </a:cxn>
                  <a:cxn ang="0">
                    <a:pos x="346" y="93"/>
                  </a:cxn>
                  <a:cxn ang="0">
                    <a:pos x="341" y="76"/>
                  </a:cxn>
                  <a:cxn ang="0">
                    <a:pos x="333" y="60"/>
                  </a:cxn>
                  <a:cxn ang="0">
                    <a:pos x="327" y="47"/>
                  </a:cxn>
                  <a:cxn ang="0">
                    <a:pos x="318" y="36"/>
                  </a:cxn>
                  <a:cxn ang="0">
                    <a:pos x="306" y="34"/>
                  </a:cxn>
                  <a:cxn ang="0">
                    <a:pos x="287" y="32"/>
                  </a:cxn>
                  <a:cxn ang="0">
                    <a:pos x="274" y="30"/>
                  </a:cxn>
                  <a:cxn ang="0">
                    <a:pos x="257" y="30"/>
                  </a:cxn>
                  <a:cxn ang="0">
                    <a:pos x="240" y="28"/>
                  </a:cxn>
                  <a:cxn ang="0">
                    <a:pos x="219" y="26"/>
                  </a:cxn>
                  <a:cxn ang="0">
                    <a:pos x="198" y="26"/>
                  </a:cxn>
                  <a:cxn ang="0">
                    <a:pos x="177" y="24"/>
                  </a:cxn>
                  <a:cxn ang="0">
                    <a:pos x="156" y="22"/>
                  </a:cxn>
                  <a:cxn ang="0">
                    <a:pos x="135" y="22"/>
                  </a:cxn>
                  <a:cxn ang="0">
                    <a:pos x="112" y="20"/>
                  </a:cxn>
                  <a:cxn ang="0">
                    <a:pos x="91" y="19"/>
                  </a:cxn>
                  <a:cxn ang="0">
                    <a:pos x="72" y="17"/>
                  </a:cxn>
                  <a:cxn ang="0">
                    <a:pos x="53" y="15"/>
                  </a:cxn>
                  <a:cxn ang="0">
                    <a:pos x="38" y="15"/>
                  </a:cxn>
                  <a:cxn ang="0">
                    <a:pos x="25" y="13"/>
                  </a:cxn>
                  <a:cxn ang="0">
                    <a:pos x="8" y="11"/>
                  </a:cxn>
                  <a:cxn ang="0">
                    <a:pos x="0" y="7"/>
                  </a:cxn>
                  <a:cxn ang="0">
                    <a:pos x="10" y="3"/>
                  </a:cxn>
                  <a:cxn ang="0">
                    <a:pos x="25" y="0"/>
                  </a:cxn>
                  <a:cxn ang="0">
                    <a:pos x="42" y="1"/>
                  </a:cxn>
                  <a:cxn ang="0">
                    <a:pos x="55" y="3"/>
                  </a:cxn>
                  <a:cxn ang="0">
                    <a:pos x="69" y="5"/>
                  </a:cxn>
                </a:cxnLst>
                <a:rect l="0" t="0" r="r" b="b"/>
                <a:pathLst>
                  <a:path w="375" h="169">
                    <a:moveTo>
                      <a:pt x="69" y="5"/>
                    </a:moveTo>
                    <a:lnTo>
                      <a:pt x="70" y="3"/>
                    </a:lnTo>
                    <a:lnTo>
                      <a:pt x="76" y="3"/>
                    </a:lnTo>
                    <a:lnTo>
                      <a:pt x="82" y="3"/>
                    </a:lnTo>
                    <a:lnTo>
                      <a:pt x="88" y="3"/>
                    </a:lnTo>
                    <a:lnTo>
                      <a:pt x="91" y="3"/>
                    </a:lnTo>
                    <a:lnTo>
                      <a:pt x="95" y="3"/>
                    </a:lnTo>
                    <a:lnTo>
                      <a:pt x="99" y="3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2" y="3"/>
                    </a:lnTo>
                    <a:lnTo>
                      <a:pt x="116" y="3"/>
                    </a:lnTo>
                    <a:lnTo>
                      <a:pt x="122" y="3"/>
                    </a:lnTo>
                    <a:lnTo>
                      <a:pt x="126" y="3"/>
                    </a:lnTo>
                    <a:lnTo>
                      <a:pt x="131" y="3"/>
                    </a:lnTo>
                    <a:lnTo>
                      <a:pt x="135" y="3"/>
                    </a:lnTo>
                    <a:lnTo>
                      <a:pt x="141" y="3"/>
                    </a:lnTo>
                    <a:lnTo>
                      <a:pt x="147" y="3"/>
                    </a:lnTo>
                    <a:lnTo>
                      <a:pt x="152" y="3"/>
                    </a:lnTo>
                    <a:lnTo>
                      <a:pt x="158" y="3"/>
                    </a:lnTo>
                    <a:lnTo>
                      <a:pt x="164" y="3"/>
                    </a:lnTo>
                    <a:lnTo>
                      <a:pt x="169" y="3"/>
                    </a:lnTo>
                    <a:lnTo>
                      <a:pt x="175" y="3"/>
                    </a:lnTo>
                    <a:lnTo>
                      <a:pt x="181" y="3"/>
                    </a:lnTo>
                    <a:lnTo>
                      <a:pt x="186" y="3"/>
                    </a:lnTo>
                    <a:lnTo>
                      <a:pt x="190" y="3"/>
                    </a:lnTo>
                    <a:lnTo>
                      <a:pt x="198" y="5"/>
                    </a:lnTo>
                    <a:lnTo>
                      <a:pt x="202" y="5"/>
                    </a:lnTo>
                    <a:lnTo>
                      <a:pt x="209" y="5"/>
                    </a:lnTo>
                    <a:lnTo>
                      <a:pt x="215" y="5"/>
                    </a:lnTo>
                    <a:lnTo>
                      <a:pt x="221" y="5"/>
                    </a:lnTo>
                    <a:lnTo>
                      <a:pt x="225" y="5"/>
                    </a:lnTo>
                    <a:lnTo>
                      <a:pt x="232" y="7"/>
                    </a:lnTo>
                    <a:lnTo>
                      <a:pt x="236" y="7"/>
                    </a:lnTo>
                    <a:lnTo>
                      <a:pt x="242" y="7"/>
                    </a:lnTo>
                    <a:lnTo>
                      <a:pt x="247" y="7"/>
                    </a:lnTo>
                    <a:lnTo>
                      <a:pt x="253" y="7"/>
                    </a:lnTo>
                    <a:lnTo>
                      <a:pt x="259" y="7"/>
                    </a:lnTo>
                    <a:lnTo>
                      <a:pt x="263" y="7"/>
                    </a:lnTo>
                    <a:lnTo>
                      <a:pt x="268" y="7"/>
                    </a:lnTo>
                    <a:lnTo>
                      <a:pt x="274" y="9"/>
                    </a:lnTo>
                    <a:lnTo>
                      <a:pt x="278" y="9"/>
                    </a:lnTo>
                    <a:lnTo>
                      <a:pt x="283" y="9"/>
                    </a:lnTo>
                    <a:lnTo>
                      <a:pt x="289" y="9"/>
                    </a:lnTo>
                    <a:lnTo>
                      <a:pt x="293" y="11"/>
                    </a:lnTo>
                    <a:lnTo>
                      <a:pt x="301" y="11"/>
                    </a:lnTo>
                    <a:lnTo>
                      <a:pt x="308" y="11"/>
                    </a:lnTo>
                    <a:lnTo>
                      <a:pt x="316" y="13"/>
                    </a:lnTo>
                    <a:lnTo>
                      <a:pt x="323" y="13"/>
                    </a:lnTo>
                    <a:lnTo>
                      <a:pt x="327" y="15"/>
                    </a:lnTo>
                    <a:lnTo>
                      <a:pt x="333" y="17"/>
                    </a:lnTo>
                    <a:lnTo>
                      <a:pt x="335" y="17"/>
                    </a:lnTo>
                    <a:lnTo>
                      <a:pt x="339" y="19"/>
                    </a:lnTo>
                    <a:lnTo>
                      <a:pt x="341" y="20"/>
                    </a:lnTo>
                    <a:lnTo>
                      <a:pt x="344" y="28"/>
                    </a:lnTo>
                    <a:lnTo>
                      <a:pt x="346" y="32"/>
                    </a:lnTo>
                    <a:lnTo>
                      <a:pt x="348" y="36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4" y="53"/>
                    </a:lnTo>
                    <a:lnTo>
                      <a:pt x="356" y="59"/>
                    </a:lnTo>
                    <a:lnTo>
                      <a:pt x="358" y="66"/>
                    </a:lnTo>
                    <a:lnTo>
                      <a:pt x="360" y="72"/>
                    </a:lnTo>
                    <a:lnTo>
                      <a:pt x="361" y="79"/>
                    </a:lnTo>
                    <a:lnTo>
                      <a:pt x="361" y="87"/>
                    </a:lnTo>
                    <a:lnTo>
                      <a:pt x="363" y="95"/>
                    </a:lnTo>
                    <a:lnTo>
                      <a:pt x="365" y="102"/>
                    </a:lnTo>
                    <a:lnTo>
                      <a:pt x="367" y="108"/>
                    </a:lnTo>
                    <a:lnTo>
                      <a:pt x="369" y="114"/>
                    </a:lnTo>
                    <a:lnTo>
                      <a:pt x="369" y="121"/>
                    </a:lnTo>
                    <a:lnTo>
                      <a:pt x="371" y="129"/>
                    </a:lnTo>
                    <a:lnTo>
                      <a:pt x="371" y="133"/>
                    </a:lnTo>
                    <a:lnTo>
                      <a:pt x="373" y="140"/>
                    </a:lnTo>
                    <a:lnTo>
                      <a:pt x="373" y="146"/>
                    </a:lnTo>
                    <a:lnTo>
                      <a:pt x="375" y="150"/>
                    </a:lnTo>
                    <a:lnTo>
                      <a:pt x="375" y="156"/>
                    </a:lnTo>
                    <a:lnTo>
                      <a:pt x="375" y="157"/>
                    </a:lnTo>
                    <a:lnTo>
                      <a:pt x="375" y="161"/>
                    </a:lnTo>
                    <a:lnTo>
                      <a:pt x="375" y="165"/>
                    </a:lnTo>
                    <a:lnTo>
                      <a:pt x="375" y="169"/>
                    </a:lnTo>
                    <a:lnTo>
                      <a:pt x="375" y="169"/>
                    </a:lnTo>
                    <a:lnTo>
                      <a:pt x="373" y="165"/>
                    </a:lnTo>
                    <a:lnTo>
                      <a:pt x="371" y="157"/>
                    </a:lnTo>
                    <a:lnTo>
                      <a:pt x="369" y="156"/>
                    </a:lnTo>
                    <a:lnTo>
                      <a:pt x="367" y="150"/>
                    </a:lnTo>
                    <a:lnTo>
                      <a:pt x="365" y="146"/>
                    </a:lnTo>
                    <a:lnTo>
                      <a:pt x="365" y="142"/>
                    </a:lnTo>
                    <a:lnTo>
                      <a:pt x="361" y="138"/>
                    </a:lnTo>
                    <a:lnTo>
                      <a:pt x="361" y="133"/>
                    </a:lnTo>
                    <a:lnTo>
                      <a:pt x="358" y="127"/>
                    </a:lnTo>
                    <a:lnTo>
                      <a:pt x="358" y="121"/>
                    </a:lnTo>
                    <a:lnTo>
                      <a:pt x="354" y="117"/>
                    </a:lnTo>
                    <a:lnTo>
                      <a:pt x="354" y="110"/>
                    </a:lnTo>
                    <a:lnTo>
                      <a:pt x="350" y="104"/>
                    </a:lnTo>
                    <a:lnTo>
                      <a:pt x="350" y="98"/>
                    </a:lnTo>
                    <a:lnTo>
                      <a:pt x="346" y="93"/>
                    </a:lnTo>
                    <a:lnTo>
                      <a:pt x="344" y="87"/>
                    </a:lnTo>
                    <a:lnTo>
                      <a:pt x="342" y="81"/>
                    </a:lnTo>
                    <a:lnTo>
                      <a:pt x="341" y="76"/>
                    </a:lnTo>
                    <a:lnTo>
                      <a:pt x="339" y="70"/>
                    </a:lnTo>
                    <a:lnTo>
                      <a:pt x="335" y="64"/>
                    </a:lnTo>
                    <a:lnTo>
                      <a:pt x="333" y="60"/>
                    </a:lnTo>
                    <a:lnTo>
                      <a:pt x="331" y="55"/>
                    </a:lnTo>
                    <a:lnTo>
                      <a:pt x="329" y="51"/>
                    </a:lnTo>
                    <a:lnTo>
                      <a:pt x="327" y="47"/>
                    </a:lnTo>
                    <a:lnTo>
                      <a:pt x="323" y="43"/>
                    </a:lnTo>
                    <a:lnTo>
                      <a:pt x="322" y="41"/>
                    </a:lnTo>
                    <a:lnTo>
                      <a:pt x="318" y="36"/>
                    </a:lnTo>
                    <a:lnTo>
                      <a:pt x="314" y="36"/>
                    </a:lnTo>
                    <a:lnTo>
                      <a:pt x="310" y="34"/>
                    </a:lnTo>
                    <a:lnTo>
                      <a:pt x="306" y="34"/>
                    </a:lnTo>
                    <a:lnTo>
                      <a:pt x="299" y="32"/>
                    </a:lnTo>
                    <a:lnTo>
                      <a:pt x="291" y="32"/>
                    </a:lnTo>
                    <a:lnTo>
                      <a:pt x="287" y="32"/>
                    </a:lnTo>
                    <a:lnTo>
                      <a:pt x="283" y="32"/>
                    </a:lnTo>
                    <a:lnTo>
                      <a:pt x="278" y="30"/>
                    </a:lnTo>
                    <a:lnTo>
                      <a:pt x="274" y="30"/>
                    </a:lnTo>
                    <a:lnTo>
                      <a:pt x="268" y="30"/>
                    </a:lnTo>
                    <a:lnTo>
                      <a:pt x="263" y="30"/>
                    </a:lnTo>
                    <a:lnTo>
                      <a:pt x="257" y="30"/>
                    </a:lnTo>
                    <a:lnTo>
                      <a:pt x="253" y="30"/>
                    </a:lnTo>
                    <a:lnTo>
                      <a:pt x="245" y="28"/>
                    </a:lnTo>
                    <a:lnTo>
                      <a:pt x="240" y="28"/>
                    </a:lnTo>
                    <a:lnTo>
                      <a:pt x="232" y="28"/>
                    </a:lnTo>
                    <a:lnTo>
                      <a:pt x="226" y="28"/>
                    </a:lnTo>
                    <a:lnTo>
                      <a:pt x="219" y="26"/>
                    </a:lnTo>
                    <a:lnTo>
                      <a:pt x="213" y="26"/>
                    </a:lnTo>
                    <a:lnTo>
                      <a:pt x="206" y="26"/>
                    </a:lnTo>
                    <a:lnTo>
                      <a:pt x="198" y="26"/>
                    </a:lnTo>
                    <a:lnTo>
                      <a:pt x="190" y="24"/>
                    </a:lnTo>
                    <a:lnTo>
                      <a:pt x="185" y="24"/>
                    </a:lnTo>
                    <a:lnTo>
                      <a:pt x="177" y="24"/>
                    </a:lnTo>
                    <a:lnTo>
                      <a:pt x="169" y="24"/>
                    </a:lnTo>
                    <a:lnTo>
                      <a:pt x="162" y="24"/>
                    </a:lnTo>
                    <a:lnTo>
                      <a:pt x="156" y="22"/>
                    </a:lnTo>
                    <a:lnTo>
                      <a:pt x="148" y="22"/>
                    </a:lnTo>
                    <a:lnTo>
                      <a:pt x="143" y="22"/>
                    </a:lnTo>
                    <a:lnTo>
                      <a:pt x="135" y="22"/>
                    </a:lnTo>
                    <a:lnTo>
                      <a:pt x="128" y="20"/>
                    </a:lnTo>
                    <a:lnTo>
                      <a:pt x="120" y="20"/>
                    </a:lnTo>
                    <a:lnTo>
                      <a:pt x="112" y="20"/>
                    </a:lnTo>
                    <a:lnTo>
                      <a:pt x="107" y="20"/>
                    </a:lnTo>
                    <a:lnTo>
                      <a:pt x="99" y="19"/>
                    </a:lnTo>
                    <a:lnTo>
                      <a:pt x="91" y="19"/>
                    </a:lnTo>
                    <a:lnTo>
                      <a:pt x="86" y="19"/>
                    </a:lnTo>
                    <a:lnTo>
                      <a:pt x="78" y="17"/>
                    </a:lnTo>
                    <a:lnTo>
                      <a:pt x="72" y="17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3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38" y="15"/>
                    </a:lnTo>
                    <a:lnTo>
                      <a:pt x="32" y="13"/>
                    </a:lnTo>
                    <a:lnTo>
                      <a:pt x="29" y="13"/>
                    </a:lnTo>
                    <a:lnTo>
                      <a:pt x="25" y="13"/>
                    </a:lnTo>
                    <a:lnTo>
                      <a:pt x="21" y="13"/>
                    </a:lnTo>
                    <a:lnTo>
                      <a:pt x="13" y="11"/>
                    </a:lnTo>
                    <a:lnTo>
                      <a:pt x="8" y="11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0" y="3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2" y="1"/>
                    </a:lnTo>
                    <a:lnTo>
                      <a:pt x="46" y="1"/>
                    </a:lnTo>
                    <a:lnTo>
                      <a:pt x="51" y="1"/>
                    </a:lnTo>
                    <a:lnTo>
                      <a:pt x="55" y="3"/>
                    </a:lnTo>
                    <a:lnTo>
                      <a:pt x="61" y="3"/>
                    </a:lnTo>
                    <a:lnTo>
                      <a:pt x="67" y="3"/>
                    </a:lnTo>
                    <a:lnTo>
                      <a:pt x="69" y="5"/>
                    </a:lnTo>
                    <a:lnTo>
                      <a:pt x="6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5753100" y="3409950"/>
                <a:ext cx="290512" cy="144462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21" y="2"/>
                  </a:cxn>
                  <a:cxn ang="0">
                    <a:pos x="36" y="0"/>
                  </a:cxn>
                  <a:cxn ang="0">
                    <a:pos x="53" y="0"/>
                  </a:cxn>
                  <a:cxn ang="0">
                    <a:pos x="72" y="0"/>
                  </a:cxn>
                  <a:cxn ang="0">
                    <a:pos x="93" y="0"/>
                  </a:cxn>
                  <a:cxn ang="0">
                    <a:pos x="116" y="0"/>
                  </a:cxn>
                  <a:cxn ang="0">
                    <a:pos x="139" y="0"/>
                  </a:cxn>
                  <a:cxn ang="0">
                    <a:pos x="164" y="0"/>
                  </a:cxn>
                  <a:cxn ang="0">
                    <a:pos x="188" y="0"/>
                  </a:cxn>
                  <a:cxn ang="0">
                    <a:pos x="213" y="0"/>
                  </a:cxn>
                  <a:cxn ang="0">
                    <a:pos x="236" y="0"/>
                  </a:cxn>
                  <a:cxn ang="0">
                    <a:pos x="259" y="2"/>
                  </a:cxn>
                  <a:cxn ang="0">
                    <a:pos x="280" y="2"/>
                  </a:cxn>
                  <a:cxn ang="0">
                    <a:pos x="299" y="2"/>
                  </a:cxn>
                  <a:cxn ang="0">
                    <a:pos x="316" y="4"/>
                  </a:cxn>
                  <a:cxn ang="0">
                    <a:pos x="333" y="4"/>
                  </a:cxn>
                  <a:cxn ang="0">
                    <a:pos x="344" y="4"/>
                  </a:cxn>
                  <a:cxn ang="0">
                    <a:pos x="361" y="4"/>
                  </a:cxn>
                  <a:cxn ang="0">
                    <a:pos x="363" y="6"/>
                  </a:cxn>
                  <a:cxn ang="0">
                    <a:pos x="363" y="21"/>
                  </a:cxn>
                  <a:cxn ang="0">
                    <a:pos x="361" y="40"/>
                  </a:cxn>
                  <a:cxn ang="0">
                    <a:pos x="361" y="63"/>
                  </a:cxn>
                  <a:cxn ang="0">
                    <a:pos x="361" y="76"/>
                  </a:cxn>
                  <a:cxn ang="0">
                    <a:pos x="361" y="89"/>
                  </a:cxn>
                  <a:cxn ang="0">
                    <a:pos x="359" y="103"/>
                  </a:cxn>
                  <a:cxn ang="0">
                    <a:pos x="359" y="116"/>
                  </a:cxn>
                  <a:cxn ang="0">
                    <a:pos x="358" y="139"/>
                  </a:cxn>
                  <a:cxn ang="0">
                    <a:pos x="358" y="160"/>
                  </a:cxn>
                  <a:cxn ang="0">
                    <a:pos x="354" y="175"/>
                  </a:cxn>
                  <a:cxn ang="0">
                    <a:pos x="352" y="179"/>
                  </a:cxn>
                  <a:cxn ang="0">
                    <a:pos x="348" y="163"/>
                  </a:cxn>
                  <a:cxn ang="0">
                    <a:pos x="344" y="148"/>
                  </a:cxn>
                  <a:cxn ang="0">
                    <a:pos x="344" y="129"/>
                  </a:cxn>
                  <a:cxn ang="0">
                    <a:pos x="340" y="110"/>
                  </a:cxn>
                  <a:cxn ang="0">
                    <a:pos x="339" y="91"/>
                  </a:cxn>
                  <a:cxn ang="0">
                    <a:pos x="335" y="70"/>
                  </a:cxn>
                  <a:cxn ang="0">
                    <a:pos x="331" y="55"/>
                  </a:cxn>
                  <a:cxn ang="0">
                    <a:pos x="329" y="42"/>
                  </a:cxn>
                  <a:cxn ang="0">
                    <a:pos x="323" y="32"/>
                  </a:cxn>
                  <a:cxn ang="0">
                    <a:pos x="312" y="30"/>
                  </a:cxn>
                  <a:cxn ang="0">
                    <a:pos x="299" y="26"/>
                  </a:cxn>
                  <a:cxn ang="0">
                    <a:pos x="285" y="26"/>
                  </a:cxn>
                  <a:cxn ang="0">
                    <a:pos x="268" y="25"/>
                  </a:cxn>
                  <a:cxn ang="0">
                    <a:pos x="251" y="23"/>
                  </a:cxn>
                  <a:cxn ang="0">
                    <a:pos x="232" y="21"/>
                  </a:cxn>
                  <a:cxn ang="0">
                    <a:pos x="209" y="19"/>
                  </a:cxn>
                  <a:cxn ang="0">
                    <a:pos x="188" y="19"/>
                  </a:cxn>
                  <a:cxn ang="0">
                    <a:pos x="165" y="15"/>
                  </a:cxn>
                  <a:cxn ang="0">
                    <a:pos x="143" y="15"/>
                  </a:cxn>
                  <a:cxn ang="0">
                    <a:pos x="122" y="13"/>
                  </a:cxn>
                  <a:cxn ang="0">
                    <a:pos x="99" y="11"/>
                  </a:cxn>
                  <a:cxn ang="0">
                    <a:pos x="78" y="9"/>
                  </a:cxn>
                  <a:cxn ang="0">
                    <a:pos x="59" y="7"/>
                  </a:cxn>
                  <a:cxn ang="0">
                    <a:pos x="44" y="7"/>
                  </a:cxn>
                  <a:cxn ang="0">
                    <a:pos x="29" y="6"/>
                  </a:cxn>
                  <a:cxn ang="0">
                    <a:pos x="15" y="4"/>
                  </a:cxn>
                  <a:cxn ang="0">
                    <a:pos x="4" y="4"/>
                  </a:cxn>
                </a:cxnLst>
                <a:rect l="0" t="0" r="r" b="b"/>
                <a:pathLst>
                  <a:path w="365" h="182">
                    <a:moveTo>
                      <a:pt x="0" y="4"/>
                    </a:moveTo>
                    <a:lnTo>
                      <a:pt x="4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1" y="0"/>
                    </a:lnTo>
                    <a:lnTo>
                      <a:pt x="139" y="0"/>
                    </a:lnTo>
                    <a:lnTo>
                      <a:pt x="146" y="0"/>
                    </a:lnTo>
                    <a:lnTo>
                      <a:pt x="156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1" y="0"/>
                    </a:lnTo>
                    <a:lnTo>
                      <a:pt x="188" y="0"/>
                    </a:lnTo>
                    <a:lnTo>
                      <a:pt x="198" y="0"/>
                    </a:lnTo>
                    <a:lnTo>
                      <a:pt x="205" y="0"/>
                    </a:lnTo>
                    <a:lnTo>
                      <a:pt x="213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3" y="0"/>
                    </a:lnTo>
                    <a:lnTo>
                      <a:pt x="251" y="0"/>
                    </a:lnTo>
                    <a:lnTo>
                      <a:pt x="259" y="2"/>
                    </a:lnTo>
                    <a:lnTo>
                      <a:pt x="266" y="2"/>
                    </a:lnTo>
                    <a:lnTo>
                      <a:pt x="272" y="2"/>
                    </a:lnTo>
                    <a:lnTo>
                      <a:pt x="280" y="2"/>
                    </a:lnTo>
                    <a:lnTo>
                      <a:pt x="287" y="2"/>
                    </a:lnTo>
                    <a:lnTo>
                      <a:pt x="291" y="2"/>
                    </a:lnTo>
                    <a:lnTo>
                      <a:pt x="299" y="2"/>
                    </a:lnTo>
                    <a:lnTo>
                      <a:pt x="304" y="2"/>
                    </a:lnTo>
                    <a:lnTo>
                      <a:pt x="312" y="4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7" y="4"/>
                    </a:lnTo>
                    <a:lnTo>
                      <a:pt x="333" y="4"/>
                    </a:lnTo>
                    <a:lnTo>
                      <a:pt x="337" y="4"/>
                    </a:lnTo>
                    <a:lnTo>
                      <a:pt x="342" y="4"/>
                    </a:lnTo>
                    <a:lnTo>
                      <a:pt x="344" y="4"/>
                    </a:lnTo>
                    <a:lnTo>
                      <a:pt x="350" y="4"/>
                    </a:lnTo>
                    <a:lnTo>
                      <a:pt x="356" y="4"/>
                    </a:lnTo>
                    <a:lnTo>
                      <a:pt x="361" y="4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3" y="6"/>
                    </a:lnTo>
                    <a:lnTo>
                      <a:pt x="363" y="11"/>
                    </a:lnTo>
                    <a:lnTo>
                      <a:pt x="363" y="15"/>
                    </a:lnTo>
                    <a:lnTo>
                      <a:pt x="363" y="21"/>
                    </a:lnTo>
                    <a:lnTo>
                      <a:pt x="363" y="26"/>
                    </a:lnTo>
                    <a:lnTo>
                      <a:pt x="363" y="34"/>
                    </a:lnTo>
                    <a:lnTo>
                      <a:pt x="361" y="40"/>
                    </a:lnTo>
                    <a:lnTo>
                      <a:pt x="361" y="47"/>
                    </a:lnTo>
                    <a:lnTo>
                      <a:pt x="361" y="55"/>
                    </a:lnTo>
                    <a:lnTo>
                      <a:pt x="361" y="63"/>
                    </a:lnTo>
                    <a:lnTo>
                      <a:pt x="361" y="68"/>
                    </a:lnTo>
                    <a:lnTo>
                      <a:pt x="361" y="72"/>
                    </a:lnTo>
                    <a:lnTo>
                      <a:pt x="361" y="76"/>
                    </a:lnTo>
                    <a:lnTo>
                      <a:pt x="361" y="82"/>
                    </a:lnTo>
                    <a:lnTo>
                      <a:pt x="361" y="85"/>
                    </a:lnTo>
                    <a:lnTo>
                      <a:pt x="361" y="89"/>
                    </a:lnTo>
                    <a:lnTo>
                      <a:pt x="361" y="93"/>
                    </a:lnTo>
                    <a:lnTo>
                      <a:pt x="361" y="99"/>
                    </a:lnTo>
                    <a:lnTo>
                      <a:pt x="359" y="103"/>
                    </a:lnTo>
                    <a:lnTo>
                      <a:pt x="359" y="108"/>
                    </a:lnTo>
                    <a:lnTo>
                      <a:pt x="359" y="112"/>
                    </a:lnTo>
                    <a:lnTo>
                      <a:pt x="359" y="116"/>
                    </a:lnTo>
                    <a:lnTo>
                      <a:pt x="358" y="123"/>
                    </a:lnTo>
                    <a:lnTo>
                      <a:pt x="358" y="131"/>
                    </a:lnTo>
                    <a:lnTo>
                      <a:pt x="358" y="139"/>
                    </a:lnTo>
                    <a:lnTo>
                      <a:pt x="358" y="146"/>
                    </a:lnTo>
                    <a:lnTo>
                      <a:pt x="358" y="154"/>
                    </a:lnTo>
                    <a:lnTo>
                      <a:pt x="358" y="160"/>
                    </a:lnTo>
                    <a:lnTo>
                      <a:pt x="356" y="165"/>
                    </a:lnTo>
                    <a:lnTo>
                      <a:pt x="356" y="171"/>
                    </a:lnTo>
                    <a:lnTo>
                      <a:pt x="354" y="175"/>
                    </a:lnTo>
                    <a:lnTo>
                      <a:pt x="354" y="179"/>
                    </a:lnTo>
                    <a:lnTo>
                      <a:pt x="354" y="182"/>
                    </a:lnTo>
                    <a:lnTo>
                      <a:pt x="352" y="179"/>
                    </a:lnTo>
                    <a:lnTo>
                      <a:pt x="350" y="173"/>
                    </a:lnTo>
                    <a:lnTo>
                      <a:pt x="348" y="167"/>
                    </a:lnTo>
                    <a:lnTo>
                      <a:pt x="348" y="163"/>
                    </a:lnTo>
                    <a:lnTo>
                      <a:pt x="346" y="160"/>
                    </a:lnTo>
                    <a:lnTo>
                      <a:pt x="346" y="154"/>
                    </a:lnTo>
                    <a:lnTo>
                      <a:pt x="344" y="148"/>
                    </a:lnTo>
                    <a:lnTo>
                      <a:pt x="344" y="142"/>
                    </a:lnTo>
                    <a:lnTo>
                      <a:pt x="344" y="137"/>
                    </a:lnTo>
                    <a:lnTo>
                      <a:pt x="344" y="129"/>
                    </a:lnTo>
                    <a:lnTo>
                      <a:pt x="342" y="123"/>
                    </a:lnTo>
                    <a:lnTo>
                      <a:pt x="342" y="116"/>
                    </a:lnTo>
                    <a:lnTo>
                      <a:pt x="340" y="110"/>
                    </a:lnTo>
                    <a:lnTo>
                      <a:pt x="340" y="104"/>
                    </a:lnTo>
                    <a:lnTo>
                      <a:pt x="339" y="97"/>
                    </a:lnTo>
                    <a:lnTo>
                      <a:pt x="339" y="91"/>
                    </a:lnTo>
                    <a:lnTo>
                      <a:pt x="337" y="84"/>
                    </a:lnTo>
                    <a:lnTo>
                      <a:pt x="337" y="78"/>
                    </a:lnTo>
                    <a:lnTo>
                      <a:pt x="335" y="70"/>
                    </a:lnTo>
                    <a:lnTo>
                      <a:pt x="335" y="66"/>
                    </a:lnTo>
                    <a:lnTo>
                      <a:pt x="333" y="61"/>
                    </a:lnTo>
                    <a:lnTo>
                      <a:pt x="331" y="55"/>
                    </a:lnTo>
                    <a:lnTo>
                      <a:pt x="331" y="49"/>
                    </a:lnTo>
                    <a:lnTo>
                      <a:pt x="329" y="45"/>
                    </a:lnTo>
                    <a:lnTo>
                      <a:pt x="329" y="42"/>
                    </a:lnTo>
                    <a:lnTo>
                      <a:pt x="329" y="40"/>
                    </a:lnTo>
                    <a:lnTo>
                      <a:pt x="327" y="34"/>
                    </a:lnTo>
                    <a:lnTo>
                      <a:pt x="323" y="32"/>
                    </a:lnTo>
                    <a:lnTo>
                      <a:pt x="321" y="30"/>
                    </a:lnTo>
                    <a:lnTo>
                      <a:pt x="320" y="30"/>
                    </a:lnTo>
                    <a:lnTo>
                      <a:pt x="312" y="30"/>
                    </a:lnTo>
                    <a:lnTo>
                      <a:pt x="306" y="28"/>
                    </a:lnTo>
                    <a:lnTo>
                      <a:pt x="302" y="28"/>
                    </a:lnTo>
                    <a:lnTo>
                      <a:pt x="299" y="26"/>
                    </a:lnTo>
                    <a:lnTo>
                      <a:pt x="295" y="26"/>
                    </a:lnTo>
                    <a:lnTo>
                      <a:pt x="291" y="26"/>
                    </a:lnTo>
                    <a:lnTo>
                      <a:pt x="285" y="26"/>
                    </a:lnTo>
                    <a:lnTo>
                      <a:pt x="280" y="26"/>
                    </a:lnTo>
                    <a:lnTo>
                      <a:pt x="276" y="25"/>
                    </a:lnTo>
                    <a:lnTo>
                      <a:pt x="268" y="25"/>
                    </a:lnTo>
                    <a:lnTo>
                      <a:pt x="262" y="25"/>
                    </a:lnTo>
                    <a:lnTo>
                      <a:pt x="257" y="23"/>
                    </a:lnTo>
                    <a:lnTo>
                      <a:pt x="251" y="23"/>
                    </a:lnTo>
                    <a:lnTo>
                      <a:pt x="245" y="23"/>
                    </a:lnTo>
                    <a:lnTo>
                      <a:pt x="238" y="23"/>
                    </a:lnTo>
                    <a:lnTo>
                      <a:pt x="232" y="21"/>
                    </a:lnTo>
                    <a:lnTo>
                      <a:pt x="224" y="21"/>
                    </a:lnTo>
                    <a:lnTo>
                      <a:pt x="217" y="21"/>
                    </a:lnTo>
                    <a:lnTo>
                      <a:pt x="209" y="19"/>
                    </a:lnTo>
                    <a:lnTo>
                      <a:pt x="202" y="19"/>
                    </a:lnTo>
                    <a:lnTo>
                      <a:pt x="194" y="19"/>
                    </a:lnTo>
                    <a:lnTo>
                      <a:pt x="188" y="19"/>
                    </a:lnTo>
                    <a:lnTo>
                      <a:pt x="181" y="17"/>
                    </a:lnTo>
                    <a:lnTo>
                      <a:pt x="173" y="17"/>
                    </a:lnTo>
                    <a:lnTo>
                      <a:pt x="165" y="15"/>
                    </a:lnTo>
                    <a:lnTo>
                      <a:pt x="160" y="15"/>
                    </a:lnTo>
                    <a:lnTo>
                      <a:pt x="150" y="15"/>
                    </a:lnTo>
                    <a:lnTo>
                      <a:pt x="143" y="15"/>
                    </a:lnTo>
                    <a:lnTo>
                      <a:pt x="135" y="13"/>
                    </a:lnTo>
                    <a:lnTo>
                      <a:pt x="129" y="13"/>
                    </a:lnTo>
                    <a:lnTo>
                      <a:pt x="122" y="13"/>
                    </a:lnTo>
                    <a:lnTo>
                      <a:pt x="114" y="11"/>
                    </a:lnTo>
                    <a:lnTo>
                      <a:pt x="106" y="11"/>
                    </a:lnTo>
                    <a:lnTo>
                      <a:pt x="99" y="11"/>
                    </a:lnTo>
                    <a:lnTo>
                      <a:pt x="91" y="11"/>
                    </a:lnTo>
                    <a:lnTo>
                      <a:pt x="86" y="9"/>
                    </a:lnTo>
                    <a:lnTo>
                      <a:pt x="78" y="9"/>
                    </a:lnTo>
                    <a:lnTo>
                      <a:pt x="72" y="9"/>
                    </a:lnTo>
                    <a:lnTo>
                      <a:pt x="65" y="7"/>
                    </a:lnTo>
                    <a:lnTo>
                      <a:pt x="59" y="7"/>
                    </a:lnTo>
                    <a:lnTo>
                      <a:pt x="53" y="7"/>
                    </a:lnTo>
                    <a:lnTo>
                      <a:pt x="49" y="7"/>
                    </a:lnTo>
                    <a:lnTo>
                      <a:pt x="44" y="7"/>
                    </a:lnTo>
                    <a:lnTo>
                      <a:pt x="38" y="6"/>
                    </a:lnTo>
                    <a:lnTo>
                      <a:pt x="32" y="6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9" name="Freeform 73"/>
              <p:cNvSpPr>
                <a:spLocks/>
              </p:cNvSpPr>
              <p:nvPr/>
            </p:nvSpPr>
            <p:spPr bwMode="auto">
              <a:xfrm>
                <a:off x="5619750" y="3514725"/>
                <a:ext cx="30162" cy="100012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6" y="4"/>
                  </a:cxn>
                  <a:cxn ang="0">
                    <a:pos x="34" y="8"/>
                  </a:cxn>
                  <a:cxn ang="0">
                    <a:pos x="34" y="11"/>
                  </a:cxn>
                  <a:cxn ang="0">
                    <a:pos x="32" y="17"/>
                  </a:cxn>
                  <a:cxn ang="0">
                    <a:pos x="30" y="21"/>
                  </a:cxn>
                  <a:cxn ang="0">
                    <a:pos x="28" y="27"/>
                  </a:cxn>
                  <a:cxn ang="0">
                    <a:pos x="26" y="30"/>
                  </a:cxn>
                  <a:cxn ang="0">
                    <a:pos x="26" y="36"/>
                  </a:cxn>
                  <a:cxn ang="0">
                    <a:pos x="24" y="42"/>
                  </a:cxn>
                  <a:cxn ang="0">
                    <a:pos x="22" y="46"/>
                  </a:cxn>
                  <a:cxn ang="0">
                    <a:pos x="21" y="51"/>
                  </a:cxn>
                  <a:cxn ang="0">
                    <a:pos x="19" y="57"/>
                  </a:cxn>
                  <a:cxn ang="0">
                    <a:pos x="17" y="61"/>
                  </a:cxn>
                  <a:cxn ang="0">
                    <a:pos x="15" y="67"/>
                  </a:cxn>
                  <a:cxn ang="0">
                    <a:pos x="15" y="72"/>
                  </a:cxn>
                  <a:cxn ang="0">
                    <a:pos x="13" y="78"/>
                  </a:cxn>
                  <a:cxn ang="0">
                    <a:pos x="11" y="82"/>
                  </a:cxn>
                  <a:cxn ang="0">
                    <a:pos x="11" y="87"/>
                  </a:cxn>
                  <a:cxn ang="0">
                    <a:pos x="7" y="91"/>
                  </a:cxn>
                  <a:cxn ang="0">
                    <a:pos x="7" y="97"/>
                  </a:cxn>
                  <a:cxn ang="0">
                    <a:pos x="5" y="101"/>
                  </a:cxn>
                  <a:cxn ang="0">
                    <a:pos x="5" y="105"/>
                  </a:cxn>
                  <a:cxn ang="0">
                    <a:pos x="3" y="108"/>
                  </a:cxn>
                  <a:cxn ang="0">
                    <a:pos x="3" y="112"/>
                  </a:cxn>
                  <a:cxn ang="0">
                    <a:pos x="0" y="118"/>
                  </a:cxn>
                  <a:cxn ang="0">
                    <a:pos x="0" y="122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36" y="122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125">
                    <a:moveTo>
                      <a:pt x="38" y="0"/>
                    </a:moveTo>
                    <a:lnTo>
                      <a:pt x="36" y="4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32" y="17"/>
                    </a:lnTo>
                    <a:lnTo>
                      <a:pt x="30" y="21"/>
                    </a:lnTo>
                    <a:lnTo>
                      <a:pt x="28" y="27"/>
                    </a:lnTo>
                    <a:lnTo>
                      <a:pt x="26" y="30"/>
                    </a:lnTo>
                    <a:lnTo>
                      <a:pt x="26" y="36"/>
                    </a:lnTo>
                    <a:lnTo>
                      <a:pt x="24" y="42"/>
                    </a:lnTo>
                    <a:lnTo>
                      <a:pt x="22" y="46"/>
                    </a:lnTo>
                    <a:lnTo>
                      <a:pt x="21" y="51"/>
                    </a:lnTo>
                    <a:lnTo>
                      <a:pt x="19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5" y="72"/>
                    </a:lnTo>
                    <a:lnTo>
                      <a:pt x="13" y="78"/>
                    </a:lnTo>
                    <a:lnTo>
                      <a:pt x="11" y="82"/>
                    </a:lnTo>
                    <a:lnTo>
                      <a:pt x="11" y="87"/>
                    </a:lnTo>
                    <a:lnTo>
                      <a:pt x="7" y="91"/>
                    </a:lnTo>
                    <a:lnTo>
                      <a:pt x="7" y="97"/>
                    </a:lnTo>
                    <a:lnTo>
                      <a:pt x="5" y="101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3" y="112"/>
                    </a:lnTo>
                    <a:lnTo>
                      <a:pt x="0" y="118"/>
                    </a:lnTo>
                    <a:lnTo>
                      <a:pt x="0" y="122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6" y="12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5122863" y="3663950"/>
                <a:ext cx="336550" cy="82550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76"/>
                  </a:cxn>
                  <a:cxn ang="0">
                    <a:pos x="4" y="55"/>
                  </a:cxn>
                  <a:cxn ang="0">
                    <a:pos x="9" y="35"/>
                  </a:cxn>
                  <a:cxn ang="0">
                    <a:pos x="21" y="17"/>
                  </a:cxn>
                  <a:cxn ang="0">
                    <a:pos x="38" y="12"/>
                  </a:cxn>
                  <a:cxn ang="0">
                    <a:pos x="51" y="10"/>
                  </a:cxn>
                  <a:cxn ang="0">
                    <a:pos x="65" y="8"/>
                  </a:cxn>
                  <a:cxn ang="0">
                    <a:pos x="84" y="6"/>
                  </a:cxn>
                  <a:cxn ang="0">
                    <a:pos x="104" y="6"/>
                  </a:cxn>
                  <a:cxn ang="0">
                    <a:pos x="125" y="6"/>
                  </a:cxn>
                  <a:cxn ang="0">
                    <a:pos x="150" y="4"/>
                  </a:cxn>
                  <a:cxn ang="0">
                    <a:pos x="177" y="4"/>
                  </a:cxn>
                  <a:cxn ang="0">
                    <a:pos x="201" y="2"/>
                  </a:cxn>
                  <a:cxn ang="0">
                    <a:pos x="228" y="2"/>
                  </a:cxn>
                  <a:cxn ang="0">
                    <a:pos x="255" y="2"/>
                  </a:cxn>
                  <a:cxn ang="0">
                    <a:pos x="281" y="2"/>
                  </a:cxn>
                  <a:cxn ang="0">
                    <a:pos x="306" y="2"/>
                  </a:cxn>
                  <a:cxn ang="0">
                    <a:pos x="331" y="0"/>
                  </a:cxn>
                  <a:cxn ang="0">
                    <a:pos x="352" y="0"/>
                  </a:cxn>
                  <a:cxn ang="0">
                    <a:pos x="373" y="0"/>
                  </a:cxn>
                  <a:cxn ang="0">
                    <a:pos x="390" y="0"/>
                  </a:cxn>
                  <a:cxn ang="0">
                    <a:pos x="403" y="0"/>
                  </a:cxn>
                  <a:cxn ang="0">
                    <a:pos x="416" y="0"/>
                  </a:cxn>
                  <a:cxn ang="0">
                    <a:pos x="424" y="0"/>
                  </a:cxn>
                  <a:cxn ang="0">
                    <a:pos x="413" y="0"/>
                  </a:cxn>
                  <a:cxn ang="0">
                    <a:pos x="397" y="0"/>
                  </a:cxn>
                  <a:cxn ang="0">
                    <a:pos x="382" y="2"/>
                  </a:cxn>
                  <a:cxn ang="0">
                    <a:pos x="367" y="4"/>
                  </a:cxn>
                  <a:cxn ang="0">
                    <a:pos x="346" y="4"/>
                  </a:cxn>
                  <a:cxn ang="0">
                    <a:pos x="325" y="4"/>
                  </a:cxn>
                  <a:cxn ang="0">
                    <a:pos x="302" y="6"/>
                  </a:cxn>
                  <a:cxn ang="0">
                    <a:pos x="279" y="10"/>
                  </a:cxn>
                  <a:cxn ang="0">
                    <a:pos x="255" y="10"/>
                  </a:cxn>
                  <a:cxn ang="0">
                    <a:pos x="228" y="12"/>
                  </a:cxn>
                  <a:cxn ang="0">
                    <a:pos x="203" y="14"/>
                  </a:cxn>
                  <a:cxn ang="0">
                    <a:pos x="181" y="16"/>
                  </a:cxn>
                  <a:cxn ang="0">
                    <a:pos x="156" y="17"/>
                  </a:cxn>
                  <a:cxn ang="0">
                    <a:pos x="135" y="19"/>
                  </a:cxn>
                  <a:cxn ang="0">
                    <a:pos x="114" y="21"/>
                  </a:cxn>
                  <a:cxn ang="0">
                    <a:pos x="95" y="23"/>
                  </a:cxn>
                  <a:cxn ang="0">
                    <a:pos x="80" y="25"/>
                  </a:cxn>
                  <a:cxn ang="0">
                    <a:pos x="65" y="27"/>
                  </a:cxn>
                  <a:cxn ang="0">
                    <a:pos x="55" y="29"/>
                  </a:cxn>
                  <a:cxn ang="0">
                    <a:pos x="40" y="36"/>
                  </a:cxn>
                  <a:cxn ang="0">
                    <a:pos x="25" y="52"/>
                  </a:cxn>
                  <a:cxn ang="0">
                    <a:pos x="11" y="73"/>
                  </a:cxn>
                  <a:cxn ang="0">
                    <a:pos x="4" y="90"/>
                  </a:cxn>
                  <a:cxn ang="0">
                    <a:pos x="0" y="103"/>
                  </a:cxn>
                  <a:cxn ang="0">
                    <a:pos x="0" y="105"/>
                  </a:cxn>
                </a:cxnLst>
                <a:rect l="0" t="0" r="r" b="b"/>
                <a:pathLst>
                  <a:path w="424" h="105">
                    <a:moveTo>
                      <a:pt x="0" y="105"/>
                    </a:moveTo>
                    <a:lnTo>
                      <a:pt x="0" y="101"/>
                    </a:lnTo>
                    <a:lnTo>
                      <a:pt x="0" y="95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2" y="63"/>
                    </a:lnTo>
                    <a:lnTo>
                      <a:pt x="4" y="55"/>
                    </a:lnTo>
                    <a:lnTo>
                      <a:pt x="4" y="48"/>
                    </a:lnTo>
                    <a:lnTo>
                      <a:pt x="6" y="40"/>
                    </a:lnTo>
                    <a:lnTo>
                      <a:pt x="9" y="35"/>
                    </a:lnTo>
                    <a:lnTo>
                      <a:pt x="13" y="29"/>
                    </a:lnTo>
                    <a:lnTo>
                      <a:pt x="17" y="21"/>
                    </a:lnTo>
                    <a:lnTo>
                      <a:pt x="21" y="17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47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1" y="10"/>
                    </a:lnTo>
                    <a:lnTo>
                      <a:pt x="65" y="8"/>
                    </a:lnTo>
                    <a:lnTo>
                      <a:pt x="72" y="8"/>
                    </a:lnTo>
                    <a:lnTo>
                      <a:pt x="76" y="6"/>
                    </a:lnTo>
                    <a:lnTo>
                      <a:pt x="84" y="6"/>
                    </a:lnTo>
                    <a:lnTo>
                      <a:pt x="89" y="6"/>
                    </a:lnTo>
                    <a:lnTo>
                      <a:pt x="97" y="6"/>
                    </a:lnTo>
                    <a:lnTo>
                      <a:pt x="104" y="6"/>
                    </a:lnTo>
                    <a:lnTo>
                      <a:pt x="112" y="6"/>
                    </a:lnTo>
                    <a:lnTo>
                      <a:pt x="118" y="6"/>
                    </a:lnTo>
                    <a:lnTo>
                      <a:pt x="125" y="6"/>
                    </a:lnTo>
                    <a:lnTo>
                      <a:pt x="133" y="4"/>
                    </a:lnTo>
                    <a:lnTo>
                      <a:pt x="142" y="4"/>
                    </a:lnTo>
                    <a:lnTo>
                      <a:pt x="150" y="4"/>
                    </a:lnTo>
                    <a:lnTo>
                      <a:pt x="158" y="4"/>
                    </a:lnTo>
                    <a:lnTo>
                      <a:pt x="167" y="4"/>
                    </a:lnTo>
                    <a:lnTo>
                      <a:pt x="177" y="4"/>
                    </a:lnTo>
                    <a:lnTo>
                      <a:pt x="184" y="4"/>
                    </a:lnTo>
                    <a:lnTo>
                      <a:pt x="192" y="4"/>
                    </a:lnTo>
                    <a:lnTo>
                      <a:pt x="201" y="2"/>
                    </a:lnTo>
                    <a:lnTo>
                      <a:pt x="211" y="2"/>
                    </a:lnTo>
                    <a:lnTo>
                      <a:pt x="220" y="2"/>
                    </a:lnTo>
                    <a:lnTo>
                      <a:pt x="228" y="2"/>
                    </a:lnTo>
                    <a:lnTo>
                      <a:pt x="240" y="2"/>
                    </a:lnTo>
                    <a:lnTo>
                      <a:pt x="247" y="2"/>
                    </a:lnTo>
                    <a:lnTo>
                      <a:pt x="255" y="2"/>
                    </a:lnTo>
                    <a:lnTo>
                      <a:pt x="264" y="2"/>
                    </a:lnTo>
                    <a:lnTo>
                      <a:pt x="272" y="2"/>
                    </a:lnTo>
                    <a:lnTo>
                      <a:pt x="281" y="2"/>
                    </a:lnTo>
                    <a:lnTo>
                      <a:pt x="291" y="2"/>
                    </a:lnTo>
                    <a:lnTo>
                      <a:pt x="298" y="2"/>
                    </a:lnTo>
                    <a:lnTo>
                      <a:pt x="306" y="2"/>
                    </a:lnTo>
                    <a:lnTo>
                      <a:pt x="316" y="2"/>
                    </a:lnTo>
                    <a:lnTo>
                      <a:pt x="323" y="0"/>
                    </a:lnTo>
                    <a:lnTo>
                      <a:pt x="331" y="0"/>
                    </a:lnTo>
                    <a:lnTo>
                      <a:pt x="338" y="0"/>
                    </a:lnTo>
                    <a:lnTo>
                      <a:pt x="346" y="0"/>
                    </a:lnTo>
                    <a:lnTo>
                      <a:pt x="352" y="0"/>
                    </a:lnTo>
                    <a:lnTo>
                      <a:pt x="359" y="0"/>
                    </a:lnTo>
                    <a:lnTo>
                      <a:pt x="367" y="0"/>
                    </a:lnTo>
                    <a:lnTo>
                      <a:pt x="373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4" y="0"/>
                    </a:lnTo>
                    <a:lnTo>
                      <a:pt x="399" y="0"/>
                    </a:lnTo>
                    <a:lnTo>
                      <a:pt x="403" y="0"/>
                    </a:lnTo>
                    <a:lnTo>
                      <a:pt x="407" y="0"/>
                    </a:lnTo>
                    <a:lnTo>
                      <a:pt x="413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4" y="0"/>
                    </a:lnTo>
                    <a:lnTo>
                      <a:pt x="422" y="0"/>
                    </a:lnTo>
                    <a:lnTo>
                      <a:pt x="418" y="0"/>
                    </a:lnTo>
                    <a:lnTo>
                      <a:pt x="413" y="0"/>
                    </a:lnTo>
                    <a:lnTo>
                      <a:pt x="407" y="0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394" y="0"/>
                    </a:lnTo>
                    <a:lnTo>
                      <a:pt x="388" y="2"/>
                    </a:lnTo>
                    <a:lnTo>
                      <a:pt x="382" y="2"/>
                    </a:lnTo>
                    <a:lnTo>
                      <a:pt x="376" y="2"/>
                    </a:lnTo>
                    <a:lnTo>
                      <a:pt x="371" y="2"/>
                    </a:lnTo>
                    <a:lnTo>
                      <a:pt x="367" y="4"/>
                    </a:lnTo>
                    <a:lnTo>
                      <a:pt x="359" y="4"/>
                    </a:lnTo>
                    <a:lnTo>
                      <a:pt x="352" y="4"/>
                    </a:lnTo>
                    <a:lnTo>
                      <a:pt x="346" y="4"/>
                    </a:lnTo>
                    <a:lnTo>
                      <a:pt x="340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7" y="6"/>
                    </a:lnTo>
                    <a:lnTo>
                      <a:pt x="310" y="6"/>
                    </a:lnTo>
                    <a:lnTo>
                      <a:pt x="302" y="6"/>
                    </a:lnTo>
                    <a:lnTo>
                      <a:pt x="295" y="6"/>
                    </a:lnTo>
                    <a:lnTo>
                      <a:pt x="287" y="8"/>
                    </a:lnTo>
                    <a:lnTo>
                      <a:pt x="279" y="10"/>
                    </a:lnTo>
                    <a:lnTo>
                      <a:pt x="272" y="10"/>
                    </a:lnTo>
                    <a:lnTo>
                      <a:pt x="262" y="10"/>
                    </a:lnTo>
                    <a:lnTo>
                      <a:pt x="255" y="10"/>
                    </a:lnTo>
                    <a:lnTo>
                      <a:pt x="247" y="12"/>
                    </a:lnTo>
                    <a:lnTo>
                      <a:pt x="238" y="12"/>
                    </a:lnTo>
                    <a:lnTo>
                      <a:pt x="228" y="12"/>
                    </a:lnTo>
                    <a:lnTo>
                      <a:pt x="220" y="12"/>
                    </a:lnTo>
                    <a:lnTo>
                      <a:pt x="213" y="14"/>
                    </a:lnTo>
                    <a:lnTo>
                      <a:pt x="203" y="14"/>
                    </a:lnTo>
                    <a:lnTo>
                      <a:pt x="196" y="14"/>
                    </a:lnTo>
                    <a:lnTo>
                      <a:pt x="188" y="14"/>
                    </a:lnTo>
                    <a:lnTo>
                      <a:pt x="181" y="16"/>
                    </a:lnTo>
                    <a:lnTo>
                      <a:pt x="173" y="16"/>
                    </a:lnTo>
                    <a:lnTo>
                      <a:pt x="165" y="17"/>
                    </a:lnTo>
                    <a:lnTo>
                      <a:pt x="156" y="17"/>
                    </a:lnTo>
                    <a:lnTo>
                      <a:pt x="150" y="17"/>
                    </a:lnTo>
                    <a:lnTo>
                      <a:pt x="142" y="17"/>
                    </a:lnTo>
                    <a:lnTo>
                      <a:pt x="135" y="19"/>
                    </a:lnTo>
                    <a:lnTo>
                      <a:pt x="127" y="19"/>
                    </a:lnTo>
                    <a:lnTo>
                      <a:pt x="122" y="21"/>
                    </a:lnTo>
                    <a:lnTo>
                      <a:pt x="114" y="21"/>
                    </a:lnTo>
                    <a:lnTo>
                      <a:pt x="108" y="21"/>
                    </a:lnTo>
                    <a:lnTo>
                      <a:pt x="101" y="21"/>
                    </a:lnTo>
                    <a:lnTo>
                      <a:pt x="95" y="23"/>
                    </a:lnTo>
                    <a:lnTo>
                      <a:pt x="89" y="23"/>
                    </a:lnTo>
                    <a:lnTo>
                      <a:pt x="84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0" y="25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59" y="29"/>
                    </a:lnTo>
                    <a:lnTo>
                      <a:pt x="55" y="29"/>
                    </a:lnTo>
                    <a:lnTo>
                      <a:pt x="51" y="31"/>
                    </a:lnTo>
                    <a:lnTo>
                      <a:pt x="44" y="33"/>
                    </a:lnTo>
                    <a:lnTo>
                      <a:pt x="40" y="36"/>
                    </a:lnTo>
                    <a:lnTo>
                      <a:pt x="32" y="40"/>
                    </a:lnTo>
                    <a:lnTo>
                      <a:pt x="28" y="46"/>
                    </a:lnTo>
                    <a:lnTo>
                      <a:pt x="25" y="52"/>
                    </a:lnTo>
                    <a:lnTo>
                      <a:pt x="19" y="59"/>
                    </a:lnTo>
                    <a:lnTo>
                      <a:pt x="15" y="65"/>
                    </a:lnTo>
                    <a:lnTo>
                      <a:pt x="11" y="73"/>
                    </a:lnTo>
                    <a:lnTo>
                      <a:pt x="7" y="78"/>
                    </a:lnTo>
                    <a:lnTo>
                      <a:pt x="6" y="84"/>
                    </a:lnTo>
                    <a:lnTo>
                      <a:pt x="4" y="90"/>
                    </a:lnTo>
                    <a:lnTo>
                      <a:pt x="2" y="95"/>
                    </a:lnTo>
                    <a:lnTo>
                      <a:pt x="0" y="99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4887913" y="3767138"/>
                <a:ext cx="9525" cy="23177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0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9"/>
                  </a:cxn>
                  <a:cxn ang="0">
                    <a:pos x="2" y="133"/>
                  </a:cxn>
                  <a:cxn ang="0">
                    <a:pos x="2" y="144"/>
                  </a:cxn>
                  <a:cxn ang="0">
                    <a:pos x="2" y="155"/>
                  </a:cxn>
                  <a:cxn ang="0">
                    <a:pos x="2" y="167"/>
                  </a:cxn>
                  <a:cxn ang="0">
                    <a:pos x="2" y="180"/>
                  </a:cxn>
                  <a:cxn ang="0">
                    <a:pos x="2" y="192"/>
                  </a:cxn>
                  <a:cxn ang="0">
                    <a:pos x="2" y="203"/>
                  </a:cxn>
                  <a:cxn ang="0">
                    <a:pos x="2" y="214"/>
                  </a:cxn>
                  <a:cxn ang="0">
                    <a:pos x="2" y="224"/>
                  </a:cxn>
                  <a:cxn ang="0">
                    <a:pos x="2" y="233"/>
                  </a:cxn>
                  <a:cxn ang="0">
                    <a:pos x="2" y="243"/>
                  </a:cxn>
                  <a:cxn ang="0">
                    <a:pos x="4" y="256"/>
                  </a:cxn>
                  <a:cxn ang="0">
                    <a:pos x="4" y="270"/>
                  </a:cxn>
                  <a:cxn ang="0">
                    <a:pos x="4" y="279"/>
                  </a:cxn>
                  <a:cxn ang="0">
                    <a:pos x="4" y="287"/>
                  </a:cxn>
                  <a:cxn ang="0">
                    <a:pos x="10" y="290"/>
                  </a:cxn>
                  <a:cxn ang="0">
                    <a:pos x="10" y="287"/>
                  </a:cxn>
                  <a:cxn ang="0">
                    <a:pos x="10" y="277"/>
                  </a:cxn>
                  <a:cxn ang="0">
                    <a:pos x="10" y="264"/>
                  </a:cxn>
                  <a:cxn ang="0">
                    <a:pos x="10" y="254"/>
                  </a:cxn>
                  <a:cxn ang="0">
                    <a:pos x="10" y="245"/>
                  </a:cxn>
                  <a:cxn ang="0">
                    <a:pos x="10" y="233"/>
                  </a:cxn>
                  <a:cxn ang="0">
                    <a:pos x="10" y="224"/>
                  </a:cxn>
                  <a:cxn ang="0">
                    <a:pos x="10" y="211"/>
                  </a:cxn>
                  <a:cxn ang="0">
                    <a:pos x="10" y="199"/>
                  </a:cxn>
                  <a:cxn ang="0">
                    <a:pos x="10" y="186"/>
                  </a:cxn>
                  <a:cxn ang="0">
                    <a:pos x="10" y="173"/>
                  </a:cxn>
                  <a:cxn ang="0">
                    <a:pos x="10" y="157"/>
                  </a:cxn>
                  <a:cxn ang="0">
                    <a:pos x="12" y="146"/>
                  </a:cxn>
                  <a:cxn ang="0">
                    <a:pos x="10" y="133"/>
                  </a:cxn>
                  <a:cxn ang="0">
                    <a:pos x="10" y="119"/>
                  </a:cxn>
                  <a:cxn ang="0">
                    <a:pos x="10" y="104"/>
                  </a:cxn>
                  <a:cxn ang="0">
                    <a:pos x="10" y="93"/>
                  </a:cxn>
                  <a:cxn ang="0">
                    <a:pos x="10" y="79"/>
                  </a:cxn>
                  <a:cxn ang="0">
                    <a:pos x="10" y="66"/>
                  </a:cxn>
                  <a:cxn ang="0">
                    <a:pos x="10" y="55"/>
                  </a:cxn>
                  <a:cxn ang="0">
                    <a:pos x="10" y="45"/>
                  </a:cxn>
                  <a:cxn ang="0">
                    <a:pos x="10" y="34"/>
                  </a:cxn>
                  <a:cxn ang="0">
                    <a:pos x="10" y="26"/>
                  </a:cxn>
                  <a:cxn ang="0">
                    <a:pos x="8" y="11"/>
                  </a:cxn>
                  <a:cxn ang="0">
                    <a:pos x="8" y="1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2" h="290">
                    <a:moveTo>
                      <a:pt x="0" y="17"/>
                    </a:moveTo>
                    <a:lnTo>
                      <a:pt x="0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2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2" y="119"/>
                    </a:lnTo>
                    <a:lnTo>
                      <a:pt x="2" y="125"/>
                    </a:lnTo>
                    <a:lnTo>
                      <a:pt x="2" y="133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" y="150"/>
                    </a:lnTo>
                    <a:lnTo>
                      <a:pt x="2" y="155"/>
                    </a:lnTo>
                    <a:lnTo>
                      <a:pt x="2" y="163"/>
                    </a:lnTo>
                    <a:lnTo>
                      <a:pt x="2" y="167"/>
                    </a:lnTo>
                    <a:lnTo>
                      <a:pt x="2" y="174"/>
                    </a:lnTo>
                    <a:lnTo>
                      <a:pt x="2" y="180"/>
                    </a:lnTo>
                    <a:lnTo>
                      <a:pt x="2" y="186"/>
                    </a:lnTo>
                    <a:lnTo>
                      <a:pt x="2" y="192"/>
                    </a:lnTo>
                    <a:lnTo>
                      <a:pt x="2" y="197"/>
                    </a:lnTo>
                    <a:lnTo>
                      <a:pt x="2" y="203"/>
                    </a:lnTo>
                    <a:lnTo>
                      <a:pt x="2" y="209"/>
                    </a:lnTo>
                    <a:lnTo>
                      <a:pt x="2" y="214"/>
                    </a:lnTo>
                    <a:lnTo>
                      <a:pt x="2" y="218"/>
                    </a:lnTo>
                    <a:lnTo>
                      <a:pt x="2" y="224"/>
                    </a:lnTo>
                    <a:lnTo>
                      <a:pt x="2" y="230"/>
                    </a:lnTo>
                    <a:lnTo>
                      <a:pt x="2" y="233"/>
                    </a:lnTo>
                    <a:lnTo>
                      <a:pt x="2" y="239"/>
                    </a:lnTo>
                    <a:lnTo>
                      <a:pt x="2" y="243"/>
                    </a:lnTo>
                    <a:lnTo>
                      <a:pt x="4" y="249"/>
                    </a:lnTo>
                    <a:lnTo>
                      <a:pt x="4" y="256"/>
                    </a:lnTo>
                    <a:lnTo>
                      <a:pt x="4" y="264"/>
                    </a:lnTo>
                    <a:lnTo>
                      <a:pt x="4" y="270"/>
                    </a:lnTo>
                    <a:lnTo>
                      <a:pt x="4" y="277"/>
                    </a:lnTo>
                    <a:lnTo>
                      <a:pt x="4" y="279"/>
                    </a:lnTo>
                    <a:lnTo>
                      <a:pt x="4" y="283"/>
                    </a:lnTo>
                    <a:lnTo>
                      <a:pt x="4" y="287"/>
                    </a:lnTo>
                    <a:lnTo>
                      <a:pt x="4" y="287"/>
                    </a:lnTo>
                    <a:lnTo>
                      <a:pt x="10" y="290"/>
                    </a:lnTo>
                    <a:lnTo>
                      <a:pt x="10" y="289"/>
                    </a:lnTo>
                    <a:lnTo>
                      <a:pt x="10" y="287"/>
                    </a:lnTo>
                    <a:lnTo>
                      <a:pt x="10" y="283"/>
                    </a:lnTo>
                    <a:lnTo>
                      <a:pt x="10" y="277"/>
                    </a:lnTo>
                    <a:lnTo>
                      <a:pt x="10" y="271"/>
                    </a:lnTo>
                    <a:lnTo>
                      <a:pt x="10" y="264"/>
                    </a:lnTo>
                    <a:lnTo>
                      <a:pt x="10" y="258"/>
                    </a:lnTo>
                    <a:lnTo>
                      <a:pt x="10" y="254"/>
                    </a:lnTo>
                    <a:lnTo>
                      <a:pt x="10" y="251"/>
                    </a:lnTo>
                    <a:lnTo>
                      <a:pt x="10" y="245"/>
                    </a:lnTo>
                    <a:lnTo>
                      <a:pt x="10" y="239"/>
                    </a:lnTo>
                    <a:lnTo>
                      <a:pt x="10" y="233"/>
                    </a:lnTo>
                    <a:lnTo>
                      <a:pt x="10" y="228"/>
                    </a:lnTo>
                    <a:lnTo>
                      <a:pt x="10" y="224"/>
                    </a:lnTo>
                    <a:lnTo>
                      <a:pt x="10" y="216"/>
                    </a:lnTo>
                    <a:lnTo>
                      <a:pt x="10" y="211"/>
                    </a:lnTo>
                    <a:lnTo>
                      <a:pt x="10" y="205"/>
                    </a:lnTo>
                    <a:lnTo>
                      <a:pt x="10" y="199"/>
                    </a:lnTo>
                    <a:lnTo>
                      <a:pt x="10" y="192"/>
                    </a:lnTo>
                    <a:lnTo>
                      <a:pt x="10" y="186"/>
                    </a:lnTo>
                    <a:lnTo>
                      <a:pt x="10" y="178"/>
                    </a:lnTo>
                    <a:lnTo>
                      <a:pt x="10" y="173"/>
                    </a:lnTo>
                    <a:lnTo>
                      <a:pt x="10" y="165"/>
                    </a:lnTo>
                    <a:lnTo>
                      <a:pt x="10" y="157"/>
                    </a:lnTo>
                    <a:lnTo>
                      <a:pt x="10" y="152"/>
                    </a:lnTo>
                    <a:lnTo>
                      <a:pt x="12" y="146"/>
                    </a:lnTo>
                    <a:lnTo>
                      <a:pt x="10" y="140"/>
                    </a:lnTo>
                    <a:lnTo>
                      <a:pt x="10" y="133"/>
                    </a:lnTo>
                    <a:lnTo>
                      <a:pt x="10" y="125"/>
                    </a:lnTo>
                    <a:lnTo>
                      <a:pt x="10" y="119"/>
                    </a:lnTo>
                    <a:lnTo>
                      <a:pt x="10" y="112"/>
                    </a:lnTo>
                    <a:lnTo>
                      <a:pt x="10" y="104"/>
                    </a:lnTo>
                    <a:lnTo>
                      <a:pt x="10" y="98"/>
                    </a:lnTo>
                    <a:lnTo>
                      <a:pt x="10" y="93"/>
                    </a:lnTo>
                    <a:lnTo>
                      <a:pt x="10" y="85"/>
                    </a:lnTo>
                    <a:lnTo>
                      <a:pt x="10" y="79"/>
                    </a:lnTo>
                    <a:lnTo>
                      <a:pt x="10" y="72"/>
                    </a:lnTo>
                    <a:lnTo>
                      <a:pt x="10" y="66"/>
                    </a:lnTo>
                    <a:lnTo>
                      <a:pt x="10" y="60"/>
                    </a:lnTo>
                    <a:lnTo>
                      <a:pt x="10" y="55"/>
                    </a:lnTo>
                    <a:lnTo>
                      <a:pt x="10" y="49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4"/>
                    </a:lnTo>
                    <a:lnTo>
                      <a:pt x="10" y="30"/>
                    </a:lnTo>
                    <a:lnTo>
                      <a:pt x="10" y="26"/>
                    </a:lnTo>
                    <a:lnTo>
                      <a:pt x="8" y="19"/>
                    </a:lnTo>
                    <a:lnTo>
                      <a:pt x="8" y="11"/>
                    </a:lnTo>
                    <a:lnTo>
                      <a:pt x="8" y="5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6149975" y="3402013"/>
                <a:ext cx="279400" cy="242887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111" y="0"/>
                  </a:cxn>
                  <a:cxn ang="0">
                    <a:pos x="137" y="0"/>
                  </a:cxn>
                  <a:cxn ang="0">
                    <a:pos x="152" y="0"/>
                  </a:cxn>
                  <a:cxn ang="0">
                    <a:pos x="169" y="0"/>
                  </a:cxn>
                  <a:cxn ang="0">
                    <a:pos x="187" y="0"/>
                  </a:cxn>
                  <a:cxn ang="0">
                    <a:pos x="204" y="0"/>
                  </a:cxn>
                  <a:cxn ang="0">
                    <a:pos x="225" y="2"/>
                  </a:cxn>
                  <a:cxn ang="0">
                    <a:pos x="253" y="8"/>
                  </a:cxn>
                  <a:cxn ang="0">
                    <a:pos x="274" y="14"/>
                  </a:cxn>
                  <a:cxn ang="0">
                    <a:pos x="287" y="23"/>
                  </a:cxn>
                  <a:cxn ang="0">
                    <a:pos x="297" y="46"/>
                  </a:cxn>
                  <a:cxn ang="0">
                    <a:pos x="303" y="69"/>
                  </a:cxn>
                  <a:cxn ang="0">
                    <a:pos x="308" y="92"/>
                  </a:cxn>
                  <a:cxn ang="0">
                    <a:pos x="314" y="114"/>
                  </a:cxn>
                  <a:cxn ang="0">
                    <a:pos x="320" y="139"/>
                  </a:cxn>
                  <a:cxn ang="0">
                    <a:pos x="325" y="166"/>
                  </a:cxn>
                  <a:cxn ang="0">
                    <a:pos x="329" y="191"/>
                  </a:cxn>
                  <a:cxn ang="0">
                    <a:pos x="335" y="215"/>
                  </a:cxn>
                  <a:cxn ang="0">
                    <a:pos x="339" y="238"/>
                  </a:cxn>
                  <a:cxn ang="0">
                    <a:pos x="343" y="259"/>
                  </a:cxn>
                  <a:cxn ang="0">
                    <a:pos x="346" y="278"/>
                  </a:cxn>
                  <a:cxn ang="0">
                    <a:pos x="350" y="299"/>
                  </a:cxn>
                  <a:cxn ang="0">
                    <a:pos x="352" y="305"/>
                  </a:cxn>
                  <a:cxn ang="0">
                    <a:pos x="348" y="289"/>
                  </a:cxn>
                  <a:cxn ang="0">
                    <a:pos x="341" y="263"/>
                  </a:cxn>
                  <a:cxn ang="0">
                    <a:pos x="335" y="244"/>
                  </a:cxn>
                  <a:cxn ang="0">
                    <a:pos x="329" y="221"/>
                  </a:cxn>
                  <a:cxn ang="0">
                    <a:pos x="324" y="198"/>
                  </a:cxn>
                  <a:cxn ang="0">
                    <a:pos x="318" y="175"/>
                  </a:cxn>
                  <a:cxn ang="0">
                    <a:pos x="310" y="151"/>
                  </a:cxn>
                  <a:cxn ang="0">
                    <a:pos x="303" y="126"/>
                  </a:cxn>
                  <a:cxn ang="0">
                    <a:pos x="295" y="103"/>
                  </a:cxn>
                  <a:cxn ang="0">
                    <a:pos x="287" y="84"/>
                  </a:cxn>
                  <a:cxn ang="0">
                    <a:pos x="280" y="67"/>
                  </a:cxn>
                  <a:cxn ang="0">
                    <a:pos x="270" y="48"/>
                  </a:cxn>
                  <a:cxn ang="0">
                    <a:pos x="255" y="33"/>
                  </a:cxn>
                  <a:cxn ang="0">
                    <a:pos x="232" y="25"/>
                  </a:cxn>
                  <a:cxn ang="0">
                    <a:pos x="213" y="23"/>
                  </a:cxn>
                  <a:cxn ang="0">
                    <a:pos x="194" y="21"/>
                  </a:cxn>
                  <a:cxn ang="0">
                    <a:pos x="171" y="17"/>
                  </a:cxn>
                  <a:cxn ang="0">
                    <a:pos x="149" y="17"/>
                  </a:cxn>
                  <a:cxn ang="0">
                    <a:pos x="124" y="16"/>
                  </a:cxn>
                  <a:cxn ang="0">
                    <a:pos x="101" y="16"/>
                  </a:cxn>
                  <a:cxn ang="0">
                    <a:pos x="76" y="14"/>
                  </a:cxn>
                  <a:cxn ang="0">
                    <a:pos x="55" y="14"/>
                  </a:cxn>
                  <a:cxn ang="0">
                    <a:pos x="36" y="14"/>
                  </a:cxn>
                  <a:cxn ang="0">
                    <a:pos x="19" y="14"/>
                  </a:cxn>
                  <a:cxn ang="0">
                    <a:pos x="0" y="12"/>
                  </a:cxn>
                  <a:cxn ang="0">
                    <a:pos x="21" y="8"/>
                  </a:cxn>
                  <a:cxn ang="0">
                    <a:pos x="46" y="6"/>
                  </a:cxn>
                  <a:cxn ang="0">
                    <a:pos x="67" y="4"/>
                  </a:cxn>
                  <a:cxn ang="0">
                    <a:pos x="80" y="4"/>
                  </a:cxn>
                </a:cxnLst>
                <a:rect l="0" t="0" r="r" b="b"/>
                <a:pathLst>
                  <a:path w="352" h="307">
                    <a:moveTo>
                      <a:pt x="80" y="4"/>
                    </a:moveTo>
                    <a:lnTo>
                      <a:pt x="82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1" y="0"/>
                    </a:lnTo>
                    <a:lnTo>
                      <a:pt x="118" y="0"/>
                    </a:lnTo>
                    <a:lnTo>
                      <a:pt x="126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0"/>
                    </a:lnTo>
                    <a:lnTo>
                      <a:pt x="149" y="0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8" y="2"/>
                    </a:lnTo>
                    <a:lnTo>
                      <a:pt x="211" y="2"/>
                    </a:lnTo>
                    <a:lnTo>
                      <a:pt x="217" y="2"/>
                    </a:lnTo>
                    <a:lnTo>
                      <a:pt x="225" y="2"/>
                    </a:lnTo>
                    <a:lnTo>
                      <a:pt x="232" y="4"/>
                    </a:lnTo>
                    <a:lnTo>
                      <a:pt x="240" y="4"/>
                    </a:lnTo>
                    <a:lnTo>
                      <a:pt x="247" y="6"/>
                    </a:lnTo>
                    <a:lnTo>
                      <a:pt x="253" y="8"/>
                    </a:lnTo>
                    <a:lnTo>
                      <a:pt x="259" y="8"/>
                    </a:lnTo>
                    <a:lnTo>
                      <a:pt x="265" y="10"/>
                    </a:lnTo>
                    <a:lnTo>
                      <a:pt x="270" y="12"/>
                    </a:lnTo>
                    <a:lnTo>
                      <a:pt x="274" y="14"/>
                    </a:lnTo>
                    <a:lnTo>
                      <a:pt x="280" y="16"/>
                    </a:lnTo>
                    <a:lnTo>
                      <a:pt x="284" y="17"/>
                    </a:lnTo>
                    <a:lnTo>
                      <a:pt x="286" y="21"/>
                    </a:lnTo>
                    <a:lnTo>
                      <a:pt x="287" y="23"/>
                    </a:lnTo>
                    <a:lnTo>
                      <a:pt x="289" y="27"/>
                    </a:lnTo>
                    <a:lnTo>
                      <a:pt x="291" y="33"/>
                    </a:lnTo>
                    <a:lnTo>
                      <a:pt x="295" y="40"/>
                    </a:lnTo>
                    <a:lnTo>
                      <a:pt x="297" y="46"/>
                    </a:lnTo>
                    <a:lnTo>
                      <a:pt x="299" y="55"/>
                    </a:lnTo>
                    <a:lnTo>
                      <a:pt x="299" y="59"/>
                    </a:lnTo>
                    <a:lnTo>
                      <a:pt x="303" y="63"/>
                    </a:lnTo>
                    <a:lnTo>
                      <a:pt x="303" y="69"/>
                    </a:lnTo>
                    <a:lnTo>
                      <a:pt x="305" y="76"/>
                    </a:lnTo>
                    <a:lnTo>
                      <a:pt x="306" y="80"/>
                    </a:lnTo>
                    <a:lnTo>
                      <a:pt x="306" y="86"/>
                    </a:lnTo>
                    <a:lnTo>
                      <a:pt x="308" y="92"/>
                    </a:lnTo>
                    <a:lnTo>
                      <a:pt x="310" y="97"/>
                    </a:lnTo>
                    <a:lnTo>
                      <a:pt x="310" y="103"/>
                    </a:lnTo>
                    <a:lnTo>
                      <a:pt x="312" y="109"/>
                    </a:lnTo>
                    <a:lnTo>
                      <a:pt x="314" y="114"/>
                    </a:lnTo>
                    <a:lnTo>
                      <a:pt x="316" y="122"/>
                    </a:lnTo>
                    <a:lnTo>
                      <a:pt x="316" y="126"/>
                    </a:lnTo>
                    <a:lnTo>
                      <a:pt x="318" y="133"/>
                    </a:lnTo>
                    <a:lnTo>
                      <a:pt x="320" y="139"/>
                    </a:lnTo>
                    <a:lnTo>
                      <a:pt x="322" y="147"/>
                    </a:lnTo>
                    <a:lnTo>
                      <a:pt x="322" y="152"/>
                    </a:lnTo>
                    <a:lnTo>
                      <a:pt x="324" y="158"/>
                    </a:lnTo>
                    <a:lnTo>
                      <a:pt x="325" y="166"/>
                    </a:lnTo>
                    <a:lnTo>
                      <a:pt x="327" y="173"/>
                    </a:lnTo>
                    <a:lnTo>
                      <a:pt x="327" y="179"/>
                    </a:lnTo>
                    <a:lnTo>
                      <a:pt x="329" y="185"/>
                    </a:lnTo>
                    <a:lnTo>
                      <a:pt x="329" y="191"/>
                    </a:lnTo>
                    <a:lnTo>
                      <a:pt x="331" y="196"/>
                    </a:lnTo>
                    <a:lnTo>
                      <a:pt x="333" y="202"/>
                    </a:lnTo>
                    <a:lnTo>
                      <a:pt x="333" y="210"/>
                    </a:lnTo>
                    <a:lnTo>
                      <a:pt x="335" y="215"/>
                    </a:lnTo>
                    <a:lnTo>
                      <a:pt x="337" y="221"/>
                    </a:lnTo>
                    <a:lnTo>
                      <a:pt x="337" y="227"/>
                    </a:lnTo>
                    <a:lnTo>
                      <a:pt x="337" y="232"/>
                    </a:lnTo>
                    <a:lnTo>
                      <a:pt x="339" y="238"/>
                    </a:lnTo>
                    <a:lnTo>
                      <a:pt x="341" y="244"/>
                    </a:lnTo>
                    <a:lnTo>
                      <a:pt x="341" y="249"/>
                    </a:lnTo>
                    <a:lnTo>
                      <a:pt x="343" y="253"/>
                    </a:lnTo>
                    <a:lnTo>
                      <a:pt x="343" y="259"/>
                    </a:lnTo>
                    <a:lnTo>
                      <a:pt x="344" y="265"/>
                    </a:lnTo>
                    <a:lnTo>
                      <a:pt x="344" y="268"/>
                    </a:lnTo>
                    <a:lnTo>
                      <a:pt x="344" y="272"/>
                    </a:lnTo>
                    <a:lnTo>
                      <a:pt x="346" y="278"/>
                    </a:lnTo>
                    <a:lnTo>
                      <a:pt x="346" y="282"/>
                    </a:lnTo>
                    <a:lnTo>
                      <a:pt x="348" y="287"/>
                    </a:lnTo>
                    <a:lnTo>
                      <a:pt x="350" y="295"/>
                    </a:lnTo>
                    <a:lnTo>
                      <a:pt x="350" y="299"/>
                    </a:lnTo>
                    <a:lnTo>
                      <a:pt x="352" y="303"/>
                    </a:lnTo>
                    <a:lnTo>
                      <a:pt x="352" y="305"/>
                    </a:lnTo>
                    <a:lnTo>
                      <a:pt x="352" y="307"/>
                    </a:lnTo>
                    <a:lnTo>
                      <a:pt x="352" y="305"/>
                    </a:lnTo>
                    <a:lnTo>
                      <a:pt x="350" y="303"/>
                    </a:lnTo>
                    <a:lnTo>
                      <a:pt x="350" y="301"/>
                    </a:lnTo>
                    <a:lnTo>
                      <a:pt x="348" y="295"/>
                    </a:lnTo>
                    <a:lnTo>
                      <a:pt x="348" y="289"/>
                    </a:lnTo>
                    <a:lnTo>
                      <a:pt x="346" y="284"/>
                    </a:lnTo>
                    <a:lnTo>
                      <a:pt x="344" y="276"/>
                    </a:lnTo>
                    <a:lnTo>
                      <a:pt x="343" y="268"/>
                    </a:lnTo>
                    <a:lnTo>
                      <a:pt x="341" y="263"/>
                    </a:lnTo>
                    <a:lnTo>
                      <a:pt x="339" y="257"/>
                    </a:lnTo>
                    <a:lnTo>
                      <a:pt x="337" y="253"/>
                    </a:lnTo>
                    <a:lnTo>
                      <a:pt x="337" y="248"/>
                    </a:lnTo>
                    <a:lnTo>
                      <a:pt x="335" y="244"/>
                    </a:lnTo>
                    <a:lnTo>
                      <a:pt x="333" y="238"/>
                    </a:lnTo>
                    <a:lnTo>
                      <a:pt x="333" y="232"/>
                    </a:lnTo>
                    <a:lnTo>
                      <a:pt x="331" y="229"/>
                    </a:lnTo>
                    <a:lnTo>
                      <a:pt x="329" y="221"/>
                    </a:lnTo>
                    <a:lnTo>
                      <a:pt x="329" y="215"/>
                    </a:lnTo>
                    <a:lnTo>
                      <a:pt x="325" y="210"/>
                    </a:lnTo>
                    <a:lnTo>
                      <a:pt x="325" y="204"/>
                    </a:lnTo>
                    <a:lnTo>
                      <a:pt x="324" y="198"/>
                    </a:lnTo>
                    <a:lnTo>
                      <a:pt x="322" y="192"/>
                    </a:lnTo>
                    <a:lnTo>
                      <a:pt x="320" y="187"/>
                    </a:lnTo>
                    <a:lnTo>
                      <a:pt x="320" y="181"/>
                    </a:lnTo>
                    <a:lnTo>
                      <a:pt x="318" y="175"/>
                    </a:lnTo>
                    <a:lnTo>
                      <a:pt x="316" y="170"/>
                    </a:lnTo>
                    <a:lnTo>
                      <a:pt x="314" y="162"/>
                    </a:lnTo>
                    <a:lnTo>
                      <a:pt x="312" y="158"/>
                    </a:lnTo>
                    <a:lnTo>
                      <a:pt x="310" y="151"/>
                    </a:lnTo>
                    <a:lnTo>
                      <a:pt x="308" y="145"/>
                    </a:lnTo>
                    <a:lnTo>
                      <a:pt x="306" y="139"/>
                    </a:lnTo>
                    <a:lnTo>
                      <a:pt x="305" y="133"/>
                    </a:lnTo>
                    <a:lnTo>
                      <a:pt x="303" y="126"/>
                    </a:lnTo>
                    <a:lnTo>
                      <a:pt x="301" y="122"/>
                    </a:lnTo>
                    <a:lnTo>
                      <a:pt x="299" y="116"/>
                    </a:lnTo>
                    <a:lnTo>
                      <a:pt x="297" y="111"/>
                    </a:lnTo>
                    <a:lnTo>
                      <a:pt x="295" y="103"/>
                    </a:lnTo>
                    <a:lnTo>
                      <a:pt x="293" y="99"/>
                    </a:lnTo>
                    <a:lnTo>
                      <a:pt x="291" y="94"/>
                    </a:lnTo>
                    <a:lnTo>
                      <a:pt x="289" y="90"/>
                    </a:lnTo>
                    <a:lnTo>
                      <a:pt x="287" y="84"/>
                    </a:lnTo>
                    <a:lnTo>
                      <a:pt x="286" y="78"/>
                    </a:lnTo>
                    <a:lnTo>
                      <a:pt x="284" y="74"/>
                    </a:lnTo>
                    <a:lnTo>
                      <a:pt x="282" y="71"/>
                    </a:lnTo>
                    <a:lnTo>
                      <a:pt x="280" y="67"/>
                    </a:lnTo>
                    <a:lnTo>
                      <a:pt x="278" y="63"/>
                    </a:lnTo>
                    <a:lnTo>
                      <a:pt x="274" y="59"/>
                    </a:lnTo>
                    <a:lnTo>
                      <a:pt x="274" y="55"/>
                    </a:lnTo>
                    <a:lnTo>
                      <a:pt x="270" y="48"/>
                    </a:lnTo>
                    <a:lnTo>
                      <a:pt x="266" y="44"/>
                    </a:lnTo>
                    <a:lnTo>
                      <a:pt x="263" y="38"/>
                    </a:lnTo>
                    <a:lnTo>
                      <a:pt x="259" y="36"/>
                    </a:lnTo>
                    <a:lnTo>
                      <a:pt x="255" y="33"/>
                    </a:lnTo>
                    <a:lnTo>
                      <a:pt x="251" y="31"/>
                    </a:lnTo>
                    <a:lnTo>
                      <a:pt x="244" y="29"/>
                    </a:lnTo>
                    <a:lnTo>
                      <a:pt x="236" y="27"/>
                    </a:lnTo>
                    <a:lnTo>
                      <a:pt x="232" y="25"/>
                    </a:lnTo>
                    <a:lnTo>
                      <a:pt x="228" y="25"/>
                    </a:lnTo>
                    <a:lnTo>
                      <a:pt x="223" y="23"/>
                    </a:lnTo>
                    <a:lnTo>
                      <a:pt x="219" y="23"/>
                    </a:lnTo>
                    <a:lnTo>
                      <a:pt x="213" y="23"/>
                    </a:lnTo>
                    <a:lnTo>
                      <a:pt x="209" y="21"/>
                    </a:lnTo>
                    <a:lnTo>
                      <a:pt x="204" y="21"/>
                    </a:lnTo>
                    <a:lnTo>
                      <a:pt x="200" y="21"/>
                    </a:lnTo>
                    <a:lnTo>
                      <a:pt x="194" y="21"/>
                    </a:lnTo>
                    <a:lnTo>
                      <a:pt x="189" y="19"/>
                    </a:lnTo>
                    <a:lnTo>
                      <a:pt x="183" y="19"/>
                    </a:lnTo>
                    <a:lnTo>
                      <a:pt x="177" y="19"/>
                    </a:lnTo>
                    <a:lnTo>
                      <a:pt x="171" y="17"/>
                    </a:lnTo>
                    <a:lnTo>
                      <a:pt x="166" y="17"/>
                    </a:lnTo>
                    <a:lnTo>
                      <a:pt x="160" y="17"/>
                    </a:lnTo>
                    <a:lnTo>
                      <a:pt x="154" y="17"/>
                    </a:lnTo>
                    <a:lnTo>
                      <a:pt x="149" y="17"/>
                    </a:lnTo>
                    <a:lnTo>
                      <a:pt x="143" y="17"/>
                    </a:lnTo>
                    <a:lnTo>
                      <a:pt x="135" y="16"/>
                    </a:lnTo>
                    <a:lnTo>
                      <a:pt x="130" y="16"/>
                    </a:lnTo>
                    <a:lnTo>
                      <a:pt x="124" y="16"/>
                    </a:lnTo>
                    <a:lnTo>
                      <a:pt x="118" y="16"/>
                    </a:lnTo>
                    <a:lnTo>
                      <a:pt x="112" y="16"/>
                    </a:lnTo>
                    <a:lnTo>
                      <a:pt x="107" y="16"/>
                    </a:lnTo>
                    <a:lnTo>
                      <a:pt x="101" y="16"/>
                    </a:lnTo>
                    <a:lnTo>
                      <a:pt x="95" y="16"/>
                    </a:lnTo>
                    <a:lnTo>
                      <a:pt x="88" y="14"/>
                    </a:lnTo>
                    <a:lnTo>
                      <a:pt x="82" y="14"/>
                    </a:lnTo>
                    <a:lnTo>
                      <a:pt x="76" y="14"/>
                    </a:lnTo>
                    <a:lnTo>
                      <a:pt x="71" y="14"/>
                    </a:lnTo>
                    <a:lnTo>
                      <a:pt x="67" y="14"/>
                    </a:lnTo>
                    <a:lnTo>
                      <a:pt x="61" y="14"/>
                    </a:lnTo>
                    <a:lnTo>
                      <a:pt x="55" y="14"/>
                    </a:lnTo>
                    <a:lnTo>
                      <a:pt x="52" y="14"/>
                    </a:lnTo>
                    <a:lnTo>
                      <a:pt x="46" y="14"/>
                    </a:lnTo>
                    <a:lnTo>
                      <a:pt x="42" y="14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7" y="14"/>
                    </a:lnTo>
                    <a:lnTo>
                      <a:pt x="19" y="14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21" y="8"/>
                    </a:lnTo>
                    <a:lnTo>
                      <a:pt x="29" y="8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7" y="4"/>
                    </a:lnTo>
                    <a:lnTo>
                      <a:pt x="63" y="4"/>
                    </a:lnTo>
                    <a:lnTo>
                      <a:pt x="67" y="4"/>
                    </a:lnTo>
                    <a:lnTo>
                      <a:pt x="72" y="4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5029200" y="3781425"/>
                <a:ext cx="608012" cy="246062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4" y="245"/>
                  </a:cxn>
                  <a:cxn ang="0">
                    <a:pos x="9" y="218"/>
                  </a:cxn>
                  <a:cxn ang="0">
                    <a:pos x="17" y="201"/>
                  </a:cxn>
                  <a:cxn ang="0">
                    <a:pos x="25" y="182"/>
                  </a:cxn>
                  <a:cxn ang="0">
                    <a:pos x="32" y="163"/>
                  </a:cxn>
                  <a:cxn ang="0">
                    <a:pos x="42" y="142"/>
                  </a:cxn>
                  <a:cxn ang="0">
                    <a:pos x="55" y="121"/>
                  </a:cxn>
                  <a:cxn ang="0">
                    <a:pos x="68" y="100"/>
                  </a:cxn>
                  <a:cxn ang="0">
                    <a:pos x="84" y="81"/>
                  </a:cxn>
                  <a:cxn ang="0">
                    <a:pos x="103" y="62"/>
                  </a:cxn>
                  <a:cxn ang="0">
                    <a:pos x="120" y="43"/>
                  </a:cxn>
                  <a:cxn ang="0">
                    <a:pos x="143" y="26"/>
                  </a:cxn>
                  <a:cxn ang="0">
                    <a:pos x="557" y="0"/>
                  </a:cxn>
                  <a:cxn ang="0">
                    <a:pos x="588" y="9"/>
                  </a:cxn>
                  <a:cxn ang="0">
                    <a:pos x="616" y="24"/>
                  </a:cxn>
                  <a:cxn ang="0">
                    <a:pos x="643" y="41"/>
                  </a:cxn>
                  <a:cxn ang="0">
                    <a:pos x="668" y="64"/>
                  </a:cxn>
                  <a:cxn ang="0">
                    <a:pos x="690" y="85"/>
                  </a:cxn>
                  <a:cxn ang="0">
                    <a:pos x="709" y="112"/>
                  </a:cxn>
                  <a:cxn ang="0">
                    <a:pos x="725" y="135"/>
                  </a:cxn>
                  <a:cxn ang="0">
                    <a:pos x="734" y="159"/>
                  </a:cxn>
                  <a:cxn ang="0">
                    <a:pos x="740" y="184"/>
                  </a:cxn>
                  <a:cxn ang="0">
                    <a:pos x="747" y="209"/>
                  </a:cxn>
                  <a:cxn ang="0">
                    <a:pos x="751" y="232"/>
                  </a:cxn>
                  <a:cxn ang="0">
                    <a:pos x="757" y="256"/>
                  </a:cxn>
                  <a:cxn ang="0">
                    <a:pos x="759" y="273"/>
                  </a:cxn>
                  <a:cxn ang="0">
                    <a:pos x="763" y="291"/>
                  </a:cxn>
                  <a:cxn ang="0">
                    <a:pos x="765" y="304"/>
                  </a:cxn>
                  <a:cxn ang="0">
                    <a:pos x="719" y="298"/>
                  </a:cxn>
                  <a:cxn ang="0">
                    <a:pos x="717" y="277"/>
                  </a:cxn>
                  <a:cxn ang="0">
                    <a:pos x="709" y="253"/>
                  </a:cxn>
                  <a:cxn ang="0">
                    <a:pos x="696" y="222"/>
                  </a:cxn>
                  <a:cxn ang="0">
                    <a:pos x="683" y="201"/>
                  </a:cxn>
                  <a:cxn ang="0">
                    <a:pos x="664" y="178"/>
                  </a:cxn>
                  <a:cxn ang="0">
                    <a:pos x="647" y="159"/>
                  </a:cxn>
                  <a:cxn ang="0">
                    <a:pos x="626" y="140"/>
                  </a:cxn>
                  <a:cxn ang="0">
                    <a:pos x="603" y="125"/>
                  </a:cxn>
                  <a:cxn ang="0">
                    <a:pos x="578" y="108"/>
                  </a:cxn>
                  <a:cxn ang="0">
                    <a:pos x="548" y="91"/>
                  </a:cxn>
                  <a:cxn ang="0">
                    <a:pos x="517" y="80"/>
                  </a:cxn>
                  <a:cxn ang="0">
                    <a:pos x="485" y="72"/>
                  </a:cxn>
                  <a:cxn ang="0">
                    <a:pos x="456" y="70"/>
                  </a:cxn>
                  <a:cxn ang="0">
                    <a:pos x="426" y="70"/>
                  </a:cxn>
                  <a:cxn ang="0">
                    <a:pos x="396" y="72"/>
                  </a:cxn>
                  <a:cxn ang="0">
                    <a:pos x="365" y="76"/>
                  </a:cxn>
                  <a:cxn ang="0">
                    <a:pos x="335" y="81"/>
                  </a:cxn>
                  <a:cxn ang="0">
                    <a:pos x="306" y="89"/>
                  </a:cxn>
                  <a:cxn ang="0">
                    <a:pos x="280" y="99"/>
                  </a:cxn>
                  <a:cxn ang="0">
                    <a:pos x="255" y="108"/>
                  </a:cxn>
                  <a:cxn ang="0">
                    <a:pos x="234" y="119"/>
                  </a:cxn>
                  <a:cxn ang="0">
                    <a:pos x="215" y="129"/>
                  </a:cxn>
                  <a:cxn ang="0">
                    <a:pos x="196" y="142"/>
                  </a:cxn>
                  <a:cxn ang="0">
                    <a:pos x="177" y="161"/>
                  </a:cxn>
                  <a:cxn ang="0">
                    <a:pos x="162" y="180"/>
                  </a:cxn>
                  <a:cxn ang="0">
                    <a:pos x="150" y="201"/>
                  </a:cxn>
                  <a:cxn ang="0">
                    <a:pos x="143" y="220"/>
                  </a:cxn>
                  <a:cxn ang="0">
                    <a:pos x="135" y="241"/>
                  </a:cxn>
                  <a:cxn ang="0">
                    <a:pos x="127" y="260"/>
                  </a:cxn>
                  <a:cxn ang="0">
                    <a:pos x="125" y="279"/>
                  </a:cxn>
                </a:cxnLst>
                <a:rect l="0" t="0" r="r" b="b"/>
                <a:pathLst>
                  <a:path w="765" h="310">
                    <a:moveTo>
                      <a:pt x="0" y="275"/>
                    </a:moveTo>
                    <a:lnTo>
                      <a:pt x="0" y="273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0" y="262"/>
                    </a:lnTo>
                    <a:lnTo>
                      <a:pt x="2" y="258"/>
                    </a:lnTo>
                    <a:lnTo>
                      <a:pt x="2" y="253"/>
                    </a:lnTo>
                    <a:lnTo>
                      <a:pt x="4" y="245"/>
                    </a:lnTo>
                    <a:lnTo>
                      <a:pt x="6" y="239"/>
                    </a:lnTo>
                    <a:lnTo>
                      <a:pt x="8" y="232"/>
                    </a:lnTo>
                    <a:lnTo>
                      <a:pt x="9" y="224"/>
                    </a:lnTo>
                    <a:lnTo>
                      <a:pt x="9" y="218"/>
                    </a:lnTo>
                    <a:lnTo>
                      <a:pt x="11" y="215"/>
                    </a:lnTo>
                    <a:lnTo>
                      <a:pt x="13" y="211"/>
                    </a:lnTo>
                    <a:lnTo>
                      <a:pt x="15" y="207"/>
                    </a:lnTo>
                    <a:lnTo>
                      <a:pt x="17" y="201"/>
                    </a:lnTo>
                    <a:lnTo>
                      <a:pt x="17" y="197"/>
                    </a:lnTo>
                    <a:lnTo>
                      <a:pt x="19" y="194"/>
                    </a:lnTo>
                    <a:lnTo>
                      <a:pt x="21" y="188"/>
                    </a:lnTo>
                    <a:lnTo>
                      <a:pt x="25" y="182"/>
                    </a:lnTo>
                    <a:lnTo>
                      <a:pt x="27" y="178"/>
                    </a:lnTo>
                    <a:lnTo>
                      <a:pt x="28" y="175"/>
                    </a:lnTo>
                    <a:lnTo>
                      <a:pt x="30" y="169"/>
                    </a:lnTo>
                    <a:lnTo>
                      <a:pt x="32" y="163"/>
                    </a:lnTo>
                    <a:lnTo>
                      <a:pt x="36" y="159"/>
                    </a:lnTo>
                    <a:lnTo>
                      <a:pt x="38" y="152"/>
                    </a:lnTo>
                    <a:lnTo>
                      <a:pt x="40" y="148"/>
                    </a:lnTo>
                    <a:lnTo>
                      <a:pt x="42" y="142"/>
                    </a:lnTo>
                    <a:lnTo>
                      <a:pt x="46" y="138"/>
                    </a:lnTo>
                    <a:lnTo>
                      <a:pt x="47" y="133"/>
                    </a:lnTo>
                    <a:lnTo>
                      <a:pt x="51" y="127"/>
                    </a:lnTo>
                    <a:lnTo>
                      <a:pt x="55" y="121"/>
                    </a:lnTo>
                    <a:lnTo>
                      <a:pt x="59" y="116"/>
                    </a:lnTo>
                    <a:lnTo>
                      <a:pt x="61" y="110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5"/>
                    </a:lnTo>
                    <a:lnTo>
                      <a:pt x="76" y="91"/>
                    </a:lnTo>
                    <a:lnTo>
                      <a:pt x="80" y="85"/>
                    </a:lnTo>
                    <a:lnTo>
                      <a:pt x="84" y="81"/>
                    </a:lnTo>
                    <a:lnTo>
                      <a:pt x="87" y="76"/>
                    </a:lnTo>
                    <a:lnTo>
                      <a:pt x="93" y="70"/>
                    </a:lnTo>
                    <a:lnTo>
                      <a:pt x="97" y="66"/>
                    </a:lnTo>
                    <a:lnTo>
                      <a:pt x="103" y="62"/>
                    </a:lnTo>
                    <a:lnTo>
                      <a:pt x="106" y="57"/>
                    </a:lnTo>
                    <a:lnTo>
                      <a:pt x="110" y="53"/>
                    </a:lnTo>
                    <a:lnTo>
                      <a:pt x="116" y="47"/>
                    </a:lnTo>
                    <a:lnTo>
                      <a:pt x="120" y="43"/>
                    </a:lnTo>
                    <a:lnTo>
                      <a:pt x="125" y="38"/>
                    </a:lnTo>
                    <a:lnTo>
                      <a:pt x="131" y="34"/>
                    </a:lnTo>
                    <a:lnTo>
                      <a:pt x="137" y="30"/>
                    </a:lnTo>
                    <a:lnTo>
                      <a:pt x="143" y="26"/>
                    </a:lnTo>
                    <a:lnTo>
                      <a:pt x="150" y="22"/>
                    </a:lnTo>
                    <a:lnTo>
                      <a:pt x="156" y="19"/>
                    </a:lnTo>
                    <a:lnTo>
                      <a:pt x="162" y="17"/>
                    </a:lnTo>
                    <a:lnTo>
                      <a:pt x="557" y="0"/>
                    </a:lnTo>
                    <a:lnTo>
                      <a:pt x="565" y="2"/>
                    </a:lnTo>
                    <a:lnTo>
                      <a:pt x="572" y="3"/>
                    </a:lnTo>
                    <a:lnTo>
                      <a:pt x="580" y="7"/>
                    </a:lnTo>
                    <a:lnTo>
                      <a:pt x="588" y="9"/>
                    </a:lnTo>
                    <a:lnTo>
                      <a:pt x="593" y="13"/>
                    </a:lnTo>
                    <a:lnTo>
                      <a:pt x="601" y="17"/>
                    </a:lnTo>
                    <a:lnTo>
                      <a:pt x="609" y="21"/>
                    </a:lnTo>
                    <a:lnTo>
                      <a:pt x="616" y="24"/>
                    </a:lnTo>
                    <a:lnTo>
                      <a:pt x="622" y="28"/>
                    </a:lnTo>
                    <a:lnTo>
                      <a:pt x="629" y="34"/>
                    </a:lnTo>
                    <a:lnTo>
                      <a:pt x="635" y="38"/>
                    </a:lnTo>
                    <a:lnTo>
                      <a:pt x="643" y="41"/>
                    </a:lnTo>
                    <a:lnTo>
                      <a:pt x="649" y="47"/>
                    </a:lnTo>
                    <a:lnTo>
                      <a:pt x="656" y="53"/>
                    </a:lnTo>
                    <a:lnTo>
                      <a:pt x="662" y="59"/>
                    </a:lnTo>
                    <a:lnTo>
                      <a:pt x="668" y="64"/>
                    </a:lnTo>
                    <a:lnTo>
                      <a:pt x="673" y="70"/>
                    </a:lnTo>
                    <a:lnTo>
                      <a:pt x="679" y="76"/>
                    </a:lnTo>
                    <a:lnTo>
                      <a:pt x="685" y="80"/>
                    </a:lnTo>
                    <a:lnTo>
                      <a:pt x="690" y="85"/>
                    </a:lnTo>
                    <a:lnTo>
                      <a:pt x="694" y="93"/>
                    </a:lnTo>
                    <a:lnTo>
                      <a:pt x="700" y="99"/>
                    </a:lnTo>
                    <a:lnTo>
                      <a:pt x="704" y="104"/>
                    </a:lnTo>
                    <a:lnTo>
                      <a:pt x="709" y="112"/>
                    </a:lnTo>
                    <a:lnTo>
                      <a:pt x="713" y="118"/>
                    </a:lnTo>
                    <a:lnTo>
                      <a:pt x="717" y="123"/>
                    </a:lnTo>
                    <a:lnTo>
                      <a:pt x="721" y="129"/>
                    </a:lnTo>
                    <a:lnTo>
                      <a:pt x="725" y="135"/>
                    </a:lnTo>
                    <a:lnTo>
                      <a:pt x="726" y="140"/>
                    </a:lnTo>
                    <a:lnTo>
                      <a:pt x="728" y="148"/>
                    </a:lnTo>
                    <a:lnTo>
                      <a:pt x="732" y="154"/>
                    </a:lnTo>
                    <a:lnTo>
                      <a:pt x="734" y="159"/>
                    </a:lnTo>
                    <a:lnTo>
                      <a:pt x="736" y="165"/>
                    </a:lnTo>
                    <a:lnTo>
                      <a:pt x="738" y="171"/>
                    </a:lnTo>
                    <a:lnTo>
                      <a:pt x="740" y="177"/>
                    </a:lnTo>
                    <a:lnTo>
                      <a:pt x="740" y="184"/>
                    </a:lnTo>
                    <a:lnTo>
                      <a:pt x="742" y="190"/>
                    </a:lnTo>
                    <a:lnTo>
                      <a:pt x="744" y="196"/>
                    </a:lnTo>
                    <a:lnTo>
                      <a:pt x="746" y="201"/>
                    </a:lnTo>
                    <a:lnTo>
                      <a:pt x="747" y="209"/>
                    </a:lnTo>
                    <a:lnTo>
                      <a:pt x="747" y="215"/>
                    </a:lnTo>
                    <a:lnTo>
                      <a:pt x="749" y="220"/>
                    </a:lnTo>
                    <a:lnTo>
                      <a:pt x="751" y="226"/>
                    </a:lnTo>
                    <a:lnTo>
                      <a:pt x="751" y="232"/>
                    </a:lnTo>
                    <a:lnTo>
                      <a:pt x="753" y="237"/>
                    </a:lnTo>
                    <a:lnTo>
                      <a:pt x="755" y="243"/>
                    </a:lnTo>
                    <a:lnTo>
                      <a:pt x="755" y="249"/>
                    </a:lnTo>
                    <a:lnTo>
                      <a:pt x="757" y="256"/>
                    </a:lnTo>
                    <a:lnTo>
                      <a:pt x="757" y="260"/>
                    </a:lnTo>
                    <a:lnTo>
                      <a:pt x="759" y="264"/>
                    </a:lnTo>
                    <a:lnTo>
                      <a:pt x="759" y="270"/>
                    </a:lnTo>
                    <a:lnTo>
                      <a:pt x="759" y="273"/>
                    </a:lnTo>
                    <a:lnTo>
                      <a:pt x="761" y="277"/>
                    </a:lnTo>
                    <a:lnTo>
                      <a:pt x="761" y="283"/>
                    </a:lnTo>
                    <a:lnTo>
                      <a:pt x="763" y="287"/>
                    </a:lnTo>
                    <a:lnTo>
                      <a:pt x="763" y="291"/>
                    </a:lnTo>
                    <a:lnTo>
                      <a:pt x="763" y="296"/>
                    </a:lnTo>
                    <a:lnTo>
                      <a:pt x="765" y="300"/>
                    </a:lnTo>
                    <a:lnTo>
                      <a:pt x="765" y="304"/>
                    </a:lnTo>
                    <a:lnTo>
                      <a:pt x="765" y="304"/>
                    </a:lnTo>
                    <a:lnTo>
                      <a:pt x="721" y="310"/>
                    </a:lnTo>
                    <a:lnTo>
                      <a:pt x="721" y="308"/>
                    </a:lnTo>
                    <a:lnTo>
                      <a:pt x="721" y="304"/>
                    </a:lnTo>
                    <a:lnTo>
                      <a:pt x="719" y="298"/>
                    </a:lnTo>
                    <a:lnTo>
                      <a:pt x="719" y="291"/>
                    </a:lnTo>
                    <a:lnTo>
                      <a:pt x="719" y="287"/>
                    </a:lnTo>
                    <a:lnTo>
                      <a:pt x="719" y="281"/>
                    </a:lnTo>
                    <a:lnTo>
                      <a:pt x="717" y="277"/>
                    </a:lnTo>
                    <a:lnTo>
                      <a:pt x="715" y="272"/>
                    </a:lnTo>
                    <a:lnTo>
                      <a:pt x="713" y="264"/>
                    </a:lnTo>
                    <a:lnTo>
                      <a:pt x="711" y="258"/>
                    </a:lnTo>
                    <a:lnTo>
                      <a:pt x="709" y="253"/>
                    </a:lnTo>
                    <a:lnTo>
                      <a:pt x="707" y="245"/>
                    </a:lnTo>
                    <a:lnTo>
                      <a:pt x="704" y="237"/>
                    </a:lnTo>
                    <a:lnTo>
                      <a:pt x="700" y="230"/>
                    </a:lnTo>
                    <a:lnTo>
                      <a:pt x="696" y="222"/>
                    </a:lnTo>
                    <a:lnTo>
                      <a:pt x="692" y="215"/>
                    </a:lnTo>
                    <a:lnTo>
                      <a:pt x="688" y="211"/>
                    </a:lnTo>
                    <a:lnTo>
                      <a:pt x="685" y="207"/>
                    </a:lnTo>
                    <a:lnTo>
                      <a:pt x="683" y="201"/>
                    </a:lnTo>
                    <a:lnTo>
                      <a:pt x="681" y="197"/>
                    </a:lnTo>
                    <a:lnTo>
                      <a:pt x="673" y="190"/>
                    </a:lnTo>
                    <a:lnTo>
                      <a:pt x="668" y="182"/>
                    </a:lnTo>
                    <a:lnTo>
                      <a:pt x="664" y="178"/>
                    </a:lnTo>
                    <a:lnTo>
                      <a:pt x="660" y="173"/>
                    </a:lnTo>
                    <a:lnTo>
                      <a:pt x="654" y="169"/>
                    </a:lnTo>
                    <a:lnTo>
                      <a:pt x="650" y="163"/>
                    </a:lnTo>
                    <a:lnTo>
                      <a:pt x="647" y="159"/>
                    </a:lnTo>
                    <a:lnTo>
                      <a:pt x="641" y="156"/>
                    </a:lnTo>
                    <a:lnTo>
                      <a:pt x="637" y="150"/>
                    </a:lnTo>
                    <a:lnTo>
                      <a:pt x="633" y="146"/>
                    </a:lnTo>
                    <a:lnTo>
                      <a:pt x="626" y="140"/>
                    </a:lnTo>
                    <a:lnTo>
                      <a:pt x="620" y="138"/>
                    </a:lnTo>
                    <a:lnTo>
                      <a:pt x="614" y="133"/>
                    </a:lnTo>
                    <a:lnTo>
                      <a:pt x="610" y="129"/>
                    </a:lnTo>
                    <a:lnTo>
                      <a:pt x="603" y="125"/>
                    </a:lnTo>
                    <a:lnTo>
                      <a:pt x="597" y="119"/>
                    </a:lnTo>
                    <a:lnTo>
                      <a:pt x="590" y="116"/>
                    </a:lnTo>
                    <a:lnTo>
                      <a:pt x="586" y="112"/>
                    </a:lnTo>
                    <a:lnTo>
                      <a:pt x="578" y="108"/>
                    </a:lnTo>
                    <a:lnTo>
                      <a:pt x="571" y="102"/>
                    </a:lnTo>
                    <a:lnTo>
                      <a:pt x="563" y="99"/>
                    </a:lnTo>
                    <a:lnTo>
                      <a:pt x="555" y="95"/>
                    </a:lnTo>
                    <a:lnTo>
                      <a:pt x="548" y="91"/>
                    </a:lnTo>
                    <a:lnTo>
                      <a:pt x="540" y="87"/>
                    </a:lnTo>
                    <a:lnTo>
                      <a:pt x="532" y="85"/>
                    </a:lnTo>
                    <a:lnTo>
                      <a:pt x="525" y="83"/>
                    </a:lnTo>
                    <a:lnTo>
                      <a:pt x="517" y="80"/>
                    </a:lnTo>
                    <a:lnTo>
                      <a:pt x="510" y="78"/>
                    </a:lnTo>
                    <a:lnTo>
                      <a:pt x="502" y="78"/>
                    </a:lnTo>
                    <a:lnTo>
                      <a:pt x="494" y="76"/>
                    </a:lnTo>
                    <a:lnTo>
                      <a:pt x="485" y="72"/>
                    </a:lnTo>
                    <a:lnTo>
                      <a:pt x="481" y="72"/>
                    </a:lnTo>
                    <a:lnTo>
                      <a:pt x="472" y="72"/>
                    </a:lnTo>
                    <a:lnTo>
                      <a:pt x="466" y="72"/>
                    </a:lnTo>
                    <a:lnTo>
                      <a:pt x="456" y="70"/>
                    </a:lnTo>
                    <a:lnTo>
                      <a:pt x="449" y="70"/>
                    </a:lnTo>
                    <a:lnTo>
                      <a:pt x="441" y="70"/>
                    </a:lnTo>
                    <a:lnTo>
                      <a:pt x="434" y="70"/>
                    </a:lnTo>
                    <a:lnTo>
                      <a:pt x="426" y="70"/>
                    </a:lnTo>
                    <a:lnTo>
                      <a:pt x="418" y="70"/>
                    </a:lnTo>
                    <a:lnTo>
                      <a:pt x="411" y="70"/>
                    </a:lnTo>
                    <a:lnTo>
                      <a:pt x="403" y="72"/>
                    </a:lnTo>
                    <a:lnTo>
                      <a:pt x="396" y="72"/>
                    </a:lnTo>
                    <a:lnTo>
                      <a:pt x="388" y="72"/>
                    </a:lnTo>
                    <a:lnTo>
                      <a:pt x="380" y="72"/>
                    </a:lnTo>
                    <a:lnTo>
                      <a:pt x="373" y="76"/>
                    </a:lnTo>
                    <a:lnTo>
                      <a:pt x="365" y="76"/>
                    </a:lnTo>
                    <a:lnTo>
                      <a:pt x="358" y="78"/>
                    </a:lnTo>
                    <a:lnTo>
                      <a:pt x="350" y="78"/>
                    </a:lnTo>
                    <a:lnTo>
                      <a:pt x="342" y="81"/>
                    </a:lnTo>
                    <a:lnTo>
                      <a:pt x="335" y="81"/>
                    </a:lnTo>
                    <a:lnTo>
                      <a:pt x="327" y="83"/>
                    </a:lnTo>
                    <a:lnTo>
                      <a:pt x="319" y="85"/>
                    </a:lnTo>
                    <a:lnTo>
                      <a:pt x="314" y="87"/>
                    </a:lnTo>
                    <a:lnTo>
                      <a:pt x="306" y="89"/>
                    </a:lnTo>
                    <a:lnTo>
                      <a:pt x="300" y="93"/>
                    </a:lnTo>
                    <a:lnTo>
                      <a:pt x="293" y="93"/>
                    </a:lnTo>
                    <a:lnTo>
                      <a:pt x="287" y="97"/>
                    </a:lnTo>
                    <a:lnTo>
                      <a:pt x="280" y="99"/>
                    </a:lnTo>
                    <a:lnTo>
                      <a:pt x="274" y="100"/>
                    </a:lnTo>
                    <a:lnTo>
                      <a:pt x="268" y="102"/>
                    </a:lnTo>
                    <a:lnTo>
                      <a:pt x="262" y="104"/>
                    </a:lnTo>
                    <a:lnTo>
                      <a:pt x="255" y="108"/>
                    </a:lnTo>
                    <a:lnTo>
                      <a:pt x="249" y="110"/>
                    </a:lnTo>
                    <a:lnTo>
                      <a:pt x="245" y="114"/>
                    </a:lnTo>
                    <a:lnTo>
                      <a:pt x="240" y="118"/>
                    </a:lnTo>
                    <a:lnTo>
                      <a:pt x="234" y="119"/>
                    </a:lnTo>
                    <a:lnTo>
                      <a:pt x="228" y="121"/>
                    </a:lnTo>
                    <a:lnTo>
                      <a:pt x="224" y="123"/>
                    </a:lnTo>
                    <a:lnTo>
                      <a:pt x="221" y="127"/>
                    </a:lnTo>
                    <a:lnTo>
                      <a:pt x="215" y="129"/>
                    </a:lnTo>
                    <a:lnTo>
                      <a:pt x="211" y="133"/>
                    </a:lnTo>
                    <a:lnTo>
                      <a:pt x="205" y="135"/>
                    </a:lnTo>
                    <a:lnTo>
                      <a:pt x="203" y="138"/>
                    </a:lnTo>
                    <a:lnTo>
                      <a:pt x="196" y="142"/>
                    </a:lnTo>
                    <a:lnTo>
                      <a:pt x="190" y="148"/>
                    </a:lnTo>
                    <a:lnTo>
                      <a:pt x="184" y="152"/>
                    </a:lnTo>
                    <a:lnTo>
                      <a:pt x="181" y="157"/>
                    </a:lnTo>
                    <a:lnTo>
                      <a:pt x="177" y="161"/>
                    </a:lnTo>
                    <a:lnTo>
                      <a:pt x="173" y="167"/>
                    </a:lnTo>
                    <a:lnTo>
                      <a:pt x="169" y="171"/>
                    </a:lnTo>
                    <a:lnTo>
                      <a:pt x="165" y="177"/>
                    </a:lnTo>
                    <a:lnTo>
                      <a:pt x="162" y="180"/>
                    </a:lnTo>
                    <a:lnTo>
                      <a:pt x="158" y="186"/>
                    </a:lnTo>
                    <a:lnTo>
                      <a:pt x="158" y="192"/>
                    </a:lnTo>
                    <a:lnTo>
                      <a:pt x="154" y="197"/>
                    </a:lnTo>
                    <a:lnTo>
                      <a:pt x="150" y="201"/>
                    </a:lnTo>
                    <a:lnTo>
                      <a:pt x="148" y="207"/>
                    </a:lnTo>
                    <a:lnTo>
                      <a:pt x="146" y="211"/>
                    </a:lnTo>
                    <a:lnTo>
                      <a:pt x="144" y="216"/>
                    </a:lnTo>
                    <a:lnTo>
                      <a:pt x="143" y="220"/>
                    </a:lnTo>
                    <a:lnTo>
                      <a:pt x="141" y="226"/>
                    </a:lnTo>
                    <a:lnTo>
                      <a:pt x="139" y="232"/>
                    </a:lnTo>
                    <a:lnTo>
                      <a:pt x="137" y="237"/>
                    </a:lnTo>
                    <a:lnTo>
                      <a:pt x="135" y="241"/>
                    </a:lnTo>
                    <a:lnTo>
                      <a:pt x="133" y="245"/>
                    </a:lnTo>
                    <a:lnTo>
                      <a:pt x="131" y="249"/>
                    </a:lnTo>
                    <a:lnTo>
                      <a:pt x="131" y="253"/>
                    </a:lnTo>
                    <a:lnTo>
                      <a:pt x="127" y="260"/>
                    </a:lnTo>
                    <a:lnTo>
                      <a:pt x="127" y="268"/>
                    </a:lnTo>
                    <a:lnTo>
                      <a:pt x="125" y="273"/>
                    </a:lnTo>
                    <a:lnTo>
                      <a:pt x="125" y="277"/>
                    </a:lnTo>
                    <a:lnTo>
                      <a:pt x="125" y="279"/>
                    </a:lnTo>
                    <a:lnTo>
                      <a:pt x="125" y="281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6235700" y="3362325"/>
                <a:ext cx="171450" cy="206375"/>
              </a:xfrm>
              <a:custGeom>
                <a:avLst/>
                <a:gdLst/>
                <a:ahLst/>
                <a:cxnLst>
                  <a:cxn ang="0">
                    <a:pos x="182" y="11"/>
                  </a:cxn>
                  <a:cxn ang="0">
                    <a:pos x="167" y="23"/>
                  </a:cxn>
                  <a:cxn ang="0">
                    <a:pos x="156" y="34"/>
                  </a:cxn>
                  <a:cxn ang="0">
                    <a:pos x="148" y="44"/>
                  </a:cxn>
                  <a:cxn ang="0">
                    <a:pos x="138" y="53"/>
                  </a:cxn>
                  <a:cxn ang="0">
                    <a:pos x="131" y="63"/>
                  </a:cxn>
                  <a:cxn ang="0">
                    <a:pos x="121" y="74"/>
                  </a:cxn>
                  <a:cxn ang="0">
                    <a:pos x="114" y="85"/>
                  </a:cxn>
                  <a:cxn ang="0">
                    <a:pos x="104" y="97"/>
                  </a:cxn>
                  <a:cxn ang="0">
                    <a:pos x="95" y="108"/>
                  </a:cxn>
                  <a:cxn ang="0">
                    <a:pos x="87" y="120"/>
                  </a:cxn>
                  <a:cxn ang="0">
                    <a:pos x="78" y="133"/>
                  </a:cxn>
                  <a:cxn ang="0">
                    <a:pos x="68" y="143"/>
                  </a:cxn>
                  <a:cxn ang="0">
                    <a:pos x="60" y="156"/>
                  </a:cxn>
                  <a:cxn ang="0">
                    <a:pos x="53" y="167"/>
                  </a:cxn>
                  <a:cxn ang="0">
                    <a:pos x="45" y="179"/>
                  </a:cxn>
                  <a:cxn ang="0">
                    <a:pos x="38" y="188"/>
                  </a:cxn>
                  <a:cxn ang="0">
                    <a:pos x="32" y="200"/>
                  </a:cxn>
                  <a:cxn ang="0">
                    <a:pos x="24" y="209"/>
                  </a:cxn>
                  <a:cxn ang="0">
                    <a:pos x="19" y="219"/>
                  </a:cxn>
                  <a:cxn ang="0">
                    <a:pos x="13" y="226"/>
                  </a:cxn>
                  <a:cxn ang="0">
                    <a:pos x="9" y="236"/>
                  </a:cxn>
                  <a:cxn ang="0">
                    <a:pos x="3" y="243"/>
                  </a:cxn>
                  <a:cxn ang="0">
                    <a:pos x="0" y="253"/>
                  </a:cxn>
                  <a:cxn ang="0">
                    <a:pos x="0" y="259"/>
                  </a:cxn>
                  <a:cxn ang="0">
                    <a:pos x="9" y="249"/>
                  </a:cxn>
                  <a:cxn ang="0">
                    <a:pos x="19" y="238"/>
                  </a:cxn>
                  <a:cxn ang="0">
                    <a:pos x="28" y="226"/>
                  </a:cxn>
                  <a:cxn ang="0">
                    <a:pos x="34" y="217"/>
                  </a:cxn>
                  <a:cxn ang="0">
                    <a:pos x="43" y="209"/>
                  </a:cxn>
                  <a:cxn ang="0">
                    <a:pos x="51" y="200"/>
                  </a:cxn>
                  <a:cxn ang="0">
                    <a:pos x="59" y="188"/>
                  </a:cxn>
                  <a:cxn ang="0">
                    <a:pos x="68" y="179"/>
                  </a:cxn>
                  <a:cxn ang="0">
                    <a:pos x="76" y="167"/>
                  </a:cxn>
                  <a:cxn ang="0">
                    <a:pos x="85" y="156"/>
                  </a:cxn>
                  <a:cxn ang="0">
                    <a:pos x="95" y="144"/>
                  </a:cxn>
                  <a:cxn ang="0">
                    <a:pos x="104" y="135"/>
                  </a:cxn>
                  <a:cxn ang="0">
                    <a:pos x="114" y="122"/>
                  </a:cxn>
                  <a:cxn ang="0">
                    <a:pos x="123" y="112"/>
                  </a:cxn>
                  <a:cxn ang="0">
                    <a:pos x="133" y="101"/>
                  </a:cxn>
                  <a:cxn ang="0">
                    <a:pos x="142" y="89"/>
                  </a:cxn>
                  <a:cxn ang="0">
                    <a:pos x="150" y="78"/>
                  </a:cxn>
                  <a:cxn ang="0">
                    <a:pos x="157" y="66"/>
                  </a:cxn>
                  <a:cxn ang="0">
                    <a:pos x="167" y="57"/>
                  </a:cxn>
                  <a:cxn ang="0">
                    <a:pos x="175" y="46"/>
                  </a:cxn>
                  <a:cxn ang="0">
                    <a:pos x="182" y="38"/>
                  </a:cxn>
                  <a:cxn ang="0">
                    <a:pos x="190" y="28"/>
                  </a:cxn>
                  <a:cxn ang="0">
                    <a:pos x="199" y="17"/>
                  </a:cxn>
                  <a:cxn ang="0">
                    <a:pos x="209" y="4"/>
                  </a:cxn>
                  <a:cxn ang="0">
                    <a:pos x="188" y="7"/>
                  </a:cxn>
                </a:cxnLst>
                <a:rect l="0" t="0" r="r" b="b"/>
                <a:pathLst>
                  <a:path w="215" h="259">
                    <a:moveTo>
                      <a:pt x="188" y="7"/>
                    </a:moveTo>
                    <a:lnTo>
                      <a:pt x="182" y="11"/>
                    </a:lnTo>
                    <a:lnTo>
                      <a:pt x="175" y="17"/>
                    </a:lnTo>
                    <a:lnTo>
                      <a:pt x="167" y="23"/>
                    </a:lnTo>
                    <a:lnTo>
                      <a:pt x="159" y="30"/>
                    </a:lnTo>
                    <a:lnTo>
                      <a:pt x="156" y="34"/>
                    </a:lnTo>
                    <a:lnTo>
                      <a:pt x="152" y="40"/>
                    </a:lnTo>
                    <a:lnTo>
                      <a:pt x="148" y="44"/>
                    </a:lnTo>
                    <a:lnTo>
                      <a:pt x="142" y="49"/>
                    </a:lnTo>
                    <a:lnTo>
                      <a:pt x="138" y="53"/>
                    </a:lnTo>
                    <a:lnTo>
                      <a:pt x="135" y="59"/>
                    </a:lnTo>
                    <a:lnTo>
                      <a:pt x="131" y="63"/>
                    </a:lnTo>
                    <a:lnTo>
                      <a:pt x="127" y="70"/>
                    </a:lnTo>
                    <a:lnTo>
                      <a:pt x="121" y="74"/>
                    </a:lnTo>
                    <a:lnTo>
                      <a:pt x="118" y="80"/>
                    </a:lnTo>
                    <a:lnTo>
                      <a:pt x="114" y="85"/>
                    </a:lnTo>
                    <a:lnTo>
                      <a:pt x="108" y="91"/>
                    </a:lnTo>
                    <a:lnTo>
                      <a:pt x="104" y="97"/>
                    </a:lnTo>
                    <a:lnTo>
                      <a:pt x="99" y="103"/>
                    </a:lnTo>
                    <a:lnTo>
                      <a:pt x="95" y="108"/>
                    </a:lnTo>
                    <a:lnTo>
                      <a:pt x="91" y="114"/>
                    </a:lnTo>
                    <a:lnTo>
                      <a:pt x="87" y="120"/>
                    </a:lnTo>
                    <a:lnTo>
                      <a:pt x="81" y="125"/>
                    </a:lnTo>
                    <a:lnTo>
                      <a:pt x="78" y="133"/>
                    </a:lnTo>
                    <a:lnTo>
                      <a:pt x="74" y="137"/>
                    </a:lnTo>
                    <a:lnTo>
                      <a:pt x="68" y="143"/>
                    </a:lnTo>
                    <a:lnTo>
                      <a:pt x="64" y="150"/>
                    </a:lnTo>
                    <a:lnTo>
                      <a:pt x="60" y="156"/>
                    </a:lnTo>
                    <a:lnTo>
                      <a:pt x="59" y="163"/>
                    </a:lnTo>
                    <a:lnTo>
                      <a:pt x="53" y="167"/>
                    </a:lnTo>
                    <a:lnTo>
                      <a:pt x="49" y="173"/>
                    </a:lnTo>
                    <a:lnTo>
                      <a:pt x="45" y="179"/>
                    </a:lnTo>
                    <a:lnTo>
                      <a:pt x="41" y="184"/>
                    </a:lnTo>
                    <a:lnTo>
                      <a:pt x="38" y="188"/>
                    </a:lnTo>
                    <a:lnTo>
                      <a:pt x="36" y="194"/>
                    </a:lnTo>
                    <a:lnTo>
                      <a:pt x="32" y="200"/>
                    </a:lnTo>
                    <a:lnTo>
                      <a:pt x="28" y="205"/>
                    </a:lnTo>
                    <a:lnTo>
                      <a:pt x="24" y="209"/>
                    </a:lnTo>
                    <a:lnTo>
                      <a:pt x="21" y="215"/>
                    </a:lnTo>
                    <a:lnTo>
                      <a:pt x="19" y="219"/>
                    </a:lnTo>
                    <a:lnTo>
                      <a:pt x="17" y="222"/>
                    </a:lnTo>
                    <a:lnTo>
                      <a:pt x="13" y="226"/>
                    </a:lnTo>
                    <a:lnTo>
                      <a:pt x="11" y="232"/>
                    </a:lnTo>
                    <a:lnTo>
                      <a:pt x="9" y="236"/>
                    </a:lnTo>
                    <a:lnTo>
                      <a:pt x="7" y="240"/>
                    </a:lnTo>
                    <a:lnTo>
                      <a:pt x="3" y="243"/>
                    </a:lnTo>
                    <a:lnTo>
                      <a:pt x="2" y="249"/>
                    </a:lnTo>
                    <a:lnTo>
                      <a:pt x="0" y="253"/>
                    </a:lnTo>
                    <a:lnTo>
                      <a:pt x="0" y="257"/>
                    </a:lnTo>
                    <a:lnTo>
                      <a:pt x="0" y="259"/>
                    </a:lnTo>
                    <a:lnTo>
                      <a:pt x="5" y="255"/>
                    </a:lnTo>
                    <a:lnTo>
                      <a:pt x="9" y="249"/>
                    </a:lnTo>
                    <a:lnTo>
                      <a:pt x="13" y="243"/>
                    </a:lnTo>
                    <a:lnTo>
                      <a:pt x="19" y="238"/>
                    </a:lnTo>
                    <a:lnTo>
                      <a:pt x="24" y="230"/>
                    </a:lnTo>
                    <a:lnTo>
                      <a:pt x="28" y="226"/>
                    </a:lnTo>
                    <a:lnTo>
                      <a:pt x="32" y="222"/>
                    </a:lnTo>
                    <a:lnTo>
                      <a:pt x="34" y="217"/>
                    </a:lnTo>
                    <a:lnTo>
                      <a:pt x="40" y="213"/>
                    </a:lnTo>
                    <a:lnTo>
                      <a:pt x="43" y="209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88"/>
                    </a:lnTo>
                    <a:lnTo>
                      <a:pt x="62" y="182"/>
                    </a:lnTo>
                    <a:lnTo>
                      <a:pt x="68" y="179"/>
                    </a:lnTo>
                    <a:lnTo>
                      <a:pt x="72" y="173"/>
                    </a:lnTo>
                    <a:lnTo>
                      <a:pt x="76" y="167"/>
                    </a:lnTo>
                    <a:lnTo>
                      <a:pt x="81" y="163"/>
                    </a:lnTo>
                    <a:lnTo>
                      <a:pt x="85" y="156"/>
                    </a:lnTo>
                    <a:lnTo>
                      <a:pt x="91" y="152"/>
                    </a:lnTo>
                    <a:lnTo>
                      <a:pt x="95" y="144"/>
                    </a:lnTo>
                    <a:lnTo>
                      <a:pt x="99" y="141"/>
                    </a:lnTo>
                    <a:lnTo>
                      <a:pt x="104" y="135"/>
                    </a:lnTo>
                    <a:lnTo>
                      <a:pt x="108" y="129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3" y="112"/>
                    </a:lnTo>
                    <a:lnTo>
                      <a:pt x="127" y="106"/>
                    </a:lnTo>
                    <a:lnTo>
                      <a:pt x="133" y="101"/>
                    </a:lnTo>
                    <a:lnTo>
                      <a:pt x="137" y="95"/>
                    </a:lnTo>
                    <a:lnTo>
                      <a:pt x="142" y="89"/>
                    </a:lnTo>
                    <a:lnTo>
                      <a:pt x="146" y="84"/>
                    </a:lnTo>
                    <a:lnTo>
                      <a:pt x="150" y="78"/>
                    </a:lnTo>
                    <a:lnTo>
                      <a:pt x="154" y="72"/>
                    </a:lnTo>
                    <a:lnTo>
                      <a:pt x="157" y="66"/>
                    </a:lnTo>
                    <a:lnTo>
                      <a:pt x="163" y="63"/>
                    </a:lnTo>
                    <a:lnTo>
                      <a:pt x="167" y="57"/>
                    </a:lnTo>
                    <a:lnTo>
                      <a:pt x="171" y="51"/>
                    </a:lnTo>
                    <a:lnTo>
                      <a:pt x="175" y="46"/>
                    </a:lnTo>
                    <a:lnTo>
                      <a:pt x="180" y="42"/>
                    </a:lnTo>
                    <a:lnTo>
                      <a:pt x="182" y="38"/>
                    </a:lnTo>
                    <a:lnTo>
                      <a:pt x="186" y="32"/>
                    </a:lnTo>
                    <a:lnTo>
                      <a:pt x="190" y="28"/>
                    </a:lnTo>
                    <a:lnTo>
                      <a:pt x="194" y="25"/>
                    </a:lnTo>
                    <a:lnTo>
                      <a:pt x="199" y="17"/>
                    </a:lnTo>
                    <a:lnTo>
                      <a:pt x="205" y="9"/>
                    </a:lnTo>
                    <a:lnTo>
                      <a:pt x="209" y="4"/>
                    </a:lnTo>
                    <a:lnTo>
                      <a:pt x="215" y="0"/>
                    </a:lnTo>
                    <a:lnTo>
                      <a:pt x="188" y="7"/>
                    </a:lnTo>
                    <a:lnTo>
                      <a:pt x="18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5884863" y="3797300"/>
                <a:ext cx="84137" cy="33337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96" y="1"/>
                  </a:cxn>
                  <a:cxn ang="0">
                    <a:pos x="90" y="1"/>
                  </a:cxn>
                  <a:cxn ang="0">
                    <a:pos x="82" y="0"/>
                  </a:cxn>
                  <a:cxn ang="0">
                    <a:pos x="77" y="0"/>
                  </a:cxn>
                  <a:cxn ang="0">
                    <a:pos x="71" y="0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2" y="0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27" y="1"/>
                  </a:cxn>
                  <a:cxn ang="0">
                    <a:pos x="21" y="1"/>
                  </a:cxn>
                  <a:cxn ang="0">
                    <a:pos x="16" y="3"/>
                  </a:cxn>
                  <a:cxn ang="0">
                    <a:pos x="8" y="5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10" y="41"/>
                  </a:cxn>
                  <a:cxn ang="0">
                    <a:pos x="105" y="41"/>
                  </a:cxn>
                  <a:cxn ang="0">
                    <a:pos x="107" y="36"/>
                  </a:cxn>
                  <a:cxn ang="0">
                    <a:pos x="107" y="30"/>
                  </a:cxn>
                  <a:cxn ang="0">
                    <a:pos x="107" y="24"/>
                  </a:cxn>
                  <a:cxn ang="0">
                    <a:pos x="107" y="17"/>
                  </a:cxn>
                  <a:cxn ang="0">
                    <a:pos x="103" y="11"/>
                  </a:cxn>
                  <a:cxn ang="0">
                    <a:pos x="103" y="7"/>
                  </a:cxn>
                  <a:cxn ang="0">
                    <a:pos x="101" y="5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7" h="41">
                    <a:moveTo>
                      <a:pt x="101" y="3"/>
                    </a:moveTo>
                    <a:lnTo>
                      <a:pt x="96" y="1"/>
                    </a:lnTo>
                    <a:lnTo>
                      <a:pt x="90" y="1"/>
                    </a:lnTo>
                    <a:lnTo>
                      <a:pt x="82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1" y="1"/>
                    </a:lnTo>
                    <a:lnTo>
                      <a:pt x="16" y="3"/>
                    </a:lnTo>
                    <a:lnTo>
                      <a:pt x="8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10" y="41"/>
                    </a:lnTo>
                    <a:lnTo>
                      <a:pt x="105" y="41"/>
                    </a:lnTo>
                    <a:lnTo>
                      <a:pt x="107" y="36"/>
                    </a:lnTo>
                    <a:lnTo>
                      <a:pt x="107" y="30"/>
                    </a:lnTo>
                    <a:lnTo>
                      <a:pt x="107" y="24"/>
                    </a:lnTo>
                    <a:lnTo>
                      <a:pt x="107" y="17"/>
                    </a:lnTo>
                    <a:lnTo>
                      <a:pt x="103" y="11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6102350" y="3709988"/>
                <a:ext cx="252412" cy="244475"/>
              </a:xfrm>
              <a:custGeom>
                <a:avLst/>
                <a:gdLst/>
                <a:ahLst/>
                <a:cxnLst>
                  <a:cxn ang="0">
                    <a:pos x="0" y="253"/>
                  </a:cxn>
                  <a:cxn ang="0">
                    <a:pos x="6" y="236"/>
                  </a:cxn>
                  <a:cxn ang="0">
                    <a:pos x="12" y="221"/>
                  </a:cxn>
                  <a:cxn ang="0">
                    <a:pos x="19" y="208"/>
                  </a:cxn>
                  <a:cxn ang="0">
                    <a:pos x="36" y="190"/>
                  </a:cxn>
                  <a:cxn ang="0">
                    <a:pos x="54" y="173"/>
                  </a:cxn>
                  <a:cxn ang="0">
                    <a:pos x="67" y="166"/>
                  </a:cxn>
                  <a:cxn ang="0">
                    <a:pos x="73" y="0"/>
                  </a:cxn>
                  <a:cxn ang="0">
                    <a:pos x="82" y="0"/>
                  </a:cxn>
                  <a:cxn ang="0">
                    <a:pos x="99" y="0"/>
                  </a:cxn>
                  <a:cxn ang="0">
                    <a:pos x="113" y="0"/>
                  </a:cxn>
                  <a:cxn ang="0">
                    <a:pos x="126" y="0"/>
                  </a:cxn>
                  <a:cxn ang="0">
                    <a:pos x="143" y="0"/>
                  </a:cxn>
                  <a:cxn ang="0">
                    <a:pos x="158" y="0"/>
                  </a:cxn>
                  <a:cxn ang="0">
                    <a:pos x="177" y="0"/>
                  </a:cxn>
                  <a:cxn ang="0">
                    <a:pos x="194" y="0"/>
                  </a:cxn>
                  <a:cxn ang="0">
                    <a:pos x="213" y="2"/>
                  </a:cxn>
                  <a:cxn ang="0">
                    <a:pos x="230" y="2"/>
                  </a:cxn>
                  <a:cxn ang="0">
                    <a:pos x="248" y="2"/>
                  </a:cxn>
                  <a:cxn ang="0">
                    <a:pos x="265" y="2"/>
                  </a:cxn>
                  <a:cxn ang="0">
                    <a:pos x="278" y="2"/>
                  </a:cxn>
                  <a:cxn ang="0">
                    <a:pos x="297" y="2"/>
                  </a:cxn>
                  <a:cxn ang="0">
                    <a:pos x="314" y="4"/>
                  </a:cxn>
                  <a:cxn ang="0">
                    <a:pos x="320" y="4"/>
                  </a:cxn>
                  <a:cxn ang="0">
                    <a:pos x="314" y="4"/>
                  </a:cxn>
                  <a:cxn ang="0">
                    <a:pos x="299" y="6"/>
                  </a:cxn>
                  <a:cxn ang="0">
                    <a:pos x="278" y="8"/>
                  </a:cxn>
                  <a:cxn ang="0">
                    <a:pos x="265" y="8"/>
                  </a:cxn>
                  <a:cxn ang="0">
                    <a:pos x="250" y="10"/>
                  </a:cxn>
                  <a:cxn ang="0">
                    <a:pos x="234" y="12"/>
                  </a:cxn>
                  <a:cxn ang="0">
                    <a:pos x="219" y="14"/>
                  </a:cxn>
                  <a:cxn ang="0">
                    <a:pos x="204" y="14"/>
                  </a:cxn>
                  <a:cxn ang="0">
                    <a:pos x="187" y="15"/>
                  </a:cxn>
                  <a:cxn ang="0">
                    <a:pos x="172" y="17"/>
                  </a:cxn>
                  <a:cxn ang="0">
                    <a:pos x="158" y="17"/>
                  </a:cxn>
                  <a:cxn ang="0">
                    <a:pos x="143" y="19"/>
                  </a:cxn>
                  <a:cxn ang="0">
                    <a:pos x="130" y="21"/>
                  </a:cxn>
                  <a:cxn ang="0">
                    <a:pos x="114" y="21"/>
                  </a:cxn>
                  <a:cxn ang="0">
                    <a:pos x="99" y="25"/>
                  </a:cxn>
                  <a:cxn ang="0">
                    <a:pos x="90" y="170"/>
                  </a:cxn>
                  <a:cxn ang="0">
                    <a:pos x="82" y="175"/>
                  </a:cxn>
                  <a:cxn ang="0">
                    <a:pos x="71" y="183"/>
                  </a:cxn>
                  <a:cxn ang="0">
                    <a:pos x="57" y="192"/>
                  </a:cxn>
                  <a:cxn ang="0">
                    <a:pos x="42" y="208"/>
                  </a:cxn>
                  <a:cxn ang="0">
                    <a:pos x="27" y="228"/>
                  </a:cxn>
                  <a:cxn ang="0">
                    <a:pos x="17" y="251"/>
                  </a:cxn>
                  <a:cxn ang="0">
                    <a:pos x="12" y="265"/>
                  </a:cxn>
                  <a:cxn ang="0">
                    <a:pos x="8" y="284"/>
                  </a:cxn>
                  <a:cxn ang="0">
                    <a:pos x="4" y="301"/>
                  </a:cxn>
                  <a:cxn ang="0">
                    <a:pos x="4" y="308"/>
                  </a:cxn>
                </a:cxnLst>
                <a:rect l="0" t="0" r="r" b="b"/>
                <a:pathLst>
                  <a:path w="320" h="308">
                    <a:moveTo>
                      <a:pt x="0" y="265"/>
                    </a:moveTo>
                    <a:lnTo>
                      <a:pt x="0" y="257"/>
                    </a:lnTo>
                    <a:lnTo>
                      <a:pt x="0" y="253"/>
                    </a:lnTo>
                    <a:lnTo>
                      <a:pt x="2" y="246"/>
                    </a:lnTo>
                    <a:lnTo>
                      <a:pt x="4" y="242"/>
                    </a:lnTo>
                    <a:lnTo>
                      <a:pt x="6" y="236"/>
                    </a:lnTo>
                    <a:lnTo>
                      <a:pt x="8" y="230"/>
                    </a:lnTo>
                    <a:lnTo>
                      <a:pt x="10" y="225"/>
                    </a:lnTo>
                    <a:lnTo>
                      <a:pt x="12" y="221"/>
                    </a:lnTo>
                    <a:lnTo>
                      <a:pt x="14" y="217"/>
                    </a:lnTo>
                    <a:lnTo>
                      <a:pt x="17" y="213"/>
                    </a:lnTo>
                    <a:lnTo>
                      <a:pt x="19" y="208"/>
                    </a:lnTo>
                    <a:lnTo>
                      <a:pt x="23" y="204"/>
                    </a:lnTo>
                    <a:lnTo>
                      <a:pt x="29" y="196"/>
                    </a:lnTo>
                    <a:lnTo>
                      <a:pt x="36" y="190"/>
                    </a:lnTo>
                    <a:lnTo>
                      <a:pt x="42" y="183"/>
                    </a:lnTo>
                    <a:lnTo>
                      <a:pt x="48" y="179"/>
                    </a:lnTo>
                    <a:lnTo>
                      <a:pt x="54" y="173"/>
                    </a:lnTo>
                    <a:lnTo>
                      <a:pt x="59" y="170"/>
                    </a:lnTo>
                    <a:lnTo>
                      <a:pt x="63" y="168"/>
                    </a:lnTo>
                    <a:lnTo>
                      <a:pt x="67" y="166"/>
                    </a:lnTo>
                    <a:lnTo>
                      <a:pt x="69" y="164"/>
                    </a:lnTo>
                    <a:lnTo>
                      <a:pt x="69" y="16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5" y="0"/>
                    </a:lnTo>
                    <a:lnTo>
                      <a:pt x="143" y="0"/>
                    </a:lnTo>
                    <a:lnTo>
                      <a:pt x="147" y="0"/>
                    </a:lnTo>
                    <a:lnTo>
                      <a:pt x="154" y="0"/>
                    </a:lnTo>
                    <a:lnTo>
                      <a:pt x="158" y="0"/>
                    </a:lnTo>
                    <a:lnTo>
                      <a:pt x="166" y="0"/>
                    </a:lnTo>
                    <a:lnTo>
                      <a:pt x="172" y="0"/>
                    </a:lnTo>
                    <a:lnTo>
                      <a:pt x="177" y="0"/>
                    </a:lnTo>
                    <a:lnTo>
                      <a:pt x="183" y="0"/>
                    </a:lnTo>
                    <a:lnTo>
                      <a:pt x="189" y="0"/>
                    </a:lnTo>
                    <a:lnTo>
                      <a:pt x="194" y="0"/>
                    </a:lnTo>
                    <a:lnTo>
                      <a:pt x="202" y="2"/>
                    </a:lnTo>
                    <a:lnTo>
                      <a:pt x="208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5" y="2"/>
                    </a:lnTo>
                    <a:lnTo>
                      <a:pt x="230" y="2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78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7" y="2"/>
                    </a:lnTo>
                    <a:lnTo>
                      <a:pt x="305" y="2"/>
                    </a:lnTo>
                    <a:lnTo>
                      <a:pt x="308" y="2"/>
                    </a:lnTo>
                    <a:lnTo>
                      <a:pt x="314" y="4"/>
                    </a:lnTo>
                    <a:lnTo>
                      <a:pt x="318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318" y="4"/>
                    </a:lnTo>
                    <a:lnTo>
                      <a:pt x="314" y="4"/>
                    </a:lnTo>
                    <a:lnTo>
                      <a:pt x="310" y="4"/>
                    </a:lnTo>
                    <a:lnTo>
                      <a:pt x="305" y="6"/>
                    </a:lnTo>
                    <a:lnTo>
                      <a:pt x="299" y="6"/>
                    </a:lnTo>
                    <a:lnTo>
                      <a:pt x="293" y="6"/>
                    </a:lnTo>
                    <a:lnTo>
                      <a:pt x="286" y="6"/>
                    </a:lnTo>
                    <a:lnTo>
                      <a:pt x="278" y="8"/>
                    </a:lnTo>
                    <a:lnTo>
                      <a:pt x="272" y="8"/>
                    </a:lnTo>
                    <a:lnTo>
                      <a:pt x="269" y="8"/>
                    </a:lnTo>
                    <a:lnTo>
                      <a:pt x="265" y="8"/>
                    </a:lnTo>
                    <a:lnTo>
                      <a:pt x="259" y="8"/>
                    </a:lnTo>
                    <a:lnTo>
                      <a:pt x="253" y="8"/>
                    </a:lnTo>
                    <a:lnTo>
                      <a:pt x="250" y="10"/>
                    </a:lnTo>
                    <a:lnTo>
                      <a:pt x="244" y="10"/>
                    </a:lnTo>
                    <a:lnTo>
                      <a:pt x="240" y="12"/>
                    </a:lnTo>
                    <a:lnTo>
                      <a:pt x="234" y="12"/>
                    </a:lnTo>
                    <a:lnTo>
                      <a:pt x="229" y="12"/>
                    </a:lnTo>
                    <a:lnTo>
                      <a:pt x="225" y="12"/>
                    </a:lnTo>
                    <a:lnTo>
                      <a:pt x="219" y="14"/>
                    </a:lnTo>
                    <a:lnTo>
                      <a:pt x="213" y="14"/>
                    </a:lnTo>
                    <a:lnTo>
                      <a:pt x="210" y="14"/>
                    </a:lnTo>
                    <a:lnTo>
                      <a:pt x="204" y="14"/>
                    </a:lnTo>
                    <a:lnTo>
                      <a:pt x="198" y="15"/>
                    </a:lnTo>
                    <a:lnTo>
                      <a:pt x="192" y="15"/>
                    </a:lnTo>
                    <a:lnTo>
                      <a:pt x="187" y="15"/>
                    </a:lnTo>
                    <a:lnTo>
                      <a:pt x="183" y="15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8" y="17"/>
                    </a:lnTo>
                    <a:lnTo>
                      <a:pt x="162" y="17"/>
                    </a:lnTo>
                    <a:lnTo>
                      <a:pt x="158" y="17"/>
                    </a:lnTo>
                    <a:lnTo>
                      <a:pt x="153" y="17"/>
                    </a:lnTo>
                    <a:lnTo>
                      <a:pt x="149" y="19"/>
                    </a:lnTo>
                    <a:lnTo>
                      <a:pt x="143" y="19"/>
                    </a:lnTo>
                    <a:lnTo>
                      <a:pt x="139" y="19"/>
                    </a:lnTo>
                    <a:lnTo>
                      <a:pt x="135" y="19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4" y="21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3" y="23"/>
                    </a:lnTo>
                    <a:lnTo>
                      <a:pt x="99" y="25"/>
                    </a:lnTo>
                    <a:lnTo>
                      <a:pt x="92" y="25"/>
                    </a:lnTo>
                    <a:lnTo>
                      <a:pt x="90" y="25"/>
                    </a:lnTo>
                    <a:lnTo>
                      <a:pt x="90" y="170"/>
                    </a:lnTo>
                    <a:lnTo>
                      <a:pt x="90" y="170"/>
                    </a:lnTo>
                    <a:lnTo>
                      <a:pt x="88" y="171"/>
                    </a:lnTo>
                    <a:lnTo>
                      <a:pt x="82" y="175"/>
                    </a:lnTo>
                    <a:lnTo>
                      <a:pt x="78" y="179"/>
                    </a:lnTo>
                    <a:lnTo>
                      <a:pt x="75" y="181"/>
                    </a:lnTo>
                    <a:lnTo>
                      <a:pt x="71" y="183"/>
                    </a:lnTo>
                    <a:lnTo>
                      <a:pt x="67" y="187"/>
                    </a:lnTo>
                    <a:lnTo>
                      <a:pt x="63" y="190"/>
                    </a:lnTo>
                    <a:lnTo>
                      <a:pt x="57" y="192"/>
                    </a:lnTo>
                    <a:lnTo>
                      <a:pt x="54" y="198"/>
                    </a:lnTo>
                    <a:lnTo>
                      <a:pt x="48" y="202"/>
                    </a:lnTo>
                    <a:lnTo>
                      <a:pt x="42" y="208"/>
                    </a:lnTo>
                    <a:lnTo>
                      <a:pt x="36" y="213"/>
                    </a:lnTo>
                    <a:lnTo>
                      <a:pt x="33" y="221"/>
                    </a:lnTo>
                    <a:lnTo>
                      <a:pt x="27" y="228"/>
                    </a:lnTo>
                    <a:lnTo>
                      <a:pt x="23" y="236"/>
                    </a:lnTo>
                    <a:lnTo>
                      <a:pt x="19" y="244"/>
                    </a:lnTo>
                    <a:lnTo>
                      <a:pt x="17" y="251"/>
                    </a:lnTo>
                    <a:lnTo>
                      <a:pt x="14" y="255"/>
                    </a:lnTo>
                    <a:lnTo>
                      <a:pt x="14" y="261"/>
                    </a:lnTo>
                    <a:lnTo>
                      <a:pt x="12" y="265"/>
                    </a:lnTo>
                    <a:lnTo>
                      <a:pt x="12" y="268"/>
                    </a:lnTo>
                    <a:lnTo>
                      <a:pt x="10" y="276"/>
                    </a:lnTo>
                    <a:lnTo>
                      <a:pt x="8" y="284"/>
                    </a:lnTo>
                    <a:lnTo>
                      <a:pt x="6" y="289"/>
                    </a:lnTo>
                    <a:lnTo>
                      <a:pt x="6" y="295"/>
                    </a:lnTo>
                    <a:lnTo>
                      <a:pt x="4" y="301"/>
                    </a:lnTo>
                    <a:lnTo>
                      <a:pt x="4" y="305"/>
                    </a:lnTo>
                    <a:lnTo>
                      <a:pt x="4" y="306"/>
                    </a:lnTo>
                    <a:lnTo>
                      <a:pt x="4" y="308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6267450" y="3711575"/>
                <a:ext cx="168275" cy="88900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0" y="0"/>
                  </a:cxn>
                  <a:cxn ang="0">
                    <a:pos x="161" y="0"/>
                  </a:cxn>
                  <a:cxn ang="0">
                    <a:pos x="173" y="0"/>
                  </a:cxn>
                  <a:cxn ang="0">
                    <a:pos x="184" y="2"/>
                  </a:cxn>
                  <a:cxn ang="0">
                    <a:pos x="195" y="2"/>
                  </a:cxn>
                  <a:cxn ang="0">
                    <a:pos x="205" y="2"/>
                  </a:cxn>
                  <a:cxn ang="0">
                    <a:pos x="209" y="2"/>
                  </a:cxn>
                  <a:cxn ang="0">
                    <a:pos x="205" y="95"/>
                  </a:cxn>
                  <a:cxn ang="0">
                    <a:pos x="199" y="93"/>
                  </a:cxn>
                  <a:cxn ang="0">
                    <a:pos x="192" y="93"/>
                  </a:cxn>
                  <a:cxn ang="0">
                    <a:pos x="182" y="93"/>
                  </a:cxn>
                  <a:cxn ang="0">
                    <a:pos x="167" y="93"/>
                  </a:cxn>
                  <a:cxn ang="0">
                    <a:pos x="159" y="93"/>
                  </a:cxn>
                  <a:cxn ang="0">
                    <a:pos x="150" y="95"/>
                  </a:cxn>
                  <a:cxn ang="0">
                    <a:pos x="140" y="95"/>
                  </a:cxn>
                  <a:cxn ang="0">
                    <a:pos x="129" y="95"/>
                  </a:cxn>
                  <a:cxn ang="0">
                    <a:pos x="117" y="97"/>
                  </a:cxn>
                  <a:cxn ang="0">
                    <a:pos x="102" y="97"/>
                  </a:cxn>
                  <a:cxn ang="0">
                    <a:pos x="89" y="97"/>
                  </a:cxn>
                  <a:cxn ang="0">
                    <a:pos x="76" y="99"/>
                  </a:cxn>
                  <a:cxn ang="0">
                    <a:pos x="64" y="101"/>
                  </a:cxn>
                  <a:cxn ang="0">
                    <a:pos x="53" y="103"/>
                  </a:cxn>
                  <a:cxn ang="0">
                    <a:pos x="41" y="105"/>
                  </a:cxn>
                  <a:cxn ang="0">
                    <a:pos x="32" y="107"/>
                  </a:cxn>
                  <a:cxn ang="0">
                    <a:pos x="22" y="107"/>
                  </a:cxn>
                  <a:cxn ang="0">
                    <a:pos x="15" y="110"/>
                  </a:cxn>
                  <a:cxn ang="0">
                    <a:pos x="1" y="112"/>
                  </a:cxn>
                  <a:cxn ang="0">
                    <a:pos x="5" y="107"/>
                  </a:cxn>
                  <a:cxn ang="0">
                    <a:pos x="19" y="101"/>
                  </a:cxn>
                  <a:cxn ang="0">
                    <a:pos x="30" y="97"/>
                  </a:cxn>
                  <a:cxn ang="0">
                    <a:pos x="40" y="93"/>
                  </a:cxn>
                  <a:cxn ang="0">
                    <a:pos x="49" y="90"/>
                  </a:cxn>
                  <a:cxn ang="0">
                    <a:pos x="59" y="88"/>
                  </a:cxn>
                  <a:cxn ang="0">
                    <a:pos x="68" y="86"/>
                  </a:cxn>
                  <a:cxn ang="0">
                    <a:pos x="79" y="84"/>
                  </a:cxn>
                  <a:cxn ang="0">
                    <a:pos x="91" y="82"/>
                  </a:cxn>
                  <a:cxn ang="0">
                    <a:pos x="102" y="82"/>
                  </a:cxn>
                  <a:cxn ang="0">
                    <a:pos x="110" y="80"/>
                  </a:cxn>
                  <a:cxn ang="0">
                    <a:pos x="119" y="78"/>
                  </a:cxn>
                  <a:cxn ang="0">
                    <a:pos x="133" y="78"/>
                  </a:cxn>
                  <a:cxn ang="0">
                    <a:pos x="148" y="76"/>
                  </a:cxn>
                  <a:cxn ang="0">
                    <a:pos x="161" y="76"/>
                  </a:cxn>
                  <a:cxn ang="0">
                    <a:pos x="169" y="74"/>
                  </a:cxn>
                  <a:cxn ang="0">
                    <a:pos x="178" y="74"/>
                  </a:cxn>
                  <a:cxn ang="0">
                    <a:pos x="182" y="12"/>
                  </a:cxn>
                  <a:cxn ang="0">
                    <a:pos x="142" y="0"/>
                  </a:cxn>
                </a:cxnLst>
                <a:rect l="0" t="0" r="r" b="b"/>
                <a:pathLst>
                  <a:path w="211" h="112">
                    <a:moveTo>
                      <a:pt x="142" y="0"/>
                    </a:moveTo>
                    <a:lnTo>
                      <a:pt x="142" y="0"/>
                    </a:lnTo>
                    <a:lnTo>
                      <a:pt x="146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80" y="2"/>
                    </a:lnTo>
                    <a:lnTo>
                      <a:pt x="184" y="2"/>
                    </a:lnTo>
                    <a:lnTo>
                      <a:pt x="190" y="2"/>
                    </a:lnTo>
                    <a:lnTo>
                      <a:pt x="195" y="2"/>
                    </a:lnTo>
                    <a:lnTo>
                      <a:pt x="201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9" y="2"/>
                    </a:lnTo>
                    <a:lnTo>
                      <a:pt x="211" y="2"/>
                    </a:lnTo>
                    <a:lnTo>
                      <a:pt x="205" y="95"/>
                    </a:lnTo>
                    <a:lnTo>
                      <a:pt x="203" y="93"/>
                    </a:lnTo>
                    <a:lnTo>
                      <a:pt x="199" y="93"/>
                    </a:lnTo>
                    <a:lnTo>
                      <a:pt x="195" y="93"/>
                    </a:lnTo>
                    <a:lnTo>
                      <a:pt x="192" y="93"/>
                    </a:lnTo>
                    <a:lnTo>
                      <a:pt x="186" y="93"/>
                    </a:lnTo>
                    <a:lnTo>
                      <a:pt x="182" y="93"/>
                    </a:lnTo>
                    <a:lnTo>
                      <a:pt x="175" y="93"/>
                    </a:lnTo>
                    <a:lnTo>
                      <a:pt x="167" y="93"/>
                    </a:lnTo>
                    <a:lnTo>
                      <a:pt x="163" y="93"/>
                    </a:lnTo>
                    <a:lnTo>
                      <a:pt x="159" y="93"/>
                    </a:lnTo>
                    <a:lnTo>
                      <a:pt x="154" y="93"/>
                    </a:lnTo>
                    <a:lnTo>
                      <a:pt x="150" y="95"/>
                    </a:lnTo>
                    <a:lnTo>
                      <a:pt x="146" y="95"/>
                    </a:lnTo>
                    <a:lnTo>
                      <a:pt x="140" y="95"/>
                    </a:lnTo>
                    <a:lnTo>
                      <a:pt x="135" y="95"/>
                    </a:lnTo>
                    <a:lnTo>
                      <a:pt x="129" y="95"/>
                    </a:lnTo>
                    <a:lnTo>
                      <a:pt x="123" y="95"/>
                    </a:lnTo>
                    <a:lnTo>
                      <a:pt x="117" y="97"/>
                    </a:lnTo>
                    <a:lnTo>
                      <a:pt x="110" y="97"/>
                    </a:lnTo>
                    <a:lnTo>
                      <a:pt x="102" y="97"/>
                    </a:lnTo>
                    <a:lnTo>
                      <a:pt x="95" y="97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76" y="99"/>
                    </a:lnTo>
                    <a:lnTo>
                      <a:pt x="70" y="99"/>
                    </a:lnTo>
                    <a:lnTo>
                      <a:pt x="64" y="101"/>
                    </a:lnTo>
                    <a:lnTo>
                      <a:pt x="59" y="101"/>
                    </a:lnTo>
                    <a:lnTo>
                      <a:pt x="53" y="103"/>
                    </a:lnTo>
                    <a:lnTo>
                      <a:pt x="47" y="103"/>
                    </a:lnTo>
                    <a:lnTo>
                      <a:pt x="41" y="105"/>
                    </a:lnTo>
                    <a:lnTo>
                      <a:pt x="36" y="105"/>
                    </a:lnTo>
                    <a:lnTo>
                      <a:pt x="32" y="107"/>
                    </a:lnTo>
                    <a:lnTo>
                      <a:pt x="28" y="107"/>
                    </a:lnTo>
                    <a:lnTo>
                      <a:pt x="22" y="107"/>
                    </a:lnTo>
                    <a:lnTo>
                      <a:pt x="19" y="109"/>
                    </a:lnTo>
                    <a:lnTo>
                      <a:pt x="15" y="110"/>
                    </a:lnTo>
                    <a:lnTo>
                      <a:pt x="7" y="110"/>
                    </a:lnTo>
                    <a:lnTo>
                      <a:pt x="1" y="112"/>
                    </a:lnTo>
                    <a:lnTo>
                      <a:pt x="0" y="110"/>
                    </a:lnTo>
                    <a:lnTo>
                      <a:pt x="5" y="107"/>
                    </a:lnTo>
                    <a:lnTo>
                      <a:pt x="11" y="105"/>
                    </a:lnTo>
                    <a:lnTo>
                      <a:pt x="19" y="101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4" y="95"/>
                    </a:lnTo>
                    <a:lnTo>
                      <a:pt x="40" y="93"/>
                    </a:lnTo>
                    <a:lnTo>
                      <a:pt x="43" y="93"/>
                    </a:lnTo>
                    <a:lnTo>
                      <a:pt x="49" y="90"/>
                    </a:lnTo>
                    <a:lnTo>
                      <a:pt x="53" y="90"/>
                    </a:lnTo>
                    <a:lnTo>
                      <a:pt x="59" y="88"/>
                    </a:lnTo>
                    <a:lnTo>
                      <a:pt x="64" y="88"/>
                    </a:lnTo>
                    <a:lnTo>
                      <a:pt x="68" y="86"/>
                    </a:lnTo>
                    <a:lnTo>
                      <a:pt x="74" y="86"/>
                    </a:lnTo>
                    <a:lnTo>
                      <a:pt x="79" y="84"/>
                    </a:lnTo>
                    <a:lnTo>
                      <a:pt x="87" y="84"/>
                    </a:lnTo>
                    <a:lnTo>
                      <a:pt x="91" y="82"/>
                    </a:lnTo>
                    <a:lnTo>
                      <a:pt x="95" y="82"/>
                    </a:lnTo>
                    <a:lnTo>
                      <a:pt x="102" y="82"/>
                    </a:lnTo>
                    <a:lnTo>
                      <a:pt x="106" y="82"/>
                    </a:lnTo>
                    <a:lnTo>
                      <a:pt x="110" y="80"/>
                    </a:lnTo>
                    <a:lnTo>
                      <a:pt x="116" y="80"/>
                    </a:lnTo>
                    <a:lnTo>
                      <a:pt x="119" y="78"/>
                    </a:lnTo>
                    <a:lnTo>
                      <a:pt x="125" y="78"/>
                    </a:lnTo>
                    <a:lnTo>
                      <a:pt x="133" y="78"/>
                    </a:lnTo>
                    <a:lnTo>
                      <a:pt x="142" y="78"/>
                    </a:lnTo>
                    <a:lnTo>
                      <a:pt x="148" y="76"/>
                    </a:lnTo>
                    <a:lnTo>
                      <a:pt x="156" y="76"/>
                    </a:lnTo>
                    <a:lnTo>
                      <a:pt x="161" y="76"/>
                    </a:lnTo>
                    <a:lnTo>
                      <a:pt x="165" y="74"/>
                    </a:lnTo>
                    <a:lnTo>
                      <a:pt x="169" y="74"/>
                    </a:lnTo>
                    <a:lnTo>
                      <a:pt x="175" y="74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2" y="12"/>
                    </a:lnTo>
                    <a:lnTo>
                      <a:pt x="142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5060950" y="3798888"/>
                <a:ext cx="511175" cy="173037"/>
              </a:xfrm>
              <a:custGeom>
                <a:avLst/>
                <a:gdLst/>
                <a:ahLst/>
                <a:cxnLst>
                  <a:cxn ang="0">
                    <a:pos x="6" y="194"/>
                  </a:cxn>
                  <a:cxn ang="0">
                    <a:pos x="17" y="166"/>
                  </a:cxn>
                  <a:cxn ang="0">
                    <a:pos x="32" y="137"/>
                  </a:cxn>
                  <a:cxn ang="0">
                    <a:pos x="51" y="109"/>
                  </a:cxn>
                  <a:cxn ang="0">
                    <a:pos x="70" y="82"/>
                  </a:cxn>
                  <a:cxn ang="0">
                    <a:pos x="97" y="59"/>
                  </a:cxn>
                  <a:cxn ang="0">
                    <a:pos x="125" y="40"/>
                  </a:cxn>
                  <a:cxn ang="0">
                    <a:pos x="152" y="27"/>
                  </a:cxn>
                  <a:cxn ang="0">
                    <a:pos x="169" y="21"/>
                  </a:cxn>
                  <a:cxn ang="0">
                    <a:pos x="188" y="18"/>
                  </a:cxn>
                  <a:cxn ang="0">
                    <a:pos x="213" y="14"/>
                  </a:cxn>
                  <a:cxn ang="0">
                    <a:pos x="238" y="10"/>
                  </a:cxn>
                  <a:cxn ang="0">
                    <a:pos x="266" y="8"/>
                  </a:cxn>
                  <a:cxn ang="0">
                    <a:pos x="295" y="4"/>
                  </a:cxn>
                  <a:cxn ang="0">
                    <a:pos x="323" y="2"/>
                  </a:cxn>
                  <a:cxn ang="0">
                    <a:pos x="354" y="2"/>
                  </a:cxn>
                  <a:cxn ang="0">
                    <a:pos x="382" y="0"/>
                  </a:cxn>
                  <a:cxn ang="0">
                    <a:pos x="409" y="0"/>
                  </a:cxn>
                  <a:cxn ang="0">
                    <a:pos x="434" y="0"/>
                  </a:cxn>
                  <a:cxn ang="0">
                    <a:pos x="456" y="0"/>
                  </a:cxn>
                  <a:cxn ang="0">
                    <a:pos x="475" y="0"/>
                  </a:cxn>
                  <a:cxn ang="0">
                    <a:pos x="496" y="0"/>
                  </a:cxn>
                  <a:cxn ang="0">
                    <a:pos x="513" y="0"/>
                  </a:cxn>
                  <a:cxn ang="0">
                    <a:pos x="523" y="4"/>
                  </a:cxn>
                  <a:cxn ang="0">
                    <a:pos x="546" y="16"/>
                  </a:cxn>
                  <a:cxn ang="0">
                    <a:pos x="570" y="33"/>
                  </a:cxn>
                  <a:cxn ang="0">
                    <a:pos x="601" y="56"/>
                  </a:cxn>
                  <a:cxn ang="0">
                    <a:pos x="626" y="86"/>
                  </a:cxn>
                  <a:cxn ang="0">
                    <a:pos x="639" y="109"/>
                  </a:cxn>
                  <a:cxn ang="0">
                    <a:pos x="637" y="115"/>
                  </a:cxn>
                  <a:cxn ang="0">
                    <a:pos x="618" y="97"/>
                  </a:cxn>
                  <a:cxn ang="0">
                    <a:pos x="599" y="86"/>
                  </a:cxn>
                  <a:cxn ang="0">
                    <a:pos x="578" y="73"/>
                  </a:cxn>
                  <a:cxn ang="0">
                    <a:pos x="553" y="61"/>
                  </a:cxn>
                  <a:cxn ang="0">
                    <a:pos x="523" y="50"/>
                  </a:cxn>
                  <a:cxn ang="0">
                    <a:pos x="502" y="42"/>
                  </a:cxn>
                  <a:cxn ang="0">
                    <a:pos x="485" y="39"/>
                  </a:cxn>
                  <a:cxn ang="0">
                    <a:pos x="464" y="33"/>
                  </a:cxn>
                  <a:cxn ang="0">
                    <a:pos x="445" y="31"/>
                  </a:cxn>
                  <a:cxn ang="0">
                    <a:pos x="422" y="29"/>
                  </a:cxn>
                  <a:cxn ang="0">
                    <a:pos x="399" y="29"/>
                  </a:cxn>
                  <a:cxn ang="0">
                    <a:pos x="375" y="29"/>
                  </a:cxn>
                  <a:cxn ang="0">
                    <a:pos x="352" y="33"/>
                  </a:cxn>
                  <a:cxn ang="0">
                    <a:pos x="327" y="35"/>
                  </a:cxn>
                  <a:cxn ang="0">
                    <a:pos x="306" y="40"/>
                  </a:cxn>
                  <a:cxn ang="0">
                    <a:pos x="283" y="42"/>
                  </a:cxn>
                  <a:cxn ang="0">
                    <a:pos x="262" y="48"/>
                  </a:cxn>
                  <a:cxn ang="0">
                    <a:pos x="243" y="52"/>
                  </a:cxn>
                  <a:cxn ang="0">
                    <a:pos x="226" y="58"/>
                  </a:cxn>
                  <a:cxn ang="0">
                    <a:pos x="209" y="63"/>
                  </a:cxn>
                  <a:cxn ang="0">
                    <a:pos x="188" y="71"/>
                  </a:cxn>
                  <a:cxn ang="0">
                    <a:pos x="173" y="78"/>
                  </a:cxn>
                  <a:cxn ang="0">
                    <a:pos x="146" y="97"/>
                  </a:cxn>
                  <a:cxn ang="0">
                    <a:pos x="118" y="120"/>
                  </a:cxn>
                  <a:cxn ang="0">
                    <a:pos x="95" y="147"/>
                  </a:cxn>
                  <a:cxn ang="0">
                    <a:pos x="78" y="168"/>
                  </a:cxn>
                  <a:cxn ang="0">
                    <a:pos x="68" y="187"/>
                  </a:cxn>
                  <a:cxn ang="0">
                    <a:pos x="59" y="208"/>
                  </a:cxn>
                  <a:cxn ang="0">
                    <a:pos x="0" y="217"/>
                  </a:cxn>
                </a:cxnLst>
                <a:rect l="0" t="0" r="r" b="b"/>
                <a:pathLst>
                  <a:path w="643" h="217">
                    <a:moveTo>
                      <a:pt x="0" y="217"/>
                    </a:moveTo>
                    <a:lnTo>
                      <a:pt x="2" y="210"/>
                    </a:lnTo>
                    <a:lnTo>
                      <a:pt x="4" y="202"/>
                    </a:lnTo>
                    <a:lnTo>
                      <a:pt x="6" y="194"/>
                    </a:lnTo>
                    <a:lnTo>
                      <a:pt x="7" y="187"/>
                    </a:lnTo>
                    <a:lnTo>
                      <a:pt x="11" y="179"/>
                    </a:lnTo>
                    <a:lnTo>
                      <a:pt x="15" y="174"/>
                    </a:lnTo>
                    <a:lnTo>
                      <a:pt x="17" y="166"/>
                    </a:lnTo>
                    <a:lnTo>
                      <a:pt x="21" y="158"/>
                    </a:lnTo>
                    <a:lnTo>
                      <a:pt x="25" y="151"/>
                    </a:lnTo>
                    <a:lnTo>
                      <a:pt x="28" y="143"/>
                    </a:lnTo>
                    <a:lnTo>
                      <a:pt x="32" y="137"/>
                    </a:lnTo>
                    <a:lnTo>
                      <a:pt x="36" y="130"/>
                    </a:lnTo>
                    <a:lnTo>
                      <a:pt x="40" y="122"/>
                    </a:lnTo>
                    <a:lnTo>
                      <a:pt x="46" y="116"/>
                    </a:lnTo>
                    <a:lnTo>
                      <a:pt x="51" y="109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8"/>
                    </a:lnTo>
                    <a:lnTo>
                      <a:pt x="70" y="82"/>
                    </a:lnTo>
                    <a:lnTo>
                      <a:pt x="78" y="77"/>
                    </a:lnTo>
                    <a:lnTo>
                      <a:pt x="84" y="71"/>
                    </a:lnTo>
                    <a:lnTo>
                      <a:pt x="89" y="63"/>
                    </a:lnTo>
                    <a:lnTo>
                      <a:pt x="97" y="59"/>
                    </a:lnTo>
                    <a:lnTo>
                      <a:pt x="103" y="56"/>
                    </a:lnTo>
                    <a:lnTo>
                      <a:pt x="110" y="50"/>
                    </a:lnTo>
                    <a:lnTo>
                      <a:pt x="118" y="44"/>
                    </a:lnTo>
                    <a:lnTo>
                      <a:pt x="125" y="40"/>
                    </a:lnTo>
                    <a:lnTo>
                      <a:pt x="133" y="37"/>
                    </a:lnTo>
                    <a:lnTo>
                      <a:pt x="141" y="33"/>
                    </a:lnTo>
                    <a:lnTo>
                      <a:pt x="148" y="29"/>
                    </a:lnTo>
                    <a:lnTo>
                      <a:pt x="152" y="27"/>
                    </a:lnTo>
                    <a:lnTo>
                      <a:pt x="158" y="27"/>
                    </a:lnTo>
                    <a:lnTo>
                      <a:pt x="162" y="25"/>
                    </a:lnTo>
                    <a:lnTo>
                      <a:pt x="165" y="23"/>
                    </a:lnTo>
                    <a:lnTo>
                      <a:pt x="169" y="21"/>
                    </a:lnTo>
                    <a:lnTo>
                      <a:pt x="175" y="21"/>
                    </a:lnTo>
                    <a:lnTo>
                      <a:pt x="179" y="19"/>
                    </a:lnTo>
                    <a:lnTo>
                      <a:pt x="184" y="19"/>
                    </a:lnTo>
                    <a:lnTo>
                      <a:pt x="188" y="18"/>
                    </a:lnTo>
                    <a:lnTo>
                      <a:pt x="196" y="16"/>
                    </a:lnTo>
                    <a:lnTo>
                      <a:pt x="200" y="16"/>
                    </a:lnTo>
                    <a:lnTo>
                      <a:pt x="207" y="16"/>
                    </a:lnTo>
                    <a:lnTo>
                      <a:pt x="213" y="14"/>
                    </a:lnTo>
                    <a:lnTo>
                      <a:pt x="219" y="12"/>
                    </a:lnTo>
                    <a:lnTo>
                      <a:pt x="224" y="12"/>
                    </a:lnTo>
                    <a:lnTo>
                      <a:pt x="232" y="10"/>
                    </a:lnTo>
                    <a:lnTo>
                      <a:pt x="238" y="10"/>
                    </a:lnTo>
                    <a:lnTo>
                      <a:pt x="245" y="8"/>
                    </a:lnTo>
                    <a:lnTo>
                      <a:pt x="251" y="8"/>
                    </a:lnTo>
                    <a:lnTo>
                      <a:pt x="259" y="8"/>
                    </a:lnTo>
                    <a:lnTo>
                      <a:pt x="266" y="8"/>
                    </a:lnTo>
                    <a:lnTo>
                      <a:pt x="272" y="6"/>
                    </a:lnTo>
                    <a:lnTo>
                      <a:pt x="279" y="6"/>
                    </a:lnTo>
                    <a:lnTo>
                      <a:pt x="287" y="6"/>
                    </a:lnTo>
                    <a:lnTo>
                      <a:pt x="295" y="4"/>
                    </a:lnTo>
                    <a:lnTo>
                      <a:pt x="302" y="4"/>
                    </a:lnTo>
                    <a:lnTo>
                      <a:pt x="310" y="4"/>
                    </a:lnTo>
                    <a:lnTo>
                      <a:pt x="318" y="4"/>
                    </a:lnTo>
                    <a:lnTo>
                      <a:pt x="323" y="2"/>
                    </a:lnTo>
                    <a:lnTo>
                      <a:pt x="331" y="2"/>
                    </a:lnTo>
                    <a:lnTo>
                      <a:pt x="338" y="2"/>
                    </a:lnTo>
                    <a:lnTo>
                      <a:pt x="346" y="2"/>
                    </a:lnTo>
                    <a:lnTo>
                      <a:pt x="354" y="2"/>
                    </a:lnTo>
                    <a:lnTo>
                      <a:pt x="361" y="2"/>
                    </a:lnTo>
                    <a:lnTo>
                      <a:pt x="369" y="2"/>
                    </a:lnTo>
                    <a:lnTo>
                      <a:pt x="376" y="2"/>
                    </a:lnTo>
                    <a:lnTo>
                      <a:pt x="382" y="0"/>
                    </a:lnTo>
                    <a:lnTo>
                      <a:pt x="388" y="0"/>
                    </a:lnTo>
                    <a:lnTo>
                      <a:pt x="395" y="0"/>
                    </a:lnTo>
                    <a:lnTo>
                      <a:pt x="403" y="0"/>
                    </a:lnTo>
                    <a:lnTo>
                      <a:pt x="409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30" y="0"/>
                    </a:lnTo>
                    <a:lnTo>
                      <a:pt x="434" y="0"/>
                    </a:lnTo>
                    <a:lnTo>
                      <a:pt x="441" y="0"/>
                    </a:lnTo>
                    <a:lnTo>
                      <a:pt x="445" y="0"/>
                    </a:lnTo>
                    <a:lnTo>
                      <a:pt x="451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5" y="0"/>
                    </a:lnTo>
                    <a:lnTo>
                      <a:pt x="491" y="0"/>
                    </a:lnTo>
                    <a:lnTo>
                      <a:pt x="496" y="0"/>
                    </a:lnTo>
                    <a:lnTo>
                      <a:pt x="502" y="0"/>
                    </a:lnTo>
                    <a:lnTo>
                      <a:pt x="508" y="0"/>
                    </a:lnTo>
                    <a:lnTo>
                      <a:pt x="512" y="0"/>
                    </a:lnTo>
                    <a:lnTo>
                      <a:pt x="513" y="0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519" y="2"/>
                    </a:lnTo>
                    <a:lnTo>
                      <a:pt x="523" y="4"/>
                    </a:lnTo>
                    <a:lnTo>
                      <a:pt x="531" y="8"/>
                    </a:lnTo>
                    <a:lnTo>
                      <a:pt x="534" y="10"/>
                    </a:lnTo>
                    <a:lnTo>
                      <a:pt x="540" y="12"/>
                    </a:lnTo>
                    <a:lnTo>
                      <a:pt x="546" y="16"/>
                    </a:lnTo>
                    <a:lnTo>
                      <a:pt x="553" y="19"/>
                    </a:lnTo>
                    <a:lnTo>
                      <a:pt x="557" y="23"/>
                    </a:lnTo>
                    <a:lnTo>
                      <a:pt x="565" y="27"/>
                    </a:lnTo>
                    <a:lnTo>
                      <a:pt x="570" y="33"/>
                    </a:lnTo>
                    <a:lnTo>
                      <a:pt x="580" y="39"/>
                    </a:lnTo>
                    <a:lnTo>
                      <a:pt x="588" y="42"/>
                    </a:lnTo>
                    <a:lnTo>
                      <a:pt x="595" y="50"/>
                    </a:lnTo>
                    <a:lnTo>
                      <a:pt x="601" y="56"/>
                    </a:lnTo>
                    <a:lnTo>
                      <a:pt x="609" y="63"/>
                    </a:lnTo>
                    <a:lnTo>
                      <a:pt x="614" y="71"/>
                    </a:lnTo>
                    <a:lnTo>
                      <a:pt x="620" y="78"/>
                    </a:lnTo>
                    <a:lnTo>
                      <a:pt x="626" y="86"/>
                    </a:lnTo>
                    <a:lnTo>
                      <a:pt x="629" y="94"/>
                    </a:lnTo>
                    <a:lnTo>
                      <a:pt x="633" y="97"/>
                    </a:lnTo>
                    <a:lnTo>
                      <a:pt x="637" y="103"/>
                    </a:lnTo>
                    <a:lnTo>
                      <a:pt x="639" y="109"/>
                    </a:lnTo>
                    <a:lnTo>
                      <a:pt x="641" y="113"/>
                    </a:lnTo>
                    <a:lnTo>
                      <a:pt x="643" y="118"/>
                    </a:lnTo>
                    <a:lnTo>
                      <a:pt x="641" y="118"/>
                    </a:lnTo>
                    <a:lnTo>
                      <a:pt x="637" y="115"/>
                    </a:lnTo>
                    <a:lnTo>
                      <a:pt x="633" y="113"/>
                    </a:lnTo>
                    <a:lnTo>
                      <a:pt x="629" y="107"/>
                    </a:lnTo>
                    <a:lnTo>
                      <a:pt x="626" y="103"/>
                    </a:lnTo>
                    <a:lnTo>
                      <a:pt x="618" y="97"/>
                    </a:lnTo>
                    <a:lnTo>
                      <a:pt x="612" y="94"/>
                    </a:lnTo>
                    <a:lnTo>
                      <a:pt x="609" y="90"/>
                    </a:lnTo>
                    <a:lnTo>
                      <a:pt x="605" y="88"/>
                    </a:lnTo>
                    <a:lnTo>
                      <a:pt x="599" y="86"/>
                    </a:lnTo>
                    <a:lnTo>
                      <a:pt x="595" y="82"/>
                    </a:lnTo>
                    <a:lnTo>
                      <a:pt x="589" y="78"/>
                    </a:lnTo>
                    <a:lnTo>
                      <a:pt x="586" y="77"/>
                    </a:lnTo>
                    <a:lnTo>
                      <a:pt x="578" y="73"/>
                    </a:lnTo>
                    <a:lnTo>
                      <a:pt x="572" y="71"/>
                    </a:lnTo>
                    <a:lnTo>
                      <a:pt x="567" y="67"/>
                    </a:lnTo>
                    <a:lnTo>
                      <a:pt x="561" y="63"/>
                    </a:lnTo>
                    <a:lnTo>
                      <a:pt x="553" y="61"/>
                    </a:lnTo>
                    <a:lnTo>
                      <a:pt x="548" y="59"/>
                    </a:lnTo>
                    <a:lnTo>
                      <a:pt x="540" y="56"/>
                    </a:lnTo>
                    <a:lnTo>
                      <a:pt x="532" y="54"/>
                    </a:lnTo>
                    <a:lnTo>
                      <a:pt x="523" y="50"/>
                    </a:lnTo>
                    <a:lnTo>
                      <a:pt x="515" y="48"/>
                    </a:lnTo>
                    <a:lnTo>
                      <a:pt x="512" y="46"/>
                    </a:lnTo>
                    <a:lnTo>
                      <a:pt x="508" y="44"/>
                    </a:lnTo>
                    <a:lnTo>
                      <a:pt x="502" y="42"/>
                    </a:lnTo>
                    <a:lnTo>
                      <a:pt x="498" y="42"/>
                    </a:lnTo>
                    <a:lnTo>
                      <a:pt x="494" y="40"/>
                    </a:lnTo>
                    <a:lnTo>
                      <a:pt x="491" y="40"/>
                    </a:lnTo>
                    <a:lnTo>
                      <a:pt x="485" y="39"/>
                    </a:lnTo>
                    <a:lnTo>
                      <a:pt x="481" y="39"/>
                    </a:lnTo>
                    <a:lnTo>
                      <a:pt x="475" y="35"/>
                    </a:lnTo>
                    <a:lnTo>
                      <a:pt x="470" y="35"/>
                    </a:lnTo>
                    <a:lnTo>
                      <a:pt x="464" y="33"/>
                    </a:lnTo>
                    <a:lnTo>
                      <a:pt x="460" y="33"/>
                    </a:lnTo>
                    <a:lnTo>
                      <a:pt x="454" y="33"/>
                    </a:lnTo>
                    <a:lnTo>
                      <a:pt x="449" y="31"/>
                    </a:lnTo>
                    <a:lnTo>
                      <a:pt x="445" y="31"/>
                    </a:lnTo>
                    <a:lnTo>
                      <a:pt x="437" y="31"/>
                    </a:lnTo>
                    <a:lnTo>
                      <a:pt x="434" y="29"/>
                    </a:lnTo>
                    <a:lnTo>
                      <a:pt x="426" y="29"/>
                    </a:lnTo>
                    <a:lnTo>
                      <a:pt x="422" y="29"/>
                    </a:lnTo>
                    <a:lnTo>
                      <a:pt x="416" y="29"/>
                    </a:lnTo>
                    <a:lnTo>
                      <a:pt x="411" y="29"/>
                    </a:lnTo>
                    <a:lnTo>
                      <a:pt x="405" y="29"/>
                    </a:lnTo>
                    <a:lnTo>
                      <a:pt x="399" y="29"/>
                    </a:lnTo>
                    <a:lnTo>
                      <a:pt x="394" y="29"/>
                    </a:lnTo>
                    <a:lnTo>
                      <a:pt x="386" y="29"/>
                    </a:lnTo>
                    <a:lnTo>
                      <a:pt x="380" y="29"/>
                    </a:lnTo>
                    <a:lnTo>
                      <a:pt x="375" y="29"/>
                    </a:lnTo>
                    <a:lnTo>
                      <a:pt x="369" y="31"/>
                    </a:lnTo>
                    <a:lnTo>
                      <a:pt x="363" y="31"/>
                    </a:lnTo>
                    <a:lnTo>
                      <a:pt x="357" y="31"/>
                    </a:lnTo>
                    <a:lnTo>
                      <a:pt x="352" y="33"/>
                    </a:lnTo>
                    <a:lnTo>
                      <a:pt x="346" y="33"/>
                    </a:lnTo>
                    <a:lnTo>
                      <a:pt x="340" y="33"/>
                    </a:lnTo>
                    <a:lnTo>
                      <a:pt x="335" y="35"/>
                    </a:lnTo>
                    <a:lnTo>
                      <a:pt x="327" y="35"/>
                    </a:lnTo>
                    <a:lnTo>
                      <a:pt x="323" y="37"/>
                    </a:lnTo>
                    <a:lnTo>
                      <a:pt x="318" y="37"/>
                    </a:lnTo>
                    <a:lnTo>
                      <a:pt x="312" y="39"/>
                    </a:lnTo>
                    <a:lnTo>
                      <a:pt x="306" y="40"/>
                    </a:lnTo>
                    <a:lnTo>
                      <a:pt x="302" y="40"/>
                    </a:lnTo>
                    <a:lnTo>
                      <a:pt x="295" y="40"/>
                    </a:lnTo>
                    <a:lnTo>
                      <a:pt x="289" y="42"/>
                    </a:lnTo>
                    <a:lnTo>
                      <a:pt x="283" y="42"/>
                    </a:lnTo>
                    <a:lnTo>
                      <a:pt x="278" y="44"/>
                    </a:lnTo>
                    <a:lnTo>
                      <a:pt x="272" y="46"/>
                    </a:lnTo>
                    <a:lnTo>
                      <a:pt x="268" y="48"/>
                    </a:lnTo>
                    <a:lnTo>
                      <a:pt x="262" y="48"/>
                    </a:lnTo>
                    <a:lnTo>
                      <a:pt x="259" y="50"/>
                    </a:lnTo>
                    <a:lnTo>
                      <a:pt x="253" y="50"/>
                    </a:lnTo>
                    <a:lnTo>
                      <a:pt x="249" y="52"/>
                    </a:lnTo>
                    <a:lnTo>
                      <a:pt x="243" y="52"/>
                    </a:lnTo>
                    <a:lnTo>
                      <a:pt x="240" y="54"/>
                    </a:lnTo>
                    <a:lnTo>
                      <a:pt x="236" y="56"/>
                    </a:lnTo>
                    <a:lnTo>
                      <a:pt x="230" y="56"/>
                    </a:lnTo>
                    <a:lnTo>
                      <a:pt x="226" y="58"/>
                    </a:lnTo>
                    <a:lnTo>
                      <a:pt x="222" y="59"/>
                    </a:lnTo>
                    <a:lnTo>
                      <a:pt x="219" y="59"/>
                    </a:lnTo>
                    <a:lnTo>
                      <a:pt x="213" y="61"/>
                    </a:lnTo>
                    <a:lnTo>
                      <a:pt x="209" y="63"/>
                    </a:lnTo>
                    <a:lnTo>
                      <a:pt x="207" y="63"/>
                    </a:lnTo>
                    <a:lnTo>
                      <a:pt x="200" y="65"/>
                    </a:lnTo>
                    <a:lnTo>
                      <a:pt x="196" y="67"/>
                    </a:lnTo>
                    <a:lnTo>
                      <a:pt x="188" y="71"/>
                    </a:lnTo>
                    <a:lnTo>
                      <a:pt x="184" y="71"/>
                    </a:lnTo>
                    <a:lnTo>
                      <a:pt x="181" y="75"/>
                    </a:lnTo>
                    <a:lnTo>
                      <a:pt x="179" y="77"/>
                    </a:lnTo>
                    <a:lnTo>
                      <a:pt x="173" y="78"/>
                    </a:lnTo>
                    <a:lnTo>
                      <a:pt x="165" y="82"/>
                    </a:lnTo>
                    <a:lnTo>
                      <a:pt x="160" y="88"/>
                    </a:lnTo>
                    <a:lnTo>
                      <a:pt x="154" y="94"/>
                    </a:lnTo>
                    <a:lnTo>
                      <a:pt x="146" y="97"/>
                    </a:lnTo>
                    <a:lnTo>
                      <a:pt x="141" y="103"/>
                    </a:lnTo>
                    <a:lnTo>
                      <a:pt x="133" y="109"/>
                    </a:lnTo>
                    <a:lnTo>
                      <a:pt x="125" y="116"/>
                    </a:lnTo>
                    <a:lnTo>
                      <a:pt x="118" y="120"/>
                    </a:lnTo>
                    <a:lnTo>
                      <a:pt x="112" y="128"/>
                    </a:lnTo>
                    <a:lnTo>
                      <a:pt x="104" y="134"/>
                    </a:lnTo>
                    <a:lnTo>
                      <a:pt x="101" y="141"/>
                    </a:lnTo>
                    <a:lnTo>
                      <a:pt x="95" y="147"/>
                    </a:lnTo>
                    <a:lnTo>
                      <a:pt x="89" y="153"/>
                    </a:lnTo>
                    <a:lnTo>
                      <a:pt x="84" y="158"/>
                    </a:lnTo>
                    <a:lnTo>
                      <a:pt x="82" y="164"/>
                    </a:lnTo>
                    <a:lnTo>
                      <a:pt x="78" y="168"/>
                    </a:lnTo>
                    <a:lnTo>
                      <a:pt x="76" y="174"/>
                    </a:lnTo>
                    <a:lnTo>
                      <a:pt x="72" y="177"/>
                    </a:lnTo>
                    <a:lnTo>
                      <a:pt x="70" y="183"/>
                    </a:lnTo>
                    <a:lnTo>
                      <a:pt x="68" y="187"/>
                    </a:lnTo>
                    <a:lnTo>
                      <a:pt x="66" y="193"/>
                    </a:lnTo>
                    <a:lnTo>
                      <a:pt x="65" y="196"/>
                    </a:lnTo>
                    <a:lnTo>
                      <a:pt x="63" y="200"/>
                    </a:lnTo>
                    <a:lnTo>
                      <a:pt x="59" y="208"/>
                    </a:lnTo>
                    <a:lnTo>
                      <a:pt x="57" y="212"/>
                    </a:lnTo>
                    <a:lnTo>
                      <a:pt x="57" y="215"/>
                    </a:lnTo>
                    <a:lnTo>
                      <a:pt x="57" y="217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5186363" y="3697288"/>
                <a:ext cx="303212" cy="14287"/>
              </a:xfrm>
              <a:custGeom>
                <a:avLst/>
                <a:gdLst/>
                <a:ahLst/>
                <a:cxnLst>
                  <a:cxn ang="0">
                    <a:pos x="34" y="12"/>
                  </a:cxn>
                  <a:cxn ang="0">
                    <a:pos x="42" y="10"/>
                  </a:cxn>
                  <a:cxn ang="0">
                    <a:pos x="53" y="8"/>
                  </a:cxn>
                  <a:cxn ang="0">
                    <a:pos x="64" y="6"/>
                  </a:cxn>
                  <a:cxn ang="0">
                    <a:pos x="78" y="4"/>
                  </a:cxn>
                  <a:cxn ang="0">
                    <a:pos x="91" y="2"/>
                  </a:cxn>
                  <a:cxn ang="0">
                    <a:pos x="104" y="2"/>
                  </a:cxn>
                  <a:cxn ang="0">
                    <a:pos x="120" y="2"/>
                  </a:cxn>
                  <a:cxn ang="0">
                    <a:pos x="135" y="2"/>
                  </a:cxn>
                  <a:cxn ang="0">
                    <a:pos x="152" y="0"/>
                  </a:cxn>
                  <a:cxn ang="0">
                    <a:pos x="167" y="0"/>
                  </a:cxn>
                  <a:cxn ang="0">
                    <a:pos x="184" y="0"/>
                  </a:cxn>
                  <a:cxn ang="0">
                    <a:pos x="199" y="0"/>
                  </a:cxn>
                  <a:cxn ang="0">
                    <a:pos x="218" y="0"/>
                  </a:cxn>
                  <a:cxn ang="0">
                    <a:pos x="234" y="0"/>
                  </a:cxn>
                  <a:cxn ang="0">
                    <a:pos x="251" y="0"/>
                  </a:cxn>
                  <a:cxn ang="0">
                    <a:pos x="266" y="0"/>
                  </a:cxn>
                  <a:cxn ang="0">
                    <a:pos x="279" y="0"/>
                  </a:cxn>
                  <a:cxn ang="0">
                    <a:pos x="293" y="0"/>
                  </a:cxn>
                  <a:cxn ang="0">
                    <a:pos x="308" y="0"/>
                  </a:cxn>
                  <a:cxn ang="0">
                    <a:pos x="319" y="0"/>
                  </a:cxn>
                  <a:cxn ang="0">
                    <a:pos x="333" y="0"/>
                  </a:cxn>
                  <a:cxn ang="0">
                    <a:pos x="342" y="0"/>
                  </a:cxn>
                  <a:cxn ang="0">
                    <a:pos x="352" y="0"/>
                  </a:cxn>
                  <a:cxn ang="0">
                    <a:pos x="365" y="2"/>
                  </a:cxn>
                  <a:cxn ang="0">
                    <a:pos x="376" y="2"/>
                  </a:cxn>
                  <a:cxn ang="0">
                    <a:pos x="380" y="2"/>
                  </a:cxn>
                  <a:cxn ang="0">
                    <a:pos x="373" y="4"/>
                  </a:cxn>
                  <a:cxn ang="0">
                    <a:pos x="365" y="4"/>
                  </a:cxn>
                  <a:cxn ang="0">
                    <a:pos x="357" y="4"/>
                  </a:cxn>
                  <a:cxn ang="0">
                    <a:pos x="348" y="4"/>
                  </a:cxn>
                  <a:cxn ang="0">
                    <a:pos x="338" y="4"/>
                  </a:cxn>
                  <a:cxn ang="0">
                    <a:pos x="325" y="4"/>
                  </a:cxn>
                  <a:cxn ang="0">
                    <a:pos x="314" y="6"/>
                  </a:cxn>
                  <a:cxn ang="0">
                    <a:pos x="300" y="6"/>
                  </a:cxn>
                  <a:cxn ang="0">
                    <a:pos x="287" y="8"/>
                  </a:cxn>
                  <a:cxn ang="0">
                    <a:pos x="272" y="8"/>
                  </a:cxn>
                  <a:cxn ang="0">
                    <a:pos x="255" y="8"/>
                  </a:cxn>
                  <a:cxn ang="0">
                    <a:pos x="239" y="10"/>
                  </a:cxn>
                  <a:cxn ang="0">
                    <a:pos x="222" y="10"/>
                  </a:cxn>
                  <a:cxn ang="0">
                    <a:pos x="205" y="10"/>
                  </a:cxn>
                  <a:cxn ang="0">
                    <a:pos x="188" y="12"/>
                  </a:cxn>
                  <a:cxn ang="0">
                    <a:pos x="171" y="12"/>
                  </a:cxn>
                  <a:cxn ang="0">
                    <a:pos x="156" y="13"/>
                  </a:cxn>
                  <a:cxn ang="0">
                    <a:pos x="137" y="13"/>
                  </a:cxn>
                  <a:cxn ang="0">
                    <a:pos x="121" y="15"/>
                  </a:cxn>
                  <a:cxn ang="0">
                    <a:pos x="104" y="15"/>
                  </a:cxn>
                  <a:cxn ang="0">
                    <a:pos x="89" y="15"/>
                  </a:cxn>
                  <a:cxn ang="0">
                    <a:pos x="74" y="15"/>
                  </a:cxn>
                  <a:cxn ang="0">
                    <a:pos x="59" y="17"/>
                  </a:cxn>
                  <a:cxn ang="0">
                    <a:pos x="45" y="17"/>
                  </a:cxn>
                  <a:cxn ang="0">
                    <a:pos x="34" y="17"/>
                  </a:cxn>
                  <a:cxn ang="0">
                    <a:pos x="23" y="17"/>
                  </a:cxn>
                  <a:cxn ang="0">
                    <a:pos x="13" y="19"/>
                  </a:cxn>
                  <a:cxn ang="0">
                    <a:pos x="0" y="19"/>
                  </a:cxn>
                  <a:cxn ang="0">
                    <a:pos x="30" y="13"/>
                  </a:cxn>
                </a:cxnLst>
                <a:rect l="0" t="0" r="r" b="b"/>
                <a:pathLst>
                  <a:path w="380" h="19">
                    <a:moveTo>
                      <a:pt x="30" y="13"/>
                    </a:moveTo>
                    <a:lnTo>
                      <a:pt x="34" y="12"/>
                    </a:lnTo>
                    <a:lnTo>
                      <a:pt x="38" y="10"/>
                    </a:lnTo>
                    <a:lnTo>
                      <a:pt x="42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9" y="8"/>
                    </a:lnTo>
                    <a:lnTo>
                      <a:pt x="64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5" y="4"/>
                    </a:lnTo>
                    <a:lnTo>
                      <a:pt x="91" y="2"/>
                    </a:lnTo>
                    <a:lnTo>
                      <a:pt x="99" y="2"/>
                    </a:lnTo>
                    <a:lnTo>
                      <a:pt x="104" y="2"/>
                    </a:lnTo>
                    <a:lnTo>
                      <a:pt x="112" y="2"/>
                    </a:lnTo>
                    <a:lnTo>
                      <a:pt x="120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44" y="2"/>
                    </a:lnTo>
                    <a:lnTo>
                      <a:pt x="152" y="0"/>
                    </a:lnTo>
                    <a:lnTo>
                      <a:pt x="160" y="0"/>
                    </a:lnTo>
                    <a:lnTo>
                      <a:pt x="167" y="0"/>
                    </a:lnTo>
                    <a:lnTo>
                      <a:pt x="177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199" y="0"/>
                    </a:lnTo>
                    <a:lnTo>
                      <a:pt x="209" y="0"/>
                    </a:lnTo>
                    <a:lnTo>
                      <a:pt x="218" y="0"/>
                    </a:lnTo>
                    <a:lnTo>
                      <a:pt x="226" y="0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2" y="0"/>
                    </a:lnTo>
                    <a:lnTo>
                      <a:pt x="279" y="0"/>
                    </a:lnTo>
                    <a:lnTo>
                      <a:pt x="287" y="0"/>
                    </a:lnTo>
                    <a:lnTo>
                      <a:pt x="293" y="0"/>
                    </a:lnTo>
                    <a:lnTo>
                      <a:pt x="300" y="0"/>
                    </a:lnTo>
                    <a:lnTo>
                      <a:pt x="308" y="0"/>
                    </a:lnTo>
                    <a:lnTo>
                      <a:pt x="314" y="0"/>
                    </a:lnTo>
                    <a:lnTo>
                      <a:pt x="319" y="0"/>
                    </a:lnTo>
                    <a:lnTo>
                      <a:pt x="325" y="0"/>
                    </a:lnTo>
                    <a:lnTo>
                      <a:pt x="333" y="0"/>
                    </a:lnTo>
                    <a:lnTo>
                      <a:pt x="338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7" y="2"/>
                    </a:lnTo>
                    <a:lnTo>
                      <a:pt x="365" y="2"/>
                    </a:lnTo>
                    <a:lnTo>
                      <a:pt x="373" y="2"/>
                    </a:lnTo>
                    <a:lnTo>
                      <a:pt x="376" y="2"/>
                    </a:lnTo>
                    <a:lnTo>
                      <a:pt x="380" y="2"/>
                    </a:lnTo>
                    <a:lnTo>
                      <a:pt x="380" y="2"/>
                    </a:lnTo>
                    <a:lnTo>
                      <a:pt x="378" y="2"/>
                    </a:lnTo>
                    <a:lnTo>
                      <a:pt x="373" y="4"/>
                    </a:lnTo>
                    <a:lnTo>
                      <a:pt x="369" y="4"/>
                    </a:lnTo>
                    <a:lnTo>
                      <a:pt x="365" y="4"/>
                    </a:lnTo>
                    <a:lnTo>
                      <a:pt x="361" y="4"/>
                    </a:lnTo>
                    <a:lnTo>
                      <a:pt x="357" y="4"/>
                    </a:lnTo>
                    <a:lnTo>
                      <a:pt x="354" y="4"/>
                    </a:lnTo>
                    <a:lnTo>
                      <a:pt x="348" y="4"/>
                    </a:lnTo>
                    <a:lnTo>
                      <a:pt x="344" y="4"/>
                    </a:lnTo>
                    <a:lnTo>
                      <a:pt x="338" y="4"/>
                    </a:lnTo>
                    <a:lnTo>
                      <a:pt x="333" y="4"/>
                    </a:lnTo>
                    <a:lnTo>
                      <a:pt x="325" y="4"/>
                    </a:lnTo>
                    <a:lnTo>
                      <a:pt x="319" y="4"/>
                    </a:lnTo>
                    <a:lnTo>
                      <a:pt x="314" y="6"/>
                    </a:lnTo>
                    <a:lnTo>
                      <a:pt x="306" y="6"/>
                    </a:lnTo>
                    <a:lnTo>
                      <a:pt x="300" y="6"/>
                    </a:lnTo>
                    <a:lnTo>
                      <a:pt x="293" y="8"/>
                    </a:lnTo>
                    <a:lnTo>
                      <a:pt x="287" y="8"/>
                    </a:lnTo>
                    <a:lnTo>
                      <a:pt x="279" y="8"/>
                    </a:lnTo>
                    <a:lnTo>
                      <a:pt x="272" y="8"/>
                    </a:lnTo>
                    <a:lnTo>
                      <a:pt x="262" y="8"/>
                    </a:lnTo>
                    <a:lnTo>
                      <a:pt x="255" y="8"/>
                    </a:lnTo>
                    <a:lnTo>
                      <a:pt x="247" y="8"/>
                    </a:lnTo>
                    <a:lnTo>
                      <a:pt x="239" y="10"/>
                    </a:lnTo>
                    <a:lnTo>
                      <a:pt x="230" y="10"/>
                    </a:lnTo>
                    <a:lnTo>
                      <a:pt x="222" y="10"/>
                    </a:lnTo>
                    <a:lnTo>
                      <a:pt x="215" y="10"/>
                    </a:lnTo>
                    <a:lnTo>
                      <a:pt x="205" y="10"/>
                    </a:lnTo>
                    <a:lnTo>
                      <a:pt x="198" y="10"/>
                    </a:lnTo>
                    <a:lnTo>
                      <a:pt x="188" y="12"/>
                    </a:lnTo>
                    <a:lnTo>
                      <a:pt x="180" y="12"/>
                    </a:lnTo>
                    <a:lnTo>
                      <a:pt x="171" y="12"/>
                    </a:lnTo>
                    <a:lnTo>
                      <a:pt x="163" y="13"/>
                    </a:lnTo>
                    <a:lnTo>
                      <a:pt x="156" y="13"/>
                    </a:lnTo>
                    <a:lnTo>
                      <a:pt x="146" y="13"/>
                    </a:lnTo>
                    <a:lnTo>
                      <a:pt x="137" y="13"/>
                    </a:lnTo>
                    <a:lnTo>
                      <a:pt x="129" y="13"/>
                    </a:lnTo>
                    <a:lnTo>
                      <a:pt x="121" y="15"/>
                    </a:lnTo>
                    <a:lnTo>
                      <a:pt x="112" y="15"/>
                    </a:lnTo>
                    <a:lnTo>
                      <a:pt x="104" y="15"/>
                    </a:lnTo>
                    <a:lnTo>
                      <a:pt x="97" y="15"/>
                    </a:lnTo>
                    <a:lnTo>
                      <a:pt x="89" y="15"/>
                    </a:lnTo>
                    <a:lnTo>
                      <a:pt x="82" y="15"/>
                    </a:lnTo>
                    <a:lnTo>
                      <a:pt x="74" y="15"/>
                    </a:lnTo>
                    <a:lnTo>
                      <a:pt x="66" y="15"/>
                    </a:lnTo>
                    <a:lnTo>
                      <a:pt x="59" y="17"/>
                    </a:lnTo>
                    <a:lnTo>
                      <a:pt x="53" y="17"/>
                    </a:lnTo>
                    <a:lnTo>
                      <a:pt x="45" y="17"/>
                    </a:lnTo>
                    <a:lnTo>
                      <a:pt x="40" y="17"/>
                    </a:lnTo>
                    <a:lnTo>
                      <a:pt x="34" y="17"/>
                    </a:lnTo>
                    <a:lnTo>
                      <a:pt x="28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3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30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5746750" y="3448050"/>
                <a:ext cx="255587" cy="36512"/>
              </a:xfrm>
              <a:custGeom>
                <a:avLst/>
                <a:gdLst/>
                <a:ahLst/>
                <a:cxnLst>
                  <a:cxn ang="0">
                    <a:pos x="29" y="27"/>
                  </a:cxn>
                  <a:cxn ang="0">
                    <a:pos x="40" y="23"/>
                  </a:cxn>
                  <a:cxn ang="0">
                    <a:pos x="54" y="19"/>
                  </a:cxn>
                  <a:cxn ang="0">
                    <a:pos x="67" y="16"/>
                  </a:cxn>
                  <a:cxn ang="0">
                    <a:pos x="78" y="12"/>
                  </a:cxn>
                  <a:cxn ang="0">
                    <a:pos x="92" y="10"/>
                  </a:cxn>
                  <a:cxn ang="0">
                    <a:pos x="107" y="8"/>
                  </a:cxn>
                  <a:cxn ang="0">
                    <a:pos x="122" y="6"/>
                  </a:cxn>
                  <a:cxn ang="0">
                    <a:pos x="135" y="4"/>
                  </a:cxn>
                  <a:cxn ang="0">
                    <a:pos x="149" y="2"/>
                  </a:cxn>
                  <a:cxn ang="0">
                    <a:pos x="162" y="2"/>
                  </a:cxn>
                  <a:cxn ang="0">
                    <a:pos x="177" y="2"/>
                  </a:cxn>
                  <a:cxn ang="0">
                    <a:pos x="191" y="0"/>
                  </a:cxn>
                  <a:cxn ang="0">
                    <a:pos x="204" y="0"/>
                  </a:cxn>
                  <a:cxn ang="0">
                    <a:pos x="217" y="0"/>
                  </a:cxn>
                  <a:cxn ang="0">
                    <a:pos x="229" y="0"/>
                  </a:cxn>
                  <a:cxn ang="0">
                    <a:pos x="242" y="2"/>
                  </a:cxn>
                  <a:cxn ang="0">
                    <a:pos x="253" y="2"/>
                  </a:cxn>
                  <a:cxn ang="0">
                    <a:pos x="265" y="2"/>
                  </a:cxn>
                  <a:cxn ang="0">
                    <a:pos x="274" y="2"/>
                  </a:cxn>
                  <a:cxn ang="0">
                    <a:pos x="284" y="2"/>
                  </a:cxn>
                  <a:cxn ang="0">
                    <a:pos x="291" y="4"/>
                  </a:cxn>
                  <a:cxn ang="0">
                    <a:pos x="303" y="6"/>
                  </a:cxn>
                  <a:cxn ang="0">
                    <a:pos x="314" y="6"/>
                  </a:cxn>
                  <a:cxn ang="0">
                    <a:pos x="320" y="8"/>
                  </a:cxn>
                  <a:cxn ang="0">
                    <a:pos x="320" y="10"/>
                  </a:cxn>
                  <a:cxn ang="0">
                    <a:pos x="316" y="10"/>
                  </a:cxn>
                  <a:cxn ang="0">
                    <a:pos x="307" y="12"/>
                  </a:cxn>
                  <a:cxn ang="0">
                    <a:pos x="295" y="12"/>
                  </a:cxn>
                  <a:cxn ang="0">
                    <a:pos x="286" y="12"/>
                  </a:cxn>
                  <a:cxn ang="0">
                    <a:pos x="276" y="12"/>
                  </a:cxn>
                  <a:cxn ang="0">
                    <a:pos x="267" y="14"/>
                  </a:cxn>
                  <a:cxn ang="0">
                    <a:pos x="255" y="14"/>
                  </a:cxn>
                  <a:cxn ang="0">
                    <a:pos x="244" y="16"/>
                  </a:cxn>
                  <a:cxn ang="0">
                    <a:pos x="231" y="16"/>
                  </a:cxn>
                  <a:cxn ang="0">
                    <a:pos x="217" y="17"/>
                  </a:cxn>
                  <a:cxn ang="0">
                    <a:pos x="204" y="19"/>
                  </a:cxn>
                  <a:cxn ang="0">
                    <a:pos x="191" y="21"/>
                  </a:cxn>
                  <a:cxn ang="0">
                    <a:pos x="177" y="21"/>
                  </a:cxn>
                  <a:cxn ang="0">
                    <a:pos x="162" y="23"/>
                  </a:cxn>
                  <a:cxn ang="0">
                    <a:pos x="149" y="27"/>
                  </a:cxn>
                  <a:cxn ang="0">
                    <a:pos x="135" y="29"/>
                  </a:cxn>
                  <a:cxn ang="0">
                    <a:pos x="122" y="29"/>
                  </a:cxn>
                  <a:cxn ang="0">
                    <a:pos x="107" y="31"/>
                  </a:cxn>
                  <a:cxn ang="0">
                    <a:pos x="94" y="33"/>
                  </a:cxn>
                  <a:cxn ang="0">
                    <a:pos x="80" y="35"/>
                  </a:cxn>
                  <a:cxn ang="0">
                    <a:pos x="67" y="37"/>
                  </a:cxn>
                  <a:cxn ang="0">
                    <a:pos x="56" y="37"/>
                  </a:cxn>
                  <a:cxn ang="0">
                    <a:pos x="44" y="38"/>
                  </a:cxn>
                  <a:cxn ang="0">
                    <a:pos x="35" y="42"/>
                  </a:cxn>
                  <a:cxn ang="0">
                    <a:pos x="25" y="42"/>
                  </a:cxn>
                  <a:cxn ang="0">
                    <a:pos x="16" y="44"/>
                  </a:cxn>
                  <a:cxn ang="0">
                    <a:pos x="6" y="46"/>
                  </a:cxn>
                  <a:cxn ang="0">
                    <a:pos x="23" y="31"/>
                  </a:cxn>
                </a:cxnLst>
                <a:rect l="0" t="0" r="r" b="b"/>
                <a:pathLst>
                  <a:path w="322" h="46">
                    <a:moveTo>
                      <a:pt x="23" y="31"/>
                    </a:moveTo>
                    <a:lnTo>
                      <a:pt x="29" y="27"/>
                    </a:lnTo>
                    <a:lnTo>
                      <a:pt x="35" y="25"/>
                    </a:lnTo>
                    <a:lnTo>
                      <a:pt x="40" y="23"/>
                    </a:lnTo>
                    <a:lnTo>
                      <a:pt x="48" y="21"/>
                    </a:lnTo>
                    <a:lnTo>
                      <a:pt x="54" y="19"/>
                    </a:lnTo>
                    <a:lnTo>
                      <a:pt x="59" y="16"/>
                    </a:lnTo>
                    <a:lnTo>
                      <a:pt x="67" y="16"/>
                    </a:lnTo>
                    <a:lnTo>
                      <a:pt x="73" y="14"/>
                    </a:lnTo>
                    <a:lnTo>
                      <a:pt x="78" y="12"/>
                    </a:lnTo>
                    <a:lnTo>
                      <a:pt x="86" y="12"/>
                    </a:lnTo>
                    <a:lnTo>
                      <a:pt x="92" y="10"/>
                    </a:lnTo>
                    <a:lnTo>
                      <a:pt x="99" y="10"/>
                    </a:lnTo>
                    <a:lnTo>
                      <a:pt x="107" y="8"/>
                    </a:lnTo>
                    <a:lnTo>
                      <a:pt x="114" y="6"/>
                    </a:lnTo>
                    <a:lnTo>
                      <a:pt x="122" y="6"/>
                    </a:lnTo>
                    <a:lnTo>
                      <a:pt x="130" y="6"/>
                    </a:lnTo>
                    <a:lnTo>
                      <a:pt x="135" y="4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4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5" y="2"/>
                    </a:lnTo>
                    <a:lnTo>
                      <a:pt x="191" y="0"/>
                    </a:lnTo>
                    <a:lnTo>
                      <a:pt x="196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6" y="2"/>
                    </a:lnTo>
                    <a:lnTo>
                      <a:pt x="242" y="2"/>
                    </a:lnTo>
                    <a:lnTo>
                      <a:pt x="248" y="2"/>
                    </a:lnTo>
                    <a:lnTo>
                      <a:pt x="253" y="2"/>
                    </a:lnTo>
                    <a:lnTo>
                      <a:pt x="259" y="2"/>
                    </a:lnTo>
                    <a:lnTo>
                      <a:pt x="265" y="2"/>
                    </a:lnTo>
                    <a:lnTo>
                      <a:pt x="269" y="2"/>
                    </a:lnTo>
                    <a:lnTo>
                      <a:pt x="274" y="2"/>
                    </a:lnTo>
                    <a:lnTo>
                      <a:pt x="280" y="2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1" y="4"/>
                    </a:lnTo>
                    <a:lnTo>
                      <a:pt x="297" y="6"/>
                    </a:lnTo>
                    <a:lnTo>
                      <a:pt x="303" y="6"/>
                    </a:lnTo>
                    <a:lnTo>
                      <a:pt x="310" y="6"/>
                    </a:lnTo>
                    <a:lnTo>
                      <a:pt x="314" y="6"/>
                    </a:lnTo>
                    <a:lnTo>
                      <a:pt x="316" y="8"/>
                    </a:lnTo>
                    <a:lnTo>
                      <a:pt x="320" y="8"/>
                    </a:lnTo>
                    <a:lnTo>
                      <a:pt x="322" y="10"/>
                    </a:lnTo>
                    <a:lnTo>
                      <a:pt x="320" y="10"/>
                    </a:lnTo>
                    <a:lnTo>
                      <a:pt x="320" y="10"/>
                    </a:lnTo>
                    <a:lnTo>
                      <a:pt x="316" y="10"/>
                    </a:lnTo>
                    <a:lnTo>
                      <a:pt x="312" y="12"/>
                    </a:lnTo>
                    <a:lnTo>
                      <a:pt x="307" y="12"/>
                    </a:lnTo>
                    <a:lnTo>
                      <a:pt x="299" y="12"/>
                    </a:lnTo>
                    <a:lnTo>
                      <a:pt x="295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2" y="12"/>
                    </a:lnTo>
                    <a:lnTo>
                      <a:pt x="276" y="12"/>
                    </a:lnTo>
                    <a:lnTo>
                      <a:pt x="272" y="12"/>
                    </a:lnTo>
                    <a:lnTo>
                      <a:pt x="267" y="14"/>
                    </a:lnTo>
                    <a:lnTo>
                      <a:pt x="261" y="14"/>
                    </a:lnTo>
                    <a:lnTo>
                      <a:pt x="255" y="14"/>
                    </a:lnTo>
                    <a:lnTo>
                      <a:pt x="250" y="14"/>
                    </a:lnTo>
                    <a:lnTo>
                      <a:pt x="244" y="16"/>
                    </a:lnTo>
                    <a:lnTo>
                      <a:pt x="238" y="16"/>
                    </a:lnTo>
                    <a:lnTo>
                      <a:pt x="231" y="16"/>
                    </a:lnTo>
                    <a:lnTo>
                      <a:pt x="225" y="16"/>
                    </a:lnTo>
                    <a:lnTo>
                      <a:pt x="217" y="17"/>
                    </a:lnTo>
                    <a:lnTo>
                      <a:pt x="211" y="19"/>
                    </a:lnTo>
                    <a:lnTo>
                      <a:pt x="204" y="19"/>
                    </a:lnTo>
                    <a:lnTo>
                      <a:pt x="198" y="19"/>
                    </a:lnTo>
                    <a:lnTo>
                      <a:pt x="191" y="21"/>
                    </a:lnTo>
                    <a:lnTo>
                      <a:pt x="185" y="21"/>
                    </a:lnTo>
                    <a:lnTo>
                      <a:pt x="177" y="21"/>
                    </a:lnTo>
                    <a:lnTo>
                      <a:pt x="170" y="23"/>
                    </a:lnTo>
                    <a:lnTo>
                      <a:pt x="162" y="23"/>
                    </a:lnTo>
                    <a:lnTo>
                      <a:pt x="154" y="25"/>
                    </a:lnTo>
                    <a:lnTo>
                      <a:pt x="149" y="27"/>
                    </a:lnTo>
                    <a:lnTo>
                      <a:pt x="143" y="27"/>
                    </a:lnTo>
                    <a:lnTo>
                      <a:pt x="135" y="29"/>
                    </a:lnTo>
                    <a:lnTo>
                      <a:pt x="130" y="29"/>
                    </a:lnTo>
                    <a:lnTo>
                      <a:pt x="122" y="29"/>
                    </a:lnTo>
                    <a:lnTo>
                      <a:pt x="114" y="31"/>
                    </a:lnTo>
                    <a:lnTo>
                      <a:pt x="107" y="31"/>
                    </a:lnTo>
                    <a:lnTo>
                      <a:pt x="99" y="33"/>
                    </a:lnTo>
                    <a:lnTo>
                      <a:pt x="94" y="33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63" y="37"/>
                    </a:lnTo>
                    <a:lnTo>
                      <a:pt x="56" y="37"/>
                    </a:lnTo>
                    <a:lnTo>
                      <a:pt x="52" y="38"/>
                    </a:lnTo>
                    <a:lnTo>
                      <a:pt x="44" y="38"/>
                    </a:lnTo>
                    <a:lnTo>
                      <a:pt x="40" y="40"/>
                    </a:lnTo>
                    <a:lnTo>
                      <a:pt x="35" y="42"/>
                    </a:lnTo>
                    <a:lnTo>
                      <a:pt x="31" y="42"/>
                    </a:lnTo>
                    <a:lnTo>
                      <a:pt x="25" y="42"/>
                    </a:lnTo>
                    <a:lnTo>
                      <a:pt x="21" y="44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6" y="46"/>
                    </a:lnTo>
                    <a:lnTo>
                      <a:pt x="0" y="46"/>
                    </a:lnTo>
                    <a:lnTo>
                      <a:pt x="23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4895850" y="4014788"/>
                <a:ext cx="163512" cy="19050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40" y="2"/>
                  </a:cxn>
                  <a:cxn ang="0">
                    <a:pos x="53" y="2"/>
                  </a:cxn>
                  <a:cxn ang="0">
                    <a:pos x="68" y="2"/>
                  </a:cxn>
                  <a:cxn ang="0">
                    <a:pos x="83" y="0"/>
                  </a:cxn>
                  <a:cxn ang="0">
                    <a:pos x="97" y="0"/>
                  </a:cxn>
                  <a:cxn ang="0">
                    <a:pos x="104" y="0"/>
                  </a:cxn>
                  <a:cxn ang="0">
                    <a:pos x="112" y="0"/>
                  </a:cxn>
                  <a:cxn ang="0">
                    <a:pos x="121" y="0"/>
                  </a:cxn>
                  <a:cxn ang="0">
                    <a:pos x="129" y="2"/>
                  </a:cxn>
                  <a:cxn ang="0">
                    <a:pos x="138" y="2"/>
                  </a:cxn>
                  <a:cxn ang="0">
                    <a:pos x="152" y="2"/>
                  </a:cxn>
                  <a:cxn ang="0">
                    <a:pos x="165" y="2"/>
                  </a:cxn>
                  <a:cxn ang="0">
                    <a:pos x="178" y="2"/>
                  </a:cxn>
                  <a:cxn ang="0">
                    <a:pos x="190" y="4"/>
                  </a:cxn>
                  <a:cxn ang="0">
                    <a:pos x="201" y="6"/>
                  </a:cxn>
                  <a:cxn ang="0">
                    <a:pos x="205" y="6"/>
                  </a:cxn>
                  <a:cxn ang="0">
                    <a:pos x="197" y="8"/>
                  </a:cxn>
                  <a:cxn ang="0">
                    <a:pos x="186" y="8"/>
                  </a:cxn>
                  <a:cxn ang="0">
                    <a:pos x="175" y="10"/>
                  </a:cxn>
                  <a:cxn ang="0">
                    <a:pos x="159" y="10"/>
                  </a:cxn>
                  <a:cxn ang="0">
                    <a:pos x="148" y="12"/>
                  </a:cxn>
                  <a:cxn ang="0">
                    <a:pos x="140" y="12"/>
                  </a:cxn>
                  <a:cxn ang="0">
                    <a:pos x="131" y="12"/>
                  </a:cxn>
                  <a:cxn ang="0">
                    <a:pos x="123" y="14"/>
                  </a:cxn>
                  <a:cxn ang="0">
                    <a:pos x="114" y="14"/>
                  </a:cxn>
                  <a:cxn ang="0">
                    <a:pos x="106" y="14"/>
                  </a:cxn>
                  <a:cxn ang="0">
                    <a:pos x="97" y="16"/>
                  </a:cxn>
                  <a:cxn ang="0">
                    <a:pos x="89" y="16"/>
                  </a:cxn>
                  <a:cxn ang="0">
                    <a:pos x="80" y="18"/>
                  </a:cxn>
                  <a:cxn ang="0">
                    <a:pos x="72" y="18"/>
                  </a:cxn>
                  <a:cxn ang="0">
                    <a:pos x="59" y="18"/>
                  </a:cxn>
                  <a:cxn ang="0">
                    <a:pos x="43" y="18"/>
                  </a:cxn>
                  <a:cxn ang="0">
                    <a:pos x="30" y="19"/>
                  </a:cxn>
                  <a:cxn ang="0">
                    <a:pos x="19" y="21"/>
                  </a:cxn>
                  <a:cxn ang="0">
                    <a:pos x="9" y="21"/>
                  </a:cxn>
                  <a:cxn ang="0">
                    <a:pos x="2" y="23"/>
                  </a:cxn>
                  <a:cxn ang="0">
                    <a:pos x="26" y="6"/>
                  </a:cxn>
                </a:cxnLst>
                <a:rect l="0" t="0" r="r" b="b"/>
                <a:pathLst>
                  <a:path w="205" h="23">
                    <a:moveTo>
                      <a:pt x="26" y="6"/>
                    </a:moveTo>
                    <a:lnTo>
                      <a:pt x="30" y="4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53" y="2"/>
                    </a:lnTo>
                    <a:lnTo>
                      <a:pt x="61" y="2"/>
                    </a:lnTo>
                    <a:lnTo>
                      <a:pt x="68" y="2"/>
                    </a:lnTo>
                    <a:lnTo>
                      <a:pt x="76" y="2"/>
                    </a:lnTo>
                    <a:lnTo>
                      <a:pt x="83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10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5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2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3" y="2"/>
                    </a:lnTo>
                    <a:lnTo>
                      <a:pt x="178" y="2"/>
                    </a:lnTo>
                    <a:lnTo>
                      <a:pt x="184" y="4"/>
                    </a:lnTo>
                    <a:lnTo>
                      <a:pt x="190" y="4"/>
                    </a:lnTo>
                    <a:lnTo>
                      <a:pt x="196" y="6"/>
                    </a:lnTo>
                    <a:lnTo>
                      <a:pt x="201" y="6"/>
                    </a:lnTo>
                    <a:lnTo>
                      <a:pt x="205" y="6"/>
                    </a:lnTo>
                    <a:lnTo>
                      <a:pt x="205" y="6"/>
                    </a:lnTo>
                    <a:lnTo>
                      <a:pt x="201" y="8"/>
                    </a:lnTo>
                    <a:lnTo>
                      <a:pt x="197" y="8"/>
                    </a:lnTo>
                    <a:lnTo>
                      <a:pt x="192" y="8"/>
                    </a:lnTo>
                    <a:lnTo>
                      <a:pt x="186" y="8"/>
                    </a:lnTo>
                    <a:lnTo>
                      <a:pt x="180" y="10"/>
                    </a:lnTo>
                    <a:lnTo>
                      <a:pt x="175" y="10"/>
                    </a:lnTo>
                    <a:lnTo>
                      <a:pt x="167" y="10"/>
                    </a:lnTo>
                    <a:lnTo>
                      <a:pt x="159" y="10"/>
                    </a:lnTo>
                    <a:lnTo>
                      <a:pt x="152" y="12"/>
                    </a:lnTo>
                    <a:lnTo>
                      <a:pt x="148" y="12"/>
                    </a:lnTo>
                    <a:lnTo>
                      <a:pt x="144" y="12"/>
                    </a:lnTo>
                    <a:lnTo>
                      <a:pt x="140" y="12"/>
                    </a:lnTo>
                    <a:lnTo>
                      <a:pt x="135" y="12"/>
                    </a:lnTo>
                    <a:lnTo>
                      <a:pt x="131" y="12"/>
                    </a:lnTo>
                    <a:lnTo>
                      <a:pt x="127" y="14"/>
                    </a:lnTo>
                    <a:lnTo>
                      <a:pt x="123" y="14"/>
                    </a:lnTo>
                    <a:lnTo>
                      <a:pt x="119" y="14"/>
                    </a:lnTo>
                    <a:lnTo>
                      <a:pt x="114" y="14"/>
                    </a:lnTo>
                    <a:lnTo>
                      <a:pt x="110" y="14"/>
                    </a:lnTo>
                    <a:lnTo>
                      <a:pt x="106" y="14"/>
                    </a:lnTo>
                    <a:lnTo>
                      <a:pt x="102" y="16"/>
                    </a:lnTo>
                    <a:lnTo>
                      <a:pt x="97" y="16"/>
                    </a:lnTo>
                    <a:lnTo>
                      <a:pt x="93" y="16"/>
                    </a:lnTo>
                    <a:lnTo>
                      <a:pt x="89" y="16"/>
                    </a:lnTo>
                    <a:lnTo>
                      <a:pt x="85" y="18"/>
                    </a:lnTo>
                    <a:lnTo>
                      <a:pt x="80" y="18"/>
                    </a:lnTo>
                    <a:lnTo>
                      <a:pt x="76" y="18"/>
                    </a:lnTo>
                    <a:lnTo>
                      <a:pt x="72" y="18"/>
                    </a:lnTo>
                    <a:lnTo>
                      <a:pt x="68" y="18"/>
                    </a:lnTo>
                    <a:lnTo>
                      <a:pt x="59" y="18"/>
                    </a:lnTo>
                    <a:lnTo>
                      <a:pt x="51" y="18"/>
                    </a:lnTo>
                    <a:lnTo>
                      <a:pt x="43" y="18"/>
                    </a:lnTo>
                    <a:lnTo>
                      <a:pt x="38" y="19"/>
                    </a:lnTo>
                    <a:lnTo>
                      <a:pt x="30" y="19"/>
                    </a:lnTo>
                    <a:lnTo>
                      <a:pt x="24" y="21"/>
                    </a:lnTo>
                    <a:lnTo>
                      <a:pt x="19" y="21"/>
                    </a:lnTo>
                    <a:lnTo>
                      <a:pt x="13" y="21"/>
                    </a:lnTo>
                    <a:lnTo>
                      <a:pt x="9" y="21"/>
                    </a:lnTo>
                    <a:lnTo>
                      <a:pt x="5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26" y="6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5553075" y="3714750"/>
                <a:ext cx="184150" cy="76200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33" y="0"/>
                  </a:cxn>
                  <a:cxn ang="0">
                    <a:pos x="124" y="0"/>
                  </a:cxn>
                  <a:cxn ang="0">
                    <a:pos x="112" y="0"/>
                  </a:cxn>
                  <a:cxn ang="0">
                    <a:pos x="99" y="0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1" y="0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5" y="0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8" y="9"/>
                  </a:cxn>
                  <a:cxn ang="0">
                    <a:pos x="21" y="19"/>
                  </a:cxn>
                  <a:cxn ang="0">
                    <a:pos x="34" y="34"/>
                  </a:cxn>
                  <a:cxn ang="0">
                    <a:pos x="46" y="42"/>
                  </a:cxn>
                  <a:cxn ang="0">
                    <a:pos x="53" y="51"/>
                  </a:cxn>
                  <a:cxn ang="0">
                    <a:pos x="63" y="61"/>
                  </a:cxn>
                  <a:cxn ang="0">
                    <a:pos x="72" y="70"/>
                  </a:cxn>
                  <a:cxn ang="0">
                    <a:pos x="82" y="78"/>
                  </a:cxn>
                  <a:cxn ang="0">
                    <a:pos x="89" y="86"/>
                  </a:cxn>
                  <a:cxn ang="0">
                    <a:pos x="99" y="93"/>
                  </a:cxn>
                  <a:cxn ang="0">
                    <a:pos x="49" y="21"/>
                  </a:cxn>
                  <a:cxn ang="0">
                    <a:pos x="53" y="19"/>
                  </a:cxn>
                  <a:cxn ang="0">
                    <a:pos x="61" y="19"/>
                  </a:cxn>
                  <a:cxn ang="0">
                    <a:pos x="70" y="17"/>
                  </a:cxn>
                  <a:cxn ang="0">
                    <a:pos x="84" y="15"/>
                  </a:cxn>
                  <a:cxn ang="0">
                    <a:pos x="97" y="15"/>
                  </a:cxn>
                  <a:cxn ang="0">
                    <a:pos x="105" y="13"/>
                  </a:cxn>
                  <a:cxn ang="0">
                    <a:pos x="114" y="13"/>
                  </a:cxn>
                  <a:cxn ang="0">
                    <a:pos x="122" y="11"/>
                  </a:cxn>
                  <a:cxn ang="0">
                    <a:pos x="131" y="11"/>
                  </a:cxn>
                  <a:cxn ang="0">
                    <a:pos x="139" y="11"/>
                  </a:cxn>
                  <a:cxn ang="0">
                    <a:pos x="148" y="11"/>
                  </a:cxn>
                  <a:cxn ang="0">
                    <a:pos x="158" y="9"/>
                  </a:cxn>
                  <a:cxn ang="0">
                    <a:pos x="165" y="9"/>
                  </a:cxn>
                  <a:cxn ang="0">
                    <a:pos x="183" y="8"/>
                  </a:cxn>
                  <a:cxn ang="0">
                    <a:pos x="196" y="8"/>
                  </a:cxn>
                  <a:cxn ang="0">
                    <a:pos x="211" y="6"/>
                  </a:cxn>
                  <a:cxn ang="0">
                    <a:pos x="221" y="4"/>
                  </a:cxn>
                  <a:cxn ang="0">
                    <a:pos x="230" y="4"/>
                  </a:cxn>
                  <a:cxn ang="0">
                    <a:pos x="234" y="4"/>
                  </a:cxn>
                  <a:cxn ang="0">
                    <a:pos x="228" y="2"/>
                  </a:cxn>
                  <a:cxn ang="0">
                    <a:pos x="217" y="2"/>
                  </a:cxn>
                  <a:cxn ang="0">
                    <a:pos x="204" y="2"/>
                  </a:cxn>
                  <a:cxn ang="0">
                    <a:pos x="190" y="2"/>
                  </a:cxn>
                  <a:cxn ang="0">
                    <a:pos x="175" y="2"/>
                  </a:cxn>
                  <a:cxn ang="0">
                    <a:pos x="164" y="2"/>
                  </a:cxn>
                  <a:cxn ang="0">
                    <a:pos x="154" y="2"/>
                  </a:cxn>
                  <a:cxn ang="0">
                    <a:pos x="152" y="2"/>
                  </a:cxn>
                </a:cxnLst>
                <a:rect l="0" t="0" r="r" b="b"/>
                <a:pathLst>
                  <a:path w="234" h="97">
                    <a:moveTo>
                      <a:pt x="152" y="2"/>
                    </a:moveTo>
                    <a:lnTo>
                      <a:pt x="145" y="0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2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9"/>
                    </a:lnTo>
                    <a:lnTo>
                      <a:pt x="15" y="15"/>
                    </a:lnTo>
                    <a:lnTo>
                      <a:pt x="21" y="19"/>
                    </a:lnTo>
                    <a:lnTo>
                      <a:pt x="29" y="27"/>
                    </a:lnTo>
                    <a:lnTo>
                      <a:pt x="34" y="34"/>
                    </a:lnTo>
                    <a:lnTo>
                      <a:pt x="42" y="40"/>
                    </a:lnTo>
                    <a:lnTo>
                      <a:pt x="46" y="42"/>
                    </a:lnTo>
                    <a:lnTo>
                      <a:pt x="49" y="48"/>
                    </a:lnTo>
                    <a:lnTo>
                      <a:pt x="53" y="51"/>
                    </a:lnTo>
                    <a:lnTo>
                      <a:pt x="59" y="55"/>
                    </a:lnTo>
                    <a:lnTo>
                      <a:pt x="63" y="61"/>
                    </a:lnTo>
                    <a:lnTo>
                      <a:pt x="68" y="65"/>
                    </a:lnTo>
                    <a:lnTo>
                      <a:pt x="72" y="70"/>
                    </a:lnTo>
                    <a:lnTo>
                      <a:pt x="78" y="74"/>
                    </a:lnTo>
                    <a:lnTo>
                      <a:pt x="82" y="78"/>
                    </a:lnTo>
                    <a:lnTo>
                      <a:pt x="86" y="82"/>
                    </a:lnTo>
                    <a:lnTo>
                      <a:pt x="89" y="86"/>
                    </a:lnTo>
                    <a:lnTo>
                      <a:pt x="93" y="89"/>
                    </a:lnTo>
                    <a:lnTo>
                      <a:pt x="99" y="93"/>
                    </a:lnTo>
                    <a:lnTo>
                      <a:pt x="101" y="97"/>
                    </a:lnTo>
                    <a:lnTo>
                      <a:pt x="49" y="21"/>
                    </a:lnTo>
                    <a:lnTo>
                      <a:pt x="51" y="19"/>
                    </a:lnTo>
                    <a:lnTo>
                      <a:pt x="53" y="19"/>
                    </a:lnTo>
                    <a:lnTo>
                      <a:pt x="57" y="19"/>
                    </a:lnTo>
                    <a:lnTo>
                      <a:pt x="61" y="19"/>
                    </a:lnTo>
                    <a:lnTo>
                      <a:pt x="65" y="17"/>
                    </a:lnTo>
                    <a:lnTo>
                      <a:pt x="70" y="17"/>
                    </a:lnTo>
                    <a:lnTo>
                      <a:pt x="76" y="15"/>
                    </a:lnTo>
                    <a:lnTo>
                      <a:pt x="84" y="15"/>
                    </a:lnTo>
                    <a:lnTo>
                      <a:pt x="89" y="15"/>
                    </a:lnTo>
                    <a:lnTo>
                      <a:pt x="97" y="15"/>
                    </a:lnTo>
                    <a:lnTo>
                      <a:pt x="101" y="13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14" y="13"/>
                    </a:lnTo>
                    <a:lnTo>
                      <a:pt x="118" y="11"/>
                    </a:lnTo>
                    <a:lnTo>
                      <a:pt x="122" y="11"/>
                    </a:lnTo>
                    <a:lnTo>
                      <a:pt x="127" y="11"/>
                    </a:lnTo>
                    <a:lnTo>
                      <a:pt x="131" y="11"/>
                    </a:lnTo>
                    <a:lnTo>
                      <a:pt x="135" y="11"/>
                    </a:lnTo>
                    <a:lnTo>
                      <a:pt x="139" y="11"/>
                    </a:lnTo>
                    <a:lnTo>
                      <a:pt x="145" y="11"/>
                    </a:lnTo>
                    <a:lnTo>
                      <a:pt x="148" y="11"/>
                    </a:lnTo>
                    <a:lnTo>
                      <a:pt x="152" y="9"/>
                    </a:lnTo>
                    <a:lnTo>
                      <a:pt x="158" y="9"/>
                    </a:lnTo>
                    <a:lnTo>
                      <a:pt x="160" y="9"/>
                    </a:lnTo>
                    <a:lnTo>
                      <a:pt x="165" y="9"/>
                    </a:lnTo>
                    <a:lnTo>
                      <a:pt x="173" y="8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196" y="8"/>
                    </a:lnTo>
                    <a:lnTo>
                      <a:pt x="204" y="6"/>
                    </a:lnTo>
                    <a:lnTo>
                      <a:pt x="211" y="6"/>
                    </a:lnTo>
                    <a:lnTo>
                      <a:pt x="215" y="6"/>
                    </a:lnTo>
                    <a:lnTo>
                      <a:pt x="221" y="4"/>
                    </a:lnTo>
                    <a:lnTo>
                      <a:pt x="224" y="4"/>
                    </a:lnTo>
                    <a:lnTo>
                      <a:pt x="230" y="4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232" y="2"/>
                    </a:lnTo>
                    <a:lnTo>
                      <a:pt x="228" y="2"/>
                    </a:lnTo>
                    <a:lnTo>
                      <a:pt x="223" y="2"/>
                    </a:lnTo>
                    <a:lnTo>
                      <a:pt x="217" y="2"/>
                    </a:lnTo>
                    <a:lnTo>
                      <a:pt x="211" y="2"/>
                    </a:lnTo>
                    <a:lnTo>
                      <a:pt x="204" y="2"/>
                    </a:lnTo>
                    <a:lnTo>
                      <a:pt x="196" y="2"/>
                    </a:lnTo>
                    <a:lnTo>
                      <a:pt x="190" y="2"/>
                    </a:lnTo>
                    <a:lnTo>
                      <a:pt x="183" y="2"/>
                    </a:lnTo>
                    <a:lnTo>
                      <a:pt x="175" y="2"/>
                    </a:lnTo>
                    <a:lnTo>
                      <a:pt x="167" y="2"/>
                    </a:lnTo>
                    <a:lnTo>
                      <a:pt x="164" y="2"/>
                    </a:lnTo>
                    <a:lnTo>
                      <a:pt x="158" y="2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5884863" y="3702050"/>
                <a:ext cx="187325" cy="587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5"/>
                  </a:cxn>
                  <a:cxn ang="0">
                    <a:pos x="59" y="5"/>
                  </a:cxn>
                  <a:cxn ang="0">
                    <a:pos x="73" y="5"/>
                  </a:cxn>
                  <a:cxn ang="0">
                    <a:pos x="88" y="4"/>
                  </a:cxn>
                  <a:cxn ang="0">
                    <a:pos x="99" y="4"/>
                  </a:cxn>
                  <a:cxn ang="0">
                    <a:pos x="107" y="4"/>
                  </a:cxn>
                  <a:cxn ang="0">
                    <a:pos x="116" y="4"/>
                  </a:cxn>
                  <a:cxn ang="0">
                    <a:pos x="124" y="4"/>
                  </a:cxn>
                  <a:cxn ang="0">
                    <a:pos x="134" y="4"/>
                  </a:cxn>
                  <a:cxn ang="0">
                    <a:pos x="141" y="4"/>
                  </a:cxn>
                  <a:cxn ang="0">
                    <a:pos x="151" y="2"/>
                  </a:cxn>
                  <a:cxn ang="0">
                    <a:pos x="158" y="2"/>
                  </a:cxn>
                  <a:cxn ang="0">
                    <a:pos x="170" y="2"/>
                  </a:cxn>
                  <a:cxn ang="0">
                    <a:pos x="187" y="2"/>
                  </a:cxn>
                  <a:cxn ang="0">
                    <a:pos x="200" y="2"/>
                  </a:cxn>
                  <a:cxn ang="0">
                    <a:pos x="213" y="0"/>
                  </a:cxn>
                  <a:cxn ang="0">
                    <a:pos x="223" y="0"/>
                  </a:cxn>
                  <a:cxn ang="0">
                    <a:pos x="232" y="0"/>
                  </a:cxn>
                  <a:cxn ang="0">
                    <a:pos x="236" y="74"/>
                  </a:cxn>
                  <a:cxn ang="0">
                    <a:pos x="232" y="66"/>
                  </a:cxn>
                  <a:cxn ang="0">
                    <a:pos x="231" y="59"/>
                  </a:cxn>
                  <a:cxn ang="0">
                    <a:pos x="229" y="51"/>
                  </a:cxn>
                  <a:cxn ang="0">
                    <a:pos x="225" y="42"/>
                  </a:cxn>
                  <a:cxn ang="0">
                    <a:pos x="221" y="34"/>
                  </a:cxn>
                  <a:cxn ang="0">
                    <a:pos x="217" y="23"/>
                  </a:cxn>
                  <a:cxn ang="0">
                    <a:pos x="213" y="21"/>
                  </a:cxn>
                  <a:cxn ang="0">
                    <a:pos x="206" y="21"/>
                  </a:cxn>
                  <a:cxn ang="0">
                    <a:pos x="196" y="19"/>
                  </a:cxn>
                  <a:cxn ang="0">
                    <a:pos x="181" y="19"/>
                  </a:cxn>
                  <a:cxn ang="0">
                    <a:pos x="172" y="17"/>
                  </a:cxn>
                  <a:cxn ang="0">
                    <a:pos x="162" y="17"/>
                  </a:cxn>
                  <a:cxn ang="0">
                    <a:pos x="155" y="17"/>
                  </a:cxn>
                  <a:cxn ang="0">
                    <a:pos x="143" y="17"/>
                  </a:cxn>
                  <a:cxn ang="0">
                    <a:pos x="134" y="17"/>
                  </a:cxn>
                  <a:cxn ang="0">
                    <a:pos x="124" y="17"/>
                  </a:cxn>
                  <a:cxn ang="0">
                    <a:pos x="115" y="17"/>
                  </a:cxn>
                  <a:cxn ang="0">
                    <a:pos x="103" y="17"/>
                  </a:cxn>
                  <a:cxn ang="0">
                    <a:pos x="94" y="17"/>
                  </a:cxn>
                  <a:cxn ang="0">
                    <a:pos x="84" y="17"/>
                  </a:cxn>
                  <a:cxn ang="0">
                    <a:pos x="73" y="17"/>
                  </a:cxn>
                  <a:cxn ang="0">
                    <a:pos x="63" y="17"/>
                  </a:cxn>
                  <a:cxn ang="0">
                    <a:pos x="54" y="15"/>
                  </a:cxn>
                  <a:cxn ang="0">
                    <a:pos x="44" y="15"/>
                  </a:cxn>
                  <a:cxn ang="0">
                    <a:pos x="37" y="15"/>
                  </a:cxn>
                  <a:cxn ang="0">
                    <a:pos x="29" y="15"/>
                  </a:cxn>
                  <a:cxn ang="0">
                    <a:pos x="16" y="15"/>
                  </a:cxn>
                  <a:cxn ang="0">
                    <a:pos x="6" y="15"/>
                  </a:cxn>
                  <a:cxn ang="0">
                    <a:pos x="2" y="11"/>
                  </a:cxn>
                  <a:cxn ang="0">
                    <a:pos x="16" y="9"/>
                  </a:cxn>
                  <a:cxn ang="0">
                    <a:pos x="29" y="7"/>
                  </a:cxn>
                  <a:cxn ang="0">
                    <a:pos x="38" y="7"/>
                  </a:cxn>
                  <a:cxn ang="0">
                    <a:pos x="40" y="7"/>
                  </a:cxn>
                </a:cxnLst>
                <a:rect l="0" t="0" r="r" b="b"/>
                <a:pathLst>
                  <a:path w="236" h="74">
                    <a:moveTo>
                      <a:pt x="40" y="7"/>
                    </a:moveTo>
                    <a:lnTo>
                      <a:pt x="42" y="7"/>
                    </a:lnTo>
                    <a:lnTo>
                      <a:pt x="46" y="7"/>
                    </a:lnTo>
                    <a:lnTo>
                      <a:pt x="50" y="5"/>
                    </a:lnTo>
                    <a:lnTo>
                      <a:pt x="56" y="5"/>
                    </a:lnTo>
                    <a:lnTo>
                      <a:pt x="59" y="5"/>
                    </a:lnTo>
                    <a:lnTo>
                      <a:pt x="67" y="5"/>
                    </a:lnTo>
                    <a:lnTo>
                      <a:pt x="73" y="5"/>
                    </a:lnTo>
                    <a:lnTo>
                      <a:pt x="80" y="5"/>
                    </a:lnTo>
                    <a:lnTo>
                      <a:pt x="88" y="4"/>
                    </a:lnTo>
                    <a:lnTo>
                      <a:pt x="96" y="4"/>
                    </a:lnTo>
                    <a:lnTo>
                      <a:pt x="99" y="4"/>
                    </a:lnTo>
                    <a:lnTo>
                      <a:pt x="103" y="4"/>
                    </a:lnTo>
                    <a:lnTo>
                      <a:pt x="107" y="4"/>
                    </a:lnTo>
                    <a:lnTo>
                      <a:pt x="111" y="4"/>
                    </a:lnTo>
                    <a:lnTo>
                      <a:pt x="116" y="4"/>
                    </a:lnTo>
                    <a:lnTo>
                      <a:pt x="120" y="4"/>
                    </a:lnTo>
                    <a:lnTo>
                      <a:pt x="124" y="4"/>
                    </a:lnTo>
                    <a:lnTo>
                      <a:pt x="128" y="4"/>
                    </a:lnTo>
                    <a:lnTo>
                      <a:pt x="134" y="4"/>
                    </a:lnTo>
                    <a:lnTo>
                      <a:pt x="137" y="4"/>
                    </a:lnTo>
                    <a:lnTo>
                      <a:pt x="141" y="4"/>
                    </a:lnTo>
                    <a:lnTo>
                      <a:pt x="147" y="4"/>
                    </a:lnTo>
                    <a:lnTo>
                      <a:pt x="151" y="2"/>
                    </a:lnTo>
                    <a:lnTo>
                      <a:pt x="155" y="2"/>
                    </a:lnTo>
                    <a:lnTo>
                      <a:pt x="158" y="2"/>
                    </a:lnTo>
                    <a:lnTo>
                      <a:pt x="162" y="2"/>
                    </a:lnTo>
                    <a:lnTo>
                      <a:pt x="170" y="2"/>
                    </a:lnTo>
                    <a:lnTo>
                      <a:pt x="179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8" y="2"/>
                    </a:lnTo>
                    <a:lnTo>
                      <a:pt x="213" y="0"/>
                    </a:lnTo>
                    <a:lnTo>
                      <a:pt x="217" y="0"/>
                    </a:lnTo>
                    <a:lnTo>
                      <a:pt x="223" y="0"/>
                    </a:lnTo>
                    <a:lnTo>
                      <a:pt x="227" y="0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6" y="74"/>
                    </a:lnTo>
                    <a:lnTo>
                      <a:pt x="234" y="72"/>
                    </a:lnTo>
                    <a:lnTo>
                      <a:pt x="232" y="66"/>
                    </a:lnTo>
                    <a:lnTo>
                      <a:pt x="231" y="63"/>
                    </a:lnTo>
                    <a:lnTo>
                      <a:pt x="231" y="59"/>
                    </a:lnTo>
                    <a:lnTo>
                      <a:pt x="229" y="55"/>
                    </a:lnTo>
                    <a:lnTo>
                      <a:pt x="229" y="51"/>
                    </a:lnTo>
                    <a:lnTo>
                      <a:pt x="225" y="45"/>
                    </a:lnTo>
                    <a:lnTo>
                      <a:pt x="225" y="42"/>
                    </a:lnTo>
                    <a:lnTo>
                      <a:pt x="223" y="36"/>
                    </a:lnTo>
                    <a:lnTo>
                      <a:pt x="221" y="34"/>
                    </a:lnTo>
                    <a:lnTo>
                      <a:pt x="219" y="26"/>
                    </a:lnTo>
                    <a:lnTo>
                      <a:pt x="217" y="23"/>
                    </a:lnTo>
                    <a:lnTo>
                      <a:pt x="217" y="23"/>
                    </a:lnTo>
                    <a:lnTo>
                      <a:pt x="213" y="21"/>
                    </a:lnTo>
                    <a:lnTo>
                      <a:pt x="210" y="21"/>
                    </a:lnTo>
                    <a:lnTo>
                      <a:pt x="206" y="21"/>
                    </a:lnTo>
                    <a:lnTo>
                      <a:pt x="202" y="19"/>
                    </a:lnTo>
                    <a:lnTo>
                      <a:pt x="196" y="19"/>
                    </a:lnTo>
                    <a:lnTo>
                      <a:pt x="189" y="19"/>
                    </a:lnTo>
                    <a:lnTo>
                      <a:pt x="181" y="19"/>
                    </a:lnTo>
                    <a:lnTo>
                      <a:pt x="177" y="17"/>
                    </a:lnTo>
                    <a:lnTo>
                      <a:pt x="172" y="17"/>
                    </a:lnTo>
                    <a:lnTo>
                      <a:pt x="166" y="17"/>
                    </a:lnTo>
                    <a:lnTo>
                      <a:pt x="162" y="17"/>
                    </a:lnTo>
                    <a:lnTo>
                      <a:pt x="156" y="17"/>
                    </a:lnTo>
                    <a:lnTo>
                      <a:pt x="155" y="17"/>
                    </a:lnTo>
                    <a:lnTo>
                      <a:pt x="147" y="17"/>
                    </a:lnTo>
                    <a:lnTo>
                      <a:pt x="143" y="17"/>
                    </a:lnTo>
                    <a:lnTo>
                      <a:pt x="139" y="17"/>
                    </a:lnTo>
                    <a:lnTo>
                      <a:pt x="134" y="17"/>
                    </a:lnTo>
                    <a:lnTo>
                      <a:pt x="128" y="17"/>
                    </a:lnTo>
                    <a:lnTo>
                      <a:pt x="124" y="17"/>
                    </a:lnTo>
                    <a:lnTo>
                      <a:pt x="118" y="17"/>
                    </a:lnTo>
                    <a:lnTo>
                      <a:pt x="115" y="17"/>
                    </a:lnTo>
                    <a:lnTo>
                      <a:pt x="109" y="17"/>
                    </a:lnTo>
                    <a:lnTo>
                      <a:pt x="103" y="17"/>
                    </a:lnTo>
                    <a:lnTo>
                      <a:pt x="99" y="17"/>
                    </a:lnTo>
                    <a:lnTo>
                      <a:pt x="94" y="17"/>
                    </a:lnTo>
                    <a:lnTo>
                      <a:pt x="88" y="17"/>
                    </a:lnTo>
                    <a:lnTo>
                      <a:pt x="84" y="17"/>
                    </a:lnTo>
                    <a:lnTo>
                      <a:pt x="78" y="17"/>
                    </a:lnTo>
                    <a:lnTo>
                      <a:pt x="73" y="17"/>
                    </a:lnTo>
                    <a:lnTo>
                      <a:pt x="67" y="17"/>
                    </a:lnTo>
                    <a:lnTo>
                      <a:pt x="63" y="17"/>
                    </a:lnTo>
                    <a:lnTo>
                      <a:pt x="58" y="15"/>
                    </a:lnTo>
                    <a:lnTo>
                      <a:pt x="54" y="15"/>
                    </a:lnTo>
                    <a:lnTo>
                      <a:pt x="48" y="15"/>
                    </a:lnTo>
                    <a:lnTo>
                      <a:pt x="44" y="15"/>
                    </a:lnTo>
                    <a:lnTo>
                      <a:pt x="40" y="15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5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8" y="9"/>
                    </a:lnTo>
                    <a:lnTo>
                      <a:pt x="16" y="9"/>
                    </a:lnTo>
                    <a:lnTo>
                      <a:pt x="23" y="7"/>
                    </a:lnTo>
                    <a:lnTo>
                      <a:pt x="29" y="7"/>
                    </a:lnTo>
                    <a:lnTo>
                      <a:pt x="35" y="7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5902325" y="3808413"/>
                <a:ext cx="49212" cy="14287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7" y="0"/>
                  </a:cxn>
                  <a:cxn ang="0">
                    <a:pos x="31" y="0"/>
                  </a:cxn>
                  <a:cxn ang="0">
                    <a:pos x="36" y="0"/>
                  </a:cxn>
                  <a:cxn ang="0">
                    <a:pos x="40" y="0"/>
                  </a:cxn>
                  <a:cxn ang="0">
                    <a:pos x="48" y="0"/>
                  </a:cxn>
                  <a:cxn ang="0">
                    <a:pos x="55" y="0"/>
                  </a:cxn>
                  <a:cxn ang="0">
                    <a:pos x="59" y="0"/>
                  </a:cxn>
                  <a:cxn ang="0">
                    <a:pos x="61" y="2"/>
                  </a:cxn>
                  <a:cxn ang="0">
                    <a:pos x="61" y="17"/>
                  </a:cxn>
                  <a:cxn ang="0">
                    <a:pos x="0" y="15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1" h="17">
                    <a:moveTo>
                      <a:pt x="6" y="2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1" y="2"/>
                    </a:lnTo>
                    <a:lnTo>
                      <a:pt x="61" y="17"/>
                    </a:lnTo>
                    <a:lnTo>
                      <a:pt x="0" y="15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5654675" y="3849688"/>
                <a:ext cx="98425" cy="157162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7" y="55"/>
                  </a:cxn>
                  <a:cxn ang="0">
                    <a:pos x="23" y="65"/>
                  </a:cxn>
                  <a:cxn ang="0">
                    <a:pos x="25" y="76"/>
                  </a:cxn>
                  <a:cxn ang="0">
                    <a:pos x="27" y="88"/>
                  </a:cxn>
                  <a:cxn ang="0">
                    <a:pos x="31" y="101"/>
                  </a:cxn>
                  <a:cxn ang="0">
                    <a:pos x="31" y="114"/>
                  </a:cxn>
                  <a:cxn ang="0">
                    <a:pos x="33" y="128"/>
                  </a:cxn>
                  <a:cxn ang="0">
                    <a:pos x="35" y="139"/>
                  </a:cxn>
                  <a:cxn ang="0">
                    <a:pos x="35" y="152"/>
                  </a:cxn>
                  <a:cxn ang="0">
                    <a:pos x="36" y="164"/>
                  </a:cxn>
                  <a:cxn ang="0">
                    <a:pos x="36" y="173"/>
                  </a:cxn>
                  <a:cxn ang="0">
                    <a:pos x="36" y="181"/>
                  </a:cxn>
                  <a:cxn ang="0">
                    <a:pos x="36" y="188"/>
                  </a:cxn>
                  <a:cxn ang="0">
                    <a:pos x="36" y="196"/>
                  </a:cxn>
                  <a:cxn ang="0">
                    <a:pos x="38" y="196"/>
                  </a:cxn>
                  <a:cxn ang="0">
                    <a:pos x="46" y="196"/>
                  </a:cxn>
                  <a:cxn ang="0">
                    <a:pos x="57" y="196"/>
                  </a:cxn>
                  <a:cxn ang="0">
                    <a:pos x="71" y="196"/>
                  </a:cxn>
                  <a:cxn ang="0">
                    <a:pos x="78" y="196"/>
                  </a:cxn>
                  <a:cxn ang="0">
                    <a:pos x="92" y="196"/>
                  </a:cxn>
                  <a:cxn ang="0">
                    <a:pos x="107" y="196"/>
                  </a:cxn>
                  <a:cxn ang="0">
                    <a:pos x="118" y="194"/>
                  </a:cxn>
                  <a:cxn ang="0">
                    <a:pos x="124" y="194"/>
                  </a:cxn>
                  <a:cxn ang="0">
                    <a:pos x="118" y="192"/>
                  </a:cxn>
                  <a:cxn ang="0">
                    <a:pos x="109" y="192"/>
                  </a:cxn>
                  <a:cxn ang="0">
                    <a:pos x="95" y="188"/>
                  </a:cxn>
                  <a:cxn ang="0">
                    <a:pos x="82" y="187"/>
                  </a:cxn>
                  <a:cxn ang="0">
                    <a:pos x="71" y="185"/>
                  </a:cxn>
                  <a:cxn ang="0">
                    <a:pos x="59" y="181"/>
                  </a:cxn>
                  <a:cxn ang="0">
                    <a:pos x="52" y="181"/>
                  </a:cxn>
                  <a:cxn ang="0">
                    <a:pos x="48" y="177"/>
                  </a:cxn>
                  <a:cxn ang="0">
                    <a:pos x="48" y="166"/>
                  </a:cxn>
                  <a:cxn ang="0">
                    <a:pos x="48" y="156"/>
                  </a:cxn>
                  <a:cxn ang="0">
                    <a:pos x="46" y="143"/>
                  </a:cxn>
                  <a:cxn ang="0">
                    <a:pos x="44" y="128"/>
                  </a:cxn>
                  <a:cxn ang="0">
                    <a:pos x="42" y="112"/>
                  </a:cxn>
                  <a:cxn ang="0">
                    <a:pos x="38" y="97"/>
                  </a:cxn>
                  <a:cxn ang="0">
                    <a:pos x="36" y="82"/>
                  </a:cxn>
                  <a:cxn ang="0">
                    <a:pos x="31" y="67"/>
                  </a:cxn>
                  <a:cxn ang="0">
                    <a:pos x="23" y="53"/>
                  </a:cxn>
                  <a:cxn ang="0">
                    <a:pos x="17" y="38"/>
                  </a:cxn>
                  <a:cxn ang="0">
                    <a:pos x="12" y="25"/>
                  </a:cxn>
                  <a:cxn ang="0">
                    <a:pos x="8" y="14"/>
                  </a:cxn>
                  <a:cxn ang="0">
                    <a:pos x="2" y="2"/>
                  </a:cxn>
                  <a:cxn ang="0">
                    <a:pos x="14" y="44"/>
                  </a:cxn>
                </a:cxnLst>
                <a:rect l="0" t="0" r="r" b="b"/>
                <a:pathLst>
                  <a:path w="124" h="198">
                    <a:moveTo>
                      <a:pt x="14" y="44"/>
                    </a:moveTo>
                    <a:lnTo>
                      <a:pt x="16" y="48"/>
                    </a:lnTo>
                    <a:lnTo>
                      <a:pt x="16" y="50"/>
                    </a:lnTo>
                    <a:lnTo>
                      <a:pt x="17" y="55"/>
                    </a:lnTo>
                    <a:lnTo>
                      <a:pt x="21" y="61"/>
                    </a:lnTo>
                    <a:lnTo>
                      <a:pt x="23" y="65"/>
                    </a:lnTo>
                    <a:lnTo>
                      <a:pt x="23" y="71"/>
                    </a:lnTo>
                    <a:lnTo>
                      <a:pt x="25" y="76"/>
                    </a:lnTo>
                    <a:lnTo>
                      <a:pt x="27" y="82"/>
                    </a:lnTo>
                    <a:lnTo>
                      <a:pt x="27" y="88"/>
                    </a:lnTo>
                    <a:lnTo>
                      <a:pt x="29" y="93"/>
                    </a:lnTo>
                    <a:lnTo>
                      <a:pt x="31" y="101"/>
                    </a:lnTo>
                    <a:lnTo>
                      <a:pt x="31" y="109"/>
                    </a:lnTo>
                    <a:lnTo>
                      <a:pt x="31" y="114"/>
                    </a:lnTo>
                    <a:lnTo>
                      <a:pt x="33" y="120"/>
                    </a:lnTo>
                    <a:lnTo>
                      <a:pt x="33" y="128"/>
                    </a:lnTo>
                    <a:lnTo>
                      <a:pt x="35" y="133"/>
                    </a:lnTo>
                    <a:lnTo>
                      <a:pt x="35" y="139"/>
                    </a:lnTo>
                    <a:lnTo>
                      <a:pt x="35" y="145"/>
                    </a:lnTo>
                    <a:lnTo>
                      <a:pt x="35" y="152"/>
                    </a:lnTo>
                    <a:lnTo>
                      <a:pt x="36" y="158"/>
                    </a:lnTo>
                    <a:lnTo>
                      <a:pt x="36" y="164"/>
                    </a:lnTo>
                    <a:lnTo>
                      <a:pt x="36" y="168"/>
                    </a:lnTo>
                    <a:lnTo>
                      <a:pt x="36" y="173"/>
                    </a:lnTo>
                    <a:lnTo>
                      <a:pt x="36" y="177"/>
                    </a:lnTo>
                    <a:lnTo>
                      <a:pt x="36" y="181"/>
                    </a:lnTo>
                    <a:lnTo>
                      <a:pt x="36" y="185"/>
                    </a:lnTo>
                    <a:lnTo>
                      <a:pt x="36" y="188"/>
                    </a:lnTo>
                    <a:lnTo>
                      <a:pt x="36" y="192"/>
                    </a:lnTo>
                    <a:lnTo>
                      <a:pt x="36" y="196"/>
                    </a:lnTo>
                    <a:lnTo>
                      <a:pt x="38" y="198"/>
                    </a:lnTo>
                    <a:lnTo>
                      <a:pt x="38" y="196"/>
                    </a:lnTo>
                    <a:lnTo>
                      <a:pt x="40" y="196"/>
                    </a:lnTo>
                    <a:lnTo>
                      <a:pt x="46" y="196"/>
                    </a:lnTo>
                    <a:lnTo>
                      <a:pt x="52" y="196"/>
                    </a:lnTo>
                    <a:lnTo>
                      <a:pt x="57" y="196"/>
                    </a:lnTo>
                    <a:lnTo>
                      <a:pt x="67" y="196"/>
                    </a:lnTo>
                    <a:lnTo>
                      <a:pt x="71" y="196"/>
                    </a:lnTo>
                    <a:lnTo>
                      <a:pt x="75" y="196"/>
                    </a:lnTo>
                    <a:lnTo>
                      <a:pt x="78" y="196"/>
                    </a:lnTo>
                    <a:lnTo>
                      <a:pt x="84" y="196"/>
                    </a:lnTo>
                    <a:lnTo>
                      <a:pt x="92" y="196"/>
                    </a:lnTo>
                    <a:lnTo>
                      <a:pt x="99" y="196"/>
                    </a:lnTo>
                    <a:lnTo>
                      <a:pt x="107" y="196"/>
                    </a:lnTo>
                    <a:lnTo>
                      <a:pt x="114" y="196"/>
                    </a:lnTo>
                    <a:lnTo>
                      <a:pt x="118" y="194"/>
                    </a:lnTo>
                    <a:lnTo>
                      <a:pt x="122" y="194"/>
                    </a:lnTo>
                    <a:lnTo>
                      <a:pt x="124" y="194"/>
                    </a:lnTo>
                    <a:lnTo>
                      <a:pt x="120" y="194"/>
                    </a:lnTo>
                    <a:lnTo>
                      <a:pt x="118" y="192"/>
                    </a:lnTo>
                    <a:lnTo>
                      <a:pt x="113" y="192"/>
                    </a:lnTo>
                    <a:lnTo>
                      <a:pt x="109" y="192"/>
                    </a:lnTo>
                    <a:lnTo>
                      <a:pt x="101" y="190"/>
                    </a:lnTo>
                    <a:lnTo>
                      <a:pt x="95" y="188"/>
                    </a:lnTo>
                    <a:lnTo>
                      <a:pt x="90" y="187"/>
                    </a:lnTo>
                    <a:lnTo>
                      <a:pt x="82" y="187"/>
                    </a:lnTo>
                    <a:lnTo>
                      <a:pt x="76" y="185"/>
                    </a:lnTo>
                    <a:lnTo>
                      <a:pt x="71" y="185"/>
                    </a:lnTo>
                    <a:lnTo>
                      <a:pt x="63" y="183"/>
                    </a:lnTo>
                    <a:lnTo>
                      <a:pt x="59" y="181"/>
                    </a:lnTo>
                    <a:lnTo>
                      <a:pt x="56" y="181"/>
                    </a:lnTo>
                    <a:lnTo>
                      <a:pt x="52" y="181"/>
                    </a:lnTo>
                    <a:lnTo>
                      <a:pt x="50" y="181"/>
                    </a:lnTo>
                    <a:lnTo>
                      <a:pt x="48" y="177"/>
                    </a:lnTo>
                    <a:lnTo>
                      <a:pt x="48" y="171"/>
                    </a:lnTo>
                    <a:lnTo>
                      <a:pt x="48" y="166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6" y="143"/>
                    </a:lnTo>
                    <a:lnTo>
                      <a:pt x="46" y="135"/>
                    </a:lnTo>
                    <a:lnTo>
                      <a:pt x="44" y="128"/>
                    </a:lnTo>
                    <a:lnTo>
                      <a:pt x="44" y="120"/>
                    </a:lnTo>
                    <a:lnTo>
                      <a:pt x="42" y="112"/>
                    </a:lnTo>
                    <a:lnTo>
                      <a:pt x="40" y="105"/>
                    </a:lnTo>
                    <a:lnTo>
                      <a:pt x="38" y="97"/>
                    </a:lnTo>
                    <a:lnTo>
                      <a:pt x="38" y="92"/>
                    </a:lnTo>
                    <a:lnTo>
                      <a:pt x="36" y="82"/>
                    </a:lnTo>
                    <a:lnTo>
                      <a:pt x="35" y="76"/>
                    </a:lnTo>
                    <a:lnTo>
                      <a:pt x="31" y="67"/>
                    </a:lnTo>
                    <a:lnTo>
                      <a:pt x="29" y="61"/>
                    </a:lnTo>
                    <a:lnTo>
                      <a:pt x="23" y="53"/>
                    </a:lnTo>
                    <a:lnTo>
                      <a:pt x="23" y="46"/>
                    </a:lnTo>
                    <a:lnTo>
                      <a:pt x="17" y="38"/>
                    </a:lnTo>
                    <a:lnTo>
                      <a:pt x="16" y="33"/>
                    </a:lnTo>
                    <a:lnTo>
                      <a:pt x="12" y="25"/>
                    </a:lnTo>
                    <a:lnTo>
                      <a:pt x="8" y="19"/>
                    </a:lnTo>
                    <a:lnTo>
                      <a:pt x="8" y="14"/>
                    </a:lnTo>
                    <a:lnTo>
                      <a:pt x="4" y="1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4" y="44"/>
                    </a:lnTo>
                    <a:lnTo>
                      <a:pt x="1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5865813" y="3887788"/>
                <a:ext cx="152400" cy="120650"/>
              </a:xfrm>
              <a:custGeom>
                <a:avLst/>
                <a:gdLst/>
                <a:ahLst/>
                <a:cxnLst>
                  <a:cxn ang="0">
                    <a:pos x="26" y="152"/>
                  </a:cxn>
                  <a:cxn ang="0">
                    <a:pos x="38" y="152"/>
                  </a:cxn>
                  <a:cxn ang="0">
                    <a:pos x="47" y="152"/>
                  </a:cxn>
                  <a:cxn ang="0">
                    <a:pos x="60" y="152"/>
                  </a:cxn>
                  <a:cxn ang="0">
                    <a:pos x="74" y="152"/>
                  </a:cxn>
                  <a:cxn ang="0">
                    <a:pos x="87" y="152"/>
                  </a:cxn>
                  <a:cxn ang="0">
                    <a:pos x="102" y="152"/>
                  </a:cxn>
                  <a:cxn ang="0">
                    <a:pos x="116" y="152"/>
                  </a:cxn>
                  <a:cxn ang="0">
                    <a:pos x="129" y="152"/>
                  </a:cxn>
                  <a:cxn ang="0">
                    <a:pos x="142" y="150"/>
                  </a:cxn>
                  <a:cxn ang="0">
                    <a:pos x="154" y="150"/>
                  </a:cxn>
                  <a:cxn ang="0">
                    <a:pos x="163" y="150"/>
                  </a:cxn>
                  <a:cxn ang="0">
                    <a:pos x="169" y="150"/>
                  </a:cxn>
                  <a:cxn ang="0">
                    <a:pos x="178" y="148"/>
                  </a:cxn>
                  <a:cxn ang="0">
                    <a:pos x="178" y="144"/>
                  </a:cxn>
                  <a:cxn ang="0">
                    <a:pos x="178" y="133"/>
                  </a:cxn>
                  <a:cxn ang="0">
                    <a:pos x="178" y="125"/>
                  </a:cxn>
                  <a:cxn ang="0">
                    <a:pos x="178" y="116"/>
                  </a:cxn>
                  <a:cxn ang="0">
                    <a:pos x="178" y="106"/>
                  </a:cxn>
                  <a:cxn ang="0">
                    <a:pos x="178" y="95"/>
                  </a:cxn>
                  <a:cxn ang="0">
                    <a:pos x="178" y="83"/>
                  </a:cxn>
                  <a:cxn ang="0">
                    <a:pos x="178" y="72"/>
                  </a:cxn>
                  <a:cxn ang="0">
                    <a:pos x="178" y="61"/>
                  </a:cxn>
                  <a:cxn ang="0">
                    <a:pos x="180" y="47"/>
                  </a:cxn>
                  <a:cxn ang="0">
                    <a:pos x="184" y="32"/>
                  </a:cxn>
                  <a:cxn ang="0">
                    <a:pos x="186" y="19"/>
                  </a:cxn>
                  <a:cxn ang="0">
                    <a:pos x="188" y="7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184" y="7"/>
                  </a:cxn>
                  <a:cxn ang="0">
                    <a:pos x="180" y="15"/>
                  </a:cxn>
                  <a:cxn ang="0">
                    <a:pos x="177" y="26"/>
                  </a:cxn>
                  <a:cxn ang="0">
                    <a:pos x="171" y="36"/>
                  </a:cxn>
                  <a:cxn ang="0">
                    <a:pos x="169" y="47"/>
                  </a:cxn>
                  <a:cxn ang="0">
                    <a:pos x="165" y="61"/>
                  </a:cxn>
                  <a:cxn ang="0">
                    <a:pos x="165" y="74"/>
                  </a:cxn>
                  <a:cxn ang="0">
                    <a:pos x="165" y="87"/>
                  </a:cxn>
                  <a:cxn ang="0">
                    <a:pos x="163" y="100"/>
                  </a:cxn>
                  <a:cxn ang="0">
                    <a:pos x="161" y="114"/>
                  </a:cxn>
                  <a:cxn ang="0">
                    <a:pos x="161" y="123"/>
                  </a:cxn>
                  <a:cxn ang="0">
                    <a:pos x="161" y="135"/>
                  </a:cxn>
                  <a:cxn ang="0">
                    <a:pos x="0" y="146"/>
                  </a:cxn>
                  <a:cxn ang="0">
                    <a:pos x="22" y="152"/>
                  </a:cxn>
                </a:cxnLst>
                <a:rect l="0" t="0" r="r" b="b"/>
                <a:pathLst>
                  <a:path w="192" h="152">
                    <a:moveTo>
                      <a:pt x="22" y="152"/>
                    </a:moveTo>
                    <a:lnTo>
                      <a:pt x="26" y="152"/>
                    </a:lnTo>
                    <a:lnTo>
                      <a:pt x="34" y="152"/>
                    </a:lnTo>
                    <a:lnTo>
                      <a:pt x="38" y="152"/>
                    </a:lnTo>
                    <a:lnTo>
                      <a:pt x="41" y="152"/>
                    </a:lnTo>
                    <a:lnTo>
                      <a:pt x="47" y="152"/>
                    </a:lnTo>
                    <a:lnTo>
                      <a:pt x="55" y="152"/>
                    </a:lnTo>
                    <a:lnTo>
                      <a:pt x="60" y="152"/>
                    </a:lnTo>
                    <a:lnTo>
                      <a:pt x="66" y="152"/>
                    </a:lnTo>
                    <a:lnTo>
                      <a:pt x="74" y="152"/>
                    </a:lnTo>
                    <a:lnTo>
                      <a:pt x="81" y="152"/>
                    </a:lnTo>
                    <a:lnTo>
                      <a:pt x="87" y="152"/>
                    </a:lnTo>
                    <a:lnTo>
                      <a:pt x="95" y="152"/>
                    </a:lnTo>
                    <a:lnTo>
                      <a:pt x="102" y="152"/>
                    </a:lnTo>
                    <a:lnTo>
                      <a:pt x="110" y="152"/>
                    </a:lnTo>
                    <a:lnTo>
                      <a:pt x="116" y="152"/>
                    </a:lnTo>
                    <a:lnTo>
                      <a:pt x="123" y="152"/>
                    </a:lnTo>
                    <a:lnTo>
                      <a:pt x="129" y="152"/>
                    </a:lnTo>
                    <a:lnTo>
                      <a:pt x="137" y="152"/>
                    </a:lnTo>
                    <a:lnTo>
                      <a:pt x="142" y="150"/>
                    </a:lnTo>
                    <a:lnTo>
                      <a:pt x="148" y="150"/>
                    </a:lnTo>
                    <a:lnTo>
                      <a:pt x="154" y="150"/>
                    </a:lnTo>
                    <a:lnTo>
                      <a:pt x="159" y="150"/>
                    </a:lnTo>
                    <a:lnTo>
                      <a:pt x="163" y="150"/>
                    </a:lnTo>
                    <a:lnTo>
                      <a:pt x="169" y="150"/>
                    </a:lnTo>
                    <a:lnTo>
                      <a:pt x="169" y="150"/>
                    </a:lnTo>
                    <a:lnTo>
                      <a:pt x="173" y="150"/>
                    </a:lnTo>
                    <a:lnTo>
                      <a:pt x="178" y="148"/>
                    </a:lnTo>
                    <a:lnTo>
                      <a:pt x="180" y="148"/>
                    </a:lnTo>
                    <a:lnTo>
                      <a:pt x="178" y="144"/>
                    </a:lnTo>
                    <a:lnTo>
                      <a:pt x="178" y="138"/>
                    </a:lnTo>
                    <a:lnTo>
                      <a:pt x="178" y="133"/>
                    </a:lnTo>
                    <a:lnTo>
                      <a:pt x="178" y="129"/>
                    </a:lnTo>
                    <a:lnTo>
                      <a:pt x="178" y="125"/>
                    </a:lnTo>
                    <a:lnTo>
                      <a:pt x="178" y="121"/>
                    </a:lnTo>
                    <a:lnTo>
                      <a:pt x="178" y="116"/>
                    </a:lnTo>
                    <a:lnTo>
                      <a:pt x="178" y="110"/>
                    </a:lnTo>
                    <a:lnTo>
                      <a:pt x="178" y="106"/>
                    </a:lnTo>
                    <a:lnTo>
                      <a:pt x="178" y="100"/>
                    </a:lnTo>
                    <a:lnTo>
                      <a:pt x="178" y="95"/>
                    </a:lnTo>
                    <a:lnTo>
                      <a:pt x="178" y="89"/>
                    </a:lnTo>
                    <a:lnTo>
                      <a:pt x="178" y="83"/>
                    </a:lnTo>
                    <a:lnTo>
                      <a:pt x="178" y="80"/>
                    </a:lnTo>
                    <a:lnTo>
                      <a:pt x="178" y="72"/>
                    </a:lnTo>
                    <a:lnTo>
                      <a:pt x="178" y="66"/>
                    </a:lnTo>
                    <a:lnTo>
                      <a:pt x="178" y="61"/>
                    </a:lnTo>
                    <a:lnTo>
                      <a:pt x="180" y="55"/>
                    </a:lnTo>
                    <a:lnTo>
                      <a:pt x="180" y="47"/>
                    </a:lnTo>
                    <a:lnTo>
                      <a:pt x="184" y="40"/>
                    </a:lnTo>
                    <a:lnTo>
                      <a:pt x="184" y="32"/>
                    </a:lnTo>
                    <a:lnTo>
                      <a:pt x="186" y="26"/>
                    </a:lnTo>
                    <a:lnTo>
                      <a:pt x="186" y="19"/>
                    </a:lnTo>
                    <a:lnTo>
                      <a:pt x="188" y="13"/>
                    </a:lnTo>
                    <a:lnTo>
                      <a:pt x="188" y="7"/>
                    </a:lnTo>
                    <a:lnTo>
                      <a:pt x="192" y="3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8" y="0"/>
                    </a:lnTo>
                    <a:lnTo>
                      <a:pt x="186" y="3"/>
                    </a:lnTo>
                    <a:lnTo>
                      <a:pt x="184" y="7"/>
                    </a:lnTo>
                    <a:lnTo>
                      <a:pt x="182" y="13"/>
                    </a:lnTo>
                    <a:lnTo>
                      <a:pt x="180" y="15"/>
                    </a:lnTo>
                    <a:lnTo>
                      <a:pt x="178" y="21"/>
                    </a:lnTo>
                    <a:lnTo>
                      <a:pt x="177" y="26"/>
                    </a:lnTo>
                    <a:lnTo>
                      <a:pt x="173" y="32"/>
                    </a:lnTo>
                    <a:lnTo>
                      <a:pt x="171" y="36"/>
                    </a:lnTo>
                    <a:lnTo>
                      <a:pt x="169" y="43"/>
                    </a:lnTo>
                    <a:lnTo>
                      <a:pt x="169" y="47"/>
                    </a:lnTo>
                    <a:lnTo>
                      <a:pt x="169" y="55"/>
                    </a:lnTo>
                    <a:lnTo>
                      <a:pt x="165" y="61"/>
                    </a:lnTo>
                    <a:lnTo>
                      <a:pt x="165" y="66"/>
                    </a:lnTo>
                    <a:lnTo>
                      <a:pt x="165" y="74"/>
                    </a:lnTo>
                    <a:lnTo>
                      <a:pt x="165" y="80"/>
                    </a:lnTo>
                    <a:lnTo>
                      <a:pt x="165" y="87"/>
                    </a:lnTo>
                    <a:lnTo>
                      <a:pt x="163" y="95"/>
                    </a:lnTo>
                    <a:lnTo>
                      <a:pt x="163" y="100"/>
                    </a:lnTo>
                    <a:lnTo>
                      <a:pt x="163" y="108"/>
                    </a:lnTo>
                    <a:lnTo>
                      <a:pt x="161" y="114"/>
                    </a:lnTo>
                    <a:lnTo>
                      <a:pt x="161" y="119"/>
                    </a:lnTo>
                    <a:lnTo>
                      <a:pt x="161" y="123"/>
                    </a:lnTo>
                    <a:lnTo>
                      <a:pt x="161" y="127"/>
                    </a:lnTo>
                    <a:lnTo>
                      <a:pt x="161" y="135"/>
                    </a:lnTo>
                    <a:lnTo>
                      <a:pt x="161" y="137"/>
                    </a:lnTo>
                    <a:lnTo>
                      <a:pt x="0" y="146"/>
                    </a:lnTo>
                    <a:lnTo>
                      <a:pt x="22" y="152"/>
                    </a:lnTo>
                    <a:lnTo>
                      <a:pt x="22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5678488" y="3773488"/>
                <a:ext cx="76200" cy="188912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21" y="31"/>
                  </a:cxn>
                  <a:cxn ang="0">
                    <a:pos x="28" y="42"/>
                  </a:cxn>
                  <a:cxn ang="0">
                    <a:pos x="36" y="53"/>
                  </a:cxn>
                  <a:cxn ang="0">
                    <a:pos x="40" y="63"/>
                  </a:cxn>
                  <a:cxn ang="0">
                    <a:pos x="44" y="71"/>
                  </a:cxn>
                  <a:cxn ang="0">
                    <a:pos x="47" y="80"/>
                  </a:cxn>
                  <a:cxn ang="0">
                    <a:pos x="51" y="88"/>
                  </a:cxn>
                  <a:cxn ang="0">
                    <a:pos x="55" y="99"/>
                  </a:cxn>
                  <a:cxn ang="0">
                    <a:pos x="59" y="109"/>
                  </a:cxn>
                  <a:cxn ang="0">
                    <a:pos x="63" y="118"/>
                  </a:cxn>
                  <a:cxn ang="0">
                    <a:pos x="66" y="128"/>
                  </a:cxn>
                  <a:cxn ang="0">
                    <a:pos x="68" y="139"/>
                  </a:cxn>
                  <a:cxn ang="0">
                    <a:pos x="72" y="150"/>
                  </a:cxn>
                  <a:cxn ang="0">
                    <a:pos x="74" y="158"/>
                  </a:cxn>
                  <a:cxn ang="0">
                    <a:pos x="76" y="169"/>
                  </a:cxn>
                  <a:cxn ang="0">
                    <a:pos x="80" y="177"/>
                  </a:cxn>
                  <a:cxn ang="0">
                    <a:pos x="82" y="190"/>
                  </a:cxn>
                  <a:cxn ang="0">
                    <a:pos x="87" y="207"/>
                  </a:cxn>
                  <a:cxn ang="0">
                    <a:pos x="89" y="221"/>
                  </a:cxn>
                  <a:cxn ang="0">
                    <a:pos x="93" y="230"/>
                  </a:cxn>
                  <a:cxn ang="0">
                    <a:pos x="95" y="238"/>
                  </a:cxn>
                  <a:cxn ang="0">
                    <a:pos x="95" y="232"/>
                  </a:cxn>
                  <a:cxn ang="0">
                    <a:pos x="95" y="223"/>
                  </a:cxn>
                  <a:cxn ang="0">
                    <a:pos x="95" y="215"/>
                  </a:cxn>
                  <a:cxn ang="0">
                    <a:pos x="95" y="206"/>
                  </a:cxn>
                  <a:cxn ang="0">
                    <a:pos x="95" y="196"/>
                  </a:cxn>
                  <a:cxn ang="0">
                    <a:pos x="95" y="185"/>
                  </a:cxn>
                  <a:cxn ang="0">
                    <a:pos x="95" y="173"/>
                  </a:cxn>
                  <a:cxn ang="0">
                    <a:pos x="95" y="160"/>
                  </a:cxn>
                  <a:cxn ang="0">
                    <a:pos x="93" y="148"/>
                  </a:cxn>
                  <a:cxn ang="0">
                    <a:pos x="93" y="135"/>
                  </a:cxn>
                  <a:cxn ang="0">
                    <a:pos x="91" y="122"/>
                  </a:cxn>
                  <a:cxn ang="0">
                    <a:pos x="89" y="112"/>
                  </a:cxn>
                  <a:cxn ang="0">
                    <a:pos x="85" y="99"/>
                  </a:cxn>
                  <a:cxn ang="0">
                    <a:pos x="82" y="90"/>
                  </a:cxn>
                  <a:cxn ang="0">
                    <a:pos x="76" y="82"/>
                  </a:cxn>
                  <a:cxn ang="0">
                    <a:pos x="68" y="71"/>
                  </a:cxn>
                  <a:cxn ang="0">
                    <a:pos x="55" y="53"/>
                  </a:cxn>
                  <a:cxn ang="0">
                    <a:pos x="42" y="38"/>
                  </a:cxn>
                  <a:cxn ang="0">
                    <a:pos x="28" y="25"/>
                  </a:cxn>
                  <a:cxn ang="0">
                    <a:pos x="15" y="12"/>
                  </a:cxn>
                  <a:cxn ang="0">
                    <a:pos x="4" y="2"/>
                  </a:cxn>
                  <a:cxn ang="0">
                    <a:pos x="7" y="19"/>
                  </a:cxn>
                </a:cxnLst>
                <a:rect l="0" t="0" r="r" b="b"/>
                <a:pathLst>
                  <a:path w="95" h="238">
                    <a:moveTo>
                      <a:pt x="7" y="19"/>
                    </a:moveTo>
                    <a:lnTo>
                      <a:pt x="11" y="23"/>
                    </a:lnTo>
                    <a:lnTo>
                      <a:pt x="15" y="27"/>
                    </a:lnTo>
                    <a:lnTo>
                      <a:pt x="21" y="31"/>
                    </a:lnTo>
                    <a:lnTo>
                      <a:pt x="25" y="36"/>
                    </a:lnTo>
                    <a:lnTo>
                      <a:pt x="28" y="42"/>
                    </a:lnTo>
                    <a:lnTo>
                      <a:pt x="32" y="50"/>
                    </a:lnTo>
                    <a:lnTo>
                      <a:pt x="36" y="53"/>
                    </a:lnTo>
                    <a:lnTo>
                      <a:pt x="38" y="57"/>
                    </a:lnTo>
                    <a:lnTo>
                      <a:pt x="40" y="63"/>
                    </a:lnTo>
                    <a:lnTo>
                      <a:pt x="42" y="67"/>
                    </a:lnTo>
                    <a:lnTo>
                      <a:pt x="44" y="71"/>
                    </a:lnTo>
                    <a:lnTo>
                      <a:pt x="45" y="74"/>
                    </a:lnTo>
                    <a:lnTo>
                      <a:pt x="47" y="80"/>
                    </a:lnTo>
                    <a:lnTo>
                      <a:pt x="49" y="84"/>
                    </a:lnTo>
                    <a:lnTo>
                      <a:pt x="51" y="88"/>
                    </a:lnTo>
                    <a:lnTo>
                      <a:pt x="53" y="93"/>
                    </a:lnTo>
                    <a:lnTo>
                      <a:pt x="55" y="99"/>
                    </a:lnTo>
                    <a:lnTo>
                      <a:pt x="57" y="103"/>
                    </a:lnTo>
                    <a:lnTo>
                      <a:pt x="59" y="109"/>
                    </a:lnTo>
                    <a:lnTo>
                      <a:pt x="61" y="112"/>
                    </a:lnTo>
                    <a:lnTo>
                      <a:pt x="63" y="118"/>
                    </a:lnTo>
                    <a:lnTo>
                      <a:pt x="64" y="124"/>
                    </a:lnTo>
                    <a:lnTo>
                      <a:pt x="66" y="128"/>
                    </a:lnTo>
                    <a:lnTo>
                      <a:pt x="66" y="135"/>
                    </a:lnTo>
                    <a:lnTo>
                      <a:pt x="68" y="139"/>
                    </a:lnTo>
                    <a:lnTo>
                      <a:pt x="70" y="145"/>
                    </a:lnTo>
                    <a:lnTo>
                      <a:pt x="72" y="150"/>
                    </a:lnTo>
                    <a:lnTo>
                      <a:pt x="74" y="154"/>
                    </a:lnTo>
                    <a:lnTo>
                      <a:pt x="74" y="158"/>
                    </a:lnTo>
                    <a:lnTo>
                      <a:pt x="76" y="164"/>
                    </a:lnTo>
                    <a:lnTo>
                      <a:pt x="76" y="169"/>
                    </a:lnTo>
                    <a:lnTo>
                      <a:pt x="78" y="173"/>
                    </a:lnTo>
                    <a:lnTo>
                      <a:pt x="80" y="177"/>
                    </a:lnTo>
                    <a:lnTo>
                      <a:pt x="82" y="183"/>
                    </a:lnTo>
                    <a:lnTo>
                      <a:pt x="82" y="190"/>
                    </a:lnTo>
                    <a:lnTo>
                      <a:pt x="85" y="200"/>
                    </a:lnTo>
                    <a:lnTo>
                      <a:pt x="87" y="207"/>
                    </a:lnTo>
                    <a:lnTo>
                      <a:pt x="89" y="213"/>
                    </a:lnTo>
                    <a:lnTo>
                      <a:pt x="89" y="221"/>
                    </a:lnTo>
                    <a:lnTo>
                      <a:pt x="91" y="225"/>
                    </a:lnTo>
                    <a:lnTo>
                      <a:pt x="93" y="230"/>
                    </a:lnTo>
                    <a:lnTo>
                      <a:pt x="93" y="234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95" y="232"/>
                    </a:lnTo>
                    <a:lnTo>
                      <a:pt x="95" y="226"/>
                    </a:lnTo>
                    <a:lnTo>
                      <a:pt x="95" y="223"/>
                    </a:lnTo>
                    <a:lnTo>
                      <a:pt x="95" y="219"/>
                    </a:lnTo>
                    <a:lnTo>
                      <a:pt x="95" y="215"/>
                    </a:lnTo>
                    <a:lnTo>
                      <a:pt x="95" y="211"/>
                    </a:lnTo>
                    <a:lnTo>
                      <a:pt x="95" y="206"/>
                    </a:lnTo>
                    <a:lnTo>
                      <a:pt x="95" y="200"/>
                    </a:lnTo>
                    <a:lnTo>
                      <a:pt x="95" y="196"/>
                    </a:lnTo>
                    <a:lnTo>
                      <a:pt x="95" y="190"/>
                    </a:lnTo>
                    <a:lnTo>
                      <a:pt x="95" y="185"/>
                    </a:lnTo>
                    <a:lnTo>
                      <a:pt x="95" y="179"/>
                    </a:lnTo>
                    <a:lnTo>
                      <a:pt x="95" y="173"/>
                    </a:lnTo>
                    <a:lnTo>
                      <a:pt x="95" y="167"/>
                    </a:lnTo>
                    <a:lnTo>
                      <a:pt x="95" y="160"/>
                    </a:lnTo>
                    <a:lnTo>
                      <a:pt x="95" y="154"/>
                    </a:lnTo>
                    <a:lnTo>
                      <a:pt x="93" y="148"/>
                    </a:lnTo>
                    <a:lnTo>
                      <a:pt x="93" y="143"/>
                    </a:lnTo>
                    <a:lnTo>
                      <a:pt x="93" y="135"/>
                    </a:lnTo>
                    <a:lnTo>
                      <a:pt x="91" y="129"/>
                    </a:lnTo>
                    <a:lnTo>
                      <a:pt x="91" y="122"/>
                    </a:lnTo>
                    <a:lnTo>
                      <a:pt x="89" y="118"/>
                    </a:lnTo>
                    <a:lnTo>
                      <a:pt x="89" y="112"/>
                    </a:lnTo>
                    <a:lnTo>
                      <a:pt x="87" y="107"/>
                    </a:lnTo>
                    <a:lnTo>
                      <a:pt x="85" y="99"/>
                    </a:lnTo>
                    <a:lnTo>
                      <a:pt x="83" y="95"/>
                    </a:lnTo>
                    <a:lnTo>
                      <a:pt x="82" y="90"/>
                    </a:lnTo>
                    <a:lnTo>
                      <a:pt x="78" y="86"/>
                    </a:lnTo>
                    <a:lnTo>
                      <a:pt x="76" y="82"/>
                    </a:lnTo>
                    <a:lnTo>
                      <a:pt x="74" y="78"/>
                    </a:lnTo>
                    <a:lnTo>
                      <a:pt x="68" y="71"/>
                    </a:lnTo>
                    <a:lnTo>
                      <a:pt x="63" y="63"/>
                    </a:lnTo>
                    <a:lnTo>
                      <a:pt x="55" y="53"/>
                    </a:lnTo>
                    <a:lnTo>
                      <a:pt x="49" y="46"/>
                    </a:lnTo>
                    <a:lnTo>
                      <a:pt x="42" y="38"/>
                    </a:lnTo>
                    <a:lnTo>
                      <a:pt x="36" y="32"/>
                    </a:lnTo>
                    <a:lnTo>
                      <a:pt x="28" y="25"/>
                    </a:lnTo>
                    <a:lnTo>
                      <a:pt x="23" y="19"/>
                    </a:lnTo>
                    <a:lnTo>
                      <a:pt x="15" y="12"/>
                    </a:lnTo>
                    <a:lnTo>
                      <a:pt x="9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7" y="19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5670550" y="3790950"/>
                <a:ext cx="190500" cy="23812"/>
              </a:xfrm>
              <a:custGeom>
                <a:avLst/>
                <a:gdLst/>
                <a:ahLst/>
                <a:cxnLst>
                  <a:cxn ang="0">
                    <a:pos x="25" y="13"/>
                  </a:cxn>
                  <a:cxn ang="0">
                    <a:pos x="33" y="11"/>
                  </a:cxn>
                  <a:cxn ang="0">
                    <a:pos x="42" y="8"/>
                  </a:cxn>
                  <a:cxn ang="0">
                    <a:pos x="50" y="6"/>
                  </a:cxn>
                  <a:cxn ang="0">
                    <a:pos x="59" y="6"/>
                  </a:cxn>
                  <a:cxn ang="0">
                    <a:pos x="71" y="4"/>
                  </a:cxn>
                  <a:cxn ang="0">
                    <a:pos x="80" y="2"/>
                  </a:cxn>
                  <a:cxn ang="0">
                    <a:pos x="90" y="2"/>
                  </a:cxn>
                  <a:cxn ang="0">
                    <a:pos x="101" y="2"/>
                  </a:cxn>
                  <a:cxn ang="0">
                    <a:pos x="111" y="0"/>
                  </a:cxn>
                  <a:cxn ang="0">
                    <a:pos x="122" y="0"/>
                  </a:cxn>
                  <a:cxn ang="0">
                    <a:pos x="134" y="0"/>
                  </a:cxn>
                  <a:cxn ang="0">
                    <a:pos x="143" y="0"/>
                  </a:cxn>
                  <a:cxn ang="0">
                    <a:pos x="153" y="0"/>
                  </a:cxn>
                  <a:cxn ang="0">
                    <a:pos x="164" y="0"/>
                  </a:cxn>
                  <a:cxn ang="0">
                    <a:pos x="173" y="0"/>
                  </a:cxn>
                  <a:cxn ang="0">
                    <a:pos x="183" y="2"/>
                  </a:cxn>
                  <a:cxn ang="0">
                    <a:pos x="192" y="2"/>
                  </a:cxn>
                  <a:cxn ang="0">
                    <a:pos x="204" y="2"/>
                  </a:cxn>
                  <a:cxn ang="0">
                    <a:pos x="219" y="2"/>
                  </a:cxn>
                  <a:cxn ang="0">
                    <a:pos x="229" y="4"/>
                  </a:cxn>
                  <a:cxn ang="0">
                    <a:pos x="238" y="6"/>
                  </a:cxn>
                  <a:cxn ang="0">
                    <a:pos x="236" y="6"/>
                  </a:cxn>
                  <a:cxn ang="0">
                    <a:pos x="231" y="6"/>
                  </a:cxn>
                  <a:cxn ang="0">
                    <a:pos x="219" y="6"/>
                  </a:cxn>
                  <a:cxn ang="0">
                    <a:pos x="204" y="6"/>
                  </a:cxn>
                  <a:cxn ang="0">
                    <a:pos x="191" y="6"/>
                  </a:cxn>
                  <a:cxn ang="0">
                    <a:pos x="183" y="6"/>
                  </a:cxn>
                  <a:cxn ang="0">
                    <a:pos x="173" y="8"/>
                  </a:cxn>
                  <a:cxn ang="0">
                    <a:pos x="166" y="8"/>
                  </a:cxn>
                  <a:cxn ang="0">
                    <a:pos x="156" y="8"/>
                  </a:cxn>
                  <a:cxn ang="0">
                    <a:pos x="147" y="10"/>
                  </a:cxn>
                  <a:cxn ang="0">
                    <a:pos x="137" y="10"/>
                  </a:cxn>
                  <a:cxn ang="0">
                    <a:pos x="128" y="11"/>
                  </a:cxn>
                  <a:cxn ang="0">
                    <a:pos x="118" y="11"/>
                  </a:cxn>
                  <a:cxn ang="0">
                    <a:pos x="109" y="13"/>
                  </a:cxn>
                  <a:cxn ang="0">
                    <a:pos x="101" y="15"/>
                  </a:cxn>
                  <a:cxn ang="0">
                    <a:pos x="92" y="15"/>
                  </a:cxn>
                  <a:cxn ang="0">
                    <a:pos x="82" y="17"/>
                  </a:cxn>
                  <a:cxn ang="0">
                    <a:pos x="75" y="19"/>
                  </a:cxn>
                  <a:cxn ang="0">
                    <a:pos x="61" y="19"/>
                  </a:cxn>
                  <a:cxn ang="0">
                    <a:pos x="44" y="23"/>
                  </a:cxn>
                  <a:cxn ang="0">
                    <a:pos x="31" y="25"/>
                  </a:cxn>
                  <a:cxn ang="0">
                    <a:pos x="19" y="27"/>
                  </a:cxn>
                  <a:cxn ang="0">
                    <a:pos x="10" y="27"/>
                  </a:cxn>
                  <a:cxn ang="0">
                    <a:pos x="2" y="30"/>
                  </a:cxn>
                  <a:cxn ang="0">
                    <a:pos x="21" y="15"/>
                  </a:cxn>
                </a:cxnLst>
                <a:rect l="0" t="0" r="r" b="b"/>
                <a:pathLst>
                  <a:path w="240" h="30">
                    <a:moveTo>
                      <a:pt x="21" y="15"/>
                    </a:moveTo>
                    <a:lnTo>
                      <a:pt x="25" y="13"/>
                    </a:lnTo>
                    <a:lnTo>
                      <a:pt x="29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42" y="8"/>
                    </a:lnTo>
                    <a:lnTo>
                      <a:pt x="46" y="8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71" y="4"/>
                    </a:lnTo>
                    <a:lnTo>
                      <a:pt x="75" y="4"/>
                    </a:lnTo>
                    <a:lnTo>
                      <a:pt x="80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1" y="2"/>
                    </a:lnTo>
                    <a:lnTo>
                      <a:pt x="107" y="2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4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9" y="2"/>
                    </a:lnTo>
                    <a:lnTo>
                      <a:pt x="183" y="2"/>
                    </a:lnTo>
                    <a:lnTo>
                      <a:pt x="189" y="2"/>
                    </a:lnTo>
                    <a:lnTo>
                      <a:pt x="192" y="2"/>
                    </a:lnTo>
                    <a:lnTo>
                      <a:pt x="196" y="2"/>
                    </a:lnTo>
                    <a:lnTo>
                      <a:pt x="204" y="2"/>
                    </a:lnTo>
                    <a:lnTo>
                      <a:pt x="211" y="2"/>
                    </a:lnTo>
                    <a:lnTo>
                      <a:pt x="219" y="2"/>
                    </a:lnTo>
                    <a:lnTo>
                      <a:pt x="225" y="4"/>
                    </a:lnTo>
                    <a:lnTo>
                      <a:pt x="229" y="4"/>
                    </a:lnTo>
                    <a:lnTo>
                      <a:pt x="234" y="6"/>
                    </a:lnTo>
                    <a:lnTo>
                      <a:pt x="238" y="6"/>
                    </a:lnTo>
                    <a:lnTo>
                      <a:pt x="240" y="6"/>
                    </a:lnTo>
                    <a:lnTo>
                      <a:pt x="236" y="6"/>
                    </a:lnTo>
                    <a:lnTo>
                      <a:pt x="236" y="6"/>
                    </a:lnTo>
                    <a:lnTo>
                      <a:pt x="231" y="6"/>
                    </a:lnTo>
                    <a:lnTo>
                      <a:pt x="227" y="8"/>
                    </a:lnTo>
                    <a:lnTo>
                      <a:pt x="219" y="6"/>
                    </a:lnTo>
                    <a:lnTo>
                      <a:pt x="211" y="6"/>
                    </a:lnTo>
                    <a:lnTo>
                      <a:pt x="204" y="6"/>
                    </a:lnTo>
                    <a:lnTo>
                      <a:pt x="196" y="6"/>
                    </a:lnTo>
                    <a:lnTo>
                      <a:pt x="191" y="6"/>
                    </a:lnTo>
                    <a:lnTo>
                      <a:pt x="189" y="6"/>
                    </a:lnTo>
                    <a:lnTo>
                      <a:pt x="183" y="6"/>
                    </a:lnTo>
                    <a:lnTo>
                      <a:pt x="179" y="8"/>
                    </a:lnTo>
                    <a:lnTo>
                      <a:pt x="173" y="8"/>
                    </a:lnTo>
                    <a:lnTo>
                      <a:pt x="170" y="8"/>
                    </a:lnTo>
                    <a:lnTo>
                      <a:pt x="166" y="8"/>
                    </a:lnTo>
                    <a:lnTo>
                      <a:pt x="162" y="8"/>
                    </a:lnTo>
                    <a:lnTo>
                      <a:pt x="156" y="8"/>
                    </a:lnTo>
                    <a:lnTo>
                      <a:pt x="153" y="8"/>
                    </a:lnTo>
                    <a:lnTo>
                      <a:pt x="147" y="10"/>
                    </a:lnTo>
                    <a:lnTo>
                      <a:pt x="143" y="10"/>
                    </a:lnTo>
                    <a:lnTo>
                      <a:pt x="137" y="10"/>
                    </a:lnTo>
                    <a:lnTo>
                      <a:pt x="134" y="11"/>
                    </a:lnTo>
                    <a:lnTo>
                      <a:pt x="128" y="11"/>
                    </a:lnTo>
                    <a:lnTo>
                      <a:pt x="124" y="11"/>
                    </a:lnTo>
                    <a:lnTo>
                      <a:pt x="118" y="11"/>
                    </a:lnTo>
                    <a:lnTo>
                      <a:pt x="114" y="13"/>
                    </a:lnTo>
                    <a:lnTo>
                      <a:pt x="109" y="13"/>
                    </a:lnTo>
                    <a:lnTo>
                      <a:pt x="105" y="15"/>
                    </a:lnTo>
                    <a:lnTo>
                      <a:pt x="101" y="15"/>
                    </a:lnTo>
                    <a:lnTo>
                      <a:pt x="95" y="15"/>
                    </a:lnTo>
                    <a:lnTo>
                      <a:pt x="92" y="15"/>
                    </a:lnTo>
                    <a:lnTo>
                      <a:pt x="88" y="17"/>
                    </a:lnTo>
                    <a:lnTo>
                      <a:pt x="82" y="17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69" y="19"/>
                    </a:lnTo>
                    <a:lnTo>
                      <a:pt x="61" y="19"/>
                    </a:lnTo>
                    <a:lnTo>
                      <a:pt x="54" y="21"/>
                    </a:lnTo>
                    <a:lnTo>
                      <a:pt x="44" y="23"/>
                    </a:lnTo>
                    <a:lnTo>
                      <a:pt x="38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19" y="2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9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5186363" y="3910013"/>
                <a:ext cx="360362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80" y="44"/>
                  </a:cxn>
                  <a:cxn ang="0">
                    <a:pos x="99" y="33"/>
                  </a:cxn>
                  <a:cxn ang="0">
                    <a:pos x="118" y="23"/>
                  </a:cxn>
                  <a:cxn ang="0">
                    <a:pos x="137" y="16"/>
                  </a:cxn>
                  <a:cxn ang="0">
                    <a:pos x="160" y="8"/>
                  </a:cxn>
                  <a:cxn ang="0">
                    <a:pos x="182" y="4"/>
                  </a:cxn>
                  <a:cxn ang="0">
                    <a:pos x="205" y="0"/>
                  </a:cxn>
                  <a:cxn ang="0">
                    <a:pos x="228" y="0"/>
                  </a:cxn>
                  <a:cxn ang="0">
                    <a:pos x="251" y="0"/>
                  </a:cxn>
                  <a:cxn ang="0">
                    <a:pos x="272" y="4"/>
                  </a:cxn>
                  <a:cxn ang="0">
                    <a:pos x="295" y="10"/>
                  </a:cxn>
                  <a:cxn ang="0">
                    <a:pos x="317" y="19"/>
                  </a:cxn>
                  <a:cxn ang="0">
                    <a:pos x="338" y="29"/>
                  </a:cxn>
                  <a:cxn ang="0">
                    <a:pos x="359" y="44"/>
                  </a:cxn>
                  <a:cxn ang="0">
                    <a:pos x="380" y="61"/>
                  </a:cxn>
                  <a:cxn ang="0">
                    <a:pos x="397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5"/>
                  </a:cxn>
                  <a:cxn ang="0">
                    <a:pos x="443" y="171"/>
                  </a:cxn>
                  <a:cxn ang="0">
                    <a:pos x="449" y="196"/>
                  </a:cxn>
                  <a:cxn ang="0">
                    <a:pos x="452" y="223"/>
                  </a:cxn>
                  <a:cxn ang="0">
                    <a:pos x="451" y="248"/>
                  </a:cxn>
                  <a:cxn ang="0">
                    <a:pos x="449" y="272"/>
                  </a:cxn>
                  <a:cxn ang="0">
                    <a:pos x="443" y="297"/>
                  </a:cxn>
                  <a:cxn ang="0">
                    <a:pos x="433" y="322"/>
                  </a:cxn>
                  <a:cxn ang="0">
                    <a:pos x="420" y="345"/>
                  </a:cxn>
                  <a:cxn ang="0">
                    <a:pos x="403" y="367"/>
                  </a:cxn>
                  <a:cxn ang="0">
                    <a:pos x="384" y="388"/>
                  </a:cxn>
                  <a:cxn ang="0">
                    <a:pos x="361" y="407"/>
                  </a:cxn>
                  <a:cxn ang="0">
                    <a:pos x="334" y="424"/>
                  </a:cxn>
                  <a:cxn ang="0">
                    <a:pos x="308" y="436"/>
                  </a:cxn>
                  <a:cxn ang="0">
                    <a:pos x="279" y="443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6" y="449"/>
                  </a:cxn>
                  <a:cxn ang="0">
                    <a:pos x="167" y="443"/>
                  </a:cxn>
                  <a:cxn ang="0">
                    <a:pos x="140" y="436"/>
                  </a:cxn>
                  <a:cxn ang="0">
                    <a:pos x="114" y="426"/>
                  </a:cxn>
                  <a:cxn ang="0">
                    <a:pos x="91" y="411"/>
                  </a:cxn>
                  <a:cxn ang="0">
                    <a:pos x="70" y="396"/>
                  </a:cxn>
                  <a:cxn ang="0">
                    <a:pos x="51" y="379"/>
                  </a:cxn>
                  <a:cxn ang="0">
                    <a:pos x="34" y="358"/>
                  </a:cxn>
                  <a:cxn ang="0">
                    <a:pos x="23" y="335"/>
                  </a:cxn>
                  <a:cxn ang="0">
                    <a:pos x="11" y="312"/>
                  </a:cxn>
                  <a:cxn ang="0">
                    <a:pos x="5" y="287"/>
                  </a:cxn>
                  <a:cxn ang="0">
                    <a:pos x="2" y="261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2" y="194"/>
                  </a:cxn>
                  <a:cxn ang="0">
                    <a:pos x="4" y="175"/>
                  </a:cxn>
                  <a:cxn ang="0">
                    <a:pos x="7" y="158"/>
                  </a:cxn>
                  <a:cxn ang="0">
                    <a:pos x="15" y="133"/>
                  </a:cxn>
                  <a:cxn ang="0">
                    <a:pos x="23" y="111"/>
                  </a:cxn>
                  <a:cxn ang="0">
                    <a:pos x="34" y="86"/>
                  </a:cxn>
                  <a:cxn ang="0">
                    <a:pos x="42" y="80"/>
                  </a:cxn>
                </a:cxnLst>
                <a:rect l="0" t="0" r="r" b="b"/>
                <a:pathLst>
                  <a:path w="452" h="451">
                    <a:moveTo>
                      <a:pt x="42" y="80"/>
                    </a:moveTo>
                    <a:lnTo>
                      <a:pt x="45" y="73"/>
                    </a:lnTo>
                    <a:lnTo>
                      <a:pt x="53" y="67"/>
                    </a:lnTo>
                    <a:lnTo>
                      <a:pt x="59" y="59"/>
                    </a:lnTo>
                    <a:lnTo>
                      <a:pt x="68" y="54"/>
                    </a:lnTo>
                    <a:lnTo>
                      <a:pt x="72" y="50"/>
                    </a:lnTo>
                    <a:lnTo>
                      <a:pt x="76" y="46"/>
                    </a:lnTo>
                    <a:lnTo>
                      <a:pt x="80" y="44"/>
                    </a:lnTo>
                    <a:lnTo>
                      <a:pt x="85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9" y="33"/>
                    </a:lnTo>
                    <a:lnTo>
                      <a:pt x="104" y="31"/>
                    </a:lnTo>
                    <a:lnTo>
                      <a:pt x="108" y="29"/>
                    </a:lnTo>
                    <a:lnTo>
                      <a:pt x="112" y="25"/>
                    </a:lnTo>
                    <a:lnTo>
                      <a:pt x="118" y="23"/>
                    </a:lnTo>
                    <a:lnTo>
                      <a:pt x="121" y="21"/>
                    </a:lnTo>
                    <a:lnTo>
                      <a:pt x="127" y="19"/>
                    </a:lnTo>
                    <a:lnTo>
                      <a:pt x="133" y="17"/>
                    </a:lnTo>
                    <a:lnTo>
                      <a:pt x="137" y="16"/>
                    </a:lnTo>
                    <a:lnTo>
                      <a:pt x="144" y="14"/>
                    </a:lnTo>
                    <a:lnTo>
                      <a:pt x="148" y="12"/>
                    </a:lnTo>
                    <a:lnTo>
                      <a:pt x="154" y="10"/>
                    </a:lnTo>
                    <a:lnTo>
                      <a:pt x="160" y="8"/>
                    </a:lnTo>
                    <a:lnTo>
                      <a:pt x="165" y="8"/>
                    </a:lnTo>
                    <a:lnTo>
                      <a:pt x="169" y="6"/>
                    </a:lnTo>
                    <a:lnTo>
                      <a:pt x="177" y="6"/>
                    </a:lnTo>
                    <a:lnTo>
                      <a:pt x="182" y="4"/>
                    </a:lnTo>
                    <a:lnTo>
                      <a:pt x="188" y="4"/>
                    </a:lnTo>
                    <a:lnTo>
                      <a:pt x="192" y="2"/>
                    </a:lnTo>
                    <a:lnTo>
                      <a:pt x="199" y="2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5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7" y="2"/>
                    </a:lnTo>
                    <a:lnTo>
                      <a:pt x="262" y="2"/>
                    </a:lnTo>
                    <a:lnTo>
                      <a:pt x="268" y="2"/>
                    </a:lnTo>
                    <a:lnTo>
                      <a:pt x="272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89" y="8"/>
                    </a:lnTo>
                    <a:lnTo>
                      <a:pt x="295" y="10"/>
                    </a:lnTo>
                    <a:lnTo>
                      <a:pt x="300" y="12"/>
                    </a:lnTo>
                    <a:lnTo>
                      <a:pt x="306" y="14"/>
                    </a:lnTo>
                    <a:lnTo>
                      <a:pt x="312" y="16"/>
                    </a:lnTo>
                    <a:lnTo>
                      <a:pt x="317" y="19"/>
                    </a:lnTo>
                    <a:lnTo>
                      <a:pt x="323" y="21"/>
                    </a:lnTo>
                    <a:lnTo>
                      <a:pt x="329" y="25"/>
                    </a:lnTo>
                    <a:lnTo>
                      <a:pt x="334" y="27"/>
                    </a:lnTo>
                    <a:lnTo>
                      <a:pt x="338" y="29"/>
                    </a:lnTo>
                    <a:lnTo>
                      <a:pt x="344" y="33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59" y="44"/>
                    </a:lnTo>
                    <a:lnTo>
                      <a:pt x="365" y="50"/>
                    </a:lnTo>
                    <a:lnTo>
                      <a:pt x="371" y="54"/>
                    </a:lnTo>
                    <a:lnTo>
                      <a:pt x="374" y="57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8" y="71"/>
                    </a:lnTo>
                    <a:lnTo>
                      <a:pt x="392" y="74"/>
                    </a:lnTo>
                    <a:lnTo>
                      <a:pt x="397" y="80"/>
                    </a:lnTo>
                    <a:lnTo>
                      <a:pt x="403" y="86"/>
                    </a:lnTo>
                    <a:lnTo>
                      <a:pt x="405" y="90"/>
                    </a:lnTo>
                    <a:lnTo>
                      <a:pt x="409" y="95"/>
                    </a:lnTo>
                    <a:lnTo>
                      <a:pt x="412" y="99"/>
                    </a:lnTo>
                    <a:lnTo>
                      <a:pt x="414" y="105"/>
                    </a:lnTo>
                    <a:lnTo>
                      <a:pt x="418" y="111"/>
                    </a:lnTo>
                    <a:lnTo>
                      <a:pt x="420" y="116"/>
                    </a:lnTo>
                    <a:lnTo>
                      <a:pt x="424" y="122"/>
                    </a:lnTo>
                    <a:lnTo>
                      <a:pt x="428" y="128"/>
                    </a:lnTo>
                    <a:lnTo>
                      <a:pt x="430" y="133"/>
                    </a:lnTo>
                    <a:lnTo>
                      <a:pt x="433" y="139"/>
                    </a:lnTo>
                    <a:lnTo>
                      <a:pt x="435" y="145"/>
                    </a:lnTo>
                    <a:lnTo>
                      <a:pt x="437" y="152"/>
                    </a:lnTo>
                    <a:lnTo>
                      <a:pt x="439" y="158"/>
                    </a:lnTo>
                    <a:lnTo>
                      <a:pt x="443" y="164"/>
                    </a:lnTo>
                    <a:lnTo>
                      <a:pt x="443" y="171"/>
                    </a:lnTo>
                    <a:lnTo>
                      <a:pt x="447" y="177"/>
                    </a:lnTo>
                    <a:lnTo>
                      <a:pt x="447" y="183"/>
                    </a:lnTo>
                    <a:lnTo>
                      <a:pt x="449" y="189"/>
                    </a:lnTo>
                    <a:lnTo>
                      <a:pt x="449" y="196"/>
                    </a:lnTo>
                    <a:lnTo>
                      <a:pt x="451" y="202"/>
                    </a:lnTo>
                    <a:lnTo>
                      <a:pt x="451" y="209"/>
                    </a:lnTo>
                    <a:lnTo>
                      <a:pt x="451" y="215"/>
                    </a:lnTo>
                    <a:lnTo>
                      <a:pt x="452" y="223"/>
                    </a:lnTo>
                    <a:lnTo>
                      <a:pt x="452" y="229"/>
                    </a:lnTo>
                    <a:lnTo>
                      <a:pt x="452" y="234"/>
                    </a:lnTo>
                    <a:lnTo>
                      <a:pt x="452" y="242"/>
                    </a:lnTo>
                    <a:lnTo>
                      <a:pt x="451" y="248"/>
                    </a:lnTo>
                    <a:lnTo>
                      <a:pt x="451" y="253"/>
                    </a:lnTo>
                    <a:lnTo>
                      <a:pt x="451" y="261"/>
                    </a:lnTo>
                    <a:lnTo>
                      <a:pt x="449" y="267"/>
                    </a:lnTo>
                    <a:lnTo>
                      <a:pt x="449" y="272"/>
                    </a:lnTo>
                    <a:lnTo>
                      <a:pt x="447" y="280"/>
                    </a:lnTo>
                    <a:lnTo>
                      <a:pt x="447" y="286"/>
                    </a:lnTo>
                    <a:lnTo>
                      <a:pt x="445" y="291"/>
                    </a:lnTo>
                    <a:lnTo>
                      <a:pt x="443" y="297"/>
                    </a:lnTo>
                    <a:lnTo>
                      <a:pt x="441" y="305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3" y="322"/>
                    </a:lnTo>
                    <a:lnTo>
                      <a:pt x="430" y="329"/>
                    </a:lnTo>
                    <a:lnTo>
                      <a:pt x="428" y="335"/>
                    </a:lnTo>
                    <a:lnTo>
                      <a:pt x="422" y="341"/>
                    </a:lnTo>
                    <a:lnTo>
                      <a:pt x="420" y="345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2"/>
                    </a:lnTo>
                    <a:lnTo>
                      <a:pt x="403" y="367"/>
                    </a:lnTo>
                    <a:lnTo>
                      <a:pt x="399" y="373"/>
                    </a:lnTo>
                    <a:lnTo>
                      <a:pt x="395" y="379"/>
                    </a:lnTo>
                    <a:lnTo>
                      <a:pt x="390" y="383"/>
                    </a:lnTo>
                    <a:lnTo>
                      <a:pt x="384" y="388"/>
                    </a:lnTo>
                    <a:lnTo>
                      <a:pt x="380" y="394"/>
                    </a:lnTo>
                    <a:lnTo>
                      <a:pt x="373" y="398"/>
                    </a:lnTo>
                    <a:lnTo>
                      <a:pt x="367" y="403"/>
                    </a:lnTo>
                    <a:lnTo>
                      <a:pt x="361" y="407"/>
                    </a:lnTo>
                    <a:lnTo>
                      <a:pt x="355" y="413"/>
                    </a:lnTo>
                    <a:lnTo>
                      <a:pt x="348" y="417"/>
                    </a:lnTo>
                    <a:lnTo>
                      <a:pt x="340" y="421"/>
                    </a:lnTo>
                    <a:lnTo>
                      <a:pt x="334" y="424"/>
                    </a:lnTo>
                    <a:lnTo>
                      <a:pt x="327" y="426"/>
                    </a:lnTo>
                    <a:lnTo>
                      <a:pt x="321" y="430"/>
                    </a:lnTo>
                    <a:lnTo>
                      <a:pt x="314" y="434"/>
                    </a:lnTo>
                    <a:lnTo>
                      <a:pt x="308" y="436"/>
                    </a:lnTo>
                    <a:lnTo>
                      <a:pt x="300" y="440"/>
                    </a:lnTo>
                    <a:lnTo>
                      <a:pt x="293" y="441"/>
                    </a:lnTo>
                    <a:lnTo>
                      <a:pt x="287" y="441"/>
                    </a:lnTo>
                    <a:lnTo>
                      <a:pt x="279" y="443"/>
                    </a:lnTo>
                    <a:lnTo>
                      <a:pt x="272" y="447"/>
                    </a:lnTo>
                    <a:lnTo>
                      <a:pt x="266" y="447"/>
                    </a:lnTo>
                    <a:lnTo>
                      <a:pt x="258" y="449"/>
                    </a:lnTo>
                    <a:lnTo>
                      <a:pt x="251" y="449"/>
                    </a:lnTo>
                    <a:lnTo>
                      <a:pt x="245" y="451"/>
                    </a:lnTo>
                    <a:lnTo>
                      <a:pt x="237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5" y="451"/>
                    </a:lnTo>
                    <a:lnTo>
                      <a:pt x="207" y="451"/>
                    </a:lnTo>
                    <a:lnTo>
                      <a:pt x="201" y="451"/>
                    </a:lnTo>
                    <a:lnTo>
                      <a:pt x="196" y="449"/>
                    </a:lnTo>
                    <a:lnTo>
                      <a:pt x="188" y="449"/>
                    </a:lnTo>
                    <a:lnTo>
                      <a:pt x="180" y="447"/>
                    </a:lnTo>
                    <a:lnTo>
                      <a:pt x="175" y="445"/>
                    </a:lnTo>
                    <a:lnTo>
                      <a:pt x="167" y="443"/>
                    </a:lnTo>
                    <a:lnTo>
                      <a:pt x="160" y="441"/>
                    </a:lnTo>
                    <a:lnTo>
                      <a:pt x="154" y="441"/>
                    </a:lnTo>
                    <a:lnTo>
                      <a:pt x="146" y="438"/>
                    </a:lnTo>
                    <a:lnTo>
                      <a:pt x="140" y="436"/>
                    </a:lnTo>
                    <a:lnTo>
                      <a:pt x="135" y="434"/>
                    </a:lnTo>
                    <a:lnTo>
                      <a:pt x="127" y="432"/>
                    </a:lnTo>
                    <a:lnTo>
                      <a:pt x="121" y="428"/>
                    </a:lnTo>
                    <a:lnTo>
                      <a:pt x="114" y="426"/>
                    </a:lnTo>
                    <a:lnTo>
                      <a:pt x="108" y="422"/>
                    </a:lnTo>
                    <a:lnTo>
                      <a:pt x="102" y="419"/>
                    </a:lnTo>
                    <a:lnTo>
                      <a:pt x="97" y="415"/>
                    </a:lnTo>
                    <a:lnTo>
                      <a:pt x="91" y="411"/>
                    </a:lnTo>
                    <a:lnTo>
                      <a:pt x="85" y="407"/>
                    </a:lnTo>
                    <a:lnTo>
                      <a:pt x="80" y="403"/>
                    </a:lnTo>
                    <a:lnTo>
                      <a:pt x="74" y="400"/>
                    </a:lnTo>
                    <a:lnTo>
                      <a:pt x="70" y="396"/>
                    </a:lnTo>
                    <a:lnTo>
                      <a:pt x="66" y="392"/>
                    </a:lnTo>
                    <a:lnTo>
                      <a:pt x="61" y="386"/>
                    </a:lnTo>
                    <a:lnTo>
                      <a:pt x="55" y="383"/>
                    </a:lnTo>
                    <a:lnTo>
                      <a:pt x="51" y="379"/>
                    </a:lnTo>
                    <a:lnTo>
                      <a:pt x="47" y="373"/>
                    </a:lnTo>
                    <a:lnTo>
                      <a:pt x="43" y="367"/>
                    </a:lnTo>
                    <a:lnTo>
                      <a:pt x="38" y="364"/>
                    </a:lnTo>
                    <a:lnTo>
                      <a:pt x="34" y="358"/>
                    </a:lnTo>
                    <a:lnTo>
                      <a:pt x="32" y="352"/>
                    </a:lnTo>
                    <a:lnTo>
                      <a:pt x="28" y="346"/>
                    </a:lnTo>
                    <a:lnTo>
                      <a:pt x="24" y="343"/>
                    </a:lnTo>
                    <a:lnTo>
                      <a:pt x="23" y="335"/>
                    </a:lnTo>
                    <a:lnTo>
                      <a:pt x="19" y="331"/>
                    </a:lnTo>
                    <a:lnTo>
                      <a:pt x="17" y="324"/>
                    </a:lnTo>
                    <a:lnTo>
                      <a:pt x="15" y="318"/>
                    </a:lnTo>
                    <a:lnTo>
                      <a:pt x="11" y="312"/>
                    </a:lnTo>
                    <a:lnTo>
                      <a:pt x="9" y="306"/>
                    </a:lnTo>
                    <a:lnTo>
                      <a:pt x="7" y="299"/>
                    </a:lnTo>
                    <a:lnTo>
                      <a:pt x="7" y="293"/>
                    </a:lnTo>
                    <a:lnTo>
                      <a:pt x="5" y="287"/>
                    </a:lnTo>
                    <a:lnTo>
                      <a:pt x="5" y="282"/>
                    </a:lnTo>
                    <a:lnTo>
                      <a:pt x="4" y="274"/>
                    </a:lnTo>
                    <a:lnTo>
                      <a:pt x="4" y="268"/>
                    </a:lnTo>
                    <a:lnTo>
                      <a:pt x="2" y="261"/>
                    </a:lnTo>
                    <a:lnTo>
                      <a:pt x="2" y="255"/>
                    </a:lnTo>
                    <a:lnTo>
                      <a:pt x="0" y="248"/>
                    </a:lnTo>
                    <a:lnTo>
                      <a:pt x="0" y="242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5"/>
                    </a:lnTo>
                    <a:lnTo>
                      <a:pt x="0" y="219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4" y="190"/>
                    </a:lnTo>
                    <a:lnTo>
                      <a:pt x="4" y="185"/>
                    </a:lnTo>
                    <a:lnTo>
                      <a:pt x="4" y="179"/>
                    </a:lnTo>
                    <a:lnTo>
                      <a:pt x="4" y="175"/>
                    </a:lnTo>
                    <a:lnTo>
                      <a:pt x="5" y="171"/>
                    </a:lnTo>
                    <a:lnTo>
                      <a:pt x="5" y="166"/>
                    </a:lnTo>
                    <a:lnTo>
                      <a:pt x="5" y="162"/>
                    </a:lnTo>
                    <a:lnTo>
                      <a:pt x="7" y="158"/>
                    </a:lnTo>
                    <a:lnTo>
                      <a:pt x="7" y="156"/>
                    </a:lnTo>
                    <a:lnTo>
                      <a:pt x="9" y="147"/>
                    </a:lnTo>
                    <a:lnTo>
                      <a:pt x="11" y="139"/>
                    </a:lnTo>
                    <a:lnTo>
                      <a:pt x="15" y="133"/>
                    </a:lnTo>
                    <a:lnTo>
                      <a:pt x="17" y="128"/>
                    </a:lnTo>
                    <a:lnTo>
                      <a:pt x="19" y="120"/>
                    </a:lnTo>
                    <a:lnTo>
                      <a:pt x="21" y="116"/>
                    </a:lnTo>
                    <a:lnTo>
                      <a:pt x="23" y="111"/>
                    </a:lnTo>
                    <a:lnTo>
                      <a:pt x="24" y="105"/>
                    </a:lnTo>
                    <a:lnTo>
                      <a:pt x="28" y="97"/>
                    </a:lnTo>
                    <a:lnTo>
                      <a:pt x="32" y="92"/>
                    </a:lnTo>
                    <a:lnTo>
                      <a:pt x="34" y="86"/>
                    </a:lnTo>
                    <a:lnTo>
                      <a:pt x="38" y="84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0" name="Freeform 94"/>
              <p:cNvSpPr>
                <a:spLocks/>
              </p:cNvSpPr>
              <p:nvPr/>
            </p:nvSpPr>
            <p:spPr bwMode="auto">
              <a:xfrm>
                <a:off x="5264150" y="3983038"/>
                <a:ext cx="200025" cy="203200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93" y="6"/>
                  </a:cxn>
                  <a:cxn ang="0">
                    <a:pos x="76" y="12"/>
                  </a:cxn>
                  <a:cxn ang="0">
                    <a:pos x="61" y="19"/>
                  </a:cxn>
                  <a:cxn ang="0">
                    <a:pos x="47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5"/>
                  </a:cxn>
                  <a:cxn ang="0">
                    <a:pos x="5" y="90"/>
                  </a:cxn>
                  <a:cxn ang="0">
                    <a:pos x="2" y="105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2" y="151"/>
                  </a:cxn>
                  <a:cxn ang="0">
                    <a:pos x="4" y="164"/>
                  </a:cxn>
                  <a:cxn ang="0">
                    <a:pos x="9" y="179"/>
                  </a:cxn>
                  <a:cxn ang="0">
                    <a:pos x="15" y="193"/>
                  </a:cxn>
                  <a:cxn ang="0">
                    <a:pos x="23" y="206"/>
                  </a:cxn>
                  <a:cxn ang="0">
                    <a:pos x="40" y="225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80" y="248"/>
                  </a:cxn>
                  <a:cxn ang="0">
                    <a:pos x="95" y="252"/>
                  </a:cxn>
                  <a:cxn ang="0">
                    <a:pos x="110" y="255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3" y="252"/>
                  </a:cxn>
                  <a:cxn ang="0">
                    <a:pos x="186" y="242"/>
                  </a:cxn>
                  <a:cxn ang="0">
                    <a:pos x="207" y="231"/>
                  </a:cxn>
                  <a:cxn ang="0">
                    <a:pos x="222" y="212"/>
                  </a:cxn>
                  <a:cxn ang="0">
                    <a:pos x="237" y="193"/>
                  </a:cxn>
                  <a:cxn ang="0">
                    <a:pos x="245" y="174"/>
                  </a:cxn>
                  <a:cxn ang="0">
                    <a:pos x="249" y="162"/>
                  </a:cxn>
                  <a:cxn ang="0">
                    <a:pos x="251" y="149"/>
                  </a:cxn>
                  <a:cxn ang="0">
                    <a:pos x="253" y="136"/>
                  </a:cxn>
                  <a:cxn ang="0">
                    <a:pos x="253" y="122"/>
                  </a:cxn>
                  <a:cxn ang="0">
                    <a:pos x="253" y="109"/>
                  </a:cxn>
                  <a:cxn ang="0">
                    <a:pos x="251" y="94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5"/>
                  </a:cxn>
                  <a:cxn ang="0">
                    <a:pos x="196" y="23"/>
                  </a:cxn>
                  <a:cxn ang="0">
                    <a:pos x="180" y="14"/>
                  </a:cxn>
                  <a:cxn ang="0">
                    <a:pos x="165" y="8"/>
                  </a:cxn>
                  <a:cxn ang="0">
                    <a:pos x="150" y="4"/>
                  </a:cxn>
                  <a:cxn ang="0">
                    <a:pos x="139" y="0"/>
                  </a:cxn>
                  <a:cxn ang="0">
                    <a:pos x="129" y="0"/>
                  </a:cxn>
                </a:cxnLst>
                <a:rect l="0" t="0" r="r" b="b"/>
                <a:pathLst>
                  <a:path w="253" h="255">
                    <a:moveTo>
                      <a:pt x="129" y="0"/>
                    </a:moveTo>
                    <a:lnTo>
                      <a:pt x="121" y="0"/>
                    </a:lnTo>
                    <a:lnTo>
                      <a:pt x="114" y="2"/>
                    </a:lnTo>
                    <a:lnTo>
                      <a:pt x="106" y="2"/>
                    </a:lnTo>
                    <a:lnTo>
                      <a:pt x="101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2" y="8"/>
                    </a:lnTo>
                    <a:lnTo>
                      <a:pt x="76" y="12"/>
                    </a:lnTo>
                    <a:lnTo>
                      <a:pt x="70" y="14"/>
                    </a:lnTo>
                    <a:lnTo>
                      <a:pt x="64" y="16"/>
                    </a:lnTo>
                    <a:lnTo>
                      <a:pt x="61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30" y="44"/>
                    </a:lnTo>
                    <a:lnTo>
                      <a:pt x="24" y="52"/>
                    </a:lnTo>
                    <a:lnTo>
                      <a:pt x="21" y="58"/>
                    </a:lnTo>
                    <a:lnTo>
                      <a:pt x="17" y="61"/>
                    </a:lnTo>
                    <a:lnTo>
                      <a:pt x="15" y="65"/>
                    </a:lnTo>
                    <a:lnTo>
                      <a:pt x="13" y="71"/>
                    </a:lnTo>
                    <a:lnTo>
                      <a:pt x="11" y="75"/>
                    </a:lnTo>
                    <a:lnTo>
                      <a:pt x="9" y="78"/>
                    </a:lnTo>
                    <a:lnTo>
                      <a:pt x="7" y="84"/>
                    </a:lnTo>
                    <a:lnTo>
                      <a:pt x="5" y="90"/>
                    </a:lnTo>
                    <a:lnTo>
                      <a:pt x="4" y="94"/>
                    </a:lnTo>
                    <a:lnTo>
                      <a:pt x="4" y="99"/>
                    </a:lnTo>
                    <a:lnTo>
                      <a:pt x="2" y="105"/>
                    </a:lnTo>
                    <a:lnTo>
                      <a:pt x="2" y="111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2" y="151"/>
                    </a:lnTo>
                    <a:lnTo>
                      <a:pt x="2" y="156"/>
                    </a:lnTo>
                    <a:lnTo>
                      <a:pt x="4" y="160"/>
                    </a:lnTo>
                    <a:lnTo>
                      <a:pt x="4" y="164"/>
                    </a:lnTo>
                    <a:lnTo>
                      <a:pt x="5" y="170"/>
                    </a:lnTo>
                    <a:lnTo>
                      <a:pt x="7" y="175"/>
                    </a:lnTo>
                    <a:lnTo>
                      <a:pt x="9" y="179"/>
                    </a:lnTo>
                    <a:lnTo>
                      <a:pt x="11" y="185"/>
                    </a:lnTo>
                    <a:lnTo>
                      <a:pt x="13" y="189"/>
                    </a:lnTo>
                    <a:lnTo>
                      <a:pt x="15" y="193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3" y="206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40" y="225"/>
                    </a:lnTo>
                    <a:lnTo>
                      <a:pt x="43" y="227"/>
                    </a:lnTo>
                    <a:lnTo>
                      <a:pt x="47" y="231"/>
                    </a:lnTo>
                    <a:lnTo>
                      <a:pt x="51" y="234"/>
                    </a:lnTo>
                    <a:lnTo>
                      <a:pt x="57" y="236"/>
                    </a:lnTo>
                    <a:lnTo>
                      <a:pt x="63" y="240"/>
                    </a:lnTo>
                    <a:lnTo>
                      <a:pt x="66" y="242"/>
                    </a:lnTo>
                    <a:lnTo>
                      <a:pt x="72" y="246"/>
                    </a:lnTo>
                    <a:lnTo>
                      <a:pt x="76" y="246"/>
                    </a:lnTo>
                    <a:lnTo>
                      <a:pt x="80" y="248"/>
                    </a:lnTo>
                    <a:lnTo>
                      <a:pt x="85" y="250"/>
                    </a:lnTo>
                    <a:lnTo>
                      <a:pt x="91" y="252"/>
                    </a:lnTo>
                    <a:lnTo>
                      <a:pt x="95" y="252"/>
                    </a:lnTo>
                    <a:lnTo>
                      <a:pt x="101" y="252"/>
                    </a:lnTo>
                    <a:lnTo>
                      <a:pt x="104" y="253"/>
                    </a:lnTo>
                    <a:lnTo>
                      <a:pt x="110" y="255"/>
                    </a:lnTo>
                    <a:lnTo>
                      <a:pt x="114" y="255"/>
                    </a:lnTo>
                    <a:lnTo>
                      <a:pt x="118" y="255"/>
                    </a:lnTo>
                    <a:lnTo>
                      <a:pt x="123" y="255"/>
                    </a:lnTo>
                    <a:lnTo>
                      <a:pt x="129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2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8" y="252"/>
                    </a:lnTo>
                    <a:lnTo>
                      <a:pt x="163" y="252"/>
                    </a:lnTo>
                    <a:lnTo>
                      <a:pt x="171" y="250"/>
                    </a:lnTo>
                    <a:lnTo>
                      <a:pt x="179" y="246"/>
                    </a:lnTo>
                    <a:lnTo>
                      <a:pt x="186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1"/>
                    </a:lnTo>
                    <a:lnTo>
                      <a:pt x="211" y="225"/>
                    </a:lnTo>
                    <a:lnTo>
                      <a:pt x="217" y="219"/>
                    </a:lnTo>
                    <a:lnTo>
                      <a:pt x="222" y="212"/>
                    </a:lnTo>
                    <a:lnTo>
                      <a:pt x="228" y="206"/>
                    </a:lnTo>
                    <a:lnTo>
                      <a:pt x="232" y="200"/>
                    </a:lnTo>
                    <a:lnTo>
                      <a:pt x="237" y="193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4"/>
                    </a:lnTo>
                    <a:lnTo>
                      <a:pt x="247" y="170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3"/>
                    </a:lnTo>
                    <a:lnTo>
                      <a:pt x="251" y="149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3" y="136"/>
                    </a:lnTo>
                    <a:lnTo>
                      <a:pt x="253" y="132"/>
                    </a:lnTo>
                    <a:lnTo>
                      <a:pt x="253" y="126"/>
                    </a:lnTo>
                    <a:lnTo>
                      <a:pt x="253" y="122"/>
                    </a:lnTo>
                    <a:lnTo>
                      <a:pt x="253" y="118"/>
                    </a:lnTo>
                    <a:lnTo>
                      <a:pt x="253" y="113"/>
                    </a:lnTo>
                    <a:lnTo>
                      <a:pt x="253" y="109"/>
                    </a:lnTo>
                    <a:lnTo>
                      <a:pt x="253" y="103"/>
                    </a:lnTo>
                    <a:lnTo>
                      <a:pt x="251" y="99"/>
                    </a:lnTo>
                    <a:lnTo>
                      <a:pt x="251" y="94"/>
                    </a:lnTo>
                    <a:lnTo>
                      <a:pt x="251" y="90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5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6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9"/>
                    </a:lnTo>
                    <a:lnTo>
                      <a:pt x="213" y="35"/>
                    </a:lnTo>
                    <a:lnTo>
                      <a:pt x="207" y="31"/>
                    </a:lnTo>
                    <a:lnTo>
                      <a:pt x="201" y="25"/>
                    </a:lnTo>
                    <a:lnTo>
                      <a:pt x="196" y="23"/>
                    </a:lnTo>
                    <a:lnTo>
                      <a:pt x="190" y="19"/>
                    </a:lnTo>
                    <a:lnTo>
                      <a:pt x="186" y="18"/>
                    </a:lnTo>
                    <a:lnTo>
                      <a:pt x="180" y="14"/>
                    </a:lnTo>
                    <a:lnTo>
                      <a:pt x="175" y="12"/>
                    </a:lnTo>
                    <a:lnTo>
                      <a:pt x="169" y="10"/>
                    </a:lnTo>
                    <a:lnTo>
                      <a:pt x="165" y="8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50" y="4"/>
                    </a:lnTo>
                    <a:lnTo>
                      <a:pt x="146" y="2"/>
                    </a:lnTo>
                    <a:lnTo>
                      <a:pt x="142" y="2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5305425" y="4025900"/>
                <a:ext cx="117475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8" y="2"/>
                  </a:cxn>
                  <a:cxn ang="0">
                    <a:pos x="38" y="5"/>
                  </a:cxn>
                  <a:cxn ang="0">
                    <a:pos x="27" y="11"/>
                  </a:cxn>
                  <a:cxn ang="0">
                    <a:pos x="15" y="17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3"/>
                  </a:cxn>
                  <a:cxn ang="0">
                    <a:pos x="0" y="55"/>
                  </a:cxn>
                  <a:cxn ang="0">
                    <a:pos x="0" y="64"/>
                  </a:cxn>
                  <a:cxn ang="0">
                    <a:pos x="0" y="76"/>
                  </a:cxn>
                  <a:cxn ang="0">
                    <a:pos x="4" y="85"/>
                  </a:cxn>
                  <a:cxn ang="0">
                    <a:pos x="8" y="97"/>
                  </a:cxn>
                  <a:cxn ang="0">
                    <a:pos x="12" y="106"/>
                  </a:cxn>
                  <a:cxn ang="0">
                    <a:pos x="19" y="116"/>
                  </a:cxn>
                  <a:cxn ang="0">
                    <a:pos x="25" y="123"/>
                  </a:cxn>
                  <a:cxn ang="0">
                    <a:pos x="34" y="133"/>
                  </a:cxn>
                  <a:cxn ang="0">
                    <a:pos x="42" y="139"/>
                  </a:cxn>
                  <a:cxn ang="0">
                    <a:pos x="51" y="142"/>
                  </a:cxn>
                  <a:cxn ang="0">
                    <a:pos x="59" y="144"/>
                  </a:cxn>
                  <a:cxn ang="0">
                    <a:pos x="70" y="144"/>
                  </a:cxn>
                  <a:cxn ang="0">
                    <a:pos x="80" y="142"/>
                  </a:cxn>
                  <a:cxn ang="0">
                    <a:pos x="91" y="140"/>
                  </a:cxn>
                  <a:cxn ang="0">
                    <a:pos x="99" y="137"/>
                  </a:cxn>
                  <a:cxn ang="0">
                    <a:pos x="110" y="131"/>
                  </a:cxn>
                  <a:cxn ang="0">
                    <a:pos x="120" y="125"/>
                  </a:cxn>
                  <a:cxn ang="0">
                    <a:pos x="128" y="116"/>
                  </a:cxn>
                  <a:cxn ang="0">
                    <a:pos x="135" y="108"/>
                  </a:cxn>
                  <a:cxn ang="0">
                    <a:pos x="139" y="99"/>
                  </a:cxn>
                  <a:cxn ang="0">
                    <a:pos x="143" y="87"/>
                  </a:cxn>
                  <a:cxn ang="0">
                    <a:pos x="147" y="80"/>
                  </a:cxn>
                  <a:cxn ang="0">
                    <a:pos x="148" y="70"/>
                  </a:cxn>
                  <a:cxn ang="0">
                    <a:pos x="147" y="61"/>
                  </a:cxn>
                  <a:cxn ang="0">
                    <a:pos x="143" y="51"/>
                  </a:cxn>
                  <a:cxn ang="0">
                    <a:pos x="139" y="42"/>
                  </a:cxn>
                  <a:cxn ang="0">
                    <a:pos x="131" y="32"/>
                  </a:cxn>
                  <a:cxn ang="0">
                    <a:pos x="118" y="19"/>
                  </a:cxn>
                  <a:cxn ang="0">
                    <a:pos x="105" y="11"/>
                  </a:cxn>
                  <a:cxn ang="0">
                    <a:pos x="89" y="5"/>
                  </a:cxn>
                  <a:cxn ang="0">
                    <a:pos x="76" y="2"/>
                  </a:cxn>
                  <a:cxn ang="0">
                    <a:pos x="67" y="0"/>
                  </a:cxn>
                  <a:cxn ang="0">
                    <a:pos x="61" y="0"/>
                  </a:cxn>
                </a:cxnLst>
                <a:rect l="0" t="0" r="r" b="b"/>
                <a:pathLst>
                  <a:path w="148" h="144">
                    <a:moveTo>
                      <a:pt x="61" y="0"/>
                    </a:moveTo>
                    <a:lnTo>
                      <a:pt x="57" y="0"/>
                    </a:lnTo>
                    <a:lnTo>
                      <a:pt x="51" y="2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8" y="5"/>
                    </a:lnTo>
                    <a:lnTo>
                      <a:pt x="32" y="9"/>
                    </a:lnTo>
                    <a:lnTo>
                      <a:pt x="27" y="11"/>
                    </a:lnTo>
                    <a:lnTo>
                      <a:pt x="21" y="13"/>
                    </a:lnTo>
                    <a:lnTo>
                      <a:pt x="15" y="17"/>
                    </a:lnTo>
                    <a:lnTo>
                      <a:pt x="13" y="23"/>
                    </a:lnTo>
                    <a:lnTo>
                      <a:pt x="8" y="26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0" y="43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80"/>
                    </a:lnTo>
                    <a:lnTo>
                      <a:pt x="4" y="85"/>
                    </a:lnTo>
                    <a:lnTo>
                      <a:pt x="4" y="91"/>
                    </a:lnTo>
                    <a:lnTo>
                      <a:pt x="8" y="97"/>
                    </a:lnTo>
                    <a:lnTo>
                      <a:pt x="12" y="102"/>
                    </a:lnTo>
                    <a:lnTo>
                      <a:pt x="12" y="106"/>
                    </a:lnTo>
                    <a:lnTo>
                      <a:pt x="15" y="110"/>
                    </a:lnTo>
                    <a:lnTo>
                      <a:pt x="19" y="116"/>
                    </a:lnTo>
                    <a:lnTo>
                      <a:pt x="21" y="120"/>
                    </a:lnTo>
                    <a:lnTo>
                      <a:pt x="25" y="123"/>
                    </a:lnTo>
                    <a:lnTo>
                      <a:pt x="29" y="129"/>
                    </a:lnTo>
                    <a:lnTo>
                      <a:pt x="34" y="133"/>
                    </a:lnTo>
                    <a:lnTo>
                      <a:pt x="38" y="135"/>
                    </a:lnTo>
                    <a:lnTo>
                      <a:pt x="42" y="139"/>
                    </a:lnTo>
                    <a:lnTo>
                      <a:pt x="48" y="140"/>
                    </a:lnTo>
                    <a:lnTo>
                      <a:pt x="51" y="142"/>
                    </a:lnTo>
                    <a:lnTo>
                      <a:pt x="55" y="144"/>
                    </a:lnTo>
                    <a:lnTo>
                      <a:pt x="59" y="144"/>
                    </a:lnTo>
                    <a:lnTo>
                      <a:pt x="65" y="144"/>
                    </a:lnTo>
                    <a:lnTo>
                      <a:pt x="70" y="144"/>
                    </a:lnTo>
                    <a:lnTo>
                      <a:pt x="74" y="144"/>
                    </a:lnTo>
                    <a:lnTo>
                      <a:pt x="80" y="142"/>
                    </a:lnTo>
                    <a:lnTo>
                      <a:pt x="86" y="142"/>
                    </a:lnTo>
                    <a:lnTo>
                      <a:pt x="91" y="140"/>
                    </a:lnTo>
                    <a:lnTo>
                      <a:pt x="95" y="139"/>
                    </a:lnTo>
                    <a:lnTo>
                      <a:pt x="99" y="137"/>
                    </a:lnTo>
                    <a:lnTo>
                      <a:pt x="107" y="135"/>
                    </a:lnTo>
                    <a:lnTo>
                      <a:pt x="110" y="131"/>
                    </a:lnTo>
                    <a:lnTo>
                      <a:pt x="116" y="129"/>
                    </a:lnTo>
                    <a:lnTo>
                      <a:pt x="120" y="125"/>
                    </a:lnTo>
                    <a:lnTo>
                      <a:pt x="124" y="121"/>
                    </a:lnTo>
                    <a:lnTo>
                      <a:pt x="128" y="116"/>
                    </a:lnTo>
                    <a:lnTo>
                      <a:pt x="131" y="112"/>
                    </a:lnTo>
                    <a:lnTo>
                      <a:pt x="135" y="108"/>
                    </a:lnTo>
                    <a:lnTo>
                      <a:pt x="137" y="102"/>
                    </a:lnTo>
                    <a:lnTo>
                      <a:pt x="139" y="99"/>
                    </a:lnTo>
                    <a:lnTo>
                      <a:pt x="143" y="95"/>
                    </a:lnTo>
                    <a:lnTo>
                      <a:pt x="143" y="87"/>
                    </a:lnTo>
                    <a:lnTo>
                      <a:pt x="145" y="83"/>
                    </a:lnTo>
                    <a:lnTo>
                      <a:pt x="147" y="80"/>
                    </a:lnTo>
                    <a:lnTo>
                      <a:pt x="148" y="76"/>
                    </a:lnTo>
                    <a:lnTo>
                      <a:pt x="148" y="70"/>
                    </a:lnTo>
                    <a:lnTo>
                      <a:pt x="148" y="64"/>
                    </a:lnTo>
                    <a:lnTo>
                      <a:pt x="147" y="61"/>
                    </a:lnTo>
                    <a:lnTo>
                      <a:pt x="147" y="57"/>
                    </a:lnTo>
                    <a:lnTo>
                      <a:pt x="143" y="51"/>
                    </a:lnTo>
                    <a:lnTo>
                      <a:pt x="141" y="47"/>
                    </a:lnTo>
                    <a:lnTo>
                      <a:pt x="139" y="42"/>
                    </a:lnTo>
                    <a:lnTo>
                      <a:pt x="137" y="40"/>
                    </a:lnTo>
                    <a:lnTo>
                      <a:pt x="131" y="32"/>
                    </a:lnTo>
                    <a:lnTo>
                      <a:pt x="124" y="24"/>
                    </a:lnTo>
                    <a:lnTo>
                      <a:pt x="118" y="19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7" y="9"/>
                    </a:lnTo>
                    <a:lnTo>
                      <a:pt x="89" y="5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5221288" y="3971925"/>
                <a:ext cx="53975" cy="201612"/>
              </a:xfrm>
              <a:custGeom>
                <a:avLst/>
                <a:gdLst/>
                <a:ahLst/>
                <a:cxnLst>
                  <a:cxn ang="0">
                    <a:pos x="58" y="6"/>
                  </a:cxn>
                  <a:cxn ang="0">
                    <a:pos x="44" y="19"/>
                  </a:cxn>
                  <a:cxn ang="0">
                    <a:pos x="35" y="33"/>
                  </a:cxn>
                  <a:cxn ang="0">
                    <a:pos x="25" y="46"/>
                  </a:cxn>
                  <a:cxn ang="0">
                    <a:pos x="18" y="57"/>
                  </a:cxn>
                  <a:cxn ang="0">
                    <a:pos x="12" y="71"/>
                  </a:cxn>
                  <a:cxn ang="0">
                    <a:pos x="8" y="82"/>
                  </a:cxn>
                  <a:cxn ang="0">
                    <a:pos x="4" y="95"/>
                  </a:cxn>
                  <a:cxn ang="0">
                    <a:pos x="0" y="109"/>
                  </a:cxn>
                  <a:cxn ang="0">
                    <a:pos x="0" y="120"/>
                  </a:cxn>
                  <a:cxn ang="0">
                    <a:pos x="0" y="131"/>
                  </a:cxn>
                  <a:cxn ang="0">
                    <a:pos x="0" y="143"/>
                  </a:cxn>
                  <a:cxn ang="0">
                    <a:pos x="2" y="154"/>
                  </a:cxn>
                  <a:cxn ang="0">
                    <a:pos x="4" y="166"/>
                  </a:cxn>
                  <a:cxn ang="0">
                    <a:pos x="8" y="175"/>
                  </a:cxn>
                  <a:cxn ang="0">
                    <a:pos x="12" y="187"/>
                  </a:cxn>
                  <a:cxn ang="0">
                    <a:pos x="16" y="196"/>
                  </a:cxn>
                  <a:cxn ang="0">
                    <a:pos x="19" y="204"/>
                  </a:cxn>
                  <a:cxn ang="0">
                    <a:pos x="27" y="219"/>
                  </a:cxn>
                  <a:cxn ang="0">
                    <a:pos x="33" y="230"/>
                  </a:cxn>
                  <a:cxn ang="0">
                    <a:pos x="39" y="242"/>
                  </a:cxn>
                  <a:cxn ang="0">
                    <a:pos x="46" y="251"/>
                  </a:cxn>
                  <a:cxn ang="0">
                    <a:pos x="48" y="255"/>
                  </a:cxn>
                  <a:cxn ang="0">
                    <a:pos x="46" y="249"/>
                  </a:cxn>
                  <a:cxn ang="0">
                    <a:pos x="42" y="238"/>
                  </a:cxn>
                  <a:cxn ang="0">
                    <a:pos x="39" y="228"/>
                  </a:cxn>
                  <a:cxn ang="0">
                    <a:pos x="37" y="219"/>
                  </a:cxn>
                  <a:cxn ang="0">
                    <a:pos x="33" y="209"/>
                  </a:cxn>
                  <a:cxn ang="0">
                    <a:pos x="31" y="198"/>
                  </a:cxn>
                  <a:cxn ang="0">
                    <a:pos x="27" y="187"/>
                  </a:cxn>
                  <a:cxn ang="0">
                    <a:pos x="23" y="175"/>
                  </a:cxn>
                  <a:cxn ang="0">
                    <a:pos x="21" y="162"/>
                  </a:cxn>
                  <a:cxn ang="0">
                    <a:pos x="19" y="149"/>
                  </a:cxn>
                  <a:cxn ang="0">
                    <a:pos x="18" y="139"/>
                  </a:cxn>
                  <a:cxn ang="0">
                    <a:pos x="18" y="126"/>
                  </a:cxn>
                  <a:cxn ang="0">
                    <a:pos x="18" y="116"/>
                  </a:cxn>
                  <a:cxn ang="0">
                    <a:pos x="19" y="109"/>
                  </a:cxn>
                  <a:cxn ang="0">
                    <a:pos x="19" y="97"/>
                  </a:cxn>
                  <a:cxn ang="0">
                    <a:pos x="21" y="88"/>
                  </a:cxn>
                  <a:cxn ang="0">
                    <a:pos x="23" y="78"/>
                  </a:cxn>
                  <a:cxn ang="0">
                    <a:pos x="29" y="69"/>
                  </a:cxn>
                  <a:cxn ang="0">
                    <a:pos x="33" y="59"/>
                  </a:cxn>
                  <a:cxn ang="0">
                    <a:pos x="37" y="50"/>
                  </a:cxn>
                  <a:cxn ang="0">
                    <a:pos x="42" y="40"/>
                  </a:cxn>
                  <a:cxn ang="0">
                    <a:pos x="46" y="33"/>
                  </a:cxn>
                  <a:cxn ang="0">
                    <a:pos x="50" y="23"/>
                  </a:cxn>
                  <a:cxn ang="0">
                    <a:pos x="56" y="17"/>
                  </a:cxn>
                  <a:cxn ang="0">
                    <a:pos x="63" y="6"/>
                  </a:cxn>
                  <a:cxn ang="0">
                    <a:pos x="63" y="0"/>
                  </a:cxn>
                </a:cxnLst>
                <a:rect l="0" t="0" r="r" b="b"/>
                <a:pathLst>
                  <a:path w="67" h="255">
                    <a:moveTo>
                      <a:pt x="63" y="0"/>
                    </a:moveTo>
                    <a:lnTo>
                      <a:pt x="58" y="6"/>
                    </a:lnTo>
                    <a:lnTo>
                      <a:pt x="50" y="14"/>
                    </a:lnTo>
                    <a:lnTo>
                      <a:pt x="44" y="19"/>
                    </a:lnTo>
                    <a:lnTo>
                      <a:pt x="39" y="25"/>
                    </a:lnTo>
                    <a:lnTo>
                      <a:pt x="35" y="33"/>
                    </a:lnTo>
                    <a:lnTo>
                      <a:pt x="29" y="38"/>
                    </a:lnTo>
                    <a:lnTo>
                      <a:pt x="25" y="46"/>
                    </a:lnTo>
                    <a:lnTo>
                      <a:pt x="21" y="52"/>
                    </a:lnTo>
                    <a:lnTo>
                      <a:pt x="18" y="57"/>
                    </a:lnTo>
                    <a:lnTo>
                      <a:pt x="14" y="63"/>
                    </a:lnTo>
                    <a:lnTo>
                      <a:pt x="12" y="71"/>
                    </a:lnTo>
                    <a:lnTo>
                      <a:pt x="10" y="76"/>
                    </a:lnTo>
                    <a:lnTo>
                      <a:pt x="8" y="82"/>
                    </a:lnTo>
                    <a:lnTo>
                      <a:pt x="4" y="90"/>
                    </a:lnTo>
                    <a:lnTo>
                      <a:pt x="4" y="95"/>
                    </a:lnTo>
                    <a:lnTo>
                      <a:pt x="2" y="101"/>
                    </a:lnTo>
                    <a:lnTo>
                      <a:pt x="0" y="109"/>
                    </a:lnTo>
                    <a:lnTo>
                      <a:pt x="0" y="112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0" y="143"/>
                    </a:lnTo>
                    <a:lnTo>
                      <a:pt x="0" y="149"/>
                    </a:lnTo>
                    <a:lnTo>
                      <a:pt x="2" y="154"/>
                    </a:lnTo>
                    <a:lnTo>
                      <a:pt x="4" y="160"/>
                    </a:lnTo>
                    <a:lnTo>
                      <a:pt x="4" y="166"/>
                    </a:lnTo>
                    <a:lnTo>
                      <a:pt x="6" y="171"/>
                    </a:lnTo>
                    <a:lnTo>
                      <a:pt x="8" y="175"/>
                    </a:lnTo>
                    <a:lnTo>
                      <a:pt x="10" y="181"/>
                    </a:lnTo>
                    <a:lnTo>
                      <a:pt x="12" y="187"/>
                    </a:lnTo>
                    <a:lnTo>
                      <a:pt x="14" y="190"/>
                    </a:lnTo>
                    <a:lnTo>
                      <a:pt x="16" y="196"/>
                    </a:lnTo>
                    <a:lnTo>
                      <a:pt x="18" y="200"/>
                    </a:lnTo>
                    <a:lnTo>
                      <a:pt x="19" y="204"/>
                    </a:lnTo>
                    <a:lnTo>
                      <a:pt x="23" y="211"/>
                    </a:lnTo>
                    <a:lnTo>
                      <a:pt x="27" y="219"/>
                    </a:lnTo>
                    <a:lnTo>
                      <a:pt x="29" y="227"/>
                    </a:lnTo>
                    <a:lnTo>
                      <a:pt x="33" y="230"/>
                    </a:lnTo>
                    <a:lnTo>
                      <a:pt x="35" y="236"/>
                    </a:lnTo>
                    <a:lnTo>
                      <a:pt x="39" y="242"/>
                    </a:lnTo>
                    <a:lnTo>
                      <a:pt x="42" y="247"/>
                    </a:lnTo>
                    <a:lnTo>
                      <a:pt x="46" y="251"/>
                    </a:lnTo>
                    <a:lnTo>
                      <a:pt x="46" y="253"/>
                    </a:lnTo>
                    <a:lnTo>
                      <a:pt x="48" y="255"/>
                    </a:lnTo>
                    <a:lnTo>
                      <a:pt x="48" y="253"/>
                    </a:lnTo>
                    <a:lnTo>
                      <a:pt x="46" y="249"/>
                    </a:lnTo>
                    <a:lnTo>
                      <a:pt x="44" y="246"/>
                    </a:lnTo>
                    <a:lnTo>
                      <a:pt x="42" y="238"/>
                    </a:lnTo>
                    <a:lnTo>
                      <a:pt x="40" y="234"/>
                    </a:lnTo>
                    <a:lnTo>
                      <a:pt x="39" y="228"/>
                    </a:lnTo>
                    <a:lnTo>
                      <a:pt x="39" y="225"/>
                    </a:lnTo>
                    <a:lnTo>
                      <a:pt x="37" y="219"/>
                    </a:lnTo>
                    <a:lnTo>
                      <a:pt x="35" y="215"/>
                    </a:lnTo>
                    <a:lnTo>
                      <a:pt x="33" y="209"/>
                    </a:lnTo>
                    <a:lnTo>
                      <a:pt x="31" y="204"/>
                    </a:lnTo>
                    <a:lnTo>
                      <a:pt x="31" y="198"/>
                    </a:lnTo>
                    <a:lnTo>
                      <a:pt x="29" y="192"/>
                    </a:lnTo>
                    <a:lnTo>
                      <a:pt x="27" y="187"/>
                    </a:lnTo>
                    <a:lnTo>
                      <a:pt x="25" y="179"/>
                    </a:lnTo>
                    <a:lnTo>
                      <a:pt x="23" y="175"/>
                    </a:lnTo>
                    <a:lnTo>
                      <a:pt x="23" y="168"/>
                    </a:lnTo>
                    <a:lnTo>
                      <a:pt x="21" y="162"/>
                    </a:lnTo>
                    <a:lnTo>
                      <a:pt x="19" y="156"/>
                    </a:lnTo>
                    <a:lnTo>
                      <a:pt x="19" y="149"/>
                    </a:lnTo>
                    <a:lnTo>
                      <a:pt x="19" y="143"/>
                    </a:lnTo>
                    <a:lnTo>
                      <a:pt x="18" y="139"/>
                    </a:lnTo>
                    <a:lnTo>
                      <a:pt x="18" y="131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6"/>
                    </a:lnTo>
                    <a:lnTo>
                      <a:pt x="18" y="111"/>
                    </a:lnTo>
                    <a:lnTo>
                      <a:pt x="19" y="109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19" y="93"/>
                    </a:lnTo>
                    <a:lnTo>
                      <a:pt x="21" y="88"/>
                    </a:lnTo>
                    <a:lnTo>
                      <a:pt x="23" y="82"/>
                    </a:lnTo>
                    <a:lnTo>
                      <a:pt x="23" y="78"/>
                    </a:lnTo>
                    <a:lnTo>
                      <a:pt x="27" y="73"/>
                    </a:lnTo>
                    <a:lnTo>
                      <a:pt x="29" y="69"/>
                    </a:lnTo>
                    <a:lnTo>
                      <a:pt x="31" y="63"/>
                    </a:lnTo>
                    <a:lnTo>
                      <a:pt x="33" y="59"/>
                    </a:lnTo>
                    <a:lnTo>
                      <a:pt x="35" y="54"/>
                    </a:lnTo>
                    <a:lnTo>
                      <a:pt x="37" y="50"/>
                    </a:lnTo>
                    <a:lnTo>
                      <a:pt x="39" y="46"/>
                    </a:lnTo>
                    <a:lnTo>
                      <a:pt x="42" y="40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8" y="27"/>
                    </a:lnTo>
                    <a:lnTo>
                      <a:pt x="50" y="23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0"/>
                    </a:lnTo>
                    <a:lnTo>
                      <a:pt x="63" y="6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5362575" y="3981450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59"/>
                  </a:cxn>
                  <a:cxn ang="0">
                    <a:pos x="4" y="57"/>
                  </a:cxn>
                  <a:cxn ang="0">
                    <a:pos x="6" y="51"/>
                  </a:cxn>
                  <a:cxn ang="0">
                    <a:pos x="10" y="47"/>
                  </a:cxn>
                  <a:cxn ang="0">
                    <a:pos x="12" y="41"/>
                  </a:cxn>
                  <a:cxn ang="0">
                    <a:pos x="14" y="36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7" y="9"/>
                  </a:cxn>
                  <a:cxn ang="0">
                    <a:pos x="27" y="7"/>
                  </a:cxn>
                  <a:cxn ang="0">
                    <a:pos x="33" y="1"/>
                  </a:cxn>
                  <a:cxn ang="0">
                    <a:pos x="35" y="0"/>
                  </a:cxn>
                  <a:cxn ang="0">
                    <a:pos x="38" y="1"/>
                  </a:cxn>
                  <a:cxn ang="0">
                    <a:pos x="46" y="3"/>
                  </a:cxn>
                  <a:cxn ang="0">
                    <a:pos x="48" y="5"/>
                  </a:cxn>
                  <a:cxn ang="0">
                    <a:pos x="54" y="7"/>
                  </a:cxn>
                  <a:cxn ang="0">
                    <a:pos x="59" y="9"/>
                  </a:cxn>
                  <a:cxn ang="0">
                    <a:pos x="63" y="13"/>
                  </a:cxn>
                  <a:cxn ang="0">
                    <a:pos x="67" y="13"/>
                  </a:cxn>
                  <a:cxn ang="0">
                    <a:pos x="71" y="17"/>
                  </a:cxn>
                  <a:cxn ang="0">
                    <a:pos x="76" y="17"/>
                  </a:cxn>
                  <a:cxn ang="0">
                    <a:pos x="80" y="20"/>
                  </a:cxn>
                  <a:cxn ang="0">
                    <a:pos x="86" y="22"/>
                  </a:cxn>
                  <a:cxn ang="0">
                    <a:pos x="88" y="24"/>
                  </a:cxn>
                  <a:cxn ang="0">
                    <a:pos x="52" y="91"/>
                  </a:cxn>
                  <a:cxn ang="0">
                    <a:pos x="0" y="62"/>
                  </a:cxn>
                  <a:cxn ang="0">
                    <a:pos x="0" y="62"/>
                  </a:cxn>
                </a:cxnLst>
                <a:rect l="0" t="0" r="r" b="b"/>
                <a:pathLst>
                  <a:path w="88" h="91">
                    <a:moveTo>
                      <a:pt x="0" y="62"/>
                    </a:moveTo>
                    <a:lnTo>
                      <a:pt x="2" y="59"/>
                    </a:lnTo>
                    <a:lnTo>
                      <a:pt x="4" y="57"/>
                    </a:lnTo>
                    <a:lnTo>
                      <a:pt x="6" y="51"/>
                    </a:lnTo>
                    <a:lnTo>
                      <a:pt x="10" y="47"/>
                    </a:lnTo>
                    <a:lnTo>
                      <a:pt x="12" y="41"/>
                    </a:lnTo>
                    <a:lnTo>
                      <a:pt x="14" y="36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3" y="1"/>
                    </a:lnTo>
                    <a:lnTo>
                      <a:pt x="35" y="0"/>
                    </a:lnTo>
                    <a:lnTo>
                      <a:pt x="38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4" y="7"/>
                    </a:lnTo>
                    <a:lnTo>
                      <a:pt x="59" y="9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71" y="17"/>
                    </a:lnTo>
                    <a:lnTo>
                      <a:pt x="76" y="17"/>
                    </a:lnTo>
                    <a:lnTo>
                      <a:pt x="80" y="20"/>
                    </a:lnTo>
                    <a:lnTo>
                      <a:pt x="86" y="22"/>
                    </a:lnTo>
                    <a:lnTo>
                      <a:pt x="88" y="24"/>
                    </a:lnTo>
                    <a:lnTo>
                      <a:pt x="52" y="91"/>
                    </a:lnTo>
                    <a:lnTo>
                      <a:pt x="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5257800" y="4027488"/>
                <a:ext cx="74612" cy="587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3" y="0"/>
                  </a:cxn>
                  <a:cxn ang="0">
                    <a:pos x="29" y="2"/>
                  </a:cxn>
                  <a:cxn ang="0">
                    <a:pos x="34" y="2"/>
                  </a:cxn>
                  <a:cxn ang="0">
                    <a:pos x="42" y="5"/>
                  </a:cxn>
                  <a:cxn ang="0">
                    <a:pos x="48" y="7"/>
                  </a:cxn>
                  <a:cxn ang="0">
                    <a:pos x="55" y="9"/>
                  </a:cxn>
                  <a:cxn ang="0">
                    <a:pos x="61" y="11"/>
                  </a:cxn>
                  <a:cxn ang="0">
                    <a:pos x="67" y="15"/>
                  </a:cxn>
                  <a:cxn ang="0">
                    <a:pos x="72" y="15"/>
                  </a:cxn>
                  <a:cxn ang="0">
                    <a:pos x="78" y="19"/>
                  </a:cxn>
                  <a:cxn ang="0">
                    <a:pos x="80" y="19"/>
                  </a:cxn>
                  <a:cxn ang="0">
                    <a:pos x="86" y="22"/>
                  </a:cxn>
                  <a:cxn ang="0">
                    <a:pos x="86" y="22"/>
                  </a:cxn>
                  <a:cxn ang="0">
                    <a:pos x="88" y="22"/>
                  </a:cxn>
                  <a:cxn ang="0">
                    <a:pos x="93" y="74"/>
                  </a:cxn>
                  <a:cxn ang="0">
                    <a:pos x="0" y="4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93" h="74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42" y="5"/>
                    </a:lnTo>
                    <a:lnTo>
                      <a:pt x="48" y="7"/>
                    </a:lnTo>
                    <a:lnTo>
                      <a:pt x="55" y="9"/>
                    </a:lnTo>
                    <a:lnTo>
                      <a:pt x="61" y="11"/>
                    </a:lnTo>
                    <a:lnTo>
                      <a:pt x="67" y="15"/>
                    </a:lnTo>
                    <a:lnTo>
                      <a:pt x="72" y="15"/>
                    </a:lnTo>
                    <a:lnTo>
                      <a:pt x="78" y="19"/>
                    </a:lnTo>
                    <a:lnTo>
                      <a:pt x="80" y="19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8" y="22"/>
                    </a:lnTo>
                    <a:lnTo>
                      <a:pt x="93" y="74"/>
                    </a:lnTo>
                    <a:lnTo>
                      <a:pt x="0" y="4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5302250" y="4125913"/>
                <a:ext cx="68262" cy="7302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8" y="0"/>
                  </a:cxn>
                  <a:cxn ang="0">
                    <a:pos x="88" y="15"/>
                  </a:cxn>
                  <a:cxn ang="0">
                    <a:pos x="61" y="93"/>
                  </a:cxn>
                  <a:cxn ang="0">
                    <a:pos x="0" y="71"/>
                  </a:cxn>
                  <a:cxn ang="0">
                    <a:pos x="0" y="71"/>
                  </a:cxn>
                </a:cxnLst>
                <a:rect l="0" t="0" r="r" b="b"/>
                <a:pathLst>
                  <a:path w="88" h="93">
                    <a:moveTo>
                      <a:pt x="0" y="71"/>
                    </a:moveTo>
                    <a:lnTo>
                      <a:pt x="38" y="0"/>
                    </a:lnTo>
                    <a:lnTo>
                      <a:pt x="88" y="15"/>
                    </a:lnTo>
                    <a:lnTo>
                      <a:pt x="61" y="93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5397500" y="4081463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3" y="2"/>
                  </a:cxn>
                  <a:cxn ang="0">
                    <a:pos x="27" y="2"/>
                  </a:cxn>
                  <a:cxn ang="0">
                    <a:pos x="34" y="6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7" y="13"/>
                  </a:cxn>
                  <a:cxn ang="0">
                    <a:pos x="65" y="17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5"/>
                  </a:cxn>
                  <a:cxn ang="0">
                    <a:pos x="91" y="27"/>
                  </a:cxn>
                  <a:cxn ang="0">
                    <a:pos x="97" y="29"/>
                  </a:cxn>
                  <a:cxn ang="0">
                    <a:pos x="101" y="31"/>
                  </a:cxn>
                  <a:cxn ang="0">
                    <a:pos x="103" y="32"/>
                  </a:cxn>
                  <a:cxn ang="0">
                    <a:pos x="105" y="32"/>
                  </a:cxn>
                  <a:cxn ang="0">
                    <a:pos x="88" y="91"/>
                  </a:cxn>
                  <a:cxn ang="0">
                    <a:pos x="0" y="46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19" y="0"/>
                    </a:lnTo>
                    <a:lnTo>
                      <a:pt x="23" y="2"/>
                    </a:lnTo>
                    <a:lnTo>
                      <a:pt x="27" y="2"/>
                    </a:lnTo>
                    <a:lnTo>
                      <a:pt x="34" y="6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7" y="13"/>
                    </a:lnTo>
                    <a:lnTo>
                      <a:pt x="65" y="17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5"/>
                    </a:lnTo>
                    <a:lnTo>
                      <a:pt x="91" y="27"/>
                    </a:lnTo>
                    <a:lnTo>
                      <a:pt x="97" y="29"/>
                    </a:lnTo>
                    <a:lnTo>
                      <a:pt x="101" y="31"/>
                    </a:lnTo>
                    <a:lnTo>
                      <a:pt x="103" y="32"/>
                    </a:lnTo>
                    <a:lnTo>
                      <a:pt x="105" y="32"/>
                    </a:lnTo>
                    <a:lnTo>
                      <a:pt x="88" y="91"/>
                    </a:lnTo>
                    <a:lnTo>
                      <a:pt x="0" y="46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5461000" y="4051300"/>
                <a:ext cx="53975" cy="136525"/>
              </a:xfrm>
              <a:custGeom>
                <a:avLst/>
                <a:gdLst/>
                <a:ahLst/>
                <a:cxnLst>
                  <a:cxn ang="0">
                    <a:pos x="65" y="23"/>
                  </a:cxn>
                  <a:cxn ang="0">
                    <a:pos x="65" y="30"/>
                  </a:cxn>
                  <a:cxn ang="0">
                    <a:pos x="65" y="38"/>
                  </a:cxn>
                  <a:cxn ang="0">
                    <a:pos x="65" y="44"/>
                  </a:cxn>
                  <a:cxn ang="0">
                    <a:pos x="66" y="51"/>
                  </a:cxn>
                  <a:cxn ang="0">
                    <a:pos x="65" y="59"/>
                  </a:cxn>
                  <a:cxn ang="0">
                    <a:pos x="65" y="67"/>
                  </a:cxn>
                  <a:cxn ang="0">
                    <a:pos x="65" y="72"/>
                  </a:cxn>
                  <a:cxn ang="0">
                    <a:pos x="63" y="80"/>
                  </a:cxn>
                  <a:cxn ang="0">
                    <a:pos x="61" y="88"/>
                  </a:cxn>
                  <a:cxn ang="0">
                    <a:pos x="61" y="93"/>
                  </a:cxn>
                  <a:cxn ang="0">
                    <a:pos x="59" y="101"/>
                  </a:cxn>
                  <a:cxn ang="0">
                    <a:pos x="57" y="107"/>
                  </a:cxn>
                  <a:cxn ang="0">
                    <a:pos x="53" y="114"/>
                  </a:cxn>
                  <a:cxn ang="0">
                    <a:pos x="51" y="122"/>
                  </a:cxn>
                  <a:cxn ang="0">
                    <a:pos x="49" y="127"/>
                  </a:cxn>
                  <a:cxn ang="0">
                    <a:pos x="46" y="135"/>
                  </a:cxn>
                  <a:cxn ang="0">
                    <a:pos x="42" y="141"/>
                  </a:cxn>
                  <a:cxn ang="0">
                    <a:pos x="38" y="146"/>
                  </a:cxn>
                  <a:cxn ang="0">
                    <a:pos x="32" y="150"/>
                  </a:cxn>
                  <a:cxn ang="0">
                    <a:pos x="27" y="156"/>
                  </a:cxn>
                  <a:cxn ang="0">
                    <a:pos x="21" y="160"/>
                  </a:cxn>
                  <a:cxn ang="0">
                    <a:pos x="17" y="164"/>
                  </a:cxn>
                  <a:cxn ang="0">
                    <a:pos x="11" y="166"/>
                  </a:cxn>
                  <a:cxn ang="0">
                    <a:pos x="8" y="169"/>
                  </a:cxn>
                  <a:cxn ang="0">
                    <a:pos x="2" y="171"/>
                  </a:cxn>
                  <a:cxn ang="0">
                    <a:pos x="0" y="169"/>
                  </a:cxn>
                  <a:cxn ang="0">
                    <a:pos x="4" y="164"/>
                  </a:cxn>
                  <a:cxn ang="0">
                    <a:pos x="8" y="156"/>
                  </a:cxn>
                  <a:cxn ang="0">
                    <a:pos x="13" y="148"/>
                  </a:cxn>
                  <a:cxn ang="0">
                    <a:pos x="19" y="141"/>
                  </a:cxn>
                  <a:cxn ang="0">
                    <a:pos x="25" y="133"/>
                  </a:cxn>
                  <a:cxn ang="0">
                    <a:pos x="27" y="129"/>
                  </a:cxn>
                  <a:cxn ang="0">
                    <a:pos x="28" y="124"/>
                  </a:cxn>
                  <a:cxn ang="0">
                    <a:pos x="30" y="120"/>
                  </a:cxn>
                  <a:cxn ang="0">
                    <a:pos x="34" y="116"/>
                  </a:cxn>
                  <a:cxn ang="0">
                    <a:pos x="38" y="107"/>
                  </a:cxn>
                  <a:cxn ang="0">
                    <a:pos x="44" y="101"/>
                  </a:cxn>
                  <a:cxn ang="0">
                    <a:pos x="46" y="93"/>
                  </a:cxn>
                  <a:cxn ang="0">
                    <a:pos x="49" y="89"/>
                  </a:cxn>
                  <a:cxn ang="0">
                    <a:pos x="51" y="86"/>
                  </a:cxn>
                  <a:cxn ang="0">
                    <a:pos x="51" y="84"/>
                  </a:cxn>
                  <a:cxn ang="0">
                    <a:pos x="51" y="80"/>
                  </a:cxn>
                  <a:cxn ang="0">
                    <a:pos x="51" y="76"/>
                  </a:cxn>
                  <a:cxn ang="0">
                    <a:pos x="51" y="70"/>
                  </a:cxn>
                  <a:cxn ang="0">
                    <a:pos x="53" y="67"/>
                  </a:cxn>
                  <a:cxn ang="0">
                    <a:pos x="53" y="59"/>
                  </a:cxn>
                  <a:cxn ang="0">
                    <a:pos x="53" y="51"/>
                  </a:cxn>
                  <a:cxn ang="0">
                    <a:pos x="53" y="44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5"/>
                  </a:cxn>
                  <a:cxn ang="0">
                    <a:pos x="57" y="10"/>
                  </a:cxn>
                  <a:cxn ang="0">
                    <a:pos x="57" y="4"/>
                  </a:cxn>
                  <a:cxn ang="0">
                    <a:pos x="57" y="2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65" y="23"/>
                  </a:cxn>
                  <a:cxn ang="0">
                    <a:pos x="65" y="23"/>
                  </a:cxn>
                </a:cxnLst>
                <a:rect l="0" t="0" r="r" b="b"/>
                <a:pathLst>
                  <a:path w="66" h="171">
                    <a:moveTo>
                      <a:pt x="65" y="23"/>
                    </a:moveTo>
                    <a:lnTo>
                      <a:pt x="65" y="30"/>
                    </a:lnTo>
                    <a:lnTo>
                      <a:pt x="65" y="38"/>
                    </a:lnTo>
                    <a:lnTo>
                      <a:pt x="65" y="44"/>
                    </a:lnTo>
                    <a:lnTo>
                      <a:pt x="66" y="51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2"/>
                    </a:lnTo>
                    <a:lnTo>
                      <a:pt x="63" y="80"/>
                    </a:lnTo>
                    <a:lnTo>
                      <a:pt x="61" y="88"/>
                    </a:lnTo>
                    <a:lnTo>
                      <a:pt x="61" y="93"/>
                    </a:lnTo>
                    <a:lnTo>
                      <a:pt x="59" y="101"/>
                    </a:lnTo>
                    <a:lnTo>
                      <a:pt x="57" y="107"/>
                    </a:lnTo>
                    <a:lnTo>
                      <a:pt x="53" y="114"/>
                    </a:lnTo>
                    <a:lnTo>
                      <a:pt x="51" y="122"/>
                    </a:lnTo>
                    <a:lnTo>
                      <a:pt x="49" y="127"/>
                    </a:lnTo>
                    <a:lnTo>
                      <a:pt x="46" y="135"/>
                    </a:lnTo>
                    <a:lnTo>
                      <a:pt x="42" y="141"/>
                    </a:lnTo>
                    <a:lnTo>
                      <a:pt x="38" y="146"/>
                    </a:lnTo>
                    <a:lnTo>
                      <a:pt x="32" y="150"/>
                    </a:lnTo>
                    <a:lnTo>
                      <a:pt x="27" y="156"/>
                    </a:lnTo>
                    <a:lnTo>
                      <a:pt x="21" y="160"/>
                    </a:lnTo>
                    <a:lnTo>
                      <a:pt x="17" y="164"/>
                    </a:lnTo>
                    <a:lnTo>
                      <a:pt x="11" y="166"/>
                    </a:lnTo>
                    <a:lnTo>
                      <a:pt x="8" y="169"/>
                    </a:lnTo>
                    <a:lnTo>
                      <a:pt x="2" y="171"/>
                    </a:lnTo>
                    <a:lnTo>
                      <a:pt x="0" y="169"/>
                    </a:lnTo>
                    <a:lnTo>
                      <a:pt x="4" y="164"/>
                    </a:lnTo>
                    <a:lnTo>
                      <a:pt x="8" y="156"/>
                    </a:lnTo>
                    <a:lnTo>
                      <a:pt x="13" y="148"/>
                    </a:lnTo>
                    <a:lnTo>
                      <a:pt x="19" y="141"/>
                    </a:lnTo>
                    <a:lnTo>
                      <a:pt x="25" y="133"/>
                    </a:lnTo>
                    <a:lnTo>
                      <a:pt x="27" y="129"/>
                    </a:lnTo>
                    <a:lnTo>
                      <a:pt x="28" y="124"/>
                    </a:lnTo>
                    <a:lnTo>
                      <a:pt x="30" y="120"/>
                    </a:lnTo>
                    <a:lnTo>
                      <a:pt x="34" y="116"/>
                    </a:lnTo>
                    <a:lnTo>
                      <a:pt x="38" y="107"/>
                    </a:lnTo>
                    <a:lnTo>
                      <a:pt x="44" y="101"/>
                    </a:lnTo>
                    <a:lnTo>
                      <a:pt x="46" y="93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1" y="84"/>
                    </a:lnTo>
                    <a:lnTo>
                      <a:pt x="51" y="80"/>
                    </a:lnTo>
                    <a:lnTo>
                      <a:pt x="51" y="76"/>
                    </a:lnTo>
                    <a:lnTo>
                      <a:pt x="51" y="70"/>
                    </a:lnTo>
                    <a:lnTo>
                      <a:pt x="53" y="67"/>
                    </a:lnTo>
                    <a:lnTo>
                      <a:pt x="53" y="59"/>
                    </a:lnTo>
                    <a:lnTo>
                      <a:pt x="53" y="51"/>
                    </a:lnTo>
                    <a:lnTo>
                      <a:pt x="53" y="44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5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5" y="23"/>
                    </a:lnTo>
                    <a:lnTo>
                      <a:pt x="65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5332413" y="4044950"/>
                <a:ext cx="28575" cy="6826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1" y="6"/>
                  </a:cxn>
                  <a:cxn ang="0">
                    <a:pos x="14" y="10"/>
                  </a:cxn>
                  <a:cxn ang="0">
                    <a:pos x="10" y="16"/>
                  </a:cxn>
                  <a:cxn ang="0">
                    <a:pos x="4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4" y="56"/>
                  </a:cxn>
                  <a:cxn ang="0">
                    <a:pos x="6" y="61"/>
                  </a:cxn>
                  <a:cxn ang="0">
                    <a:pos x="10" y="65"/>
                  </a:cxn>
                  <a:cxn ang="0">
                    <a:pos x="10" y="69"/>
                  </a:cxn>
                  <a:cxn ang="0">
                    <a:pos x="14" y="73"/>
                  </a:cxn>
                  <a:cxn ang="0">
                    <a:pos x="17" y="77"/>
                  </a:cxn>
                  <a:cxn ang="0">
                    <a:pos x="21" y="80"/>
                  </a:cxn>
                  <a:cxn ang="0">
                    <a:pos x="23" y="82"/>
                  </a:cxn>
                  <a:cxn ang="0">
                    <a:pos x="27" y="84"/>
                  </a:cxn>
                  <a:cxn ang="0">
                    <a:pos x="33" y="86"/>
                  </a:cxn>
                  <a:cxn ang="0">
                    <a:pos x="35" y="86"/>
                  </a:cxn>
                  <a:cxn ang="0">
                    <a:pos x="33" y="86"/>
                  </a:cxn>
                  <a:cxn ang="0">
                    <a:pos x="31" y="82"/>
                  </a:cxn>
                  <a:cxn ang="0">
                    <a:pos x="27" y="77"/>
                  </a:cxn>
                  <a:cxn ang="0">
                    <a:pos x="23" y="71"/>
                  </a:cxn>
                  <a:cxn ang="0">
                    <a:pos x="21" y="67"/>
                  </a:cxn>
                  <a:cxn ang="0">
                    <a:pos x="17" y="63"/>
                  </a:cxn>
                  <a:cxn ang="0">
                    <a:pos x="17" y="58"/>
                  </a:cxn>
                  <a:cxn ang="0">
                    <a:pos x="17" y="54"/>
                  </a:cxn>
                  <a:cxn ang="0">
                    <a:pos x="16" y="50"/>
                  </a:cxn>
                  <a:cxn ang="0">
                    <a:pos x="16" y="46"/>
                  </a:cxn>
                  <a:cxn ang="0">
                    <a:pos x="16" y="40"/>
                  </a:cxn>
                  <a:cxn ang="0">
                    <a:pos x="17" y="38"/>
                  </a:cxn>
                  <a:cxn ang="0">
                    <a:pos x="17" y="29"/>
                  </a:cxn>
                  <a:cxn ang="0">
                    <a:pos x="21" y="23"/>
                  </a:cxn>
                  <a:cxn ang="0">
                    <a:pos x="25" y="16"/>
                  </a:cxn>
                  <a:cxn ang="0">
                    <a:pos x="29" y="10"/>
                  </a:cxn>
                  <a:cxn ang="0">
                    <a:pos x="33" y="4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6" h="86">
                    <a:moveTo>
                      <a:pt x="33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14" y="10"/>
                    </a:lnTo>
                    <a:lnTo>
                      <a:pt x="10" y="16"/>
                    </a:lnTo>
                    <a:lnTo>
                      <a:pt x="4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6" y="61"/>
                    </a:lnTo>
                    <a:lnTo>
                      <a:pt x="10" y="65"/>
                    </a:lnTo>
                    <a:lnTo>
                      <a:pt x="10" y="69"/>
                    </a:lnTo>
                    <a:lnTo>
                      <a:pt x="14" y="73"/>
                    </a:lnTo>
                    <a:lnTo>
                      <a:pt x="17" y="77"/>
                    </a:lnTo>
                    <a:lnTo>
                      <a:pt x="21" y="80"/>
                    </a:lnTo>
                    <a:lnTo>
                      <a:pt x="23" y="82"/>
                    </a:lnTo>
                    <a:lnTo>
                      <a:pt x="27" y="84"/>
                    </a:lnTo>
                    <a:lnTo>
                      <a:pt x="33" y="86"/>
                    </a:lnTo>
                    <a:lnTo>
                      <a:pt x="35" y="86"/>
                    </a:lnTo>
                    <a:lnTo>
                      <a:pt x="33" y="86"/>
                    </a:lnTo>
                    <a:lnTo>
                      <a:pt x="31" y="82"/>
                    </a:lnTo>
                    <a:lnTo>
                      <a:pt x="27" y="77"/>
                    </a:lnTo>
                    <a:lnTo>
                      <a:pt x="23" y="71"/>
                    </a:lnTo>
                    <a:lnTo>
                      <a:pt x="21" y="67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7" y="54"/>
                    </a:lnTo>
                    <a:lnTo>
                      <a:pt x="16" y="50"/>
                    </a:lnTo>
                    <a:lnTo>
                      <a:pt x="16" y="46"/>
                    </a:lnTo>
                    <a:lnTo>
                      <a:pt x="16" y="40"/>
                    </a:lnTo>
                    <a:lnTo>
                      <a:pt x="17" y="38"/>
                    </a:lnTo>
                    <a:lnTo>
                      <a:pt x="17" y="29"/>
                    </a:lnTo>
                    <a:lnTo>
                      <a:pt x="21" y="23"/>
                    </a:lnTo>
                    <a:lnTo>
                      <a:pt x="25" y="16"/>
                    </a:lnTo>
                    <a:lnTo>
                      <a:pt x="29" y="10"/>
                    </a:lnTo>
                    <a:lnTo>
                      <a:pt x="33" y="4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5267325" y="4046538"/>
                <a:ext cx="38100" cy="1428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3" y="2"/>
                  </a:cxn>
                  <a:cxn ang="0">
                    <a:pos x="20" y="6"/>
                  </a:cxn>
                  <a:cxn ang="0">
                    <a:pos x="28" y="8"/>
                  </a:cxn>
                  <a:cxn ang="0">
                    <a:pos x="36" y="12"/>
                  </a:cxn>
                  <a:cxn ang="0">
                    <a:pos x="43" y="14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43" y="17"/>
                  </a:cxn>
                  <a:cxn ang="0">
                    <a:pos x="36" y="16"/>
                  </a:cxn>
                  <a:cxn ang="0">
                    <a:pos x="28" y="14"/>
                  </a:cxn>
                  <a:cxn ang="0">
                    <a:pos x="20" y="14"/>
                  </a:cxn>
                  <a:cxn ang="0">
                    <a:pos x="17" y="10"/>
                  </a:cxn>
                  <a:cxn ang="0">
                    <a:pos x="11" y="10"/>
                  </a:cxn>
                  <a:cxn ang="0">
                    <a:pos x="7" y="10"/>
                  </a:cxn>
                  <a:cxn ang="0">
                    <a:pos x="5" y="8"/>
                  </a:cxn>
                  <a:cxn ang="0">
                    <a:pos x="1" y="8"/>
                  </a:cxn>
                  <a:cxn ang="0">
                    <a:pos x="0" y="8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47" h="17">
                    <a:moveTo>
                      <a:pt x="5" y="0"/>
                    </a:moveTo>
                    <a:lnTo>
                      <a:pt x="13" y="2"/>
                    </a:lnTo>
                    <a:lnTo>
                      <a:pt x="20" y="6"/>
                    </a:lnTo>
                    <a:lnTo>
                      <a:pt x="28" y="8"/>
                    </a:lnTo>
                    <a:lnTo>
                      <a:pt x="36" y="12"/>
                    </a:lnTo>
                    <a:lnTo>
                      <a:pt x="43" y="14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3" y="17"/>
                    </a:lnTo>
                    <a:lnTo>
                      <a:pt x="36" y="16"/>
                    </a:lnTo>
                    <a:lnTo>
                      <a:pt x="28" y="14"/>
                    </a:lnTo>
                    <a:lnTo>
                      <a:pt x="20" y="14"/>
                    </a:lnTo>
                    <a:lnTo>
                      <a:pt x="17" y="10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5380038" y="3995738"/>
                <a:ext cx="25400" cy="412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3"/>
                  </a:cxn>
                  <a:cxn ang="0">
                    <a:pos x="19" y="7"/>
                  </a:cxn>
                  <a:cxn ang="0">
                    <a:pos x="17" y="11"/>
                  </a:cxn>
                  <a:cxn ang="0">
                    <a:pos x="15" y="15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10" y="30"/>
                  </a:cxn>
                  <a:cxn ang="0">
                    <a:pos x="8" y="34"/>
                  </a:cxn>
                  <a:cxn ang="0">
                    <a:pos x="4" y="38"/>
                  </a:cxn>
                  <a:cxn ang="0">
                    <a:pos x="4" y="42"/>
                  </a:cxn>
                  <a:cxn ang="0">
                    <a:pos x="2" y="45"/>
                  </a:cxn>
                  <a:cxn ang="0">
                    <a:pos x="2" y="49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2" y="49"/>
                  </a:cxn>
                  <a:cxn ang="0">
                    <a:pos x="6" y="42"/>
                  </a:cxn>
                  <a:cxn ang="0">
                    <a:pos x="12" y="34"/>
                  </a:cxn>
                  <a:cxn ang="0">
                    <a:pos x="17" y="26"/>
                  </a:cxn>
                  <a:cxn ang="0">
                    <a:pos x="23" y="19"/>
                  </a:cxn>
                  <a:cxn ang="0">
                    <a:pos x="29" y="13"/>
                  </a:cxn>
                  <a:cxn ang="0">
                    <a:pos x="33" y="7"/>
                  </a:cxn>
                  <a:cxn ang="0">
                    <a:pos x="33" y="7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33" h="51">
                    <a:moveTo>
                      <a:pt x="23" y="0"/>
                    </a:moveTo>
                    <a:lnTo>
                      <a:pt x="21" y="3"/>
                    </a:lnTo>
                    <a:lnTo>
                      <a:pt x="19" y="7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10" y="30"/>
                    </a:lnTo>
                    <a:lnTo>
                      <a:pt x="8" y="3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2" y="45"/>
                    </a:lnTo>
                    <a:lnTo>
                      <a:pt x="2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2" y="49"/>
                    </a:lnTo>
                    <a:lnTo>
                      <a:pt x="6" y="42"/>
                    </a:lnTo>
                    <a:lnTo>
                      <a:pt x="12" y="34"/>
                    </a:lnTo>
                    <a:lnTo>
                      <a:pt x="17" y="26"/>
                    </a:lnTo>
                    <a:lnTo>
                      <a:pt x="23" y="19"/>
                    </a:lnTo>
                    <a:lnTo>
                      <a:pt x="29" y="13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5321300" y="4146550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10" y="25"/>
                  </a:cxn>
                  <a:cxn ang="0">
                    <a:pos x="13" y="19"/>
                  </a:cxn>
                  <a:cxn ang="0">
                    <a:pos x="19" y="11"/>
                  </a:cxn>
                  <a:cxn ang="0">
                    <a:pos x="23" y="6"/>
                  </a:cxn>
                  <a:cxn ang="0">
                    <a:pos x="25" y="2"/>
                  </a:cxn>
                  <a:cxn ang="0">
                    <a:pos x="27" y="0"/>
                  </a:cxn>
                  <a:cxn ang="0">
                    <a:pos x="13" y="47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7" h="47">
                    <a:moveTo>
                      <a:pt x="0" y="42"/>
                    </a:moveTo>
                    <a:lnTo>
                      <a:pt x="2" y="38"/>
                    </a:lnTo>
                    <a:lnTo>
                      <a:pt x="6" y="32"/>
                    </a:lnTo>
                    <a:lnTo>
                      <a:pt x="10" y="25"/>
                    </a:lnTo>
                    <a:lnTo>
                      <a:pt x="13" y="19"/>
                    </a:lnTo>
                    <a:lnTo>
                      <a:pt x="19" y="11"/>
                    </a:lnTo>
                    <a:lnTo>
                      <a:pt x="23" y="6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13" y="47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5421313" y="4103688"/>
                <a:ext cx="39687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1" y="2"/>
                  </a:cxn>
                  <a:cxn ang="0">
                    <a:pos x="15" y="3"/>
                  </a:cxn>
                  <a:cxn ang="0">
                    <a:pos x="19" y="3"/>
                  </a:cxn>
                  <a:cxn ang="0">
                    <a:pos x="24" y="5"/>
                  </a:cxn>
                  <a:cxn ang="0">
                    <a:pos x="28" y="7"/>
                  </a:cxn>
                  <a:cxn ang="0">
                    <a:pos x="36" y="9"/>
                  </a:cxn>
                  <a:cxn ang="0">
                    <a:pos x="43" y="11"/>
                  </a:cxn>
                  <a:cxn ang="0">
                    <a:pos x="49" y="13"/>
                  </a:cxn>
                  <a:cxn ang="0">
                    <a:pos x="51" y="13"/>
                  </a:cxn>
                  <a:cxn ang="0">
                    <a:pos x="36" y="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" h="24">
                    <a:moveTo>
                      <a:pt x="0" y="0"/>
                    </a:moveTo>
                    <a:lnTo>
                      <a:pt x="3" y="0"/>
                    </a:lnTo>
                    <a:lnTo>
                      <a:pt x="11" y="2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4" y="5"/>
                    </a:lnTo>
                    <a:lnTo>
                      <a:pt x="28" y="7"/>
                    </a:lnTo>
                    <a:lnTo>
                      <a:pt x="36" y="9"/>
                    </a:lnTo>
                    <a:lnTo>
                      <a:pt x="43" y="11"/>
                    </a:lnTo>
                    <a:lnTo>
                      <a:pt x="49" y="13"/>
                    </a:lnTo>
                    <a:lnTo>
                      <a:pt x="51" y="13"/>
                    </a:lnTo>
                    <a:lnTo>
                      <a:pt x="36" y="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6191250" y="3900488"/>
                <a:ext cx="358775" cy="357187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79" y="44"/>
                  </a:cxn>
                  <a:cxn ang="0">
                    <a:pos x="97" y="34"/>
                  </a:cxn>
                  <a:cxn ang="0">
                    <a:pos x="116" y="25"/>
                  </a:cxn>
                  <a:cxn ang="0">
                    <a:pos x="137" y="15"/>
                  </a:cxn>
                  <a:cxn ang="0">
                    <a:pos x="157" y="7"/>
                  </a:cxn>
                  <a:cxn ang="0">
                    <a:pos x="180" y="4"/>
                  </a:cxn>
                  <a:cxn ang="0">
                    <a:pos x="203" y="0"/>
                  </a:cxn>
                  <a:cxn ang="0">
                    <a:pos x="226" y="0"/>
                  </a:cxn>
                  <a:cxn ang="0">
                    <a:pos x="249" y="0"/>
                  </a:cxn>
                  <a:cxn ang="0">
                    <a:pos x="273" y="4"/>
                  </a:cxn>
                  <a:cxn ang="0">
                    <a:pos x="296" y="9"/>
                  </a:cxn>
                  <a:cxn ang="0">
                    <a:pos x="317" y="17"/>
                  </a:cxn>
                  <a:cxn ang="0">
                    <a:pos x="340" y="28"/>
                  </a:cxn>
                  <a:cxn ang="0">
                    <a:pos x="361" y="44"/>
                  </a:cxn>
                  <a:cxn ang="0">
                    <a:pos x="380" y="61"/>
                  </a:cxn>
                  <a:cxn ang="0">
                    <a:pos x="399" y="80"/>
                  </a:cxn>
                  <a:cxn ang="0">
                    <a:pos x="412" y="99"/>
                  </a:cxn>
                  <a:cxn ang="0">
                    <a:pos x="424" y="122"/>
                  </a:cxn>
                  <a:cxn ang="0">
                    <a:pos x="435" y="144"/>
                  </a:cxn>
                  <a:cxn ang="0">
                    <a:pos x="445" y="169"/>
                  </a:cxn>
                  <a:cxn ang="0">
                    <a:pos x="448" y="194"/>
                  </a:cxn>
                  <a:cxn ang="0">
                    <a:pos x="452" y="220"/>
                  </a:cxn>
                  <a:cxn ang="0">
                    <a:pos x="452" y="245"/>
                  </a:cxn>
                  <a:cxn ang="0">
                    <a:pos x="448" y="272"/>
                  </a:cxn>
                  <a:cxn ang="0">
                    <a:pos x="441" y="297"/>
                  </a:cxn>
                  <a:cxn ang="0">
                    <a:pos x="431" y="321"/>
                  </a:cxn>
                  <a:cxn ang="0">
                    <a:pos x="420" y="346"/>
                  </a:cxn>
                  <a:cxn ang="0">
                    <a:pos x="403" y="367"/>
                  </a:cxn>
                  <a:cxn ang="0">
                    <a:pos x="384" y="390"/>
                  </a:cxn>
                  <a:cxn ang="0">
                    <a:pos x="361" y="409"/>
                  </a:cxn>
                  <a:cxn ang="0">
                    <a:pos x="334" y="424"/>
                  </a:cxn>
                  <a:cxn ang="0">
                    <a:pos x="306" y="437"/>
                  </a:cxn>
                  <a:cxn ang="0">
                    <a:pos x="277" y="445"/>
                  </a:cxn>
                  <a:cxn ang="0">
                    <a:pos x="251" y="449"/>
                  </a:cxn>
                  <a:cxn ang="0">
                    <a:pos x="222" y="451"/>
                  </a:cxn>
                  <a:cxn ang="0">
                    <a:pos x="192" y="449"/>
                  </a:cxn>
                  <a:cxn ang="0">
                    <a:pos x="165" y="445"/>
                  </a:cxn>
                  <a:cxn ang="0">
                    <a:pos x="140" y="435"/>
                  </a:cxn>
                  <a:cxn ang="0">
                    <a:pos x="114" y="424"/>
                  </a:cxn>
                  <a:cxn ang="0">
                    <a:pos x="91" y="411"/>
                  </a:cxn>
                  <a:cxn ang="0">
                    <a:pos x="70" y="395"/>
                  </a:cxn>
                  <a:cxn ang="0">
                    <a:pos x="51" y="378"/>
                  </a:cxn>
                  <a:cxn ang="0">
                    <a:pos x="34" y="357"/>
                  </a:cxn>
                  <a:cxn ang="0">
                    <a:pos x="20" y="335"/>
                  </a:cxn>
                  <a:cxn ang="0">
                    <a:pos x="11" y="312"/>
                  </a:cxn>
                  <a:cxn ang="0">
                    <a:pos x="3" y="287"/>
                  </a:cxn>
                  <a:cxn ang="0">
                    <a:pos x="0" y="260"/>
                  </a:cxn>
                  <a:cxn ang="0">
                    <a:pos x="0" y="236"/>
                  </a:cxn>
                  <a:cxn ang="0">
                    <a:pos x="0" y="213"/>
                  </a:cxn>
                  <a:cxn ang="0">
                    <a:pos x="0" y="194"/>
                  </a:cxn>
                  <a:cxn ang="0">
                    <a:pos x="1" y="175"/>
                  </a:cxn>
                  <a:cxn ang="0">
                    <a:pos x="5" y="158"/>
                  </a:cxn>
                  <a:cxn ang="0">
                    <a:pos x="13" y="133"/>
                  </a:cxn>
                  <a:cxn ang="0">
                    <a:pos x="20" y="110"/>
                  </a:cxn>
                  <a:cxn ang="0">
                    <a:pos x="34" y="85"/>
                  </a:cxn>
                  <a:cxn ang="0">
                    <a:pos x="40" y="80"/>
                  </a:cxn>
                </a:cxnLst>
                <a:rect l="0" t="0" r="r" b="b"/>
                <a:pathLst>
                  <a:path w="452" h="451">
                    <a:moveTo>
                      <a:pt x="40" y="80"/>
                    </a:moveTo>
                    <a:lnTo>
                      <a:pt x="45" y="72"/>
                    </a:lnTo>
                    <a:lnTo>
                      <a:pt x="53" y="66"/>
                    </a:lnTo>
                    <a:lnTo>
                      <a:pt x="59" y="59"/>
                    </a:lnTo>
                    <a:lnTo>
                      <a:pt x="66" y="53"/>
                    </a:lnTo>
                    <a:lnTo>
                      <a:pt x="70" y="49"/>
                    </a:lnTo>
                    <a:lnTo>
                      <a:pt x="74" y="47"/>
                    </a:lnTo>
                    <a:lnTo>
                      <a:pt x="79" y="44"/>
                    </a:lnTo>
                    <a:lnTo>
                      <a:pt x="83" y="42"/>
                    </a:lnTo>
                    <a:lnTo>
                      <a:pt x="89" y="38"/>
                    </a:lnTo>
                    <a:lnTo>
                      <a:pt x="93" y="36"/>
                    </a:lnTo>
                    <a:lnTo>
                      <a:pt x="97" y="34"/>
                    </a:lnTo>
                    <a:lnTo>
                      <a:pt x="102" y="32"/>
                    </a:lnTo>
                    <a:lnTo>
                      <a:pt x="108" y="28"/>
                    </a:lnTo>
                    <a:lnTo>
                      <a:pt x="112" y="27"/>
                    </a:lnTo>
                    <a:lnTo>
                      <a:pt x="116" y="25"/>
                    </a:lnTo>
                    <a:lnTo>
                      <a:pt x="121" y="21"/>
                    </a:lnTo>
                    <a:lnTo>
                      <a:pt x="125" y="19"/>
                    </a:lnTo>
                    <a:lnTo>
                      <a:pt x="131" y="17"/>
                    </a:lnTo>
                    <a:lnTo>
                      <a:pt x="137" y="15"/>
                    </a:lnTo>
                    <a:lnTo>
                      <a:pt x="142" y="13"/>
                    </a:lnTo>
                    <a:lnTo>
                      <a:pt x="146" y="11"/>
                    </a:lnTo>
                    <a:lnTo>
                      <a:pt x="152" y="9"/>
                    </a:lnTo>
                    <a:lnTo>
                      <a:pt x="157" y="7"/>
                    </a:lnTo>
                    <a:lnTo>
                      <a:pt x="163" y="7"/>
                    </a:lnTo>
                    <a:lnTo>
                      <a:pt x="169" y="6"/>
                    </a:lnTo>
                    <a:lnTo>
                      <a:pt x="175" y="6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192" y="2"/>
                    </a:lnTo>
                    <a:lnTo>
                      <a:pt x="199" y="0"/>
                    </a:lnTo>
                    <a:lnTo>
                      <a:pt x="203" y="0"/>
                    </a:lnTo>
                    <a:lnTo>
                      <a:pt x="209" y="0"/>
                    </a:lnTo>
                    <a:lnTo>
                      <a:pt x="214" y="0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7" y="0"/>
                    </a:lnTo>
                    <a:lnTo>
                      <a:pt x="243" y="0"/>
                    </a:lnTo>
                    <a:lnTo>
                      <a:pt x="249" y="0"/>
                    </a:lnTo>
                    <a:lnTo>
                      <a:pt x="256" y="0"/>
                    </a:lnTo>
                    <a:lnTo>
                      <a:pt x="262" y="0"/>
                    </a:lnTo>
                    <a:lnTo>
                      <a:pt x="268" y="2"/>
                    </a:lnTo>
                    <a:lnTo>
                      <a:pt x="273" y="4"/>
                    </a:lnTo>
                    <a:lnTo>
                      <a:pt x="279" y="6"/>
                    </a:lnTo>
                    <a:lnTo>
                      <a:pt x="285" y="6"/>
                    </a:lnTo>
                    <a:lnTo>
                      <a:pt x="291" y="7"/>
                    </a:lnTo>
                    <a:lnTo>
                      <a:pt x="296" y="9"/>
                    </a:lnTo>
                    <a:lnTo>
                      <a:pt x="302" y="11"/>
                    </a:lnTo>
                    <a:lnTo>
                      <a:pt x="306" y="13"/>
                    </a:lnTo>
                    <a:lnTo>
                      <a:pt x="313" y="15"/>
                    </a:lnTo>
                    <a:lnTo>
                      <a:pt x="317" y="17"/>
                    </a:lnTo>
                    <a:lnTo>
                      <a:pt x="325" y="21"/>
                    </a:lnTo>
                    <a:lnTo>
                      <a:pt x="329" y="23"/>
                    </a:lnTo>
                    <a:lnTo>
                      <a:pt x="334" y="25"/>
                    </a:lnTo>
                    <a:lnTo>
                      <a:pt x="340" y="28"/>
                    </a:lnTo>
                    <a:lnTo>
                      <a:pt x="346" y="32"/>
                    </a:lnTo>
                    <a:lnTo>
                      <a:pt x="350" y="36"/>
                    </a:lnTo>
                    <a:lnTo>
                      <a:pt x="355" y="40"/>
                    </a:lnTo>
                    <a:lnTo>
                      <a:pt x="361" y="44"/>
                    </a:lnTo>
                    <a:lnTo>
                      <a:pt x="367" y="47"/>
                    </a:lnTo>
                    <a:lnTo>
                      <a:pt x="370" y="51"/>
                    </a:lnTo>
                    <a:lnTo>
                      <a:pt x="376" y="55"/>
                    </a:lnTo>
                    <a:lnTo>
                      <a:pt x="380" y="61"/>
                    </a:lnTo>
                    <a:lnTo>
                      <a:pt x="384" y="65"/>
                    </a:lnTo>
                    <a:lnTo>
                      <a:pt x="389" y="68"/>
                    </a:lnTo>
                    <a:lnTo>
                      <a:pt x="393" y="74"/>
                    </a:lnTo>
                    <a:lnTo>
                      <a:pt x="399" y="80"/>
                    </a:lnTo>
                    <a:lnTo>
                      <a:pt x="403" y="84"/>
                    </a:lnTo>
                    <a:lnTo>
                      <a:pt x="407" y="89"/>
                    </a:lnTo>
                    <a:lnTo>
                      <a:pt x="408" y="93"/>
                    </a:lnTo>
                    <a:lnTo>
                      <a:pt x="412" y="99"/>
                    </a:lnTo>
                    <a:lnTo>
                      <a:pt x="416" y="104"/>
                    </a:lnTo>
                    <a:lnTo>
                      <a:pt x="420" y="110"/>
                    </a:lnTo>
                    <a:lnTo>
                      <a:pt x="422" y="116"/>
                    </a:lnTo>
                    <a:lnTo>
                      <a:pt x="424" y="122"/>
                    </a:lnTo>
                    <a:lnTo>
                      <a:pt x="429" y="127"/>
                    </a:lnTo>
                    <a:lnTo>
                      <a:pt x="431" y="133"/>
                    </a:lnTo>
                    <a:lnTo>
                      <a:pt x="433" y="139"/>
                    </a:lnTo>
                    <a:lnTo>
                      <a:pt x="435" y="144"/>
                    </a:lnTo>
                    <a:lnTo>
                      <a:pt x="439" y="150"/>
                    </a:lnTo>
                    <a:lnTo>
                      <a:pt x="439" y="158"/>
                    </a:lnTo>
                    <a:lnTo>
                      <a:pt x="441" y="163"/>
                    </a:lnTo>
                    <a:lnTo>
                      <a:pt x="445" y="169"/>
                    </a:lnTo>
                    <a:lnTo>
                      <a:pt x="445" y="175"/>
                    </a:lnTo>
                    <a:lnTo>
                      <a:pt x="447" y="182"/>
                    </a:lnTo>
                    <a:lnTo>
                      <a:pt x="448" y="188"/>
                    </a:lnTo>
                    <a:lnTo>
                      <a:pt x="448" y="194"/>
                    </a:lnTo>
                    <a:lnTo>
                      <a:pt x="450" y="201"/>
                    </a:lnTo>
                    <a:lnTo>
                      <a:pt x="450" y="207"/>
                    </a:lnTo>
                    <a:lnTo>
                      <a:pt x="452" y="215"/>
                    </a:lnTo>
                    <a:lnTo>
                      <a:pt x="452" y="220"/>
                    </a:lnTo>
                    <a:lnTo>
                      <a:pt x="452" y="228"/>
                    </a:lnTo>
                    <a:lnTo>
                      <a:pt x="452" y="234"/>
                    </a:lnTo>
                    <a:lnTo>
                      <a:pt x="452" y="240"/>
                    </a:lnTo>
                    <a:lnTo>
                      <a:pt x="452" y="245"/>
                    </a:lnTo>
                    <a:lnTo>
                      <a:pt x="452" y="253"/>
                    </a:lnTo>
                    <a:lnTo>
                      <a:pt x="448" y="259"/>
                    </a:lnTo>
                    <a:lnTo>
                      <a:pt x="448" y="266"/>
                    </a:lnTo>
                    <a:lnTo>
                      <a:pt x="448" y="272"/>
                    </a:lnTo>
                    <a:lnTo>
                      <a:pt x="447" y="279"/>
                    </a:lnTo>
                    <a:lnTo>
                      <a:pt x="445" y="285"/>
                    </a:lnTo>
                    <a:lnTo>
                      <a:pt x="445" y="291"/>
                    </a:lnTo>
                    <a:lnTo>
                      <a:pt x="441" y="297"/>
                    </a:lnTo>
                    <a:lnTo>
                      <a:pt x="439" y="304"/>
                    </a:lnTo>
                    <a:lnTo>
                      <a:pt x="437" y="310"/>
                    </a:lnTo>
                    <a:lnTo>
                      <a:pt x="435" y="316"/>
                    </a:lnTo>
                    <a:lnTo>
                      <a:pt x="431" y="321"/>
                    </a:lnTo>
                    <a:lnTo>
                      <a:pt x="429" y="329"/>
                    </a:lnTo>
                    <a:lnTo>
                      <a:pt x="428" y="335"/>
                    </a:lnTo>
                    <a:lnTo>
                      <a:pt x="422" y="340"/>
                    </a:lnTo>
                    <a:lnTo>
                      <a:pt x="420" y="346"/>
                    </a:lnTo>
                    <a:lnTo>
                      <a:pt x="416" y="352"/>
                    </a:lnTo>
                    <a:lnTo>
                      <a:pt x="412" y="356"/>
                    </a:lnTo>
                    <a:lnTo>
                      <a:pt x="407" y="363"/>
                    </a:lnTo>
                    <a:lnTo>
                      <a:pt x="403" y="367"/>
                    </a:lnTo>
                    <a:lnTo>
                      <a:pt x="399" y="375"/>
                    </a:lnTo>
                    <a:lnTo>
                      <a:pt x="393" y="378"/>
                    </a:lnTo>
                    <a:lnTo>
                      <a:pt x="389" y="384"/>
                    </a:lnTo>
                    <a:lnTo>
                      <a:pt x="384" y="390"/>
                    </a:lnTo>
                    <a:lnTo>
                      <a:pt x="378" y="394"/>
                    </a:lnTo>
                    <a:lnTo>
                      <a:pt x="372" y="399"/>
                    </a:lnTo>
                    <a:lnTo>
                      <a:pt x="367" y="403"/>
                    </a:lnTo>
                    <a:lnTo>
                      <a:pt x="361" y="409"/>
                    </a:lnTo>
                    <a:lnTo>
                      <a:pt x="355" y="414"/>
                    </a:lnTo>
                    <a:lnTo>
                      <a:pt x="348" y="416"/>
                    </a:lnTo>
                    <a:lnTo>
                      <a:pt x="340" y="422"/>
                    </a:lnTo>
                    <a:lnTo>
                      <a:pt x="334" y="424"/>
                    </a:lnTo>
                    <a:lnTo>
                      <a:pt x="327" y="428"/>
                    </a:lnTo>
                    <a:lnTo>
                      <a:pt x="321" y="430"/>
                    </a:lnTo>
                    <a:lnTo>
                      <a:pt x="313" y="433"/>
                    </a:lnTo>
                    <a:lnTo>
                      <a:pt x="306" y="437"/>
                    </a:lnTo>
                    <a:lnTo>
                      <a:pt x="300" y="439"/>
                    </a:lnTo>
                    <a:lnTo>
                      <a:pt x="292" y="441"/>
                    </a:lnTo>
                    <a:lnTo>
                      <a:pt x="285" y="443"/>
                    </a:lnTo>
                    <a:lnTo>
                      <a:pt x="277" y="445"/>
                    </a:lnTo>
                    <a:lnTo>
                      <a:pt x="272" y="445"/>
                    </a:lnTo>
                    <a:lnTo>
                      <a:pt x="264" y="447"/>
                    </a:lnTo>
                    <a:lnTo>
                      <a:pt x="256" y="449"/>
                    </a:lnTo>
                    <a:lnTo>
                      <a:pt x="251" y="449"/>
                    </a:lnTo>
                    <a:lnTo>
                      <a:pt x="243" y="451"/>
                    </a:lnTo>
                    <a:lnTo>
                      <a:pt x="235" y="451"/>
                    </a:lnTo>
                    <a:lnTo>
                      <a:pt x="230" y="451"/>
                    </a:lnTo>
                    <a:lnTo>
                      <a:pt x="222" y="451"/>
                    </a:lnTo>
                    <a:lnTo>
                      <a:pt x="214" y="451"/>
                    </a:lnTo>
                    <a:lnTo>
                      <a:pt x="207" y="451"/>
                    </a:lnTo>
                    <a:lnTo>
                      <a:pt x="199" y="451"/>
                    </a:lnTo>
                    <a:lnTo>
                      <a:pt x="192" y="449"/>
                    </a:lnTo>
                    <a:lnTo>
                      <a:pt x="186" y="449"/>
                    </a:lnTo>
                    <a:lnTo>
                      <a:pt x="178" y="447"/>
                    </a:lnTo>
                    <a:lnTo>
                      <a:pt x="173" y="445"/>
                    </a:lnTo>
                    <a:lnTo>
                      <a:pt x="165" y="445"/>
                    </a:lnTo>
                    <a:lnTo>
                      <a:pt x="159" y="443"/>
                    </a:lnTo>
                    <a:lnTo>
                      <a:pt x="152" y="439"/>
                    </a:lnTo>
                    <a:lnTo>
                      <a:pt x="146" y="437"/>
                    </a:lnTo>
                    <a:lnTo>
                      <a:pt x="140" y="435"/>
                    </a:lnTo>
                    <a:lnTo>
                      <a:pt x="133" y="433"/>
                    </a:lnTo>
                    <a:lnTo>
                      <a:pt x="127" y="430"/>
                    </a:lnTo>
                    <a:lnTo>
                      <a:pt x="119" y="428"/>
                    </a:lnTo>
                    <a:lnTo>
                      <a:pt x="114" y="424"/>
                    </a:lnTo>
                    <a:lnTo>
                      <a:pt x="108" y="422"/>
                    </a:lnTo>
                    <a:lnTo>
                      <a:pt x="102" y="418"/>
                    </a:lnTo>
                    <a:lnTo>
                      <a:pt x="97" y="414"/>
                    </a:lnTo>
                    <a:lnTo>
                      <a:pt x="91" y="411"/>
                    </a:lnTo>
                    <a:lnTo>
                      <a:pt x="85" y="409"/>
                    </a:lnTo>
                    <a:lnTo>
                      <a:pt x="79" y="403"/>
                    </a:lnTo>
                    <a:lnTo>
                      <a:pt x="74" y="399"/>
                    </a:lnTo>
                    <a:lnTo>
                      <a:pt x="70" y="395"/>
                    </a:lnTo>
                    <a:lnTo>
                      <a:pt x="64" y="392"/>
                    </a:lnTo>
                    <a:lnTo>
                      <a:pt x="59" y="386"/>
                    </a:lnTo>
                    <a:lnTo>
                      <a:pt x="55" y="382"/>
                    </a:lnTo>
                    <a:lnTo>
                      <a:pt x="51" y="378"/>
                    </a:lnTo>
                    <a:lnTo>
                      <a:pt x="47" y="373"/>
                    </a:lnTo>
                    <a:lnTo>
                      <a:pt x="41" y="367"/>
                    </a:lnTo>
                    <a:lnTo>
                      <a:pt x="38" y="363"/>
                    </a:lnTo>
                    <a:lnTo>
                      <a:pt x="34" y="357"/>
                    </a:lnTo>
                    <a:lnTo>
                      <a:pt x="30" y="354"/>
                    </a:lnTo>
                    <a:lnTo>
                      <a:pt x="26" y="346"/>
                    </a:lnTo>
                    <a:lnTo>
                      <a:pt x="24" y="342"/>
                    </a:lnTo>
                    <a:lnTo>
                      <a:pt x="20" y="335"/>
                    </a:lnTo>
                    <a:lnTo>
                      <a:pt x="19" y="331"/>
                    </a:lnTo>
                    <a:lnTo>
                      <a:pt x="15" y="323"/>
                    </a:lnTo>
                    <a:lnTo>
                      <a:pt x="13" y="317"/>
                    </a:lnTo>
                    <a:lnTo>
                      <a:pt x="11" y="312"/>
                    </a:lnTo>
                    <a:lnTo>
                      <a:pt x="7" y="306"/>
                    </a:lnTo>
                    <a:lnTo>
                      <a:pt x="7" y="298"/>
                    </a:lnTo>
                    <a:lnTo>
                      <a:pt x="5" y="293"/>
                    </a:lnTo>
                    <a:lnTo>
                      <a:pt x="3" y="287"/>
                    </a:lnTo>
                    <a:lnTo>
                      <a:pt x="3" y="281"/>
                    </a:lnTo>
                    <a:lnTo>
                      <a:pt x="1" y="274"/>
                    </a:lnTo>
                    <a:lnTo>
                      <a:pt x="1" y="268"/>
                    </a:lnTo>
                    <a:lnTo>
                      <a:pt x="0" y="260"/>
                    </a:lnTo>
                    <a:lnTo>
                      <a:pt x="0" y="255"/>
                    </a:lnTo>
                    <a:lnTo>
                      <a:pt x="0" y="247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30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3"/>
                    </a:lnTo>
                    <a:lnTo>
                      <a:pt x="0" y="198"/>
                    </a:lnTo>
                    <a:lnTo>
                      <a:pt x="0" y="194"/>
                    </a:lnTo>
                    <a:lnTo>
                      <a:pt x="1" y="190"/>
                    </a:lnTo>
                    <a:lnTo>
                      <a:pt x="1" y="184"/>
                    </a:lnTo>
                    <a:lnTo>
                      <a:pt x="1" y="179"/>
                    </a:lnTo>
                    <a:lnTo>
                      <a:pt x="1" y="175"/>
                    </a:lnTo>
                    <a:lnTo>
                      <a:pt x="3" y="171"/>
                    </a:lnTo>
                    <a:lnTo>
                      <a:pt x="3" y="167"/>
                    </a:lnTo>
                    <a:lnTo>
                      <a:pt x="5" y="162"/>
                    </a:lnTo>
                    <a:lnTo>
                      <a:pt x="5" y="158"/>
                    </a:lnTo>
                    <a:lnTo>
                      <a:pt x="7" y="154"/>
                    </a:lnTo>
                    <a:lnTo>
                      <a:pt x="7" y="146"/>
                    </a:lnTo>
                    <a:lnTo>
                      <a:pt x="9" y="139"/>
                    </a:lnTo>
                    <a:lnTo>
                      <a:pt x="13" y="133"/>
                    </a:lnTo>
                    <a:lnTo>
                      <a:pt x="15" y="127"/>
                    </a:lnTo>
                    <a:lnTo>
                      <a:pt x="15" y="120"/>
                    </a:lnTo>
                    <a:lnTo>
                      <a:pt x="19" y="116"/>
                    </a:lnTo>
                    <a:lnTo>
                      <a:pt x="20" y="110"/>
                    </a:lnTo>
                    <a:lnTo>
                      <a:pt x="22" y="106"/>
                    </a:lnTo>
                    <a:lnTo>
                      <a:pt x="26" y="97"/>
                    </a:lnTo>
                    <a:lnTo>
                      <a:pt x="30" y="91"/>
                    </a:lnTo>
                    <a:lnTo>
                      <a:pt x="34" y="85"/>
                    </a:lnTo>
                    <a:lnTo>
                      <a:pt x="36" y="84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6267450" y="3975100"/>
                <a:ext cx="203200" cy="201612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93" y="6"/>
                  </a:cxn>
                  <a:cxn ang="0">
                    <a:pos x="76" y="11"/>
                  </a:cxn>
                  <a:cxn ang="0">
                    <a:pos x="59" y="19"/>
                  </a:cxn>
                  <a:cxn ang="0">
                    <a:pos x="45" y="29"/>
                  </a:cxn>
                  <a:cxn ang="0">
                    <a:pos x="30" y="44"/>
                  </a:cxn>
                  <a:cxn ang="0">
                    <a:pos x="17" y="61"/>
                  </a:cxn>
                  <a:cxn ang="0">
                    <a:pos x="11" y="74"/>
                  </a:cxn>
                  <a:cxn ang="0">
                    <a:pos x="5" y="89"/>
                  </a:cxn>
                  <a:cxn ang="0">
                    <a:pos x="1" y="105"/>
                  </a:cxn>
                  <a:cxn ang="0">
                    <a:pos x="0" y="120"/>
                  </a:cxn>
                  <a:cxn ang="0">
                    <a:pos x="0" y="135"/>
                  </a:cxn>
                  <a:cxn ang="0">
                    <a:pos x="0" y="150"/>
                  </a:cxn>
                  <a:cxn ang="0">
                    <a:pos x="3" y="164"/>
                  </a:cxn>
                  <a:cxn ang="0">
                    <a:pos x="7" y="179"/>
                  </a:cxn>
                  <a:cxn ang="0">
                    <a:pos x="15" y="194"/>
                  </a:cxn>
                  <a:cxn ang="0">
                    <a:pos x="20" y="205"/>
                  </a:cxn>
                  <a:cxn ang="0">
                    <a:pos x="38" y="224"/>
                  </a:cxn>
                  <a:cxn ang="0">
                    <a:pos x="51" y="234"/>
                  </a:cxn>
                  <a:cxn ang="0">
                    <a:pos x="66" y="242"/>
                  </a:cxn>
                  <a:cxn ang="0">
                    <a:pos x="79" y="247"/>
                  </a:cxn>
                  <a:cxn ang="0">
                    <a:pos x="95" y="251"/>
                  </a:cxn>
                  <a:cxn ang="0">
                    <a:pos x="110" y="253"/>
                  </a:cxn>
                  <a:cxn ang="0">
                    <a:pos x="123" y="255"/>
                  </a:cxn>
                  <a:cxn ang="0">
                    <a:pos x="137" y="255"/>
                  </a:cxn>
                  <a:cxn ang="0">
                    <a:pos x="150" y="253"/>
                  </a:cxn>
                  <a:cxn ang="0">
                    <a:pos x="161" y="251"/>
                  </a:cxn>
                  <a:cxn ang="0">
                    <a:pos x="184" y="242"/>
                  </a:cxn>
                  <a:cxn ang="0">
                    <a:pos x="207" y="230"/>
                  </a:cxn>
                  <a:cxn ang="0">
                    <a:pos x="224" y="211"/>
                  </a:cxn>
                  <a:cxn ang="0">
                    <a:pos x="237" y="192"/>
                  </a:cxn>
                  <a:cxn ang="0">
                    <a:pos x="245" y="173"/>
                  </a:cxn>
                  <a:cxn ang="0">
                    <a:pos x="249" y="162"/>
                  </a:cxn>
                  <a:cxn ang="0">
                    <a:pos x="251" y="148"/>
                  </a:cxn>
                  <a:cxn ang="0">
                    <a:pos x="254" y="135"/>
                  </a:cxn>
                  <a:cxn ang="0">
                    <a:pos x="254" y="122"/>
                  </a:cxn>
                  <a:cxn ang="0">
                    <a:pos x="254" y="108"/>
                  </a:cxn>
                  <a:cxn ang="0">
                    <a:pos x="251" y="93"/>
                  </a:cxn>
                  <a:cxn ang="0">
                    <a:pos x="247" y="82"/>
                  </a:cxn>
                  <a:cxn ang="0">
                    <a:pos x="241" y="67"/>
                  </a:cxn>
                  <a:cxn ang="0">
                    <a:pos x="228" y="50"/>
                  </a:cxn>
                  <a:cxn ang="0">
                    <a:pos x="213" y="34"/>
                  </a:cxn>
                  <a:cxn ang="0">
                    <a:pos x="195" y="23"/>
                  </a:cxn>
                  <a:cxn ang="0">
                    <a:pos x="180" y="13"/>
                  </a:cxn>
                  <a:cxn ang="0">
                    <a:pos x="163" y="8"/>
                  </a:cxn>
                  <a:cxn ang="0">
                    <a:pos x="148" y="2"/>
                  </a:cxn>
                  <a:cxn ang="0">
                    <a:pos x="133" y="0"/>
                  </a:cxn>
                  <a:cxn ang="0">
                    <a:pos x="127" y="0"/>
                  </a:cxn>
                </a:cxnLst>
                <a:rect l="0" t="0" r="r" b="b"/>
                <a:pathLst>
                  <a:path w="254" h="255">
                    <a:moveTo>
                      <a:pt x="127" y="0"/>
                    </a:moveTo>
                    <a:lnTo>
                      <a:pt x="119" y="0"/>
                    </a:lnTo>
                    <a:lnTo>
                      <a:pt x="112" y="2"/>
                    </a:lnTo>
                    <a:lnTo>
                      <a:pt x="106" y="2"/>
                    </a:lnTo>
                    <a:lnTo>
                      <a:pt x="98" y="4"/>
                    </a:lnTo>
                    <a:lnTo>
                      <a:pt x="93" y="6"/>
                    </a:lnTo>
                    <a:lnTo>
                      <a:pt x="87" y="6"/>
                    </a:lnTo>
                    <a:lnTo>
                      <a:pt x="81" y="10"/>
                    </a:lnTo>
                    <a:lnTo>
                      <a:pt x="76" y="11"/>
                    </a:lnTo>
                    <a:lnTo>
                      <a:pt x="70" y="13"/>
                    </a:lnTo>
                    <a:lnTo>
                      <a:pt x="64" y="17"/>
                    </a:lnTo>
                    <a:lnTo>
                      <a:pt x="59" y="19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5" y="29"/>
                    </a:lnTo>
                    <a:lnTo>
                      <a:pt x="41" y="32"/>
                    </a:lnTo>
                    <a:lnTo>
                      <a:pt x="38" y="36"/>
                    </a:lnTo>
                    <a:lnTo>
                      <a:pt x="30" y="44"/>
                    </a:lnTo>
                    <a:lnTo>
                      <a:pt x="24" y="51"/>
                    </a:lnTo>
                    <a:lnTo>
                      <a:pt x="20" y="57"/>
                    </a:lnTo>
                    <a:lnTo>
                      <a:pt x="17" y="61"/>
                    </a:lnTo>
                    <a:lnTo>
                      <a:pt x="15" y="67"/>
                    </a:lnTo>
                    <a:lnTo>
                      <a:pt x="13" y="70"/>
                    </a:lnTo>
                    <a:lnTo>
                      <a:pt x="11" y="74"/>
                    </a:lnTo>
                    <a:lnTo>
                      <a:pt x="7" y="78"/>
                    </a:lnTo>
                    <a:lnTo>
                      <a:pt x="5" y="84"/>
                    </a:lnTo>
                    <a:lnTo>
                      <a:pt x="5" y="89"/>
                    </a:lnTo>
                    <a:lnTo>
                      <a:pt x="3" y="93"/>
                    </a:lnTo>
                    <a:lnTo>
                      <a:pt x="1" y="99"/>
                    </a:lnTo>
                    <a:lnTo>
                      <a:pt x="1" y="105"/>
                    </a:lnTo>
                    <a:lnTo>
                      <a:pt x="1" y="110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1"/>
                    </a:lnTo>
                    <a:lnTo>
                      <a:pt x="0" y="145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1" y="160"/>
                    </a:lnTo>
                    <a:lnTo>
                      <a:pt x="3" y="164"/>
                    </a:lnTo>
                    <a:lnTo>
                      <a:pt x="3" y="169"/>
                    </a:lnTo>
                    <a:lnTo>
                      <a:pt x="5" y="175"/>
                    </a:lnTo>
                    <a:lnTo>
                      <a:pt x="7" y="179"/>
                    </a:lnTo>
                    <a:lnTo>
                      <a:pt x="11" y="185"/>
                    </a:lnTo>
                    <a:lnTo>
                      <a:pt x="13" y="190"/>
                    </a:lnTo>
                    <a:lnTo>
                      <a:pt x="15" y="194"/>
                    </a:lnTo>
                    <a:lnTo>
                      <a:pt x="17" y="198"/>
                    </a:lnTo>
                    <a:lnTo>
                      <a:pt x="19" y="202"/>
                    </a:lnTo>
                    <a:lnTo>
                      <a:pt x="20" y="205"/>
                    </a:lnTo>
                    <a:lnTo>
                      <a:pt x="28" y="213"/>
                    </a:lnTo>
                    <a:lnTo>
                      <a:pt x="36" y="221"/>
                    </a:lnTo>
                    <a:lnTo>
                      <a:pt x="38" y="224"/>
                    </a:lnTo>
                    <a:lnTo>
                      <a:pt x="41" y="226"/>
                    </a:lnTo>
                    <a:lnTo>
                      <a:pt x="47" y="230"/>
                    </a:lnTo>
                    <a:lnTo>
                      <a:pt x="51" y="234"/>
                    </a:lnTo>
                    <a:lnTo>
                      <a:pt x="55" y="236"/>
                    </a:lnTo>
                    <a:lnTo>
                      <a:pt x="60" y="238"/>
                    </a:lnTo>
                    <a:lnTo>
                      <a:pt x="66" y="242"/>
                    </a:lnTo>
                    <a:lnTo>
                      <a:pt x="70" y="243"/>
                    </a:lnTo>
                    <a:lnTo>
                      <a:pt x="76" y="245"/>
                    </a:lnTo>
                    <a:lnTo>
                      <a:pt x="79" y="247"/>
                    </a:lnTo>
                    <a:lnTo>
                      <a:pt x="85" y="249"/>
                    </a:lnTo>
                    <a:lnTo>
                      <a:pt x="89" y="249"/>
                    </a:lnTo>
                    <a:lnTo>
                      <a:pt x="95" y="251"/>
                    </a:lnTo>
                    <a:lnTo>
                      <a:pt x="98" y="251"/>
                    </a:lnTo>
                    <a:lnTo>
                      <a:pt x="102" y="253"/>
                    </a:lnTo>
                    <a:lnTo>
                      <a:pt x="110" y="253"/>
                    </a:lnTo>
                    <a:lnTo>
                      <a:pt x="114" y="253"/>
                    </a:lnTo>
                    <a:lnTo>
                      <a:pt x="117" y="255"/>
                    </a:lnTo>
                    <a:lnTo>
                      <a:pt x="123" y="255"/>
                    </a:lnTo>
                    <a:lnTo>
                      <a:pt x="127" y="255"/>
                    </a:lnTo>
                    <a:lnTo>
                      <a:pt x="133" y="255"/>
                    </a:lnTo>
                    <a:lnTo>
                      <a:pt x="137" y="255"/>
                    </a:lnTo>
                    <a:lnTo>
                      <a:pt x="140" y="255"/>
                    </a:lnTo>
                    <a:lnTo>
                      <a:pt x="146" y="255"/>
                    </a:lnTo>
                    <a:lnTo>
                      <a:pt x="150" y="253"/>
                    </a:lnTo>
                    <a:lnTo>
                      <a:pt x="154" y="253"/>
                    </a:lnTo>
                    <a:lnTo>
                      <a:pt x="157" y="251"/>
                    </a:lnTo>
                    <a:lnTo>
                      <a:pt x="161" y="251"/>
                    </a:lnTo>
                    <a:lnTo>
                      <a:pt x="169" y="247"/>
                    </a:lnTo>
                    <a:lnTo>
                      <a:pt x="178" y="245"/>
                    </a:lnTo>
                    <a:lnTo>
                      <a:pt x="184" y="242"/>
                    </a:lnTo>
                    <a:lnTo>
                      <a:pt x="192" y="238"/>
                    </a:lnTo>
                    <a:lnTo>
                      <a:pt x="199" y="234"/>
                    </a:lnTo>
                    <a:lnTo>
                      <a:pt x="207" y="230"/>
                    </a:lnTo>
                    <a:lnTo>
                      <a:pt x="213" y="223"/>
                    </a:lnTo>
                    <a:lnTo>
                      <a:pt x="218" y="219"/>
                    </a:lnTo>
                    <a:lnTo>
                      <a:pt x="224" y="211"/>
                    </a:lnTo>
                    <a:lnTo>
                      <a:pt x="228" y="205"/>
                    </a:lnTo>
                    <a:lnTo>
                      <a:pt x="234" y="200"/>
                    </a:lnTo>
                    <a:lnTo>
                      <a:pt x="237" y="192"/>
                    </a:lnTo>
                    <a:lnTo>
                      <a:pt x="241" y="185"/>
                    </a:lnTo>
                    <a:lnTo>
                      <a:pt x="245" y="179"/>
                    </a:lnTo>
                    <a:lnTo>
                      <a:pt x="245" y="173"/>
                    </a:lnTo>
                    <a:lnTo>
                      <a:pt x="247" y="169"/>
                    </a:lnTo>
                    <a:lnTo>
                      <a:pt x="247" y="166"/>
                    </a:lnTo>
                    <a:lnTo>
                      <a:pt x="249" y="162"/>
                    </a:lnTo>
                    <a:lnTo>
                      <a:pt x="251" y="156"/>
                    </a:lnTo>
                    <a:lnTo>
                      <a:pt x="251" y="152"/>
                    </a:lnTo>
                    <a:lnTo>
                      <a:pt x="251" y="148"/>
                    </a:lnTo>
                    <a:lnTo>
                      <a:pt x="253" y="145"/>
                    </a:lnTo>
                    <a:lnTo>
                      <a:pt x="253" y="141"/>
                    </a:lnTo>
                    <a:lnTo>
                      <a:pt x="254" y="135"/>
                    </a:lnTo>
                    <a:lnTo>
                      <a:pt x="254" y="131"/>
                    </a:lnTo>
                    <a:lnTo>
                      <a:pt x="254" y="127"/>
                    </a:lnTo>
                    <a:lnTo>
                      <a:pt x="254" y="122"/>
                    </a:lnTo>
                    <a:lnTo>
                      <a:pt x="254" y="116"/>
                    </a:lnTo>
                    <a:lnTo>
                      <a:pt x="254" y="112"/>
                    </a:lnTo>
                    <a:lnTo>
                      <a:pt x="254" y="108"/>
                    </a:lnTo>
                    <a:lnTo>
                      <a:pt x="253" y="105"/>
                    </a:lnTo>
                    <a:lnTo>
                      <a:pt x="251" y="99"/>
                    </a:lnTo>
                    <a:lnTo>
                      <a:pt x="251" y="93"/>
                    </a:lnTo>
                    <a:lnTo>
                      <a:pt x="251" y="89"/>
                    </a:lnTo>
                    <a:lnTo>
                      <a:pt x="249" y="86"/>
                    </a:lnTo>
                    <a:lnTo>
                      <a:pt x="247" y="82"/>
                    </a:lnTo>
                    <a:lnTo>
                      <a:pt x="245" y="78"/>
                    </a:lnTo>
                    <a:lnTo>
                      <a:pt x="245" y="74"/>
                    </a:lnTo>
                    <a:lnTo>
                      <a:pt x="241" y="67"/>
                    </a:lnTo>
                    <a:lnTo>
                      <a:pt x="237" y="61"/>
                    </a:lnTo>
                    <a:lnTo>
                      <a:pt x="232" y="53"/>
                    </a:lnTo>
                    <a:lnTo>
                      <a:pt x="228" y="50"/>
                    </a:lnTo>
                    <a:lnTo>
                      <a:pt x="224" y="42"/>
                    </a:lnTo>
                    <a:lnTo>
                      <a:pt x="218" y="38"/>
                    </a:lnTo>
                    <a:lnTo>
                      <a:pt x="213" y="34"/>
                    </a:lnTo>
                    <a:lnTo>
                      <a:pt x="207" y="30"/>
                    </a:lnTo>
                    <a:lnTo>
                      <a:pt x="201" y="25"/>
                    </a:lnTo>
                    <a:lnTo>
                      <a:pt x="195" y="23"/>
                    </a:lnTo>
                    <a:lnTo>
                      <a:pt x="192" y="19"/>
                    </a:lnTo>
                    <a:lnTo>
                      <a:pt x="186" y="17"/>
                    </a:lnTo>
                    <a:lnTo>
                      <a:pt x="180" y="13"/>
                    </a:lnTo>
                    <a:lnTo>
                      <a:pt x="175" y="11"/>
                    </a:lnTo>
                    <a:lnTo>
                      <a:pt x="169" y="10"/>
                    </a:lnTo>
                    <a:lnTo>
                      <a:pt x="163" y="8"/>
                    </a:lnTo>
                    <a:lnTo>
                      <a:pt x="157" y="6"/>
                    </a:lnTo>
                    <a:lnTo>
                      <a:pt x="154" y="4"/>
                    </a:lnTo>
                    <a:lnTo>
                      <a:pt x="148" y="2"/>
                    </a:lnTo>
                    <a:lnTo>
                      <a:pt x="144" y="2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6307138" y="4016375"/>
                <a:ext cx="119062" cy="1143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9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7" y="19"/>
                  </a:cxn>
                  <a:cxn ang="0">
                    <a:pos x="10" y="29"/>
                  </a:cxn>
                  <a:cxn ang="0">
                    <a:pos x="6" y="36"/>
                  </a:cxn>
                  <a:cxn ang="0">
                    <a:pos x="2" y="46"/>
                  </a:cxn>
                  <a:cxn ang="0">
                    <a:pos x="0" y="55"/>
                  </a:cxn>
                  <a:cxn ang="0">
                    <a:pos x="0" y="67"/>
                  </a:cxn>
                  <a:cxn ang="0">
                    <a:pos x="0" y="76"/>
                  </a:cxn>
                  <a:cxn ang="0">
                    <a:pos x="4" y="86"/>
                  </a:cxn>
                  <a:cxn ang="0">
                    <a:pos x="8" y="97"/>
                  </a:cxn>
                  <a:cxn ang="0">
                    <a:pos x="13" y="107"/>
                  </a:cxn>
                  <a:cxn ang="0">
                    <a:pos x="19" y="116"/>
                  </a:cxn>
                  <a:cxn ang="0">
                    <a:pos x="27" y="124"/>
                  </a:cxn>
                  <a:cxn ang="0">
                    <a:pos x="34" y="133"/>
                  </a:cxn>
                  <a:cxn ang="0">
                    <a:pos x="44" y="139"/>
                  </a:cxn>
                  <a:cxn ang="0">
                    <a:pos x="53" y="143"/>
                  </a:cxn>
                  <a:cxn ang="0">
                    <a:pos x="61" y="145"/>
                  </a:cxn>
                  <a:cxn ang="0">
                    <a:pos x="70" y="145"/>
                  </a:cxn>
                  <a:cxn ang="0">
                    <a:pos x="82" y="145"/>
                  </a:cxn>
                  <a:cxn ang="0">
                    <a:pos x="91" y="141"/>
                  </a:cxn>
                  <a:cxn ang="0">
                    <a:pos x="101" y="137"/>
                  </a:cxn>
                  <a:cxn ang="0">
                    <a:pos x="112" y="132"/>
                  </a:cxn>
                  <a:cxn ang="0">
                    <a:pos x="120" y="124"/>
                  </a:cxn>
                  <a:cxn ang="0">
                    <a:pos x="127" y="116"/>
                  </a:cxn>
                  <a:cxn ang="0">
                    <a:pos x="135" y="107"/>
                  </a:cxn>
                  <a:cxn ang="0">
                    <a:pos x="141" y="99"/>
                  </a:cxn>
                  <a:cxn ang="0">
                    <a:pos x="146" y="90"/>
                  </a:cxn>
                  <a:cxn ang="0">
                    <a:pos x="148" y="80"/>
                  </a:cxn>
                  <a:cxn ang="0">
                    <a:pos x="150" y="71"/>
                  </a:cxn>
                  <a:cxn ang="0">
                    <a:pos x="148" y="61"/>
                  </a:cxn>
                  <a:cxn ang="0">
                    <a:pos x="146" y="52"/>
                  </a:cxn>
                  <a:cxn ang="0">
                    <a:pos x="141" y="44"/>
                  </a:cxn>
                  <a:cxn ang="0">
                    <a:pos x="133" y="31"/>
                  </a:cxn>
                  <a:cxn ang="0">
                    <a:pos x="120" y="21"/>
                  </a:cxn>
                  <a:cxn ang="0">
                    <a:pos x="105" y="12"/>
                  </a:cxn>
                  <a:cxn ang="0">
                    <a:pos x="91" y="6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61" y="0"/>
                  </a:cxn>
                </a:cxnLst>
                <a:rect l="0" t="0" r="r" b="b"/>
                <a:pathLst>
                  <a:path w="150" h="145">
                    <a:moveTo>
                      <a:pt x="61" y="0"/>
                    </a:moveTo>
                    <a:lnTo>
                      <a:pt x="57" y="0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4"/>
                    </a:lnTo>
                    <a:lnTo>
                      <a:pt x="38" y="6"/>
                    </a:lnTo>
                    <a:lnTo>
                      <a:pt x="32" y="10"/>
                    </a:lnTo>
                    <a:lnTo>
                      <a:pt x="27" y="12"/>
                    </a:lnTo>
                    <a:lnTo>
                      <a:pt x="23" y="16"/>
                    </a:lnTo>
                    <a:lnTo>
                      <a:pt x="17" y="19"/>
                    </a:lnTo>
                    <a:lnTo>
                      <a:pt x="13" y="23"/>
                    </a:lnTo>
                    <a:lnTo>
                      <a:pt x="10" y="29"/>
                    </a:lnTo>
                    <a:lnTo>
                      <a:pt x="8" y="31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6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2" y="82"/>
                    </a:lnTo>
                    <a:lnTo>
                      <a:pt x="4" y="86"/>
                    </a:lnTo>
                    <a:lnTo>
                      <a:pt x="6" y="92"/>
                    </a:lnTo>
                    <a:lnTo>
                      <a:pt x="8" y="97"/>
                    </a:lnTo>
                    <a:lnTo>
                      <a:pt x="10" y="103"/>
                    </a:lnTo>
                    <a:lnTo>
                      <a:pt x="13" y="107"/>
                    </a:lnTo>
                    <a:lnTo>
                      <a:pt x="15" y="111"/>
                    </a:lnTo>
                    <a:lnTo>
                      <a:pt x="19" y="116"/>
                    </a:lnTo>
                    <a:lnTo>
                      <a:pt x="23" y="120"/>
                    </a:lnTo>
                    <a:lnTo>
                      <a:pt x="27" y="124"/>
                    </a:lnTo>
                    <a:lnTo>
                      <a:pt x="30" y="130"/>
                    </a:lnTo>
                    <a:lnTo>
                      <a:pt x="34" y="133"/>
                    </a:lnTo>
                    <a:lnTo>
                      <a:pt x="38" y="137"/>
                    </a:lnTo>
                    <a:lnTo>
                      <a:pt x="44" y="139"/>
                    </a:lnTo>
                    <a:lnTo>
                      <a:pt x="48" y="141"/>
                    </a:lnTo>
                    <a:lnTo>
                      <a:pt x="53" y="143"/>
                    </a:lnTo>
                    <a:lnTo>
                      <a:pt x="57" y="145"/>
                    </a:lnTo>
                    <a:lnTo>
                      <a:pt x="61" y="145"/>
                    </a:lnTo>
                    <a:lnTo>
                      <a:pt x="67" y="145"/>
                    </a:lnTo>
                    <a:lnTo>
                      <a:pt x="70" y="145"/>
                    </a:lnTo>
                    <a:lnTo>
                      <a:pt x="76" y="145"/>
                    </a:lnTo>
                    <a:lnTo>
                      <a:pt x="82" y="145"/>
                    </a:lnTo>
                    <a:lnTo>
                      <a:pt x="86" y="143"/>
                    </a:lnTo>
                    <a:lnTo>
                      <a:pt x="91" y="141"/>
                    </a:lnTo>
                    <a:lnTo>
                      <a:pt x="97" y="139"/>
                    </a:lnTo>
                    <a:lnTo>
                      <a:pt x="101" y="137"/>
                    </a:lnTo>
                    <a:lnTo>
                      <a:pt x="107" y="133"/>
                    </a:lnTo>
                    <a:lnTo>
                      <a:pt x="112" y="132"/>
                    </a:lnTo>
                    <a:lnTo>
                      <a:pt x="116" y="128"/>
                    </a:lnTo>
                    <a:lnTo>
                      <a:pt x="120" y="124"/>
                    </a:lnTo>
                    <a:lnTo>
                      <a:pt x="124" y="120"/>
                    </a:lnTo>
                    <a:lnTo>
                      <a:pt x="127" y="116"/>
                    </a:lnTo>
                    <a:lnTo>
                      <a:pt x="131" y="113"/>
                    </a:lnTo>
                    <a:lnTo>
                      <a:pt x="135" y="107"/>
                    </a:lnTo>
                    <a:lnTo>
                      <a:pt x="139" y="103"/>
                    </a:lnTo>
                    <a:lnTo>
                      <a:pt x="141" y="99"/>
                    </a:lnTo>
                    <a:lnTo>
                      <a:pt x="145" y="95"/>
                    </a:lnTo>
                    <a:lnTo>
                      <a:pt x="146" y="90"/>
                    </a:lnTo>
                    <a:lnTo>
                      <a:pt x="146" y="84"/>
                    </a:lnTo>
                    <a:lnTo>
                      <a:pt x="148" y="80"/>
                    </a:lnTo>
                    <a:lnTo>
                      <a:pt x="150" y="76"/>
                    </a:lnTo>
                    <a:lnTo>
                      <a:pt x="150" y="71"/>
                    </a:lnTo>
                    <a:lnTo>
                      <a:pt x="150" y="67"/>
                    </a:lnTo>
                    <a:lnTo>
                      <a:pt x="148" y="61"/>
                    </a:lnTo>
                    <a:lnTo>
                      <a:pt x="148" y="55"/>
                    </a:lnTo>
                    <a:lnTo>
                      <a:pt x="146" y="52"/>
                    </a:lnTo>
                    <a:lnTo>
                      <a:pt x="143" y="46"/>
                    </a:lnTo>
                    <a:lnTo>
                      <a:pt x="141" y="44"/>
                    </a:lnTo>
                    <a:lnTo>
                      <a:pt x="139" y="38"/>
                    </a:lnTo>
                    <a:lnTo>
                      <a:pt x="133" y="31"/>
                    </a:lnTo>
                    <a:lnTo>
                      <a:pt x="127" y="25"/>
                    </a:lnTo>
                    <a:lnTo>
                      <a:pt x="120" y="21"/>
                    </a:lnTo>
                    <a:lnTo>
                      <a:pt x="112" y="16"/>
                    </a:lnTo>
                    <a:lnTo>
                      <a:pt x="105" y="12"/>
                    </a:lnTo>
                    <a:lnTo>
                      <a:pt x="97" y="10"/>
                    </a:lnTo>
                    <a:lnTo>
                      <a:pt x="91" y="6"/>
                    </a:lnTo>
                    <a:lnTo>
                      <a:pt x="84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6224588" y="3967163"/>
                <a:ext cx="50800" cy="196850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40" y="19"/>
                  </a:cxn>
                  <a:cxn ang="0">
                    <a:pos x="29" y="32"/>
                  </a:cxn>
                  <a:cxn ang="0">
                    <a:pos x="21" y="45"/>
                  </a:cxn>
                  <a:cxn ang="0">
                    <a:pos x="16" y="57"/>
                  </a:cxn>
                  <a:cxn ang="0">
                    <a:pos x="10" y="70"/>
                  </a:cxn>
                  <a:cxn ang="0">
                    <a:pos x="6" y="83"/>
                  </a:cxn>
                  <a:cxn ang="0">
                    <a:pos x="2" y="95"/>
                  </a:cxn>
                  <a:cxn ang="0">
                    <a:pos x="0" y="106"/>
                  </a:cxn>
                  <a:cxn ang="0">
                    <a:pos x="0" y="119"/>
                  </a:cxn>
                  <a:cxn ang="0">
                    <a:pos x="2" y="131"/>
                  </a:cxn>
                  <a:cxn ang="0">
                    <a:pos x="2" y="144"/>
                  </a:cxn>
                  <a:cxn ang="0">
                    <a:pos x="4" y="154"/>
                  </a:cxn>
                  <a:cxn ang="0">
                    <a:pos x="8" y="165"/>
                  </a:cxn>
                  <a:cxn ang="0">
                    <a:pos x="12" y="175"/>
                  </a:cxn>
                  <a:cxn ang="0">
                    <a:pos x="16" y="184"/>
                  </a:cxn>
                  <a:cxn ang="0">
                    <a:pos x="18" y="194"/>
                  </a:cxn>
                  <a:cxn ang="0">
                    <a:pos x="23" y="207"/>
                  </a:cxn>
                  <a:cxn ang="0">
                    <a:pos x="31" y="218"/>
                  </a:cxn>
                  <a:cxn ang="0">
                    <a:pos x="37" y="230"/>
                  </a:cxn>
                  <a:cxn ang="0">
                    <a:pos x="42" y="239"/>
                  </a:cxn>
                  <a:cxn ang="0">
                    <a:pos x="48" y="247"/>
                  </a:cxn>
                  <a:cxn ang="0">
                    <a:pos x="48" y="247"/>
                  </a:cxn>
                  <a:cxn ang="0">
                    <a:pos x="44" y="237"/>
                  </a:cxn>
                  <a:cxn ang="0">
                    <a:pos x="40" y="228"/>
                  </a:cxn>
                  <a:cxn ang="0">
                    <a:pos x="38" y="218"/>
                  </a:cxn>
                  <a:cxn ang="0">
                    <a:pos x="37" y="209"/>
                  </a:cxn>
                  <a:cxn ang="0">
                    <a:pos x="33" y="197"/>
                  </a:cxn>
                  <a:cxn ang="0">
                    <a:pos x="29" y="186"/>
                  </a:cxn>
                  <a:cxn ang="0">
                    <a:pos x="27" y="173"/>
                  </a:cxn>
                  <a:cxn ang="0">
                    <a:pos x="23" y="161"/>
                  </a:cxn>
                  <a:cxn ang="0">
                    <a:pos x="21" y="150"/>
                  </a:cxn>
                  <a:cxn ang="0">
                    <a:pos x="19" y="136"/>
                  </a:cxn>
                  <a:cxn ang="0">
                    <a:pos x="19" y="125"/>
                  </a:cxn>
                  <a:cxn ang="0">
                    <a:pos x="18" y="114"/>
                  </a:cxn>
                  <a:cxn ang="0">
                    <a:pos x="19" y="104"/>
                  </a:cxn>
                  <a:cxn ang="0">
                    <a:pos x="19" y="95"/>
                  </a:cxn>
                  <a:cxn ang="0">
                    <a:pos x="21" y="85"/>
                  </a:cxn>
                  <a:cxn ang="0">
                    <a:pos x="25" y="76"/>
                  </a:cxn>
                  <a:cxn ang="0">
                    <a:pos x="29" y="66"/>
                  </a:cxn>
                  <a:cxn ang="0">
                    <a:pos x="33" y="57"/>
                  </a:cxn>
                  <a:cxn ang="0">
                    <a:pos x="37" y="47"/>
                  </a:cxn>
                  <a:cxn ang="0">
                    <a:pos x="40" y="39"/>
                  </a:cxn>
                  <a:cxn ang="0">
                    <a:pos x="46" y="30"/>
                  </a:cxn>
                  <a:cxn ang="0">
                    <a:pos x="50" y="22"/>
                  </a:cxn>
                  <a:cxn ang="0">
                    <a:pos x="56" y="13"/>
                  </a:cxn>
                  <a:cxn ang="0">
                    <a:pos x="61" y="3"/>
                  </a:cxn>
                  <a:cxn ang="0">
                    <a:pos x="57" y="0"/>
                  </a:cxn>
                </a:cxnLst>
                <a:rect l="0" t="0" r="r" b="b"/>
                <a:pathLst>
                  <a:path w="65" h="249">
                    <a:moveTo>
                      <a:pt x="57" y="0"/>
                    </a:moveTo>
                    <a:lnTo>
                      <a:pt x="52" y="7"/>
                    </a:lnTo>
                    <a:lnTo>
                      <a:pt x="46" y="13"/>
                    </a:lnTo>
                    <a:lnTo>
                      <a:pt x="40" y="19"/>
                    </a:lnTo>
                    <a:lnTo>
                      <a:pt x="35" y="26"/>
                    </a:lnTo>
                    <a:lnTo>
                      <a:pt x="29" y="32"/>
                    </a:lnTo>
                    <a:lnTo>
                      <a:pt x="25" y="39"/>
                    </a:lnTo>
                    <a:lnTo>
                      <a:pt x="21" y="45"/>
                    </a:lnTo>
                    <a:lnTo>
                      <a:pt x="18" y="51"/>
                    </a:lnTo>
                    <a:lnTo>
                      <a:pt x="16" y="57"/>
                    </a:lnTo>
                    <a:lnTo>
                      <a:pt x="12" y="64"/>
                    </a:lnTo>
                    <a:lnTo>
                      <a:pt x="10" y="70"/>
                    </a:lnTo>
                    <a:lnTo>
                      <a:pt x="8" y="78"/>
                    </a:lnTo>
                    <a:lnTo>
                      <a:pt x="6" y="83"/>
                    </a:lnTo>
                    <a:lnTo>
                      <a:pt x="4" y="91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0" y="125"/>
                    </a:lnTo>
                    <a:lnTo>
                      <a:pt x="2" y="131"/>
                    </a:lnTo>
                    <a:lnTo>
                      <a:pt x="2" y="138"/>
                    </a:lnTo>
                    <a:lnTo>
                      <a:pt x="2" y="144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71"/>
                    </a:lnTo>
                    <a:lnTo>
                      <a:pt x="12" y="175"/>
                    </a:lnTo>
                    <a:lnTo>
                      <a:pt x="14" y="180"/>
                    </a:lnTo>
                    <a:lnTo>
                      <a:pt x="16" y="184"/>
                    </a:lnTo>
                    <a:lnTo>
                      <a:pt x="18" y="190"/>
                    </a:lnTo>
                    <a:lnTo>
                      <a:pt x="18" y="194"/>
                    </a:lnTo>
                    <a:lnTo>
                      <a:pt x="21" y="199"/>
                    </a:lnTo>
                    <a:lnTo>
                      <a:pt x="23" y="207"/>
                    </a:lnTo>
                    <a:lnTo>
                      <a:pt x="27" y="213"/>
                    </a:lnTo>
                    <a:lnTo>
                      <a:pt x="31" y="218"/>
                    </a:lnTo>
                    <a:lnTo>
                      <a:pt x="33" y="224"/>
                    </a:lnTo>
                    <a:lnTo>
                      <a:pt x="37" y="230"/>
                    </a:lnTo>
                    <a:lnTo>
                      <a:pt x="38" y="233"/>
                    </a:lnTo>
                    <a:lnTo>
                      <a:pt x="42" y="239"/>
                    </a:lnTo>
                    <a:lnTo>
                      <a:pt x="46" y="245"/>
                    </a:lnTo>
                    <a:lnTo>
                      <a:pt x="48" y="247"/>
                    </a:lnTo>
                    <a:lnTo>
                      <a:pt x="48" y="249"/>
                    </a:lnTo>
                    <a:lnTo>
                      <a:pt x="48" y="247"/>
                    </a:lnTo>
                    <a:lnTo>
                      <a:pt x="46" y="243"/>
                    </a:lnTo>
                    <a:lnTo>
                      <a:pt x="44" y="237"/>
                    </a:lnTo>
                    <a:lnTo>
                      <a:pt x="42" y="232"/>
                    </a:lnTo>
                    <a:lnTo>
                      <a:pt x="40" y="228"/>
                    </a:lnTo>
                    <a:lnTo>
                      <a:pt x="40" y="222"/>
                    </a:lnTo>
                    <a:lnTo>
                      <a:pt x="38" y="218"/>
                    </a:lnTo>
                    <a:lnTo>
                      <a:pt x="37" y="213"/>
                    </a:lnTo>
                    <a:lnTo>
                      <a:pt x="37" y="209"/>
                    </a:lnTo>
                    <a:lnTo>
                      <a:pt x="35" y="203"/>
                    </a:lnTo>
                    <a:lnTo>
                      <a:pt x="33" y="197"/>
                    </a:lnTo>
                    <a:lnTo>
                      <a:pt x="33" y="192"/>
                    </a:lnTo>
                    <a:lnTo>
                      <a:pt x="29" y="186"/>
                    </a:lnTo>
                    <a:lnTo>
                      <a:pt x="29" y="180"/>
                    </a:lnTo>
                    <a:lnTo>
                      <a:pt x="27" y="173"/>
                    </a:lnTo>
                    <a:lnTo>
                      <a:pt x="25" y="167"/>
                    </a:lnTo>
                    <a:lnTo>
                      <a:pt x="23" y="161"/>
                    </a:lnTo>
                    <a:lnTo>
                      <a:pt x="23" y="154"/>
                    </a:lnTo>
                    <a:lnTo>
                      <a:pt x="21" y="150"/>
                    </a:lnTo>
                    <a:lnTo>
                      <a:pt x="21" y="144"/>
                    </a:lnTo>
                    <a:lnTo>
                      <a:pt x="19" y="136"/>
                    </a:lnTo>
                    <a:lnTo>
                      <a:pt x="19" y="131"/>
                    </a:lnTo>
                    <a:lnTo>
                      <a:pt x="19" y="125"/>
                    </a:lnTo>
                    <a:lnTo>
                      <a:pt x="19" y="119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9" y="104"/>
                    </a:lnTo>
                    <a:lnTo>
                      <a:pt x="19" y="100"/>
                    </a:lnTo>
                    <a:lnTo>
                      <a:pt x="19" y="95"/>
                    </a:lnTo>
                    <a:lnTo>
                      <a:pt x="21" y="91"/>
                    </a:lnTo>
                    <a:lnTo>
                      <a:pt x="21" y="85"/>
                    </a:lnTo>
                    <a:lnTo>
                      <a:pt x="23" y="81"/>
                    </a:lnTo>
                    <a:lnTo>
                      <a:pt x="25" y="76"/>
                    </a:lnTo>
                    <a:lnTo>
                      <a:pt x="25" y="72"/>
                    </a:lnTo>
                    <a:lnTo>
                      <a:pt x="29" y="66"/>
                    </a:lnTo>
                    <a:lnTo>
                      <a:pt x="31" y="62"/>
                    </a:lnTo>
                    <a:lnTo>
                      <a:pt x="33" y="57"/>
                    </a:lnTo>
                    <a:lnTo>
                      <a:pt x="35" y="53"/>
                    </a:lnTo>
                    <a:lnTo>
                      <a:pt x="37" y="47"/>
                    </a:lnTo>
                    <a:lnTo>
                      <a:pt x="38" y="43"/>
                    </a:lnTo>
                    <a:lnTo>
                      <a:pt x="40" y="39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48" y="26"/>
                    </a:lnTo>
                    <a:lnTo>
                      <a:pt x="50" y="22"/>
                    </a:lnTo>
                    <a:lnTo>
                      <a:pt x="52" y="17"/>
                    </a:lnTo>
                    <a:lnTo>
                      <a:pt x="56" y="13"/>
                    </a:lnTo>
                    <a:lnTo>
                      <a:pt x="57" y="11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6364288" y="3973513"/>
                <a:ext cx="73025" cy="71437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4" y="59"/>
                  </a:cxn>
                  <a:cxn ang="0">
                    <a:pos x="4" y="55"/>
                  </a:cxn>
                  <a:cxn ang="0">
                    <a:pos x="8" y="52"/>
                  </a:cxn>
                  <a:cxn ang="0">
                    <a:pos x="10" y="48"/>
                  </a:cxn>
                  <a:cxn ang="0">
                    <a:pos x="12" y="42"/>
                  </a:cxn>
                  <a:cxn ang="0">
                    <a:pos x="16" y="36"/>
                  </a:cxn>
                  <a:cxn ang="0">
                    <a:pos x="17" y="31"/>
                  </a:cxn>
                  <a:cxn ang="0">
                    <a:pos x="21" y="27"/>
                  </a:cxn>
                  <a:cxn ang="0">
                    <a:pos x="23" y="21"/>
                  </a:cxn>
                  <a:cxn ang="0">
                    <a:pos x="25" y="15"/>
                  </a:cxn>
                  <a:cxn ang="0">
                    <a:pos x="27" y="12"/>
                  </a:cxn>
                  <a:cxn ang="0">
                    <a:pos x="29" y="8"/>
                  </a:cxn>
                  <a:cxn ang="0">
                    <a:pos x="33" y="2"/>
                  </a:cxn>
                  <a:cxn ang="0">
                    <a:pos x="36" y="0"/>
                  </a:cxn>
                  <a:cxn ang="0">
                    <a:pos x="40" y="2"/>
                  </a:cxn>
                  <a:cxn ang="0">
                    <a:pos x="48" y="4"/>
                  </a:cxn>
                  <a:cxn ang="0">
                    <a:pos x="52" y="6"/>
                  </a:cxn>
                  <a:cxn ang="0">
                    <a:pos x="55" y="8"/>
                  </a:cxn>
                  <a:cxn ang="0">
                    <a:pos x="61" y="12"/>
                  </a:cxn>
                  <a:cxn ang="0">
                    <a:pos x="67" y="13"/>
                  </a:cxn>
                  <a:cxn ang="0">
                    <a:pos x="71" y="15"/>
                  </a:cxn>
                  <a:cxn ang="0">
                    <a:pos x="74" y="17"/>
                  </a:cxn>
                  <a:cxn ang="0">
                    <a:pos x="78" y="19"/>
                  </a:cxn>
                  <a:cxn ang="0">
                    <a:pos x="82" y="21"/>
                  </a:cxn>
                  <a:cxn ang="0">
                    <a:pos x="88" y="23"/>
                  </a:cxn>
                  <a:cxn ang="0">
                    <a:pos x="92" y="25"/>
                  </a:cxn>
                  <a:cxn ang="0">
                    <a:pos x="54" y="91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92" h="91">
                    <a:moveTo>
                      <a:pt x="0" y="63"/>
                    </a:moveTo>
                    <a:lnTo>
                      <a:pt x="4" y="59"/>
                    </a:lnTo>
                    <a:lnTo>
                      <a:pt x="4" y="55"/>
                    </a:lnTo>
                    <a:lnTo>
                      <a:pt x="8" y="52"/>
                    </a:lnTo>
                    <a:lnTo>
                      <a:pt x="10" y="48"/>
                    </a:lnTo>
                    <a:lnTo>
                      <a:pt x="12" y="42"/>
                    </a:lnTo>
                    <a:lnTo>
                      <a:pt x="16" y="36"/>
                    </a:lnTo>
                    <a:lnTo>
                      <a:pt x="17" y="31"/>
                    </a:lnTo>
                    <a:lnTo>
                      <a:pt x="21" y="27"/>
                    </a:lnTo>
                    <a:lnTo>
                      <a:pt x="23" y="21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8"/>
                    </a:lnTo>
                    <a:lnTo>
                      <a:pt x="33" y="2"/>
                    </a:lnTo>
                    <a:lnTo>
                      <a:pt x="36" y="0"/>
                    </a:lnTo>
                    <a:lnTo>
                      <a:pt x="40" y="2"/>
                    </a:lnTo>
                    <a:lnTo>
                      <a:pt x="48" y="4"/>
                    </a:lnTo>
                    <a:lnTo>
                      <a:pt x="52" y="6"/>
                    </a:lnTo>
                    <a:lnTo>
                      <a:pt x="55" y="8"/>
                    </a:lnTo>
                    <a:lnTo>
                      <a:pt x="61" y="12"/>
                    </a:lnTo>
                    <a:lnTo>
                      <a:pt x="67" y="13"/>
                    </a:lnTo>
                    <a:lnTo>
                      <a:pt x="71" y="15"/>
                    </a:lnTo>
                    <a:lnTo>
                      <a:pt x="74" y="17"/>
                    </a:lnTo>
                    <a:lnTo>
                      <a:pt x="78" y="19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2" y="25"/>
                    </a:lnTo>
                    <a:lnTo>
                      <a:pt x="54" y="91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6261100" y="4016375"/>
                <a:ext cx="73025" cy="60325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5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30" y="4"/>
                  </a:cxn>
                  <a:cxn ang="0">
                    <a:pos x="36" y="4"/>
                  </a:cxn>
                  <a:cxn ang="0">
                    <a:pos x="42" y="8"/>
                  </a:cxn>
                  <a:cxn ang="0">
                    <a:pos x="50" y="10"/>
                  </a:cxn>
                  <a:cxn ang="0">
                    <a:pos x="55" y="12"/>
                  </a:cxn>
                  <a:cxn ang="0">
                    <a:pos x="61" y="14"/>
                  </a:cxn>
                  <a:cxn ang="0">
                    <a:pos x="69" y="16"/>
                  </a:cxn>
                  <a:cxn ang="0">
                    <a:pos x="72" y="17"/>
                  </a:cxn>
                  <a:cxn ang="0">
                    <a:pos x="78" y="21"/>
                  </a:cxn>
                  <a:cxn ang="0">
                    <a:pos x="82" y="21"/>
                  </a:cxn>
                  <a:cxn ang="0">
                    <a:pos x="86" y="23"/>
                  </a:cxn>
                  <a:cxn ang="0">
                    <a:pos x="88" y="23"/>
                  </a:cxn>
                  <a:cxn ang="0">
                    <a:pos x="89" y="25"/>
                  </a:cxn>
                  <a:cxn ang="0">
                    <a:pos x="93" y="76"/>
                  </a:cxn>
                  <a:cxn ang="0">
                    <a:pos x="0" y="52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93" h="76">
                    <a:moveTo>
                      <a:pt x="13" y="2"/>
                    </a:moveTo>
                    <a:lnTo>
                      <a:pt x="15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6" y="4"/>
                    </a:lnTo>
                    <a:lnTo>
                      <a:pt x="42" y="8"/>
                    </a:lnTo>
                    <a:lnTo>
                      <a:pt x="50" y="10"/>
                    </a:lnTo>
                    <a:lnTo>
                      <a:pt x="55" y="12"/>
                    </a:lnTo>
                    <a:lnTo>
                      <a:pt x="61" y="14"/>
                    </a:lnTo>
                    <a:lnTo>
                      <a:pt x="69" y="16"/>
                    </a:lnTo>
                    <a:lnTo>
                      <a:pt x="72" y="17"/>
                    </a:lnTo>
                    <a:lnTo>
                      <a:pt x="78" y="21"/>
                    </a:lnTo>
                    <a:lnTo>
                      <a:pt x="82" y="21"/>
                    </a:lnTo>
                    <a:lnTo>
                      <a:pt x="86" y="23"/>
                    </a:lnTo>
                    <a:lnTo>
                      <a:pt x="88" y="23"/>
                    </a:lnTo>
                    <a:lnTo>
                      <a:pt x="89" y="25"/>
                    </a:lnTo>
                    <a:lnTo>
                      <a:pt x="93" y="76"/>
                    </a:lnTo>
                    <a:lnTo>
                      <a:pt x="0" y="52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6303963" y="4116388"/>
                <a:ext cx="71437" cy="74612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40" y="0"/>
                  </a:cxn>
                  <a:cxn ang="0">
                    <a:pos x="90" y="15"/>
                  </a:cxn>
                  <a:cxn ang="0">
                    <a:pos x="61" y="93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90" h="93">
                    <a:moveTo>
                      <a:pt x="0" y="70"/>
                    </a:moveTo>
                    <a:lnTo>
                      <a:pt x="40" y="0"/>
                    </a:lnTo>
                    <a:lnTo>
                      <a:pt x="90" y="15"/>
                    </a:lnTo>
                    <a:lnTo>
                      <a:pt x="61" y="93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6400800" y="4071938"/>
                <a:ext cx="82550" cy="730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3"/>
                  </a:cxn>
                  <a:cxn ang="0">
                    <a:pos x="36" y="5"/>
                  </a:cxn>
                  <a:cxn ang="0">
                    <a:pos x="42" y="7"/>
                  </a:cxn>
                  <a:cxn ang="0">
                    <a:pos x="49" y="9"/>
                  </a:cxn>
                  <a:cxn ang="0">
                    <a:pos x="57" y="13"/>
                  </a:cxn>
                  <a:cxn ang="0">
                    <a:pos x="65" y="15"/>
                  </a:cxn>
                  <a:cxn ang="0">
                    <a:pos x="72" y="17"/>
                  </a:cxn>
                  <a:cxn ang="0">
                    <a:pos x="80" y="21"/>
                  </a:cxn>
                  <a:cxn ang="0">
                    <a:pos x="86" y="23"/>
                  </a:cxn>
                  <a:cxn ang="0">
                    <a:pos x="93" y="26"/>
                  </a:cxn>
                  <a:cxn ang="0">
                    <a:pos x="97" y="28"/>
                  </a:cxn>
                  <a:cxn ang="0">
                    <a:pos x="101" y="28"/>
                  </a:cxn>
                  <a:cxn ang="0">
                    <a:pos x="105" y="30"/>
                  </a:cxn>
                  <a:cxn ang="0">
                    <a:pos x="105" y="32"/>
                  </a:cxn>
                  <a:cxn ang="0">
                    <a:pos x="87" y="91"/>
                  </a:cxn>
                  <a:cxn ang="0">
                    <a:pos x="0" y="45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105" h="91">
                    <a:moveTo>
                      <a:pt x="19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3"/>
                    </a:lnTo>
                    <a:lnTo>
                      <a:pt x="36" y="5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57" y="13"/>
                    </a:lnTo>
                    <a:lnTo>
                      <a:pt x="65" y="15"/>
                    </a:lnTo>
                    <a:lnTo>
                      <a:pt x="72" y="17"/>
                    </a:lnTo>
                    <a:lnTo>
                      <a:pt x="80" y="21"/>
                    </a:lnTo>
                    <a:lnTo>
                      <a:pt x="86" y="23"/>
                    </a:lnTo>
                    <a:lnTo>
                      <a:pt x="93" y="26"/>
                    </a:lnTo>
                    <a:lnTo>
                      <a:pt x="97" y="28"/>
                    </a:lnTo>
                    <a:lnTo>
                      <a:pt x="101" y="28"/>
                    </a:lnTo>
                    <a:lnTo>
                      <a:pt x="105" y="30"/>
                    </a:lnTo>
                    <a:lnTo>
                      <a:pt x="105" y="32"/>
                    </a:lnTo>
                    <a:lnTo>
                      <a:pt x="87" y="91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6465888" y="4040188"/>
                <a:ext cx="52387" cy="138112"/>
              </a:xfrm>
              <a:custGeom>
                <a:avLst/>
                <a:gdLst/>
                <a:ahLst/>
                <a:cxnLst>
                  <a:cxn ang="0">
                    <a:pos x="64" y="24"/>
                  </a:cxn>
                  <a:cxn ang="0">
                    <a:pos x="64" y="30"/>
                  </a:cxn>
                  <a:cxn ang="0">
                    <a:pos x="66" y="38"/>
                  </a:cxn>
                  <a:cxn ang="0">
                    <a:pos x="66" y="45"/>
                  </a:cxn>
                  <a:cxn ang="0">
                    <a:pos x="66" y="53"/>
                  </a:cxn>
                  <a:cxn ang="0">
                    <a:pos x="66" y="61"/>
                  </a:cxn>
                  <a:cxn ang="0">
                    <a:pos x="66" y="66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2" y="87"/>
                  </a:cxn>
                  <a:cxn ang="0">
                    <a:pos x="61" y="95"/>
                  </a:cxn>
                  <a:cxn ang="0">
                    <a:pos x="59" y="102"/>
                  </a:cxn>
                  <a:cxn ang="0">
                    <a:pos x="57" y="108"/>
                  </a:cxn>
                  <a:cxn ang="0">
                    <a:pos x="53" y="116"/>
                  </a:cxn>
                  <a:cxn ang="0">
                    <a:pos x="53" y="121"/>
                  </a:cxn>
                  <a:cxn ang="0">
                    <a:pos x="49" y="129"/>
                  </a:cxn>
                  <a:cxn ang="0">
                    <a:pos x="45" y="137"/>
                  </a:cxn>
                  <a:cxn ang="0">
                    <a:pos x="42" y="142"/>
                  </a:cxn>
                  <a:cxn ang="0">
                    <a:pos x="38" y="148"/>
                  </a:cxn>
                  <a:cxn ang="0">
                    <a:pos x="32" y="152"/>
                  </a:cxn>
                  <a:cxn ang="0">
                    <a:pos x="28" y="158"/>
                  </a:cxn>
                  <a:cxn ang="0">
                    <a:pos x="23" y="161"/>
                  </a:cxn>
                  <a:cxn ang="0">
                    <a:pos x="17" y="165"/>
                  </a:cxn>
                  <a:cxn ang="0">
                    <a:pos x="13" y="167"/>
                  </a:cxn>
                  <a:cxn ang="0">
                    <a:pos x="7" y="171"/>
                  </a:cxn>
                  <a:cxn ang="0">
                    <a:pos x="4" y="173"/>
                  </a:cxn>
                  <a:cxn ang="0">
                    <a:pos x="0" y="171"/>
                  </a:cxn>
                  <a:cxn ang="0">
                    <a:pos x="5" y="165"/>
                  </a:cxn>
                  <a:cxn ang="0">
                    <a:pos x="9" y="158"/>
                  </a:cxn>
                  <a:cxn ang="0">
                    <a:pos x="13" y="150"/>
                  </a:cxn>
                  <a:cxn ang="0">
                    <a:pos x="19" y="142"/>
                  </a:cxn>
                  <a:cxn ang="0">
                    <a:pos x="24" y="135"/>
                  </a:cxn>
                  <a:cxn ang="0">
                    <a:pos x="26" y="131"/>
                  </a:cxn>
                  <a:cxn ang="0">
                    <a:pos x="28" y="125"/>
                  </a:cxn>
                  <a:cxn ang="0">
                    <a:pos x="30" y="121"/>
                  </a:cxn>
                  <a:cxn ang="0">
                    <a:pos x="34" y="118"/>
                  </a:cxn>
                  <a:cxn ang="0">
                    <a:pos x="38" y="110"/>
                  </a:cxn>
                  <a:cxn ang="0">
                    <a:pos x="43" y="102"/>
                  </a:cxn>
                  <a:cxn ang="0">
                    <a:pos x="45" y="95"/>
                  </a:cxn>
                  <a:cxn ang="0">
                    <a:pos x="49" y="91"/>
                  </a:cxn>
                  <a:cxn ang="0">
                    <a:pos x="51" y="87"/>
                  </a:cxn>
                  <a:cxn ang="0">
                    <a:pos x="53" y="85"/>
                  </a:cxn>
                  <a:cxn ang="0">
                    <a:pos x="53" y="82"/>
                  </a:cxn>
                  <a:cxn ang="0">
                    <a:pos x="53" y="78"/>
                  </a:cxn>
                  <a:cxn ang="0">
                    <a:pos x="53" y="72"/>
                  </a:cxn>
                  <a:cxn ang="0">
                    <a:pos x="53" y="68"/>
                  </a:cxn>
                  <a:cxn ang="0">
                    <a:pos x="53" y="61"/>
                  </a:cxn>
                  <a:cxn ang="0">
                    <a:pos x="53" y="53"/>
                  </a:cxn>
                  <a:cxn ang="0">
                    <a:pos x="53" y="45"/>
                  </a:cxn>
                  <a:cxn ang="0">
                    <a:pos x="53" y="38"/>
                  </a:cxn>
                  <a:cxn ang="0">
                    <a:pos x="53" y="30"/>
                  </a:cxn>
                  <a:cxn ang="0">
                    <a:pos x="55" y="23"/>
                  </a:cxn>
                  <a:cxn ang="0">
                    <a:pos x="55" y="17"/>
                  </a:cxn>
                  <a:cxn ang="0">
                    <a:pos x="55" y="11"/>
                  </a:cxn>
                  <a:cxn ang="0">
                    <a:pos x="55" y="5"/>
                  </a:cxn>
                  <a:cxn ang="0">
                    <a:pos x="55" y="2"/>
                  </a:cxn>
                  <a:cxn ang="0">
                    <a:pos x="55" y="0"/>
                  </a:cxn>
                  <a:cxn ang="0">
                    <a:pos x="57" y="0"/>
                  </a:cxn>
                  <a:cxn ang="0">
                    <a:pos x="64" y="24"/>
                  </a:cxn>
                  <a:cxn ang="0">
                    <a:pos x="64" y="24"/>
                  </a:cxn>
                </a:cxnLst>
                <a:rect l="0" t="0" r="r" b="b"/>
                <a:pathLst>
                  <a:path w="66" h="173">
                    <a:moveTo>
                      <a:pt x="64" y="24"/>
                    </a:moveTo>
                    <a:lnTo>
                      <a:pt x="64" y="30"/>
                    </a:lnTo>
                    <a:lnTo>
                      <a:pt x="66" y="38"/>
                    </a:lnTo>
                    <a:lnTo>
                      <a:pt x="66" y="45"/>
                    </a:lnTo>
                    <a:lnTo>
                      <a:pt x="66" y="53"/>
                    </a:lnTo>
                    <a:lnTo>
                      <a:pt x="66" y="61"/>
                    </a:lnTo>
                    <a:lnTo>
                      <a:pt x="66" y="66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2" y="87"/>
                    </a:lnTo>
                    <a:lnTo>
                      <a:pt x="61" y="95"/>
                    </a:lnTo>
                    <a:lnTo>
                      <a:pt x="59" y="102"/>
                    </a:lnTo>
                    <a:lnTo>
                      <a:pt x="57" y="108"/>
                    </a:lnTo>
                    <a:lnTo>
                      <a:pt x="53" y="116"/>
                    </a:lnTo>
                    <a:lnTo>
                      <a:pt x="53" y="121"/>
                    </a:lnTo>
                    <a:lnTo>
                      <a:pt x="49" y="129"/>
                    </a:lnTo>
                    <a:lnTo>
                      <a:pt x="45" y="137"/>
                    </a:lnTo>
                    <a:lnTo>
                      <a:pt x="42" y="142"/>
                    </a:lnTo>
                    <a:lnTo>
                      <a:pt x="38" y="148"/>
                    </a:lnTo>
                    <a:lnTo>
                      <a:pt x="32" y="152"/>
                    </a:lnTo>
                    <a:lnTo>
                      <a:pt x="28" y="158"/>
                    </a:lnTo>
                    <a:lnTo>
                      <a:pt x="23" y="161"/>
                    </a:lnTo>
                    <a:lnTo>
                      <a:pt x="17" y="165"/>
                    </a:lnTo>
                    <a:lnTo>
                      <a:pt x="13" y="167"/>
                    </a:lnTo>
                    <a:lnTo>
                      <a:pt x="7" y="171"/>
                    </a:lnTo>
                    <a:lnTo>
                      <a:pt x="4" y="173"/>
                    </a:lnTo>
                    <a:lnTo>
                      <a:pt x="0" y="171"/>
                    </a:lnTo>
                    <a:lnTo>
                      <a:pt x="5" y="165"/>
                    </a:lnTo>
                    <a:lnTo>
                      <a:pt x="9" y="158"/>
                    </a:lnTo>
                    <a:lnTo>
                      <a:pt x="13" y="150"/>
                    </a:lnTo>
                    <a:lnTo>
                      <a:pt x="19" y="142"/>
                    </a:lnTo>
                    <a:lnTo>
                      <a:pt x="24" y="135"/>
                    </a:lnTo>
                    <a:lnTo>
                      <a:pt x="26" y="131"/>
                    </a:lnTo>
                    <a:lnTo>
                      <a:pt x="28" y="125"/>
                    </a:lnTo>
                    <a:lnTo>
                      <a:pt x="30" y="121"/>
                    </a:lnTo>
                    <a:lnTo>
                      <a:pt x="34" y="118"/>
                    </a:lnTo>
                    <a:lnTo>
                      <a:pt x="38" y="110"/>
                    </a:lnTo>
                    <a:lnTo>
                      <a:pt x="43" y="102"/>
                    </a:lnTo>
                    <a:lnTo>
                      <a:pt x="45" y="95"/>
                    </a:lnTo>
                    <a:lnTo>
                      <a:pt x="49" y="91"/>
                    </a:lnTo>
                    <a:lnTo>
                      <a:pt x="51" y="87"/>
                    </a:lnTo>
                    <a:lnTo>
                      <a:pt x="53" y="85"/>
                    </a:lnTo>
                    <a:lnTo>
                      <a:pt x="53" y="82"/>
                    </a:lnTo>
                    <a:lnTo>
                      <a:pt x="53" y="78"/>
                    </a:lnTo>
                    <a:lnTo>
                      <a:pt x="53" y="72"/>
                    </a:lnTo>
                    <a:lnTo>
                      <a:pt x="53" y="68"/>
                    </a:lnTo>
                    <a:lnTo>
                      <a:pt x="53" y="61"/>
                    </a:lnTo>
                    <a:lnTo>
                      <a:pt x="53" y="53"/>
                    </a:lnTo>
                    <a:lnTo>
                      <a:pt x="53" y="45"/>
                    </a:lnTo>
                    <a:lnTo>
                      <a:pt x="53" y="38"/>
                    </a:lnTo>
                    <a:lnTo>
                      <a:pt x="53" y="30"/>
                    </a:lnTo>
                    <a:lnTo>
                      <a:pt x="55" y="23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5"/>
                    </a:lnTo>
                    <a:lnTo>
                      <a:pt x="55" y="2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4" y="24"/>
                    </a:lnTo>
                    <a:lnTo>
                      <a:pt x="6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6334125" y="4035425"/>
                <a:ext cx="30162" cy="68262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29" y="2"/>
                  </a:cxn>
                  <a:cxn ang="0">
                    <a:pos x="25" y="6"/>
                  </a:cxn>
                  <a:cxn ang="0">
                    <a:pos x="21" y="6"/>
                  </a:cxn>
                  <a:cxn ang="0">
                    <a:pos x="14" y="12"/>
                  </a:cxn>
                  <a:cxn ang="0">
                    <a:pos x="10" y="17"/>
                  </a:cxn>
                  <a:cxn ang="0">
                    <a:pos x="4" y="21"/>
                  </a:cxn>
                  <a:cxn ang="0">
                    <a:pos x="4" y="27"/>
                  </a:cxn>
                  <a:cxn ang="0">
                    <a:pos x="2" y="32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2" y="48"/>
                  </a:cxn>
                  <a:cxn ang="0">
                    <a:pos x="4" y="53"/>
                  </a:cxn>
                  <a:cxn ang="0">
                    <a:pos x="4" y="59"/>
                  </a:cxn>
                  <a:cxn ang="0">
                    <a:pos x="6" y="61"/>
                  </a:cxn>
                  <a:cxn ang="0">
                    <a:pos x="10" y="67"/>
                  </a:cxn>
                  <a:cxn ang="0">
                    <a:pos x="12" y="69"/>
                  </a:cxn>
                  <a:cxn ang="0">
                    <a:pos x="14" y="72"/>
                  </a:cxn>
                  <a:cxn ang="0">
                    <a:pos x="17" y="76"/>
                  </a:cxn>
                  <a:cxn ang="0">
                    <a:pos x="19" y="80"/>
                  </a:cxn>
                  <a:cxn ang="0">
                    <a:pos x="25" y="84"/>
                  </a:cxn>
                  <a:cxn ang="0">
                    <a:pos x="27" y="86"/>
                  </a:cxn>
                  <a:cxn ang="0">
                    <a:pos x="34" y="88"/>
                  </a:cxn>
                  <a:cxn ang="0">
                    <a:pos x="31" y="84"/>
                  </a:cxn>
                  <a:cxn ang="0">
                    <a:pos x="27" y="76"/>
                  </a:cxn>
                  <a:cxn ang="0">
                    <a:pos x="23" y="72"/>
                  </a:cxn>
                  <a:cxn ang="0">
                    <a:pos x="21" y="69"/>
                  </a:cxn>
                  <a:cxn ang="0">
                    <a:pos x="19" y="65"/>
                  </a:cxn>
                  <a:cxn ang="0">
                    <a:pos x="17" y="59"/>
                  </a:cxn>
                  <a:cxn ang="0">
                    <a:pos x="17" y="55"/>
                  </a:cxn>
                  <a:cxn ang="0">
                    <a:pos x="15" y="48"/>
                  </a:cxn>
                  <a:cxn ang="0">
                    <a:pos x="17" y="40"/>
                  </a:cxn>
                  <a:cxn ang="0">
                    <a:pos x="17" y="36"/>
                  </a:cxn>
                  <a:cxn ang="0">
                    <a:pos x="19" y="31"/>
                  </a:cxn>
                  <a:cxn ang="0">
                    <a:pos x="19" y="27"/>
                  </a:cxn>
                  <a:cxn ang="0">
                    <a:pos x="21" y="23"/>
                  </a:cxn>
                  <a:cxn ang="0">
                    <a:pos x="27" y="15"/>
                  </a:cxn>
                  <a:cxn ang="0">
                    <a:pos x="31" y="10"/>
                  </a:cxn>
                  <a:cxn ang="0">
                    <a:pos x="34" y="6"/>
                  </a:cxn>
                  <a:cxn ang="0">
                    <a:pos x="38" y="0"/>
                  </a:cxn>
                  <a:cxn ang="0">
                    <a:pos x="34" y="2"/>
                  </a:cxn>
                  <a:cxn ang="0">
                    <a:pos x="34" y="2"/>
                  </a:cxn>
                </a:cxnLst>
                <a:rect l="0" t="0" r="r" b="b"/>
                <a:pathLst>
                  <a:path w="38" h="88">
                    <a:moveTo>
                      <a:pt x="34" y="2"/>
                    </a:moveTo>
                    <a:lnTo>
                      <a:pt x="29" y="2"/>
                    </a:lnTo>
                    <a:lnTo>
                      <a:pt x="25" y="6"/>
                    </a:lnTo>
                    <a:lnTo>
                      <a:pt x="21" y="6"/>
                    </a:lnTo>
                    <a:lnTo>
                      <a:pt x="14" y="12"/>
                    </a:lnTo>
                    <a:lnTo>
                      <a:pt x="10" y="17"/>
                    </a:lnTo>
                    <a:lnTo>
                      <a:pt x="4" y="21"/>
                    </a:lnTo>
                    <a:lnTo>
                      <a:pt x="4" y="27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4" y="53"/>
                    </a:lnTo>
                    <a:lnTo>
                      <a:pt x="4" y="59"/>
                    </a:lnTo>
                    <a:lnTo>
                      <a:pt x="6" y="61"/>
                    </a:lnTo>
                    <a:lnTo>
                      <a:pt x="10" y="67"/>
                    </a:lnTo>
                    <a:lnTo>
                      <a:pt x="12" y="69"/>
                    </a:lnTo>
                    <a:lnTo>
                      <a:pt x="14" y="72"/>
                    </a:lnTo>
                    <a:lnTo>
                      <a:pt x="17" y="76"/>
                    </a:lnTo>
                    <a:lnTo>
                      <a:pt x="19" y="80"/>
                    </a:lnTo>
                    <a:lnTo>
                      <a:pt x="25" y="84"/>
                    </a:lnTo>
                    <a:lnTo>
                      <a:pt x="27" y="86"/>
                    </a:lnTo>
                    <a:lnTo>
                      <a:pt x="34" y="88"/>
                    </a:lnTo>
                    <a:lnTo>
                      <a:pt x="31" y="84"/>
                    </a:lnTo>
                    <a:lnTo>
                      <a:pt x="27" y="76"/>
                    </a:lnTo>
                    <a:lnTo>
                      <a:pt x="23" y="72"/>
                    </a:lnTo>
                    <a:lnTo>
                      <a:pt x="21" y="69"/>
                    </a:lnTo>
                    <a:lnTo>
                      <a:pt x="19" y="65"/>
                    </a:lnTo>
                    <a:lnTo>
                      <a:pt x="17" y="59"/>
                    </a:lnTo>
                    <a:lnTo>
                      <a:pt x="17" y="55"/>
                    </a:lnTo>
                    <a:lnTo>
                      <a:pt x="15" y="48"/>
                    </a:lnTo>
                    <a:lnTo>
                      <a:pt x="17" y="40"/>
                    </a:lnTo>
                    <a:lnTo>
                      <a:pt x="17" y="36"/>
                    </a:lnTo>
                    <a:lnTo>
                      <a:pt x="19" y="31"/>
                    </a:lnTo>
                    <a:lnTo>
                      <a:pt x="19" y="27"/>
                    </a:lnTo>
                    <a:lnTo>
                      <a:pt x="21" y="23"/>
                    </a:lnTo>
                    <a:lnTo>
                      <a:pt x="27" y="15"/>
                    </a:lnTo>
                    <a:lnTo>
                      <a:pt x="31" y="10"/>
                    </a:lnTo>
                    <a:lnTo>
                      <a:pt x="34" y="6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6270625" y="4037013"/>
                <a:ext cx="38100" cy="142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27" y="8"/>
                  </a:cxn>
                  <a:cxn ang="0">
                    <a:pos x="37" y="11"/>
                  </a:cxn>
                  <a:cxn ang="0">
                    <a:pos x="42" y="15"/>
                  </a:cxn>
                  <a:cxn ang="0">
                    <a:pos x="46" y="19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2" y="19"/>
                  </a:cxn>
                  <a:cxn ang="0">
                    <a:pos x="37" y="15"/>
                  </a:cxn>
                  <a:cxn ang="0">
                    <a:pos x="27" y="15"/>
                  </a:cxn>
                  <a:cxn ang="0">
                    <a:pos x="19" y="13"/>
                  </a:cxn>
                  <a:cxn ang="0">
                    <a:pos x="12" y="11"/>
                  </a:cxn>
                  <a:cxn ang="0">
                    <a:pos x="6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48" h="19">
                    <a:moveTo>
                      <a:pt x="6" y="0"/>
                    </a:moveTo>
                    <a:lnTo>
                      <a:pt x="12" y="4"/>
                    </a:lnTo>
                    <a:lnTo>
                      <a:pt x="19" y="6"/>
                    </a:lnTo>
                    <a:lnTo>
                      <a:pt x="27" y="8"/>
                    </a:lnTo>
                    <a:lnTo>
                      <a:pt x="37" y="11"/>
                    </a:lnTo>
                    <a:lnTo>
                      <a:pt x="42" y="15"/>
                    </a:lnTo>
                    <a:lnTo>
                      <a:pt x="46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2" y="19"/>
                    </a:lnTo>
                    <a:lnTo>
                      <a:pt x="37" y="15"/>
                    </a:lnTo>
                    <a:lnTo>
                      <a:pt x="27" y="15"/>
                    </a:lnTo>
                    <a:lnTo>
                      <a:pt x="19" y="13"/>
                    </a:lnTo>
                    <a:lnTo>
                      <a:pt x="12" y="11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6383338" y="3987800"/>
                <a:ext cx="28575" cy="412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2"/>
                  </a:cxn>
                  <a:cxn ang="0">
                    <a:pos x="19" y="6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2" y="23"/>
                  </a:cxn>
                  <a:cxn ang="0">
                    <a:pos x="10" y="27"/>
                  </a:cxn>
                  <a:cxn ang="0">
                    <a:pos x="8" y="33"/>
                  </a:cxn>
                  <a:cxn ang="0">
                    <a:pos x="6" y="36"/>
                  </a:cxn>
                  <a:cxn ang="0">
                    <a:pos x="4" y="40"/>
                  </a:cxn>
                  <a:cxn ang="0">
                    <a:pos x="2" y="44"/>
                  </a:cxn>
                  <a:cxn ang="0">
                    <a:pos x="2" y="48"/>
                  </a:cxn>
                  <a:cxn ang="0">
                    <a:pos x="0" y="52"/>
                  </a:cxn>
                  <a:cxn ang="0">
                    <a:pos x="2" y="52"/>
                  </a:cxn>
                  <a:cxn ang="0">
                    <a:pos x="2" y="48"/>
                  </a:cxn>
                  <a:cxn ang="0">
                    <a:pos x="6" y="40"/>
                  </a:cxn>
                  <a:cxn ang="0">
                    <a:pos x="12" y="33"/>
                  </a:cxn>
                  <a:cxn ang="0">
                    <a:pos x="19" y="25"/>
                  </a:cxn>
                  <a:cxn ang="0">
                    <a:pos x="25" y="17"/>
                  </a:cxn>
                  <a:cxn ang="0">
                    <a:pos x="31" y="12"/>
                  </a:cxn>
                  <a:cxn ang="0">
                    <a:pos x="34" y="6"/>
                  </a:cxn>
                  <a:cxn ang="0">
                    <a:pos x="36" y="6"/>
                  </a:cxn>
                  <a:cxn ang="0">
                    <a:pos x="25" y="0"/>
                  </a:cxn>
                  <a:cxn ang="0">
                    <a:pos x="25" y="0"/>
                  </a:cxn>
                </a:cxnLst>
                <a:rect l="0" t="0" r="r" b="b"/>
                <a:pathLst>
                  <a:path w="36" h="52">
                    <a:moveTo>
                      <a:pt x="25" y="0"/>
                    </a:moveTo>
                    <a:lnTo>
                      <a:pt x="21" y="2"/>
                    </a:lnTo>
                    <a:lnTo>
                      <a:pt x="19" y="6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8" y="33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48"/>
                    </a:lnTo>
                    <a:lnTo>
                      <a:pt x="6" y="40"/>
                    </a:lnTo>
                    <a:lnTo>
                      <a:pt x="12" y="33"/>
                    </a:lnTo>
                    <a:lnTo>
                      <a:pt x="19" y="25"/>
                    </a:lnTo>
                    <a:lnTo>
                      <a:pt x="25" y="17"/>
                    </a:lnTo>
                    <a:lnTo>
                      <a:pt x="31" y="12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6324600" y="4137025"/>
                <a:ext cx="20637" cy="381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" y="38"/>
                  </a:cxn>
                  <a:cxn ang="0">
                    <a:pos x="4" y="33"/>
                  </a:cxn>
                  <a:cxn ang="0">
                    <a:pos x="9" y="25"/>
                  </a:cxn>
                  <a:cxn ang="0">
                    <a:pos x="13" y="19"/>
                  </a:cxn>
                  <a:cxn ang="0">
                    <a:pos x="17" y="12"/>
                  </a:cxn>
                  <a:cxn ang="0">
                    <a:pos x="21" y="6"/>
                  </a:cxn>
                  <a:cxn ang="0">
                    <a:pos x="23" y="2"/>
                  </a:cxn>
                  <a:cxn ang="0">
                    <a:pos x="25" y="0"/>
                  </a:cxn>
                  <a:cxn ang="0">
                    <a:pos x="13" y="48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5" h="48">
                    <a:moveTo>
                      <a:pt x="0" y="42"/>
                    </a:moveTo>
                    <a:lnTo>
                      <a:pt x="2" y="38"/>
                    </a:lnTo>
                    <a:lnTo>
                      <a:pt x="4" y="33"/>
                    </a:lnTo>
                    <a:lnTo>
                      <a:pt x="9" y="25"/>
                    </a:lnTo>
                    <a:lnTo>
                      <a:pt x="13" y="19"/>
                    </a:lnTo>
                    <a:lnTo>
                      <a:pt x="17" y="12"/>
                    </a:lnTo>
                    <a:lnTo>
                      <a:pt x="21" y="6"/>
                    </a:lnTo>
                    <a:lnTo>
                      <a:pt x="23" y="2"/>
                    </a:lnTo>
                    <a:lnTo>
                      <a:pt x="25" y="0"/>
                    </a:lnTo>
                    <a:lnTo>
                      <a:pt x="13" y="48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6424613" y="4094163"/>
                <a:ext cx="41275" cy="2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9" y="6"/>
                  </a:cxn>
                  <a:cxn ang="0">
                    <a:pos x="25" y="8"/>
                  </a:cxn>
                  <a:cxn ang="0">
                    <a:pos x="29" y="10"/>
                  </a:cxn>
                  <a:cxn ang="0">
                    <a:pos x="37" y="12"/>
                  </a:cxn>
                  <a:cxn ang="0">
                    <a:pos x="44" y="14"/>
                  </a:cxn>
                  <a:cxn ang="0">
                    <a:pos x="50" y="16"/>
                  </a:cxn>
                  <a:cxn ang="0">
                    <a:pos x="52" y="16"/>
                  </a:cxn>
                  <a:cxn ang="0">
                    <a:pos x="38" y="2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27">
                    <a:moveTo>
                      <a:pt x="0" y="0"/>
                    </a:moveTo>
                    <a:lnTo>
                      <a:pt x="4" y="2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5" y="8"/>
                    </a:lnTo>
                    <a:lnTo>
                      <a:pt x="29" y="10"/>
                    </a:lnTo>
                    <a:lnTo>
                      <a:pt x="37" y="12"/>
                    </a:lnTo>
                    <a:lnTo>
                      <a:pt x="44" y="14"/>
                    </a:lnTo>
                    <a:lnTo>
                      <a:pt x="50" y="16"/>
                    </a:lnTo>
                    <a:lnTo>
                      <a:pt x="52" y="16"/>
                    </a:lnTo>
                    <a:lnTo>
                      <a:pt x="38" y="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6532563" y="3576638"/>
                <a:ext cx="49212" cy="2571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0"/>
                  </a:cxn>
                  <a:cxn ang="0">
                    <a:pos x="0" y="51"/>
                  </a:cxn>
                  <a:cxn ang="0">
                    <a:pos x="0" y="72"/>
                  </a:cxn>
                  <a:cxn ang="0">
                    <a:pos x="0" y="91"/>
                  </a:cxn>
                  <a:cxn ang="0">
                    <a:pos x="2" y="114"/>
                  </a:cxn>
                  <a:cxn ang="0">
                    <a:pos x="2" y="135"/>
                  </a:cxn>
                  <a:cxn ang="0">
                    <a:pos x="2" y="154"/>
                  </a:cxn>
                  <a:cxn ang="0">
                    <a:pos x="6" y="175"/>
                  </a:cxn>
                  <a:cxn ang="0">
                    <a:pos x="6" y="194"/>
                  </a:cxn>
                  <a:cxn ang="0">
                    <a:pos x="10" y="213"/>
                  </a:cxn>
                  <a:cxn ang="0">
                    <a:pos x="10" y="228"/>
                  </a:cxn>
                  <a:cxn ang="0">
                    <a:pos x="10" y="245"/>
                  </a:cxn>
                  <a:cxn ang="0">
                    <a:pos x="12" y="260"/>
                  </a:cxn>
                  <a:cxn ang="0">
                    <a:pos x="14" y="276"/>
                  </a:cxn>
                  <a:cxn ang="0">
                    <a:pos x="16" y="287"/>
                  </a:cxn>
                  <a:cxn ang="0">
                    <a:pos x="18" y="304"/>
                  </a:cxn>
                  <a:cxn ang="0">
                    <a:pos x="19" y="319"/>
                  </a:cxn>
                  <a:cxn ang="0">
                    <a:pos x="19" y="323"/>
                  </a:cxn>
                  <a:cxn ang="0">
                    <a:pos x="59" y="318"/>
                  </a:cxn>
                  <a:cxn ang="0">
                    <a:pos x="59" y="302"/>
                  </a:cxn>
                  <a:cxn ang="0">
                    <a:pos x="59" y="291"/>
                  </a:cxn>
                  <a:cxn ang="0">
                    <a:pos x="59" y="276"/>
                  </a:cxn>
                  <a:cxn ang="0">
                    <a:pos x="61" y="259"/>
                  </a:cxn>
                  <a:cxn ang="0">
                    <a:pos x="61" y="240"/>
                  </a:cxn>
                  <a:cxn ang="0">
                    <a:pos x="61" y="219"/>
                  </a:cxn>
                  <a:cxn ang="0">
                    <a:pos x="61" y="198"/>
                  </a:cxn>
                  <a:cxn ang="0">
                    <a:pos x="61" y="175"/>
                  </a:cxn>
                  <a:cxn ang="0">
                    <a:pos x="61" y="154"/>
                  </a:cxn>
                  <a:cxn ang="0">
                    <a:pos x="61" y="133"/>
                  </a:cxn>
                  <a:cxn ang="0">
                    <a:pos x="61" y="110"/>
                  </a:cxn>
                  <a:cxn ang="0">
                    <a:pos x="61" y="89"/>
                  </a:cxn>
                  <a:cxn ang="0">
                    <a:pos x="61" y="70"/>
                  </a:cxn>
                  <a:cxn ang="0">
                    <a:pos x="61" y="53"/>
                  </a:cxn>
                  <a:cxn ang="0">
                    <a:pos x="59" y="36"/>
                  </a:cxn>
                  <a:cxn ang="0">
                    <a:pos x="57" y="23"/>
                  </a:cxn>
                  <a:cxn ang="0">
                    <a:pos x="57" y="11"/>
                  </a:cxn>
                  <a:cxn ang="0">
                    <a:pos x="54" y="6"/>
                  </a:cxn>
                  <a:cxn ang="0">
                    <a:pos x="40" y="6"/>
                  </a:cxn>
                  <a:cxn ang="0">
                    <a:pos x="29" y="4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</a:cxnLst>
                <a:rect l="0" t="0" r="r" b="b"/>
                <a:pathLst>
                  <a:path w="63" h="323">
                    <a:moveTo>
                      <a:pt x="2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9"/>
                    </a:lnTo>
                    <a:lnTo>
                      <a:pt x="2" y="106"/>
                    </a:lnTo>
                    <a:lnTo>
                      <a:pt x="2" y="114"/>
                    </a:lnTo>
                    <a:lnTo>
                      <a:pt x="2" y="120"/>
                    </a:lnTo>
                    <a:lnTo>
                      <a:pt x="2" y="127"/>
                    </a:lnTo>
                    <a:lnTo>
                      <a:pt x="2" y="135"/>
                    </a:lnTo>
                    <a:lnTo>
                      <a:pt x="2" y="141"/>
                    </a:lnTo>
                    <a:lnTo>
                      <a:pt x="2" y="148"/>
                    </a:lnTo>
                    <a:lnTo>
                      <a:pt x="2" y="154"/>
                    </a:lnTo>
                    <a:lnTo>
                      <a:pt x="4" y="162"/>
                    </a:lnTo>
                    <a:lnTo>
                      <a:pt x="4" y="167"/>
                    </a:lnTo>
                    <a:lnTo>
                      <a:pt x="6" y="175"/>
                    </a:lnTo>
                    <a:lnTo>
                      <a:pt x="6" y="181"/>
                    </a:lnTo>
                    <a:lnTo>
                      <a:pt x="6" y="188"/>
                    </a:lnTo>
                    <a:lnTo>
                      <a:pt x="6" y="194"/>
                    </a:lnTo>
                    <a:lnTo>
                      <a:pt x="8" y="200"/>
                    </a:lnTo>
                    <a:lnTo>
                      <a:pt x="8" y="205"/>
                    </a:lnTo>
                    <a:lnTo>
                      <a:pt x="10" y="213"/>
                    </a:lnTo>
                    <a:lnTo>
                      <a:pt x="10" y="217"/>
                    </a:lnTo>
                    <a:lnTo>
                      <a:pt x="10" y="224"/>
                    </a:lnTo>
                    <a:lnTo>
                      <a:pt x="10" y="228"/>
                    </a:lnTo>
                    <a:lnTo>
                      <a:pt x="10" y="236"/>
                    </a:lnTo>
                    <a:lnTo>
                      <a:pt x="10" y="240"/>
                    </a:lnTo>
                    <a:lnTo>
                      <a:pt x="10" y="245"/>
                    </a:lnTo>
                    <a:lnTo>
                      <a:pt x="12" y="251"/>
                    </a:lnTo>
                    <a:lnTo>
                      <a:pt x="12" y="257"/>
                    </a:lnTo>
                    <a:lnTo>
                      <a:pt x="12" y="260"/>
                    </a:lnTo>
                    <a:lnTo>
                      <a:pt x="12" y="266"/>
                    </a:lnTo>
                    <a:lnTo>
                      <a:pt x="12" y="270"/>
                    </a:lnTo>
                    <a:lnTo>
                      <a:pt x="14" y="276"/>
                    </a:lnTo>
                    <a:lnTo>
                      <a:pt x="14" y="279"/>
                    </a:lnTo>
                    <a:lnTo>
                      <a:pt x="16" y="283"/>
                    </a:lnTo>
                    <a:lnTo>
                      <a:pt x="16" y="287"/>
                    </a:lnTo>
                    <a:lnTo>
                      <a:pt x="16" y="291"/>
                    </a:lnTo>
                    <a:lnTo>
                      <a:pt x="16" y="298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9" y="314"/>
                    </a:lnTo>
                    <a:lnTo>
                      <a:pt x="19" y="319"/>
                    </a:lnTo>
                    <a:lnTo>
                      <a:pt x="19" y="321"/>
                    </a:lnTo>
                    <a:lnTo>
                      <a:pt x="19" y="323"/>
                    </a:lnTo>
                    <a:lnTo>
                      <a:pt x="19" y="323"/>
                    </a:lnTo>
                    <a:lnTo>
                      <a:pt x="59" y="321"/>
                    </a:lnTo>
                    <a:lnTo>
                      <a:pt x="59" y="319"/>
                    </a:lnTo>
                    <a:lnTo>
                      <a:pt x="59" y="318"/>
                    </a:lnTo>
                    <a:lnTo>
                      <a:pt x="59" y="312"/>
                    </a:lnTo>
                    <a:lnTo>
                      <a:pt x="59" y="306"/>
                    </a:lnTo>
                    <a:lnTo>
                      <a:pt x="59" y="302"/>
                    </a:lnTo>
                    <a:lnTo>
                      <a:pt x="59" y="298"/>
                    </a:lnTo>
                    <a:lnTo>
                      <a:pt x="59" y="295"/>
                    </a:lnTo>
                    <a:lnTo>
                      <a:pt x="59" y="291"/>
                    </a:lnTo>
                    <a:lnTo>
                      <a:pt x="59" y="285"/>
                    </a:lnTo>
                    <a:lnTo>
                      <a:pt x="59" y="279"/>
                    </a:lnTo>
                    <a:lnTo>
                      <a:pt x="59" y="276"/>
                    </a:lnTo>
                    <a:lnTo>
                      <a:pt x="61" y="270"/>
                    </a:lnTo>
                    <a:lnTo>
                      <a:pt x="61" y="264"/>
                    </a:lnTo>
                    <a:lnTo>
                      <a:pt x="61" y="259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1" y="240"/>
                    </a:lnTo>
                    <a:lnTo>
                      <a:pt x="61" y="232"/>
                    </a:lnTo>
                    <a:lnTo>
                      <a:pt x="61" y="224"/>
                    </a:lnTo>
                    <a:lnTo>
                      <a:pt x="61" y="219"/>
                    </a:lnTo>
                    <a:lnTo>
                      <a:pt x="61" y="211"/>
                    </a:lnTo>
                    <a:lnTo>
                      <a:pt x="61" y="205"/>
                    </a:lnTo>
                    <a:lnTo>
                      <a:pt x="61" y="198"/>
                    </a:lnTo>
                    <a:lnTo>
                      <a:pt x="61" y="190"/>
                    </a:lnTo>
                    <a:lnTo>
                      <a:pt x="61" y="182"/>
                    </a:lnTo>
                    <a:lnTo>
                      <a:pt x="61" y="175"/>
                    </a:lnTo>
                    <a:lnTo>
                      <a:pt x="61" y="167"/>
                    </a:lnTo>
                    <a:lnTo>
                      <a:pt x="63" y="162"/>
                    </a:lnTo>
                    <a:lnTo>
                      <a:pt x="61" y="154"/>
                    </a:lnTo>
                    <a:lnTo>
                      <a:pt x="61" y="146"/>
                    </a:lnTo>
                    <a:lnTo>
                      <a:pt x="61" y="139"/>
                    </a:lnTo>
                    <a:lnTo>
                      <a:pt x="61" y="133"/>
                    </a:lnTo>
                    <a:lnTo>
                      <a:pt x="61" y="125"/>
                    </a:lnTo>
                    <a:lnTo>
                      <a:pt x="61" y="118"/>
                    </a:lnTo>
                    <a:lnTo>
                      <a:pt x="61" y="110"/>
                    </a:lnTo>
                    <a:lnTo>
                      <a:pt x="61" y="103"/>
                    </a:lnTo>
                    <a:lnTo>
                      <a:pt x="61" y="95"/>
                    </a:lnTo>
                    <a:lnTo>
                      <a:pt x="61" y="89"/>
                    </a:lnTo>
                    <a:lnTo>
                      <a:pt x="61" y="82"/>
                    </a:lnTo>
                    <a:lnTo>
                      <a:pt x="61" y="76"/>
                    </a:lnTo>
                    <a:lnTo>
                      <a:pt x="61" y="70"/>
                    </a:lnTo>
                    <a:lnTo>
                      <a:pt x="61" y="65"/>
                    </a:lnTo>
                    <a:lnTo>
                      <a:pt x="61" y="57"/>
                    </a:lnTo>
                    <a:lnTo>
                      <a:pt x="61" y="53"/>
                    </a:lnTo>
                    <a:lnTo>
                      <a:pt x="61" y="47"/>
                    </a:lnTo>
                    <a:lnTo>
                      <a:pt x="59" y="42"/>
                    </a:lnTo>
                    <a:lnTo>
                      <a:pt x="59" y="36"/>
                    </a:lnTo>
                    <a:lnTo>
                      <a:pt x="59" y="32"/>
                    </a:lnTo>
                    <a:lnTo>
                      <a:pt x="59" y="28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7" y="11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0" y="6"/>
                    </a:lnTo>
                    <a:lnTo>
                      <a:pt x="46" y="6"/>
                    </a:lnTo>
                    <a:lnTo>
                      <a:pt x="40" y="6"/>
                    </a:lnTo>
                    <a:lnTo>
                      <a:pt x="37" y="6"/>
                    </a:lnTo>
                    <a:lnTo>
                      <a:pt x="33" y="4"/>
                    </a:lnTo>
                    <a:lnTo>
                      <a:pt x="29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6546850" y="3606800"/>
                <a:ext cx="20637" cy="195262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0" y="17"/>
                  </a:cxn>
                  <a:cxn ang="0">
                    <a:pos x="0" y="28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0" y="57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0" y="86"/>
                  </a:cxn>
                  <a:cxn ang="0">
                    <a:pos x="0" y="95"/>
                  </a:cxn>
                  <a:cxn ang="0">
                    <a:pos x="0" y="106"/>
                  </a:cxn>
                  <a:cxn ang="0">
                    <a:pos x="2" y="116"/>
                  </a:cxn>
                  <a:cxn ang="0">
                    <a:pos x="4" y="127"/>
                  </a:cxn>
                  <a:cxn ang="0">
                    <a:pos x="4" y="137"/>
                  </a:cxn>
                  <a:cxn ang="0">
                    <a:pos x="4" y="148"/>
                  </a:cxn>
                  <a:cxn ang="0">
                    <a:pos x="4" y="158"/>
                  </a:cxn>
                  <a:cxn ang="0">
                    <a:pos x="4" y="169"/>
                  </a:cxn>
                  <a:cxn ang="0">
                    <a:pos x="6" y="179"/>
                  </a:cxn>
                  <a:cxn ang="0">
                    <a:pos x="6" y="186"/>
                  </a:cxn>
                  <a:cxn ang="0">
                    <a:pos x="6" y="196"/>
                  </a:cxn>
                  <a:cxn ang="0">
                    <a:pos x="8" y="205"/>
                  </a:cxn>
                  <a:cxn ang="0">
                    <a:pos x="10" y="217"/>
                  </a:cxn>
                  <a:cxn ang="0">
                    <a:pos x="10" y="228"/>
                  </a:cxn>
                  <a:cxn ang="0">
                    <a:pos x="14" y="238"/>
                  </a:cxn>
                  <a:cxn ang="0">
                    <a:pos x="16" y="243"/>
                  </a:cxn>
                  <a:cxn ang="0">
                    <a:pos x="18" y="243"/>
                  </a:cxn>
                  <a:cxn ang="0">
                    <a:pos x="21" y="238"/>
                  </a:cxn>
                  <a:cxn ang="0">
                    <a:pos x="21" y="228"/>
                  </a:cxn>
                  <a:cxn ang="0">
                    <a:pos x="23" y="215"/>
                  </a:cxn>
                  <a:cxn ang="0">
                    <a:pos x="25" y="202"/>
                  </a:cxn>
                  <a:cxn ang="0">
                    <a:pos x="25" y="194"/>
                  </a:cxn>
                  <a:cxn ang="0">
                    <a:pos x="25" y="183"/>
                  </a:cxn>
                  <a:cxn ang="0">
                    <a:pos x="25" y="173"/>
                  </a:cxn>
                  <a:cxn ang="0">
                    <a:pos x="25" y="162"/>
                  </a:cxn>
                  <a:cxn ang="0">
                    <a:pos x="25" y="150"/>
                  </a:cxn>
                  <a:cxn ang="0">
                    <a:pos x="25" y="139"/>
                  </a:cxn>
                  <a:cxn ang="0">
                    <a:pos x="25" y="129"/>
                  </a:cxn>
                  <a:cxn ang="0">
                    <a:pos x="23" y="116"/>
                  </a:cxn>
                  <a:cxn ang="0">
                    <a:pos x="23" y="106"/>
                  </a:cxn>
                  <a:cxn ang="0">
                    <a:pos x="21" y="95"/>
                  </a:cxn>
                  <a:cxn ang="0">
                    <a:pos x="21" y="82"/>
                  </a:cxn>
                  <a:cxn ang="0">
                    <a:pos x="21" y="72"/>
                  </a:cxn>
                  <a:cxn ang="0">
                    <a:pos x="21" y="61"/>
                  </a:cxn>
                  <a:cxn ang="0">
                    <a:pos x="21" y="51"/>
                  </a:cxn>
                  <a:cxn ang="0">
                    <a:pos x="21" y="42"/>
                  </a:cxn>
                  <a:cxn ang="0">
                    <a:pos x="21" y="34"/>
                  </a:cxn>
                  <a:cxn ang="0">
                    <a:pos x="21" y="25"/>
                  </a:cxn>
                  <a:cxn ang="0">
                    <a:pos x="21" y="15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4" y="6"/>
                  </a:cxn>
                </a:cxnLst>
                <a:rect l="0" t="0" r="r" b="b"/>
                <a:pathLst>
                  <a:path w="25" h="245">
                    <a:moveTo>
                      <a:pt x="4" y="6"/>
                    </a:moveTo>
                    <a:lnTo>
                      <a:pt x="2" y="8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0" y="53"/>
                    </a:lnTo>
                    <a:lnTo>
                      <a:pt x="0" y="57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4" y="127"/>
                    </a:lnTo>
                    <a:lnTo>
                      <a:pt x="4" y="133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4" y="148"/>
                    </a:lnTo>
                    <a:lnTo>
                      <a:pt x="4" y="154"/>
                    </a:lnTo>
                    <a:lnTo>
                      <a:pt x="4" y="158"/>
                    </a:lnTo>
                    <a:lnTo>
                      <a:pt x="4" y="164"/>
                    </a:lnTo>
                    <a:lnTo>
                      <a:pt x="4" y="169"/>
                    </a:lnTo>
                    <a:lnTo>
                      <a:pt x="6" y="173"/>
                    </a:lnTo>
                    <a:lnTo>
                      <a:pt x="6" y="179"/>
                    </a:lnTo>
                    <a:lnTo>
                      <a:pt x="6" y="183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6" y="196"/>
                    </a:lnTo>
                    <a:lnTo>
                      <a:pt x="6" y="200"/>
                    </a:lnTo>
                    <a:lnTo>
                      <a:pt x="8" y="205"/>
                    </a:lnTo>
                    <a:lnTo>
                      <a:pt x="8" y="209"/>
                    </a:lnTo>
                    <a:lnTo>
                      <a:pt x="10" y="217"/>
                    </a:lnTo>
                    <a:lnTo>
                      <a:pt x="10" y="222"/>
                    </a:lnTo>
                    <a:lnTo>
                      <a:pt x="10" y="228"/>
                    </a:lnTo>
                    <a:lnTo>
                      <a:pt x="14" y="234"/>
                    </a:lnTo>
                    <a:lnTo>
                      <a:pt x="14" y="238"/>
                    </a:lnTo>
                    <a:lnTo>
                      <a:pt x="14" y="241"/>
                    </a:lnTo>
                    <a:lnTo>
                      <a:pt x="16" y="243"/>
                    </a:lnTo>
                    <a:lnTo>
                      <a:pt x="18" y="245"/>
                    </a:lnTo>
                    <a:lnTo>
                      <a:pt x="18" y="243"/>
                    </a:lnTo>
                    <a:lnTo>
                      <a:pt x="19" y="241"/>
                    </a:lnTo>
                    <a:lnTo>
                      <a:pt x="21" y="238"/>
                    </a:lnTo>
                    <a:lnTo>
                      <a:pt x="21" y="236"/>
                    </a:lnTo>
                    <a:lnTo>
                      <a:pt x="21" y="228"/>
                    </a:lnTo>
                    <a:lnTo>
                      <a:pt x="21" y="222"/>
                    </a:lnTo>
                    <a:lnTo>
                      <a:pt x="23" y="215"/>
                    </a:lnTo>
                    <a:lnTo>
                      <a:pt x="25" y="207"/>
                    </a:lnTo>
                    <a:lnTo>
                      <a:pt x="25" y="202"/>
                    </a:lnTo>
                    <a:lnTo>
                      <a:pt x="25" y="198"/>
                    </a:lnTo>
                    <a:lnTo>
                      <a:pt x="25" y="194"/>
                    </a:lnTo>
                    <a:lnTo>
                      <a:pt x="25" y="188"/>
                    </a:lnTo>
                    <a:lnTo>
                      <a:pt x="25" y="183"/>
                    </a:lnTo>
                    <a:lnTo>
                      <a:pt x="25" y="179"/>
                    </a:lnTo>
                    <a:lnTo>
                      <a:pt x="25" y="173"/>
                    </a:lnTo>
                    <a:lnTo>
                      <a:pt x="25" y="169"/>
                    </a:lnTo>
                    <a:lnTo>
                      <a:pt x="25" y="162"/>
                    </a:lnTo>
                    <a:lnTo>
                      <a:pt x="25" y="158"/>
                    </a:lnTo>
                    <a:lnTo>
                      <a:pt x="25" y="150"/>
                    </a:lnTo>
                    <a:lnTo>
                      <a:pt x="25" y="146"/>
                    </a:lnTo>
                    <a:lnTo>
                      <a:pt x="25" y="139"/>
                    </a:lnTo>
                    <a:lnTo>
                      <a:pt x="25" y="135"/>
                    </a:lnTo>
                    <a:lnTo>
                      <a:pt x="25" y="129"/>
                    </a:lnTo>
                    <a:lnTo>
                      <a:pt x="25" y="124"/>
                    </a:lnTo>
                    <a:lnTo>
                      <a:pt x="23" y="116"/>
                    </a:lnTo>
                    <a:lnTo>
                      <a:pt x="23" y="112"/>
                    </a:lnTo>
                    <a:lnTo>
                      <a:pt x="23" y="106"/>
                    </a:lnTo>
                    <a:lnTo>
                      <a:pt x="23" y="99"/>
                    </a:lnTo>
                    <a:lnTo>
                      <a:pt x="21" y="95"/>
                    </a:lnTo>
                    <a:lnTo>
                      <a:pt x="21" y="89"/>
                    </a:lnTo>
                    <a:lnTo>
                      <a:pt x="21" y="82"/>
                    </a:lnTo>
                    <a:lnTo>
                      <a:pt x="21" y="76"/>
                    </a:lnTo>
                    <a:lnTo>
                      <a:pt x="21" y="72"/>
                    </a:lnTo>
                    <a:lnTo>
                      <a:pt x="21" y="67"/>
                    </a:lnTo>
                    <a:lnTo>
                      <a:pt x="21" y="61"/>
                    </a:lnTo>
                    <a:lnTo>
                      <a:pt x="21" y="57"/>
                    </a:lnTo>
                    <a:lnTo>
                      <a:pt x="21" y="51"/>
                    </a:lnTo>
                    <a:lnTo>
                      <a:pt x="21" y="46"/>
                    </a:lnTo>
                    <a:lnTo>
                      <a:pt x="21" y="42"/>
                    </a:lnTo>
                    <a:lnTo>
                      <a:pt x="21" y="38"/>
                    </a:lnTo>
                    <a:lnTo>
                      <a:pt x="21" y="34"/>
                    </a:lnTo>
                    <a:lnTo>
                      <a:pt x="21" y="28"/>
                    </a:lnTo>
                    <a:lnTo>
                      <a:pt x="21" y="25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21" y="9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3" name="그룹 462"/>
            <p:cNvGrpSpPr/>
            <p:nvPr/>
          </p:nvGrpSpPr>
          <p:grpSpPr>
            <a:xfrm>
              <a:off x="3851920" y="4725144"/>
              <a:ext cx="687426" cy="432780"/>
              <a:chOff x="5872163" y="4508500"/>
              <a:chExt cx="1825625" cy="1149350"/>
            </a:xfrm>
          </p:grpSpPr>
          <p:sp>
            <p:nvSpPr>
              <p:cNvPr id="287" name="Freeform 398"/>
              <p:cNvSpPr>
                <a:spLocks/>
              </p:cNvSpPr>
              <p:nvPr/>
            </p:nvSpPr>
            <p:spPr bwMode="auto">
              <a:xfrm>
                <a:off x="5872163" y="4508500"/>
                <a:ext cx="1825625" cy="1149350"/>
              </a:xfrm>
              <a:custGeom>
                <a:avLst/>
                <a:gdLst/>
                <a:ahLst/>
                <a:cxnLst>
                  <a:cxn ang="0">
                    <a:pos x="2276" y="808"/>
                  </a:cxn>
                  <a:cxn ang="0">
                    <a:pos x="2151" y="696"/>
                  </a:cxn>
                  <a:cxn ang="0">
                    <a:pos x="1923" y="602"/>
                  </a:cxn>
                  <a:cxn ang="0">
                    <a:pos x="1631" y="536"/>
                  </a:cxn>
                  <a:cxn ang="0">
                    <a:pos x="1471" y="629"/>
                  </a:cxn>
                  <a:cxn ang="0">
                    <a:pos x="1442" y="637"/>
                  </a:cxn>
                  <a:cxn ang="0">
                    <a:pos x="1408" y="424"/>
                  </a:cxn>
                  <a:cxn ang="0">
                    <a:pos x="1458" y="332"/>
                  </a:cxn>
                  <a:cxn ang="0">
                    <a:pos x="1554" y="247"/>
                  </a:cxn>
                  <a:cxn ang="0">
                    <a:pos x="1496" y="227"/>
                  </a:cxn>
                  <a:cxn ang="0">
                    <a:pos x="1474" y="232"/>
                  </a:cxn>
                  <a:cxn ang="0">
                    <a:pos x="1453" y="143"/>
                  </a:cxn>
                  <a:cxn ang="0">
                    <a:pos x="1360" y="39"/>
                  </a:cxn>
                  <a:cxn ang="0">
                    <a:pos x="1230" y="0"/>
                  </a:cxn>
                  <a:cxn ang="0">
                    <a:pos x="1111" y="33"/>
                  </a:cxn>
                  <a:cxn ang="0">
                    <a:pos x="1033" y="123"/>
                  </a:cxn>
                  <a:cxn ang="0">
                    <a:pos x="963" y="248"/>
                  </a:cxn>
                  <a:cxn ang="0">
                    <a:pos x="846" y="408"/>
                  </a:cxn>
                  <a:cxn ang="0">
                    <a:pos x="885" y="442"/>
                  </a:cxn>
                  <a:cxn ang="0">
                    <a:pos x="965" y="460"/>
                  </a:cxn>
                  <a:cxn ang="0">
                    <a:pos x="1037" y="468"/>
                  </a:cxn>
                  <a:cxn ang="0">
                    <a:pos x="1052" y="579"/>
                  </a:cxn>
                  <a:cxn ang="0">
                    <a:pos x="1022" y="586"/>
                  </a:cxn>
                  <a:cxn ang="0">
                    <a:pos x="930" y="482"/>
                  </a:cxn>
                  <a:cxn ang="0">
                    <a:pos x="884" y="522"/>
                  </a:cxn>
                  <a:cxn ang="0">
                    <a:pos x="918" y="582"/>
                  </a:cxn>
                  <a:cxn ang="0">
                    <a:pos x="910" y="619"/>
                  </a:cxn>
                  <a:cxn ang="0">
                    <a:pos x="843" y="559"/>
                  </a:cxn>
                  <a:cxn ang="0">
                    <a:pos x="825" y="513"/>
                  </a:cxn>
                  <a:cxn ang="0">
                    <a:pos x="622" y="540"/>
                  </a:cxn>
                  <a:cxn ang="0">
                    <a:pos x="440" y="581"/>
                  </a:cxn>
                  <a:cxn ang="0">
                    <a:pos x="281" y="631"/>
                  </a:cxn>
                  <a:cxn ang="0">
                    <a:pos x="151" y="692"/>
                  </a:cxn>
                  <a:cxn ang="0">
                    <a:pos x="52" y="763"/>
                  </a:cxn>
                  <a:cxn ang="0">
                    <a:pos x="1" y="945"/>
                  </a:cxn>
                  <a:cxn ang="0">
                    <a:pos x="39" y="1087"/>
                  </a:cxn>
                  <a:cxn ang="0">
                    <a:pos x="136" y="1167"/>
                  </a:cxn>
                  <a:cxn ang="0">
                    <a:pos x="247" y="1241"/>
                  </a:cxn>
                  <a:cxn ang="0">
                    <a:pos x="325" y="1349"/>
                  </a:cxn>
                  <a:cxn ang="0">
                    <a:pos x="409" y="1409"/>
                  </a:cxn>
                  <a:cxn ang="0">
                    <a:pos x="505" y="1441"/>
                  </a:cxn>
                  <a:cxn ang="0">
                    <a:pos x="605" y="1447"/>
                  </a:cxn>
                  <a:cxn ang="0">
                    <a:pos x="701" y="1423"/>
                  </a:cxn>
                  <a:cxn ang="0">
                    <a:pos x="783" y="1372"/>
                  </a:cxn>
                  <a:cxn ang="0">
                    <a:pos x="850" y="1292"/>
                  </a:cxn>
                  <a:cxn ang="0">
                    <a:pos x="914" y="1229"/>
                  </a:cxn>
                  <a:cxn ang="0">
                    <a:pos x="1025" y="1227"/>
                  </a:cxn>
                  <a:cxn ang="0">
                    <a:pos x="1139" y="1226"/>
                  </a:cxn>
                  <a:cxn ang="0">
                    <a:pos x="1260" y="1227"/>
                  </a:cxn>
                  <a:cxn ang="0">
                    <a:pos x="1382" y="1230"/>
                  </a:cxn>
                  <a:cxn ang="0">
                    <a:pos x="1500" y="1235"/>
                  </a:cxn>
                  <a:cxn ang="0">
                    <a:pos x="1556" y="1322"/>
                  </a:cxn>
                  <a:cxn ang="0">
                    <a:pos x="1635" y="1392"/>
                  </a:cxn>
                  <a:cxn ang="0">
                    <a:pos x="1727" y="1434"/>
                  </a:cxn>
                  <a:cxn ang="0">
                    <a:pos x="1827" y="1448"/>
                  </a:cxn>
                  <a:cxn ang="0">
                    <a:pos x="1926" y="1434"/>
                  </a:cxn>
                  <a:cxn ang="0">
                    <a:pos x="2013" y="1392"/>
                  </a:cxn>
                  <a:cxn ang="0">
                    <a:pos x="2089" y="1317"/>
                  </a:cxn>
                  <a:cxn ang="0">
                    <a:pos x="2141" y="1206"/>
                  </a:cxn>
                  <a:cxn ang="0">
                    <a:pos x="2210" y="1174"/>
                  </a:cxn>
                  <a:cxn ang="0">
                    <a:pos x="2285" y="1067"/>
                  </a:cxn>
                </a:cxnLst>
                <a:rect l="0" t="0" r="r" b="b"/>
                <a:pathLst>
                  <a:path w="2299" h="1448">
                    <a:moveTo>
                      <a:pt x="2299" y="940"/>
                    </a:moveTo>
                    <a:lnTo>
                      <a:pt x="2298" y="913"/>
                    </a:lnTo>
                    <a:lnTo>
                      <a:pt x="2295" y="886"/>
                    </a:lnTo>
                    <a:lnTo>
                      <a:pt x="2291" y="858"/>
                    </a:lnTo>
                    <a:lnTo>
                      <a:pt x="2284" y="832"/>
                    </a:lnTo>
                    <a:lnTo>
                      <a:pt x="2276" y="808"/>
                    </a:lnTo>
                    <a:lnTo>
                      <a:pt x="2265" y="784"/>
                    </a:lnTo>
                    <a:lnTo>
                      <a:pt x="2253" y="766"/>
                    </a:lnTo>
                    <a:lnTo>
                      <a:pt x="2238" y="751"/>
                    </a:lnTo>
                    <a:lnTo>
                      <a:pt x="2211" y="733"/>
                    </a:lnTo>
                    <a:lnTo>
                      <a:pt x="2182" y="714"/>
                    </a:lnTo>
                    <a:lnTo>
                      <a:pt x="2151" y="696"/>
                    </a:lnTo>
                    <a:lnTo>
                      <a:pt x="2118" y="678"/>
                    </a:lnTo>
                    <a:lnTo>
                      <a:pt x="2083" y="662"/>
                    </a:lnTo>
                    <a:lnTo>
                      <a:pt x="2045" y="646"/>
                    </a:lnTo>
                    <a:lnTo>
                      <a:pt x="2006" y="631"/>
                    </a:lnTo>
                    <a:lnTo>
                      <a:pt x="1966" y="616"/>
                    </a:lnTo>
                    <a:lnTo>
                      <a:pt x="1923" y="602"/>
                    </a:lnTo>
                    <a:lnTo>
                      <a:pt x="1878" y="590"/>
                    </a:lnTo>
                    <a:lnTo>
                      <a:pt x="1832" y="577"/>
                    </a:lnTo>
                    <a:lnTo>
                      <a:pt x="1783" y="566"/>
                    </a:lnTo>
                    <a:lnTo>
                      <a:pt x="1734" y="555"/>
                    </a:lnTo>
                    <a:lnTo>
                      <a:pt x="1683" y="545"/>
                    </a:lnTo>
                    <a:lnTo>
                      <a:pt x="1631" y="536"/>
                    </a:lnTo>
                    <a:lnTo>
                      <a:pt x="1577" y="528"/>
                    </a:lnTo>
                    <a:lnTo>
                      <a:pt x="1577" y="528"/>
                    </a:lnTo>
                    <a:lnTo>
                      <a:pt x="1574" y="464"/>
                    </a:lnTo>
                    <a:lnTo>
                      <a:pt x="1466" y="464"/>
                    </a:lnTo>
                    <a:lnTo>
                      <a:pt x="1476" y="628"/>
                    </a:lnTo>
                    <a:lnTo>
                      <a:pt x="1471" y="629"/>
                    </a:lnTo>
                    <a:lnTo>
                      <a:pt x="1466" y="630"/>
                    </a:lnTo>
                    <a:lnTo>
                      <a:pt x="1462" y="631"/>
                    </a:lnTo>
                    <a:lnTo>
                      <a:pt x="1457" y="632"/>
                    </a:lnTo>
                    <a:lnTo>
                      <a:pt x="1453" y="635"/>
                    </a:lnTo>
                    <a:lnTo>
                      <a:pt x="1448" y="636"/>
                    </a:lnTo>
                    <a:lnTo>
                      <a:pt x="1442" y="637"/>
                    </a:lnTo>
                    <a:lnTo>
                      <a:pt x="1438" y="638"/>
                    </a:lnTo>
                    <a:lnTo>
                      <a:pt x="1447" y="634"/>
                    </a:lnTo>
                    <a:lnTo>
                      <a:pt x="1398" y="553"/>
                    </a:lnTo>
                    <a:lnTo>
                      <a:pt x="1386" y="446"/>
                    </a:lnTo>
                    <a:lnTo>
                      <a:pt x="1397" y="435"/>
                    </a:lnTo>
                    <a:lnTo>
                      <a:pt x="1408" y="424"/>
                    </a:lnTo>
                    <a:lnTo>
                      <a:pt x="1418" y="411"/>
                    </a:lnTo>
                    <a:lnTo>
                      <a:pt x="1427" y="397"/>
                    </a:lnTo>
                    <a:lnTo>
                      <a:pt x="1436" y="382"/>
                    </a:lnTo>
                    <a:lnTo>
                      <a:pt x="1444" y="366"/>
                    </a:lnTo>
                    <a:lnTo>
                      <a:pt x="1451" y="349"/>
                    </a:lnTo>
                    <a:lnTo>
                      <a:pt x="1458" y="332"/>
                    </a:lnTo>
                    <a:lnTo>
                      <a:pt x="1466" y="464"/>
                    </a:lnTo>
                    <a:lnTo>
                      <a:pt x="1574" y="464"/>
                    </a:lnTo>
                    <a:lnTo>
                      <a:pt x="1563" y="270"/>
                    </a:lnTo>
                    <a:lnTo>
                      <a:pt x="1562" y="261"/>
                    </a:lnTo>
                    <a:lnTo>
                      <a:pt x="1559" y="253"/>
                    </a:lnTo>
                    <a:lnTo>
                      <a:pt x="1554" y="247"/>
                    </a:lnTo>
                    <a:lnTo>
                      <a:pt x="1548" y="240"/>
                    </a:lnTo>
                    <a:lnTo>
                      <a:pt x="1541" y="234"/>
                    </a:lnTo>
                    <a:lnTo>
                      <a:pt x="1534" y="230"/>
                    </a:lnTo>
                    <a:lnTo>
                      <a:pt x="1525" y="228"/>
                    </a:lnTo>
                    <a:lnTo>
                      <a:pt x="1517" y="227"/>
                    </a:lnTo>
                    <a:lnTo>
                      <a:pt x="1496" y="227"/>
                    </a:lnTo>
                    <a:lnTo>
                      <a:pt x="1491" y="227"/>
                    </a:lnTo>
                    <a:lnTo>
                      <a:pt x="1485" y="228"/>
                    </a:lnTo>
                    <a:lnTo>
                      <a:pt x="1480" y="230"/>
                    </a:lnTo>
                    <a:lnTo>
                      <a:pt x="1474" y="233"/>
                    </a:lnTo>
                    <a:lnTo>
                      <a:pt x="1474" y="233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4" y="232"/>
                    </a:lnTo>
                    <a:lnTo>
                      <a:pt x="1472" y="209"/>
                    </a:lnTo>
                    <a:lnTo>
                      <a:pt x="1467" y="185"/>
                    </a:lnTo>
                    <a:lnTo>
                      <a:pt x="1461" y="164"/>
                    </a:lnTo>
                    <a:lnTo>
                      <a:pt x="1453" y="143"/>
                    </a:lnTo>
                    <a:lnTo>
                      <a:pt x="1442" y="122"/>
                    </a:lnTo>
                    <a:lnTo>
                      <a:pt x="1429" y="104"/>
                    </a:lnTo>
                    <a:lnTo>
                      <a:pt x="1414" y="85"/>
                    </a:lnTo>
                    <a:lnTo>
                      <a:pt x="1398" y="68"/>
                    </a:lnTo>
                    <a:lnTo>
                      <a:pt x="1380" y="53"/>
                    </a:lnTo>
                    <a:lnTo>
                      <a:pt x="1360" y="39"/>
                    </a:lnTo>
                    <a:lnTo>
                      <a:pt x="1341" y="28"/>
                    </a:lnTo>
                    <a:lnTo>
                      <a:pt x="1320" y="17"/>
                    </a:lnTo>
                    <a:lnTo>
                      <a:pt x="1298" y="10"/>
                    </a:lnTo>
                    <a:lnTo>
                      <a:pt x="1276" y="5"/>
                    </a:lnTo>
                    <a:lnTo>
                      <a:pt x="1253" y="1"/>
                    </a:lnTo>
                    <a:lnTo>
                      <a:pt x="1230" y="0"/>
                    </a:lnTo>
                    <a:lnTo>
                      <a:pt x="1208" y="1"/>
                    </a:lnTo>
                    <a:lnTo>
                      <a:pt x="1187" y="3"/>
                    </a:lnTo>
                    <a:lnTo>
                      <a:pt x="1167" y="9"/>
                    </a:lnTo>
                    <a:lnTo>
                      <a:pt x="1147" y="15"/>
                    </a:lnTo>
                    <a:lnTo>
                      <a:pt x="1129" y="24"/>
                    </a:lnTo>
                    <a:lnTo>
                      <a:pt x="1111" y="33"/>
                    </a:lnTo>
                    <a:lnTo>
                      <a:pt x="1095" y="45"/>
                    </a:lnTo>
                    <a:lnTo>
                      <a:pt x="1080" y="59"/>
                    </a:lnTo>
                    <a:lnTo>
                      <a:pt x="1065" y="73"/>
                    </a:lnTo>
                    <a:lnTo>
                      <a:pt x="1054" y="89"/>
                    </a:lnTo>
                    <a:lnTo>
                      <a:pt x="1042" y="105"/>
                    </a:lnTo>
                    <a:lnTo>
                      <a:pt x="1033" y="123"/>
                    </a:lnTo>
                    <a:lnTo>
                      <a:pt x="1025" y="142"/>
                    </a:lnTo>
                    <a:lnTo>
                      <a:pt x="1019" y="161"/>
                    </a:lnTo>
                    <a:lnTo>
                      <a:pt x="1014" y="182"/>
                    </a:lnTo>
                    <a:lnTo>
                      <a:pt x="1012" y="204"/>
                    </a:lnTo>
                    <a:lnTo>
                      <a:pt x="989" y="223"/>
                    </a:lnTo>
                    <a:lnTo>
                      <a:pt x="963" y="248"/>
                    </a:lnTo>
                    <a:lnTo>
                      <a:pt x="934" y="275"/>
                    </a:lnTo>
                    <a:lnTo>
                      <a:pt x="906" y="304"/>
                    </a:lnTo>
                    <a:lnTo>
                      <a:pt x="881" y="333"/>
                    </a:lnTo>
                    <a:lnTo>
                      <a:pt x="861" y="361"/>
                    </a:lnTo>
                    <a:lnTo>
                      <a:pt x="848" y="386"/>
                    </a:lnTo>
                    <a:lnTo>
                      <a:pt x="846" y="408"/>
                    </a:lnTo>
                    <a:lnTo>
                      <a:pt x="848" y="416"/>
                    </a:lnTo>
                    <a:lnTo>
                      <a:pt x="852" y="423"/>
                    </a:lnTo>
                    <a:lnTo>
                      <a:pt x="858" y="429"/>
                    </a:lnTo>
                    <a:lnTo>
                      <a:pt x="865" y="433"/>
                    </a:lnTo>
                    <a:lnTo>
                      <a:pt x="875" y="438"/>
                    </a:lnTo>
                    <a:lnTo>
                      <a:pt x="885" y="442"/>
                    </a:lnTo>
                    <a:lnTo>
                      <a:pt x="898" y="446"/>
                    </a:lnTo>
                    <a:lnTo>
                      <a:pt x="911" y="449"/>
                    </a:lnTo>
                    <a:lnTo>
                      <a:pt x="923" y="453"/>
                    </a:lnTo>
                    <a:lnTo>
                      <a:pt x="937" y="455"/>
                    </a:lnTo>
                    <a:lnTo>
                      <a:pt x="951" y="458"/>
                    </a:lnTo>
                    <a:lnTo>
                      <a:pt x="965" y="460"/>
                    </a:lnTo>
                    <a:lnTo>
                      <a:pt x="978" y="462"/>
                    </a:lnTo>
                    <a:lnTo>
                      <a:pt x="991" y="463"/>
                    </a:lnTo>
                    <a:lnTo>
                      <a:pt x="1004" y="465"/>
                    </a:lnTo>
                    <a:lnTo>
                      <a:pt x="1016" y="467"/>
                    </a:lnTo>
                    <a:lnTo>
                      <a:pt x="1027" y="467"/>
                    </a:lnTo>
                    <a:lnTo>
                      <a:pt x="1037" y="468"/>
                    </a:lnTo>
                    <a:lnTo>
                      <a:pt x="1047" y="469"/>
                    </a:lnTo>
                    <a:lnTo>
                      <a:pt x="1055" y="469"/>
                    </a:lnTo>
                    <a:lnTo>
                      <a:pt x="1067" y="581"/>
                    </a:lnTo>
                    <a:lnTo>
                      <a:pt x="1067" y="584"/>
                    </a:lnTo>
                    <a:lnTo>
                      <a:pt x="1059" y="582"/>
                    </a:lnTo>
                    <a:lnTo>
                      <a:pt x="1052" y="579"/>
                    </a:lnTo>
                    <a:lnTo>
                      <a:pt x="1044" y="579"/>
                    </a:lnTo>
                    <a:lnTo>
                      <a:pt x="1036" y="582"/>
                    </a:lnTo>
                    <a:lnTo>
                      <a:pt x="1032" y="583"/>
                    </a:lnTo>
                    <a:lnTo>
                      <a:pt x="1028" y="584"/>
                    </a:lnTo>
                    <a:lnTo>
                      <a:pt x="1025" y="585"/>
                    </a:lnTo>
                    <a:lnTo>
                      <a:pt x="1022" y="586"/>
                    </a:lnTo>
                    <a:lnTo>
                      <a:pt x="956" y="494"/>
                    </a:lnTo>
                    <a:lnTo>
                      <a:pt x="954" y="493"/>
                    </a:lnTo>
                    <a:lnTo>
                      <a:pt x="950" y="490"/>
                    </a:lnTo>
                    <a:lnTo>
                      <a:pt x="944" y="486"/>
                    </a:lnTo>
                    <a:lnTo>
                      <a:pt x="938" y="484"/>
                    </a:lnTo>
                    <a:lnTo>
                      <a:pt x="930" y="482"/>
                    </a:lnTo>
                    <a:lnTo>
                      <a:pt x="923" y="482"/>
                    </a:lnTo>
                    <a:lnTo>
                      <a:pt x="915" y="484"/>
                    </a:lnTo>
                    <a:lnTo>
                      <a:pt x="907" y="486"/>
                    </a:lnTo>
                    <a:lnTo>
                      <a:pt x="899" y="492"/>
                    </a:lnTo>
                    <a:lnTo>
                      <a:pt x="888" y="507"/>
                    </a:lnTo>
                    <a:lnTo>
                      <a:pt x="884" y="522"/>
                    </a:lnTo>
                    <a:lnTo>
                      <a:pt x="886" y="536"/>
                    </a:lnTo>
                    <a:lnTo>
                      <a:pt x="891" y="546"/>
                    </a:lnTo>
                    <a:lnTo>
                      <a:pt x="893" y="549"/>
                    </a:lnTo>
                    <a:lnTo>
                      <a:pt x="899" y="556"/>
                    </a:lnTo>
                    <a:lnTo>
                      <a:pt x="907" y="568"/>
                    </a:lnTo>
                    <a:lnTo>
                      <a:pt x="918" y="582"/>
                    </a:lnTo>
                    <a:lnTo>
                      <a:pt x="928" y="596"/>
                    </a:lnTo>
                    <a:lnTo>
                      <a:pt x="939" y="611"/>
                    </a:lnTo>
                    <a:lnTo>
                      <a:pt x="949" y="623"/>
                    </a:lnTo>
                    <a:lnTo>
                      <a:pt x="957" y="634"/>
                    </a:lnTo>
                    <a:lnTo>
                      <a:pt x="931" y="627"/>
                    </a:lnTo>
                    <a:lnTo>
                      <a:pt x="910" y="619"/>
                    </a:lnTo>
                    <a:lnTo>
                      <a:pt x="890" y="609"/>
                    </a:lnTo>
                    <a:lnTo>
                      <a:pt x="874" y="600"/>
                    </a:lnTo>
                    <a:lnTo>
                      <a:pt x="861" y="591"/>
                    </a:lnTo>
                    <a:lnTo>
                      <a:pt x="851" y="581"/>
                    </a:lnTo>
                    <a:lnTo>
                      <a:pt x="845" y="570"/>
                    </a:lnTo>
                    <a:lnTo>
                      <a:pt x="843" y="559"/>
                    </a:lnTo>
                    <a:lnTo>
                      <a:pt x="841" y="551"/>
                    </a:lnTo>
                    <a:lnTo>
                      <a:pt x="841" y="544"/>
                    </a:lnTo>
                    <a:lnTo>
                      <a:pt x="841" y="537"/>
                    </a:lnTo>
                    <a:lnTo>
                      <a:pt x="843" y="530"/>
                    </a:lnTo>
                    <a:lnTo>
                      <a:pt x="844" y="510"/>
                    </a:lnTo>
                    <a:lnTo>
                      <a:pt x="825" y="513"/>
                    </a:lnTo>
                    <a:lnTo>
                      <a:pt x="791" y="516"/>
                    </a:lnTo>
                    <a:lnTo>
                      <a:pt x="756" y="521"/>
                    </a:lnTo>
                    <a:lnTo>
                      <a:pt x="722" y="524"/>
                    </a:lnTo>
                    <a:lnTo>
                      <a:pt x="688" y="530"/>
                    </a:lnTo>
                    <a:lnTo>
                      <a:pt x="655" y="535"/>
                    </a:lnTo>
                    <a:lnTo>
                      <a:pt x="622" y="540"/>
                    </a:lnTo>
                    <a:lnTo>
                      <a:pt x="591" y="546"/>
                    </a:lnTo>
                    <a:lnTo>
                      <a:pt x="559" y="552"/>
                    </a:lnTo>
                    <a:lnTo>
                      <a:pt x="529" y="559"/>
                    </a:lnTo>
                    <a:lnTo>
                      <a:pt x="499" y="566"/>
                    </a:lnTo>
                    <a:lnTo>
                      <a:pt x="469" y="573"/>
                    </a:lnTo>
                    <a:lnTo>
                      <a:pt x="440" y="581"/>
                    </a:lnTo>
                    <a:lnTo>
                      <a:pt x="411" y="587"/>
                    </a:lnTo>
                    <a:lnTo>
                      <a:pt x="385" y="596"/>
                    </a:lnTo>
                    <a:lnTo>
                      <a:pt x="357" y="605"/>
                    </a:lnTo>
                    <a:lnTo>
                      <a:pt x="332" y="613"/>
                    </a:lnTo>
                    <a:lnTo>
                      <a:pt x="307" y="622"/>
                    </a:lnTo>
                    <a:lnTo>
                      <a:pt x="281" y="631"/>
                    </a:lnTo>
                    <a:lnTo>
                      <a:pt x="258" y="640"/>
                    </a:lnTo>
                    <a:lnTo>
                      <a:pt x="235" y="651"/>
                    </a:lnTo>
                    <a:lnTo>
                      <a:pt x="212" y="661"/>
                    </a:lnTo>
                    <a:lnTo>
                      <a:pt x="191" y="672"/>
                    </a:lnTo>
                    <a:lnTo>
                      <a:pt x="171" y="682"/>
                    </a:lnTo>
                    <a:lnTo>
                      <a:pt x="151" y="692"/>
                    </a:lnTo>
                    <a:lnTo>
                      <a:pt x="132" y="704"/>
                    </a:lnTo>
                    <a:lnTo>
                      <a:pt x="114" y="715"/>
                    </a:lnTo>
                    <a:lnTo>
                      <a:pt x="97" y="727"/>
                    </a:lnTo>
                    <a:lnTo>
                      <a:pt x="81" y="738"/>
                    </a:lnTo>
                    <a:lnTo>
                      <a:pt x="66" y="751"/>
                    </a:lnTo>
                    <a:lnTo>
                      <a:pt x="52" y="763"/>
                    </a:lnTo>
                    <a:lnTo>
                      <a:pt x="39" y="775"/>
                    </a:lnTo>
                    <a:lnTo>
                      <a:pt x="26" y="788"/>
                    </a:lnTo>
                    <a:lnTo>
                      <a:pt x="8" y="824"/>
                    </a:lnTo>
                    <a:lnTo>
                      <a:pt x="0" y="870"/>
                    </a:lnTo>
                    <a:lnTo>
                      <a:pt x="0" y="913"/>
                    </a:lnTo>
                    <a:lnTo>
                      <a:pt x="1" y="945"/>
                    </a:lnTo>
                    <a:lnTo>
                      <a:pt x="3" y="969"/>
                    </a:lnTo>
                    <a:lnTo>
                      <a:pt x="8" y="994"/>
                    </a:lnTo>
                    <a:lnTo>
                      <a:pt x="14" y="1019"/>
                    </a:lnTo>
                    <a:lnTo>
                      <a:pt x="21" y="1044"/>
                    </a:lnTo>
                    <a:lnTo>
                      <a:pt x="29" y="1067"/>
                    </a:lnTo>
                    <a:lnTo>
                      <a:pt x="39" y="1087"/>
                    </a:lnTo>
                    <a:lnTo>
                      <a:pt x="51" y="1106"/>
                    </a:lnTo>
                    <a:lnTo>
                      <a:pt x="63" y="1120"/>
                    </a:lnTo>
                    <a:lnTo>
                      <a:pt x="79" y="1132"/>
                    </a:lnTo>
                    <a:lnTo>
                      <a:pt x="97" y="1145"/>
                    </a:lnTo>
                    <a:lnTo>
                      <a:pt x="116" y="1157"/>
                    </a:lnTo>
                    <a:lnTo>
                      <a:pt x="136" y="1167"/>
                    </a:lnTo>
                    <a:lnTo>
                      <a:pt x="158" y="1176"/>
                    </a:lnTo>
                    <a:lnTo>
                      <a:pt x="181" y="1185"/>
                    </a:lnTo>
                    <a:lnTo>
                      <a:pt x="205" y="1193"/>
                    </a:lnTo>
                    <a:lnTo>
                      <a:pt x="230" y="1200"/>
                    </a:lnTo>
                    <a:lnTo>
                      <a:pt x="239" y="1221"/>
                    </a:lnTo>
                    <a:lnTo>
                      <a:pt x="247" y="1241"/>
                    </a:lnTo>
                    <a:lnTo>
                      <a:pt x="257" y="1260"/>
                    </a:lnTo>
                    <a:lnTo>
                      <a:pt x="269" y="1280"/>
                    </a:lnTo>
                    <a:lnTo>
                      <a:pt x="281" y="1298"/>
                    </a:lnTo>
                    <a:lnTo>
                      <a:pt x="294" y="1316"/>
                    </a:lnTo>
                    <a:lnTo>
                      <a:pt x="309" y="1333"/>
                    </a:lnTo>
                    <a:lnTo>
                      <a:pt x="325" y="1349"/>
                    </a:lnTo>
                    <a:lnTo>
                      <a:pt x="338" y="1360"/>
                    </a:lnTo>
                    <a:lnTo>
                      <a:pt x="352" y="1372"/>
                    </a:lnTo>
                    <a:lnTo>
                      <a:pt x="365" y="1382"/>
                    </a:lnTo>
                    <a:lnTo>
                      <a:pt x="379" y="1392"/>
                    </a:lnTo>
                    <a:lnTo>
                      <a:pt x="394" y="1401"/>
                    </a:lnTo>
                    <a:lnTo>
                      <a:pt x="409" y="1409"/>
                    </a:lnTo>
                    <a:lnTo>
                      <a:pt x="424" y="1416"/>
                    </a:lnTo>
                    <a:lnTo>
                      <a:pt x="440" y="1423"/>
                    </a:lnTo>
                    <a:lnTo>
                      <a:pt x="455" y="1428"/>
                    </a:lnTo>
                    <a:lnTo>
                      <a:pt x="471" y="1434"/>
                    </a:lnTo>
                    <a:lnTo>
                      <a:pt x="488" y="1438"/>
                    </a:lnTo>
                    <a:lnTo>
                      <a:pt x="505" y="1441"/>
                    </a:lnTo>
                    <a:lnTo>
                      <a:pt x="521" y="1445"/>
                    </a:lnTo>
                    <a:lnTo>
                      <a:pt x="538" y="1447"/>
                    </a:lnTo>
                    <a:lnTo>
                      <a:pt x="554" y="1448"/>
                    </a:lnTo>
                    <a:lnTo>
                      <a:pt x="572" y="1448"/>
                    </a:lnTo>
                    <a:lnTo>
                      <a:pt x="589" y="1448"/>
                    </a:lnTo>
                    <a:lnTo>
                      <a:pt x="605" y="1447"/>
                    </a:lnTo>
                    <a:lnTo>
                      <a:pt x="622" y="1445"/>
                    </a:lnTo>
                    <a:lnTo>
                      <a:pt x="639" y="1441"/>
                    </a:lnTo>
                    <a:lnTo>
                      <a:pt x="655" y="1438"/>
                    </a:lnTo>
                    <a:lnTo>
                      <a:pt x="670" y="1434"/>
                    </a:lnTo>
                    <a:lnTo>
                      <a:pt x="686" y="1428"/>
                    </a:lnTo>
                    <a:lnTo>
                      <a:pt x="701" y="1423"/>
                    </a:lnTo>
                    <a:lnTo>
                      <a:pt x="716" y="1416"/>
                    </a:lnTo>
                    <a:lnTo>
                      <a:pt x="730" y="1409"/>
                    </a:lnTo>
                    <a:lnTo>
                      <a:pt x="744" y="1401"/>
                    </a:lnTo>
                    <a:lnTo>
                      <a:pt x="757" y="1392"/>
                    </a:lnTo>
                    <a:lnTo>
                      <a:pt x="770" y="1382"/>
                    </a:lnTo>
                    <a:lnTo>
                      <a:pt x="783" y="1372"/>
                    </a:lnTo>
                    <a:lnTo>
                      <a:pt x="795" y="1360"/>
                    </a:lnTo>
                    <a:lnTo>
                      <a:pt x="807" y="1349"/>
                    </a:lnTo>
                    <a:lnTo>
                      <a:pt x="818" y="1336"/>
                    </a:lnTo>
                    <a:lnTo>
                      <a:pt x="830" y="1322"/>
                    </a:lnTo>
                    <a:lnTo>
                      <a:pt x="839" y="1307"/>
                    </a:lnTo>
                    <a:lnTo>
                      <a:pt x="850" y="1292"/>
                    </a:lnTo>
                    <a:lnTo>
                      <a:pt x="858" y="1278"/>
                    </a:lnTo>
                    <a:lnTo>
                      <a:pt x="865" y="1263"/>
                    </a:lnTo>
                    <a:lnTo>
                      <a:pt x="871" y="1246"/>
                    </a:lnTo>
                    <a:lnTo>
                      <a:pt x="877" y="1230"/>
                    </a:lnTo>
                    <a:lnTo>
                      <a:pt x="896" y="1230"/>
                    </a:lnTo>
                    <a:lnTo>
                      <a:pt x="914" y="1229"/>
                    </a:lnTo>
                    <a:lnTo>
                      <a:pt x="933" y="1229"/>
                    </a:lnTo>
                    <a:lnTo>
                      <a:pt x="951" y="1229"/>
                    </a:lnTo>
                    <a:lnTo>
                      <a:pt x="969" y="1228"/>
                    </a:lnTo>
                    <a:lnTo>
                      <a:pt x="988" y="1228"/>
                    </a:lnTo>
                    <a:lnTo>
                      <a:pt x="1006" y="1228"/>
                    </a:lnTo>
                    <a:lnTo>
                      <a:pt x="1025" y="1227"/>
                    </a:lnTo>
                    <a:lnTo>
                      <a:pt x="1043" y="1227"/>
                    </a:lnTo>
                    <a:lnTo>
                      <a:pt x="1063" y="1227"/>
                    </a:lnTo>
                    <a:lnTo>
                      <a:pt x="1081" y="1227"/>
                    </a:lnTo>
                    <a:lnTo>
                      <a:pt x="1101" y="1226"/>
                    </a:lnTo>
                    <a:lnTo>
                      <a:pt x="1119" y="1226"/>
                    </a:lnTo>
                    <a:lnTo>
                      <a:pt x="1139" y="1226"/>
                    </a:lnTo>
                    <a:lnTo>
                      <a:pt x="1157" y="1226"/>
                    </a:lnTo>
                    <a:lnTo>
                      <a:pt x="1177" y="1226"/>
                    </a:lnTo>
                    <a:lnTo>
                      <a:pt x="1198" y="1226"/>
                    </a:lnTo>
                    <a:lnTo>
                      <a:pt x="1218" y="1226"/>
                    </a:lnTo>
                    <a:lnTo>
                      <a:pt x="1239" y="1226"/>
                    </a:lnTo>
                    <a:lnTo>
                      <a:pt x="1260" y="1227"/>
                    </a:lnTo>
                    <a:lnTo>
                      <a:pt x="1281" y="1227"/>
                    </a:lnTo>
                    <a:lnTo>
                      <a:pt x="1301" y="1227"/>
                    </a:lnTo>
                    <a:lnTo>
                      <a:pt x="1321" y="1228"/>
                    </a:lnTo>
                    <a:lnTo>
                      <a:pt x="1342" y="1228"/>
                    </a:lnTo>
                    <a:lnTo>
                      <a:pt x="1361" y="1229"/>
                    </a:lnTo>
                    <a:lnTo>
                      <a:pt x="1382" y="1230"/>
                    </a:lnTo>
                    <a:lnTo>
                      <a:pt x="1402" y="1230"/>
                    </a:lnTo>
                    <a:lnTo>
                      <a:pt x="1421" y="1231"/>
                    </a:lnTo>
                    <a:lnTo>
                      <a:pt x="1441" y="1233"/>
                    </a:lnTo>
                    <a:lnTo>
                      <a:pt x="1461" y="1234"/>
                    </a:lnTo>
                    <a:lnTo>
                      <a:pt x="1480" y="1234"/>
                    </a:lnTo>
                    <a:lnTo>
                      <a:pt x="1500" y="1235"/>
                    </a:lnTo>
                    <a:lnTo>
                      <a:pt x="1507" y="1251"/>
                    </a:lnTo>
                    <a:lnTo>
                      <a:pt x="1515" y="1266"/>
                    </a:lnTo>
                    <a:lnTo>
                      <a:pt x="1524" y="1281"/>
                    </a:lnTo>
                    <a:lnTo>
                      <a:pt x="1534" y="1295"/>
                    </a:lnTo>
                    <a:lnTo>
                      <a:pt x="1545" y="1310"/>
                    </a:lnTo>
                    <a:lnTo>
                      <a:pt x="1556" y="1322"/>
                    </a:lnTo>
                    <a:lnTo>
                      <a:pt x="1568" y="1336"/>
                    </a:lnTo>
                    <a:lnTo>
                      <a:pt x="1580" y="1349"/>
                    </a:lnTo>
                    <a:lnTo>
                      <a:pt x="1593" y="1360"/>
                    </a:lnTo>
                    <a:lnTo>
                      <a:pt x="1607" y="1372"/>
                    </a:lnTo>
                    <a:lnTo>
                      <a:pt x="1621" y="1382"/>
                    </a:lnTo>
                    <a:lnTo>
                      <a:pt x="1635" y="1392"/>
                    </a:lnTo>
                    <a:lnTo>
                      <a:pt x="1650" y="1401"/>
                    </a:lnTo>
                    <a:lnTo>
                      <a:pt x="1665" y="1409"/>
                    </a:lnTo>
                    <a:lnTo>
                      <a:pt x="1680" y="1416"/>
                    </a:lnTo>
                    <a:lnTo>
                      <a:pt x="1696" y="1423"/>
                    </a:lnTo>
                    <a:lnTo>
                      <a:pt x="1711" y="1428"/>
                    </a:lnTo>
                    <a:lnTo>
                      <a:pt x="1727" y="1434"/>
                    </a:lnTo>
                    <a:lnTo>
                      <a:pt x="1743" y="1438"/>
                    </a:lnTo>
                    <a:lnTo>
                      <a:pt x="1760" y="1441"/>
                    </a:lnTo>
                    <a:lnTo>
                      <a:pt x="1776" y="1445"/>
                    </a:lnTo>
                    <a:lnTo>
                      <a:pt x="1794" y="1447"/>
                    </a:lnTo>
                    <a:lnTo>
                      <a:pt x="1810" y="1448"/>
                    </a:lnTo>
                    <a:lnTo>
                      <a:pt x="1827" y="1448"/>
                    </a:lnTo>
                    <a:lnTo>
                      <a:pt x="1844" y="1448"/>
                    </a:lnTo>
                    <a:lnTo>
                      <a:pt x="1861" y="1447"/>
                    </a:lnTo>
                    <a:lnTo>
                      <a:pt x="1878" y="1445"/>
                    </a:lnTo>
                    <a:lnTo>
                      <a:pt x="1894" y="1441"/>
                    </a:lnTo>
                    <a:lnTo>
                      <a:pt x="1910" y="1438"/>
                    </a:lnTo>
                    <a:lnTo>
                      <a:pt x="1926" y="1434"/>
                    </a:lnTo>
                    <a:lnTo>
                      <a:pt x="1941" y="1428"/>
                    </a:lnTo>
                    <a:lnTo>
                      <a:pt x="1956" y="1423"/>
                    </a:lnTo>
                    <a:lnTo>
                      <a:pt x="1971" y="1416"/>
                    </a:lnTo>
                    <a:lnTo>
                      <a:pt x="1985" y="1409"/>
                    </a:lnTo>
                    <a:lnTo>
                      <a:pt x="2000" y="1401"/>
                    </a:lnTo>
                    <a:lnTo>
                      <a:pt x="2013" y="1392"/>
                    </a:lnTo>
                    <a:lnTo>
                      <a:pt x="2027" y="1382"/>
                    </a:lnTo>
                    <a:lnTo>
                      <a:pt x="2039" y="1372"/>
                    </a:lnTo>
                    <a:lnTo>
                      <a:pt x="2051" y="1360"/>
                    </a:lnTo>
                    <a:lnTo>
                      <a:pt x="2062" y="1349"/>
                    </a:lnTo>
                    <a:lnTo>
                      <a:pt x="2076" y="1334"/>
                    </a:lnTo>
                    <a:lnTo>
                      <a:pt x="2089" y="1317"/>
                    </a:lnTo>
                    <a:lnTo>
                      <a:pt x="2100" y="1301"/>
                    </a:lnTo>
                    <a:lnTo>
                      <a:pt x="2111" y="1282"/>
                    </a:lnTo>
                    <a:lnTo>
                      <a:pt x="2120" y="1264"/>
                    </a:lnTo>
                    <a:lnTo>
                      <a:pt x="2128" y="1245"/>
                    </a:lnTo>
                    <a:lnTo>
                      <a:pt x="2135" y="1226"/>
                    </a:lnTo>
                    <a:lnTo>
                      <a:pt x="2141" y="1206"/>
                    </a:lnTo>
                    <a:lnTo>
                      <a:pt x="2153" y="1201"/>
                    </a:lnTo>
                    <a:lnTo>
                      <a:pt x="2165" y="1196"/>
                    </a:lnTo>
                    <a:lnTo>
                      <a:pt x="2176" y="1191"/>
                    </a:lnTo>
                    <a:lnTo>
                      <a:pt x="2188" y="1185"/>
                    </a:lnTo>
                    <a:lnTo>
                      <a:pt x="2200" y="1180"/>
                    </a:lnTo>
                    <a:lnTo>
                      <a:pt x="2210" y="1174"/>
                    </a:lnTo>
                    <a:lnTo>
                      <a:pt x="2220" y="1168"/>
                    </a:lnTo>
                    <a:lnTo>
                      <a:pt x="2230" y="1161"/>
                    </a:lnTo>
                    <a:lnTo>
                      <a:pt x="2248" y="1144"/>
                    </a:lnTo>
                    <a:lnTo>
                      <a:pt x="2263" y="1122"/>
                    </a:lnTo>
                    <a:lnTo>
                      <a:pt x="2276" y="1096"/>
                    </a:lnTo>
                    <a:lnTo>
                      <a:pt x="2285" y="1067"/>
                    </a:lnTo>
                    <a:lnTo>
                      <a:pt x="2292" y="1036"/>
                    </a:lnTo>
                    <a:lnTo>
                      <a:pt x="2296" y="1003"/>
                    </a:lnTo>
                    <a:lnTo>
                      <a:pt x="2299" y="971"/>
                    </a:lnTo>
                    <a:lnTo>
                      <a:pt x="2299" y="9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8" name="Freeform 399"/>
              <p:cNvSpPr>
                <a:spLocks/>
              </p:cNvSpPr>
              <p:nvPr/>
            </p:nvSpPr>
            <p:spPr bwMode="auto">
              <a:xfrm>
                <a:off x="7135813" y="4953000"/>
                <a:ext cx="511175" cy="184150"/>
              </a:xfrm>
              <a:custGeom>
                <a:avLst/>
                <a:gdLst/>
                <a:ahLst/>
                <a:cxnLst>
                  <a:cxn ang="0">
                    <a:pos x="644" y="232"/>
                  </a:cxn>
                  <a:cxn ang="0">
                    <a:pos x="617" y="214"/>
                  </a:cxn>
                  <a:cxn ang="0">
                    <a:pos x="585" y="197"/>
                  </a:cxn>
                  <a:cxn ang="0">
                    <a:pos x="553" y="180"/>
                  </a:cxn>
                  <a:cxn ang="0">
                    <a:pos x="519" y="164"/>
                  </a:cxn>
                  <a:cxn ang="0">
                    <a:pos x="482" y="147"/>
                  </a:cxn>
                  <a:cxn ang="0">
                    <a:pos x="444" y="132"/>
                  </a:cxn>
                  <a:cxn ang="0">
                    <a:pos x="404" y="117"/>
                  </a:cxn>
                  <a:cxn ang="0">
                    <a:pos x="364" y="104"/>
                  </a:cxn>
                  <a:cxn ang="0">
                    <a:pos x="321" y="90"/>
                  </a:cxn>
                  <a:cxn ang="0">
                    <a:pos x="278" y="77"/>
                  </a:cxn>
                  <a:cxn ang="0">
                    <a:pos x="233" y="66"/>
                  </a:cxn>
                  <a:cxn ang="0">
                    <a:pos x="188" y="54"/>
                  </a:cxn>
                  <a:cxn ang="0">
                    <a:pos x="142" y="44"/>
                  </a:cxn>
                  <a:cxn ang="0">
                    <a:pos x="94" y="35"/>
                  </a:cxn>
                  <a:cxn ang="0">
                    <a:pos x="47" y="25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1" y="9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53" y="8"/>
                  </a:cxn>
                  <a:cxn ang="0">
                    <a:pos x="102" y="17"/>
                  </a:cxn>
                  <a:cxn ang="0">
                    <a:pos x="150" y="26"/>
                  </a:cxn>
                  <a:cxn ang="0">
                    <a:pos x="197" y="37"/>
                  </a:cxn>
                  <a:cxn ang="0">
                    <a:pos x="243" y="48"/>
                  </a:cxn>
                  <a:cxn ang="0">
                    <a:pos x="287" y="60"/>
                  </a:cxn>
                  <a:cxn ang="0">
                    <a:pos x="330" y="73"/>
                  </a:cxn>
                  <a:cxn ang="0">
                    <a:pos x="370" y="86"/>
                  </a:cxn>
                  <a:cxn ang="0">
                    <a:pos x="409" y="100"/>
                  </a:cxn>
                  <a:cxn ang="0">
                    <a:pos x="447" y="114"/>
                  </a:cxn>
                  <a:cxn ang="0">
                    <a:pos x="483" y="130"/>
                  </a:cxn>
                  <a:cxn ang="0">
                    <a:pos x="516" y="145"/>
                  </a:cxn>
                  <a:cxn ang="0">
                    <a:pos x="547" y="162"/>
                  </a:cxn>
                  <a:cxn ang="0">
                    <a:pos x="577" y="179"/>
                  </a:cxn>
                  <a:cxn ang="0">
                    <a:pos x="604" y="196"/>
                  </a:cxn>
                  <a:cxn ang="0">
                    <a:pos x="629" y="214"/>
                  </a:cxn>
                  <a:cxn ang="0">
                    <a:pos x="634" y="218"/>
                  </a:cxn>
                  <a:cxn ang="0">
                    <a:pos x="637" y="222"/>
                  </a:cxn>
                  <a:cxn ang="0">
                    <a:pos x="641" y="227"/>
                  </a:cxn>
                  <a:cxn ang="0">
                    <a:pos x="644" y="232"/>
                  </a:cxn>
                </a:cxnLst>
                <a:rect l="0" t="0" r="r" b="b"/>
                <a:pathLst>
                  <a:path w="644" h="232">
                    <a:moveTo>
                      <a:pt x="644" y="232"/>
                    </a:moveTo>
                    <a:lnTo>
                      <a:pt x="617" y="214"/>
                    </a:lnTo>
                    <a:lnTo>
                      <a:pt x="585" y="197"/>
                    </a:lnTo>
                    <a:lnTo>
                      <a:pt x="553" y="180"/>
                    </a:lnTo>
                    <a:lnTo>
                      <a:pt x="519" y="164"/>
                    </a:lnTo>
                    <a:lnTo>
                      <a:pt x="482" y="147"/>
                    </a:lnTo>
                    <a:lnTo>
                      <a:pt x="444" y="132"/>
                    </a:lnTo>
                    <a:lnTo>
                      <a:pt x="404" y="117"/>
                    </a:lnTo>
                    <a:lnTo>
                      <a:pt x="364" y="104"/>
                    </a:lnTo>
                    <a:lnTo>
                      <a:pt x="321" y="90"/>
                    </a:lnTo>
                    <a:lnTo>
                      <a:pt x="278" y="77"/>
                    </a:lnTo>
                    <a:lnTo>
                      <a:pt x="233" y="66"/>
                    </a:lnTo>
                    <a:lnTo>
                      <a:pt x="188" y="54"/>
                    </a:lnTo>
                    <a:lnTo>
                      <a:pt x="142" y="44"/>
                    </a:lnTo>
                    <a:lnTo>
                      <a:pt x="94" y="35"/>
                    </a:lnTo>
                    <a:lnTo>
                      <a:pt x="47" y="25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53" y="8"/>
                    </a:lnTo>
                    <a:lnTo>
                      <a:pt x="102" y="17"/>
                    </a:lnTo>
                    <a:lnTo>
                      <a:pt x="150" y="26"/>
                    </a:lnTo>
                    <a:lnTo>
                      <a:pt x="197" y="37"/>
                    </a:lnTo>
                    <a:lnTo>
                      <a:pt x="243" y="48"/>
                    </a:lnTo>
                    <a:lnTo>
                      <a:pt x="287" y="60"/>
                    </a:lnTo>
                    <a:lnTo>
                      <a:pt x="330" y="73"/>
                    </a:lnTo>
                    <a:lnTo>
                      <a:pt x="370" y="86"/>
                    </a:lnTo>
                    <a:lnTo>
                      <a:pt x="409" y="100"/>
                    </a:lnTo>
                    <a:lnTo>
                      <a:pt x="447" y="114"/>
                    </a:lnTo>
                    <a:lnTo>
                      <a:pt x="483" y="130"/>
                    </a:lnTo>
                    <a:lnTo>
                      <a:pt x="516" y="145"/>
                    </a:lnTo>
                    <a:lnTo>
                      <a:pt x="547" y="162"/>
                    </a:lnTo>
                    <a:lnTo>
                      <a:pt x="577" y="179"/>
                    </a:lnTo>
                    <a:lnTo>
                      <a:pt x="604" y="196"/>
                    </a:lnTo>
                    <a:lnTo>
                      <a:pt x="629" y="214"/>
                    </a:lnTo>
                    <a:lnTo>
                      <a:pt x="634" y="218"/>
                    </a:lnTo>
                    <a:lnTo>
                      <a:pt x="637" y="222"/>
                    </a:lnTo>
                    <a:lnTo>
                      <a:pt x="641" y="227"/>
                    </a:lnTo>
                    <a:lnTo>
                      <a:pt x="644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9" name="Freeform 400"/>
              <p:cNvSpPr>
                <a:spLocks/>
              </p:cNvSpPr>
              <p:nvPr/>
            </p:nvSpPr>
            <p:spPr bwMode="auto">
              <a:xfrm>
                <a:off x="7051675" y="4711700"/>
                <a:ext cx="50800" cy="2857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0"/>
                  </a:cxn>
                  <a:cxn ang="0">
                    <a:pos x="38" y="1"/>
                  </a:cxn>
                  <a:cxn ang="0">
                    <a:pos x="41" y="3"/>
                  </a:cxn>
                  <a:cxn ang="0">
                    <a:pos x="45" y="8"/>
                  </a:cxn>
                  <a:cxn ang="0">
                    <a:pos x="46" y="13"/>
                  </a:cxn>
                  <a:cxn ang="0">
                    <a:pos x="63" y="332"/>
                  </a:cxn>
                  <a:cxn ang="0">
                    <a:pos x="63" y="332"/>
                  </a:cxn>
                  <a:cxn ang="0">
                    <a:pos x="60" y="335"/>
                  </a:cxn>
                  <a:cxn ang="0">
                    <a:pos x="55" y="339"/>
                  </a:cxn>
                  <a:cxn ang="0">
                    <a:pos x="51" y="342"/>
                  </a:cxn>
                  <a:cxn ang="0">
                    <a:pos x="45" y="345"/>
                  </a:cxn>
                  <a:cxn ang="0">
                    <a:pos x="39" y="349"/>
                  </a:cxn>
                  <a:cxn ang="0">
                    <a:pos x="33" y="352"/>
                  </a:cxn>
                  <a:cxn ang="0">
                    <a:pos x="26" y="356"/>
                  </a:cxn>
                  <a:cxn ang="0">
                    <a:pos x="20" y="359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7" y="1"/>
                  </a:cxn>
                  <a:cxn ang="0">
                    <a:pos x="11" y="0"/>
                  </a:cxn>
                </a:cxnLst>
                <a:rect l="0" t="0" r="r" b="b"/>
                <a:pathLst>
                  <a:path w="63" h="359">
                    <a:moveTo>
                      <a:pt x="11" y="0"/>
                    </a:moveTo>
                    <a:lnTo>
                      <a:pt x="33" y="0"/>
                    </a:lnTo>
                    <a:lnTo>
                      <a:pt x="38" y="1"/>
                    </a:lnTo>
                    <a:lnTo>
                      <a:pt x="41" y="3"/>
                    </a:lnTo>
                    <a:lnTo>
                      <a:pt x="45" y="8"/>
                    </a:lnTo>
                    <a:lnTo>
                      <a:pt x="46" y="13"/>
                    </a:lnTo>
                    <a:lnTo>
                      <a:pt x="63" y="332"/>
                    </a:lnTo>
                    <a:lnTo>
                      <a:pt x="63" y="332"/>
                    </a:lnTo>
                    <a:lnTo>
                      <a:pt x="60" y="335"/>
                    </a:lnTo>
                    <a:lnTo>
                      <a:pt x="55" y="339"/>
                    </a:lnTo>
                    <a:lnTo>
                      <a:pt x="51" y="342"/>
                    </a:lnTo>
                    <a:lnTo>
                      <a:pt x="45" y="345"/>
                    </a:lnTo>
                    <a:lnTo>
                      <a:pt x="39" y="349"/>
                    </a:lnTo>
                    <a:lnTo>
                      <a:pt x="33" y="352"/>
                    </a:lnTo>
                    <a:lnTo>
                      <a:pt x="26" y="356"/>
                    </a:lnTo>
                    <a:lnTo>
                      <a:pt x="20" y="35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0" name="Freeform 401"/>
              <p:cNvSpPr>
                <a:spLocks/>
              </p:cNvSpPr>
              <p:nvPr/>
            </p:nvSpPr>
            <p:spPr bwMode="auto">
              <a:xfrm>
                <a:off x="6743700" y="4964113"/>
                <a:ext cx="254000" cy="69850"/>
              </a:xfrm>
              <a:custGeom>
                <a:avLst/>
                <a:gdLst/>
                <a:ahLst/>
                <a:cxnLst>
                  <a:cxn ang="0">
                    <a:pos x="40" y="86"/>
                  </a:cxn>
                  <a:cxn ang="0">
                    <a:pos x="36" y="81"/>
                  </a:cxn>
                  <a:cxn ang="0">
                    <a:pos x="33" y="76"/>
                  </a:cxn>
                  <a:cxn ang="0">
                    <a:pos x="29" y="69"/>
                  </a:cxn>
                  <a:cxn ang="0">
                    <a:pos x="25" y="62"/>
                  </a:cxn>
                  <a:cxn ang="0">
                    <a:pos x="19" y="54"/>
                  </a:cxn>
                  <a:cxn ang="0">
                    <a:pos x="13" y="46"/>
                  </a:cxn>
                  <a:cxn ang="0">
                    <a:pos x="7" y="39"/>
                  </a:cxn>
                  <a:cxn ang="0">
                    <a:pos x="0" y="31"/>
                  </a:cxn>
                  <a:cxn ang="0">
                    <a:pos x="0" y="20"/>
                  </a:cxn>
                  <a:cxn ang="0">
                    <a:pos x="278" y="0"/>
                  </a:cxn>
                  <a:cxn ang="0">
                    <a:pos x="321" y="69"/>
                  </a:cxn>
                  <a:cxn ang="0">
                    <a:pos x="309" y="71"/>
                  </a:cxn>
                  <a:cxn ang="0">
                    <a:pos x="298" y="73"/>
                  </a:cxn>
                  <a:cxn ang="0">
                    <a:pos x="286" y="76"/>
                  </a:cxn>
                  <a:cxn ang="0">
                    <a:pos x="274" y="77"/>
                  </a:cxn>
                  <a:cxn ang="0">
                    <a:pos x="261" y="79"/>
                  </a:cxn>
                  <a:cxn ang="0">
                    <a:pos x="248" y="80"/>
                  </a:cxn>
                  <a:cxn ang="0">
                    <a:pos x="236" y="81"/>
                  </a:cxn>
                  <a:cxn ang="0">
                    <a:pos x="223" y="84"/>
                  </a:cxn>
                  <a:cxn ang="0">
                    <a:pos x="209" y="85"/>
                  </a:cxn>
                  <a:cxn ang="0">
                    <a:pos x="195" y="86"/>
                  </a:cxn>
                  <a:cxn ang="0">
                    <a:pos x="181" y="86"/>
                  </a:cxn>
                  <a:cxn ang="0">
                    <a:pos x="168" y="87"/>
                  </a:cxn>
                  <a:cxn ang="0">
                    <a:pos x="154" y="87"/>
                  </a:cxn>
                  <a:cxn ang="0">
                    <a:pos x="139" y="88"/>
                  </a:cxn>
                  <a:cxn ang="0">
                    <a:pos x="125" y="88"/>
                  </a:cxn>
                  <a:cxn ang="0">
                    <a:pos x="110" y="88"/>
                  </a:cxn>
                  <a:cxn ang="0">
                    <a:pos x="101" y="88"/>
                  </a:cxn>
                  <a:cxn ang="0">
                    <a:pos x="92" y="88"/>
                  </a:cxn>
                  <a:cxn ang="0">
                    <a:pos x="82" y="88"/>
                  </a:cxn>
                  <a:cxn ang="0">
                    <a:pos x="74" y="87"/>
                  </a:cxn>
                  <a:cxn ang="0">
                    <a:pos x="65" y="87"/>
                  </a:cxn>
                  <a:cxn ang="0">
                    <a:pos x="57" y="87"/>
                  </a:cxn>
                  <a:cxn ang="0">
                    <a:pos x="48" y="86"/>
                  </a:cxn>
                  <a:cxn ang="0">
                    <a:pos x="40" y="86"/>
                  </a:cxn>
                </a:cxnLst>
                <a:rect l="0" t="0" r="r" b="b"/>
                <a:pathLst>
                  <a:path w="321" h="88">
                    <a:moveTo>
                      <a:pt x="40" y="86"/>
                    </a:moveTo>
                    <a:lnTo>
                      <a:pt x="36" y="81"/>
                    </a:lnTo>
                    <a:lnTo>
                      <a:pt x="33" y="76"/>
                    </a:lnTo>
                    <a:lnTo>
                      <a:pt x="29" y="69"/>
                    </a:lnTo>
                    <a:lnTo>
                      <a:pt x="25" y="62"/>
                    </a:lnTo>
                    <a:lnTo>
                      <a:pt x="19" y="54"/>
                    </a:lnTo>
                    <a:lnTo>
                      <a:pt x="13" y="46"/>
                    </a:lnTo>
                    <a:lnTo>
                      <a:pt x="7" y="39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278" y="0"/>
                    </a:lnTo>
                    <a:lnTo>
                      <a:pt x="321" y="69"/>
                    </a:lnTo>
                    <a:lnTo>
                      <a:pt x="309" y="71"/>
                    </a:lnTo>
                    <a:lnTo>
                      <a:pt x="298" y="73"/>
                    </a:lnTo>
                    <a:lnTo>
                      <a:pt x="286" y="76"/>
                    </a:lnTo>
                    <a:lnTo>
                      <a:pt x="274" y="77"/>
                    </a:lnTo>
                    <a:lnTo>
                      <a:pt x="261" y="79"/>
                    </a:lnTo>
                    <a:lnTo>
                      <a:pt x="248" y="80"/>
                    </a:lnTo>
                    <a:lnTo>
                      <a:pt x="236" y="81"/>
                    </a:lnTo>
                    <a:lnTo>
                      <a:pt x="223" y="84"/>
                    </a:lnTo>
                    <a:lnTo>
                      <a:pt x="209" y="85"/>
                    </a:lnTo>
                    <a:lnTo>
                      <a:pt x="195" y="86"/>
                    </a:lnTo>
                    <a:lnTo>
                      <a:pt x="181" y="86"/>
                    </a:lnTo>
                    <a:lnTo>
                      <a:pt x="168" y="87"/>
                    </a:lnTo>
                    <a:lnTo>
                      <a:pt x="154" y="87"/>
                    </a:lnTo>
                    <a:lnTo>
                      <a:pt x="139" y="88"/>
                    </a:lnTo>
                    <a:lnTo>
                      <a:pt x="125" y="88"/>
                    </a:lnTo>
                    <a:lnTo>
                      <a:pt x="110" y="88"/>
                    </a:lnTo>
                    <a:lnTo>
                      <a:pt x="101" y="88"/>
                    </a:lnTo>
                    <a:lnTo>
                      <a:pt x="92" y="88"/>
                    </a:lnTo>
                    <a:lnTo>
                      <a:pt x="82" y="88"/>
                    </a:lnTo>
                    <a:lnTo>
                      <a:pt x="74" y="87"/>
                    </a:lnTo>
                    <a:lnTo>
                      <a:pt x="65" y="87"/>
                    </a:lnTo>
                    <a:lnTo>
                      <a:pt x="57" y="87"/>
                    </a:lnTo>
                    <a:lnTo>
                      <a:pt x="48" y="86"/>
                    </a:lnTo>
                    <a:lnTo>
                      <a:pt x="40" y="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1" name="Freeform 402"/>
              <p:cNvSpPr>
                <a:spLocks/>
              </p:cNvSpPr>
              <p:nvPr/>
            </p:nvSpPr>
            <p:spPr bwMode="auto">
              <a:xfrm>
                <a:off x="6700838" y="4532313"/>
                <a:ext cx="319088" cy="322263"/>
              </a:xfrm>
              <a:custGeom>
                <a:avLst/>
                <a:gdLst/>
                <a:ahLst/>
                <a:cxnLst>
                  <a:cxn ang="0">
                    <a:pos x="209" y="1"/>
                  </a:cxn>
                  <a:cxn ang="0">
                    <a:pos x="248" y="9"/>
                  </a:cxn>
                  <a:cxn ang="0">
                    <a:pos x="285" y="24"/>
                  </a:cxn>
                  <a:cxn ang="0">
                    <a:pos x="318" y="46"/>
                  </a:cxn>
                  <a:cxn ang="0">
                    <a:pos x="348" y="75"/>
                  </a:cxn>
                  <a:cxn ang="0">
                    <a:pos x="373" y="107"/>
                  </a:cxn>
                  <a:cxn ang="0">
                    <a:pos x="390" y="144"/>
                  </a:cxn>
                  <a:cxn ang="0">
                    <a:pos x="399" y="182"/>
                  </a:cxn>
                  <a:cxn ang="0">
                    <a:pos x="400" y="229"/>
                  </a:cxn>
                  <a:cxn ang="0">
                    <a:pos x="388" y="288"/>
                  </a:cxn>
                  <a:cxn ang="0">
                    <a:pos x="363" y="342"/>
                  </a:cxn>
                  <a:cxn ang="0">
                    <a:pos x="331" y="385"/>
                  </a:cxn>
                  <a:cxn ang="0">
                    <a:pos x="306" y="402"/>
                  </a:cxn>
                  <a:cxn ang="0">
                    <a:pos x="294" y="405"/>
                  </a:cxn>
                  <a:cxn ang="0">
                    <a:pos x="282" y="407"/>
                  </a:cxn>
                  <a:cxn ang="0">
                    <a:pos x="270" y="403"/>
                  </a:cxn>
                  <a:cxn ang="0">
                    <a:pos x="241" y="382"/>
                  </a:cxn>
                  <a:cxn ang="0">
                    <a:pos x="209" y="328"/>
                  </a:cxn>
                  <a:cxn ang="0">
                    <a:pos x="193" y="272"/>
                  </a:cxn>
                  <a:cxn ang="0">
                    <a:pos x="186" y="233"/>
                  </a:cxn>
                  <a:cxn ang="0">
                    <a:pos x="184" y="215"/>
                  </a:cxn>
                  <a:cxn ang="0">
                    <a:pos x="174" y="193"/>
                  </a:cxn>
                  <a:cxn ang="0">
                    <a:pos x="162" y="181"/>
                  </a:cxn>
                  <a:cxn ang="0">
                    <a:pos x="151" y="174"/>
                  </a:cxn>
                  <a:cxn ang="0">
                    <a:pos x="141" y="169"/>
                  </a:cxn>
                  <a:cxn ang="0">
                    <a:pos x="129" y="167"/>
                  </a:cxn>
                  <a:cxn ang="0">
                    <a:pos x="0" y="167"/>
                  </a:cxn>
                  <a:cxn ang="0">
                    <a:pos x="7" y="132"/>
                  </a:cxn>
                  <a:cxn ang="0">
                    <a:pos x="21" y="100"/>
                  </a:cxn>
                  <a:cxn ang="0">
                    <a:pos x="39" y="73"/>
                  </a:cxn>
                  <a:cxn ang="0">
                    <a:pos x="61" y="47"/>
                  </a:cxn>
                  <a:cxn ang="0">
                    <a:pos x="89" y="28"/>
                  </a:cxn>
                  <a:cxn ang="0">
                    <a:pos x="119" y="13"/>
                  </a:cxn>
                  <a:cxn ang="0">
                    <a:pos x="152" y="3"/>
                  </a:cxn>
                  <a:cxn ang="0">
                    <a:pos x="188" y="0"/>
                  </a:cxn>
                </a:cxnLst>
                <a:rect l="0" t="0" r="r" b="b"/>
                <a:pathLst>
                  <a:path w="401" h="407">
                    <a:moveTo>
                      <a:pt x="188" y="0"/>
                    </a:moveTo>
                    <a:lnTo>
                      <a:pt x="209" y="1"/>
                    </a:lnTo>
                    <a:lnTo>
                      <a:pt x="229" y="3"/>
                    </a:lnTo>
                    <a:lnTo>
                      <a:pt x="248" y="9"/>
                    </a:lnTo>
                    <a:lnTo>
                      <a:pt x="267" y="16"/>
                    </a:lnTo>
                    <a:lnTo>
                      <a:pt x="285" y="24"/>
                    </a:lnTo>
                    <a:lnTo>
                      <a:pt x="302" y="35"/>
                    </a:lnTo>
                    <a:lnTo>
                      <a:pt x="318" y="46"/>
                    </a:lnTo>
                    <a:lnTo>
                      <a:pt x="335" y="60"/>
                    </a:lnTo>
                    <a:lnTo>
                      <a:pt x="348" y="75"/>
                    </a:lnTo>
                    <a:lnTo>
                      <a:pt x="361" y="91"/>
                    </a:lnTo>
                    <a:lnTo>
                      <a:pt x="373" y="107"/>
                    </a:lnTo>
                    <a:lnTo>
                      <a:pt x="382" y="126"/>
                    </a:lnTo>
                    <a:lnTo>
                      <a:pt x="390" y="144"/>
                    </a:lnTo>
                    <a:lnTo>
                      <a:pt x="396" y="162"/>
                    </a:lnTo>
                    <a:lnTo>
                      <a:pt x="399" y="182"/>
                    </a:lnTo>
                    <a:lnTo>
                      <a:pt x="401" y="202"/>
                    </a:lnTo>
                    <a:lnTo>
                      <a:pt x="400" y="229"/>
                    </a:lnTo>
                    <a:lnTo>
                      <a:pt x="396" y="259"/>
                    </a:lnTo>
                    <a:lnTo>
                      <a:pt x="388" y="288"/>
                    </a:lnTo>
                    <a:lnTo>
                      <a:pt x="377" y="316"/>
                    </a:lnTo>
                    <a:lnTo>
                      <a:pt x="363" y="342"/>
                    </a:lnTo>
                    <a:lnTo>
                      <a:pt x="348" y="365"/>
                    </a:lnTo>
                    <a:lnTo>
                      <a:pt x="331" y="385"/>
                    </a:lnTo>
                    <a:lnTo>
                      <a:pt x="313" y="399"/>
                    </a:lnTo>
                    <a:lnTo>
                      <a:pt x="306" y="402"/>
                    </a:lnTo>
                    <a:lnTo>
                      <a:pt x="300" y="404"/>
                    </a:lnTo>
                    <a:lnTo>
                      <a:pt x="294" y="405"/>
                    </a:lnTo>
                    <a:lnTo>
                      <a:pt x="288" y="407"/>
                    </a:lnTo>
                    <a:lnTo>
                      <a:pt x="282" y="407"/>
                    </a:lnTo>
                    <a:lnTo>
                      <a:pt x="276" y="405"/>
                    </a:lnTo>
                    <a:lnTo>
                      <a:pt x="270" y="403"/>
                    </a:lnTo>
                    <a:lnTo>
                      <a:pt x="264" y="401"/>
                    </a:lnTo>
                    <a:lnTo>
                      <a:pt x="241" y="382"/>
                    </a:lnTo>
                    <a:lnTo>
                      <a:pt x="223" y="357"/>
                    </a:lnTo>
                    <a:lnTo>
                      <a:pt x="209" y="328"/>
                    </a:lnTo>
                    <a:lnTo>
                      <a:pt x="200" y="299"/>
                    </a:lnTo>
                    <a:lnTo>
                      <a:pt x="193" y="272"/>
                    </a:lnTo>
                    <a:lnTo>
                      <a:pt x="188" y="249"/>
                    </a:lnTo>
                    <a:lnTo>
                      <a:pt x="186" y="233"/>
                    </a:lnTo>
                    <a:lnTo>
                      <a:pt x="186" y="227"/>
                    </a:lnTo>
                    <a:lnTo>
                      <a:pt x="184" y="215"/>
                    </a:lnTo>
                    <a:lnTo>
                      <a:pt x="180" y="204"/>
                    </a:lnTo>
                    <a:lnTo>
                      <a:pt x="174" y="193"/>
                    </a:lnTo>
                    <a:lnTo>
                      <a:pt x="166" y="184"/>
                    </a:lnTo>
                    <a:lnTo>
                      <a:pt x="162" y="181"/>
                    </a:lnTo>
                    <a:lnTo>
                      <a:pt x="156" y="177"/>
                    </a:lnTo>
                    <a:lnTo>
                      <a:pt x="151" y="174"/>
                    </a:lnTo>
                    <a:lnTo>
                      <a:pt x="146" y="172"/>
                    </a:lnTo>
                    <a:lnTo>
                      <a:pt x="141" y="169"/>
                    </a:lnTo>
                    <a:lnTo>
                      <a:pt x="135" y="168"/>
                    </a:lnTo>
                    <a:lnTo>
                      <a:pt x="129" y="167"/>
                    </a:lnTo>
                    <a:lnTo>
                      <a:pt x="124" y="167"/>
                    </a:lnTo>
                    <a:lnTo>
                      <a:pt x="0" y="167"/>
                    </a:lnTo>
                    <a:lnTo>
                      <a:pt x="4" y="150"/>
                    </a:lnTo>
                    <a:lnTo>
                      <a:pt x="7" y="132"/>
                    </a:lnTo>
                    <a:lnTo>
                      <a:pt x="13" y="116"/>
                    </a:lnTo>
                    <a:lnTo>
                      <a:pt x="21" y="100"/>
                    </a:lnTo>
                    <a:lnTo>
                      <a:pt x="29" y="86"/>
                    </a:lnTo>
                    <a:lnTo>
                      <a:pt x="39" y="73"/>
                    </a:lnTo>
                    <a:lnTo>
                      <a:pt x="50" y="60"/>
                    </a:lnTo>
                    <a:lnTo>
                      <a:pt x="61" y="47"/>
                    </a:lnTo>
                    <a:lnTo>
                      <a:pt x="75" y="37"/>
                    </a:lnTo>
                    <a:lnTo>
                      <a:pt x="89" y="28"/>
                    </a:lnTo>
                    <a:lnTo>
                      <a:pt x="104" y="20"/>
                    </a:lnTo>
                    <a:lnTo>
                      <a:pt x="119" y="13"/>
                    </a:lnTo>
                    <a:lnTo>
                      <a:pt x="135" y="7"/>
                    </a:lnTo>
                    <a:lnTo>
                      <a:pt x="152" y="3"/>
                    </a:lnTo>
                    <a:lnTo>
                      <a:pt x="170" y="1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2" name="Freeform 403"/>
              <p:cNvSpPr>
                <a:spLocks/>
              </p:cNvSpPr>
              <p:nvPr/>
            </p:nvSpPr>
            <p:spPr bwMode="auto">
              <a:xfrm>
                <a:off x="6569075" y="4689475"/>
                <a:ext cx="388938" cy="266700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" y="168"/>
                  </a:cxn>
                  <a:cxn ang="0">
                    <a:pos x="8" y="153"/>
                  </a:cxn>
                  <a:cxn ang="0">
                    <a:pos x="22" y="134"/>
                  </a:cxn>
                  <a:cxn ang="0">
                    <a:pos x="42" y="111"/>
                  </a:cxn>
                  <a:cxn ang="0">
                    <a:pos x="65" y="85"/>
                  </a:cxn>
                  <a:cxn ang="0">
                    <a:pos x="92" y="58"/>
                  </a:cxn>
                  <a:cxn ang="0">
                    <a:pos x="123" y="29"/>
                  </a:cxn>
                  <a:cxn ang="0">
                    <a:pos x="156" y="0"/>
                  </a:cxn>
                  <a:cxn ang="0">
                    <a:pos x="292" y="0"/>
                  </a:cxn>
                  <a:cxn ang="0">
                    <a:pos x="298" y="1"/>
                  </a:cxn>
                  <a:cxn ang="0">
                    <a:pos x="303" y="2"/>
                  </a:cxn>
                  <a:cxn ang="0">
                    <a:pos x="308" y="5"/>
                  </a:cxn>
                  <a:cxn ang="0">
                    <a:pos x="313" y="8"/>
                  </a:cxn>
                  <a:cxn ang="0">
                    <a:pos x="316" y="13"/>
                  </a:cxn>
                  <a:cxn ang="0">
                    <a:pos x="319" y="17"/>
                  </a:cxn>
                  <a:cxn ang="0">
                    <a:pos x="321" y="23"/>
                  </a:cxn>
                  <a:cxn ang="0">
                    <a:pos x="322" y="29"/>
                  </a:cxn>
                  <a:cxn ang="0">
                    <a:pos x="323" y="37"/>
                  </a:cxn>
                  <a:cxn ang="0">
                    <a:pos x="325" y="57"/>
                  </a:cxn>
                  <a:cxn ang="0">
                    <a:pos x="330" y="82"/>
                  </a:cxn>
                  <a:cxn ang="0">
                    <a:pos x="338" y="113"/>
                  </a:cxn>
                  <a:cxn ang="0">
                    <a:pos x="349" y="145"/>
                  </a:cxn>
                  <a:cxn ang="0">
                    <a:pos x="367" y="177"/>
                  </a:cxn>
                  <a:cxn ang="0">
                    <a:pos x="389" y="206"/>
                  </a:cxn>
                  <a:cxn ang="0">
                    <a:pos x="417" y="228"/>
                  </a:cxn>
                  <a:cxn ang="0">
                    <a:pos x="425" y="232"/>
                  </a:cxn>
                  <a:cxn ang="0">
                    <a:pos x="434" y="235"/>
                  </a:cxn>
                  <a:cxn ang="0">
                    <a:pos x="440" y="237"/>
                  </a:cxn>
                  <a:cxn ang="0">
                    <a:pos x="449" y="239"/>
                  </a:cxn>
                  <a:cxn ang="0">
                    <a:pos x="457" y="239"/>
                  </a:cxn>
                  <a:cxn ang="0">
                    <a:pos x="465" y="239"/>
                  </a:cxn>
                  <a:cxn ang="0">
                    <a:pos x="473" y="236"/>
                  </a:cxn>
                  <a:cxn ang="0">
                    <a:pos x="481" y="234"/>
                  </a:cxn>
                  <a:cxn ang="0">
                    <a:pos x="490" y="316"/>
                  </a:cxn>
                  <a:cxn ang="0">
                    <a:pos x="220" y="336"/>
                  </a:cxn>
                  <a:cxn ang="0">
                    <a:pos x="205" y="211"/>
                  </a:cxn>
                  <a:cxn ang="0">
                    <a:pos x="191" y="211"/>
                  </a:cxn>
                  <a:cxn ang="0">
                    <a:pos x="190" y="211"/>
                  </a:cxn>
                  <a:cxn ang="0">
                    <a:pos x="186" y="211"/>
                  </a:cxn>
                  <a:cxn ang="0">
                    <a:pos x="179" y="210"/>
                  </a:cxn>
                  <a:cxn ang="0">
                    <a:pos x="170" y="210"/>
                  </a:cxn>
                  <a:cxn ang="0">
                    <a:pos x="158" y="209"/>
                  </a:cxn>
                  <a:cxn ang="0">
                    <a:pos x="145" y="207"/>
                  </a:cxn>
                  <a:cxn ang="0">
                    <a:pos x="132" y="206"/>
                  </a:cxn>
                  <a:cxn ang="0">
                    <a:pos x="117" y="205"/>
                  </a:cxn>
                  <a:cxn ang="0">
                    <a:pos x="102" y="203"/>
                  </a:cxn>
                  <a:cxn ang="0">
                    <a:pos x="85" y="201"/>
                  </a:cxn>
                  <a:cxn ang="0">
                    <a:pos x="69" y="198"/>
                  </a:cxn>
                  <a:cxn ang="0">
                    <a:pos x="54" y="195"/>
                  </a:cxn>
                  <a:cxn ang="0">
                    <a:pos x="39" y="191"/>
                  </a:cxn>
                  <a:cxn ang="0">
                    <a:pos x="25" y="188"/>
                  </a:cxn>
                  <a:cxn ang="0">
                    <a:pos x="13" y="183"/>
                  </a:cxn>
                  <a:cxn ang="0">
                    <a:pos x="1" y="179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7"/>
                  </a:cxn>
                </a:cxnLst>
                <a:rect l="0" t="0" r="r" b="b"/>
                <a:pathLst>
                  <a:path w="490" h="336">
                    <a:moveTo>
                      <a:pt x="0" y="177"/>
                    </a:moveTo>
                    <a:lnTo>
                      <a:pt x="1" y="168"/>
                    </a:lnTo>
                    <a:lnTo>
                      <a:pt x="8" y="153"/>
                    </a:lnTo>
                    <a:lnTo>
                      <a:pt x="22" y="134"/>
                    </a:lnTo>
                    <a:lnTo>
                      <a:pt x="42" y="111"/>
                    </a:lnTo>
                    <a:lnTo>
                      <a:pt x="65" y="85"/>
                    </a:lnTo>
                    <a:lnTo>
                      <a:pt x="92" y="58"/>
                    </a:lnTo>
                    <a:lnTo>
                      <a:pt x="123" y="29"/>
                    </a:lnTo>
                    <a:lnTo>
                      <a:pt x="156" y="0"/>
                    </a:lnTo>
                    <a:lnTo>
                      <a:pt x="292" y="0"/>
                    </a:lnTo>
                    <a:lnTo>
                      <a:pt x="298" y="1"/>
                    </a:lnTo>
                    <a:lnTo>
                      <a:pt x="303" y="2"/>
                    </a:lnTo>
                    <a:lnTo>
                      <a:pt x="308" y="5"/>
                    </a:lnTo>
                    <a:lnTo>
                      <a:pt x="313" y="8"/>
                    </a:lnTo>
                    <a:lnTo>
                      <a:pt x="316" y="13"/>
                    </a:lnTo>
                    <a:lnTo>
                      <a:pt x="319" y="17"/>
                    </a:lnTo>
                    <a:lnTo>
                      <a:pt x="321" y="23"/>
                    </a:lnTo>
                    <a:lnTo>
                      <a:pt x="322" y="29"/>
                    </a:lnTo>
                    <a:lnTo>
                      <a:pt x="323" y="37"/>
                    </a:lnTo>
                    <a:lnTo>
                      <a:pt x="325" y="57"/>
                    </a:lnTo>
                    <a:lnTo>
                      <a:pt x="330" y="82"/>
                    </a:lnTo>
                    <a:lnTo>
                      <a:pt x="338" y="113"/>
                    </a:lnTo>
                    <a:lnTo>
                      <a:pt x="349" y="145"/>
                    </a:lnTo>
                    <a:lnTo>
                      <a:pt x="367" y="177"/>
                    </a:lnTo>
                    <a:lnTo>
                      <a:pt x="389" y="206"/>
                    </a:lnTo>
                    <a:lnTo>
                      <a:pt x="417" y="228"/>
                    </a:lnTo>
                    <a:lnTo>
                      <a:pt x="425" y="232"/>
                    </a:lnTo>
                    <a:lnTo>
                      <a:pt x="434" y="235"/>
                    </a:lnTo>
                    <a:lnTo>
                      <a:pt x="440" y="237"/>
                    </a:lnTo>
                    <a:lnTo>
                      <a:pt x="449" y="239"/>
                    </a:lnTo>
                    <a:lnTo>
                      <a:pt x="457" y="239"/>
                    </a:lnTo>
                    <a:lnTo>
                      <a:pt x="465" y="239"/>
                    </a:lnTo>
                    <a:lnTo>
                      <a:pt x="473" y="236"/>
                    </a:lnTo>
                    <a:lnTo>
                      <a:pt x="481" y="234"/>
                    </a:lnTo>
                    <a:lnTo>
                      <a:pt x="490" y="316"/>
                    </a:lnTo>
                    <a:lnTo>
                      <a:pt x="220" y="336"/>
                    </a:lnTo>
                    <a:lnTo>
                      <a:pt x="205" y="211"/>
                    </a:lnTo>
                    <a:lnTo>
                      <a:pt x="191" y="211"/>
                    </a:lnTo>
                    <a:lnTo>
                      <a:pt x="190" y="211"/>
                    </a:lnTo>
                    <a:lnTo>
                      <a:pt x="186" y="211"/>
                    </a:lnTo>
                    <a:lnTo>
                      <a:pt x="179" y="210"/>
                    </a:lnTo>
                    <a:lnTo>
                      <a:pt x="170" y="210"/>
                    </a:lnTo>
                    <a:lnTo>
                      <a:pt x="158" y="209"/>
                    </a:lnTo>
                    <a:lnTo>
                      <a:pt x="145" y="207"/>
                    </a:lnTo>
                    <a:lnTo>
                      <a:pt x="132" y="206"/>
                    </a:lnTo>
                    <a:lnTo>
                      <a:pt x="117" y="205"/>
                    </a:lnTo>
                    <a:lnTo>
                      <a:pt x="102" y="203"/>
                    </a:lnTo>
                    <a:lnTo>
                      <a:pt x="85" y="201"/>
                    </a:lnTo>
                    <a:lnTo>
                      <a:pt x="69" y="198"/>
                    </a:lnTo>
                    <a:lnTo>
                      <a:pt x="54" y="195"/>
                    </a:lnTo>
                    <a:lnTo>
                      <a:pt x="39" y="191"/>
                    </a:lnTo>
                    <a:lnTo>
                      <a:pt x="25" y="188"/>
                    </a:lnTo>
                    <a:lnTo>
                      <a:pt x="13" y="183"/>
                    </a:lnTo>
                    <a:lnTo>
                      <a:pt x="1" y="179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3" name="Freeform 404"/>
              <p:cNvSpPr>
                <a:spLocks/>
              </p:cNvSpPr>
              <p:nvPr/>
            </p:nvSpPr>
            <p:spPr bwMode="auto">
              <a:xfrm>
                <a:off x="6661150" y="4992688"/>
                <a:ext cx="84138" cy="3810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6" y="0"/>
                  </a:cxn>
                  <a:cxn ang="0">
                    <a:pos x="61" y="2"/>
                  </a:cxn>
                  <a:cxn ang="0">
                    <a:pos x="67" y="4"/>
                  </a:cxn>
                  <a:cxn ang="0">
                    <a:pos x="72" y="8"/>
                  </a:cxn>
                  <a:cxn ang="0">
                    <a:pos x="72" y="11"/>
                  </a:cxn>
                  <a:cxn ang="0">
                    <a:pos x="76" y="12"/>
                  </a:cxn>
                  <a:cxn ang="0">
                    <a:pos x="84" y="20"/>
                  </a:cxn>
                  <a:cxn ang="0">
                    <a:pos x="91" y="28"/>
                  </a:cxn>
                  <a:cxn ang="0">
                    <a:pos x="99" y="38"/>
                  </a:cxn>
                  <a:cxn ang="0">
                    <a:pos x="106" y="49"/>
                  </a:cxn>
                  <a:cxn ang="0">
                    <a:pos x="92" y="48"/>
                  </a:cxn>
                  <a:cxn ang="0">
                    <a:pos x="78" y="46"/>
                  </a:cxn>
                  <a:cxn ang="0">
                    <a:pos x="64" y="44"/>
                  </a:cxn>
                  <a:cxn ang="0">
                    <a:pos x="50" y="43"/>
                  </a:cxn>
                  <a:cxn ang="0">
                    <a:pos x="38" y="41"/>
                  </a:cxn>
                  <a:cxn ang="0">
                    <a:pos x="25" y="38"/>
                  </a:cxn>
                  <a:cxn ang="0">
                    <a:pos x="12" y="36"/>
                  </a:cxn>
                  <a:cxn ang="0">
                    <a:pos x="0" y="34"/>
                  </a:cxn>
                  <a:cxn ang="0">
                    <a:pos x="33" y="2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7" y="7"/>
                  </a:cxn>
                  <a:cxn ang="0">
                    <a:pos x="42" y="4"/>
                  </a:cxn>
                  <a:cxn ang="0">
                    <a:pos x="53" y="0"/>
                  </a:cxn>
                </a:cxnLst>
                <a:rect l="0" t="0" r="r" b="b"/>
                <a:pathLst>
                  <a:path w="106" h="49">
                    <a:moveTo>
                      <a:pt x="53" y="0"/>
                    </a:moveTo>
                    <a:lnTo>
                      <a:pt x="56" y="0"/>
                    </a:lnTo>
                    <a:lnTo>
                      <a:pt x="61" y="2"/>
                    </a:lnTo>
                    <a:lnTo>
                      <a:pt x="67" y="4"/>
                    </a:lnTo>
                    <a:lnTo>
                      <a:pt x="72" y="8"/>
                    </a:lnTo>
                    <a:lnTo>
                      <a:pt x="72" y="11"/>
                    </a:lnTo>
                    <a:lnTo>
                      <a:pt x="76" y="12"/>
                    </a:lnTo>
                    <a:lnTo>
                      <a:pt x="84" y="20"/>
                    </a:lnTo>
                    <a:lnTo>
                      <a:pt x="91" y="28"/>
                    </a:lnTo>
                    <a:lnTo>
                      <a:pt x="99" y="38"/>
                    </a:lnTo>
                    <a:lnTo>
                      <a:pt x="106" y="49"/>
                    </a:lnTo>
                    <a:lnTo>
                      <a:pt x="92" y="48"/>
                    </a:lnTo>
                    <a:lnTo>
                      <a:pt x="78" y="46"/>
                    </a:lnTo>
                    <a:lnTo>
                      <a:pt x="64" y="44"/>
                    </a:lnTo>
                    <a:lnTo>
                      <a:pt x="50" y="43"/>
                    </a:lnTo>
                    <a:lnTo>
                      <a:pt x="38" y="41"/>
                    </a:lnTo>
                    <a:lnTo>
                      <a:pt x="25" y="38"/>
                    </a:lnTo>
                    <a:lnTo>
                      <a:pt x="12" y="36"/>
                    </a:lnTo>
                    <a:lnTo>
                      <a:pt x="0" y="34"/>
                    </a:lnTo>
                    <a:lnTo>
                      <a:pt x="33" y="2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7" y="7"/>
                    </a:lnTo>
                    <a:lnTo>
                      <a:pt x="42" y="4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4" name="Freeform 405"/>
              <p:cNvSpPr>
                <a:spLocks/>
              </p:cNvSpPr>
              <p:nvPr/>
            </p:nvSpPr>
            <p:spPr bwMode="auto">
              <a:xfrm>
                <a:off x="6599238" y="4914900"/>
                <a:ext cx="66675" cy="82550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9" y="2"/>
                  </a:cxn>
                  <a:cxn ang="0">
                    <a:pos x="83" y="89"/>
                  </a:cxn>
                  <a:cxn ang="0">
                    <a:pos x="82" y="91"/>
                  </a:cxn>
                  <a:cxn ang="0">
                    <a:pos x="81" y="93"/>
                  </a:cxn>
                  <a:cxn ang="0">
                    <a:pos x="80" y="94"/>
                  </a:cxn>
                  <a:cxn ang="0">
                    <a:pos x="80" y="96"/>
                  </a:cxn>
                  <a:cxn ang="0">
                    <a:pos x="65" y="102"/>
                  </a:cxn>
                  <a:cxn ang="0">
                    <a:pos x="1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5" y="3"/>
                  </a:cxn>
                </a:cxnLst>
                <a:rect l="0" t="0" r="r" b="b"/>
                <a:pathLst>
                  <a:path w="83" h="102">
                    <a:moveTo>
                      <a:pt x="5" y="3"/>
                    </a:move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83" y="89"/>
                    </a:lnTo>
                    <a:lnTo>
                      <a:pt x="82" y="91"/>
                    </a:lnTo>
                    <a:lnTo>
                      <a:pt x="81" y="93"/>
                    </a:lnTo>
                    <a:lnTo>
                      <a:pt x="80" y="94"/>
                    </a:lnTo>
                    <a:lnTo>
                      <a:pt x="80" y="96"/>
                    </a:lnTo>
                    <a:lnTo>
                      <a:pt x="65" y="102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5" name="Freeform 406"/>
              <p:cNvSpPr>
                <a:spLocks/>
              </p:cNvSpPr>
              <p:nvPr/>
            </p:nvSpPr>
            <p:spPr bwMode="auto">
              <a:xfrm>
                <a:off x="5995988" y="4940300"/>
                <a:ext cx="522288" cy="144463"/>
              </a:xfrm>
              <a:custGeom>
                <a:avLst/>
                <a:gdLst/>
                <a:ahLst/>
                <a:cxnLst>
                  <a:cxn ang="0">
                    <a:pos x="657" y="18"/>
                  </a:cxn>
                  <a:cxn ang="0">
                    <a:pos x="605" y="24"/>
                  </a:cxn>
                  <a:cxn ang="0">
                    <a:pos x="554" y="31"/>
                  </a:cxn>
                  <a:cxn ang="0">
                    <a:pos x="506" y="38"/>
                  </a:cxn>
                  <a:cxn ang="0">
                    <a:pos x="457" y="46"/>
                  </a:cxn>
                  <a:cxn ang="0">
                    <a:pos x="411" y="54"/>
                  </a:cxn>
                  <a:cxn ang="0">
                    <a:pos x="366" y="63"/>
                  </a:cxn>
                  <a:cxn ang="0">
                    <a:pos x="322" y="72"/>
                  </a:cxn>
                  <a:cxn ang="0">
                    <a:pos x="280" y="83"/>
                  </a:cxn>
                  <a:cxn ang="0">
                    <a:pos x="239" y="93"/>
                  </a:cxn>
                  <a:cxn ang="0">
                    <a:pos x="200" y="104"/>
                  </a:cxn>
                  <a:cxn ang="0">
                    <a:pos x="163" y="116"/>
                  </a:cxn>
                  <a:cxn ang="0">
                    <a:pos x="126" y="128"/>
                  </a:cxn>
                  <a:cxn ang="0">
                    <a:pos x="93" y="140"/>
                  </a:cxn>
                  <a:cxn ang="0">
                    <a:pos x="59" y="154"/>
                  </a:cxn>
                  <a:cxn ang="0">
                    <a:pos x="28" y="168"/>
                  </a:cxn>
                  <a:cxn ang="0">
                    <a:pos x="0" y="182"/>
                  </a:cxn>
                  <a:cxn ang="0">
                    <a:pos x="28" y="166"/>
                  </a:cxn>
                  <a:cxn ang="0">
                    <a:pos x="58" y="150"/>
                  </a:cxn>
                  <a:cxn ang="0">
                    <a:pos x="91" y="135"/>
                  </a:cxn>
                  <a:cxn ang="0">
                    <a:pos x="125" y="121"/>
                  </a:cxn>
                  <a:cxn ang="0">
                    <a:pos x="161" y="107"/>
                  </a:cxn>
                  <a:cxn ang="0">
                    <a:pos x="198" y="93"/>
                  </a:cxn>
                  <a:cxn ang="0">
                    <a:pos x="237" y="82"/>
                  </a:cxn>
                  <a:cxn ang="0">
                    <a:pos x="279" y="69"/>
                  </a:cxn>
                  <a:cxn ang="0">
                    <a:pos x="321" y="59"/>
                  </a:cxn>
                  <a:cxn ang="0">
                    <a:pos x="365" y="47"/>
                  </a:cxn>
                  <a:cxn ang="0">
                    <a:pos x="410" y="38"/>
                  </a:cxn>
                  <a:cxn ang="0">
                    <a:pos x="456" y="29"/>
                  </a:cxn>
                  <a:cxn ang="0">
                    <a:pos x="504" y="21"/>
                  </a:cxn>
                  <a:cxn ang="0">
                    <a:pos x="554" y="13"/>
                  </a:cxn>
                  <a:cxn ang="0">
                    <a:pos x="604" y="6"/>
                  </a:cxn>
                  <a:cxn ang="0">
                    <a:pos x="656" y="0"/>
                  </a:cxn>
                  <a:cxn ang="0">
                    <a:pos x="656" y="4"/>
                  </a:cxn>
                  <a:cxn ang="0">
                    <a:pos x="656" y="9"/>
                  </a:cxn>
                  <a:cxn ang="0">
                    <a:pos x="656" y="14"/>
                  </a:cxn>
                  <a:cxn ang="0">
                    <a:pos x="657" y="18"/>
                  </a:cxn>
                </a:cxnLst>
                <a:rect l="0" t="0" r="r" b="b"/>
                <a:pathLst>
                  <a:path w="657" h="182">
                    <a:moveTo>
                      <a:pt x="657" y="18"/>
                    </a:moveTo>
                    <a:lnTo>
                      <a:pt x="605" y="24"/>
                    </a:lnTo>
                    <a:lnTo>
                      <a:pt x="554" y="31"/>
                    </a:lnTo>
                    <a:lnTo>
                      <a:pt x="506" y="38"/>
                    </a:lnTo>
                    <a:lnTo>
                      <a:pt x="457" y="46"/>
                    </a:lnTo>
                    <a:lnTo>
                      <a:pt x="411" y="54"/>
                    </a:lnTo>
                    <a:lnTo>
                      <a:pt x="366" y="63"/>
                    </a:lnTo>
                    <a:lnTo>
                      <a:pt x="322" y="72"/>
                    </a:lnTo>
                    <a:lnTo>
                      <a:pt x="280" y="83"/>
                    </a:lnTo>
                    <a:lnTo>
                      <a:pt x="239" y="93"/>
                    </a:lnTo>
                    <a:lnTo>
                      <a:pt x="200" y="104"/>
                    </a:lnTo>
                    <a:lnTo>
                      <a:pt x="163" y="116"/>
                    </a:lnTo>
                    <a:lnTo>
                      <a:pt x="126" y="128"/>
                    </a:lnTo>
                    <a:lnTo>
                      <a:pt x="93" y="140"/>
                    </a:lnTo>
                    <a:lnTo>
                      <a:pt x="59" y="154"/>
                    </a:lnTo>
                    <a:lnTo>
                      <a:pt x="28" y="168"/>
                    </a:lnTo>
                    <a:lnTo>
                      <a:pt x="0" y="182"/>
                    </a:lnTo>
                    <a:lnTo>
                      <a:pt x="28" y="166"/>
                    </a:lnTo>
                    <a:lnTo>
                      <a:pt x="58" y="150"/>
                    </a:lnTo>
                    <a:lnTo>
                      <a:pt x="91" y="135"/>
                    </a:lnTo>
                    <a:lnTo>
                      <a:pt x="125" y="121"/>
                    </a:lnTo>
                    <a:lnTo>
                      <a:pt x="161" y="107"/>
                    </a:lnTo>
                    <a:lnTo>
                      <a:pt x="198" y="93"/>
                    </a:lnTo>
                    <a:lnTo>
                      <a:pt x="237" y="82"/>
                    </a:lnTo>
                    <a:lnTo>
                      <a:pt x="279" y="69"/>
                    </a:lnTo>
                    <a:lnTo>
                      <a:pt x="321" y="59"/>
                    </a:lnTo>
                    <a:lnTo>
                      <a:pt x="365" y="47"/>
                    </a:lnTo>
                    <a:lnTo>
                      <a:pt x="410" y="38"/>
                    </a:lnTo>
                    <a:lnTo>
                      <a:pt x="456" y="29"/>
                    </a:lnTo>
                    <a:lnTo>
                      <a:pt x="504" y="21"/>
                    </a:lnTo>
                    <a:lnTo>
                      <a:pt x="554" y="13"/>
                    </a:lnTo>
                    <a:lnTo>
                      <a:pt x="604" y="6"/>
                    </a:lnTo>
                    <a:lnTo>
                      <a:pt x="656" y="0"/>
                    </a:lnTo>
                    <a:lnTo>
                      <a:pt x="656" y="4"/>
                    </a:lnTo>
                    <a:lnTo>
                      <a:pt x="656" y="9"/>
                    </a:lnTo>
                    <a:lnTo>
                      <a:pt x="656" y="14"/>
                    </a:lnTo>
                    <a:lnTo>
                      <a:pt x="657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6" name="Freeform 407"/>
              <p:cNvSpPr>
                <a:spLocks/>
              </p:cNvSpPr>
              <p:nvPr/>
            </p:nvSpPr>
            <p:spPr bwMode="auto">
              <a:xfrm>
                <a:off x="606583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3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2" y="602"/>
                  </a:cxn>
                  <a:cxn ang="0">
                    <a:pos x="193" y="590"/>
                  </a:cxn>
                  <a:cxn ang="0">
                    <a:pos x="166" y="576"/>
                  </a:cxn>
                  <a:cxn ang="0">
                    <a:pos x="140" y="559"/>
                  </a:cxn>
                  <a:cxn ang="0">
                    <a:pos x="114" y="539"/>
                  </a:cxn>
                  <a:cxn ang="0">
                    <a:pos x="81" y="506"/>
                  </a:cxn>
                  <a:cxn ang="0">
                    <a:pos x="44" y="455"/>
                  </a:cxn>
                  <a:cxn ang="0">
                    <a:pos x="19" y="400"/>
                  </a:cxn>
                  <a:cxn ang="0">
                    <a:pos x="4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8" y="165"/>
                  </a:cxn>
                  <a:cxn ang="0">
                    <a:pos x="59" y="114"/>
                  </a:cxn>
                  <a:cxn ang="0">
                    <a:pos x="89" y="81"/>
                  </a:cxn>
                  <a:cxn ang="0">
                    <a:pos x="112" y="61"/>
                  </a:cxn>
                  <a:cxn ang="0">
                    <a:pos x="136" y="44"/>
                  </a:cxn>
                  <a:cxn ang="0">
                    <a:pos x="162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7" y="4"/>
                  </a:cxn>
                  <a:cxn ang="0">
                    <a:pos x="278" y="0"/>
                  </a:cxn>
                  <a:cxn ang="0">
                    <a:pos x="308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8" y="30"/>
                  </a:cxn>
                  <a:cxn ang="0">
                    <a:pos x="454" y="44"/>
                  </a:cxn>
                  <a:cxn ang="0">
                    <a:pos x="481" y="61"/>
                  </a:cxn>
                  <a:cxn ang="0">
                    <a:pos x="506" y="81"/>
                  </a:cxn>
                  <a:cxn ang="0">
                    <a:pos x="540" y="114"/>
                  </a:cxn>
                  <a:cxn ang="0">
                    <a:pos x="575" y="165"/>
                  </a:cxn>
                  <a:cxn ang="0">
                    <a:pos x="602" y="220"/>
                  </a:cxn>
                  <a:cxn ang="0">
                    <a:pos x="617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3" y="582"/>
                  </a:cxn>
                  <a:cxn ang="0">
                    <a:pos x="419" y="606"/>
                  </a:cxn>
                  <a:cxn ang="0">
                    <a:pos x="359" y="619"/>
                  </a:cxn>
                </a:cxnLst>
                <a:rect l="0" t="0" r="r" b="b"/>
                <a:pathLst>
                  <a:path w="620" h="620">
                    <a:moveTo>
                      <a:pt x="328" y="620"/>
                    </a:moveTo>
                    <a:lnTo>
                      <a:pt x="313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7" y="606"/>
                    </a:lnTo>
                    <a:lnTo>
                      <a:pt x="222" y="602"/>
                    </a:lnTo>
                    <a:lnTo>
                      <a:pt x="208" y="597"/>
                    </a:lnTo>
                    <a:lnTo>
                      <a:pt x="193" y="590"/>
                    </a:lnTo>
                    <a:lnTo>
                      <a:pt x="179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40" y="559"/>
                    </a:lnTo>
                    <a:lnTo>
                      <a:pt x="127" y="550"/>
                    </a:lnTo>
                    <a:lnTo>
                      <a:pt x="114" y="539"/>
                    </a:lnTo>
                    <a:lnTo>
                      <a:pt x="103" y="529"/>
                    </a:lnTo>
                    <a:lnTo>
                      <a:pt x="81" y="506"/>
                    </a:lnTo>
                    <a:lnTo>
                      <a:pt x="61" y="482"/>
                    </a:lnTo>
                    <a:lnTo>
                      <a:pt x="44" y="455"/>
                    </a:lnTo>
                    <a:lnTo>
                      <a:pt x="30" y="429"/>
                    </a:lnTo>
                    <a:lnTo>
                      <a:pt x="19" y="400"/>
                    </a:lnTo>
                    <a:lnTo>
                      <a:pt x="9" y="371"/>
                    </a:lnTo>
                    <a:lnTo>
                      <a:pt x="4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8" y="165"/>
                    </a:lnTo>
                    <a:lnTo>
                      <a:pt x="43" y="139"/>
                    </a:lnTo>
                    <a:lnTo>
                      <a:pt x="59" y="114"/>
                    </a:lnTo>
                    <a:lnTo>
                      <a:pt x="79" y="91"/>
                    </a:lnTo>
                    <a:lnTo>
                      <a:pt x="89" y="81"/>
                    </a:lnTo>
                    <a:lnTo>
                      <a:pt x="100" y="71"/>
                    </a:lnTo>
                    <a:lnTo>
                      <a:pt x="112" y="61"/>
                    </a:lnTo>
                    <a:lnTo>
                      <a:pt x="124" y="52"/>
                    </a:lnTo>
                    <a:lnTo>
                      <a:pt x="136" y="44"/>
                    </a:lnTo>
                    <a:lnTo>
                      <a:pt x="149" y="37"/>
                    </a:lnTo>
                    <a:lnTo>
                      <a:pt x="162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2" y="6"/>
                    </a:lnTo>
                    <a:lnTo>
                      <a:pt x="247" y="4"/>
                    </a:lnTo>
                    <a:lnTo>
                      <a:pt x="262" y="1"/>
                    </a:lnTo>
                    <a:lnTo>
                      <a:pt x="278" y="0"/>
                    </a:lnTo>
                    <a:lnTo>
                      <a:pt x="293" y="0"/>
                    </a:lnTo>
                    <a:lnTo>
                      <a:pt x="308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3" y="23"/>
                    </a:lnTo>
                    <a:lnTo>
                      <a:pt x="428" y="30"/>
                    </a:lnTo>
                    <a:lnTo>
                      <a:pt x="442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1" y="61"/>
                    </a:lnTo>
                    <a:lnTo>
                      <a:pt x="494" y="71"/>
                    </a:lnTo>
                    <a:lnTo>
                      <a:pt x="506" y="81"/>
                    </a:lnTo>
                    <a:lnTo>
                      <a:pt x="518" y="91"/>
                    </a:lnTo>
                    <a:lnTo>
                      <a:pt x="540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2" y="220"/>
                    </a:lnTo>
                    <a:lnTo>
                      <a:pt x="611" y="249"/>
                    </a:lnTo>
                    <a:lnTo>
                      <a:pt x="617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7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7" y="483"/>
                    </a:lnTo>
                    <a:lnTo>
                      <a:pt x="560" y="507"/>
                    </a:lnTo>
                    <a:lnTo>
                      <a:pt x="542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3" y="582"/>
                    </a:lnTo>
                    <a:lnTo>
                      <a:pt x="446" y="596"/>
                    </a:lnTo>
                    <a:lnTo>
                      <a:pt x="419" y="606"/>
                    </a:lnTo>
                    <a:lnTo>
                      <a:pt x="390" y="614"/>
                    </a:lnTo>
                    <a:lnTo>
                      <a:pt x="359" y="619"/>
                    </a:lnTo>
                    <a:lnTo>
                      <a:pt x="328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" name="Freeform 408"/>
              <p:cNvSpPr>
                <a:spLocks/>
              </p:cNvSpPr>
              <p:nvPr/>
            </p:nvSpPr>
            <p:spPr bwMode="auto">
              <a:xfrm>
                <a:off x="7062788" y="5141913"/>
                <a:ext cx="492125" cy="492125"/>
              </a:xfrm>
              <a:custGeom>
                <a:avLst/>
                <a:gdLst/>
                <a:ahLst/>
                <a:cxnLst>
                  <a:cxn ang="0">
                    <a:pos x="312" y="620"/>
                  </a:cxn>
                  <a:cxn ang="0">
                    <a:pos x="281" y="617"/>
                  </a:cxn>
                  <a:cxn ang="0">
                    <a:pos x="251" y="611"/>
                  </a:cxn>
                  <a:cxn ang="0">
                    <a:pos x="221" y="602"/>
                  </a:cxn>
                  <a:cxn ang="0">
                    <a:pos x="192" y="590"/>
                  </a:cxn>
                  <a:cxn ang="0">
                    <a:pos x="166" y="576"/>
                  </a:cxn>
                  <a:cxn ang="0">
                    <a:pos x="139" y="559"/>
                  </a:cxn>
                  <a:cxn ang="0">
                    <a:pos x="114" y="539"/>
                  </a:cxn>
                  <a:cxn ang="0">
                    <a:pos x="80" y="506"/>
                  </a:cxn>
                  <a:cxn ang="0">
                    <a:pos x="45" y="455"/>
                  </a:cxn>
                  <a:cxn ang="0">
                    <a:pos x="18" y="400"/>
                  </a:cxn>
                  <a:cxn ang="0">
                    <a:pos x="3" y="341"/>
                  </a:cxn>
                  <a:cxn ang="0">
                    <a:pos x="0" y="279"/>
                  </a:cxn>
                  <a:cxn ang="0">
                    <a:pos x="8" y="220"/>
                  </a:cxn>
                  <a:cxn ang="0">
                    <a:pos x="27" y="165"/>
                  </a:cxn>
                  <a:cxn ang="0">
                    <a:pos x="58" y="114"/>
                  </a:cxn>
                  <a:cxn ang="0">
                    <a:pos x="88" y="81"/>
                  </a:cxn>
                  <a:cxn ang="0">
                    <a:pos x="111" y="61"/>
                  </a:cxn>
                  <a:cxn ang="0">
                    <a:pos x="136" y="44"/>
                  </a:cxn>
                  <a:cxn ang="0">
                    <a:pos x="161" y="30"/>
                  </a:cxn>
                  <a:cxn ang="0">
                    <a:pos x="189" y="19"/>
                  </a:cxn>
                  <a:cxn ang="0">
                    <a:pos x="218" y="10"/>
                  </a:cxn>
                  <a:cxn ang="0">
                    <a:pos x="246" y="4"/>
                  </a:cxn>
                  <a:cxn ang="0">
                    <a:pos x="277" y="0"/>
                  </a:cxn>
                  <a:cxn ang="0">
                    <a:pos x="307" y="0"/>
                  </a:cxn>
                  <a:cxn ang="0">
                    <a:pos x="339" y="4"/>
                  </a:cxn>
                  <a:cxn ang="0">
                    <a:pos x="369" y="10"/>
                  </a:cxn>
                  <a:cxn ang="0">
                    <a:pos x="399" y="19"/>
                  </a:cxn>
                  <a:cxn ang="0">
                    <a:pos x="427" y="30"/>
                  </a:cxn>
                  <a:cxn ang="0">
                    <a:pos x="454" y="44"/>
                  </a:cxn>
                  <a:cxn ang="0">
                    <a:pos x="480" y="61"/>
                  </a:cxn>
                  <a:cxn ang="0">
                    <a:pos x="506" y="81"/>
                  </a:cxn>
                  <a:cxn ang="0">
                    <a:pos x="539" y="114"/>
                  </a:cxn>
                  <a:cxn ang="0">
                    <a:pos x="575" y="165"/>
                  </a:cxn>
                  <a:cxn ang="0">
                    <a:pos x="601" y="220"/>
                  </a:cxn>
                  <a:cxn ang="0">
                    <a:pos x="616" y="279"/>
                  </a:cxn>
                  <a:cxn ang="0">
                    <a:pos x="620" y="341"/>
                  </a:cxn>
                  <a:cxn ang="0">
                    <a:pos x="611" y="402"/>
                  </a:cxn>
                  <a:cxn ang="0">
                    <a:pos x="590" y="458"/>
                  </a:cxn>
                  <a:cxn ang="0">
                    <a:pos x="560" y="507"/>
                  </a:cxn>
                  <a:cxn ang="0">
                    <a:pos x="520" y="549"/>
                  </a:cxn>
                  <a:cxn ang="0">
                    <a:pos x="472" y="582"/>
                  </a:cxn>
                  <a:cxn ang="0">
                    <a:pos x="418" y="606"/>
                  </a:cxn>
                  <a:cxn ang="0">
                    <a:pos x="358" y="619"/>
                  </a:cxn>
                </a:cxnLst>
                <a:rect l="0" t="0" r="r" b="b"/>
                <a:pathLst>
                  <a:path w="620" h="620">
                    <a:moveTo>
                      <a:pt x="327" y="620"/>
                    </a:moveTo>
                    <a:lnTo>
                      <a:pt x="312" y="620"/>
                    </a:lnTo>
                    <a:lnTo>
                      <a:pt x="296" y="619"/>
                    </a:lnTo>
                    <a:lnTo>
                      <a:pt x="281" y="617"/>
                    </a:lnTo>
                    <a:lnTo>
                      <a:pt x="266" y="614"/>
                    </a:lnTo>
                    <a:lnTo>
                      <a:pt x="251" y="611"/>
                    </a:lnTo>
                    <a:lnTo>
                      <a:pt x="236" y="606"/>
                    </a:lnTo>
                    <a:lnTo>
                      <a:pt x="221" y="602"/>
                    </a:lnTo>
                    <a:lnTo>
                      <a:pt x="207" y="597"/>
                    </a:lnTo>
                    <a:lnTo>
                      <a:pt x="192" y="590"/>
                    </a:lnTo>
                    <a:lnTo>
                      <a:pt x="178" y="583"/>
                    </a:lnTo>
                    <a:lnTo>
                      <a:pt x="166" y="576"/>
                    </a:lnTo>
                    <a:lnTo>
                      <a:pt x="152" y="568"/>
                    </a:lnTo>
                    <a:lnTo>
                      <a:pt x="139" y="559"/>
                    </a:lnTo>
                    <a:lnTo>
                      <a:pt x="126" y="550"/>
                    </a:lnTo>
                    <a:lnTo>
                      <a:pt x="114" y="539"/>
                    </a:lnTo>
                    <a:lnTo>
                      <a:pt x="102" y="529"/>
                    </a:lnTo>
                    <a:lnTo>
                      <a:pt x="80" y="506"/>
                    </a:lnTo>
                    <a:lnTo>
                      <a:pt x="61" y="482"/>
                    </a:lnTo>
                    <a:lnTo>
                      <a:pt x="45" y="455"/>
                    </a:lnTo>
                    <a:lnTo>
                      <a:pt x="30" y="429"/>
                    </a:lnTo>
                    <a:lnTo>
                      <a:pt x="18" y="400"/>
                    </a:lnTo>
                    <a:lnTo>
                      <a:pt x="9" y="371"/>
                    </a:lnTo>
                    <a:lnTo>
                      <a:pt x="3" y="341"/>
                    </a:lnTo>
                    <a:lnTo>
                      <a:pt x="0" y="310"/>
                    </a:lnTo>
                    <a:lnTo>
                      <a:pt x="0" y="279"/>
                    </a:lnTo>
                    <a:lnTo>
                      <a:pt x="2" y="249"/>
                    </a:lnTo>
                    <a:lnTo>
                      <a:pt x="8" y="220"/>
                    </a:lnTo>
                    <a:lnTo>
                      <a:pt x="17" y="192"/>
                    </a:lnTo>
                    <a:lnTo>
                      <a:pt x="27" y="165"/>
                    </a:lnTo>
                    <a:lnTo>
                      <a:pt x="42" y="139"/>
                    </a:lnTo>
                    <a:lnTo>
                      <a:pt x="58" y="114"/>
                    </a:lnTo>
                    <a:lnTo>
                      <a:pt x="78" y="91"/>
                    </a:lnTo>
                    <a:lnTo>
                      <a:pt x="88" y="81"/>
                    </a:lnTo>
                    <a:lnTo>
                      <a:pt x="100" y="71"/>
                    </a:lnTo>
                    <a:lnTo>
                      <a:pt x="111" y="61"/>
                    </a:lnTo>
                    <a:lnTo>
                      <a:pt x="123" y="52"/>
                    </a:lnTo>
                    <a:lnTo>
                      <a:pt x="136" y="44"/>
                    </a:lnTo>
                    <a:lnTo>
                      <a:pt x="148" y="37"/>
                    </a:lnTo>
                    <a:lnTo>
                      <a:pt x="161" y="30"/>
                    </a:lnTo>
                    <a:lnTo>
                      <a:pt x="175" y="23"/>
                    </a:lnTo>
                    <a:lnTo>
                      <a:pt x="189" y="19"/>
                    </a:lnTo>
                    <a:lnTo>
                      <a:pt x="203" y="14"/>
                    </a:lnTo>
                    <a:lnTo>
                      <a:pt x="218" y="10"/>
                    </a:lnTo>
                    <a:lnTo>
                      <a:pt x="231" y="6"/>
                    </a:lnTo>
                    <a:lnTo>
                      <a:pt x="246" y="4"/>
                    </a:lnTo>
                    <a:lnTo>
                      <a:pt x="261" y="1"/>
                    </a:lnTo>
                    <a:lnTo>
                      <a:pt x="277" y="0"/>
                    </a:lnTo>
                    <a:lnTo>
                      <a:pt x="292" y="0"/>
                    </a:lnTo>
                    <a:lnTo>
                      <a:pt x="307" y="0"/>
                    </a:lnTo>
                    <a:lnTo>
                      <a:pt x="324" y="1"/>
                    </a:lnTo>
                    <a:lnTo>
                      <a:pt x="339" y="4"/>
                    </a:lnTo>
                    <a:lnTo>
                      <a:pt x="354" y="6"/>
                    </a:lnTo>
                    <a:lnTo>
                      <a:pt x="369" y="10"/>
                    </a:lnTo>
                    <a:lnTo>
                      <a:pt x="384" y="14"/>
                    </a:lnTo>
                    <a:lnTo>
                      <a:pt x="399" y="19"/>
                    </a:lnTo>
                    <a:lnTo>
                      <a:pt x="412" y="23"/>
                    </a:lnTo>
                    <a:lnTo>
                      <a:pt x="427" y="30"/>
                    </a:lnTo>
                    <a:lnTo>
                      <a:pt x="441" y="37"/>
                    </a:lnTo>
                    <a:lnTo>
                      <a:pt x="454" y="44"/>
                    </a:lnTo>
                    <a:lnTo>
                      <a:pt x="468" y="52"/>
                    </a:lnTo>
                    <a:lnTo>
                      <a:pt x="480" y="61"/>
                    </a:lnTo>
                    <a:lnTo>
                      <a:pt x="493" y="71"/>
                    </a:lnTo>
                    <a:lnTo>
                      <a:pt x="506" y="81"/>
                    </a:lnTo>
                    <a:lnTo>
                      <a:pt x="517" y="91"/>
                    </a:lnTo>
                    <a:lnTo>
                      <a:pt x="539" y="114"/>
                    </a:lnTo>
                    <a:lnTo>
                      <a:pt x="559" y="139"/>
                    </a:lnTo>
                    <a:lnTo>
                      <a:pt x="575" y="165"/>
                    </a:lnTo>
                    <a:lnTo>
                      <a:pt x="590" y="192"/>
                    </a:lnTo>
                    <a:lnTo>
                      <a:pt x="601" y="220"/>
                    </a:lnTo>
                    <a:lnTo>
                      <a:pt x="611" y="249"/>
                    </a:lnTo>
                    <a:lnTo>
                      <a:pt x="616" y="279"/>
                    </a:lnTo>
                    <a:lnTo>
                      <a:pt x="620" y="310"/>
                    </a:lnTo>
                    <a:lnTo>
                      <a:pt x="620" y="341"/>
                    </a:lnTo>
                    <a:lnTo>
                      <a:pt x="616" y="372"/>
                    </a:lnTo>
                    <a:lnTo>
                      <a:pt x="611" y="402"/>
                    </a:lnTo>
                    <a:lnTo>
                      <a:pt x="603" y="430"/>
                    </a:lnTo>
                    <a:lnTo>
                      <a:pt x="590" y="458"/>
                    </a:lnTo>
                    <a:lnTo>
                      <a:pt x="576" y="483"/>
                    </a:lnTo>
                    <a:lnTo>
                      <a:pt x="560" y="507"/>
                    </a:lnTo>
                    <a:lnTo>
                      <a:pt x="541" y="529"/>
                    </a:lnTo>
                    <a:lnTo>
                      <a:pt x="520" y="549"/>
                    </a:lnTo>
                    <a:lnTo>
                      <a:pt x="498" y="567"/>
                    </a:lnTo>
                    <a:lnTo>
                      <a:pt x="472" y="582"/>
                    </a:lnTo>
                    <a:lnTo>
                      <a:pt x="446" y="596"/>
                    </a:lnTo>
                    <a:lnTo>
                      <a:pt x="418" y="606"/>
                    </a:lnTo>
                    <a:lnTo>
                      <a:pt x="389" y="614"/>
                    </a:lnTo>
                    <a:lnTo>
                      <a:pt x="358" y="619"/>
                    </a:lnTo>
                    <a:lnTo>
                      <a:pt x="327" y="62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" name="Freeform 409"/>
              <p:cNvSpPr>
                <a:spLocks/>
              </p:cNvSpPr>
              <p:nvPr/>
            </p:nvSpPr>
            <p:spPr bwMode="auto">
              <a:xfrm>
                <a:off x="5895975" y="4979988"/>
                <a:ext cx="1778000" cy="484188"/>
              </a:xfrm>
              <a:custGeom>
                <a:avLst/>
                <a:gdLst/>
                <a:ahLst/>
                <a:cxnLst>
                  <a:cxn ang="0">
                    <a:pos x="2231" y="441"/>
                  </a:cxn>
                  <a:cxn ang="0">
                    <a:pos x="2194" y="530"/>
                  </a:cxn>
                  <a:cxn ang="0">
                    <a:pos x="2158" y="557"/>
                  </a:cxn>
                  <a:cxn ang="0">
                    <a:pos x="2126" y="574"/>
                  </a:cxn>
                  <a:cxn ang="0">
                    <a:pos x="2120" y="530"/>
                  </a:cxn>
                  <a:cxn ang="0">
                    <a:pos x="2099" y="416"/>
                  </a:cxn>
                  <a:cxn ang="0">
                    <a:pos x="2030" y="300"/>
                  </a:cxn>
                  <a:cxn ang="0">
                    <a:pos x="1967" y="241"/>
                  </a:cxn>
                  <a:cxn ang="0">
                    <a:pos x="1908" y="206"/>
                  </a:cxn>
                  <a:cxn ang="0">
                    <a:pos x="1844" y="185"/>
                  </a:cxn>
                  <a:cxn ang="0">
                    <a:pos x="1778" y="174"/>
                  </a:cxn>
                  <a:cxn ang="0">
                    <a:pos x="1660" y="189"/>
                  </a:cxn>
                  <a:cxn ang="0">
                    <a:pos x="1548" y="253"/>
                  </a:cxn>
                  <a:cxn ang="0">
                    <a:pos x="1470" y="353"/>
                  </a:cxn>
                  <a:cxn ang="0">
                    <a:pos x="1437" y="481"/>
                  </a:cxn>
                  <a:cxn ang="0">
                    <a:pos x="1450" y="588"/>
                  </a:cxn>
                  <a:cxn ang="0">
                    <a:pos x="1401" y="608"/>
                  </a:cxn>
                  <a:cxn ang="0">
                    <a:pos x="1325" y="605"/>
                  </a:cxn>
                  <a:cxn ang="0">
                    <a:pos x="1246" y="603"/>
                  </a:cxn>
                  <a:cxn ang="0">
                    <a:pos x="1165" y="602"/>
                  </a:cxn>
                  <a:cxn ang="0">
                    <a:pos x="1089" y="602"/>
                  </a:cxn>
                  <a:cxn ang="0">
                    <a:pos x="1017" y="603"/>
                  </a:cxn>
                  <a:cxn ang="0">
                    <a:pos x="945" y="604"/>
                  </a:cxn>
                  <a:cxn ang="0">
                    <a:pos x="874" y="606"/>
                  </a:cxn>
                  <a:cxn ang="0">
                    <a:pos x="865" y="538"/>
                  </a:cxn>
                  <a:cxn ang="0">
                    <a:pos x="844" y="416"/>
                  </a:cxn>
                  <a:cxn ang="0">
                    <a:pos x="775" y="300"/>
                  </a:cxn>
                  <a:cxn ang="0">
                    <a:pos x="710" y="241"/>
                  </a:cxn>
                  <a:cxn ang="0">
                    <a:pos x="651" y="206"/>
                  </a:cxn>
                  <a:cxn ang="0">
                    <a:pos x="589" y="185"/>
                  </a:cxn>
                  <a:cxn ang="0">
                    <a:pos x="522" y="174"/>
                  </a:cxn>
                  <a:cxn ang="0">
                    <a:pos x="405" y="189"/>
                  </a:cxn>
                  <a:cxn ang="0">
                    <a:pos x="293" y="253"/>
                  </a:cxn>
                  <a:cxn ang="0">
                    <a:pos x="214" y="353"/>
                  </a:cxn>
                  <a:cxn ang="0">
                    <a:pos x="182" y="481"/>
                  </a:cxn>
                  <a:cxn ang="0">
                    <a:pos x="188" y="559"/>
                  </a:cxn>
                  <a:cxn ang="0">
                    <a:pos x="131" y="552"/>
                  </a:cxn>
                  <a:cxn ang="0">
                    <a:pos x="67" y="514"/>
                  </a:cxn>
                  <a:cxn ang="0">
                    <a:pos x="28" y="464"/>
                  </a:cxn>
                  <a:cxn ang="0">
                    <a:pos x="5" y="377"/>
                  </a:cxn>
                  <a:cxn ang="0">
                    <a:pos x="2" y="278"/>
                  </a:cxn>
                  <a:cxn ang="0">
                    <a:pos x="28" y="234"/>
                  </a:cxn>
                  <a:cxn ang="0">
                    <a:pos x="86" y="191"/>
                  </a:cxn>
                  <a:cxn ang="0">
                    <a:pos x="161" y="151"/>
                  </a:cxn>
                  <a:cxn ang="0">
                    <a:pos x="249" y="114"/>
                  </a:cxn>
                  <a:cxn ang="0">
                    <a:pos x="352" y="81"/>
                  </a:cxn>
                  <a:cxn ang="0">
                    <a:pos x="464" y="52"/>
                  </a:cxn>
                  <a:cxn ang="0">
                    <a:pos x="589" y="28"/>
                  </a:cxn>
                  <a:cxn ang="0">
                    <a:pos x="724" y="8"/>
                  </a:cxn>
                  <a:cxn ang="0">
                    <a:pos x="802" y="11"/>
                  </a:cxn>
                  <a:cxn ang="0">
                    <a:pos x="825" y="30"/>
                  </a:cxn>
                  <a:cxn ang="0">
                    <a:pos x="905" y="66"/>
                  </a:cxn>
                  <a:cxn ang="0">
                    <a:pos x="1080" y="96"/>
                  </a:cxn>
                  <a:cxn ang="0">
                    <a:pos x="1278" y="96"/>
                  </a:cxn>
                  <a:cxn ang="0">
                    <a:pos x="1451" y="66"/>
                  </a:cxn>
                  <a:cxn ang="0">
                    <a:pos x="1531" y="27"/>
                  </a:cxn>
                  <a:cxn ang="0">
                    <a:pos x="1601" y="22"/>
                  </a:cxn>
                  <a:cxn ang="0">
                    <a:pos x="1801" y="65"/>
                  </a:cxn>
                  <a:cxn ang="0">
                    <a:pos x="1982" y="122"/>
                  </a:cxn>
                  <a:cxn ang="0">
                    <a:pos x="2134" y="191"/>
                  </a:cxn>
                  <a:cxn ang="0">
                    <a:pos x="2224" y="244"/>
                  </a:cxn>
                  <a:cxn ang="0">
                    <a:pos x="2239" y="346"/>
                  </a:cxn>
                </a:cxnLst>
                <a:rect l="0" t="0" r="r" b="b"/>
                <a:pathLst>
                  <a:path w="2239" h="611">
                    <a:moveTo>
                      <a:pt x="2239" y="346"/>
                    </a:moveTo>
                    <a:lnTo>
                      <a:pt x="2238" y="379"/>
                    </a:lnTo>
                    <a:lnTo>
                      <a:pt x="2235" y="411"/>
                    </a:lnTo>
                    <a:lnTo>
                      <a:pt x="2231" y="441"/>
                    </a:lnTo>
                    <a:lnTo>
                      <a:pt x="2224" y="468"/>
                    </a:lnTo>
                    <a:lnTo>
                      <a:pt x="2216" y="493"/>
                    </a:lnTo>
                    <a:lnTo>
                      <a:pt x="2205" y="514"/>
                    </a:lnTo>
                    <a:lnTo>
                      <a:pt x="2194" y="530"/>
                    </a:lnTo>
                    <a:lnTo>
                      <a:pt x="2181" y="543"/>
                    </a:lnTo>
                    <a:lnTo>
                      <a:pt x="2174" y="547"/>
                    </a:lnTo>
                    <a:lnTo>
                      <a:pt x="2166" y="552"/>
                    </a:lnTo>
                    <a:lnTo>
                      <a:pt x="2158" y="557"/>
                    </a:lnTo>
                    <a:lnTo>
                      <a:pt x="2151" y="561"/>
                    </a:lnTo>
                    <a:lnTo>
                      <a:pt x="2142" y="565"/>
                    </a:lnTo>
                    <a:lnTo>
                      <a:pt x="2134" y="569"/>
                    </a:lnTo>
                    <a:lnTo>
                      <a:pt x="2126" y="574"/>
                    </a:lnTo>
                    <a:lnTo>
                      <a:pt x="2117" y="577"/>
                    </a:lnTo>
                    <a:lnTo>
                      <a:pt x="2119" y="561"/>
                    </a:lnTo>
                    <a:lnTo>
                      <a:pt x="2120" y="546"/>
                    </a:lnTo>
                    <a:lnTo>
                      <a:pt x="2120" y="530"/>
                    </a:lnTo>
                    <a:lnTo>
                      <a:pt x="2119" y="515"/>
                    </a:lnTo>
                    <a:lnTo>
                      <a:pt x="2115" y="482"/>
                    </a:lnTo>
                    <a:lnTo>
                      <a:pt x="2108" y="448"/>
                    </a:lnTo>
                    <a:lnTo>
                      <a:pt x="2099" y="416"/>
                    </a:lnTo>
                    <a:lnTo>
                      <a:pt x="2087" y="385"/>
                    </a:lnTo>
                    <a:lnTo>
                      <a:pt x="2070" y="355"/>
                    </a:lnTo>
                    <a:lnTo>
                      <a:pt x="2052" y="326"/>
                    </a:lnTo>
                    <a:lnTo>
                      <a:pt x="2030" y="300"/>
                    </a:lnTo>
                    <a:lnTo>
                      <a:pt x="2006" y="274"/>
                    </a:lnTo>
                    <a:lnTo>
                      <a:pt x="1993" y="263"/>
                    </a:lnTo>
                    <a:lnTo>
                      <a:pt x="1979" y="251"/>
                    </a:lnTo>
                    <a:lnTo>
                      <a:pt x="1967" y="241"/>
                    </a:lnTo>
                    <a:lnTo>
                      <a:pt x="1952" y="232"/>
                    </a:lnTo>
                    <a:lnTo>
                      <a:pt x="1938" y="223"/>
                    </a:lnTo>
                    <a:lnTo>
                      <a:pt x="1923" y="215"/>
                    </a:lnTo>
                    <a:lnTo>
                      <a:pt x="1908" y="206"/>
                    </a:lnTo>
                    <a:lnTo>
                      <a:pt x="1892" y="200"/>
                    </a:lnTo>
                    <a:lnTo>
                      <a:pt x="1877" y="194"/>
                    </a:lnTo>
                    <a:lnTo>
                      <a:pt x="1861" y="189"/>
                    </a:lnTo>
                    <a:lnTo>
                      <a:pt x="1844" y="185"/>
                    </a:lnTo>
                    <a:lnTo>
                      <a:pt x="1827" y="181"/>
                    </a:lnTo>
                    <a:lnTo>
                      <a:pt x="1811" y="178"/>
                    </a:lnTo>
                    <a:lnTo>
                      <a:pt x="1794" y="175"/>
                    </a:lnTo>
                    <a:lnTo>
                      <a:pt x="1778" y="174"/>
                    </a:lnTo>
                    <a:lnTo>
                      <a:pt x="1760" y="174"/>
                    </a:lnTo>
                    <a:lnTo>
                      <a:pt x="1726" y="177"/>
                    </a:lnTo>
                    <a:lnTo>
                      <a:pt x="1692" y="181"/>
                    </a:lnTo>
                    <a:lnTo>
                      <a:pt x="1660" y="189"/>
                    </a:lnTo>
                    <a:lnTo>
                      <a:pt x="1629" y="201"/>
                    </a:lnTo>
                    <a:lnTo>
                      <a:pt x="1600" y="216"/>
                    </a:lnTo>
                    <a:lnTo>
                      <a:pt x="1572" y="233"/>
                    </a:lnTo>
                    <a:lnTo>
                      <a:pt x="1548" y="253"/>
                    </a:lnTo>
                    <a:lnTo>
                      <a:pt x="1525" y="274"/>
                    </a:lnTo>
                    <a:lnTo>
                      <a:pt x="1504" y="299"/>
                    </a:lnTo>
                    <a:lnTo>
                      <a:pt x="1486" y="325"/>
                    </a:lnTo>
                    <a:lnTo>
                      <a:pt x="1470" y="353"/>
                    </a:lnTo>
                    <a:lnTo>
                      <a:pt x="1457" y="383"/>
                    </a:lnTo>
                    <a:lnTo>
                      <a:pt x="1448" y="414"/>
                    </a:lnTo>
                    <a:lnTo>
                      <a:pt x="1441" y="446"/>
                    </a:lnTo>
                    <a:lnTo>
                      <a:pt x="1437" y="481"/>
                    </a:lnTo>
                    <a:lnTo>
                      <a:pt x="1437" y="515"/>
                    </a:lnTo>
                    <a:lnTo>
                      <a:pt x="1440" y="539"/>
                    </a:lnTo>
                    <a:lnTo>
                      <a:pt x="1444" y="564"/>
                    </a:lnTo>
                    <a:lnTo>
                      <a:pt x="1450" y="588"/>
                    </a:lnTo>
                    <a:lnTo>
                      <a:pt x="1457" y="611"/>
                    </a:lnTo>
                    <a:lnTo>
                      <a:pt x="1439" y="610"/>
                    </a:lnTo>
                    <a:lnTo>
                      <a:pt x="1420" y="610"/>
                    </a:lnTo>
                    <a:lnTo>
                      <a:pt x="1401" y="608"/>
                    </a:lnTo>
                    <a:lnTo>
                      <a:pt x="1382" y="607"/>
                    </a:lnTo>
                    <a:lnTo>
                      <a:pt x="1363" y="606"/>
                    </a:lnTo>
                    <a:lnTo>
                      <a:pt x="1343" y="606"/>
                    </a:lnTo>
                    <a:lnTo>
                      <a:pt x="1325" y="605"/>
                    </a:lnTo>
                    <a:lnTo>
                      <a:pt x="1305" y="604"/>
                    </a:lnTo>
                    <a:lnTo>
                      <a:pt x="1285" y="604"/>
                    </a:lnTo>
                    <a:lnTo>
                      <a:pt x="1266" y="603"/>
                    </a:lnTo>
                    <a:lnTo>
                      <a:pt x="1246" y="603"/>
                    </a:lnTo>
                    <a:lnTo>
                      <a:pt x="1225" y="603"/>
                    </a:lnTo>
                    <a:lnTo>
                      <a:pt x="1206" y="602"/>
                    </a:lnTo>
                    <a:lnTo>
                      <a:pt x="1186" y="602"/>
                    </a:lnTo>
                    <a:lnTo>
                      <a:pt x="1165" y="602"/>
                    </a:lnTo>
                    <a:lnTo>
                      <a:pt x="1146" y="602"/>
                    </a:lnTo>
                    <a:lnTo>
                      <a:pt x="1127" y="602"/>
                    </a:lnTo>
                    <a:lnTo>
                      <a:pt x="1109" y="602"/>
                    </a:lnTo>
                    <a:lnTo>
                      <a:pt x="1089" y="602"/>
                    </a:lnTo>
                    <a:lnTo>
                      <a:pt x="1071" y="602"/>
                    </a:lnTo>
                    <a:lnTo>
                      <a:pt x="1054" y="603"/>
                    </a:lnTo>
                    <a:lnTo>
                      <a:pt x="1035" y="603"/>
                    </a:lnTo>
                    <a:lnTo>
                      <a:pt x="1017" y="603"/>
                    </a:lnTo>
                    <a:lnTo>
                      <a:pt x="998" y="603"/>
                    </a:lnTo>
                    <a:lnTo>
                      <a:pt x="981" y="604"/>
                    </a:lnTo>
                    <a:lnTo>
                      <a:pt x="963" y="604"/>
                    </a:lnTo>
                    <a:lnTo>
                      <a:pt x="945" y="604"/>
                    </a:lnTo>
                    <a:lnTo>
                      <a:pt x="927" y="605"/>
                    </a:lnTo>
                    <a:lnTo>
                      <a:pt x="909" y="605"/>
                    </a:lnTo>
                    <a:lnTo>
                      <a:pt x="891" y="605"/>
                    </a:lnTo>
                    <a:lnTo>
                      <a:pt x="874" y="606"/>
                    </a:lnTo>
                    <a:lnTo>
                      <a:pt x="856" y="606"/>
                    </a:lnTo>
                    <a:lnTo>
                      <a:pt x="860" y="584"/>
                    </a:lnTo>
                    <a:lnTo>
                      <a:pt x="863" y="561"/>
                    </a:lnTo>
                    <a:lnTo>
                      <a:pt x="865" y="538"/>
                    </a:lnTo>
                    <a:lnTo>
                      <a:pt x="863" y="515"/>
                    </a:lnTo>
                    <a:lnTo>
                      <a:pt x="860" y="482"/>
                    </a:lnTo>
                    <a:lnTo>
                      <a:pt x="853" y="448"/>
                    </a:lnTo>
                    <a:lnTo>
                      <a:pt x="844" y="416"/>
                    </a:lnTo>
                    <a:lnTo>
                      <a:pt x="831" y="385"/>
                    </a:lnTo>
                    <a:lnTo>
                      <a:pt x="815" y="355"/>
                    </a:lnTo>
                    <a:lnTo>
                      <a:pt x="797" y="326"/>
                    </a:lnTo>
                    <a:lnTo>
                      <a:pt x="775" y="300"/>
                    </a:lnTo>
                    <a:lnTo>
                      <a:pt x="750" y="274"/>
                    </a:lnTo>
                    <a:lnTo>
                      <a:pt x="738" y="263"/>
                    </a:lnTo>
                    <a:lnTo>
                      <a:pt x="724" y="251"/>
                    </a:lnTo>
                    <a:lnTo>
                      <a:pt x="710" y="241"/>
                    </a:lnTo>
                    <a:lnTo>
                      <a:pt x="696" y="232"/>
                    </a:lnTo>
                    <a:lnTo>
                      <a:pt x="681" y="223"/>
                    </a:lnTo>
                    <a:lnTo>
                      <a:pt x="667" y="215"/>
                    </a:lnTo>
                    <a:lnTo>
                      <a:pt x="651" y="206"/>
                    </a:lnTo>
                    <a:lnTo>
                      <a:pt x="636" y="200"/>
                    </a:lnTo>
                    <a:lnTo>
                      <a:pt x="620" y="194"/>
                    </a:lnTo>
                    <a:lnTo>
                      <a:pt x="605" y="189"/>
                    </a:lnTo>
                    <a:lnTo>
                      <a:pt x="589" y="185"/>
                    </a:lnTo>
                    <a:lnTo>
                      <a:pt x="572" y="181"/>
                    </a:lnTo>
                    <a:lnTo>
                      <a:pt x="556" y="178"/>
                    </a:lnTo>
                    <a:lnTo>
                      <a:pt x="538" y="175"/>
                    </a:lnTo>
                    <a:lnTo>
                      <a:pt x="522" y="174"/>
                    </a:lnTo>
                    <a:lnTo>
                      <a:pt x="505" y="174"/>
                    </a:lnTo>
                    <a:lnTo>
                      <a:pt x="470" y="177"/>
                    </a:lnTo>
                    <a:lnTo>
                      <a:pt x="437" y="181"/>
                    </a:lnTo>
                    <a:lnTo>
                      <a:pt x="405" y="189"/>
                    </a:lnTo>
                    <a:lnTo>
                      <a:pt x="373" y="201"/>
                    </a:lnTo>
                    <a:lnTo>
                      <a:pt x="345" y="216"/>
                    </a:lnTo>
                    <a:lnTo>
                      <a:pt x="317" y="233"/>
                    </a:lnTo>
                    <a:lnTo>
                      <a:pt x="293" y="253"/>
                    </a:lnTo>
                    <a:lnTo>
                      <a:pt x="270" y="274"/>
                    </a:lnTo>
                    <a:lnTo>
                      <a:pt x="249" y="299"/>
                    </a:lnTo>
                    <a:lnTo>
                      <a:pt x="230" y="325"/>
                    </a:lnTo>
                    <a:lnTo>
                      <a:pt x="214" y="353"/>
                    </a:lnTo>
                    <a:lnTo>
                      <a:pt x="202" y="383"/>
                    </a:lnTo>
                    <a:lnTo>
                      <a:pt x="192" y="414"/>
                    </a:lnTo>
                    <a:lnTo>
                      <a:pt x="185" y="446"/>
                    </a:lnTo>
                    <a:lnTo>
                      <a:pt x="182" y="481"/>
                    </a:lnTo>
                    <a:lnTo>
                      <a:pt x="182" y="515"/>
                    </a:lnTo>
                    <a:lnTo>
                      <a:pt x="183" y="530"/>
                    </a:lnTo>
                    <a:lnTo>
                      <a:pt x="185" y="544"/>
                    </a:lnTo>
                    <a:lnTo>
                      <a:pt x="188" y="559"/>
                    </a:lnTo>
                    <a:lnTo>
                      <a:pt x="191" y="574"/>
                    </a:lnTo>
                    <a:lnTo>
                      <a:pt x="171" y="567"/>
                    </a:lnTo>
                    <a:lnTo>
                      <a:pt x="150" y="560"/>
                    </a:lnTo>
                    <a:lnTo>
                      <a:pt x="131" y="552"/>
                    </a:lnTo>
                    <a:lnTo>
                      <a:pt x="114" y="544"/>
                    </a:lnTo>
                    <a:lnTo>
                      <a:pt x="97" y="535"/>
                    </a:lnTo>
                    <a:lnTo>
                      <a:pt x="81" y="524"/>
                    </a:lnTo>
                    <a:lnTo>
                      <a:pt x="67" y="514"/>
                    </a:lnTo>
                    <a:lnTo>
                      <a:pt x="53" y="504"/>
                    </a:lnTo>
                    <a:lnTo>
                      <a:pt x="44" y="494"/>
                    </a:lnTo>
                    <a:lnTo>
                      <a:pt x="36" y="481"/>
                    </a:lnTo>
                    <a:lnTo>
                      <a:pt x="28" y="464"/>
                    </a:lnTo>
                    <a:lnTo>
                      <a:pt x="21" y="446"/>
                    </a:lnTo>
                    <a:lnTo>
                      <a:pt x="15" y="425"/>
                    </a:lnTo>
                    <a:lnTo>
                      <a:pt x="9" y="401"/>
                    </a:lnTo>
                    <a:lnTo>
                      <a:pt x="5" y="377"/>
                    </a:lnTo>
                    <a:lnTo>
                      <a:pt x="2" y="350"/>
                    </a:lnTo>
                    <a:lnTo>
                      <a:pt x="0" y="324"/>
                    </a:lnTo>
                    <a:lnTo>
                      <a:pt x="0" y="300"/>
                    </a:lnTo>
                    <a:lnTo>
                      <a:pt x="2" y="278"/>
                    </a:lnTo>
                    <a:lnTo>
                      <a:pt x="5" y="257"/>
                    </a:lnTo>
                    <a:lnTo>
                      <a:pt x="5" y="257"/>
                    </a:lnTo>
                    <a:lnTo>
                      <a:pt x="16" y="246"/>
                    </a:lnTo>
                    <a:lnTo>
                      <a:pt x="28" y="234"/>
                    </a:lnTo>
                    <a:lnTo>
                      <a:pt x="41" y="224"/>
                    </a:lnTo>
                    <a:lnTo>
                      <a:pt x="55" y="212"/>
                    </a:lnTo>
                    <a:lnTo>
                      <a:pt x="70" y="202"/>
                    </a:lnTo>
                    <a:lnTo>
                      <a:pt x="86" y="191"/>
                    </a:lnTo>
                    <a:lnTo>
                      <a:pt x="104" y="181"/>
                    </a:lnTo>
                    <a:lnTo>
                      <a:pt x="122" y="171"/>
                    </a:lnTo>
                    <a:lnTo>
                      <a:pt x="141" y="160"/>
                    </a:lnTo>
                    <a:lnTo>
                      <a:pt x="161" y="151"/>
                    </a:lnTo>
                    <a:lnTo>
                      <a:pt x="182" y="142"/>
                    </a:lnTo>
                    <a:lnTo>
                      <a:pt x="204" y="133"/>
                    </a:lnTo>
                    <a:lnTo>
                      <a:pt x="226" y="124"/>
                    </a:lnTo>
                    <a:lnTo>
                      <a:pt x="249" y="114"/>
                    </a:lnTo>
                    <a:lnTo>
                      <a:pt x="273" y="105"/>
                    </a:lnTo>
                    <a:lnTo>
                      <a:pt x="298" y="97"/>
                    </a:lnTo>
                    <a:lnTo>
                      <a:pt x="325" y="89"/>
                    </a:lnTo>
                    <a:lnTo>
                      <a:pt x="352" y="81"/>
                    </a:lnTo>
                    <a:lnTo>
                      <a:pt x="378" y="74"/>
                    </a:lnTo>
                    <a:lnTo>
                      <a:pt x="407" y="66"/>
                    </a:lnTo>
                    <a:lnTo>
                      <a:pt x="436" y="59"/>
                    </a:lnTo>
                    <a:lnTo>
                      <a:pt x="464" y="52"/>
                    </a:lnTo>
                    <a:lnTo>
                      <a:pt x="494" y="45"/>
                    </a:lnTo>
                    <a:lnTo>
                      <a:pt x="526" y="39"/>
                    </a:lnTo>
                    <a:lnTo>
                      <a:pt x="557" y="34"/>
                    </a:lnTo>
                    <a:lnTo>
                      <a:pt x="589" y="28"/>
                    </a:lnTo>
                    <a:lnTo>
                      <a:pt x="622" y="22"/>
                    </a:lnTo>
                    <a:lnTo>
                      <a:pt x="656" y="18"/>
                    </a:lnTo>
                    <a:lnTo>
                      <a:pt x="689" y="13"/>
                    </a:lnTo>
                    <a:lnTo>
                      <a:pt x="724" y="8"/>
                    </a:lnTo>
                    <a:lnTo>
                      <a:pt x="758" y="4"/>
                    </a:lnTo>
                    <a:lnTo>
                      <a:pt x="794" y="0"/>
                    </a:lnTo>
                    <a:lnTo>
                      <a:pt x="798" y="5"/>
                    </a:lnTo>
                    <a:lnTo>
                      <a:pt x="802" y="11"/>
                    </a:lnTo>
                    <a:lnTo>
                      <a:pt x="807" y="15"/>
                    </a:lnTo>
                    <a:lnTo>
                      <a:pt x="813" y="21"/>
                    </a:lnTo>
                    <a:lnTo>
                      <a:pt x="818" y="26"/>
                    </a:lnTo>
                    <a:lnTo>
                      <a:pt x="825" y="30"/>
                    </a:lnTo>
                    <a:lnTo>
                      <a:pt x="832" y="35"/>
                    </a:lnTo>
                    <a:lnTo>
                      <a:pt x="840" y="39"/>
                    </a:lnTo>
                    <a:lnTo>
                      <a:pt x="870" y="53"/>
                    </a:lnTo>
                    <a:lnTo>
                      <a:pt x="905" y="66"/>
                    </a:lnTo>
                    <a:lnTo>
                      <a:pt x="944" y="76"/>
                    </a:lnTo>
                    <a:lnTo>
                      <a:pt x="987" y="84"/>
                    </a:lnTo>
                    <a:lnTo>
                      <a:pt x="1033" y="90"/>
                    </a:lnTo>
                    <a:lnTo>
                      <a:pt x="1080" y="96"/>
                    </a:lnTo>
                    <a:lnTo>
                      <a:pt x="1130" y="98"/>
                    </a:lnTo>
                    <a:lnTo>
                      <a:pt x="1180" y="99"/>
                    </a:lnTo>
                    <a:lnTo>
                      <a:pt x="1230" y="98"/>
                    </a:lnTo>
                    <a:lnTo>
                      <a:pt x="1278" y="96"/>
                    </a:lnTo>
                    <a:lnTo>
                      <a:pt x="1326" y="90"/>
                    </a:lnTo>
                    <a:lnTo>
                      <a:pt x="1371" y="84"/>
                    </a:lnTo>
                    <a:lnTo>
                      <a:pt x="1413" y="76"/>
                    </a:lnTo>
                    <a:lnTo>
                      <a:pt x="1451" y="66"/>
                    </a:lnTo>
                    <a:lnTo>
                      <a:pt x="1485" y="53"/>
                    </a:lnTo>
                    <a:lnTo>
                      <a:pt x="1512" y="39"/>
                    </a:lnTo>
                    <a:lnTo>
                      <a:pt x="1522" y="34"/>
                    </a:lnTo>
                    <a:lnTo>
                      <a:pt x="1531" y="27"/>
                    </a:lnTo>
                    <a:lnTo>
                      <a:pt x="1538" y="21"/>
                    </a:lnTo>
                    <a:lnTo>
                      <a:pt x="1545" y="14"/>
                    </a:lnTo>
                    <a:lnTo>
                      <a:pt x="1550" y="14"/>
                    </a:lnTo>
                    <a:lnTo>
                      <a:pt x="1601" y="22"/>
                    </a:lnTo>
                    <a:lnTo>
                      <a:pt x="1652" y="31"/>
                    </a:lnTo>
                    <a:lnTo>
                      <a:pt x="1703" y="42"/>
                    </a:lnTo>
                    <a:lnTo>
                      <a:pt x="1752" y="53"/>
                    </a:lnTo>
                    <a:lnTo>
                      <a:pt x="1801" y="65"/>
                    </a:lnTo>
                    <a:lnTo>
                      <a:pt x="1848" y="79"/>
                    </a:lnTo>
                    <a:lnTo>
                      <a:pt x="1894" y="92"/>
                    </a:lnTo>
                    <a:lnTo>
                      <a:pt x="1938" y="107"/>
                    </a:lnTo>
                    <a:lnTo>
                      <a:pt x="1982" y="122"/>
                    </a:lnTo>
                    <a:lnTo>
                      <a:pt x="2022" y="140"/>
                    </a:lnTo>
                    <a:lnTo>
                      <a:pt x="2061" y="156"/>
                    </a:lnTo>
                    <a:lnTo>
                      <a:pt x="2098" y="174"/>
                    </a:lnTo>
                    <a:lnTo>
                      <a:pt x="2134" y="191"/>
                    </a:lnTo>
                    <a:lnTo>
                      <a:pt x="2165" y="210"/>
                    </a:lnTo>
                    <a:lnTo>
                      <a:pt x="2195" y="228"/>
                    </a:lnTo>
                    <a:lnTo>
                      <a:pt x="2221" y="248"/>
                    </a:lnTo>
                    <a:lnTo>
                      <a:pt x="2224" y="244"/>
                    </a:lnTo>
                    <a:lnTo>
                      <a:pt x="2229" y="266"/>
                    </a:lnTo>
                    <a:lnTo>
                      <a:pt x="2234" y="292"/>
                    </a:lnTo>
                    <a:lnTo>
                      <a:pt x="2238" y="318"/>
                    </a:lnTo>
                    <a:lnTo>
                      <a:pt x="2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" name="Freeform 410"/>
              <p:cNvSpPr>
                <a:spLocks/>
              </p:cNvSpPr>
              <p:nvPr/>
            </p:nvSpPr>
            <p:spPr bwMode="auto">
              <a:xfrm>
                <a:off x="6657975" y="4732338"/>
                <a:ext cx="36513" cy="555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2" y="1"/>
                  </a:cxn>
                  <a:cxn ang="0">
                    <a:pos x="19" y="6"/>
                  </a:cxn>
                  <a:cxn ang="0">
                    <a:pos x="25" y="14"/>
                  </a:cxn>
                  <a:cxn ang="0">
                    <a:pos x="30" y="23"/>
                  </a:cxn>
                  <a:cxn ang="0">
                    <a:pos x="31" y="35"/>
                  </a:cxn>
                  <a:cxn ang="0">
                    <a:pos x="31" y="36"/>
                  </a:cxn>
                  <a:cxn ang="0">
                    <a:pos x="31" y="38"/>
                  </a:cxn>
                  <a:cxn ang="0">
                    <a:pos x="31" y="39"/>
                  </a:cxn>
                  <a:cxn ang="0">
                    <a:pos x="31" y="42"/>
                  </a:cxn>
                  <a:cxn ang="0">
                    <a:pos x="29" y="35"/>
                  </a:cxn>
                  <a:cxn ang="0">
                    <a:pos x="25" y="30"/>
                  </a:cxn>
                  <a:cxn ang="0">
                    <a:pos x="20" y="27"/>
                  </a:cxn>
                  <a:cxn ang="0">
                    <a:pos x="15" y="26"/>
                  </a:cxn>
                  <a:cxn ang="0">
                    <a:pos x="8" y="28"/>
                  </a:cxn>
                  <a:cxn ang="0">
                    <a:pos x="4" y="32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2" y="56"/>
                  </a:cxn>
                  <a:cxn ang="0">
                    <a:pos x="6" y="62"/>
                  </a:cxn>
                  <a:cxn ang="0">
                    <a:pos x="10" y="67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7" y="69"/>
                  </a:cxn>
                  <a:cxn ang="0">
                    <a:pos x="19" y="69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7"/>
                  </a:cxn>
                  <a:cxn ang="0">
                    <a:pos x="40" y="59"/>
                  </a:cxn>
                  <a:cxn ang="0">
                    <a:pos x="45" y="49"/>
                  </a:cxn>
                  <a:cxn ang="0">
                    <a:pos x="46" y="35"/>
                  </a:cxn>
                  <a:cxn ang="0">
                    <a:pos x="44" y="21"/>
                  </a:cxn>
                  <a:cxn ang="0">
                    <a:pos x="37" y="11"/>
                  </a:cxn>
                  <a:cxn ang="0">
                    <a:pos x="29" y="3"/>
                  </a:cxn>
                  <a:cxn ang="0">
                    <a:pos x="19" y="0"/>
                  </a:cxn>
                </a:cxnLst>
                <a:rect l="0" t="0" r="r" b="b"/>
                <a:pathLst>
                  <a:path w="46" h="69">
                    <a:moveTo>
                      <a:pt x="19" y="0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9" y="6"/>
                    </a:lnTo>
                    <a:lnTo>
                      <a:pt x="25" y="14"/>
                    </a:lnTo>
                    <a:lnTo>
                      <a:pt x="30" y="23"/>
                    </a:lnTo>
                    <a:lnTo>
                      <a:pt x="31" y="35"/>
                    </a:lnTo>
                    <a:lnTo>
                      <a:pt x="31" y="36"/>
                    </a:lnTo>
                    <a:lnTo>
                      <a:pt x="31" y="38"/>
                    </a:lnTo>
                    <a:lnTo>
                      <a:pt x="31" y="39"/>
                    </a:lnTo>
                    <a:lnTo>
                      <a:pt x="31" y="42"/>
                    </a:lnTo>
                    <a:lnTo>
                      <a:pt x="29" y="35"/>
                    </a:lnTo>
                    <a:lnTo>
                      <a:pt x="25" y="30"/>
                    </a:lnTo>
                    <a:lnTo>
                      <a:pt x="20" y="27"/>
                    </a:lnTo>
                    <a:lnTo>
                      <a:pt x="15" y="26"/>
                    </a:lnTo>
                    <a:lnTo>
                      <a:pt x="8" y="28"/>
                    </a:lnTo>
                    <a:lnTo>
                      <a:pt x="4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0" y="67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7" y="69"/>
                    </a:lnTo>
                    <a:lnTo>
                      <a:pt x="19" y="69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7"/>
                    </a:lnTo>
                    <a:lnTo>
                      <a:pt x="40" y="59"/>
                    </a:lnTo>
                    <a:lnTo>
                      <a:pt x="45" y="49"/>
                    </a:lnTo>
                    <a:lnTo>
                      <a:pt x="46" y="35"/>
                    </a:lnTo>
                    <a:lnTo>
                      <a:pt x="44" y="21"/>
                    </a:lnTo>
                    <a:lnTo>
                      <a:pt x="37" y="11"/>
                    </a:lnTo>
                    <a:lnTo>
                      <a:pt x="2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" name="Freeform 411"/>
              <p:cNvSpPr>
                <a:spLocks/>
              </p:cNvSpPr>
              <p:nvPr/>
            </p:nvSpPr>
            <p:spPr bwMode="auto">
              <a:xfrm>
                <a:off x="6753225" y="4733925"/>
                <a:ext cx="34925" cy="55563"/>
              </a:xfrm>
              <a:custGeom>
                <a:avLst/>
                <a:gdLst/>
                <a:ahLst/>
                <a:cxnLst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8" y="67"/>
                  </a:cxn>
                  <a:cxn ang="0">
                    <a:pos x="20" y="69"/>
                  </a:cxn>
                  <a:cxn ang="0">
                    <a:pos x="21" y="69"/>
                  </a:cxn>
                  <a:cxn ang="0">
                    <a:pos x="21" y="69"/>
                  </a:cxn>
                  <a:cxn ang="0">
                    <a:pos x="22" y="69"/>
                  </a:cxn>
                  <a:cxn ang="0">
                    <a:pos x="32" y="66"/>
                  </a:cxn>
                  <a:cxn ang="0">
                    <a:pos x="39" y="58"/>
                  </a:cxn>
                  <a:cxn ang="0">
                    <a:pos x="44" y="47"/>
                  </a:cxn>
                  <a:cxn ang="0">
                    <a:pos x="45" y="34"/>
                  </a:cxn>
                  <a:cxn ang="0">
                    <a:pos x="43" y="20"/>
                  </a:cxn>
                  <a:cxn ang="0">
                    <a:pos x="37" y="10"/>
                  </a:cxn>
                  <a:cxn ang="0">
                    <a:pos x="29" y="2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18" y="5"/>
                  </a:cxn>
                  <a:cxn ang="0">
                    <a:pos x="25" y="13"/>
                  </a:cxn>
                  <a:cxn ang="0">
                    <a:pos x="30" y="23"/>
                  </a:cxn>
                  <a:cxn ang="0">
                    <a:pos x="31" y="34"/>
                  </a:cxn>
                  <a:cxn ang="0">
                    <a:pos x="32" y="35"/>
                  </a:cxn>
                  <a:cxn ang="0">
                    <a:pos x="32" y="38"/>
                  </a:cxn>
                  <a:cxn ang="0">
                    <a:pos x="32" y="39"/>
                  </a:cxn>
                  <a:cxn ang="0">
                    <a:pos x="31" y="40"/>
                  </a:cxn>
                  <a:cxn ang="0">
                    <a:pos x="29" y="34"/>
                  </a:cxn>
                  <a:cxn ang="0">
                    <a:pos x="25" y="29"/>
                  </a:cxn>
                  <a:cxn ang="0">
                    <a:pos x="21" y="26"/>
                  </a:cxn>
                  <a:cxn ang="0">
                    <a:pos x="15" y="25"/>
                  </a:cxn>
                  <a:cxn ang="0">
                    <a:pos x="9" y="26"/>
                  </a:cxn>
                  <a:cxn ang="0">
                    <a:pos x="5" y="31"/>
                  </a:cxn>
                  <a:cxn ang="0">
                    <a:pos x="1" y="38"/>
                  </a:cxn>
                  <a:cxn ang="0">
                    <a:pos x="0" y="47"/>
                  </a:cxn>
                  <a:cxn ang="0">
                    <a:pos x="2" y="55"/>
                  </a:cxn>
                  <a:cxn ang="0">
                    <a:pos x="6" y="62"/>
                  </a:cxn>
                  <a:cxn ang="0">
                    <a:pos x="10" y="66"/>
                  </a:cxn>
                  <a:cxn ang="0">
                    <a:pos x="17" y="67"/>
                  </a:cxn>
                </a:cxnLst>
                <a:rect l="0" t="0" r="r" b="b"/>
                <a:pathLst>
                  <a:path w="45" h="69">
                    <a:moveTo>
                      <a:pt x="17" y="67"/>
                    </a:moveTo>
                    <a:lnTo>
                      <a:pt x="17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0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2" y="69"/>
                    </a:lnTo>
                    <a:lnTo>
                      <a:pt x="32" y="66"/>
                    </a:lnTo>
                    <a:lnTo>
                      <a:pt x="39" y="58"/>
                    </a:lnTo>
                    <a:lnTo>
                      <a:pt x="44" y="47"/>
                    </a:lnTo>
                    <a:lnTo>
                      <a:pt x="45" y="34"/>
                    </a:lnTo>
                    <a:lnTo>
                      <a:pt x="43" y="20"/>
                    </a:lnTo>
                    <a:lnTo>
                      <a:pt x="37" y="10"/>
                    </a:lnTo>
                    <a:lnTo>
                      <a:pt x="29" y="2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18" y="5"/>
                    </a:lnTo>
                    <a:lnTo>
                      <a:pt x="25" y="13"/>
                    </a:lnTo>
                    <a:lnTo>
                      <a:pt x="30" y="23"/>
                    </a:lnTo>
                    <a:lnTo>
                      <a:pt x="31" y="34"/>
                    </a:lnTo>
                    <a:lnTo>
                      <a:pt x="32" y="35"/>
                    </a:lnTo>
                    <a:lnTo>
                      <a:pt x="32" y="38"/>
                    </a:lnTo>
                    <a:lnTo>
                      <a:pt x="32" y="39"/>
                    </a:lnTo>
                    <a:lnTo>
                      <a:pt x="31" y="40"/>
                    </a:lnTo>
                    <a:lnTo>
                      <a:pt x="29" y="34"/>
                    </a:lnTo>
                    <a:lnTo>
                      <a:pt x="25" y="29"/>
                    </a:lnTo>
                    <a:lnTo>
                      <a:pt x="21" y="26"/>
                    </a:lnTo>
                    <a:lnTo>
                      <a:pt x="15" y="25"/>
                    </a:lnTo>
                    <a:lnTo>
                      <a:pt x="9" y="26"/>
                    </a:lnTo>
                    <a:lnTo>
                      <a:pt x="5" y="31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2" y="55"/>
                    </a:lnTo>
                    <a:lnTo>
                      <a:pt x="6" y="62"/>
                    </a:lnTo>
                    <a:lnTo>
                      <a:pt x="10" y="66"/>
                    </a:lnTo>
                    <a:lnTo>
                      <a:pt x="17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1" name="Freeform 412"/>
              <p:cNvSpPr>
                <a:spLocks/>
              </p:cNvSpPr>
              <p:nvPr/>
            </p:nvSpPr>
            <p:spPr bwMode="auto">
              <a:xfrm>
                <a:off x="6149975" y="5227638"/>
                <a:ext cx="323850" cy="320675"/>
              </a:xfrm>
              <a:custGeom>
                <a:avLst/>
                <a:gdLst/>
                <a:ahLst/>
                <a:cxnLst>
                  <a:cxn ang="0">
                    <a:pos x="172" y="2"/>
                  </a:cxn>
                  <a:cxn ang="0">
                    <a:pos x="133" y="10"/>
                  </a:cxn>
                  <a:cxn ang="0">
                    <a:pos x="97" y="25"/>
                  </a:cxn>
                  <a:cxn ang="0">
                    <a:pos x="66" y="47"/>
                  </a:cxn>
                  <a:cxn ang="0">
                    <a:pos x="41" y="74"/>
                  </a:cxn>
                  <a:cxn ang="0">
                    <a:pos x="20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3" y="223"/>
                  </a:cxn>
                  <a:cxn ang="0">
                    <a:pos x="13" y="262"/>
                  </a:cxn>
                  <a:cxn ang="0">
                    <a:pos x="30" y="299"/>
                  </a:cxn>
                  <a:cxn ang="0">
                    <a:pos x="54" y="332"/>
                  </a:cxn>
                  <a:cxn ang="0">
                    <a:pos x="84" y="361"/>
                  </a:cxn>
                  <a:cxn ang="0">
                    <a:pos x="118" y="383"/>
                  </a:cxn>
                  <a:cxn ang="0">
                    <a:pos x="155" y="398"/>
                  </a:cxn>
                  <a:cxn ang="0">
                    <a:pos x="194" y="405"/>
                  </a:cxn>
                  <a:cxn ang="0">
                    <a:pos x="235" y="405"/>
                  </a:cxn>
                  <a:cxn ang="0">
                    <a:pos x="275" y="398"/>
                  </a:cxn>
                  <a:cxn ang="0">
                    <a:pos x="309" y="383"/>
                  </a:cxn>
                  <a:cxn ang="0">
                    <a:pos x="341" y="361"/>
                  </a:cxn>
                  <a:cxn ang="0">
                    <a:pos x="368" y="332"/>
                  </a:cxn>
                  <a:cxn ang="0">
                    <a:pos x="389" y="299"/>
                  </a:cxn>
                  <a:cxn ang="0">
                    <a:pos x="403" y="262"/>
                  </a:cxn>
                  <a:cxn ang="0">
                    <a:pos x="407" y="223"/>
                  </a:cxn>
                  <a:cxn ang="0">
                    <a:pos x="405" y="184"/>
                  </a:cxn>
                  <a:cxn ang="0">
                    <a:pos x="396" y="144"/>
                  </a:cxn>
                  <a:cxn ang="0">
                    <a:pos x="378" y="108"/>
                  </a:cxn>
                  <a:cxn ang="0">
                    <a:pos x="354" y="74"/>
                  </a:cxn>
                  <a:cxn ang="0">
                    <a:pos x="324" y="45"/>
                  </a:cxn>
                  <a:cxn ang="0">
                    <a:pos x="291" y="23"/>
                  </a:cxn>
                  <a:cxn ang="0">
                    <a:pos x="253" y="8"/>
                  </a:cxn>
                  <a:cxn ang="0">
                    <a:pos x="214" y="2"/>
                  </a:cxn>
                </a:cxnLst>
                <a:rect l="0" t="0" r="r" b="b"/>
                <a:pathLst>
                  <a:path w="407" h="406">
                    <a:moveTo>
                      <a:pt x="193" y="0"/>
                    </a:moveTo>
                    <a:lnTo>
                      <a:pt x="172" y="2"/>
                    </a:lnTo>
                    <a:lnTo>
                      <a:pt x="152" y="5"/>
                    </a:lnTo>
                    <a:lnTo>
                      <a:pt x="133" y="10"/>
                    </a:lnTo>
                    <a:lnTo>
                      <a:pt x="114" y="17"/>
                    </a:lnTo>
                    <a:lnTo>
                      <a:pt x="97" y="25"/>
                    </a:lnTo>
                    <a:lnTo>
                      <a:pt x="81" y="35"/>
                    </a:lnTo>
                    <a:lnTo>
                      <a:pt x="66" y="47"/>
                    </a:lnTo>
                    <a:lnTo>
                      <a:pt x="52" y="60"/>
                    </a:lnTo>
                    <a:lnTo>
                      <a:pt x="41" y="74"/>
                    </a:lnTo>
                    <a:lnTo>
                      <a:pt x="29" y="90"/>
                    </a:lnTo>
                    <a:lnTo>
                      <a:pt x="20" y="106"/>
                    </a:lnTo>
                    <a:lnTo>
                      <a:pt x="12" y="125"/>
                    </a:lnTo>
                    <a:lnTo>
                      <a:pt x="6" y="143"/>
                    </a:lnTo>
                    <a:lnTo>
                      <a:pt x="3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3" y="223"/>
                    </a:lnTo>
                    <a:lnTo>
                      <a:pt x="7" y="243"/>
                    </a:lnTo>
                    <a:lnTo>
                      <a:pt x="13" y="262"/>
                    </a:lnTo>
                    <a:lnTo>
                      <a:pt x="21" y="280"/>
                    </a:lnTo>
                    <a:lnTo>
                      <a:pt x="30" y="299"/>
                    </a:lnTo>
                    <a:lnTo>
                      <a:pt x="41" y="316"/>
                    </a:lnTo>
                    <a:lnTo>
                      <a:pt x="54" y="332"/>
                    </a:lnTo>
                    <a:lnTo>
                      <a:pt x="68" y="347"/>
                    </a:lnTo>
                    <a:lnTo>
                      <a:pt x="84" y="361"/>
                    </a:lnTo>
                    <a:lnTo>
                      <a:pt x="101" y="373"/>
                    </a:lnTo>
                    <a:lnTo>
                      <a:pt x="118" y="383"/>
                    </a:lnTo>
                    <a:lnTo>
                      <a:pt x="136" y="391"/>
                    </a:lnTo>
                    <a:lnTo>
                      <a:pt x="155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5" y="406"/>
                    </a:lnTo>
                    <a:lnTo>
                      <a:pt x="235" y="405"/>
                    </a:lnTo>
                    <a:lnTo>
                      <a:pt x="255" y="402"/>
                    </a:lnTo>
                    <a:lnTo>
                      <a:pt x="275" y="398"/>
                    </a:lnTo>
                    <a:lnTo>
                      <a:pt x="292" y="391"/>
                    </a:lnTo>
                    <a:lnTo>
                      <a:pt x="309" y="383"/>
                    </a:lnTo>
                    <a:lnTo>
                      <a:pt x="326" y="373"/>
                    </a:lnTo>
                    <a:lnTo>
                      <a:pt x="341" y="361"/>
                    </a:lnTo>
                    <a:lnTo>
                      <a:pt x="355" y="347"/>
                    </a:lnTo>
                    <a:lnTo>
                      <a:pt x="368" y="332"/>
                    </a:lnTo>
                    <a:lnTo>
                      <a:pt x="380" y="316"/>
                    </a:lnTo>
                    <a:lnTo>
                      <a:pt x="389" y="299"/>
                    </a:lnTo>
                    <a:lnTo>
                      <a:pt x="397" y="280"/>
                    </a:lnTo>
                    <a:lnTo>
                      <a:pt x="403" y="262"/>
                    </a:lnTo>
                    <a:lnTo>
                      <a:pt x="406" y="243"/>
                    </a:lnTo>
                    <a:lnTo>
                      <a:pt x="407" y="223"/>
                    </a:lnTo>
                    <a:lnTo>
                      <a:pt x="407" y="203"/>
                    </a:lnTo>
                    <a:lnTo>
                      <a:pt x="405" y="184"/>
                    </a:lnTo>
                    <a:lnTo>
                      <a:pt x="401" y="163"/>
                    </a:lnTo>
                    <a:lnTo>
                      <a:pt x="396" y="144"/>
                    </a:lnTo>
                    <a:lnTo>
                      <a:pt x="388" y="126"/>
                    </a:lnTo>
                    <a:lnTo>
                      <a:pt x="378" y="108"/>
                    </a:lnTo>
                    <a:lnTo>
                      <a:pt x="368" y="90"/>
                    </a:lnTo>
                    <a:lnTo>
                      <a:pt x="354" y="74"/>
                    </a:lnTo>
                    <a:lnTo>
                      <a:pt x="340" y="59"/>
                    </a:lnTo>
                    <a:lnTo>
                      <a:pt x="324" y="45"/>
                    </a:lnTo>
                    <a:lnTo>
                      <a:pt x="308" y="34"/>
                    </a:lnTo>
                    <a:lnTo>
                      <a:pt x="291" y="23"/>
                    </a:lnTo>
                    <a:lnTo>
                      <a:pt x="272" y="15"/>
                    </a:lnTo>
                    <a:lnTo>
                      <a:pt x="253" y="8"/>
                    </a:lnTo>
                    <a:lnTo>
                      <a:pt x="233" y="4"/>
                    </a:lnTo>
                    <a:lnTo>
                      <a:pt x="214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2" name="Freeform 413"/>
              <p:cNvSpPr>
                <a:spLocks/>
              </p:cNvSpPr>
              <p:nvPr/>
            </p:nvSpPr>
            <p:spPr bwMode="auto">
              <a:xfrm>
                <a:off x="6175375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3" y="346"/>
                  </a:cxn>
                  <a:cxn ang="0">
                    <a:pos x="165" y="345"/>
                  </a:cxn>
                  <a:cxn ang="0">
                    <a:pos x="148" y="343"/>
                  </a:cxn>
                  <a:cxn ang="0">
                    <a:pos x="132" y="338"/>
                  </a:cxn>
                  <a:cxn ang="0">
                    <a:pos x="116" y="332"/>
                  </a:cxn>
                  <a:cxn ang="0">
                    <a:pos x="101" y="325"/>
                  </a:cxn>
                  <a:cxn ang="0">
                    <a:pos x="86" y="317"/>
                  </a:cxn>
                  <a:cxn ang="0">
                    <a:pos x="72" y="307"/>
                  </a:cxn>
                  <a:cxn ang="0">
                    <a:pos x="58" y="295"/>
                  </a:cxn>
                  <a:cxn ang="0">
                    <a:pos x="45" y="283"/>
                  </a:cxn>
                  <a:cxn ang="0">
                    <a:pos x="35" y="269"/>
                  </a:cxn>
                  <a:cxn ang="0">
                    <a:pos x="26" y="255"/>
                  </a:cxn>
                  <a:cxn ang="0">
                    <a:pos x="18" y="239"/>
                  </a:cxn>
                  <a:cxn ang="0">
                    <a:pos x="11" y="224"/>
                  </a:cxn>
                  <a:cxn ang="0">
                    <a:pos x="5" y="207"/>
                  </a:cxn>
                  <a:cxn ang="0">
                    <a:pos x="2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2" y="139"/>
                  </a:cxn>
                  <a:cxn ang="0">
                    <a:pos x="5" y="122"/>
                  </a:cxn>
                  <a:cxn ang="0">
                    <a:pos x="10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4" y="64"/>
                  </a:cxn>
                  <a:cxn ang="0">
                    <a:pos x="44" y="51"/>
                  </a:cxn>
                  <a:cxn ang="0">
                    <a:pos x="57" y="40"/>
                  </a:cxn>
                  <a:cxn ang="0">
                    <a:pos x="70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1" y="4"/>
                  </a:cxn>
                  <a:cxn ang="0">
                    <a:pos x="147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9" y="4"/>
                  </a:cxn>
                  <a:cxn ang="0">
                    <a:pos x="215" y="8"/>
                  </a:cxn>
                  <a:cxn ang="0">
                    <a:pos x="231" y="13"/>
                  </a:cxn>
                  <a:cxn ang="0">
                    <a:pos x="246" y="21"/>
                  </a:cxn>
                  <a:cxn ang="0">
                    <a:pos x="261" y="29"/>
                  </a:cxn>
                  <a:cxn ang="0">
                    <a:pos x="275" y="40"/>
                  </a:cxn>
                  <a:cxn ang="0">
                    <a:pos x="289" y="51"/>
                  </a:cxn>
                  <a:cxn ang="0">
                    <a:pos x="301" y="64"/>
                  </a:cxn>
                  <a:cxn ang="0">
                    <a:pos x="312" y="78"/>
                  </a:cxn>
                  <a:cxn ang="0">
                    <a:pos x="321" y="91"/>
                  </a:cxn>
                  <a:cxn ang="0">
                    <a:pos x="329" y="106"/>
                  </a:cxn>
                  <a:cxn ang="0">
                    <a:pos x="336" y="122"/>
                  </a:cxn>
                  <a:cxn ang="0">
                    <a:pos x="340" y="139"/>
                  </a:cxn>
                  <a:cxn ang="0">
                    <a:pos x="344" y="156"/>
                  </a:cxn>
                  <a:cxn ang="0">
                    <a:pos x="346" y="173"/>
                  </a:cxn>
                  <a:cxn ang="0">
                    <a:pos x="344" y="208"/>
                  </a:cxn>
                  <a:cxn ang="0">
                    <a:pos x="336" y="240"/>
                  </a:cxn>
                  <a:cxn ang="0">
                    <a:pos x="322" y="270"/>
                  </a:cxn>
                  <a:cxn ang="0">
                    <a:pos x="302" y="295"/>
                  </a:cxn>
                  <a:cxn ang="0">
                    <a:pos x="277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3" y="346"/>
                  </a:cxn>
                </a:cxnLst>
                <a:rect l="0" t="0" r="r" b="b"/>
                <a:pathLst>
                  <a:path w="346" h="346">
                    <a:moveTo>
                      <a:pt x="183" y="346"/>
                    </a:moveTo>
                    <a:lnTo>
                      <a:pt x="165" y="345"/>
                    </a:lnTo>
                    <a:lnTo>
                      <a:pt x="148" y="343"/>
                    </a:lnTo>
                    <a:lnTo>
                      <a:pt x="132" y="338"/>
                    </a:lnTo>
                    <a:lnTo>
                      <a:pt x="116" y="332"/>
                    </a:lnTo>
                    <a:lnTo>
                      <a:pt x="101" y="325"/>
                    </a:lnTo>
                    <a:lnTo>
                      <a:pt x="86" y="317"/>
                    </a:lnTo>
                    <a:lnTo>
                      <a:pt x="72" y="307"/>
                    </a:lnTo>
                    <a:lnTo>
                      <a:pt x="58" y="295"/>
                    </a:lnTo>
                    <a:lnTo>
                      <a:pt x="45" y="283"/>
                    </a:lnTo>
                    <a:lnTo>
                      <a:pt x="35" y="269"/>
                    </a:lnTo>
                    <a:lnTo>
                      <a:pt x="26" y="255"/>
                    </a:lnTo>
                    <a:lnTo>
                      <a:pt x="18" y="239"/>
                    </a:lnTo>
                    <a:lnTo>
                      <a:pt x="11" y="224"/>
                    </a:lnTo>
                    <a:lnTo>
                      <a:pt x="5" y="207"/>
                    </a:lnTo>
                    <a:lnTo>
                      <a:pt x="2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2" y="139"/>
                    </a:lnTo>
                    <a:lnTo>
                      <a:pt x="5" y="122"/>
                    </a:lnTo>
                    <a:lnTo>
                      <a:pt x="10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4" y="64"/>
                    </a:lnTo>
                    <a:lnTo>
                      <a:pt x="44" y="51"/>
                    </a:lnTo>
                    <a:lnTo>
                      <a:pt x="57" y="40"/>
                    </a:lnTo>
                    <a:lnTo>
                      <a:pt x="70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1" y="4"/>
                    </a:lnTo>
                    <a:lnTo>
                      <a:pt x="147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9" y="4"/>
                    </a:lnTo>
                    <a:lnTo>
                      <a:pt x="215" y="8"/>
                    </a:lnTo>
                    <a:lnTo>
                      <a:pt x="231" y="13"/>
                    </a:lnTo>
                    <a:lnTo>
                      <a:pt x="246" y="21"/>
                    </a:lnTo>
                    <a:lnTo>
                      <a:pt x="261" y="29"/>
                    </a:lnTo>
                    <a:lnTo>
                      <a:pt x="275" y="40"/>
                    </a:lnTo>
                    <a:lnTo>
                      <a:pt x="289" y="51"/>
                    </a:lnTo>
                    <a:lnTo>
                      <a:pt x="301" y="64"/>
                    </a:lnTo>
                    <a:lnTo>
                      <a:pt x="312" y="78"/>
                    </a:lnTo>
                    <a:lnTo>
                      <a:pt x="321" y="91"/>
                    </a:lnTo>
                    <a:lnTo>
                      <a:pt x="329" y="106"/>
                    </a:lnTo>
                    <a:lnTo>
                      <a:pt x="336" y="122"/>
                    </a:lnTo>
                    <a:lnTo>
                      <a:pt x="340" y="139"/>
                    </a:lnTo>
                    <a:lnTo>
                      <a:pt x="344" y="156"/>
                    </a:lnTo>
                    <a:lnTo>
                      <a:pt x="346" y="173"/>
                    </a:lnTo>
                    <a:lnTo>
                      <a:pt x="344" y="208"/>
                    </a:lnTo>
                    <a:lnTo>
                      <a:pt x="336" y="240"/>
                    </a:lnTo>
                    <a:lnTo>
                      <a:pt x="322" y="270"/>
                    </a:lnTo>
                    <a:lnTo>
                      <a:pt x="302" y="295"/>
                    </a:lnTo>
                    <a:lnTo>
                      <a:pt x="277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3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" name="Freeform 414"/>
              <p:cNvSpPr>
                <a:spLocks/>
              </p:cNvSpPr>
              <p:nvPr/>
            </p:nvSpPr>
            <p:spPr bwMode="auto">
              <a:xfrm>
                <a:off x="618966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14" y="3"/>
                  </a:cxn>
                  <a:cxn ang="0">
                    <a:pos x="86" y="13"/>
                  </a:cxn>
                  <a:cxn ang="0">
                    <a:pos x="61" y="26"/>
                  </a:cxn>
                  <a:cxn ang="0">
                    <a:pos x="39" y="45"/>
                  </a:cxn>
                  <a:cxn ang="0">
                    <a:pos x="22" y="68"/>
                  </a:cxn>
                  <a:cxn ang="0">
                    <a:pos x="9" y="93"/>
                  </a:cxn>
                  <a:cxn ang="0">
                    <a:pos x="1" y="122"/>
                  </a:cxn>
                  <a:cxn ang="0">
                    <a:pos x="0" y="153"/>
                  </a:cxn>
                  <a:cxn ang="0">
                    <a:pos x="1" y="168"/>
                  </a:cxn>
                  <a:cxn ang="0">
                    <a:pos x="5" y="183"/>
                  </a:cxn>
                  <a:cxn ang="0">
                    <a:pos x="9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0" y="250"/>
                  </a:cxn>
                  <a:cxn ang="0">
                    <a:pos x="51" y="261"/>
                  </a:cxn>
                  <a:cxn ang="0">
                    <a:pos x="62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6" y="299"/>
                  </a:cxn>
                  <a:cxn ang="0">
                    <a:pos x="131" y="303"/>
                  </a:cxn>
                  <a:cxn ang="0">
                    <a:pos x="146" y="304"/>
                  </a:cxn>
                  <a:cxn ang="0">
                    <a:pos x="161" y="305"/>
                  </a:cxn>
                  <a:cxn ang="0">
                    <a:pos x="176" y="304"/>
                  </a:cxn>
                  <a:cxn ang="0">
                    <a:pos x="191" y="303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4" y="280"/>
                  </a:cxn>
                  <a:cxn ang="0">
                    <a:pos x="257" y="272"/>
                  </a:cxn>
                  <a:cxn ang="0">
                    <a:pos x="267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7" y="212"/>
                  </a:cxn>
                  <a:cxn ang="0">
                    <a:pos x="302" y="198"/>
                  </a:cxn>
                  <a:cxn ang="0">
                    <a:pos x="304" y="183"/>
                  </a:cxn>
                  <a:cxn ang="0">
                    <a:pos x="305" y="168"/>
                  </a:cxn>
                  <a:cxn ang="0">
                    <a:pos x="305" y="153"/>
                  </a:cxn>
                  <a:cxn ang="0">
                    <a:pos x="304" y="138"/>
                  </a:cxn>
                  <a:cxn ang="0">
                    <a:pos x="301" y="123"/>
                  </a:cxn>
                  <a:cxn ang="0">
                    <a:pos x="296" y="108"/>
                  </a:cxn>
                  <a:cxn ang="0">
                    <a:pos x="290" y="94"/>
                  </a:cxn>
                  <a:cxn ang="0">
                    <a:pos x="284" y="81"/>
                  </a:cxn>
                  <a:cxn ang="0">
                    <a:pos x="275" y="68"/>
                  </a:cxn>
                  <a:cxn ang="0">
                    <a:pos x="266" y="56"/>
                  </a:cxn>
                  <a:cxn ang="0">
                    <a:pos x="255" y="45"/>
                  </a:cxn>
                  <a:cxn ang="0">
                    <a:pos x="243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0" y="7"/>
                  </a:cxn>
                  <a:cxn ang="0">
                    <a:pos x="175" y="3"/>
                  </a:cxn>
                  <a:cxn ang="0">
                    <a:pos x="160" y="1"/>
                  </a:cxn>
                  <a:cxn ang="0">
                    <a:pos x="145" y="0"/>
                  </a:cxn>
                </a:cxnLst>
                <a:rect l="0" t="0" r="r" b="b"/>
                <a:pathLst>
                  <a:path w="305" h="305">
                    <a:moveTo>
                      <a:pt x="145" y="0"/>
                    </a:moveTo>
                    <a:lnTo>
                      <a:pt x="114" y="3"/>
                    </a:lnTo>
                    <a:lnTo>
                      <a:pt x="86" y="13"/>
                    </a:lnTo>
                    <a:lnTo>
                      <a:pt x="61" y="26"/>
                    </a:lnTo>
                    <a:lnTo>
                      <a:pt x="39" y="45"/>
                    </a:lnTo>
                    <a:lnTo>
                      <a:pt x="22" y="68"/>
                    </a:lnTo>
                    <a:lnTo>
                      <a:pt x="9" y="93"/>
                    </a:lnTo>
                    <a:lnTo>
                      <a:pt x="1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5" y="183"/>
                    </a:lnTo>
                    <a:lnTo>
                      <a:pt x="9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0" y="250"/>
                    </a:lnTo>
                    <a:lnTo>
                      <a:pt x="51" y="261"/>
                    </a:lnTo>
                    <a:lnTo>
                      <a:pt x="62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6" y="299"/>
                    </a:lnTo>
                    <a:lnTo>
                      <a:pt x="131" y="303"/>
                    </a:lnTo>
                    <a:lnTo>
                      <a:pt x="146" y="304"/>
                    </a:lnTo>
                    <a:lnTo>
                      <a:pt x="161" y="305"/>
                    </a:lnTo>
                    <a:lnTo>
                      <a:pt x="176" y="304"/>
                    </a:lnTo>
                    <a:lnTo>
                      <a:pt x="191" y="303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4" y="280"/>
                    </a:lnTo>
                    <a:lnTo>
                      <a:pt x="257" y="272"/>
                    </a:lnTo>
                    <a:lnTo>
                      <a:pt x="267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7" y="212"/>
                    </a:lnTo>
                    <a:lnTo>
                      <a:pt x="302" y="198"/>
                    </a:lnTo>
                    <a:lnTo>
                      <a:pt x="304" y="183"/>
                    </a:lnTo>
                    <a:lnTo>
                      <a:pt x="305" y="168"/>
                    </a:lnTo>
                    <a:lnTo>
                      <a:pt x="305" y="153"/>
                    </a:lnTo>
                    <a:lnTo>
                      <a:pt x="304" y="138"/>
                    </a:lnTo>
                    <a:lnTo>
                      <a:pt x="301" y="123"/>
                    </a:lnTo>
                    <a:lnTo>
                      <a:pt x="296" y="108"/>
                    </a:lnTo>
                    <a:lnTo>
                      <a:pt x="290" y="94"/>
                    </a:lnTo>
                    <a:lnTo>
                      <a:pt x="284" y="81"/>
                    </a:lnTo>
                    <a:lnTo>
                      <a:pt x="275" y="68"/>
                    </a:lnTo>
                    <a:lnTo>
                      <a:pt x="266" y="56"/>
                    </a:lnTo>
                    <a:lnTo>
                      <a:pt x="255" y="45"/>
                    </a:lnTo>
                    <a:lnTo>
                      <a:pt x="243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0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" name="Freeform 415"/>
              <p:cNvSpPr>
                <a:spLocks/>
              </p:cNvSpPr>
              <p:nvPr/>
            </p:nvSpPr>
            <p:spPr bwMode="auto">
              <a:xfrm>
                <a:off x="621506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7" y="243"/>
                  </a:cxn>
                  <a:cxn ang="0">
                    <a:pos x="105" y="242"/>
                  </a:cxn>
                  <a:cxn ang="0">
                    <a:pos x="92" y="239"/>
                  </a:cxn>
                  <a:cxn ang="0">
                    <a:pos x="82" y="235"/>
                  </a:cxn>
                  <a:cxn ang="0">
                    <a:pos x="70" y="230"/>
                  </a:cxn>
                  <a:cxn ang="0">
                    <a:pos x="60" y="224"/>
                  </a:cxn>
                  <a:cxn ang="0">
                    <a:pos x="50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2" y="168"/>
                  </a:cxn>
                  <a:cxn ang="0">
                    <a:pos x="7" y="158"/>
                  </a:cxn>
                  <a:cxn ang="0">
                    <a:pos x="4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9" y="21"/>
                  </a:cxn>
                  <a:cxn ang="0">
                    <a:pos x="59" y="14"/>
                  </a:cxn>
                  <a:cxn ang="0">
                    <a:pos x="69" y="9"/>
                  </a:cxn>
                  <a:cxn ang="0">
                    <a:pos x="81" y="6"/>
                  </a:cxn>
                  <a:cxn ang="0">
                    <a:pos x="91" y="2"/>
                  </a:cxn>
                  <a:cxn ang="0">
                    <a:pos x="104" y="1"/>
                  </a:cxn>
                  <a:cxn ang="0">
                    <a:pos x="115" y="0"/>
                  </a:cxn>
                  <a:cxn ang="0">
                    <a:pos x="127" y="1"/>
                  </a:cxn>
                  <a:cxn ang="0">
                    <a:pos x="140" y="2"/>
                  </a:cxn>
                  <a:cxn ang="0">
                    <a:pos x="151" y="6"/>
                  </a:cxn>
                  <a:cxn ang="0">
                    <a:pos x="163" y="9"/>
                  </a:cxn>
                  <a:cxn ang="0">
                    <a:pos x="173" y="14"/>
                  </a:cxn>
                  <a:cxn ang="0">
                    <a:pos x="185" y="21"/>
                  </a:cxn>
                  <a:cxn ang="0">
                    <a:pos x="195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3" y="75"/>
                  </a:cxn>
                  <a:cxn ang="0">
                    <a:pos x="238" y="86"/>
                  </a:cxn>
                  <a:cxn ang="0">
                    <a:pos x="241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8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7" y="243"/>
                    </a:lnTo>
                    <a:lnTo>
                      <a:pt x="105" y="242"/>
                    </a:lnTo>
                    <a:lnTo>
                      <a:pt x="92" y="239"/>
                    </a:lnTo>
                    <a:lnTo>
                      <a:pt x="82" y="235"/>
                    </a:lnTo>
                    <a:lnTo>
                      <a:pt x="70" y="230"/>
                    </a:lnTo>
                    <a:lnTo>
                      <a:pt x="60" y="224"/>
                    </a:lnTo>
                    <a:lnTo>
                      <a:pt x="50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2" y="168"/>
                    </a:lnTo>
                    <a:lnTo>
                      <a:pt x="7" y="158"/>
                    </a:lnTo>
                    <a:lnTo>
                      <a:pt x="4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9" y="21"/>
                    </a:lnTo>
                    <a:lnTo>
                      <a:pt x="59" y="14"/>
                    </a:lnTo>
                    <a:lnTo>
                      <a:pt x="69" y="9"/>
                    </a:lnTo>
                    <a:lnTo>
                      <a:pt x="81" y="6"/>
                    </a:lnTo>
                    <a:lnTo>
                      <a:pt x="91" y="2"/>
                    </a:lnTo>
                    <a:lnTo>
                      <a:pt x="104" y="1"/>
                    </a:lnTo>
                    <a:lnTo>
                      <a:pt x="115" y="0"/>
                    </a:lnTo>
                    <a:lnTo>
                      <a:pt x="127" y="1"/>
                    </a:lnTo>
                    <a:lnTo>
                      <a:pt x="140" y="2"/>
                    </a:lnTo>
                    <a:lnTo>
                      <a:pt x="151" y="6"/>
                    </a:lnTo>
                    <a:lnTo>
                      <a:pt x="163" y="9"/>
                    </a:lnTo>
                    <a:lnTo>
                      <a:pt x="173" y="14"/>
                    </a:lnTo>
                    <a:lnTo>
                      <a:pt x="185" y="21"/>
                    </a:lnTo>
                    <a:lnTo>
                      <a:pt x="195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3" y="75"/>
                    </a:lnTo>
                    <a:lnTo>
                      <a:pt x="238" y="86"/>
                    </a:lnTo>
                    <a:lnTo>
                      <a:pt x="241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8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" name="Freeform 416"/>
              <p:cNvSpPr>
                <a:spLocks/>
              </p:cNvSpPr>
              <p:nvPr/>
            </p:nvSpPr>
            <p:spPr bwMode="auto">
              <a:xfrm>
                <a:off x="7146925" y="5227638"/>
                <a:ext cx="322263" cy="320675"/>
              </a:xfrm>
              <a:custGeom>
                <a:avLst/>
                <a:gdLst/>
                <a:ahLst/>
                <a:cxnLst>
                  <a:cxn ang="0">
                    <a:pos x="170" y="2"/>
                  </a:cxn>
                  <a:cxn ang="0">
                    <a:pos x="131" y="10"/>
                  </a:cxn>
                  <a:cxn ang="0">
                    <a:pos x="96" y="25"/>
                  </a:cxn>
                  <a:cxn ang="0">
                    <a:pos x="64" y="47"/>
                  </a:cxn>
                  <a:cxn ang="0">
                    <a:pos x="39" y="74"/>
                  </a:cxn>
                  <a:cxn ang="0">
                    <a:pos x="18" y="106"/>
                  </a:cxn>
                  <a:cxn ang="0">
                    <a:pos x="6" y="143"/>
                  </a:cxn>
                  <a:cxn ang="0">
                    <a:pos x="0" y="182"/>
                  </a:cxn>
                  <a:cxn ang="0">
                    <a:pos x="2" y="223"/>
                  </a:cxn>
                  <a:cxn ang="0">
                    <a:pos x="11" y="262"/>
                  </a:cxn>
                  <a:cxn ang="0">
                    <a:pos x="29" y="299"/>
                  </a:cxn>
                  <a:cxn ang="0">
                    <a:pos x="53" y="332"/>
                  </a:cxn>
                  <a:cxn ang="0">
                    <a:pos x="83" y="361"/>
                  </a:cxn>
                  <a:cxn ang="0">
                    <a:pos x="116" y="383"/>
                  </a:cxn>
                  <a:cxn ang="0">
                    <a:pos x="154" y="398"/>
                  </a:cxn>
                  <a:cxn ang="0">
                    <a:pos x="194" y="405"/>
                  </a:cxn>
                  <a:cxn ang="0">
                    <a:pos x="234" y="405"/>
                  </a:cxn>
                  <a:cxn ang="0">
                    <a:pos x="273" y="398"/>
                  </a:cxn>
                  <a:cxn ang="0">
                    <a:pos x="308" y="383"/>
                  </a:cxn>
                  <a:cxn ang="0">
                    <a:pos x="340" y="361"/>
                  </a:cxn>
                  <a:cxn ang="0">
                    <a:pos x="366" y="332"/>
                  </a:cxn>
                  <a:cxn ang="0">
                    <a:pos x="387" y="299"/>
                  </a:cxn>
                  <a:cxn ang="0">
                    <a:pos x="401" y="262"/>
                  </a:cxn>
                  <a:cxn ang="0">
                    <a:pos x="406" y="223"/>
                  </a:cxn>
                  <a:cxn ang="0">
                    <a:pos x="403" y="184"/>
                  </a:cxn>
                  <a:cxn ang="0">
                    <a:pos x="394" y="144"/>
                  </a:cxn>
                  <a:cxn ang="0">
                    <a:pos x="377" y="108"/>
                  </a:cxn>
                  <a:cxn ang="0">
                    <a:pos x="353" y="74"/>
                  </a:cxn>
                  <a:cxn ang="0">
                    <a:pos x="323" y="45"/>
                  </a:cxn>
                  <a:cxn ang="0">
                    <a:pos x="289" y="23"/>
                  </a:cxn>
                  <a:cxn ang="0">
                    <a:pos x="251" y="8"/>
                  </a:cxn>
                  <a:cxn ang="0">
                    <a:pos x="212" y="2"/>
                  </a:cxn>
                </a:cxnLst>
                <a:rect l="0" t="0" r="r" b="b"/>
                <a:pathLst>
                  <a:path w="406" h="406">
                    <a:moveTo>
                      <a:pt x="191" y="0"/>
                    </a:moveTo>
                    <a:lnTo>
                      <a:pt x="170" y="2"/>
                    </a:lnTo>
                    <a:lnTo>
                      <a:pt x="151" y="5"/>
                    </a:lnTo>
                    <a:lnTo>
                      <a:pt x="131" y="10"/>
                    </a:lnTo>
                    <a:lnTo>
                      <a:pt x="113" y="17"/>
                    </a:lnTo>
                    <a:lnTo>
                      <a:pt x="96" y="25"/>
                    </a:lnTo>
                    <a:lnTo>
                      <a:pt x="79" y="35"/>
                    </a:lnTo>
                    <a:lnTo>
                      <a:pt x="64" y="47"/>
                    </a:lnTo>
                    <a:lnTo>
                      <a:pt x="51" y="60"/>
                    </a:lnTo>
                    <a:lnTo>
                      <a:pt x="39" y="74"/>
                    </a:lnTo>
                    <a:lnTo>
                      <a:pt x="28" y="90"/>
                    </a:lnTo>
                    <a:lnTo>
                      <a:pt x="18" y="106"/>
                    </a:lnTo>
                    <a:lnTo>
                      <a:pt x="11" y="125"/>
                    </a:lnTo>
                    <a:lnTo>
                      <a:pt x="6" y="143"/>
                    </a:lnTo>
                    <a:lnTo>
                      <a:pt x="1" y="163"/>
                    </a:lnTo>
                    <a:lnTo>
                      <a:pt x="0" y="182"/>
                    </a:lnTo>
                    <a:lnTo>
                      <a:pt x="0" y="203"/>
                    </a:lnTo>
                    <a:lnTo>
                      <a:pt x="2" y="223"/>
                    </a:lnTo>
                    <a:lnTo>
                      <a:pt x="6" y="243"/>
                    </a:lnTo>
                    <a:lnTo>
                      <a:pt x="11" y="262"/>
                    </a:lnTo>
                    <a:lnTo>
                      <a:pt x="19" y="280"/>
                    </a:lnTo>
                    <a:lnTo>
                      <a:pt x="29" y="299"/>
                    </a:lnTo>
                    <a:lnTo>
                      <a:pt x="39" y="316"/>
                    </a:lnTo>
                    <a:lnTo>
                      <a:pt x="53" y="332"/>
                    </a:lnTo>
                    <a:lnTo>
                      <a:pt x="67" y="347"/>
                    </a:lnTo>
                    <a:lnTo>
                      <a:pt x="83" y="361"/>
                    </a:lnTo>
                    <a:lnTo>
                      <a:pt x="99" y="373"/>
                    </a:lnTo>
                    <a:lnTo>
                      <a:pt x="116" y="383"/>
                    </a:lnTo>
                    <a:lnTo>
                      <a:pt x="135" y="391"/>
                    </a:lnTo>
                    <a:lnTo>
                      <a:pt x="154" y="398"/>
                    </a:lnTo>
                    <a:lnTo>
                      <a:pt x="174" y="402"/>
                    </a:lnTo>
                    <a:lnTo>
                      <a:pt x="194" y="405"/>
                    </a:lnTo>
                    <a:lnTo>
                      <a:pt x="214" y="406"/>
                    </a:lnTo>
                    <a:lnTo>
                      <a:pt x="234" y="405"/>
                    </a:lnTo>
                    <a:lnTo>
                      <a:pt x="253" y="402"/>
                    </a:lnTo>
                    <a:lnTo>
                      <a:pt x="273" y="398"/>
                    </a:lnTo>
                    <a:lnTo>
                      <a:pt x="292" y="391"/>
                    </a:lnTo>
                    <a:lnTo>
                      <a:pt x="308" y="383"/>
                    </a:lnTo>
                    <a:lnTo>
                      <a:pt x="325" y="373"/>
                    </a:lnTo>
                    <a:lnTo>
                      <a:pt x="340" y="361"/>
                    </a:lnTo>
                    <a:lnTo>
                      <a:pt x="354" y="347"/>
                    </a:lnTo>
                    <a:lnTo>
                      <a:pt x="366" y="332"/>
                    </a:lnTo>
                    <a:lnTo>
                      <a:pt x="378" y="316"/>
                    </a:lnTo>
                    <a:lnTo>
                      <a:pt x="387" y="299"/>
                    </a:lnTo>
                    <a:lnTo>
                      <a:pt x="395" y="280"/>
                    </a:lnTo>
                    <a:lnTo>
                      <a:pt x="401" y="262"/>
                    </a:lnTo>
                    <a:lnTo>
                      <a:pt x="404" y="243"/>
                    </a:lnTo>
                    <a:lnTo>
                      <a:pt x="406" y="223"/>
                    </a:lnTo>
                    <a:lnTo>
                      <a:pt x="406" y="203"/>
                    </a:lnTo>
                    <a:lnTo>
                      <a:pt x="403" y="184"/>
                    </a:lnTo>
                    <a:lnTo>
                      <a:pt x="400" y="163"/>
                    </a:lnTo>
                    <a:lnTo>
                      <a:pt x="394" y="144"/>
                    </a:lnTo>
                    <a:lnTo>
                      <a:pt x="386" y="126"/>
                    </a:lnTo>
                    <a:lnTo>
                      <a:pt x="377" y="108"/>
                    </a:lnTo>
                    <a:lnTo>
                      <a:pt x="366" y="90"/>
                    </a:lnTo>
                    <a:lnTo>
                      <a:pt x="353" y="74"/>
                    </a:lnTo>
                    <a:lnTo>
                      <a:pt x="339" y="59"/>
                    </a:lnTo>
                    <a:lnTo>
                      <a:pt x="323" y="45"/>
                    </a:lnTo>
                    <a:lnTo>
                      <a:pt x="306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1" y="8"/>
                    </a:lnTo>
                    <a:lnTo>
                      <a:pt x="232" y="4"/>
                    </a:lnTo>
                    <a:lnTo>
                      <a:pt x="212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6" name="Freeform 417"/>
              <p:cNvSpPr>
                <a:spLocks/>
              </p:cNvSpPr>
              <p:nvPr/>
            </p:nvSpPr>
            <p:spPr bwMode="auto">
              <a:xfrm>
                <a:off x="7170738" y="5251450"/>
                <a:ext cx="274638" cy="273050"/>
              </a:xfrm>
              <a:custGeom>
                <a:avLst/>
                <a:gdLst/>
                <a:ahLst/>
                <a:cxnLst>
                  <a:cxn ang="0">
                    <a:pos x="182" y="346"/>
                  </a:cxn>
                  <a:cxn ang="0">
                    <a:pos x="165" y="345"/>
                  </a:cxn>
                  <a:cxn ang="0">
                    <a:pos x="147" y="343"/>
                  </a:cxn>
                  <a:cxn ang="0">
                    <a:pos x="131" y="338"/>
                  </a:cxn>
                  <a:cxn ang="0">
                    <a:pos x="115" y="332"/>
                  </a:cxn>
                  <a:cxn ang="0">
                    <a:pos x="100" y="325"/>
                  </a:cxn>
                  <a:cxn ang="0">
                    <a:pos x="85" y="317"/>
                  </a:cxn>
                  <a:cxn ang="0">
                    <a:pos x="71" y="307"/>
                  </a:cxn>
                  <a:cxn ang="0">
                    <a:pos x="57" y="295"/>
                  </a:cxn>
                  <a:cxn ang="0">
                    <a:pos x="45" y="283"/>
                  </a:cxn>
                  <a:cxn ang="0">
                    <a:pos x="34" y="269"/>
                  </a:cxn>
                  <a:cxn ang="0">
                    <a:pos x="25" y="255"/>
                  </a:cxn>
                  <a:cxn ang="0">
                    <a:pos x="17" y="239"/>
                  </a:cxn>
                  <a:cxn ang="0">
                    <a:pos x="10" y="224"/>
                  </a:cxn>
                  <a:cxn ang="0">
                    <a:pos x="4" y="207"/>
                  </a:cxn>
                  <a:cxn ang="0">
                    <a:pos x="1" y="190"/>
                  </a:cxn>
                  <a:cxn ang="0">
                    <a:pos x="0" y="173"/>
                  </a:cxn>
                  <a:cxn ang="0">
                    <a:pos x="0" y="156"/>
                  </a:cxn>
                  <a:cxn ang="0">
                    <a:pos x="1" y="139"/>
                  </a:cxn>
                  <a:cxn ang="0">
                    <a:pos x="4" y="122"/>
                  </a:cxn>
                  <a:cxn ang="0">
                    <a:pos x="9" y="106"/>
                  </a:cxn>
                  <a:cxn ang="0">
                    <a:pos x="16" y="91"/>
                  </a:cxn>
                  <a:cxn ang="0">
                    <a:pos x="23" y="78"/>
                  </a:cxn>
                  <a:cxn ang="0">
                    <a:pos x="33" y="64"/>
                  </a:cxn>
                  <a:cxn ang="0">
                    <a:pos x="44" y="51"/>
                  </a:cxn>
                  <a:cxn ang="0">
                    <a:pos x="56" y="40"/>
                  </a:cxn>
                  <a:cxn ang="0">
                    <a:pos x="69" y="29"/>
                  </a:cxn>
                  <a:cxn ang="0">
                    <a:pos x="83" y="21"/>
                  </a:cxn>
                  <a:cxn ang="0">
                    <a:pos x="98" y="13"/>
                  </a:cxn>
                  <a:cxn ang="0">
                    <a:pos x="114" y="8"/>
                  </a:cxn>
                  <a:cxn ang="0">
                    <a:pos x="130" y="4"/>
                  </a:cxn>
                  <a:cxn ang="0">
                    <a:pos x="146" y="2"/>
                  </a:cxn>
                  <a:cxn ang="0">
                    <a:pos x="164" y="0"/>
                  </a:cxn>
                  <a:cxn ang="0">
                    <a:pos x="181" y="2"/>
                  </a:cxn>
                  <a:cxn ang="0">
                    <a:pos x="198" y="4"/>
                  </a:cxn>
                  <a:cxn ang="0">
                    <a:pos x="214" y="8"/>
                  </a:cxn>
                  <a:cxn ang="0">
                    <a:pos x="230" y="13"/>
                  </a:cxn>
                  <a:cxn ang="0">
                    <a:pos x="245" y="21"/>
                  </a:cxn>
                  <a:cxn ang="0">
                    <a:pos x="260" y="29"/>
                  </a:cxn>
                  <a:cxn ang="0">
                    <a:pos x="274" y="40"/>
                  </a:cxn>
                  <a:cxn ang="0">
                    <a:pos x="288" y="51"/>
                  </a:cxn>
                  <a:cxn ang="0">
                    <a:pos x="301" y="64"/>
                  </a:cxn>
                  <a:cxn ang="0">
                    <a:pos x="311" y="78"/>
                  </a:cxn>
                  <a:cxn ang="0">
                    <a:pos x="320" y="91"/>
                  </a:cxn>
                  <a:cxn ang="0">
                    <a:pos x="328" y="106"/>
                  </a:cxn>
                  <a:cxn ang="0">
                    <a:pos x="335" y="122"/>
                  </a:cxn>
                  <a:cxn ang="0">
                    <a:pos x="340" y="139"/>
                  </a:cxn>
                  <a:cxn ang="0">
                    <a:pos x="343" y="156"/>
                  </a:cxn>
                  <a:cxn ang="0">
                    <a:pos x="346" y="173"/>
                  </a:cxn>
                  <a:cxn ang="0">
                    <a:pos x="343" y="208"/>
                  </a:cxn>
                  <a:cxn ang="0">
                    <a:pos x="335" y="240"/>
                  </a:cxn>
                  <a:cxn ang="0">
                    <a:pos x="321" y="270"/>
                  </a:cxn>
                  <a:cxn ang="0">
                    <a:pos x="302" y="295"/>
                  </a:cxn>
                  <a:cxn ang="0">
                    <a:pos x="276" y="316"/>
                  </a:cxn>
                  <a:cxn ang="0">
                    <a:pos x="249" y="332"/>
                  </a:cxn>
                  <a:cxn ang="0">
                    <a:pos x="217" y="343"/>
                  </a:cxn>
                  <a:cxn ang="0">
                    <a:pos x="182" y="346"/>
                  </a:cxn>
                </a:cxnLst>
                <a:rect l="0" t="0" r="r" b="b"/>
                <a:pathLst>
                  <a:path w="346" h="346">
                    <a:moveTo>
                      <a:pt x="182" y="346"/>
                    </a:moveTo>
                    <a:lnTo>
                      <a:pt x="165" y="345"/>
                    </a:lnTo>
                    <a:lnTo>
                      <a:pt x="147" y="343"/>
                    </a:lnTo>
                    <a:lnTo>
                      <a:pt x="131" y="338"/>
                    </a:lnTo>
                    <a:lnTo>
                      <a:pt x="115" y="332"/>
                    </a:lnTo>
                    <a:lnTo>
                      <a:pt x="100" y="325"/>
                    </a:lnTo>
                    <a:lnTo>
                      <a:pt x="85" y="317"/>
                    </a:lnTo>
                    <a:lnTo>
                      <a:pt x="71" y="307"/>
                    </a:lnTo>
                    <a:lnTo>
                      <a:pt x="57" y="295"/>
                    </a:lnTo>
                    <a:lnTo>
                      <a:pt x="45" y="283"/>
                    </a:lnTo>
                    <a:lnTo>
                      <a:pt x="34" y="269"/>
                    </a:lnTo>
                    <a:lnTo>
                      <a:pt x="25" y="255"/>
                    </a:lnTo>
                    <a:lnTo>
                      <a:pt x="17" y="239"/>
                    </a:lnTo>
                    <a:lnTo>
                      <a:pt x="10" y="224"/>
                    </a:lnTo>
                    <a:lnTo>
                      <a:pt x="4" y="207"/>
                    </a:lnTo>
                    <a:lnTo>
                      <a:pt x="1" y="190"/>
                    </a:lnTo>
                    <a:lnTo>
                      <a:pt x="0" y="173"/>
                    </a:lnTo>
                    <a:lnTo>
                      <a:pt x="0" y="156"/>
                    </a:lnTo>
                    <a:lnTo>
                      <a:pt x="1" y="139"/>
                    </a:lnTo>
                    <a:lnTo>
                      <a:pt x="4" y="122"/>
                    </a:lnTo>
                    <a:lnTo>
                      <a:pt x="9" y="106"/>
                    </a:lnTo>
                    <a:lnTo>
                      <a:pt x="16" y="91"/>
                    </a:lnTo>
                    <a:lnTo>
                      <a:pt x="23" y="78"/>
                    </a:lnTo>
                    <a:lnTo>
                      <a:pt x="33" y="64"/>
                    </a:lnTo>
                    <a:lnTo>
                      <a:pt x="44" y="51"/>
                    </a:lnTo>
                    <a:lnTo>
                      <a:pt x="56" y="40"/>
                    </a:lnTo>
                    <a:lnTo>
                      <a:pt x="69" y="29"/>
                    </a:lnTo>
                    <a:lnTo>
                      <a:pt x="83" y="21"/>
                    </a:lnTo>
                    <a:lnTo>
                      <a:pt x="98" y="13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2"/>
                    </a:lnTo>
                    <a:lnTo>
                      <a:pt x="164" y="0"/>
                    </a:lnTo>
                    <a:lnTo>
                      <a:pt x="181" y="2"/>
                    </a:lnTo>
                    <a:lnTo>
                      <a:pt x="198" y="4"/>
                    </a:lnTo>
                    <a:lnTo>
                      <a:pt x="214" y="8"/>
                    </a:lnTo>
                    <a:lnTo>
                      <a:pt x="230" y="13"/>
                    </a:lnTo>
                    <a:lnTo>
                      <a:pt x="245" y="21"/>
                    </a:lnTo>
                    <a:lnTo>
                      <a:pt x="260" y="29"/>
                    </a:lnTo>
                    <a:lnTo>
                      <a:pt x="274" y="40"/>
                    </a:lnTo>
                    <a:lnTo>
                      <a:pt x="288" y="51"/>
                    </a:lnTo>
                    <a:lnTo>
                      <a:pt x="301" y="64"/>
                    </a:lnTo>
                    <a:lnTo>
                      <a:pt x="311" y="78"/>
                    </a:lnTo>
                    <a:lnTo>
                      <a:pt x="320" y="91"/>
                    </a:lnTo>
                    <a:lnTo>
                      <a:pt x="328" y="106"/>
                    </a:lnTo>
                    <a:lnTo>
                      <a:pt x="335" y="122"/>
                    </a:lnTo>
                    <a:lnTo>
                      <a:pt x="340" y="139"/>
                    </a:lnTo>
                    <a:lnTo>
                      <a:pt x="343" y="156"/>
                    </a:lnTo>
                    <a:lnTo>
                      <a:pt x="346" y="173"/>
                    </a:lnTo>
                    <a:lnTo>
                      <a:pt x="343" y="208"/>
                    </a:lnTo>
                    <a:lnTo>
                      <a:pt x="335" y="240"/>
                    </a:lnTo>
                    <a:lnTo>
                      <a:pt x="321" y="270"/>
                    </a:lnTo>
                    <a:lnTo>
                      <a:pt x="302" y="295"/>
                    </a:lnTo>
                    <a:lnTo>
                      <a:pt x="276" y="316"/>
                    </a:lnTo>
                    <a:lnTo>
                      <a:pt x="249" y="332"/>
                    </a:lnTo>
                    <a:lnTo>
                      <a:pt x="217" y="343"/>
                    </a:lnTo>
                    <a:lnTo>
                      <a:pt x="182" y="3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" name="Freeform 418"/>
              <p:cNvSpPr>
                <a:spLocks/>
              </p:cNvSpPr>
              <p:nvPr/>
            </p:nvSpPr>
            <p:spPr bwMode="auto">
              <a:xfrm>
                <a:off x="7186613" y="5265738"/>
                <a:ext cx="242888" cy="242888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15" y="3"/>
                  </a:cxn>
                  <a:cxn ang="0">
                    <a:pos x="87" y="13"/>
                  </a:cxn>
                  <a:cxn ang="0">
                    <a:pos x="62" y="26"/>
                  </a:cxn>
                  <a:cxn ang="0">
                    <a:pos x="40" y="45"/>
                  </a:cxn>
                  <a:cxn ang="0">
                    <a:pos x="22" y="68"/>
                  </a:cxn>
                  <a:cxn ang="0">
                    <a:pos x="10" y="93"/>
                  </a:cxn>
                  <a:cxn ang="0">
                    <a:pos x="2" y="122"/>
                  </a:cxn>
                  <a:cxn ang="0">
                    <a:pos x="0" y="153"/>
                  </a:cxn>
                  <a:cxn ang="0">
                    <a:pos x="2" y="168"/>
                  </a:cxn>
                  <a:cxn ang="0">
                    <a:pos x="5" y="183"/>
                  </a:cxn>
                  <a:cxn ang="0">
                    <a:pos x="10" y="198"/>
                  </a:cxn>
                  <a:cxn ang="0">
                    <a:pos x="15" y="212"/>
                  </a:cxn>
                  <a:cxn ang="0">
                    <a:pos x="22" y="225"/>
                  </a:cxn>
                  <a:cxn ang="0">
                    <a:pos x="30" y="238"/>
                  </a:cxn>
                  <a:cxn ang="0">
                    <a:pos x="41" y="250"/>
                  </a:cxn>
                  <a:cxn ang="0">
                    <a:pos x="51" y="261"/>
                  </a:cxn>
                  <a:cxn ang="0">
                    <a:pos x="63" y="272"/>
                  </a:cxn>
                  <a:cxn ang="0">
                    <a:pos x="75" y="280"/>
                  </a:cxn>
                  <a:cxn ang="0">
                    <a:pos x="89" y="288"/>
                  </a:cxn>
                  <a:cxn ang="0">
                    <a:pos x="103" y="294"/>
                  </a:cxn>
                  <a:cxn ang="0">
                    <a:pos x="117" y="299"/>
                  </a:cxn>
                  <a:cxn ang="0">
                    <a:pos x="132" y="303"/>
                  </a:cxn>
                  <a:cxn ang="0">
                    <a:pos x="147" y="304"/>
                  </a:cxn>
                  <a:cxn ang="0">
                    <a:pos x="162" y="305"/>
                  </a:cxn>
                  <a:cxn ang="0">
                    <a:pos x="177" y="304"/>
                  </a:cxn>
                  <a:cxn ang="0">
                    <a:pos x="192" y="303"/>
                  </a:cxn>
                  <a:cxn ang="0">
                    <a:pos x="206" y="299"/>
                  </a:cxn>
                  <a:cxn ang="0">
                    <a:pos x="219" y="294"/>
                  </a:cxn>
                  <a:cxn ang="0">
                    <a:pos x="233" y="288"/>
                  </a:cxn>
                  <a:cxn ang="0">
                    <a:pos x="245" y="280"/>
                  </a:cxn>
                  <a:cxn ang="0">
                    <a:pos x="257" y="272"/>
                  </a:cxn>
                  <a:cxn ang="0">
                    <a:pos x="268" y="261"/>
                  </a:cxn>
                  <a:cxn ang="0">
                    <a:pos x="277" y="250"/>
                  </a:cxn>
                  <a:cxn ang="0">
                    <a:pos x="285" y="238"/>
                  </a:cxn>
                  <a:cxn ang="0">
                    <a:pos x="292" y="225"/>
                  </a:cxn>
                  <a:cxn ang="0">
                    <a:pos x="298" y="212"/>
                  </a:cxn>
                  <a:cxn ang="0">
                    <a:pos x="302" y="198"/>
                  </a:cxn>
                  <a:cxn ang="0">
                    <a:pos x="305" y="183"/>
                  </a:cxn>
                  <a:cxn ang="0">
                    <a:pos x="306" y="168"/>
                  </a:cxn>
                  <a:cxn ang="0">
                    <a:pos x="306" y="153"/>
                  </a:cxn>
                  <a:cxn ang="0">
                    <a:pos x="305" y="138"/>
                  </a:cxn>
                  <a:cxn ang="0">
                    <a:pos x="301" y="123"/>
                  </a:cxn>
                  <a:cxn ang="0">
                    <a:pos x="297" y="108"/>
                  </a:cxn>
                  <a:cxn ang="0">
                    <a:pos x="291" y="94"/>
                  </a:cxn>
                  <a:cxn ang="0">
                    <a:pos x="284" y="81"/>
                  </a:cxn>
                  <a:cxn ang="0">
                    <a:pos x="276" y="68"/>
                  </a:cxn>
                  <a:cxn ang="0">
                    <a:pos x="267" y="56"/>
                  </a:cxn>
                  <a:cxn ang="0">
                    <a:pos x="255" y="45"/>
                  </a:cxn>
                  <a:cxn ang="0">
                    <a:pos x="244" y="35"/>
                  </a:cxn>
                  <a:cxn ang="0">
                    <a:pos x="231" y="25"/>
                  </a:cxn>
                  <a:cxn ang="0">
                    <a:pos x="218" y="18"/>
                  </a:cxn>
                  <a:cxn ang="0">
                    <a:pos x="204" y="11"/>
                  </a:cxn>
                  <a:cxn ang="0">
                    <a:pos x="191" y="7"/>
                  </a:cxn>
                  <a:cxn ang="0">
                    <a:pos x="176" y="3"/>
                  </a:cxn>
                  <a:cxn ang="0">
                    <a:pos x="161" y="1"/>
                  </a:cxn>
                  <a:cxn ang="0">
                    <a:pos x="146" y="0"/>
                  </a:cxn>
                </a:cxnLst>
                <a:rect l="0" t="0" r="r" b="b"/>
                <a:pathLst>
                  <a:path w="306" h="305">
                    <a:moveTo>
                      <a:pt x="146" y="0"/>
                    </a:moveTo>
                    <a:lnTo>
                      <a:pt x="115" y="3"/>
                    </a:lnTo>
                    <a:lnTo>
                      <a:pt x="87" y="13"/>
                    </a:lnTo>
                    <a:lnTo>
                      <a:pt x="62" y="26"/>
                    </a:lnTo>
                    <a:lnTo>
                      <a:pt x="40" y="45"/>
                    </a:lnTo>
                    <a:lnTo>
                      <a:pt x="22" y="68"/>
                    </a:lnTo>
                    <a:lnTo>
                      <a:pt x="10" y="93"/>
                    </a:lnTo>
                    <a:lnTo>
                      <a:pt x="2" y="122"/>
                    </a:lnTo>
                    <a:lnTo>
                      <a:pt x="0" y="153"/>
                    </a:lnTo>
                    <a:lnTo>
                      <a:pt x="2" y="168"/>
                    </a:lnTo>
                    <a:lnTo>
                      <a:pt x="5" y="183"/>
                    </a:lnTo>
                    <a:lnTo>
                      <a:pt x="10" y="198"/>
                    </a:lnTo>
                    <a:lnTo>
                      <a:pt x="15" y="212"/>
                    </a:lnTo>
                    <a:lnTo>
                      <a:pt x="22" y="225"/>
                    </a:lnTo>
                    <a:lnTo>
                      <a:pt x="30" y="238"/>
                    </a:lnTo>
                    <a:lnTo>
                      <a:pt x="41" y="250"/>
                    </a:lnTo>
                    <a:lnTo>
                      <a:pt x="51" y="261"/>
                    </a:lnTo>
                    <a:lnTo>
                      <a:pt x="63" y="272"/>
                    </a:lnTo>
                    <a:lnTo>
                      <a:pt x="75" y="280"/>
                    </a:lnTo>
                    <a:lnTo>
                      <a:pt x="89" y="288"/>
                    </a:lnTo>
                    <a:lnTo>
                      <a:pt x="103" y="294"/>
                    </a:lnTo>
                    <a:lnTo>
                      <a:pt x="117" y="299"/>
                    </a:lnTo>
                    <a:lnTo>
                      <a:pt x="132" y="303"/>
                    </a:lnTo>
                    <a:lnTo>
                      <a:pt x="147" y="304"/>
                    </a:lnTo>
                    <a:lnTo>
                      <a:pt x="162" y="305"/>
                    </a:lnTo>
                    <a:lnTo>
                      <a:pt x="177" y="304"/>
                    </a:lnTo>
                    <a:lnTo>
                      <a:pt x="192" y="303"/>
                    </a:lnTo>
                    <a:lnTo>
                      <a:pt x="206" y="299"/>
                    </a:lnTo>
                    <a:lnTo>
                      <a:pt x="219" y="294"/>
                    </a:lnTo>
                    <a:lnTo>
                      <a:pt x="233" y="288"/>
                    </a:lnTo>
                    <a:lnTo>
                      <a:pt x="245" y="280"/>
                    </a:lnTo>
                    <a:lnTo>
                      <a:pt x="257" y="272"/>
                    </a:lnTo>
                    <a:lnTo>
                      <a:pt x="268" y="261"/>
                    </a:lnTo>
                    <a:lnTo>
                      <a:pt x="277" y="250"/>
                    </a:lnTo>
                    <a:lnTo>
                      <a:pt x="285" y="238"/>
                    </a:lnTo>
                    <a:lnTo>
                      <a:pt x="292" y="225"/>
                    </a:lnTo>
                    <a:lnTo>
                      <a:pt x="298" y="212"/>
                    </a:lnTo>
                    <a:lnTo>
                      <a:pt x="302" y="198"/>
                    </a:lnTo>
                    <a:lnTo>
                      <a:pt x="305" y="183"/>
                    </a:lnTo>
                    <a:lnTo>
                      <a:pt x="306" y="168"/>
                    </a:lnTo>
                    <a:lnTo>
                      <a:pt x="306" y="153"/>
                    </a:lnTo>
                    <a:lnTo>
                      <a:pt x="305" y="138"/>
                    </a:lnTo>
                    <a:lnTo>
                      <a:pt x="301" y="123"/>
                    </a:lnTo>
                    <a:lnTo>
                      <a:pt x="297" y="108"/>
                    </a:lnTo>
                    <a:lnTo>
                      <a:pt x="291" y="94"/>
                    </a:lnTo>
                    <a:lnTo>
                      <a:pt x="284" y="81"/>
                    </a:lnTo>
                    <a:lnTo>
                      <a:pt x="276" y="68"/>
                    </a:lnTo>
                    <a:lnTo>
                      <a:pt x="267" y="56"/>
                    </a:lnTo>
                    <a:lnTo>
                      <a:pt x="255" y="45"/>
                    </a:lnTo>
                    <a:lnTo>
                      <a:pt x="244" y="35"/>
                    </a:lnTo>
                    <a:lnTo>
                      <a:pt x="231" y="25"/>
                    </a:lnTo>
                    <a:lnTo>
                      <a:pt x="218" y="18"/>
                    </a:lnTo>
                    <a:lnTo>
                      <a:pt x="204" y="11"/>
                    </a:lnTo>
                    <a:lnTo>
                      <a:pt x="191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8" name="Freeform 419"/>
              <p:cNvSpPr>
                <a:spLocks/>
              </p:cNvSpPr>
              <p:nvPr/>
            </p:nvSpPr>
            <p:spPr bwMode="auto">
              <a:xfrm>
                <a:off x="7212013" y="5291138"/>
                <a:ext cx="193675" cy="193675"/>
              </a:xfrm>
              <a:custGeom>
                <a:avLst/>
                <a:gdLst/>
                <a:ahLst/>
                <a:cxnLst>
                  <a:cxn ang="0">
                    <a:pos x="129" y="244"/>
                  </a:cxn>
                  <a:cxn ang="0">
                    <a:pos x="116" y="243"/>
                  </a:cxn>
                  <a:cxn ang="0">
                    <a:pos x="104" y="242"/>
                  </a:cxn>
                  <a:cxn ang="0">
                    <a:pos x="92" y="239"/>
                  </a:cxn>
                  <a:cxn ang="0">
                    <a:pos x="81" y="235"/>
                  </a:cxn>
                  <a:cxn ang="0">
                    <a:pos x="70" y="230"/>
                  </a:cxn>
                  <a:cxn ang="0">
                    <a:pos x="59" y="224"/>
                  </a:cxn>
                  <a:cxn ang="0">
                    <a:pos x="49" y="217"/>
                  </a:cxn>
                  <a:cxn ang="0">
                    <a:pos x="40" y="209"/>
                  </a:cxn>
                  <a:cxn ang="0">
                    <a:pos x="32" y="199"/>
                  </a:cxn>
                  <a:cxn ang="0">
                    <a:pos x="24" y="190"/>
                  </a:cxn>
                  <a:cxn ang="0">
                    <a:pos x="17" y="180"/>
                  </a:cxn>
                  <a:cxn ang="0">
                    <a:pos x="11" y="168"/>
                  </a:cxn>
                  <a:cxn ang="0">
                    <a:pos x="6" y="158"/>
                  </a:cxn>
                  <a:cxn ang="0">
                    <a:pos x="3" y="146"/>
                  </a:cxn>
                  <a:cxn ang="0">
                    <a:pos x="1" y="134"/>
                  </a:cxn>
                  <a:cxn ang="0">
                    <a:pos x="0" y="122"/>
                  </a:cxn>
                  <a:cxn ang="0">
                    <a:pos x="1" y="98"/>
                  </a:cxn>
                  <a:cxn ang="0">
                    <a:pos x="6" y="75"/>
                  </a:cxn>
                  <a:cxn ang="0">
                    <a:pos x="16" y="54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9"/>
                  </a:cxn>
                  <a:cxn ang="0">
                    <a:pos x="80" y="6"/>
                  </a:cxn>
                  <a:cxn ang="0">
                    <a:pos x="91" y="2"/>
                  </a:cxn>
                  <a:cxn ang="0">
                    <a:pos x="103" y="1"/>
                  </a:cxn>
                  <a:cxn ang="0">
                    <a:pos x="115" y="0"/>
                  </a:cxn>
                  <a:cxn ang="0">
                    <a:pos x="126" y="1"/>
                  </a:cxn>
                  <a:cxn ang="0">
                    <a:pos x="139" y="2"/>
                  </a:cxn>
                  <a:cxn ang="0">
                    <a:pos x="151" y="6"/>
                  </a:cxn>
                  <a:cxn ang="0">
                    <a:pos x="162" y="9"/>
                  </a:cxn>
                  <a:cxn ang="0">
                    <a:pos x="174" y="14"/>
                  </a:cxn>
                  <a:cxn ang="0">
                    <a:pos x="184" y="21"/>
                  </a:cxn>
                  <a:cxn ang="0">
                    <a:pos x="194" y="28"/>
                  </a:cxn>
                  <a:cxn ang="0">
                    <a:pos x="204" y="36"/>
                  </a:cxn>
                  <a:cxn ang="0">
                    <a:pos x="212" y="45"/>
                  </a:cxn>
                  <a:cxn ang="0">
                    <a:pos x="220" y="54"/>
                  </a:cxn>
                  <a:cxn ang="0">
                    <a:pos x="227" y="65"/>
                  </a:cxn>
                  <a:cxn ang="0">
                    <a:pos x="232" y="75"/>
                  </a:cxn>
                  <a:cxn ang="0">
                    <a:pos x="237" y="86"/>
                  </a:cxn>
                  <a:cxn ang="0">
                    <a:pos x="240" y="98"/>
                  </a:cxn>
                  <a:cxn ang="0">
                    <a:pos x="243" y="111"/>
                  </a:cxn>
                  <a:cxn ang="0">
                    <a:pos x="244" y="122"/>
                  </a:cxn>
                  <a:cxn ang="0">
                    <a:pos x="243" y="146"/>
                  </a:cxn>
                  <a:cxn ang="0">
                    <a:pos x="237" y="169"/>
                  </a:cxn>
                  <a:cxn ang="0">
                    <a:pos x="227" y="190"/>
                  </a:cxn>
                  <a:cxn ang="0">
                    <a:pos x="213" y="209"/>
                  </a:cxn>
                  <a:cxn ang="0">
                    <a:pos x="196" y="224"/>
                  </a:cxn>
                  <a:cxn ang="0">
                    <a:pos x="176" y="235"/>
                  </a:cxn>
                  <a:cxn ang="0">
                    <a:pos x="153" y="242"/>
                  </a:cxn>
                  <a:cxn ang="0">
                    <a:pos x="129" y="244"/>
                  </a:cxn>
                </a:cxnLst>
                <a:rect l="0" t="0" r="r" b="b"/>
                <a:pathLst>
                  <a:path w="244" h="244">
                    <a:moveTo>
                      <a:pt x="129" y="244"/>
                    </a:moveTo>
                    <a:lnTo>
                      <a:pt x="116" y="243"/>
                    </a:lnTo>
                    <a:lnTo>
                      <a:pt x="104" y="242"/>
                    </a:lnTo>
                    <a:lnTo>
                      <a:pt x="92" y="239"/>
                    </a:lnTo>
                    <a:lnTo>
                      <a:pt x="81" y="235"/>
                    </a:lnTo>
                    <a:lnTo>
                      <a:pt x="70" y="230"/>
                    </a:lnTo>
                    <a:lnTo>
                      <a:pt x="59" y="224"/>
                    </a:lnTo>
                    <a:lnTo>
                      <a:pt x="49" y="217"/>
                    </a:lnTo>
                    <a:lnTo>
                      <a:pt x="40" y="209"/>
                    </a:lnTo>
                    <a:lnTo>
                      <a:pt x="32" y="199"/>
                    </a:lnTo>
                    <a:lnTo>
                      <a:pt x="24" y="190"/>
                    </a:lnTo>
                    <a:lnTo>
                      <a:pt x="17" y="180"/>
                    </a:lnTo>
                    <a:lnTo>
                      <a:pt x="11" y="168"/>
                    </a:lnTo>
                    <a:lnTo>
                      <a:pt x="6" y="158"/>
                    </a:lnTo>
                    <a:lnTo>
                      <a:pt x="3" y="146"/>
                    </a:lnTo>
                    <a:lnTo>
                      <a:pt x="1" y="134"/>
                    </a:lnTo>
                    <a:lnTo>
                      <a:pt x="0" y="122"/>
                    </a:lnTo>
                    <a:lnTo>
                      <a:pt x="1" y="98"/>
                    </a:lnTo>
                    <a:lnTo>
                      <a:pt x="6" y="75"/>
                    </a:lnTo>
                    <a:lnTo>
                      <a:pt x="16" y="54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9"/>
                    </a:lnTo>
                    <a:lnTo>
                      <a:pt x="80" y="6"/>
                    </a:lnTo>
                    <a:lnTo>
                      <a:pt x="91" y="2"/>
                    </a:lnTo>
                    <a:lnTo>
                      <a:pt x="103" y="1"/>
                    </a:lnTo>
                    <a:lnTo>
                      <a:pt x="115" y="0"/>
                    </a:lnTo>
                    <a:lnTo>
                      <a:pt x="126" y="1"/>
                    </a:lnTo>
                    <a:lnTo>
                      <a:pt x="139" y="2"/>
                    </a:lnTo>
                    <a:lnTo>
                      <a:pt x="151" y="6"/>
                    </a:lnTo>
                    <a:lnTo>
                      <a:pt x="162" y="9"/>
                    </a:lnTo>
                    <a:lnTo>
                      <a:pt x="174" y="14"/>
                    </a:lnTo>
                    <a:lnTo>
                      <a:pt x="184" y="21"/>
                    </a:lnTo>
                    <a:lnTo>
                      <a:pt x="194" y="28"/>
                    </a:lnTo>
                    <a:lnTo>
                      <a:pt x="204" y="36"/>
                    </a:lnTo>
                    <a:lnTo>
                      <a:pt x="212" y="45"/>
                    </a:lnTo>
                    <a:lnTo>
                      <a:pt x="220" y="54"/>
                    </a:lnTo>
                    <a:lnTo>
                      <a:pt x="227" y="65"/>
                    </a:lnTo>
                    <a:lnTo>
                      <a:pt x="232" y="75"/>
                    </a:lnTo>
                    <a:lnTo>
                      <a:pt x="237" y="86"/>
                    </a:lnTo>
                    <a:lnTo>
                      <a:pt x="240" y="98"/>
                    </a:lnTo>
                    <a:lnTo>
                      <a:pt x="243" y="111"/>
                    </a:lnTo>
                    <a:lnTo>
                      <a:pt x="244" y="122"/>
                    </a:lnTo>
                    <a:lnTo>
                      <a:pt x="243" y="146"/>
                    </a:lnTo>
                    <a:lnTo>
                      <a:pt x="237" y="169"/>
                    </a:lnTo>
                    <a:lnTo>
                      <a:pt x="227" y="190"/>
                    </a:lnTo>
                    <a:lnTo>
                      <a:pt x="213" y="209"/>
                    </a:lnTo>
                    <a:lnTo>
                      <a:pt x="196" y="224"/>
                    </a:lnTo>
                    <a:lnTo>
                      <a:pt x="176" y="235"/>
                    </a:lnTo>
                    <a:lnTo>
                      <a:pt x="153" y="242"/>
                    </a:lnTo>
                    <a:lnTo>
                      <a:pt x="129" y="2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9" name="Freeform 420"/>
              <p:cNvSpPr>
                <a:spLocks/>
              </p:cNvSpPr>
              <p:nvPr/>
            </p:nvSpPr>
            <p:spPr bwMode="auto">
              <a:xfrm>
                <a:off x="6678613" y="5141913"/>
                <a:ext cx="241300" cy="242888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14" y="4"/>
                  </a:cxn>
                  <a:cxn ang="0">
                    <a:pos x="86" y="13"/>
                  </a:cxn>
                  <a:cxn ang="0">
                    <a:pos x="61" y="27"/>
                  </a:cxn>
                  <a:cxn ang="0">
                    <a:pos x="39" y="45"/>
                  </a:cxn>
                  <a:cxn ang="0">
                    <a:pos x="21" y="68"/>
                  </a:cxn>
                  <a:cxn ang="0">
                    <a:pos x="9" y="94"/>
                  </a:cxn>
                  <a:cxn ang="0">
                    <a:pos x="1" y="122"/>
                  </a:cxn>
                  <a:cxn ang="0">
                    <a:pos x="0" y="154"/>
                  </a:cxn>
                  <a:cxn ang="0">
                    <a:pos x="1" y="168"/>
                  </a:cxn>
                  <a:cxn ang="0">
                    <a:pos x="4" y="183"/>
                  </a:cxn>
                  <a:cxn ang="0">
                    <a:pos x="9" y="197"/>
                  </a:cxn>
                  <a:cxn ang="0">
                    <a:pos x="15" y="211"/>
                  </a:cxn>
                  <a:cxn ang="0">
                    <a:pos x="21" y="225"/>
                  </a:cxn>
                  <a:cxn ang="0">
                    <a:pos x="30" y="238"/>
                  </a:cxn>
                  <a:cxn ang="0">
                    <a:pos x="40" y="249"/>
                  </a:cxn>
                  <a:cxn ang="0">
                    <a:pos x="50" y="261"/>
                  </a:cxn>
                  <a:cxn ang="0">
                    <a:pos x="62" y="271"/>
                  </a:cxn>
                  <a:cxn ang="0">
                    <a:pos x="75" y="280"/>
                  </a:cxn>
                  <a:cxn ang="0">
                    <a:pos x="88" y="287"/>
                  </a:cxn>
                  <a:cxn ang="0">
                    <a:pos x="102" y="294"/>
                  </a:cxn>
                  <a:cxn ang="0">
                    <a:pos x="116" y="299"/>
                  </a:cxn>
                  <a:cxn ang="0">
                    <a:pos x="131" y="302"/>
                  </a:cxn>
                  <a:cxn ang="0">
                    <a:pos x="145" y="304"/>
                  </a:cxn>
                  <a:cxn ang="0">
                    <a:pos x="160" y="306"/>
                  </a:cxn>
                  <a:cxn ang="0">
                    <a:pos x="175" y="304"/>
                  </a:cxn>
                  <a:cxn ang="0">
                    <a:pos x="190" y="302"/>
                  </a:cxn>
                  <a:cxn ang="0">
                    <a:pos x="205" y="299"/>
                  </a:cxn>
                  <a:cxn ang="0">
                    <a:pos x="219" y="294"/>
                  </a:cxn>
                  <a:cxn ang="0">
                    <a:pos x="231" y="287"/>
                  </a:cxn>
                  <a:cxn ang="0">
                    <a:pos x="244" y="280"/>
                  </a:cxn>
                  <a:cxn ang="0">
                    <a:pos x="256" y="271"/>
                  </a:cxn>
                  <a:cxn ang="0">
                    <a:pos x="266" y="261"/>
                  </a:cxn>
                  <a:cxn ang="0">
                    <a:pos x="275" y="249"/>
                  </a:cxn>
                  <a:cxn ang="0">
                    <a:pos x="283" y="238"/>
                  </a:cxn>
                  <a:cxn ang="0">
                    <a:pos x="290" y="225"/>
                  </a:cxn>
                  <a:cxn ang="0">
                    <a:pos x="296" y="211"/>
                  </a:cxn>
                  <a:cxn ang="0">
                    <a:pos x="300" y="197"/>
                  </a:cxn>
                  <a:cxn ang="0">
                    <a:pos x="303" y="183"/>
                  </a:cxn>
                  <a:cxn ang="0">
                    <a:pos x="304" y="168"/>
                  </a:cxn>
                  <a:cxn ang="0">
                    <a:pos x="304" y="154"/>
                  </a:cxn>
                  <a:cxn ang="0">
                    <a:pos x="303" y="139"/>
                  </a:cxn>
                  <a:cxn ang="0">
                    <a:pos x="299" y="124"/>
                  </a:cxn>
                  <a:cxn ang="0">
                    <a:pos x="295" y="109"/>
                  </a:cxn>
                  <a:cxn ang="0">
                    <a:pos x="289" y="95"/>
                  </a:cxn>
                  <a:cxn ang="0">
                    <a:pos x="282" y="81"/>
                  </a:cxn>
                  <a:cxn ang="0">
                    <a:pos x="274" y="68"/>
                  </a:cxn>
                  <a:cxn ang="0">
                    <a:pos x="265" y="57"/>
                  </a:cxn>
                  <a:cxn ang="0">
                    <a:pos x="253" y="45"/>
                  </a:cxn>
                  <a:cxn ang="0">
                    <a:pos x="242" y="35"/>
                  </a:cxn>
                  <a:cxn ang="0">
                    <a:pos x="229" y="26"/>
                  </a:cxn>
                  <a:cxn ang="0">
                    <a:pos x="216" y="19"/>
                  </a:cxn>
                  <a:cxn ang="0">
                    <a:pos x="202" y="12"/>
                  </a:cxn>
                  <a:cxn ang="0">
                    <a:pos x="189" y="7"/>
                  </a:cxn>
                  <a:cxn ang="0">
                    <a:pos x="174" y="4"/>
                  </a:cxn>
                  <a:cxn ang="0">
                    <a:pos x="159" y="1"/>
                  </a:cxn>
                  <a:cxn ang="0">
                    <a:pos x="144" y="0"/>
                  </a:cxn>
                </a:cxnLst>
                <a:rect l="0" t="0" r="r" b="b"/>
                <a:pathLst>
                  <a:path w="304" h="306">
                    <a:moveTo>
                      <a:pt x="144" y="0"/>
                    </a:moveTo>
                    <a:lnTo>
                      <a:pt x="114" y="4"/>
                    </a:lnTo>
                    <a:lnTo>
                      <a:pt x="86" y="13"/>
                    </a:lnTo>
                    <a:lnTo>
                      <a:pt x="61" y="27"/>
                    </a:lnTo>
                    <a:lnTo>
                      <a:pt x="39" y="45"/>
                    </a:lnTo>
                    <a:lnTo>
                      <a:pt x="21" y="68"/>
                    </a:lnTo>
                    <a:lnTo>
                      <a:pt x="9" y="94"/>
                    </a:lnTo>
                    <a:lnTo>
                      <a:pt x="1" y="122"/>
                    </a:lnTo>
                    <a:lnTo>
                      <a:pt x="0" y="154"/>
                    </a:lnTo>
                    <a:lnTo>
                      <a:pt x="1" y="168"/>
                    </a:lnTo>
                    <a:lnTo>
                      <a:pt x="4" y="183"/>
                    </a:lnTo>
                    <a:lnTo>
                      <a:pt x="9" y="197"/>
                    </a:lnTo>
                    <a:lnTo>
                      <a:pt x="15" y="211"/>
                    </a:lnTo>
                    <a:lnTo>
                      <a:pt x="21" y="225"/>
                    </a:lnTo>
                    <a:lnTo>
                      <a:pt x="30" y="238"/>
                    </a:lnTo>
                    <a:lnTo>
                      <a:pt x="40" y="249"/>
                    </a:lnTo>
                    <a:lnTo>
                      <a:pt x="50" y="261"/>
                    </a:lnTo>
                    <a:lnTo>
                      <a:pt x="62" y="271"/>
                    </a:lnTo>
                    <a:lnTo>
                      <a:pt x="75" y="280"/>
                    </a:lnTo>
                    <a:lnTo>
                      <a:pt x="88" y="287"/>
                    </a:lnTo>
                    <a:lnTo>
                      <a:pt x="102" y="294"/>
                    </a:lnTo>
                    <a:lnTo>
                      <a:pt x="116" y="299"/>
                    </a:lnTo>
                    <a:lnTo>
                      <a:pt x="131" y="302"/>
                    </a:lnTo>
                    <a:lnTo>
                      <a:pt x="145" y="304"/>
                    </a:lnTo>
                    <a:lnTo>
                      <a:pt x="160" y="306"/>
                    </a:lnTo>
                    <a:lnTo>
                      <a:pt x="175" y="304"/>
                    </a:lnTo>
                    <a:lnTo>
                      <a:pt x="190" y="302"/>
                    </a:lnTo>
                    <a:lnTo>
                      <a:pt x="205" y="299"/>
                    </a:lnTo>
                    <a:lnTo>
                      <a:pt x="219" y="294"/>
                    </a:lnTo>
                    <a:lnTo>
                      <a:pt x="231" y="287"/>
                    </a:lnTo>
                    <a:lnTo>
                      <a:pt x="244" y="280"/>
                    </a:lnTo>
                    <a:lnTo>
                      <a:pt x="256" y="271"/>
                    </a:lnTo>
                    <a:lnTo>
                      <a:pt x="266" y="261"/>
                    </a:lnTo>
                    <a:lnTo>
                      <a:pt x="275" y="249"/>
                    </a:lnTo>
                    <a:lnTo>
                      <a:pt x="283" y="238"/>
                    </a:lnTo>
                    <a:lnTo>
                      <a:pt x="290" y="225"/>
                    </a:lnTo>
                    <a:lnTo>
                      <a:pt x="296" y="211"/>
                    </a:lnTo>
                    <a:lnTo>
                      <a:pt x="300" y="197"/>
                    </a:lnTo>
                    <a:lnTo>
                      <a:pt x="303" y="183"/>
                    </a:lnTo>
                    <a:lnTo>
                      <a:pt x="304" y="168"/>
                    </a:lnTo>
                    <a:lnTo>
                      <a:pt x="304" y="154"/>
                    </a:lnTo>
                    <a:lnTo>
                      <a:pt x="303" y="139"/>
                    </a:lnTo>
                    <a:lnTo>
                      <a:pt x="299" y="124"/>
                    </a:lnTo>
                    <a:lnTo>
                      <a:pt x="295" y="109"/>
                    </a:lnTo>
                    <a:lnTo>
                      <a:pt x="289" y="95"/>
                    </a:lnTo>
                    <a:lnTo>
                      <a:pt x="282" y="81"/>
                    </a:lnTo>
                    <a:lnTo>
                      <a:pt x="274" y="68"/>
                    </a:lnTo>
                    <a:lnTo>
                      <a:pt x="265" y="57"/>
                    </a:lnTo>
                    <a:lnTo>
                      <a:pt x="253" y="45"/>
                    </a:lnTo>
                    <a:lnTo>
                      <a:pt x="242" y="35"/>
                    </a:lnTo>
                    <a:lnTo>
                      <a:pt x="229" y="26"/>
                    </a:lnTo>
                    <a:lnTo>
                      <a:pt x="216" y="19"/>
                    </a:lnTo>
                    <a:lnTo>
                      <a:pt x="202" y="12"/>
                    </a:lnTo>
                    <a:lnTo>
                      <a:pt x="189" y="7"/>
                    </a:lnTo>
                    <a:lnTo>
                      <a:pt x="174" y="4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0" name="Freeform 421"/>
              <p:cNvSpPr>
                <a:spLocks/>
              </p:cNvSpPr>
              <p:nvPr/>
            </p:nvSpPr>
            <p:spPr bwMode="auto">
              <a:xfrm>
                <a:off x="6704013" y="5167313"/>
                <a:ext cx="192088" cy="192088"/>
              </a:xfrm>
              <a:custGeom>
                <a:avLst/>
                <a:gdLst/>
                <a:ahLst/>
                <a:cxnLst>
                  <a:cxn ang="0">
                    <a:pos x="128" y="243"/>
                  </a:cxn>
                  <a:cxn ang="0">
                    <a:pos x="116" y="242"/>
                  </a:cxn>
                  <a:cxn ang="0">
                    <a:pos x="103" y="241"/>
                  </a:cxn>
                  <a:cxn ang="0">
                    <a:pos x="92" y="238"/>
                  </a:cxn>
                  <a:cxn ang="0">
                    <a:pos x="80" y="234"/>
                  </a:cxn>
                  <a:cxn ang="0">
                    <a:pos x="70" y="230"/>
                  </a:cxn>
                  <a:cxn ang="0">
                    <a:pos x="60" y="223"/>
                  </a:cxn>
                  <a:cxn ang="0">
                    <a:pos x="49" y="216"/>
                  </a:cxn>
                  <a:cxn ang="0">
                    <a:pos x="40" y="208"/>
                  </a:cxn>
                  <a:cxn ang="0">
                    <a:pos x="32" y="199"/>
                  </a:cxn>
                  <a:cxn ang="0">
                    <a:pos x="24" y="189"/>
                  </a:cxn>
                  <a:cxn ang="0">
                    <a:pos x="17" y="179"/>
                  </a:cxn>
                  <a:cxn ang="0">
                    <a:pos x="11" y="169"/>
                  </a:cxn>
                  <a:cxn ang="0">
                    <a:pos x="7" y="157"/>
                  </a:cxn>
                  <a:cxn ang="0">
                    <a:pos x="3" y="147"/>
                  </a:cxn>
                  <a:cxn ang="0">
                    <a:pos x="1" y="134"/>
                  </a:cxn>
                  <a:cxn ang="0">
                    <a:pos x="0" y="123"/>
                  </a:cxn>
                  <a:cxn ang="0">
                    <a:pos x="1" y="98"/>
                  </a:cxn>
                  <a:cxn ang="0">
                    <a:pos x="7" y="75"/>
                  </a:cxn>
                  <a:cxn ang="0">
                    <a:pos x="17" y="55"/>
                  </a:cxn>
                  <a:cxn ang="0">
                    <a:pos x="31" y="36"/>
                  </a:cxn>
                  <a:cxn ang="0">
                    <a:pos x="39" y="28"/>
                  </a:cxn>
                  <a:cxn ang="0">
                    <a:pos x="48" y="21"/>
                  </a:cxn>
                  <a:cxn ang="0">
                    <a:pos x="58" y="14"/>
                  </a:cxn>
                  <a:cxn ang="0">
                    <a:pos x="69" y="10"/>
                  </a:cxn>
                  <a:cxn ang="0">
                    <a:pos x="79" y="6"/>
                  </a:cxn>
                  <a:cxn ang="0">
                    <a:pos x="91" y="3"/>
                  </a:cxn>
                  <a:cxn ang="0">
                    <a:pos x="102" y="2"/>
                  </a:cxn>
                  <a:cxn ang="0">
                    <a:pos x="114" y="0"/>
                  </a:cxn>
                  <a:cxn ang="0">
                    <a:pos x="125" y="2"/>
                  </a:cxn>
                  <a:cxn ang="0">
                    <a:pos x="138" y="3"/>
                  </a:cxn>
                  <a:cxn ang="0">
                    <a:pos x="150" y="6"/>
                  </a:cxn>
                  <a:cxn ang="0">
                    <a:pos x="161" y="10"/>
                  </a:cxn>
                  <a:cxn ang="0">
                    <a:pos x="173" y="14"/>
                  </a:cxn>
                  <a:cxn ang="0">
                    <a:pos x="183" y="21"/>
                  </a:cxn>
                  <a:cxn ang="0">
                    <a:pos x="193" y="28"/>
                  </a:cxn>
                  <a:cxn ang="0">
                    <a:pos x="203" y="36"/>
                  </a:cxn>
                  <a:cxn ang="0">
                    <a:pos x="211" y="45"/>
                  </a:cxn>
                  <a:cxn ang="0">
                    <a:pos x="219" y="55"/>
                  </a:cxn>
                  <a:cxn ang="0">
                    <a:pos x="226" y="65"/>
                  </a:cxn>
                  <a:cxn ang="0">
                    <a:pos x="231" y="75"/>
                  </a:cxn>
                  <a:cxn ang="0">
                    <a:pos x="236" y="87"/>
                  </a:cxn>
                  <a:cxn ang="0">
                    <a:pos x="239" y="98"/>
                  </a:cxn>
                  <a:cxn ang="0">
                    <a:pos x="242" y="110"/>
                  </a:cxn>
                  <a:cxn ang="0">
                    <a:pos x="243" y="123"/>
                  </a:cxn>
                  <a:cxn ang="0">
                    <a:pos x="242" y="147"/>
                  </a:cxn>
                  <a:cxn ang="0">
                    <a:pos x="236" y="170"/>
                  </a:cxn>
                  <a:cxn ang="0">
                    <a:pos x="226" y="190"/>
                  </a:cxn>
                  <a:cxn ang="0">
                    <a:pos x="212" y="208"/>
                  </a:cxn>
                  <a:cxn ang="0">
                    <a:pos x="195" y="223"/>
                  </a:cxn>
                  <a:cxn ang="0">
                    <a:pos x="175" y="234"/>
                  </a:cxn>
                  <a:cxn ang="0">
                    <a:pos x="152" y="241"/>
                  </a:cxn>
                  <a:cxn ang="0">
                    <a:pos x="128" y="243"/>
                  </a:cxn>
                </a:cxnLst>
                <a:rect l="0" t="0" r="r" b="b"/>
                <a:pathLst>
                  <a:path w="243" h="243">
                    <a:moveTo>
                      <a:pt x="128" y="243"/>
                    </a:moveTo>
                    <a:lnTo>
                      <a:pt x="116" y="242"/>
                    </a:lnTo>
                    <a:lnTo>
                      <a:pt x="103" y="241"/>
                    </a:lnTo>
                    <a:lnTo>
                      <a:pt x="92" y="238"/>
                    </a:lnTo>
                    <a:lnTo>
                      <a:pt x="80" y="234"/>
                    </a:lnTo>
                    <a:lnTo>
                      <a:pt x="70" y="230"/>
                    </a:lnTo>
                    <a:lnTo>
                      <a:pt x="60" y="223"/>
                    </a:lnTo>
                    <a:lnTo>
                      <a:pt x="49" y="216"/>
                    </a:lnTo>
                    <a:lnTo>
                      <a:pt x="40" y="208"/>
                    </a:lnTo>
                    <a:lnTo>
                      <a:pt x="32" y="199"/>
                    </a:lnTo>
                    <a:lnTo>
                      <a:pt x="24" y="189"/>
                    </a:lnTo>
                    <a:lnTo>
                      <a:pt x="17" y="179"/>
                    </a:lnTo>
                    <a:lnTo>
                      <a:pt x="11" y="169"/>
                    </a:lnTo>
                    <a:lnTo>
                      <a:pt x="7" y="157"/>
                    </a:lnTo>
                    <a:lnTo>
                      <a:pt x="3" y="147"/>
                    </a:lnTo>
                    <a:lnTo>
                      <a:pt x="1" y="134"/>
                    </a:lnTo>
                    <a:lnTo>
                      <a:pt x="0" y="123"/>
                    </a:lnTo>
                    <a:lnTo>
                      <a:pt x="1" y="98"/>
                    </a:lnTo>
                    <a:lnTo>
                      <a:pt x="7" y="75"/>
                    </a:lnTo>
                    <a:lnTo>
                      <a:pt x="17" y="55"/>
                    </a:lnTo>
                    <a:lnTo>
                      <a:pt x="31" y="36"/>
                    </a:lnTo>
                    <a:lnTo>
                      <a:pt x="39" y="28"/>
                    </a:lnTo>
                    <a:lnTo>
                      <a:pt x="48" y="21"/>
                    </a:lnTo>
                    <a:lnTo>
                      <a:pt x="58" y="14"/>
                    </a:lnTo>
                    <a:lnTo>
                      <a:pt x="69" y="10"/>
                    </a:lnTo>
                    <a:lnTo>
                      <a:pt x="79" y="6"/>
                    </a:lnTo>
                    <a:lnTo>
                      <a:pt x="91" y="3"/>
                    </a:lnTo>
                    <a:lnTo>
                      <a:pt x="102" y="2"/>
                    </a:lnTo>
                    <a:lnTo>
                      <a:pt x="114" y="0"/>
                    </a:lnTo>
                    <a:lnTo>
                      <a:pt x="125" y="2"/>
                    </a:lnTo>
                    <a:lnTo>
                      <a:pt x="138" y="3"/>
                    </a:lnTo>
                    <a:lnTo>
                      <a:pt x="150" y="6"/>
                    </a:lnTo>
                    <a:lnTo>
                      <a:pt x="161" y="10"/>
                    </a:lnTo>
                    <a:lnTo>
                      <a:pt x="173" y="14"/>
                    </a:lnTo>
                    <a:lnTo>
                      <a:pt x="183" y="21"/>
                    </a:lnTo>
                    <a:lnTo>
                      <a:pt x="193" y="28"/>
                    </a:lnTo>
                    <a:lnTo>
                      <a:pt x="203" y="36"/>
                    </a:lnTo>
                    <a:lnTo>
                      <a:pt x="211" y="45"/>
                    </a:lnTo>
                    <a:lnTo>
                      <a:pt x="219" y="55"/>
                    </a:lnTo>
                    <a:lnTo>
                      <a:pt x="226" y="65"/>
                    </a:lnTo>
                    <a:lnTo>
                      <a:pt x="231" y="75"/>
                    </a:lnTo>
                    <a:lnTo>
                      <a:pt x="236" y="87"/>
                    </a:lnTo>
                    <a:lnTo>
                      <a:pt x="239" y="98"/>
                    </a:lnTo>
                    <a:lnTo>
                      <a:pt x="242" y="110"/>
                    </a:lnTo>
                    <a:lnTo>
                      <a:pt x="243" y="123"/>
                    </a:lnTo>
                    <a:lnTo>
                      <a:pt x="242" y="147"/>
                    </a:lnTo>
                    <a:lnTo>
                      <a:pt x="236" y="170"/>
                    </a:lnTo>
                    <a:lnTo>
                      <a:pt x="226" y="190"/>
                    </a:lnTo>
                    <a:lnTo>
                      <a:pt x="212" y="208"/>
                    </a:lnTo>
                    <a:lnTo>
                      <a:pt x="195" y="223"/>
                    </a:lnTo>
                    <a:lnTo>
                      <a:pt x="175" y="234"/>
                    </a:lnTo>
                    <a:lnTo>
                      <a:pt x="152" y="241"/>
                    </a:lnTo>
                    <a:lnTo>
                      <a:pt x="128" y="2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1" name="Freeform 422"/>
              <p:cNvSpPr>
                <a:spLocks/>
              </p:cNvSpPr>
              <p:nvPr/>
            </p:nvSpPr>
            <p:spPr bwMode="auto">
              <a:xfrm>
                <a:off x="6743700" y="5189538"/>
                <a:ext cx="92075" cy="144463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7" y="32"/>
                  </a:cxn>
                  <a:cxn ang="0">
                    <a:pos x="3" y="35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3" y="83"/>
                  </a:cxn>
                  <a:cxn ang="0">
                    <a:pos x="49" y="79"/>
                  </a:cxn>
                  <a:cxn ang="0">
                    <a:pos x="52" y="179"/>
                  </a:cxn>
                  <a:cxn ang="0">
                    <a:pos x="118" y="181"/>
                  </a:cxn>
                  <a:cxn ang="0">
                    <a:pos x="109" y="0"/>
                  </a:cxn>
                  <a:cxn ang="0">
                    <a:pos x="39" y="0"/>
                  </a:cxn>
                  <a:cxn ang="0">
                    <a:pos x="37" y="4"/>
                  </a:cxn>
                  <a:cxn ang="0">
                    <a:pos x="30" y="13"/>
                  </a:cxn>
                  <a:cxn ang="0">
                    <a:pos x="22" y="22"/>
                  </a:cxn>
                  <a:cxn ang="0">
                    <a:pos x="14" y="29"/>
                  </a:cxn>
                </a:cxnLst>
                <a:rect l="0" t="0" r="r" b="b"/>
                <a:pathLst>
                  <a:path w="118" h="181">
                    <a:moveTo>
                      <a:pt x="14" y="29"/>
                    </a:moveTo>
                    <a:lnTo>
                      <a:pt x="7" y="32"/>
                    </a:lnTo>
                    <a:lnTo>
                      <a:pt x="3" y="3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83"/>
                    </a:lnTo>
                    <a:lnTo>
                      <a:pt x="49" y="79"/>
                    </a:lnTo>
                    <a:lnTo>
                      <a:pt x="52" y="179"/>
                    </a:lnTo>
                    <a:lnTo>
                      <a:pt x="118" y="181"/>
                    </a:lnTo>
                    <a:lnTo>
                      <a:pt x="109" y="0"/>
                    </a:lnTo>
                    <a:lnTo>
                      <a:pt x="39" y="0"/>
                    </a:lnTo>
                    <a:lnTo>
                      <a:pt x="37" y="4"/>
                    </a:lnTo>
                    <a:lnTo>
                      <a:pt x="30" y="13"/>
                    </a:lnTo>
                    <a:lnTo>
                      <a:pt x="22" y="2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2" name="Freeform 423"/>
              <p:cNvSpPr>
                <a:spLocks/>
              </p:cNvSpPr>
              <p:nvPr/>
            </p:nvSpPr>
            <p:spPr bwMode="auto">
              <a:xfrm>
                <a:off x="6875463" y="4691063"/>
                <a:ext cx="106363" cy="10795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7" y="12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2"/>
                  </a:cxn>
                  <a:cxn ang="0">
                    <a:pos x="0" y="55"/>
                  </a:cxn>
                  <a:cxn ang="0">
                    <a:pos x="0" y="68"/>
                  </a:cxn>
                  <a:cxn ang="0">
                    <a:pos x="3" y="82"/>
                  </a:cxn>
                  <a:cxn ang="0">
                    <a:pos x="7" y="94"/>
                  </a:cxn>
                  <a:cxn ang="0">
                    <a:pos x="14" y="105"/>
                  </a:cxn>
                  <a:cxn ang="0">
                    <a:pos x="22" y="116"/>
                  </a:cxn>
                  <a:cxn ang="0">
                    <a:pos x="28" y="120"/>
                  </a:cxn>
                  <a:cxn ang="0">
                    <a:pos x="34" y="124"/>
                  </a:cxn>
                  <a:cxn ang="0">
                    <a:pos x="39" y="128"/>
                  </a:cxn>
                  <a:cxn ang="0">
                    <a:pos x="45" y="131"/>
                  </a:cxn>
                  <a:cxn ang="0">
                    <a:pos x="52" y="133"/>
                  </a:cxn>
                  <a:cxn ang="0">
                    <a:pos x="58" y="135"/>
                  </a:cxn>
                  <a:cxn ang="0">
                    <a:pos x="65" y="136"/>
                  </a:cxn>
                  <a:cxn ang="0">
                    <a:pos x="72" y="136"/>
                  </a:cxn>
                  <a:cxn ang="0">
                    <a:pos x="79" y="136"/>
                  </a:cxn>
                  <a:cxn ang="0">
                    <a:pos x="84" y="135"/>
                  </a:cxn>
                  <a:cxn ang="0">
                    <a:pos x="91" y="133"/>
                  </a:cxn>
                  <a:cxn ang="0">
                    <a:pos x="97" y="131"/>
                  </a:cxn>
                  <a:cxn ang="0">
                    <a:pos x="103" y="128"/>
                  </a:cxn>
                  <a:cxn ang="0">
                    <a:pos x="109" y="124"/>
                  </a:cxn>
                  <a:cxn ang="0">
                    <a:pos x="113" y="120"/>
                  </a:cxn>
                  <a:cxn ang="0">
                    <a:pos x="118" y="116"/>
                  </a:cxn>
                  <a:cxn ang="0">
                    <a:pos x="126" y="105"/>
                  </a:cxn>
                  <a:cxn ang="0">
                    <a:pos x="132" y="94"/>
                  </a:cxn>
                  <a:cxn ang="0">
                    <a:pos x="135" y="82"/>
                  </a:cxn>
                  <a:cxn ang="0">
                    <a:pos x="135" y="68"/>
                  </a:cxn>
                  <a:cxn ang="0">
                    <a:pos x="133" y="55"/>
                  </a:cxn>
                  <a:cxn ang="0">
                    <a:pos x="129" y="42"/>
                  </a:cxn>
                  <a:cxn ang="0">
                    <a:pos x="122" y="30"/>
                  </a:cxn>
                  <a:cxn ang="0">
                    <a:pos x="113" y="20"/>
                  </a:cxn>
                  <a:cxn ang="0">
                    <a:pos x="107" y="15"/>
                  </a:cxn>
                  <a:cxn ang="0">
                    <a:pos x="102" y="12"/>
                  </a:cxn>
                  <a:cxn ang="0">
                    <a:pos x="96" y="8"/>
                  </a:cxn>
                  <a:cxn ang="0">
                    <a:pos x="90" y="5"/>
                  </a:cxn>
                  <a:cxn ang="0">
                    <a:pos x="83" y="3"/>
                  </a:cxn>
                  <a:cxn ang="0">
                    <a:pos x="78" y="2"/>
                  </a:cxn>
                  <a:cxn ang="0">
                    <a:pos x="71" y="0"/>
                  </a:cxn>
                  <a:cxn ang="0">
                    <a:pos x="64" y="0"/>
                  </a:cxn>
                </a:cxnLst>
                <a:rect l="0" t="0" r="r" b="b"/>
                <a:pathLst>
                  <a:path w="135" h="136">
                    <a:moveTo>
                      <a:pt x="64" y="0"/>
                    </a:moveTo>
                    <a:lnTo>
                      <a:pt x="50" y="2"/>
                    </a:lnTo>
                    <a:lnTo>
                      <a:pt x="38" y="6"/>
                    </a:lnTo>
                    <a:lnTo>
                      <a:pt x="27" y="12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2"/>
                    </a:lnTo>
                    <a:lnTo>
                      <a:pt x="0" y="55"/>
                    </a:lnTo>
                    <a:lnTo>
                      <a:pt x="0" y="68"/>
                    </a:lnTo>
                    <a:lnTo>
                      <a:pt x="3" y="82"/>
                    </a:lnTo>
                    <a:lnTo>
                      <a:pt x="7" y="94"/>
                    </a:lnTo>
                    <a:lnTo>
                      <a:pt x="14" y="105"/>
                    </a:lnTo>
                    <a:lnTo>
                      <a:pt x="22" y="116"/>
                    </a:lnTo>
                    <a:lnTo>
                      <a:pt x="28" y="120"/>
                    </a:lnTo>
                    <a:lnTo>
                      <a:pt x="34" y="124"/>
                    </a:lnTo>
                    <a:lnTo>
                      <a:pt x="39" y="128"/>
                    </a:lnTo>
                    <a:lnTo>
                      <a:pt x="45" y="131"/>
                    </a:lnTo>
                    <a:lnTo>
                      <a:pt x="52" y="133"/>
                    </a:lnTo>
                    <a:lnTo>
                      <a:pt x="58" y="135"/>
                    </a:lnTo>
                    <a:lnTo>
                      <a:pt x="65" y="136"/>
                    </a:lnTo>
                    <a:lnTo>
                      <a:pt x="72" y="136"/>
                    </a:lnTo>
                    <a:lnTo>
                      <a:pt x="79" y="136"/>
                    </a:lnTo>
                    <a:lnTo>
                      <a:pt x="84" y="135"/>
                    </a:lnTo>
                    <a:lnTo>
                      <a:pt x="91" y="133"/>
                    </a:lnTo>
                    <a:lnTo>
                      <a:pt x="97" y="131"/>
                    </a:lnTo>
                    <a:lnTo>
                      <a:pt x="103" y="128"/>
                    </a:lnTo>
                    <a:lnTo>
                      <a:pt x="109" y="124"/>
                    </a:lnTo>
                    <a:lnTo>
                      <a:pt x="113" y="120"/>
                    </a:lnTo>
                    <a:lnTo>
                      <a:pt x="118" y="116"/>
                    </a:lnTo>
                    <a:lnTo>
                      <a:pt x="126" y="105"/>
                    </a:lnTo>
                    <a:lnTo>
                      <a:pt x="132" y="94"/>
                    </a:lnTo>
                    <a:lnTo>
                      <a:pt x="135" y="82"/>
                    </a:lnTo>
                    <a:lnTo>
                      <a:pt x="135" y="68"/>
                    </a:lnTo>
                    <a:lnTo>
                      <a:pt x="133" y="55"/>
                    </a:lnTo>
                    <a:lnTo>
                      <a:pt x="129" y="42"/>
                    </a:lnTo>
                    <a:lnTo>
                      <a:pt x="122" y="30"/>
                    </a:lnTo>
                    <a:lnTo>
                      <a:pt x="113" y="20"/>
                    </a:lnTo>
                    <a:lnTo>
                      <a:pt x="107" y="15"/>
                    </a:lnTo>
                    <a:lnTo>
                      <a:pt x="102" y="12"/>
                    </a:lnTo>
                    <a:lnTo>
                      <a:pt x="96" y="8"/>
                    </a:lnTo>
                    <a:lnTo>
                      <a:pt x="90" y="5"/>
                    </a:lnTo>
                    <a:lnTo>
                      <a:pt x="83" y="3"/>
                    </a:lnTo>
                    <a:lnTo>
                      <a:pt x="78" y="2"/>
                    </a:lnTo>
                    <a:lnTo>
                      <a:pt x="71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3" name="Freeform 424"/>
              <p:cNvSpPr>
                <a:spLocks/>
              </p:cNvSpPr>
              <p:nvPr/>
            </p:nvSpPr>
            <p:spPr bwMode="auto">
              <a:xfrm>
                <a:off x="6886575" y="4702175"/>
                <a:ext cx="84138" cy="85725"/>
              </a:xfrm>
              <a:custGeom>
                <a:avLst/>
                <a:gdLst/>
                <a:ahLst/>
                <a:cxnLst>
                  <a:cxn ang="0">
                    <a:pos x="57" y="108"/>
                  </a:cxn>
                  <a:cxn ang="0">
                    <a:pos x="52" y="108"/>
                  </a:cxn>
                  <a:cxn ang="0">
                    <a:pos x="46" y="107"/>
                  </a:cxn>
                  <a:cxn ang="0">
                    <a:pos x="42" y="106"/>
                  </a:cxn>
                  <a:cxn ang="0">
                    <a:pos x="36" y="104"/>
                  </a:cxn>
                  <a:cxn ang="0">
                    <a:pos x="31" y="102"/>
                  </a:cxn>
                  <a:cxn ang="0">
                    <a:pos x="27" y="99"/>
                  </a:cxn>
                  <a:cxn ang="0">
                    <a:pos x="22" y="96"/>
                  </a:cxn>
                  <a:cxn ang="0">
                    <a:pos x="17" y="92"/>
                  </a:cxn>
                  <a:cxn ang="0">
                    <a:pos x="10" y="84"/>
                  </a:cxn>
                  <a:cxn ang="0">
                    <a:pos x="5" y="75"/>
                  </a:cxn>
                  <a:cxn ang="0">
                    <a:pos x="1" y="65"/>
                  </a:cxn>
                  <a:cxn ang="0">
                    <a:pos x="0" y="54"/>
                  </a:cxn>
                  <a:cxn ang="0">
                    <a:pos x="0" y="44"/>
                  </a:cxn>
                  <a:cxn ang="0">
                    <a:pos x="2" y="34"/>
                  </a:cxn>
                  <a:cxn ang="0">
                    <a:pos x="7" y="24"/>
                  </a:cxn>
                  <a:cxn ang="0">
                    <a:pos x="14" y="16"/>
                  </a:cxn>
                  <a:cxn ang="0">
                    <a:pos x="17" y="13"/>
                  </a:cxn>
                  <a:cxn ang="0">
                    <a:pos x="22" y="9"/>
                  </a:cxn>
                  <a:cxn ang="0">
                    <a:pos x="25" y="7"/>
                  </a:cxn>
                  <a:cxn ang="0">
                    <a:pos x="30" y="5"/>
                  </a:cxn>
                  <a:cxn ang="0">
                    <a:pos x="35" y="3"/>
                  </a:cxn>
                  <a:cxn ang="0">
                    <a:pos x="40" y="1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2" y="1"/>
                  </a:cxn>
                  <a:cxn ang="0">
                    <a:pos x="67" y="3"/>
                  </a:cxn>
                  <a:cxn ang="0">
                    <a:pos x="73" y="5"/>
                  </a:cxn>
                  <a:cxn ang="0">
                    <a:pos x="77" y="7"/>
                  </a:cxn>
                  <a:cxn ang="0">
                    <a:pos x="82" y="9"/>
                  </a:cxn>
                  <a:cxn ang="0">
                    <a:pos x="85" y="13"/>
                  </a:cxn>
                  <a:cxn ang="0">
                    <a:pos x="90" y="16"/>
                  </a:cxn>
                  <a:cxn ang="0">
                    <a:pos x="97" y="24"/>
                  </a:cxn>
                  <a:cxn ang="0">
                    <a:pos x="103" y="34"/>
                  </a:cxn>
                  <a:cxn ang="0">
                    <a:pos x="106" y="44"/>
                  </a:cxn>
                  <a:cxn ang="0">
                    <a:pos x="107" y="54"/>
                  </a:cxn>
                  <a:cxn ang="0">
                    <a:pos x="107" y="65"/>
                  </a:cxn>
                  <a:cxn ang="0">
                    <a:pos x="105" y="75"/>
                  </a:cxn>
                  <a:cxn ang="0">
                    <a:pos x="100" y="84"/>
                  </a:cxn>
                  <a:cxn ang="0">
                    <a:pos x="95" y="92"/>
                  </a:cxn>
                  <a:cxn ang="0">
                    <a:pos x="87" y="99"/>
                  </a:cxn>
                  <a:cxn ang="0">
                    <a:pos x="77" y="104"/>
                  </a:cxn>
                  <a:cxn ang="0">
                    <a:pos x="67" y="107"/>
                  </a:cxn>
                  <a:cxn ang="0">
                    <a:pos x="57" y="108"/>
                  </a:cxn>
                </a:cxnLst>
                <a:rect l="0" t="0" r="r" b="b"/>
                <a:pathLst>
                  <a:path w="107" h="108">
                    <a:moveTo>
                      <a:pt x="57" y="108"/>
                    </a:moveTo>
                    <a:lnTo>
                      <a:pt x="52" y="108"/>
                    </a:lnTo>
                    <a:lnTo>
                      <a:pt x="46" y="107"/>
                    </a:lnTo>
                    <a:lnTo>
                      <a:pt x="42" y="106"/>
                    </a:lnTo>
                    <a:lnTo>
                      <a:pt x="36" y="104"/>
                    </a:lnTo>
                    <a:lnTo>
                      <a:pt x="31" y="102"/>
                    </a:lnTo>
                    <a:lnTo>
                      <a:pt x="27" y="99"/>
                    </a:lnTo>
                    <a:lnTo>
                      <a:pt x="22" y="96"/>
                    </a:lnTo>
                    <a:lnTo>
                      <a:pt x="17" y="92"/>
                    </a:lnTo>
                    <a:lnTo>
                      <a:pt x="10" y="84"/>
                    </a:lnTo>
                    <a:lnTo>
                      <a:pt x="5" y="75"/>
                    </a:lnTo>
                    <a:lnTo>
                      <a:pt x="1" y="65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17" y="13"/>
                    </a:lnTo>
                    <a:lnTo>
                      <a:pt x="22" y="9"/>
                    </a:lnTo>
                    <a:lnTo>
                      <a:pt x="25" y="7"/>
                    </a:lnTo>
                    <a:lnTo>
                      <a:pt x="30" y="5"/>
                    </a:lnTo>
                    <a:lnTo>
                      <a:pt x="35" y="3"/>
                    </a:lnTo>
                    <a:lnTo>
                      <a:pt x="40" y="1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2" y="1"/>
                    </a:lnTo>
                    <a:lnTo>
                      <a:pt x="67" y="3"/>
                    </a:lnTo>
                    <a:lnTo>
                      <a:pt x="73" y="5"/>
                    </a:lnTo>
                    <a:lnTo>
                      <a:pt x="77" y="7"/>
                    </a:lnTo>
                    <a:lnTo>
                      <a:pt x="82" y="9"/>
                    </a:lnTo>
                    <a:lnTo>
                      <a:pt x="85" y="13"/>
                    </a:lnTo>
                    <a:lnTo>
                      <a:pt x="90" y="16"/>
                    </a:lnTo>
                    <a:lnTo>
                      <a:pt x="97" y="24"/>
                    </a:lnTo>
                    <a:lnTo>
                      <a:pt x="103" y="34"/>
                    </a:lnTo>
                    <a:lnTo>
                      <a:pt x="106" y="44"/>
                    </a:lnTo>
                    <a:lnTo>
                      <a:pt x="107" y="54"/>
                    </a:lnTo>
                    <a:lnTo>
                      <a:pt x="107" y="65"/>
                    </a:lnTo>
                    <a:lnTo>
                      <a:pt x="105" y="75"/>
                    </a:lnTo>
                    <a:lnTo>
                      <a:pt x="100" y="84"/>
                    </a:lnTo>
                    <a:lnTo>
                      <a:pt x="95" y="92"/>
                    </a:lnTo>
                    <a:lnTo>
                      <a:pt x="87" y="99"/>
                    </a:lnTo>
                    <a:lnTo>
                      <a:pt x="77" y="104"/>
                    </a:lnTo>
                    <a:lnTo>
                      <a:pt x="67" y="107"/>
                    </a:lnTo>
                    <a:lnTo>
                      <a:pt x="57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4" name="Freeform 425"/>
              <p:cNvSpPr>
                <a:spLocks/>
              </p:cNvSpPr>
              <p:nvPr/>
            </p:nvSpPr>
            <p:spPr bwMode="auto">
              <a:xfrm>
                <a:off x="6904038" y="4711700"/>
                <a:ext cx="39688" cy="65088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3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" y="37"/>
                  </a:cxn>
                  <a:cxn ang="0">
                    <a:pos x="21" y="34"/>
                  </a:cxn>
                  <a:cxn ang="0">
                    <a:pos x="23" y="79"/>
                  </a:cxn>
                  <a:cxn ang="0">
                    <a:pos x="52" y="81"/>
                  </a:cxn>
                  <a:cxn ang="0">
                    <a:pos x="48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4" y="6"/>
                  </a:cxn>
                  <a:cxn ang="0">
                    <a:pos x="9" y="9"/>
                  </a:cxn>
                  <a:cxn ang="0">
                    <a:pos x="6" y="13"/>
                  </a:cxn>
                </a:cxnLst>
                <a:rect l="0" t="0" r="r" b="b"/>
                <a:pathLst>
                  <a:path w="52" h="81">
                    <a:moveTo>
                      <a:pt x="6" y="13"/>
                    </a:moveTo>
                    <a:lnTo>
                      <a:pt x="3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37"/>
                    </a:lnTo>
                    <a:lnTo>
                      <a:pt x="21" y="34"/>
                    </a:lnTo>
                    <a:lnTo>
                      <a:pt x="23" y="79"/>
                    </a:lnTo>
                    <a:lnTo>
                      <a:pt x="52" y="81"/>
                    </a:lnTo>
                    <a:lnTo>
                      <a:pt x="48" y="0"/>
                    </a:lnTo>
                    <a:lnTo>
                      <a:pt x="17" y="0"/>
                    </a:lnTo>
                    <a:lnTo>
                      <a:pt x="16" y="1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5" name="Freeform 426"/>
              <p:cNvSpPr>
                <a:spLocks/>
              </p:cNvSpPr>
              <p:nvPr/>
            </p:nvSpPr>
            <p:spPr bwMode="auto">
              <a:xfrm>
                <a:off x="6762750" y="4873625"/>
                <a:ext cx="60325" cy="4603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" y="24"/>
                  </a:cxn>
                  <a:cxn ang="0">
                    <a:pos x="4" y="25"/>
                  </a:cxn>
                  <a:cxn ang="0">
                    <a:pos x="10" y="27"/>
                  </a:cxn>
                  <a:cxn ang="0">
                    <a:pos x="17" y="29"/>
                  </a:cxn>
                  <a:cxn ang="0">
                    <a:pos x="25" y="29"/>
                  </a:cxn>
                  <a:cxn ang="0">
                    <a:pos x="33" y="29"/>
                  </a:cxn>
                  <a:cxn ang="0">
                    <a:pos x="41" y="27"/>
                  </a:cxn>
                  <a:cxn ang="0">
                    <a:pos x="48" y="24"/>
                  </a:cxn>
                  <a:cxn ang="0">
                    <a:pos x="60" y="15"/>
                  </a:cxn>
                  <a:cxn ang="0">
                    <a:pos x="68" y="8"/>
                  </a:cxn>
                  <a:cxn ang="0">
                    <a:pos x="73" y="2"/>
                  </a:cxn>
                  <a:cxn ang="0">
                    <a:pos x="75" y="0"/>
                  </a:cxn>
                  <a:cxn ang="0">
                    <a:pos x="73" y="9"/>
                  </a:cxn>
                  <a:cxn ang="0">
                    <a:pos x="70" y="30"/>
                  </a:cxn>
                  <a:cxn ang="0">
                    <a:pos x="62" y="49"/>
                  </a:cxn>
                  <a:cxn ang="0">
                    <a:pos x="47" y="57"/>
                  </a:cxn>
                  <a:cxn ang="0">
                    <a:pos x="38" y="55"/>
                  </a:cxn>
                  <a:cxn ang="0">
                    <a:pos x="30" y="52"/>
                  </a:cxn>
                  <a:cxn ang="0">
                    <a:pos x="22" y="46"/>
                  </a:cxn>
                  <a:cxn ang="0">
                    <a:pos x="15" y="40"/>
                  </a:cxn>
                  <a:cxn ang="0">
                    <a:pos x="8" y="34"/>
                  </a:cxn>
                  <a:cxn ang="0">
                    <a:pos x="3" y="29"/>
                  </a:cxn>
                  <a:cxn ang="0">
                    <a:pos x="1" y="25"/>
                  </a:cxn>
                  <a:cxn ang="0">
                    <a:pos x="0" y="24"/>
                  </a:cxn>
                </a:cxnLst>
                <a:rect l="0" t="0" r="r" b="b"/>
                <a:pathLst>
                  <a:path w="75" h="57">
                    <a:moveTo>
                      <a:pt x="0" y="24"/>
                    </a:moveTo>
                    <a:lnTo>
                      <a:pt x="1" y="24"/>
                    </a:lnTo>
                    <a:lnTo>
                      <a:pt x="4" y="25"/>
                    </a:lnTo>
                    <a:lnTo>
                      <a:pt x="10" y="27"/>
                    </a:lnTo>
                    <a:lnTo>
                      <a:pt x="17" y="29"/>
                    </a:lnTo>
                    <a:lnTo>
                      <a:pt x="25" y="29"/>
                    </a:lnTo>
                    <a:lnTo>
                      <a:pt x="33" y="29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0" y="15"/>
                    </a:lnTo>
                    <a:lnTo>
                      <a:pt x="68" y="8"/>
                    </a:lnTo>
                    <a:lnTo>
                      <a:pt x="73" y="2"/>
                    </a:lnTo>
                    <a:lnTo>
                      <a:pt x="75" y="0"/>
                    </a:lnTo>
                    <a:lnTo>
                      <a:pt x="73" y="9"/>
                    </a:lnTo>
                    <a:lnTo>
                      <a:pt x="70" y="30"/>
                    </a:lnTo>
                    <a:lnTo>
                      <a:pt x="62" y="49"/>
                    </a:lnTo>
                    <a:lnTo>
                      <a:pt x="47" y="57"/>
                    </a:lnTo>
                    <a:lnTo>
                      <a:pt x="38" y="55"/>
                    </a:lnTo>
                    <a:lnTo>
                      <a:pt x="30" y="52"/>
                    </a:lnTo>
                    <a:lnTo>
                      <a:pt x="22" y="46"/>
                    </a:lnTo>
                    <a:lnTo>
                      <a:pt x="15" y="40"/>
                    </a:lnTo>
                    <a:lnTo>
                      <a:pt x="8" y="34"/>
                    </a:lnTo>
                    <a:lnTo>
                      <a:pt x="3" y="29"/>
                    </a:lnTo>
                    <a:lnTo>
                      <a:pt x="1" y="2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4" name="그룹 1761"/>
            <p:cNvGrpSpPr/>
            <p:nvPr/>
          </p:nvGrpSpPr>
          <p:grpSpPr>
            <a:xfrm>
              <a:off x="6228184" y="3356992"/>
              <a:ext cx="1106304" cy="748632"/>
              <a:chOff x="6586930" y="2155801"/>
              <a:chExt cx="1318692" cy="892354"/>
            </a:xfrm>
          </p:grpSpPr>
          <p:sp>
            <p:nvSpPr>
              <p:cNvPr id="248" name="Freeform 750"/>
              <p:cNvSpPr>
                <a:spLocks/>
              </p:cNvSpPr>
              <p:nvPr/>
            </p:nvSpPr>
            <p:spPr bwMode="auto">
              <a:xfrm rot="21062100">
                <a:off x="6586930" y="2161666"/>
                <a:ext cx="1318692" cy="886489"/>
              </a:xfrm>
              <a:custGeom>
                <a:avLst/>
                <a:gdLst/>
                <a:ahLst/>
                <a:cxnLst>
                  <a:cxn ang="0">
                    <a:pos x="10836" y="2278"/>
                  </a:cxn>
                  <a:cxn ang="0">
                    <a:pos x="9239" y="1227"/>
                  </a:cxn>
                  <a:cxn ang="0">
                    <a:pos x="7301" y="444"/>
                  </a:cxn>
                  <a:cxn ang="0">
                    <a:pos x="5959" y="107"/>
                  </a:cxn>
                  <a:cxn ang="0">
                    <a:pos x="4638" y="28"/>
                  </a:cxn>
                  <a:cxn ang="0">
                    <a:pos x="4195" y="102"/>
                  </a:cxn>
                  <a:cxn ang="0">
                    <a:pos x="4047" y="134"/>
                  </a:cxn>
                  <a:cxn ang="0">
                    <a:pos x="3889" y="100"/>
                  </a:cxn>
                  <a:cxn ang="0">
                    <a:pos x="3716" y="58"/>
                  </a:cxn>
                  <a:cxn ang="0">
                    <a:pos x="3572" y="109"/>
                  </a:cxn>
                  <a:cxn ang="0">
                    <a:pos x="3297" y="303"/>
                  </a:cxn>
                  <a:cxn ang="0">
                    <a:pos x="2455" y="432"/>
                  </a:cxn>
                  <a:cxn ang="0">
                    <a:pos x="1664" y="760"/>
                  </a:cxn>
                  <a:cxn ang="0">
                    <a:pos x="1205" y="1191"/>
                  </a:cxn>
                  <a:cxn ang="0">
                    <a:pos x="986" y="1598"/>
                  </a:cxn>
                  <a:cxn ang="0">
                    <a:pos x="789" y="1935"/>
                  </a:cxn>
                  <a:cxn ang="0">
                    <a:pos x="608" y="1890"/>
                  </a:cxn>
                  <a:cxn ang="0">
                    <a:pos x="387" y="1986"/>
                  </a:cxn>
                  <a:cxn ang="0">
                    <a:pos x="230" y="2236"/>
                  </a:cxn>
                  <a:cxn ang="0">
                    <a:pos x="142" y="2622"/>
                  </a:cxn>
                  <a:cxn ang="0">
                    <a:pos x="145" y="3006"/>
                  </a:cxn>
                  <a:cxn ang="0">
                    <a:pos x="247" y="3242"/>
                  </a:cxn>
                  <a:cxn ang="0">
                    <a:pos x="431" y="3367"/>
                  </a:cxn>
                  <a:cxn ang="0">
                    <a:pos x="659" y="3450"/>
                  </a:cxn>
                  <a:cxn ang="0">
                    <a:pos x="652" y="4134"/>
                  </a:cxn>
                  <a:cxn ang="0">
                    <a:pos x="344" y="4612"/>
                  </a:cxn>
                  <a:cxn ang="0">
                    <a:pos x="90" y="4886"/>
                  </a:cxn>
                  <a:cxn ang="0">
                    <a:pos x="3" y="5175"/>
                  </a:cxn>
                  <a:cxn ang="0">
                    <a:pos x="46" y="5810"/>
                  </a:cxn>
                  <a:cxn ang="0">
                    <a:pos x="208" y="6262"/>
                  </a:cxn>
                  <a:cxn ang="0">
                    <a:pos x="859" y="6563"/>
                  </a:cxn>
                  <a:cxn ang="0">
                    <a:pos x="1368" y="7037"/>
                  </a:cxn>
                  <a:cxn ang="0">
                    <a:pos x="1662" y="7396"/>
                  </a:cxn>
                  <a:cxn ang="0">
                    <a:pos x="2010" y="7554"/>
                  </a:cxn>
                  <a:cxn ang="0">
                    <a:pos x="2269" y="7532"/>
                  </a:cxn>
                  <a:cxn ang="0">
                    <a:pos x="2470" y="7437"/>
                  </a:cxn>
                  <a:cxn ang="0">
                    <a:pos x="2674" y="7244"/>
                  </a:cxn>
                  <a:cxn ang="0">
                    <a:pos x="3933" y="7573"/>
                  </a:cxn>
                  <a:cxn ang="0">
                    <a:pos x="5064" y="7734"/>
                  </a:cxn>
                  <a:cxn ang="0">
                    <a:pos x="5982" y="7764"/>
                  </a:cxn>
                  <a:cxn ang="0">
                    <a:pos x="6115" y="8027"/>
                  </a:cxn>
                  <a:cxn ang="0">
                    <a:pos x="6883" y="8377"/>
                  </a:cxn>
                  <a:cxn ang="0">
                    <a:pos x="7221" y="8426"/>
                  </a:cxn>
                  <a:cxn ang="0">
                    <a:pos x="7610" y="8281"/>
                  </a:cxn>
                  <a:cxn ang="0">
                    <a:pos x="8000" y="7955"/>
                  </a:cxn>
                  <a:cxn ang="0">
                    <a:pos x="8342" y="7488"/>
                  </a:cxn>
                  <a:cxn ang="0">
                    <a:pos x="8504" y="7159"/>
                  </a:cxn>
                  <a:cxn ang="0">
                    <a:pos x="8671" y="7181"/>
                  </a:cxn>
                  <a:cxn ang="0">
                    <a:pos x="8704" y="7469"/>
                  </a:cxn>
                  <a:cxn ang="0">
                    <a:pos x="8802" y="7676"/>
                  </a:cxn>
                  <a:cxn ang="0">
                    <a:pos x="9459" y="8000"/>
                  </a:cxn>
                  <a:cxn ang="0">
                    <a:pos x="9737" y="8040"/>
                  </a:cxn>
                  <a:cxn ang="0">
                    <a:pos x="10053" y="7923"/>
                  </a:cxn>
                  <a:cxn ang="0">
                    <a:pos x="10366" y="7662"/>
                  </a:cxn>
                  <a:cxn ang="0">
                    <a:pos x="10640" y="7289"/>
                  </a:cxn>
                  <a:cxn ang="0">
                    <a:pos x="10786" y="6981"/>
                  </a:cxn>
                  <a:cxn ang="0">
                    <a:pos x="11277" y="6741"/>
                  </a:cxn>
                  <a:cxn ang="0">
                    <a:pos x="12058" y="5376"/>
                  </a:cxn>
                  <a:cxn ang="0">
                    <a:pos x="12496" y="4429"/>
                  </a:cxn>
                  <a:cxn ang="0">
                    <a:pos x="12528" y="4119"/>
                  </a:cxn>
                  <a:cxn ang="0">
                    <a:pos x="12384" y="3731"/>
                  </a:cxn>
                  <a:cxn ang="0">
                    <a:pos x="11940" y="3201"/>
                  </a:cxn>
                </a:cxnLst>
                <a:rect l="0" t="0" r="r" b="b"/>
                <a:pathLst>
                  <a:path w="12536" h="8431">
                    <a:moveTo>
                      <a:pt x="11516" y="2864"/>
                    </a:moveTo>
                    <a:lnTo>
                      <a:pt x="11494" y="2843"/>
                    </a:lnTo>
                    <a:lnTo>
                      <a:pt x="11434" y="2786"/>
                    </a:lnTo>
                    <a:lnTo>
                      <a:pt x="11389" y="2745"/>
                    </a:lnTo>
                    <a:lnTo>
                      <a:pt x="11336" y="2696"/>
                    </a:lnTo>
                    <a:lnTo>
                      <a:pt x="11274" y="2642"/>
                    </a:lnTo>
                    <a:lnTo>
                      <a:pt x="11202" y="2580"/>
                    </a:lnTo>
                    <a:lnTo>
                      <a:pt x="11123" y="2512"/>
                    </a:lnTo>
                    <a:lnTo>
                      <a:pt x="11036" y="2439"/>
                    </a:lnTo>
                    <a:lnTo>
                      <a:pt x="10940" y="2360"/>
                    </a:lnTo>
                    <a:lnTo>
                      <a:pt x="10836" y="2278"/>
                    </a:lnTo>
                    <a:lnTo>
                      <a:pt x="10725" y="2192"/>
                    </a:lnTo>
                    <a:lnTo>
                      <a:pt x="10607" y="2102"/>
                    </a:lnTo>
                    <a:lnTo>
                      <a:pt x="10481" y="2010"/>
                    </a:lnTo>
                    <a:lnTo>
                      <a:pt x="10349" y="1915"/>
                    </a:lnTo>
                    <a:lnTo>
                      <a:pt x="10209" y="1818"/>
                    </a:lnTo>
                    <a:lnTo>
                      <a:pt x="10063" y="1720"/>
                    </a:lnTo>
                    <a:lnTo>
                      <a:pt x="9910" y="1621"/>
                    </a:lnTo>
                    <a:lnTo>
                      <a:pt x="9751" y="1522"/>
                    </a:lnTo>
                    <a:lnTo>
                      <a:pt x="9586" y="1423"/>
                    </a:lnTo>
                    <a:lnTo>
                      <a:pt x="9415" y="1323"/>
                    </a:lnTo>
                    <a:lnTo>
                      <a:pt x="9239" y="1227"/>
                    </a:lnTo>
                    <a:lnTo>
                      <a:pt x="9058" y="1131"/>
                    </a:lnTo>
                    <a:lnTo>
                      <a:pt x="8871" y="1038"/>
                    </a:lnTo>
                    <a:lnTo>
                      <a:pt x="8679" y="946"/>
                    </a:lnTo>
                    <a:lnTo>
                      <a:pt x="8483" y="859"/>
                    </a:lnTo>
                    <a:lnTo>
                      <a:pt x="8281" y="776"/>
                    </a:lnTo>
                    <a:lnTo>
                      <a:pt x="8076" y="696"/>
                    </a:lnTo>
                    <a:lnTo>
                      <a:pt x="7866" y="621"/>
                    </a:lnTo>
                    <a:lnTo>
                      <a:pt x="7653" y="551"/>
                    </a:lnTo>
                    <a:lnTo>
                      <a:pt x="7435" y="487"/>
                    </a:lnTo>
                    <a:lnTo>
                      <a:pt x="7391" y="473"/>
                    </a:lnTo>
                    <a:lnTo>
                      <a:pt x="7301" y="444"/>
                    </a:lnTo>
                    <a:lnTo>
                      <a:pt x="7167" y="405"/>
                    </a:lnTo>
                    <a:lnTo>
                      <a:pt x="7000" y="356"/>
                    </a:lnTo>
                    <a:lnTo>
                      <a:pt x="6904" y="329"/>
                    </a:lnTo>
                    <a:lnTo>
                      <a:pt x="6801" y="302"/>
                    </a:lnTo>
                    <a:lnTo>
                      <a:pt x="6694" y="273"/>
                    </a:lnTo>
                    <a:lnTo>
                      <a:pt x="6581" y="244"/>
                    </a:lnTo>
                    <a:lnTo>
                      <a:pt x="6462" y="215"/>
                    </a:lnTo>
                    <a:lnTo>
                      <a:pt x="6341" y="186"/>
                    </a:lnTo>
                    <a:lnTo>
                      <a:pt x="6215" y="159"/>
                    </a:lnTo>
                    <a:lnTo>
                      <a:pt x="6088" y="132"/>
                    </a:lnTo>
                    <a:lnTo>
                      <a:pt x="5959" y="107"/>
                    </a:lnTo>
                    <a:lnTo>
                      <a:pt x="5828" y="83"/>
                    </a:lnTo>
                    <a:lnTo>
                      <a:pt x="5698" y="62"/>
                    </a:lnTo>
                    <a:lnTo>
                      <a:pt x="5569" y="44"/>
                    </a:lnTo>
                    <a:lnTo>
                      <a:pt x="5440" y="28"/>
                    </a:lnTo>
                    <a:lnTo>
                      <a:pt x="5314" y="15"/>
                    </a:lnTo>
                    <a:lnTo>
                      <a:pt x="5190" y="6"/>
                    </a:lnTo>
                    <a:lnTo>
                      <a:pt x="5070" y="1"/>
                    </a:lnTo>
                    <a:lnTo>
                      <a:pt x="4954" y="0"/>
                    </a:lnTo>
                    <a:lnTo>
                      <a:pt x="4843" y="4"/>
                    </a:lnTo>
                    <a:lnTo>
                      <a:pt x="4737" y="13"/>
                    </a:lnTo>
                    <a:lnTo>
                      <a:pt x="4638" y="28"/>
                    </a:lnTo>
                    <a:lnTo>
                      <a:pt x="4545" y="47"/>
                    </a:lnTo>
                    <a:lnTo>
                      <a:pt x="4461" y="74"/>
                    </a:lnTo>
                    <a:lnTo>
                      <a:pt x="4384" y="107"/>
                    </a:lnTo>
                    <a:lnTo>
                      <a:pt x="4318" y="146"/>
                    </a:lnTo>
                    <a:lnTo>
                      <a:pt x="4301" y="137"/>
                    </a:lnTo>
                    <a:lnTo>
                      <a:pt x="4284" y="129"/>
                    </a:lnTo>
                    <a:lnTo>
                      <a:pt x="4267" y="121"/>
                    </a:lnTo>
                    <a:lnTo>
                      <a:pt x="4249" y="115"/>
                    </a:lnTo>
                    <a:lnTo>
                      <a:pt x="4231" y="109"/>
                    </a:lnTo>
                    <a:lnTo>
                      <a:pt x="4213" y="104"/>
                    </a:lnTo>
                    <a:lnTo>
                      <a:pt x="4195" y="102"/>
                    </a:lnTo>
                    <a:lnTo>
                      <a:pt x="4177" y="101"/>
                    </a:lnTo>
                    <a:lnTo>
                      <a:pt x="4162" y="101"/>
                    </a:lnTo>
                    <a:lnTo>
                      <a:pt x="4149" y="102"/>
                    </a:lnTo>
                    <a:lnTo>
                      <a:pt x="4135" y="104"/>
                    </a:lnTo>
                    <a:lnTo>
                      <a:pt x="4123" y="107"/>
                    </a:lnTo>
                    <a:lnTo>
                      <a:pt x="4109" y="110"/>
                    </a:lnTo>
                    <a:lnTo>
                      <a:pt x="4096" y="114"/>
                    </a:lnTo>
                    <a:lnTo>
                      <a:pt x="4083" y="118"/>
                    </a:lnTo>
                    <a:lnTo>
                      <a:pt x="4071" y="123"/>
                    </a:lnTo>
                    <a:lnTo>
                      <a:pt x="4059" y="129"/>
                    </a:lnTo>
                    <a:lnTo>
                      <a:pt x="4047" y="134"/>
                    </a:lnTo>
                    <a:lnTo>
                      <a:pt x="4035" y="141"/>
                    </a:lnTo>
                    <a:lnTo>
                      <a:pt x="4023" y="148"/>
                    </a:lnTo>
                    <a:lnTo>
                      <a:pt x="4001" y="163"/>
                    </a:lnTo>
                    <a:lnTo>
                      <a:pt x="3979" y="180"/>
                    </a:lnTo>
                    <a:lnTo>
                      <a:pt x="3968" y="167"/>
                    </a:lnTo>
                    <a:lnTo>
                      <a:pt x="3955" y="155"/>
                    </a:lnTo>
                    <a:lnTo>
                      <a:pt x="3943" y="142"/>
                    </a:lnTo>
                    <a:lnTo>
                      <a:pt x="3930" y="130"/>
                    </a:lnTo>
                    <a:lnTo>
                      <a:pt x="3917" y="119"/>
                    </a:lnTo>
                    <a:lnTo>
                      <a:pt x="3903" y="110"/>
                    </a:lnTo>
                    <a:lnTo>
                      <a:pt x="3889" y="100"/>
                    </a:lnTo>
                    <a:lnTo>
                      <a:pt x="3874" y="92"/>
                    </a:lnTo>
                    <a:lnTo>
                      <a:pt x="3859" y="84"/>
                    </a:lnTo>
                    <a:lnTo>
                      <a:pt x="3843" y="77"/>
                    </a:lnTo>
                    <a:lnTo>
                      <a:pt x="3828" y="71"/>
                    </a:lnTo>
                    <a:lnTo>
                      <a:pt x="3811" y="66"/>
                    </a:lnTo>
                    <a:lnTo>
                      <a:pt x="3795" y="62"/>
                    </a:lnTo>
                    <a:lnTo>
                      <a:pt x="3778" y="60"/>
                    </a:lnTo>
                    <a:lnTo>
                      <a:pt x="3760" y="58"/>
                    </a:lnTo>
                    <a:lnTo>
                      <a:pt x="3743" y="56"/>
                    </a:lnTo>
                    <a:lnTo>
                      <a:pt x="3729" y="58"/>
                    </a:lnTo>
                    <a:lnTo>
                      <a:pt x="3716" y="58"/>
                    </a:lnTo>
                    <a:lnTo>
                      <a:pt x="3702" y="60"/>
                    </a:lnTo>
                    <a:lnTo>
                      <a:pt x="3689" y="62"/>
                    </a:lnTo>
                    <a:lnTo>
                      <a:pt x="3677" y="64"/>
                    </a:lnTo>
                    <a:lnTo>
                      <a:pt x="3664" y="67"/>
                    </a:lnTo>
                    <a:lnTo>
                      <a:pt x="3652" y="70"/>
                    </a:lnTo>
                    <a:lnTo>
                      <a:pt x="3639" y="75"/>
                    </a:lnTo>
                    <a:lnTo>
                      <a:pt x="3628" y="79"/>
                    </a:lnTo>
                    <a:lnTo>
                      <a:pt x="3616" y="84"/>
                    </a:lnTo>
                    <a:lnTo>
                      <a:pt x="3604" y="90"/>
                    </a:lnTo>
                    <a:lnTo>
                      <a:pt x="3593" y="96"/>
                    </a:lnTo>
                    <a:lnTo>
                      <a:pt x="3572" y="109"/>
                    </a:lnTo>
                    <a:lnTo>
                      <a:pt x="3552" y="125"/>
                    </a:lnTo>
                    <a:lnTo>
                      <a:pt x="3533" y="141"/>
                    </a:lnTo>
                    <a:lnTo>
                      <a:pt x="3514" y="159"/>
                    </a:lnTo>
                    <a:lnTo>
                      <a:pt x="3498" y="179"/>
                    </a:lnTo>
                    <a:lnTo>
                      <a:pt x="3483" y="199"/>
                    </a:lnTo>
                    <a:lnTo>
                      <a:pt x="3471" y="222"/>
                    </a:lnTo>
                    <a:lnTo>
                      <a:pt x="3459" y="245"/>
                    </a:lnTo>
                    <a:lnTo>
                      <a:pt x="3449" y="270"/>
                    </a:lnTo>
                    <a:lnTo>
                      <a:pt x="3442" y="294"/>
                    </a:lnTo>
                    <a:lnTo>
                      <a:pt x="3370" y="298"/>
                    </a:lnTo>
                    <a:lnTo>
                      <a:pt x="3297" y="303"/>
                    </a:lnTo>
                    <a:lnTo>
                      <a:pt x="3223" y="308"/>
                    </a:lnTo>
                    <a:lnTo>
                      <a:pt x="3148" y="315"/>
                    </a:lnTo>
                    <a:lnTo>
                      <a:pt x="3073" y="323"/>
                    </a:lnTo>
                    <a:lnTo>
                      <a:pt x="2997" y="331"/>
                    </a:lnTo>
                    <a:lnTo>
                      <a:pt x="2920" y="342"/>
                    </a:lnTo>
                    <a:lnTo>
                      <a:pt x="2842" y="354"/>
                    </a:lnTo>
                    <a:lnTo>
                      <a:pt x="2765" y="367"/>
                    </a:lnTo>
                    <a:lnTo>
                      <a:pt x="2688" y="380"/>
                    </a:lnTo>
                    <a:lnTo>
                      <a:pt x="2610" y="396"/>
                    </a:lnTo>
                    <a:lnTo>
                      <a:pt x="2533" y="413"/>
                    </a:lnTo>
                    <a:lnTo>
                      <a:pt x="2455" y="432"/>
                    </a:lnTo>
                    <a:lnTo>
                      <a:pt x="2378" y="452"/>
                    </a:lnTo>
                    <a:lnTo>
                      <a:pt x="2302" y="474"/>
                    </a:lnTo>
                    <a:lnTo>
                      <a:pt x="2227" y="499"/>
                    </a:lnTo>
                    <a:lnTo>
                      <a:pt x="2152" y="524"/>
                    </a:lnTo>
                    <a:lnTo>
                      <a:pt x="2078" y="552"/>
                    </a:lnTo>
                    <a:lnTo>
                      <a:pt x="2006" y="581"/>
                    </a:lnTo>
                    <a:lnTo>
                      <a:pt x="1934" y="613"/>
                    </a:lnTo>
                    <a:lnTo>
                      <a:pt x="1865" y="647"/>
                    </a:lnTo>
                    <a:lnTo>
                      <a:pt x="1797" y="682"/>
                    </a:lnTo>
                    <a:lnTo>
                      <a:pt x="1730" y="720"/>
                    </a:lnTo>
                    <a:lnTo>
                      <a:pt x="1664" y="760"/>
                    </a:lnTo>
                    <a:lnTo>
                      <a:pt x="1602" y="802"/>
                    </a:lnTo>
                    <a:lnTo>
                      <a:pt x="1540" y="847"/>
                    </a:lnTo>
                    <a:lnTo>
                      <a:pt x="1481" y="895"/>
                    </a:lnTo>
                    <a:lnTo>
                      <a:pt x="1424" y="945"/>
                    </a:lnTo>
                    <a:lnTo>
                      <a:pt x="1370" y="997"/>
                    </a:lnTo>
                    <a:lnTo>
                      <a:pt x="1318" y="1052"/>
                    </a:lnTo>
                    <a:lnTo>
                      <a:pt x="1269" y="1110"/>
                    </a:lnTo>
                    <a:lnTo>
                      <a:pt x="1223" y="1170"/>
                    </a:lnTo>
                    <a:lnTo>
                      <a:pt x="1222" y="1172"/>
                    </a:lnTo>
                    <a:lnTo>
                      <a:pt x="1215" y="1179"/>
                    </a:lnTo>
                    <a:lnTo>
                      <a:pt x="1205" y="1191"/>
                    </a:lnTo>
                    <a:lnTo>
                      <a:pt x="1191" y="1209"/>
                    </a:lnTo>
                    <a:lnTo>
                      <a:pt x="1174" y="1234"/>
                    </a:lnTo>
                    <a:lnTo>
                      <a:pt x="1152" y="1265"/>
                    </a:lnTo>
                    <a:lnTo>
                      <a:pt x="1130" y="1302"/>
                    </a:lnTo>
                    <a:lnTo>
                      <a:pt x="1104" y="1347"/>
                    </a:lnTo>
                    <a:lnTo>
                      <a:pt x="1077" y="1398"/>
                    </a:lnTo>
                    <a:lnTo>
                      <a:pt x="1048" y="1458"/>
                    </a:lnTo>
                    <a:lnTo>
                      <a:pt x="1032" y="1490"/>
                    </a:lnTo>
                    <a:lnTo>
                      <a:pt x="1017" y="1524"/>
                    </a:lnTo>
                    <a:lnTo>
                      <a:pt x="1002" y="1560"/>
                    </a:lnTo>
                    <a:lnTo>
                      <a:pt x="986" y="1598"/>
                    </a:lnTo>
                    <a:lnTo>
                      <a:pt x="970" y="1639"/>
                    </a:lnTo>
                    <a:lnTo>
                      <a:pt x="954" y="1682"/>
                    </a:lnTo>
                    <a:lnTo>
                      <a:pt x="938" y="1726"/>
                    </a:lnTo>
                    <a:lnTo>
                      <a:pt x="922" y="1773"/>
                    </a:lnTo>
                    <a:lnTo>
                      <a:pt x="906" y="1823"/>
                    </a:lnTo>
                    <a:lnTo>
                      <a:pt x="890" y="1874"/>
                    </a:lnTo>
                    <a:lnTo>
                      <a:pt x="874" y="1928"/>
                    </a:lnTo>
                    <a:lnTo>
                      <a:pt x="859" y="1984"/>
                    </a:lnTo>
                    <a:lnTo>
                      <a:pt x="831" y="1963"/>
                    </a:lnTo>
                    <a:lnTo>
                      <a:pt x="803" y="1945"/>
                    </a:lnTo>
                    <a:lnTo>
                      <a:pt x="789" y="1935"/>
                    </a:lnTo>
                    <a:lnTo>
                      <a:pt x="774" y="1928"/>
                    </a:lnTo>
                    <a:lnTo>
                      <a:pt x="759" y="1919"/>
                    </a:lnTo>
                    <a:lnTo>
                      <a:pt x="744" y="1913"/>
                    </a:lnTo>
                    <a:lnTo>
                      <a:pt x="728" y="1906"/>
                    </a:lnTo>
                    <a:lnTo>
                      <a:pt x="712" y="1901"/>
                    </a:lnTo>
                    <a:lnTo>
                      <a:pt x="696" y="1897"/>
                    </a:lnTo>
                    <a:lnTo>
                      <a:pt x="679" y="1894"/>
                    </a:lnTo>
                    <a:lnTo>
                      <a:pt x="662" y="1890"/>
                    </a:lnTo>
                    <a:lnTo>
                      <a:pt x="645" y="1889"/>
                    </a:lnTo>
                    <a:lnTo>
                      <a:pt x="626" y="1889"/>
                    </a:lnTo>
                    <a:lnTo>
                      <a:pt x="608" y="1890"/>
                    </a:lnTo>
                    <a:lnTo>
                      <a:pt x="586" y="1893"/>
                    </a:lnTo>
                    <a:lnTo>
                      <a:pt x="565" y="1897"/>
                    </a:lnTo>
                    <a:lnTo>
                      <a:pt x="543" y="1902"/>
                    </a:lnTo>
                    <a:lnTo>
                      <a:pt x="522" y="1909"/>
                    </a:lnTo>
                    <a:lnTo>
                      <a:pt x="502" y="1916"/>
                    </a:lnTo>
                    <a:lnTo>
                      <a:pt x="481" y="1924"/>
                    </a:lnTo>
                    <a:lnTo>
                      <a:pt x="461" y="1935"/>
                    </a:lnTo>
                    <a:lnTo>
                      <a:pt x="442" y="1946"/>
                    </a:lnTo>
                    <a:lnTo>
                      <a:pt x="424" y="1959"/>
                    </a:lnTo>
                    <a:lnTo>
                      <a:pt x="406" y="1972"/>
                    </a:lnTo>
                    <a:lnTo>
                      <a:pt x="387" y="1986"/>
                    </a:lnTo>
                    <a:lnTo>
                      <a:pt x="370" y="2002"/>
                    </a:lnTo>
                    <a:lnTo>
                      <a:pt x="354" y="2019"/>
                    </a:lnTo>
                    <a:lnTo>
                      <a:pt x="338" y="2037"/>
                    </a:lnTo>
                    <a:lnTo>
                      <a:pt x="323" y="2057"/>
                    </a:lnTo>
                    <a:lnTo>
                      <a:pt x="308" y="2077"/>
                    </a:lnTo>
                    <a:lnTo>
                      <a:pt x="294" y="2099"/>
                    </a:lnTo>
                    <a:lnTo>
                      <a:pt x="280" y="2124"/>
                    </a:lnTo>
                    <a:lnTo>
                      <a:pt x="267" y="2149"/>
                    </a:lnTo>
                    <a:lnTo>
                      <a:pt x="254" y="2177"/>
                    </a:lnTo>
                    <a:lnTo>
                      <a:pt x="241" y="2206"/>
                    </a:lnTo>
                    <a:lnTo>
                      <a:pt x="230" y="2236"/>
                    </a:lnTo>
                    <a:lnTo>
                      <a:pt x="218" y="2268"/>
                    </a:lnTo>
                    <a:lnTo>
                      <a:pt x="208" y="2300"/>
                    </a:lnTo>
                    <a:lnTo>
                      <a:pt x="198" y="2333"/>
                    </a:lnTo>
                    <a:lnTo>
                      <a:pt x="188" y="2368"/>
                    </a:lnTo>
                    <a:lnTo>
                      <a:pt x="179" y="2403"/>
                    </a:lnTo>
                    <a:lnTo>
                      <a:pt x="172" y="2438"/>
                    </a:lnTo>
                    <a:lnTo>
                      <a:pt x="164" y="2474"/>
                    </a:lnTo>
                    <a:lnTo>
                      <a:pt x="158" y="2512"/>
                    </a:lnTo>
                    <a:lnTo>
                      <a:pt x="152" y="2548"/>
                    </a:lnTo>
                    <a:lnTo>
                      <a:pt x="146" y="2585"/>
                    </a:lnTo>
                    <a:lnTo>
                      <a:pt x="142" y="2622"/>
                    </a:lnTo>
                    <a:lnTo>
                      <a:pt x="138" y="2660"/>
                    </a:lnTo>
                    <a:lnTo>
                      <a:pt x="135" y="2697"/>
                    </a:lnTo>
                    <a:lnTo>
                      <a:pt x="132" y="2734"/>
                    </a:lnTo>
                    <a:lnTo>
                      <a:pt x="131" y="2771"/>
                    </a:lnTo>
                    <a:lnTo>
                      <a:pt x="130" y="2807"/>
                    </a:lnTo>
                    <a:lnTo>
                      <a:pt x="131" y="2842"/>
                    </a:lnTo>
                    <a:lnTo>
                      <a:pt x="132" y="2876"/>
                    </a:lnTo>
                    <a:lnTo>
                      <a:pt x="133" y="2910"/>
                    </a:lnTo>
                    <a:lnTo>
                      <a:pt x="137" y="2943"/>
                    </a:lnTo>
                    <a:lnTo>
                      <a:pt x="140" y="2975"/>
                    </a:lnTo>
                    <a:lnTo>
                      <a:pt x="145" y="3006"/>
                    </a:lnTo>
                    <a:lnTo>
                      <a:pt x="151" y="3035"/>
                    </a:lnTo>
                    <a:lnTo>
                      <a:pt x="157" y="3064"/>
                    </a:lnTo>
                    <a:lnTo>
                      <a:pt x="163" y="3089"/>
                    </a:lnTo>
                    <a:lnTo>
                      <a:pt x="172" y="3115"/>
                    </a:lnTo>
                    <a:lnTo>
                      <a:pt x="180" y="3135"/>
                    </a:lnTo>
                    <a:lnTo>
                      <a:pt x="189" y="3154"/>
                    </a:lnTo>
                    <a:lnTo>
                      <a:pt x="199" y="3173"/>
                    </a:lnTo>
                    <a:lnTo>
                      <a:pt x="209" y="3192"/>
                    </a:lnTo>
                    <a:lnTo>
                      <a:pt x="221" y="3209"/>
                    </a:lnTo>
                    <a:lnTo>
                      <a:pt x="233" y="3226"/>
                    </a:lnTo>
                    <a:lnTo>
                      <a:pt x="247" y="3242"/>
                    </a:lnTo>
                    <a:lnTo>
                      <a:pt x="260" y="3258"/>
                    </a:lnTo>
                    <a:lnTo>
                      <a:pt x="275" y="3272"/>
                    </a:lnTo>
                    <a:lnTo>
                      <a:pt x="290" y="3286"/>
                    </a:lnTo>
                    <a:lnTo>
                      <a:pt x="307" y="3300"/>
                    </a:lnTo>
                    <a:lnTo>
                      <a:pt x="324" y="3313"/>
                    </a:lnTo>
                    <a:lnTo>
                      <a:pt x="343" y="3325"/>
                    </a:lnTo>
                    <a:lnTo>
                      <a:pt x="361" y="3335"/>
                    </a:lnTo>
                    <a:lnTo>
                      <a:pt x="380" y="3346"/>
                    </a:lnTo>
                    <a:lnTo>
                      <a:pt x="400" y="3356"/>
                    </a:lnTo>
                    <a:lnTo>
                      <a:pt x="415" y="3362"/>
                    </a:lnTo>
                    <a:lnTo>
                      <a:pt x="431" y="3367"/>
                    </a:lnTo>
                    <a:lnTo>
                      <a:pt x="446" y="3373"/>
                    </a:lnTo>
                    <a:lnTo>
                      <a:pt x="462" y="3377"/>
                    </a:lnTo>
                    <a:lnTo>
                      <a:pt x="478" y="3381"/>
                    </a:lnTo>
                    <a:lnTo>
                      <a:pt x="494" y="3384"/>
                    </a:lnTo>
                    <a:lnTo>
                      <a:pt x="510" y="3388"/>
                    </a:lnTo>
                    <a:lnTo>
                      <a:pt x="527" y="3390"/>
                    </a:lnTo>
                    <a:lnTo>
                      <a:pt x="560" y="3393"/>
                    </a:lnTo>
                    <a:lnTo>
                      <a:pt x="593" y="3394"/>
                    </a:lnTo>
                    <a:lnTo>
                      <a:pt x="627" y="3393"/>
                    </a:lnTo>
                    <a:lnTo>
                      <a:pt x="662" y="3390"/>
                    </a:lnTo>
                    <a:lnTo>
                      <a:pt x="659" y="3450"/>
                    </a:lnTo>
                    <a:lnTo>
                      <a:pt x="657" y="3512"/>
                    </a:lnTo>
                    <a:lnTo>
                      <a:pt x="655" y="3575"/>
                    </a:lnTo>
                    <a:lnTo>
                      <a:pt x="653" y="3637"/>
                    </a:lnTo>
                    <a:lnTo>
                      <a:pt x="651" y="3701"/>
                    </a:lnTo>
                    <a:lnTo>
                      <a:pt x="650" y="3765"/>
                    </a:lnTo>
                    <a:lnTo>
                      <a:pt x="650" y="3829"/>
                    </a:lnTo>
                    <a:lnTo>
                      <a:pt x="650" y="3894"/>
                    </a:lnTo>
                    <a:lnTo>
                      <a:pt x="650" y="3953"/>
                    </a:lnTo>
                    <a:lnTo>
                      <a:pt x="650" y="4013"/>
                    </a:lnTo>
                    <a:lnTo>
                      <a:pt x="651" y="4073"/>
                    </a:lnTo>
                    <a:lnTo>
                      <a:pt x="652" y="4134"/>
                    </a:lnTo>
                    <a:lnTo>
                      <a:pt x="653" y="4194"/>
                    </a:lnTo>
                    <a:lnTo>
                      <a:pt x="655" y="4255"/>
                    </a:lnTo>
                    <a:lnTo>
                      <a:pt x="657" y="4317"/>
                    </a:lnTo>
                    <a:lnTo>
                      <a:pt x="659" y="4379"/>
                    </a:lnTo>
                    <a:lnTo>
                      <a:pt x="621" y="4403"/>
                    </a:lnTo>
                    <a:lnTo>
                      <a:pt x="581" y="4431"/>
                    </a:lnTo>
                    <a:lnTo>
                      <a:pt x="536" y="4462"/>
                    </a:lnTo>
                    <a:lnTo>
                      <a:pt x="490" y="4496"/>
                    </a:lnTo>
                    <a:lnTo>
                      <a:pt x="441" y="4532"/>
                    </a:lnTo>
                    <a:lnTo>
                      <a:pt x="393" y="4571"/>
                    </a:lnTo>
                    <a:lnTo>
                      <a:pt x="344" y="4612"/>
                    </a:lnTo>
                    <a:lnTo>
                      <a:pt x="295" y="4655"/>
                    </a:lnTo>
                    <a:lnTo>
                      <a:pt x="271" y="4676"/>
                    </a:lnTo>
                    <a:lnTo>
                      <a:pt x="248" y="4698"/>
                    </a:lnTo>
                    <a:lnTo>
                      <a:pt x="225" y="4721"/>
                    </a:lnTo>
                    <a:lnTo>
                      <a:pt x="203" y="4744"/>
                    </a:lnTo>
                    <a:lnTo>
                      <a:pt x="181" y="4766"/>
                    </a:lnTo>
                    <a:lnTo>
                      <a:pt x="161" y="4790"/>
                    </a:lnTo>
                    <a:lnTo>
                      <a:pt x="142" y="4813"/>
                    </a:lnTo>
                    <a:lnTo>
                      <a:pt x="124" y="4838"/>
                    </a:lnTo>
                    <a:lnTo>
                      <a:pt x="106" y="4861"/>
                    </a:lnTo>
                    <a:lnTo>
                      <a:pt x="90" y="4886"/>
                    </a:lnTo>
                    <a:lnTo>
                      <a:pt x="75" y="4909"/>
                    </a:lnTo>
                    <a:lnTo>
                      <a:pt x="62" y="4934"/>
                    </a:lnTo>
                    <a:lnTo>
                      <a:pt x="50" y="4958"/>
                    </a:lnTo>
                    <a:lnTo>
                      <a:pt x="40" y="4982"/>
                    </a:lnTo>
                    <a:lnTo>
                      <a:pt x="31" y="5006"/>
                    </a:lnTo>
                    <a:lnTo>
                      <a:pt x="24" y="5030"/>
                    </a:lnTo>
                    <a:lnTo>
                      <a:pt x="18" y="5055"/>
                    </a:lnTo>
                    <a:lnTo>
                      <a:pt x="13" y="5083"/>
                    </a:lnTo>
                    <a:lnTo>
                      <a:pt x="10" y="5113"/>
                    </a:lnTo>
                    <a:lnTo>
                      <a:pt x="7" y="5143"/>
                    </a:lnTo>
                    <a:lnTo>
                      <a:pt x="3" y="5175"/>
                    </a:lnTo>
                    <a:lnTo>
                      <a:pt x="2" y="5209"/>
                    </a:lnTo>
                    <a:lnTo>
                      <a:pt x="1" y="5243"/>
                    </a:lnTo>
                    <a:lnTo>
                      <a:pt x="0" y="5278"/>
                    </a:lnTo>
                    <a:lnTo>
                      <a:pt x="1" y="5342"/>
                    </a:lnTo>
                    <a:lnTo>
                      <a:pt x="4" y="5408"/>
                    </a:lnTo>
                    <a:lnTo>
                      <a:pt x="9" y="5476"/>
                    </a:lnTo>
                    <a:lnTo>
                      <a:pt x="14" y="5543"/>
                    </a:lnTo>
                    <a:lnTo>
                      <a:pt x="20" y="5612"/>
                    </a:lnTo>
                    <a:lnTo>
                      <a:pt x="29" y="5680"/>
                    </a:lnTo>
                    <a:lnTo>
                      <a:pt x="36" y="5746"/>
                    </a:lnTo>
                    <a:lnTo>
                      <a:pt x="46" y="5810"/>
                    </a:lnTo>
                    <a:lnTo>
                      <a:pt x="56" y="5872"/>
                    </a:lnTo>
                    <a:lnTo>
                      <a:pt x="65" y="5929"/>
                    </a:lnTo>
                    <a:lnTo>
                      <a:pt x="74" y="5983"/>
                    </a:lnTo>
                    <a:lnTo>
                      <a:pt x="83" y="6032"/>
                    </a:lnTo>
                    <a:lnTo>
                      <a:pt x="92" y="6077"/>
                    </a:lnTo>
                    <a:lnTo>
                      <a:pt x="100" y="6114"/>
                    </a:lnTo>
                    <a:lnTo>
                      <a:pt x="108" y="6146"/>
                    </a:lnTo>
                    <a:lnTo>
                      <a:pt x="114" y="6171"/>
                    </a:lnTo>
                    <a:lnTo>
                      <a:pt x="129" y="6223"/>
                    </a:lnTo>
                    <a:lnTo>
                      <a:pt x="178" y="6247"/>
                    </a:lnTo>
                    <a:lnTo>
                      <a:pt x="208" y="6262"/>
                    </a:lnTo>
                    <a:lnTo>
                      <a:pt x="243" y="6279"/>
                    </a:lnTo>
                    <a:lnTo>
                      <a:pt x="284" y="6299"/>
                    </a:lnTo>
                    <a:lnTo>
                      <a:pt x="329" y="6320"/>
                    </a:lnTo>
                    <a:lnTo>
                      <a:pt x="380" y="6345"/>
                    </a:lnTo>
                    <a:lnTo>
                      <a:pt x="434" y="6370"/>
                    </a:lnTo>
                    <a:lnTo>
                      <a:pt x="494" y="6399"/>
                    </a:lnTo>
                    <a:lnTo>
                      <a:pt x="558" y="6428"/>
                    </a:lnTo>
                    <a:lnTo>
                      <a:pt x="627" y="6460"/>
                    </a:lnTo>
                    <a:lnTo>
                      <a:pt x="700" y="6493"/>
                    </a:lnTo>
                    <a:lnTo>
                      <a:pt x="778" y="6527"/>
                    </a:lnTo>
                    <a:lnTo>
                      <a:pt x="859" y="6563"/>
                    </a:lnTo>
                    <a:lnTo>
                      <a:pt x="944" y="6600"/>
                    </a:lnTo>
                    <a:lnTo>
                      <a:pt x="1033" y="6639"/>
                    </a:lnTo>
                    <a:lnTo>
                      <a:pt x="1126" y="6678"/>
                    </a:lnTo>
                    <a:lnTo>
                      <a:pt x="1223" y="6718"/>
                    </a:lnTo>
                    <a:lnTo>
                      <a:pt x="1241" y="6768"/>
                    </a:lnTo>
                    <a:lnTo>
                      <a:pt x="1260" y="6816"/>
                    </a:lnTo>
                    <a:lnTo>
                      <a:pt x="1280" y="6863"/>
                    </a:lnTo>
                    <a:lnTo>
                      <a:pt x="1301" y="6908"/>
                    </a:lnTo>
                    <a:lnTo>
                      <a:pt x="1323" y="6953"/>
                    </a:lnTo>
                    <a:lnTo>
                      <a:pt x="1345" y="6996"/>
                    </a:lnTo>
                    <a:lnTo>
                      <a:pt x="1368" y="7037"/>
                    </a:lnTo>
                    <a:lnTo>
                      <a:pt x="1392" y="7078"/>
                    </a:lnTo>
                    <a:lnTo>
                      <a:pt x="1417" y="7116"/>
                    </a:lnTo>
                    <a:lnTo>
                      <a:pt x="1441" y="7153"/>
                    </a:lnTo>
                    <a:lnTo>
                      <a:pt x="1467" y="7190"/>
                    </a:lnTo>
                    <a:lnTo>
                      <a:pt x="1494" y="7224"/>
                    </a:lnTo>
                    <a:lnTo>
                      <a:pt x="1520" y="7257"/>
                    </a:lnTo>
                    <a:lnTo>
                      <a:pt x="1548" y="7288"/>
                    </a:lnTo>
                    <a:lnTo>
                      <a:pt x="1576" y="7318"/>
                    </a:lnTo>
                    <a:lnTo>
                      <a:pt x="1605" y="7345"/>
                    </a:lnTo>
                    <a:lnTo>
                      <a:pt x="1634" y="7372"/>
                    </a:lnTo>
                    <a:lnTo>
                      <a:pt x="1662" y="7396"/>
                    </a:lnTo>
                    <a:lnTo>
                      <a:pt x="1692" y="7420"/>
                    </a:lnTo>
                    <a:lnTo>
                      <a:pt x="1723" y="7441"/>
                    </a:lnTo>
                    <a:lnTo>
                      <a:pt x="1753" y="7460"/>
                    </a:lnTo>
                    <a:lnTo>
                      <a:pt x="1784" y="7478"/>
                    </a:lnTo>
                    <a:lnTo>
                      <a:pt x="1816" y="7496"/>
                    </a:lnTo>
                    <a:lnTo>
                      <a:pt x="1848" y="7509"/>
                    </a:lnTo>
                    <a:lnTo>
                      <a:pt x="1880" y="7522"/>
                    </a:lnTo>
                    <a:lnTo>
                      <a:pt x="1912" y="7533"/>
                    </a:lnTo>
                    <a:lnTo>
                      <a:pt x="1944" y="7542"/>
                    </a:lnTo>
                    <a:lnTo>
                      <a:pt x="1977" y="7549"/>
                    </a:lnTo>
                    <a:lnTo>
                      <a:pt x="2010" y="7554"/>
                    </a:lnTo>
                    <a:lnTo>
                      <a:pt x="2043" y="7557"/>
                    </a:lnTo>
                    <a:lnTo>
                      <a:pt x="2076" y="7558"/>
                    </a:lnTo>
                    <a:lnTo>
                      <a:pt x="2109" y="7558"/>
                    </a:lnTo>
                    <a:lnTo>
                      <a:pt x="2131" y="7557"/>
                    </a:lnTo>
                    <a:lnTo>
                      <a:pt x="2151" y="7555"/>
                    </a:lnTo>
                    <a:lnTo>
                      <a:pt x="2171" y="7553"/>
                    </a:lnTo>
                    <a:lnTo>
                      <a:pt x="2191" y="7550"/>
                    </a:lnTo>
                    <a:lnTo>
                      <a:pt x="2211" y="7546"/>
                    </a:lnTo>
                    <a:lnTo>
                      <a:pt x="2231" y="7541"/>
                    </a:lnTo>
                    <a:lnTo>
                      <a:pt x="2250" y="7537"/>
                    </a:lnTo>
                    <a:lnTo>
                      <a:pt x="2269" y="7532"/>
                    </a:lnTo>
                    <a:lnTo>
                      <a:pt x="2289" y="7526"/>
                    </a:lnTo>
                    <a:lnTo>
                      <a:pt x="2308" y="7520"/>
                    </a:lnTo>
                    <a:lnTo>
                      <a:pt x="2327" y="7513"/>
                    </a:lnTo>
                    <a:lnTo>
                      <a:pt x="2345" y="7505"/>
                    </a:lnTo>
                    <a:lnTo>
                      <a:pt x="2364" y="7497"/>
                    </a:lnTo>
                    <a:lnTo>
                      <a:pt x="2382" y="7488"/>
                    </a:lnTo>
                    <a:lnTo>
                      <a:pt x="2401" y="7480"/>
                    </a:lnTo>
                    <a:lnTo>
                      <a:pt x="2418" y="7470"/>
                    </a:lnTo>
                    <a:lnTo>
                      <a:pt x="2436" y="7459"/>
                    </a:lnTo>
                    <a:lnTo>
                      <a:pt x="2453" y="7449"/>
                    </a:lnTo>
                    <a:lnTo>
                      <a:pt x="2470" y="7437"/>
                    </a:lnTo>
                    <a:lnTo>
                      <a:pt x="2487" y="7425"/>
                    </a:lnTo>
                    <a:lnTo>
                      <a:pt x="2504" y="7413"/>
                    </a:lnTo>
                    <a:lnTo>
                      <a:pt x="2521" y="7401"/>
                    </a:lnTo>
                    <a:lnTo>
                      <a:pt x="2537" y="7387"/>
                    </a:lnTo>
                    <a:lnTo>
                      <a:pt x="2553" y="7373"/>
                    </a:lnTo>
                    <a:lnTo>
                      <a:pt x="2569" y="7359"/>
                    </a:lnTo>
                    <a:lnTo>
                      <a:pt x="2585" y="7344"/>
                    </a:lnTo>
                    <a:lnTo>
                      <a:pt x="2600" y="7328"/>
                    </a:lnTo>
                    <a:lnTo>
                      <a:pt x="2615" y="7312"/>
                    </a:lnTo>
                    <a:lnTo>
                      <a:pt x="2645" y="7279"/>
                    </a:lnTo>
                    <a:lnTo>
                      <a:pt x="2674" y="7244"/>
                    </a:lnTo>
                    <a:lnTo>
                      <a:pt x="2793" y="7280"/>
                    </a:lnTo>
                    <a:lnTo>
                      <a:pt x="2912" y="7316"/>
                    </a:lnTo>
                    <a:lnTo>
                      <a:pt x="3029" y="7351"/>
                    </a:lnTo>
                    <a:lnTo>
                      <a:pt x="3146" y="7383"/>
                    </a:lnTo>
                    <a:lnTo>
                      <a:pt x="3262" y="7415"/>
                    </a:lnTo>
                    <a:lnTo>
                      <a:pt x="3376" y="7444"/>
                    </a:lnTo>
                    <a:lnTo>
                      <a:pt x="3489" y="7472"/>
                    </a:lnTo>
                    <a:lnTo>
                      <a:pt x="3602" y="7500"/>
                    </a:lnTo>
                    <a:lnTo>
                      <a:pt x="3713" y="7525"/>
                    </a:lnTo>
                    <a:lnTo>
                      <a:pt x="3824" y="7550"/>
                    </a:lnTo>
                    <a:lnTo>
                      <a:pt x="3933" y="7573"/>
                    </a:lnTo>
                    <a:lnTo>
                      <a:pt x="4040" y="7595"/>
                    </a:lnTo>
                    <a:lnTo>
                      <a:pt x="4148" y="7615"/>
                    </a:lnTo>
                    <a:lnTo>
                      <a:pt x="4254" y="7633"/>
                    </a:lnTo>
                    <a:lnTo>
                      <a:pt x="4359" y="7651"/>
                    </a:lnTo>
                    <a:lnTo>
                      <a:pt x="4463" y="7667"/>
                    </a:lnTo>
                    <a:lnTo>
                      <a:pt x="4565" y="7682"/>
                    </a:lnTo>
                    <a:lnTo>
                      <a:pt x="4668" y="7695"/>
                    </a:lnTo>
                    <a:lnTo>
                      <a:pt x="4768" y="7707"/>
                    </a:lnTo>
                    <a:lnTo>
                      <a:pt x="4867" y="7717"/>
                    </a:lnTo>
                    <a:lnTo>
                      <a:pt x="4965" y="7726"/>
                    </a:lnTo>
                    <a:lnTo>
                      <a:pt x="5064" y="7734"/>
                    </a:lnTo>
                    <a:lnTo>
                      <a:pt x="5160" y="7741"/>
                    </a:lnTo>
                    <a:lnTo>
                      <a:pt x="5254" y="7745"/>
                    </a:lnTo>
                    <a:lnTo>
                      <a:pt x="5348" y="7748"/>
                    </a:lnTo>
                    <a:lnTo>
                      <a:pt x="5441" y="7750"/>
                    </a:lnTo>
                    <a:lnTo>
                      <a:pt x="5533" y="7751"/>
                    </a:lnTo>
                    <a:lnTo>
                      <a:pt x="5624" y="7750"/>
                    </a:lnTo>
                    <a:lnTo>
                      <a:pt x="5712" y="7748"/>
                    </a:lnTo>
                    <a:lnTo>
                      <a:pt x="5801" y="7745"/>
                    </a:lnTo>
                    <a:lnTo>
                      <a:pt x="5887" y="7740"/>
                    </a:lnTo>
                    <a:lnTo>
                      <a:pt x="5974" y="7733"/>
                    </a:lnTo>
                    <a:lnTo>
                      <a:pt x="5982" y="7764"/>
                    </a:lnTo>
                    <a:lnTo>
                      <a:pt x="5992" y="7794"/>
                    </a:lnTo>
                    <a:lnTo>
                      <a:pt x="6002" y="7824"/>
                    </a:lnTo>
                    <a:lnTo>
                      <a:pt x="6013" y="7852"/>
                    </a:lnTo>
                    <a:lnTo>
                      <a:pt x="6024" y="7880"/>
                    </a:lnTo>
                    <a:lnTo>
                      <a:pt x="6037" y="7908"/>
                    </a:lnTo>
                    <a:lnTo>
                      <a:pt x="6049" y="7933"/>
                    </a:lnTo>
                    <a:lnTo>
                      <a:pt x="6064" y="7959"/>
                    </a:lnTo>
                    <a:lnTo>
                      <a:pt x="6080" y="7982"/>
                    </a:lnTo>
                    <a:lnTo>
                      <a:pt x="6097" y="8006"/>
                    </a:lnTo>
                    <a:lnTo>
                      <a:pt x="6106" y="8017"/>
                    </a:lnTo>
                    <a:lnTo>
                      <a:pt x="6115" y="8027"/>
                    </a:lnTo>
                    <a:lnTo>
                      <a:pt x="6125" y="8038"/>
                    </a:lnTo>
                    <a:lnTo>
                      <a:pt x="6136" y="8049"/>
                    </a:lnTo>
                    <a:lnTo>
                      <a:pt x="6146" y="8058"/>
                    </a:lnTo>
                    <a:lnTo>
                      <a:pt x="6158" y="8068"/>
                    </a:lnTo>
                    <a:lnTo>
                      <a:pt x="6170" y="8076"/>
                    </a:lnTo>
                    <a:lnTo>
                      <a:pt x="6182" y="8085"/>
                    </a:lnTo>
                    <a:lnTo>
                      <a:pt x="6194" y="8093"/>
                    </a:lnTo>
                    <a:lnTo>
                      <a:pt x="6207" y="8102"/>
                    </a:lnTo>
                    <a:lnTo>
                      <a:pt x="6221" y="8109"/>
                    </a:lnTo>
                    <a:lnTo>
                      <a:pt x="6236" y="8117"/>
                    </a:lnTo>
                    <a:lnTo>
                      <a:pt x="6883" y="8377"/>
                    </a:lnTo>
                    <a:lnTo>
                      <a:pt x="6910" y="8388"/>
                    </a:lnTo>
                    <a:lnTo>
                      <a:pt x="6939" y="8399"/>
                    </a:lnTo>
                    <a:lnTo>
                      <a:pt x="6968" y="8409"/>
                    </a:lnTo>
                    <a:lnTo>
                      <a:pt x="6998" y="8416"/>
                    </a:lnTo>
                    <a:lnTo>
                      <a:pt x="7029" y="8423"/>
                    </a:lnTo>
                    <a:lnTo>
                      <a:pt x="7059" y="8427"/>
                    </a:lnTo>
                    <a:lnTo>
                      <a:pt x="7091" y="8430"/>
                    </a:lnTo>
                    <a:lnTo>
                      <a:pt x="7123" y="8431"/>
                    </a:lnTo>
                    <a:lnTo>
                      <a:pt x="7155" y="8431"/>
                    </a:lnTo>
                    <a:lnTo>
                      <a:pt x="7188" y="8429"/>
                    </a:lnTo>
                    <a:lnTo>
                      <a:pt x="7221" y="8426"/>
                    </a:lnTo>
                    <a:lnTo>
                      <a:pt x="7254" y="8420"/>
                    </a:lnTo>
                    <a:lnTo>
                      <a:pt x="7288" y="8414"/>
                    </a:lnTo>
                    <a:lnTo>
                      <a:pt x="7322" y="8406"/>
                    </a:lnTo>
                    <a:lnTo>
                      <a:pt x="7356" y="8396"/>
                    </a:lnTo>
                    <a:lnTo>
                      <a:pt x="7391" y="8385"/>
                    </a:lnTo>
                    <a:lnTo>
                      <a:pt x="7428" y="8371"/>
                    </a:lnTo>
                    <a:lnTo>
                      <a:pt x="7464" y="8357"/>
                    </a:lnTo>
                    <a:lnTo>
                      <a:pt x="7501" y="8341"/>
                    </a:lnTo>
                    <a:lnTo>
                      <a:pt x="7538" y="8322"/>
                    </a:lnTo>
                    <a:lnTo>
                      <a:pt x="7574" y="8302"/>
                    </a:lnTo>
                    <a:lnTo>
                      <a:pt x="7610" y="8281"/>
                    </a:lnTo>
                    <a:lnTo>
                      <a:pt x="7646" y="8258"/>
                    </a:lnTo>
                    <a:lnTo>
                      <a:pt x="7683" y="8234"/>
                    </a:lnTo>
                    <a:lnTo>
                      <a:pt x="7719" y="8208"/>
                    </a:lnTo>
                    <a:lnTo>
                      <a:pt x="7755" y="8181"/>
                    </a:lnTo>
                    <a:lnTo>
                      <a:pt x="7790" y="8153"/>
                    </a:lnTo>
                    <a:lnTo>
                      <a:pt x="7827" y="8123"/>
                    </a:lnTo>
                    <a:lnTo>
                      <a:pt x="7862" y="8092"/>
                    </a:lnTo>
                    <a:lnTo>
                      <a:pt x="7897" y="8059"/>
                    </a:lnTo>
                    <a:lnTo>
                      <a:pt x="7931" y="8026"/>
                    </a:lnTo>
                    <a:lnTo>
                      <a:pt x="7966" y="7991"/>
                    </a:lnTo>
                    <a:lnTo>
                      <a:pt x="8000" y="7955"/>
                    </a:lnTo>
                    <a:lnTo>
                      <a:pt x="8034" y="7917"/>
                    </a:lnTo>
                    <a:lnTo>
                      <a:pt x="8067" y="7879"/>
                    </a:lnTo>
                    <a:lnTo>
                      <a:pt x="8100" y="7840"/>
                    </a:lnTo>
                    <a:lnTo>
                      <a:pt x="8132" y="7799"/>
                    </a:lnTo>
                    <a:lnTo>
                      <a:pt x="8164" y="7758"/>
                    </a:lnTo>
                    <a:lnTo>
                      <a:pt x="8195" y="7715"/>
                    </a:lnTo>
                    <a:lnTo>
                      <a:pt x="8226" y="7671"/>
                    </a:lnTo>
                    <a:lnTo>
                      <a:pt x="8256" y="7627"/>
                    </a:lnTo>
                    <a:lnTo>
                      <a:pt x="8284" y="7582"/>
                    </a:lnTo>
                    <a:lnTo>
                      <a:pt x="8313" y="7535"/>
                    </a:lnTo>
                    <a:lnTo>
                      <a:pt x="8342" y="7488"/>
                    </a:lnTo>
                    <a:lnTo>
                      <a:pt x="8370" y="7440"/>
                    </a:lnTo>
                    <a:lnTo>
                      <a:pt x="8396" y="7391"/>
                    </a:lnTo>
                    <a:lnTo>
                      <a:pt x="8422" y="7342"/>
                    </a:lnTo>
                    <a:lnTo>
                      <a:pt x="8447" y="7291"/>
                    </a:lnTo>
                    <a:lnTo>
                      <a:pt x="8449" y="7288"/>
                    </a:lnTo>
                    <a:lnTo>
                      <a:pt x="8453" y="7276"/>
                    </a:lnTo>
                    <a:lnTo>
                      <a:pt x="8460" y="7260"/>
                    </a:lnTo>
                    <a:lnTo>
                      <a:pt x="8470" y="7239"/>
                    </a:lnTo>
                    <a:lnTo>
                      <a:pt x="8481" y="7213"/>
                    </a:lnTo>
                    <a:lnTo>
                      <a:pt x="8492" y="7186"/>
                    </a:lnTo>
                    <a:lnTo>
                      <a:pt x="8504" y="7159"/>
                    </a:lnTo>
                    <a:lnTo>
                      <a:pt x="8516" y="7132"/>
                    </a:lnTo>
                    <a:lnTo>
                      <a:pt x="8524" y="7142"/>
                    </a:lnTo>
                    <a:lnTo>
                      <a:pt x="8530" y="7148"/>
                    </a:lnTo>
                    <a:lnTo>
                      <a:pt x="8545" y="7147"/>
                    </a:lnTo>
                    <a:lnTo>
                      <a:pt x="8582" y="7146"/>
                    </a:lnTo>
                    <a:lnTo>
                      <a:pt x="8628" y="7144"/>
                    </a:lnTo>
                    <a:lnTo>
                      <a:pt x="8672" y="7141"/>
                    </a:lnTo>
                    <a:lnTo>
                      <a:pt x="8672" y="7151"/>
                    </a:lnTo>
                    <a:lnTo>
                      <a:pt x="8672" y="7162"/>
                    </a:lnTo>
                    <a:lnTo>
                      <a:pt x="8671" y="7172"/>
                    </a:lnTo>
                    <a:lnTo>
                      <a:pt x="8671" y="7181"/>
                    </a:lnTo>
                    <a:lnTo>
                      <a:pt x="8672" y="7211"/>
                    </a:lnTo>
                    <a:lnTo>
                      <a:pt x="8672" y="7240"/>
                    </a:lnTo>
                    <a:lnTo>
                      <a:pt x="8674" y="7267"/>
                    </a:lnTo>
                    <a:lnTo>
                      <a:pt x="8675" y="7295"/>
                    </a:lnTo>
                    <a:lnTo>
                      <a:pt x="8678" y="7322"/>
                    </a:lnTo>
                    <a:lnTo>
                      <a:pt x="8680" y="7348"/>
                    </a:lnTo>
                    <a:lnTo>
                      <a:pt x="8684" y="7374"/>
                    </a:lnTo>
                    <a:lnTo>
                      <a:pt x="8689" y="7399"/>
                    </a:lnTo>
                    <a:lnTo>
                      <a:pt x="8693" y="7423"/>
                    </a:lnTo>
                    <a:lnTo>
                      <a:pt x="8698" y="7446"/>
                    </a:lnTo>
                    <a:lnTo>
                      <a:pt x="8704" y="7469"/>
                    </a:lnTo>
                    <a:lnTo>
                      <a:pt x="8710" y="7491"/>
                    </a:lnTo>
                    <a:lnTo>
                      <a:pt x="8716" y="7513"/>
                    </a:lnTo>
                    <a:lnTo>
                      <a:pt x="8724" y="7534"/>
                    </a:lnTo>
                    <a:lnTo>
                      <a:pt x="8733" y="7554"/>
                    </a:lnTo>
                    <a:lnTo>
                      <a:pt x="8740" y="7573"/>
                    </a:lnTo>
                    <a:lnTo>
                      <a:pt x="8750" y="7591"/>
                    </a:lnTo>
                    <a:lnTo>
                      <a:pt x="8759" y="7611"/>
                    </a:lnTo>
                    <a:lnTo>
                      <a:pt x="8769" y="7628"/>
                    </a:lnTo>
                    <a:lnTo>
                      <a:pt x="8779" y="7645"/>
                    </a:lnTo>
                    <a:lnTo>
                      <a:pt x="8790" y="7661"/>
                    </a:lnTo>
                    <a:lnTo>
                      <a:pt x="8802" y="7676"/>
                    </a:lnTo>
                    <a:lnTo>
                      <a:pt x="8815" y="7691"/>
                    </a:lnTo>
                    <a:lnTo>
                      <a:pt x="8827" y="7705"/>
                    </a:lnTo>
                    <a:lnTo>
                      <a:pt x="8840" y="7718"/>
                    </a:lnTo>
                    <a:lnTo>
                      <a:pt x="8854" y="7731"/>
                    </a:lnTo>
                    <a:lnTo>
                      <a:pt x="8868" y="7744"/>
                    </a:lnTo>
                    <a:lnTo>
                      <a:pt x="8883" y="7754"/>
                    </a:lnTo>
                    <a:lnTo>
                      <a:pt x="8899" y="7765"/>
                    </a:lnTo>
                    <a:lnTo>
                      <a:pt x="8915" y="7776"/>
                    </a:lnTo>
                    <a:lnTo>
                      <a:pt x="8931" y="7785"/>
                    </a:lnTo>
                    <a:lnTo>
                      <a:pt x="8948" y="7794"/>
                    </a:lnTo>
                    <a:lnTo>
                      <a:pt x="9459" y="8000"/>
                    </a:lnTo>
                    <a:lnTo>
                      <a:pt x="9481" y="8009"/>
                    </a:lnTo>
                    <a:lnTo>
                      <a:pt x="9505" y="8018"/>
                    </a:lnTo>
                    <a:lnTo>
                      <a:pt x="9529" y="8025"/>
                    </a:lnTo>
                    <a:lnTo>
                      <a:pt x="9554" y="8032"/>
                    </a:lnTo>
                    <a:lnTo>
                      <a:pt x="9579" y="8037"/>
                    </a:lnTo>
                    <a:lnTo>
                      <a:pt x="9604" y="8040"/>
                    </a:lnTo>
                    <a:lnTo>
                      <a:pt x="9631" y="8042"/>
                    </a:lnTo>
                    <a:lnTo>
                      <a:pt x="9656" y="8044"/>
                    </a:lnTo>
                    <a:lnTo>
                      <a:pt x="9683" y="8043"/>
                    </a:lnTo>
                    <a:lnTo>
                      <a:pt x="9711" y="8042"/>
                    </a:lnTo>
                    <a:lnTo>
                      <a:pt x="9737" y="8040"/>
                    </a:lnTo>
                    <a:lnTo>
                      <a:pt x="9765" y="8036"/>
                    </a:lnTo>
                    <a:lnTo>
                      <a:pt x="9793" y="8030"/>
                    </a:lnTo>
                    <a:lnTo>
                      <a:pt x="9821" y="8024"/>
                    </a:lnTo>
                    <a:lnTo>
                      <a:pt x="9850" y="8016"/>
                    </a:lnTo>
                    <a:lnTo>
                      <a:pt x="9878" y="8006"/>
                    </a:lnTo>
                    <a:lnTo>
                      <a:pt x="9907" y="7995"/>
                    </a:lnTo>
                    <a:lnTo>
                      <a:pt x="9936" y="7984"/>
                    </a:lnTo>
                    <a:lnTo>
                      <a:pt x="9966" y="7971"/>
                    </a:lnTo>
                    <a:lnTo>
                      <a:pt x="9995" y="7956"/>
                    </a:lnTo>
                    <a:lnTo>
                      <a:pt x="10024" y="7940"/>
                    </a:lnTo>
                    <a:lnTo>
                      <a:pt x="10053" y="7923"/>
                    </a:lnTo>
                    <a:lnTo>
                      <a:pt x="10083" y="7905"/>
                    </a:lnTo>
                    <a:lnTo>
                      <a:pt x="10112" y="7886"/>
                    </a:lnTo>
                    <a:lnTo>
                      <a:pt x="10141" y="7864"/>
                    </a:lnTo>
                    <a:lnTo>
                      <a:pt x="10170" y="7843"/>
                    </a:lnTo>
                    <a:lnTo>
                      <a:pt x="10198" y="7821"/>
                    </a:lnTo>
                    <a:lnTo>
                      <a:pt x="10227" y="7796"/>
                    </a:lnTo>
                    <a:lnTo>
                      <a:pt x="10255" y="7772"/>
                    </a:lnTo>
                    <a:lnTo>
                      <a:pt x="10284" y="7746"/>
                    </a:lnTo>
                    <a:lnTo>
                      <a:pt x="10311" y="7718"/>
                    </a:lnTo>
                    <a:lnTo>
                      <a:pt x="10339" y="7691"/>
                    </a:lnTo>
                    <a:lnTo>
                      <a:pt x="10366" y="7662"/>
                    </a:lnTo>
                    <a:lnTo>
                      <a:pt x="10393" y="7632"/>
                    </a:lnTo>
                    <a:lnTo>
                      <a:pt x="10419" y="7602"/>
                    </a:lnTo>
                    <a:lnTo>
                      <a:pt x="10446" y="7570"/>
                    </a:lnTo>
                    <a:lnTo>
                      <a:pt x="10472" y="7538"/>
                    </a:lnTo>
                    <a:lnTo>
                      <a:pt x="10497" y="7504"/>
                    </a:lnTo>
                    <a:lnTo>
                      <a:pt x="10522" y="7471"/>
                    </a:lnTo>
                    <a:lnTo>
                      <a:pt x="10546" y="7436"/>
                    </a:lnTo>
                    <a:lnTo>
                      <a:pt x="10571" y="7401"/>
                    </a:lnTo>
                    <a:lnTo>
                      <a:pt x="10594" y="7363"/>
                    </a:lnTo>
                    <a:lnTo>
                      <a:pt x="10618" y="7327"/>
                    </a:lnTo>
                    <a:lnTo>
                      <a:pt x="10640" y="7289"/>
                    </a:lnTo>
                    <a:lnTo>
                      <a:pt x="10661" y="7250"/>
                    </a:lnTo>
                    <a:lnTo>
                      <a:pt x="10683" y="7212"/>
                    </a:lnTo>
                    <a:lnTo>
                      <a:pt x="10703" y="7173"/>
                    </a:lnTo>
                    <a:lnTo>
                      <a:pt x="10723" y="7132"/>
                    </a:lnTo>
                    <a:lnTo>
                      <a:pt x="10725" y="7128"/>
                    </a:lnTo>
                    <a:lnTo>
                      <a:pt x="10731" y="7114"/>
                    </a:lnTo>
                    <a:lnTo>
                      <a:pt x="10739" y="7094"/>
                    </a:lnTo>
                    <a:lnTo>
                      <a:pt x="10750" y="7069"/>
                    </a:lnTo>
                    <a:lnTo>
                      <a:pt x="10762" y="7040"/>
                    </a:lnTo>
                    <a:lnTo>
                      <a:pt x="10775" y="7011"/>
                    </a:lnTo>
                    <a:lnTo>
                      <a:pt x="10786" y="6981"/>
                    </a:lnTo>
                    <a:lnTo>
                      <a:pt x="10798" y="6953"/>
                    </a:lnTo>
                    <a:lnTo>
                      <a:pt x="10819" y="6947"/>
                    </a:lnTo>
                    <a:lnTo>
                      <a:pt x="10871" y="6931"/>
                    </a:lnTo>
                    <a:lnTo>
                      <a:pt x="10942" y="6908"/>
                    </a:lnTo>
                    <a:lnTo>
                      <a:pt x="11023" y="6884"/>
                    </a:lnTo>
                    <a:lnTo>
                      <a:pt x="11103" y="6858"/>
                    </a:lnTo>
                    <a:lnTo>
                      <a:pt x="11174" y="6837"/>
                    </a:lnTo>
                    <a:lnTo>
                      <a:pt x="11223" y="6822"/>
                    </a:lnTo>
                    <a:lnTo>
                      <a:pt x="11242" y="6816"/>
                    </a:lnTo>
                    <a:lnTo>
                      <a:pt x="11259" y="6772"/>
                    </a:lnTo>
                    <a:lnTo>
                      <a:pt x="11277" y="6741"/>
                    </a:lnTo>
                    <a:lnTo>
                      <a:pt x="11318" y="6674"/>
                    </a:lnTo>
                    <a:lnTo>
                      <a:pt x="11376" y="6577"/>
                    </a:lnTo>
                    <a:lnTo>
                      <a:pt x="11450" y="6453"/>
                    </a:lnTo>
                    <a:lnTo>
                      <a:pt x="11536" y="6306"/>
                    </a:lnTo>
                    <a:lnTo>
                      <a:pt x="11632" y="6141"/>
                    </a:lnTo>
                    <a:lnTo>
                      <a:pt x="11735" y="5961"/>
                    </a:lnTo>
                    <a:lnTo>
                      <a:pt x="11842" y="5771"/>
                    </a:lnTo>
                    <a:lnTo>
                      <a:pt x="11897" y="5673"/>
                    </a:lnTo>
                    <a:lnTo>
                      <a:pt x="11951" y="5574"/>
                    </a:lnTo>
                    <a:lnTo>
                      <a:pt x="12005" y="5475"/>
                    </a:lnTo>
                    <a:lnTo>
                      <a:pt x="12058" y="5376"/>
                    </a:lnTo>
                    <a:lnTo>
                      <a:pt x="12110" y="5277"/>
                    </a:lnTo>
                    <a:lnTo>
                      <a:pt x="12161" y="5180"/>
                    </a:lnTo>
                    <a:lnTo>
                      <a:pt x="12211" y="5083"/>
                    </a:lnTo>
                    <a:lnTo>
                      <a:pt x="12257" y="4989"/>
                    </a:lnTo>
                    <a:lnTo>
                      <a:pt x="12301" y="4898"/>
                    </a:lnTo>
                    <a:lnTo>
                      <a:pt x="12343" y="4808"/>
                    </a:lnTo>
                    <a:lnTo>
                      <a:pt x="12381" y="4724"/>
                    </a:lnTo>
                    <a:lnTo>
                      <a:pt x="12416" y="4643"/>
                    </a:lnTo>
                    <a:lnTo>
                      <a:pt x="12447" y="4566"/>
                    </a:lnTo>
                    <a:lnTo>
                      <a:pt x="12474" y="4495"/>
                    </a:lnTo>
                    <a:lnTo>
                      <a:pt x="12496" y="4429"/>
                    </a:lnTo>
                    <a:lnTo>
                      <a:pt x="12514" y="4370"/>
                    </a:lnTo>
                    <a:lnTo>
                      <a:pt x="12518" y="4357"/>
                    </a:lnTo>
                    <a:lnTo>
                      <a:pt x="12525" y="4327"/>
                    </a:lnTo>
                    <a:lnTo>
                      <a:pt x="12530" y="4306"/>
                    </a:lnTo>
                    <a:lnTo>
                      <a:pt x="12533" y="4281"/>
                    </a:lnTo>
                    <a:lnTo>
                      <a:pt x="12535" y="4252"/>
                    </a:lnTo>
                    <a:lnTo>
                      <a:pt x="12536" y="4219"/>
                    </a:lnTo>
                    <a:lnTo>
                      <a:pt x="12536" y="4195"/>
                    </a:lnTo>
                    <a:lnTo>
                      <a:pt x="12534" y="4171"/>
                    </a:lnTo>
                    <a:lnTo>
                      <a:pt x="12532" y="4145"/>
                    </a:lnTo>
                    <a:lnTo>
                      <a:pt x="12528" y="4119"/>
                    </a:lnTo>
                    <a:lnTo>
                      <a:pt x="12524" y="4090"/>
                    </a:lnTo>
                    <a:lnTo>
                      <a:pt x="12518" y="4060"/>
                    </a:lnTo>
                    <a:lnTo>
                      <a:pt x="12510" y="4028"/>
                    </a:lnTo>
                    <a:lnTo>
                      <a:pt x="12502" y="3995"/>
                    </a:lnTo>
                    <a:lnTo>
                      <a:pt x="12491" y="3961"/>
                    </a:lnTo>
                    <a:lnTo>
                      <a:pt x="12478" y="3926"/>
                    </a:lnTo>
                    <a:lnTo>
                      <a:pt x="12463" y="3889"/>
                    </a:lnTo>
                    <a:lnTo>
                      <a:pt x="12447" y="3851"/>
                    </a:lnTo>
                    <a:lnTo>
                      <a:pt x="12429" y="3812"/>
                    </a:lnTo>
                    <a:lnTo>
                      <a:pt x="12408" y="3772"/>
                    </a:lnTo>
                    <a:lnTo>
                      <a:pt x="12384" y="3731"/>
                    </a:lnTo>
                    <a:lnTo>
                      <a:pt x="12359" y="3687"/>
                    </a:lnTo>
                    <a:lnTo>
                      <a:pt x="12331" y="3643"/>
                    </a:lnTo>
                    <a:lnTo>
                      <a:pt x="12300" y="3599"/>
                    </a:lnTo>
                    <a:lnTo>
                      <a:pt x="12266" y="3553"/>
                    </a:lnTo>
                    <a:lnTo>
                      <a:pt x="12229" y="3506"/>
                    </a:lnTo>
                    <a:lnTo>
                      <a:pt x="12189" y="3457"/>
                    </a:lnTo>
                    <a:lnTo>
                      <a:pt x="12147" y="3408"/>
                    </a:lnTo>
                    <a:lnTo>
                      <a:pt x="12100" y="3358"/>
                    </a:lnTo>
                    <a:lnTo>
                      <a:pt x="12050" y="3307"/>
                    </a:lnTo>
                    <a:lnTo>
                      <a:pt x="11997" y="3254"/>
                    </a:lnTo>
                    <a:lnTo>
                      <a:pt x="11940" y="3201"/>
                    </a:lnTo>
                    <a:lnTo>
                      <a:pt x="11879" y="3148"/>
                    </a:lnTo>
                    <a:lnTo>
                      <a:pt x="11815" y="3092"/>
                    </a:lnTo>
                    <a:lnTo>
                      <a:pt x="11746" y="3037"/>
                    </a:lnTo>
                    <a:lnTo>
                      <a:pt x="11674" y="2979"/>
                    </a:lnTo>
                    <a:lnTo>
                      <a:pt x="11597" y="2923"/>
                    </a:lnTo>
                    <a:lnTo>
                      <a:pt x="11516" y="28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9" name="Freeform 751"/>
              <p:cNvSpPr>
                <a:spLocks/>
              </p:cNvSpPr>
              <p:nvPr/>
            </p:nvSpPr>
            <p:spPr bwMode="auto">
              <a:xfrm rot="21062100">
                <a:off x="6870383" y="2641177"/>
                <a:ext cx="228721" cy="225566"/>
              </a:xfrm>
              <a:custGeom>
                <a:avLst/>
                <a:gdLst/>
                <a:ahLst/>
                <a:cxnLst>
                  <a:cxn ang="0">
                    <a:pos x="1924" y="404"/>
                  </a:cxn>
                  <a:cxn ang="0">
                    <a:pos x="1950" y="417"/>
                  </a:cxn>
                  <a:cxn ang="0">
                    <a:pos x="1975" y="433"/>
                  </a:cxn>
                  <a:cxn ang="0">
                    <a:pos x="2003" y="457"/>
                  </a:cxn>
                  <a:cxn ang="0">
                    <a:pos x="2033" y="489"/>
                  </a:cxn>
                  <a:cxn ang="0">
                    <a:pos x="2065" y="529"/>
                  </a:cxn>
                  <a:cxn ang="0">
                    <a:pos x="2096" y="579"/>
                  </a:cxn>
                  <a:cxn ang="0">
                    <a:pos x="2120" y="630"/>
                  </a:cxn>
                  <a:cxn ang="0">
                    <a:pos x="2137" y="677"/>
                  </a:cxn>
                  <a:cxn ang="0">
                    <a:pos x="2152" y="730"/>
                  </a:cxn>
                  <a:cxn ang="0">
                    <a:pos x="2165" y="787"/>
                  </a:cxn>
                  <a:cxn ang="0">
                    <a:pos x="2174" y="852"/>
                  </a:cxn>
                  <a:cxn ang="0">
                    <a:pos x="2181" y="922"/>
                  </a:cxn>
                  <a:cxn ang="0">
                    <a:pos x="2183" y="1001"/>
                  </a:cxn>
                  <a:cxn ang="0">
                    <a:pos x="2181" y="1086"/>
                  </a:cxn>
                  <a:cxn ang="0">
                    <a:pos x="2174" y="1179"/>
                  </a:cxn>
                  <a:cxn ang="0">
                    <a:pos x="2162" y="1279"/>
                  </a:cxn>
                  <a:cxn ang="0">
                    <a:pos x="2142" y="1388"/>
                  </a:cxn>
                  <a:cxn ang="0">
                    <a:pos x="2118" y="1505"/>
                  </a:cxn>
                  <a:cxn ang="0">
                    <a:pos x="2086" y="1631"/>
                  </a:cxn>
                  <a:cxn ang="0">
                    <a:pos x="2047" y="1766"/>
                  </a:cxn>
                  <a:cxn ang="0">
                    <a:pos x="1999" y="1910"/>
                  </a:cxn>
                  <a:cxn ang="0">
                    <a:pos x="1945" y="2064"/>
                  </a:cxn>
                  <a:cxn ang="0">
                    <a:pos x="1802" y="2119"/>
                  </a:cxn>
                  <a:cxn ang="0">
                    <a:pos x="1573" y="2065"/>
                  </a:cxn>
                  <a:cxn ang="0">
                    <a:pos x="1336" y="2007"/>
                  </a:cxn>
                  <a:cxn ang="0">
                    <a:pos x="1094" y="1947"/>
                  </a:cxn>
                  <a:cxn ang="0">
                    <a:pos x="848" y="1886"/>
                  </a:cxn>
                  <a:cxn ang="0">
                    <a:pos x="602" y="1822"/>
                  </a:cxn>
                  <a:cxn ang="0">
                    <a:pos x="357" y="1757"/>
                  </a:cxn>
                  <a:cxn ang="0">
                    <a:pos x="117" y="1691"/>
                  </a:cxn>
                  <a:cxn ang="0">
                    <a:pos x="4" y="1534"/>
                  </a:cxn>
                  <a:cxn ang="0">
                    <a:pos x="21" y="1304"/>
                  </a:cxn>
                  <a:cxn ang="0">
                    <a:pos x="46" y="1098"/>
                  </a:cxn>
                  <a:cxn ang="0">
                    <a:pos x="78" y="915"/>
                  </a:cxn>
                  <a:cxn ang="0">
                    <a:pos x="115" y="753"/>
                  </a:cxn>
                  <a:cxn ang="0">
                    <a:pos x="157" y="611"/>
                  </a:cxn>
                  <a:cxn ang="0">
                    <a:pos x="203" y="488"/>
                  </a:cxn>
                  <a:cxn ang="0">
                    <a:pos x="251" y="382"/>
                  </a:cxn>
                  <a:cxn ang="0">
                    <a:pos x="300" y="293"/>
                  </a:cxn>
                  <a:cxn ang="0">
                    <a:pos x="350" y="218"/>
                  </a:cxn>
                  <a:cxn ang="0">
                    <a:pos x="399" y="156"/>
                  </a:cxn>
                  <a:cxn ang="0">
                    <a:pos x="446" y="107"/>
                  </a:cxn>
                  <a:cxn ang="0">
                    <a:pos x="491" y="69"/>
                  </a:cxn>
                  <a:cxn ang="0">
                    <a:pos x="531" y="39"/>
                  </a:cxn>
                  <a:cxn ang="0">
                    <a:pos x="568" y="19"/>
                  </a:cxn>
                  <a:cxn ang="0">
                    <a:pos x="596" y="5"/>
                  </a:cxn>
                  <a:cxn ang="0">
                    <a:pos x="683" y="14"/>
                  </a:cxn>
                  <a:cxn ang="0">
                    <a:pos x="834" y="49"/>
                  </a:cxn>
                  <a:cxn ang="0">
                    <a:pos x="993" y="87"/>
                  </a:cxn>
                  <a:cxn ang="0">
                    <a:pos x="1157" y="131"/>
                  </a:cxn>
                  <a:cxn ang="0">
                    <a:pos x="1323" y="180"/>
                  </a:cxn>
                  <a:cxn ang="0">
                    <a:pos x="1492" y="235"/>
                  </a:cxn>
                  <a:cxn ang="0">
                    <a:pos x="1661" y="296"/>
                  </a:cxn>
                  <a:cxn ang="0">
                    <a:pos x="1831" y="364"/>
                  </a:cxn>
                </a:cxnLst>
                <a:rect l="0" t="0" r="r" b="b"/>
                <a:pathLst>
                  <a:path w="2183" h="2145">
                    <a:moveTo>
                      <a:pt x="1915" y="400"/>
                    </a:moveTo>
                    <a:lnTo>
                      <a:pt x="1924" y="404"/>
                    </a:lnTo>
                    <a:lnTo>
                      <a:pt x="1940" y="412"/>
                    </a:lnTo>
                    <a:lnTo>
                      <a:pt x="1950" y="417"/>
                    </a:lnTo>
                    <a:lnTo>
                      <a:pt x="1962" y="425"/>
                    </a:lnTo>
                    <a:lnTo>
                      <a:pt x="1975" y="433"/>
                    </a:lnTo>
                    <a:lnTo>
                      <a:pt x="1989" y="444"/>
                    </a:lnTo>
                    <a:lnTo>
                      <a:pt x="2003" y="457"/>
                    </a:lnTo>
                    <a:lnTo>
                      <a:pt x="2019" y="472"/>
                    </a:lnTo>
                    <a:lnTo>
                      <a:pt x="2033" y="489"/>
                    </a:lnTo>
                    <a:lnTo>
                      <a:pt x="2049" y="507"/>
                    </a:lnTo>
                    <a:lnTo>
                      <a:pt x="2065" y="529"/>
                    </a:lnTo>
                    <a:lnTo>
                      <a:pt x="2080" y="553"/>
                    </a:lnTo>
                    <a:lnTo>
                      <a:pt x="2096" y="579"/>
                    </a:lnTo>
                    <a:lnTo>
                      <a:pt x="2110" y="609"/>
                    </a:lnTo>
                    <a:lnTo>
                      <a:pt x="2120" y="630"/>
                    </a:lnTo>
                    <a:lnTo>
                      <a:pt x="2128" y="653"/>
                    </a:lnTo>
                    <a:lnTo>
                      <a:pt x="2137" y="677"/>
                    </a:lnTo>
                    <a:lnTo>
                      <a:pt x="2146" y="702"/>
                    </a:lnTo>
                    <a:lnTo>
                      <a:pt x="2152" y="730"/>
                    </a:lnTo>
                    <a:lnTo>
                      <a:pt x="2159" y="757"/>
                    </a:lnTo>
                    <a:lnTo>
                      <a:pt x="2165" y="787"/>
                    </a:lnTo>
                    <a:lnTo>
                      <a:pt x="2170" y="819"/>
                    </a:lnTo>
                    <a:lnTo>
                      <a:pt x="2174" y="852"/>
                    </a:lnTo>
                    <a:lnTo>
                      <a:pt x="2179" y="886"/>
                    </a:lnTo>
                    <a:lnTo>
                      <a:pt x="2181" y="922"/>
                    </a:lnTo>
                    <a:lnTo>
                      <a:pt x="2183" y="961"/>
                    </a:lnTo>
                    <a:lnTo>
                      <a:pt x="2183" y="1001"/>
                    </a:lnTo>
                    <a:lnTo>
                      <a:pt x="2183" y="1043"/>
                    </a:lnTo>
                    <a:lnTo>
                      <a:pt x="2181" y="1086"/>
                    </a:lnTo>
                    <a:lnTo>
                      <a:pt x="2179" y="1131"/>
                    </a:lnTo>
                    <a:lnTo>
                      <a:pt x="2174" y="1179"/>
                    </a:lnTo>
                    <a:lnTo>
                      <a:pt x="2168" y="1228"/>
                    </a:lnTo>
                    <a:lnTo>
                      <a:pt x="2162" y="1279"/>
                    </a:lnTo>
                    <a:lnTo>
                      <a:pt x="2153" y="1333"/>
                    </a:lnTo>
                    <a:lnTo>
                      <a:pt x="2142" y="1388"/>
                    </a:lnTo>
                    <a:lnTo>
                      <a:pt x="2132" y="1446"/>
                    </a:lnTo>
                    <a:lnTo>
                      <a:pt x="2118" y="1505"/>
                    </a:lnTo>
                    <a:lnTo>
                      <a:pt x="2103" y="1567"/>
                    </a:lnTo>
                    <a:lnTo>
                      <a:pt x="2086" y="1631"/>
                    </a:lnTo>
                    <a:lnTo>
                      <a:pt x="2068" y="1697"/>
                    </a:lnTo>
                    <a:lnTo>
                      <a:pt x="2047" y="1766"/>
                    </a:lnTo>
                    <a:lnTo>
                      <a:pt x="2024" y="1837"/>
                    </a:lnTo>
                    <a:lnTo>
                      <a:pt x="1999" y="1910"/>
                    </a:lnTo>
                    <a:lnTo>
                      <a:pt x="1973" y="1986"/>
                    </a:lnTo>
                    <a:lnTo>
                      <a:pt x="1945" y="2064"/>
                    </a:lnTo>
                    <a:lnTo>
                      <a:pt x="1914" y="2145"/>
                    </a:lnTo>
                    <a:lnTo>
                      <a:pt x="1802" y="2119"/>
                    </a:lnTo>
                    <a:lnTo>
                      <a:pt x="1689" y="2092"/>
                    </a:lnTo>
                    <a:lnTo>
                      <a:pt x="1573" y="2065"/>
                    </a:lnTo>
                    <a:lnTo>
                      <a:pt x="1455" y="2036"/>
                    </a:lnTo>
                    <a:lnTo>
                      <a:pt x="1336" y="2007"/>
                    </a:lnTo>
                    <a:lnTo>
                      <a:pt x="1215" y="1977"/>
                    </a:lnTo>
                    <a:lnTo>
                      <a:pt x="1094" y="1947"/>
                    </a:lnTo>
                    <a:lnTo>
                      <a:pt x="971" y="1917"/>
                    </a:lnTo>
                    <a:lnTo>
                      <a:pt x="848" y="1886"/>
                    </a:lnTo>
                    <a:lnTo>
                      <a:pt x="724" y="1854"/>
                    </a:lnTo>
                    <a:lnTo>
                      <a:pt x="602" y="1822"/>
                    </a:lnTo>
                    <a:lnTo>
                      <a:pt x="479" y="1789"/>
                    </a:lnTo>
                    <a:lnTo>
                      <a:pt x="357" y="1757"/>
                    </a:lnTo>
                    <a:lnTo>
                      <a:pt x="237" y="1724"/>
                    </a:lnTo>
                    <a:lnTo>
                      <a:pt x="117" y="1691"/>
                    </a:lnTo>
                    <a:lnTo>
                      <a:pt x="0" y="1659"/>
                    </a:lnTo>
                    <a:lnTo>
                      <a:pt x="4" y="1534"/>
                    </a:lnTo>
                    <a:lnTo>
                      <a:pt x="12" y="1416"/>
                    </a:lnTo>
                    <a:lnTo>
                      <a:pt x="21" y="1304"/>
                    </a:lnTo>
                    <a:lnTo>
                      <a:pt x="33" y="1198"/>
                    </a:lnTo>
                    <a:lnTo>
                      <a:pt x="46" y="1098"/>
                    </a:lnTo>
                    <a:lnTo>
                      <a:pt x="62" y="1003"/>
                    </a:lnTo>
                    <a:lnTo>
                      <a:pt x="78" y="915"/>
                    </a:lnTo>
                    <a:lnTo>
                      <a:pt x="96" y="832"/>
                    </a:lnTo>
                    <a:lnTo>
                      <a:pt x="115" y="753"/>
                    </a:lnTo>
                    <a:lnTo>
                      <a:pt x="136" y="679"/>
                    </a:lnTo>
                    <a:lnTo>
                      <a:pt x="157" y="611"/>
                    </a:lnTo>
                    <a:lnTo>
                      <a:pt x="179" y="547"/>
                    </a:lnTo>
                    <a:lnTo>
                      <a:pt x="203" y="488"/>
                    </a:lnTo>
                    <a:lnTo>
                      <a:pt x="226" y="433"/>
                    </a:lnTo>
                    <a:lnTo>
                      <a:pt x="251" y="382"/>
                    </a:lnTo>
                    <a:lnTo>
                      <a:pt x="275" y="335"/>
                    </a:lnTo>
                    <a:lnTo>
                      <a:pt x="300" y="293"/>
                    </a:lnTo>
                    <a:lnTo>
                      <a:pt x="325" y="253"/>
                    </a:lnTo>
                    <a:lnTo>
                      <a:pt x="350" y="218"/>
                    </a:lnTo>
                    <a:lnTo>
                      <a:pt x="374" y="185"/>
                    </a:lnTo>
                    <a:lnTo>
                      <a:pt x="399" y="156"/>
                    </a:lnTo>
                    <a:lnTo>
                      <a:pt x="423" y="130"/>
                    </a:lnTo>
                    <a:lnTo>
                      <a:pt x="446" y="107"/>
                    </a:lnTo>
                    <a:lnTo>
                      <a:pt x="469" y="86"/>
                    </a:lnTo>
                    <a:lnTo>
                      <a:pt x="491" y="69"/>
                    </a:lnTo>
                    <a:lnTo>
                      <a:pt x="512" y="53"/>
                    </a:lnTo>
                    <a:lnTo>
                      <a:pt x="531" y="39"/>
                    </a:lnTo>
                    <a:lnTo>
                      <a:pt x="551" y="28"/>
                    </a:lnTo>
                    <a:lnTo>
                      <a:pt x="568" y="19"/>
                    </a:lnTo>
                    <a:lnTo>
                      <a:pt x="583" y="11"/>
                    </a:lnTo>
                    <a:lnTo>
                      <a:pt x="596" y="5"/>
                    </a:lnTo>
                    <a:lnTo>
                      <a:pt x="609" y="0"/>
                    </a:lnTo>
                    <a:lnTo>
                      <a:pt x="683" y="14"/>
                    </a:lnTo>
                    <a:lnTo>
                      <a:pt x="757" y="32"/>
                    </a:lnTo>
                    <a:lnTo>
                      <a:pt x="834" y="49"/>
                    </a:lnTo>
                    <a:lnTo>
                      <a:pt x="913" y="67"/>
                    </a:lnTo>
                    <a:lnTo>
                      <a:pt x="993" y="87"/>
                    </a:lnTo>
                    <a:lnTo>
                      <a:pt x="1074" y="108"/>
                    </a:lnTo>
                    <a:lnTo>
                      <a:pt x="1157" y="131"/>
                    </a:lnTo>
                    <a:lnTo>
                      <a:pt x="1240" y="154"/>
                    </a:lnTo>
                    <a:lnTo>
                      <a:pt x="1323" y="180"/>
                    </a:lnTo>
                    <a:lnTo>
                      <a:pt x="1407" y="206"/>
                    </a:lnTo>
                    <a:lnTo>
                      <a:pt x="1492" y="235"/>
                    </a:lnTo>
                    <a:lnTo>
                      <a:pt x="1577" y="265"/>
                    </a:lnTo>
                    <a:lnTo>
                      <a:pt x="1661" y="296"/>
                    </a:lnTo>
                    <a:lnTo>
                      <a:pt x="1746" y="329"/>
                    </a:lnTo>
                    <a:lnTo>
                      <a:pt x="1831" y="364"/>
                    </a:lnTo>
                    <a:lnTo>
                      <a:pt x="1915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" name="Freeform 752"/>
              <p:cNvSpPr>
                <a:spLocks/>
              </p:cNvSpPr>
              <p:nvPr/>
            </p:nvSpPr>
            <p:spPr bwMode="auto">
              <a:xfrm rot="21062100">
                <a:off x="6776875" y="2650481"/>
                <a:ext cx="132500" cy="182976"/>
              </a:xfrm>
              <a:custGeom>
                <a:avLst/>
                <a:gdLst/>
                <a:ahLst/>
                <a:cxnLst>
                  <a:cxn ang="0">
                    <a:pos x="619" y="1715"/>
                  </a:cxn>
                  <a:cxn ang="0">
                    <a:pos x="430" y="1659"/>
                  </a:cxn>
                  <a:cxn ang="0">
                    <a:pos x="251" y="1606"/>
                  </a:cxn>
                  <a:cxn ang="0">
                    <a:pos x="81" y="1553"/>
                  </a:cxn>
                  <a:cxn ang="0">
                    <a:pos x="4" y="1456"/>
                  </a:cxn>
                  <a:cxn ang="0">
                    <a:pos x="14" y="1318"/>
                  </a:cxn>
                  <a:cxn ang="0">
                    <a:pos x="26" y="1187"/>
                  </a:cxn>
                  <a:cxn ang="0">
                    <a:pos x="41" y="1061"/>
                  </a:cxn>
                  <a:cxn ang="0">
                    <a:pos x="57" y="942"/>
                  </a:cxn>
                  <a:cxn ang="0">
                    <a:pos x="76" y="830"/>
                  </a:cxn>
                  <a:cxn ang="0">
                    <a:pos x="96" y="724"/>
                  </a:cxn>
                  <a:cxn ang="0">
                    <a:pos x="118" y="625"/>
                  </a:cxn>
                  <a:cxn ang="0">
                    <a:pos x="143" y="532"/>
                  </a:cxn>
                  <a:cxn ang="0">
                    <a:pos x="171" y="447"/>
                  </a:cxn>
                  <a:cxn ang="0">
                    <a:pos x="199" y="368"/>
                  </a:cxn>
                  <a:cxn ang="0">
                    <a:pos x="229" y="296"/>
                  </a:cxn>
                  <a:cxn ang="0">
                    <a:pos x="262" y="232"/>
                  </a:cxn>
                  <a:cxn ang="0">
                    <a:pos x="297" y="176"/>
                  </a:cxn>
                  <a:cxn ang="0">
                    <a:pos x="333" y="127"/>
                  </a:cxn>
                  <a:cxn ang="0">
                    <a:pos x="371" y="86"/>
                  </a:cxn>
                  <a:cxn ang="0">
                    <a:pos x="404" y="59"/>
                  </a:cxn>
                  <a:cxn ang="0">
                    <a:pos x="430" y="41"/>
                  </a:cxn>
                  <a:cxn ang="0">
                    <a:pos x="456" y="27"/>
                  </a:cxn>
                  <a:cxn ang="0">
                    <a:pos x="483" y="15"/>
                  </a:cxn>
                  <a:cxn ang="0">
                    <a:pos x="511" y="7"/>
                  </a:cxn>
                  <a:cxn ang="0">
                    <a:pos x="540" y="2"/>
                  </a:cxn>
                  <a:cxn ang="0">
                    <a:pos x="570" y="0"/>
                  </a:cxn>
                  <a:cxn ang="0">
                    <a:pos x="601" y="1"/>
                  </a:cxn>
                  <a:cxn ang="0">
                    <a:pos x="631" y="4"/>
                  </a:cxn>
                  <a:cxn ang="0">
                    <a:pos x="723" y="12"/>
                  </a:cxn>
                  <a:cxn ang="0">
                    <a:pos x="891" y="31"/>
                  </a:cxn>
                  <a:cxn ang="0">
                    <a:pos x="1121" y="63"/>
                  </a:cxn>
                  <a:cxn ang="0">
                    <a:pos x="1236" y="100"/>
                  </a:cxn>
                  <a:cxn ang="0">
                    <a:pos x="1195" y="138"/>
                  </a:cxn>
                  <a:cxn ang="0">
                    <a:pos x="1153" y="181"/>
                  </a:cxn>
                  <a:cxn ang="0">
                    <a:pos x="1111" y="232"/>
                  </a:cxn>
                  <a:cxn ang="0">
                    <a:pos x="1067" y="291"/>
                  </a:cxn>
                  <a:cxn ang="0">
                    <a:pos x="1024" y="359"/>
                  </a:cxn>
                  <a:cxn ang="0">
                    <a:pos x="983" y="436"/>
                  </a:cxn>
                  <a:cxn ang="0">
                    <a:pos x="942" y="523"/>
                  </a:cxn>
                  <a:cxn ang="0">
                    <a:pos x="903" y="620"/>
                  </a:cxn>
                  <a:cxn ang="0">
                    <a:pos x="866" y="729"/>
                  </a:cxn>
                  <a:cxn ang="0">
                    <a:pos x="832" y="849"/>
                  </a:cxn>
                  <a:cxn ang="0">
                    <a:pos x="801" y="982"/>
                  </a:cxn>
                  <a:cxn ang="0">
                    <a:pos x="775" y="1126"/>
                  </a:cxn>
                  <a:cxn ang="0">
                    <a:pos x="751" y="1284"/>
                  </a:cxn>
                  <a:cxn ang="0">
                    <a:pos x="733" y="1457"/>
                  </a:cxn>
                  <a:cxn ang="0">
                    <a:pos x="720" y="1643"/>
                  </a:cxn>
                </a:cxnLst>
                <a:rect l="0" t="0" r="r" b="b"/>
                <a:pathLst>
                  <a:path w="1256" h="1742">
                    <a:moveTo>
                      <a:pt x="716" y="1742"/>
                    </a:moveTo>
                    <a:lnTo>
                      <a:pt x="619" y="1715"/>
                    </a:lnTo>
                    <a:lnTo>
                      <a:pt x="524" y="1687"/>
                    </a:lnTo>
                    <a:lnTo>
                      <a:pt x="430" y="1659"/>
                    </a:lnTo>
                    <a:lnTo>
                      <a:pt x="339" y="1633"/>
                    </a:lnTo>
                    <a:lnTo>
                      <a:pt x="251" y="1606"/>
                    </a:lnTo>
                    <a:lnTo>
                      <a:pt x="164" y="1578"/>
                    </a:lnTo>
                    <a:lnTo>
                      <a:pt x="81" y="1553"/>
                    </a:lnTo>
                    <a:lnTo>
                      <a:pt x="0" y="1526"/>
                    </a:lnTo>
                    <a:lnTo>
                      <a:pt x="4" y="1456"/>
                    </a:lnTo>
                    <a:lnTo>
                      <a:pt x="9" y="1387"/>
                    </a:lnTo>
                    <a:lnTo>
                      <a:pt x="14" y="1318"/>
                    </a:lnTo>
                    <a:lnTo>
                      <a:pt x="20" y="1252"/>
                    </a:lnTo>
                    <a:lnTo>
                      <a:pt x="26" y="1187"/>
                    </a:lnTo>
                    <a:lnTo>
                      <a:pt x="33" y="1123"/>
                    </a:lnTo>
                    <a:lnTo>
                      <a:pt x="41" y="1061"/>
                    </a:lnTo>
                    <a:lnTo>
                      <a:pt x="48" y="1002"/>
                    </a:lnTo>
                    <a:lnTo>
                      <a:pt x="57" y="942"/>
                    </a:lnTo>
                    <a:lnTo>
                      <a:pt x="66" y="886"/>
                    </a:lnTo>
                    <a:lnTo>
                      <a:pt x="76" y="830"/>
                    </a:lnTo>
                    <a:lnTo>
                      <a:pt x="85" y="776"/>
                    </a:lnTo>
                    <a:lnTo>
                      <a:pt x="96" y="724"/>
                    </a:lnTo>
                    <a:lnTo>
                      <a:pt x="107" y="674"/>
                    </a:lnTo>
                    <a:lnTo>
                      <a:pt x="118" y="625"/>
                    </a:lnTo>
                    <a:lnTo>
                      <a:pt x="131" y="578"/>
                    </a:lnTo>
                    <a:lnTo>
                      <a:pt x="143" y="532"/>
                    </a:lnTo>
                    <a:lnTo>
                      <a:pt x="157" y="488"/>
                    </a:lnTo>
                    <a:lnTo>
                      <a:pt x="171" y="447"/>
                    </a:lnTo>
                    <a:lnTo>
                      <a:pt x="185" y="406"/>
                    </a:lnTo>
                    <a:lnTo>
                      <a:pt x="199" y="368"/>
                    </a:lnTo>
                    <a:lnTo>
                      <a:pt x="214" y="332"/>
                    </a:lnTo>
                    <a:lnTo>
                      <a:pt x="229" y="296"/>
                    </a:lnTo>
                    <a:lnTo>
                      <a:pt x="245" y="263"/>
                    </a:lnTo>
                    <a:lnTo>
                      <a:pt x="262" y="232"/>
                    </a:lnTo>
                    <a:lnTo>
                      <a:pt x="280" y="204"/>
                    </a:lnTo>
                    <a:lnTo>
                      <a:pt x="297" y="176"/>
                    </a:lnTo>
                    <a:lnTo>
                      <a:pt x="315" y="150"/>
                    </a:lnTo>
                    <a:lnTo>
                      <a:pt x="333" y="127"/>
                    </a:lnTo>
                    <a:lnTo>
                      <a:pt x="352" y="106"/>
                    </a:lnTo>
                    <a:lnTo>
                      <a:pt x="371" y="86"/>
                    </a:lnTo>
                    <a:lnTo>
                      <a:pt x="392" y="68"/>
                    </a:lnTo>
                    <a:lnTo>
                      <a:pt x="404" y="59"/>
                    </a:lnTo>
                    <a:lnTo>
                      <a:pt x="417" y="49"/>
                    </a:lnTo>
                    <a:lnTo>
                      <a:pt x="430" y="41"/>
                    </a:lnTo>
                    <a:lnTo>
                      <a:pt x="443" y="33"/>
                    </a:lnTo>
                    <a:lnTo>
                      <a:pt x="456" y="27"/>
                    </a:lnTo>
                    <a:lnTo>
                      <a:pt x="469" y="20"/>
                    </a:lnTo>
                    <a:lnTo>
                      <a:pt x="483" y="15"/>
                    </a:lnTo>
                    <a:lnTo>
                      <a:pt x="497" y="11"/>
                    </a:lnTo>
                    <a:lnTo>
                      <a:pt x="511" y="7"/>
                    </a:lnTo>
                    <a:lnTo>
                      <a:pt x="526" y="4"/>
                    </a:lnTo>
                    <a:lnTo>
                      <a:pt x="540" y="2"/>
                    </a:lnTo>
                    <a:lnTo>
                      <a:pt x="555" y="0"/>
                    </a:lnTo>
                    <a:lnTo>
                      <a:pt x="570" y="0"/>
                    </a:lnTo>
                    <a:lnTo>
                      <a:pt x="585" y="0"/>
                    </a:lnTo>
                    <a:lnTo>
                      <a:pt x="601" y="1"/>
                    </a:lnTo>
                    <a:lnTo>
                      <a:pt x="617" y="3"/>
                    </a:lnTo>
                    <a:lnTo>
                      <a:pt x="631" y="4"/>
                    </a:lnTo>
                    <a:lnTo>
                      <a:pt x="667" y="7"/>
                    </a:lnTo>
                    <a:lnTo>
                      <a:pt x="723" y="12"/>
                    </a:lnTo>
                    <a:lnTo>
                      <a:pt x="799" y="20"/>
                    </a:lnTo>
                    <a:lnTo>
                      <a:pt x="891" y="31"/>
                    </a:lnTo>
                    <a:lnTo>
                      <a:pt x="1000" y="45"/>
                    </a:lnTo>
                    <a:lnTo>
                      <a:pt x="1121" y="63"/>
                    </a:lnTo>
                    <a:lnTo>
                      <a:pt x="1256" y="84"/>
                    </a:lnTo>
                    <a:lnTo>
                      <a:pt x="1236" y="100"/>
                    </a:lnTo>
                    <a:lnTo>
                      <a:pt x="1216" y="118"/>
                    </a:lnTo>
                    <a:lnTo>
                      <a:pt x="1195" y="138"/>
                    </a:lnTo>
                    <a:lnTo>
                      <a:pt x="1175" y="158"/>
                    </a:lnTo>
                    <a:lnTo>
                      <a:pt x="1153" y="181"/>
                    </a:lnTo>
                    <a:lnTo>
                      <a:pt x="1132" y="206"/>
                    </a:lnTo>
                    <a:lnTo>
                      <a:pt x="1111" y="232"/>
                    </a:lnTo>
                    <a:lnTo>
                      <a:pt x="1089" y="260"/>
                    </a:lnTo>
                    <a:lnTo>
                      <a:pt x="1067" y="291"/>
                    </a:lnTo>
                    <a:lnTo>
                      <a:pt x="1046" y="324"/>
                    </a:lnTo>
                    <a:lnTo>
                      <a:pt x="1024" y="359"/>
                    </a:lnTo>
                    <a:lnTo>
                      <a:pt x="1004" y="397"/>
                    </a:lnTo>
                    <a:lnTo>
                      <a:pt x="983" y="436"/>
                    </a:lnTo>
                    <a:lnTo>
                      <a:pt x="962" y="479"/>
                    </a:lnTo>
                    <a:lnTo>
                      <a:pt x="942" y="523"/>
                    </a:lnTo>
                    <a:lnTo>
                      <a:pt x="922" y="570"/>
                    </a:lnTo>
                    <a:lnTo>
                      <a:pt x="903" y="620"/>
                    </a:lnTo>
                    <a:lnTo>
                      <a:pt x="884" y="674"/>
                    </a:lnTo>
                    <a:lnTo>
                      <a:pt x="866" y="729"/>
                    </a:lnTo>
                    <a:lnTo>
                      <a:pt x="849" y="788"/>
                    </a:lnTo>
                    <a:lnTo>
                      <a:pt x="832" y="849"/>
                    </a:lnTo>
                    <a:lnTo>
                      <a:pt x="816" y="913"/>
                    </a:lnTo>
                    <a:lnTo>
                      <a:pt x="801" y="982"/>
                    </a:lnTo>
                    <a:lnTo>
                      <a:pt x="787" y="1052"/>
                    </a:lnTo>
                    <a:lnTo>
                      <a:pt x="775" y="1126"/>
                    </a:lnTo>
                    <a:lnTo>
                      <a:pt x="763" y="1203"/>
                    </a:lnTo>
                    <a:lnTo>
                      <a:pt x="751" y="1284"/>
                    </a:lnTo>
                    <a:lnTo>
                      <a:pt x="741" y="1368"/>
                    </a:lnTo>
                    <a:lnTo>
                      <a:pt x="733" y="1457"/>
                    </a:lnTo>
                    <a:lnTo>
                      <a:pt x="727" y="1548"/>
                    </a:lnTo>
                    <a:lnTo>
                      <a:pt x="720" y="1643"/>
                    </a:lnTo>
                    <a:lnTo>
                      <a:pt x="716" y="174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1" name="Freeform 753"/>
              <p:cNvSpPr>
                <a:spLocks/>
              </p:cNvSpPr>
              <p:nvPr/>
            </p:nvSpPr>
            <p:spPr bwMode="auto">
              <a:xfrm rot="21062100">
                <a:off x="6999607" y="2157701"/>
                <a:ext cx="697203" cy="263423"/>
              </a:xfrm>
              <a:custGeom>
                <a:avLst/>
                <a:gdLst/>
                <a:ahLst/>
                <a:cxnLst>
                  <a:cxn ang="0">
                    <a:pos x="3306" y="608"/>
                  </a:cxn>
                  <a:cxn ang="0">
                    <a:pos x="3751" y="766"/>
                  </a:cxn>
                  <a:cxn ang="0">
                    <a:pos x="4177" y="946"/>
                  </a:cxn>
                  <a:cxn ang="0">
                    <a:pos x="4580" y="1141"/>
                  </a:cxn>
                  <a:cxn ang="0">
                    <a:pos x="4960" y="1345"/>
                  </a:cxn>
                  <a:cxn ang="0">
                    <a:pos x="5313" y="1555"/>
                  </a:cxn>
                  <a:cxn ang="0">
                    <a:pos x="5639" y="1765"/>
                  </a:cxn>
                  <a:cxn ang="0">
                    <a:pos x="5935" y="1971"/>
                  </a:cxn>
                  <a:cxn ang="0">
                    <a:pos x="6199" y="2166"/>
                  </a:cxn>
                  <a:cxn ang="0">
                    <a:pos x="6429" y="2347"/>
                  </a:cxn>
                  <a:cxn ang="0">
                    <a:pos x="6624" y="2507"/>
                  </a:cxn>
                  <a:cxn ang="0">
                    <a:pos x="6210" y="2325"/>
                  </a:cxn>
                  <a:cxn ang="0">
                    <a:pos x="5735" y="2134"/>
                  </a:cxn>
                  <a:cxn ang="0">
                    <a:pos x="5222" y="1938"/>
                  </a:cxn>
                  <a:cxn ang="0">
                    <a:pos x="4689" y="1742"/>
                  </a:cxn>
                  <a:cxn ang="0">
                    <a:pos x="4159" y="1554"/>
                  </a:cxn>
                  <a:cxn ang="0">
                    <a:pos x="3337" y="1272"/>
                  </a:cxn>
                  <a:cxn ang="0">
                    <a:pos x="2573" y="1018"/>
                  </a:cxn>
                  <a:cxn ang="0">
                    <a:pos x="2210" y="900"/>
                  </a:cxn>
                  <a:cxn ang="0">
                    <a:pos x="2093" y="813"/>
                  </a:cxn>
                  <a:cxn ang="0">
                    <a:pos x="1959" y="732"/>
                  </a:cxn>
                  <a:cxn ang="0">
                    <a:pos x="1811" y="657"/>
                  </a:cxn>
                  <a:cxn ang="0">
                    <a:pos x="1652" y="587"/>
                  </a:cxn>
                  <a:cxn ang="0">
                    <a:pos x="1485" y="524"/>
                  </a:cxn>
                  <a:cxn ang="0">
                    <a:pos x="1311" y="465"/>
                  </a:cxn>
                  <a:cxn ang="0">
                    <a:pos x="1133" y="413"/>
                  </a:cxn>
                  <a:cxn ang="0">
                    <a:pos x="954" y="366"/>
                  </a:cxn>
                  <a:cxn ang="0">
                    <a:pos x="603" y="290"/>
                  </a:cxn>
                  <a:cxn ang="0">
                    <a:pos x="478" y="226"/>
                  </a:cxn>
                  <a:cxn ang="0">
                    <a:pos x="446" y="168"/>
                  </a:cxn>
                  <a:cxn ang="0">
                    <a:pos x="401" y="120"/>
                  </a:cxn>
                  <a:cxn ang="0">
                    <a:pos x="344" y="85"/>
                  </a:cxn>
                  <a:cxn ang="0">
                    <a:pos x="280" y="63"/>
                  </a:cxn>
                  <a:cxn ang="0">
                    <a:pos x="219" y="60"/>
                  </a:cxn>
                  <a:cxn ang="0">
                    <a:pos x="176" y="66"/>
                  </a:cxn>
                  <a:cxn ang="0">
                    <a:pos x="134" y="81"/>
                  </a:cxn>
                  <a:cxn ang="0">
                    <a:pos x="97" y="102"/>
                  </a:cxn>
                  <a:cxn ang="0">
                    <a:pos x="62" y="128"/>
                  </a:cxn>
                  <a:cxn ang="0">
                    <a:pos x="32" y="159"/>
                  </a:cxn>
                  <a:cxn ang="0">
                    <a:pos x="8" y="120"/>
                  </a:cxn>
                  <a:cxn ang="0">
                    <a:pos x="102" y="56"/>
                  </a:cxn>
                  <a:cxn ang="0">
                    <a:pos x="308" y="11"/>
                  </a:cxn>
                  <a:cxn ang="0">
                    <a:pos x="566" y="1"/>
                  </a:cxn>
                  <a:cxn ang="0">
                    <a:pos x="864" y="21"/>
                  </a:cxn>
                  <a:cxn ang="0">
                    <a:pos x="1188" y="63"/>
                  </a:cxn>
                  <a:cxn ang="0">
                    <a:pos x="1528" y="125"/>
                  </a:cxn>
                  <a:cxn ang="0">
                    <a:pos x="1868" y="200"/>
                  </a:cxn>
                  <a:cxn ang="0">
                    <a:pos x="2198" y="282"/>
                  </a:cxn>
                  <a:cxn ang="0">
                    <a:pos x="2505" y="365"/>
                  </a:cxn>
                  <a:cxn ang="0">
                    <a:pos x="2776" y="445"/>
                  </a:cxn>
                  <a:cxn ang="0">
                    <a:pos x="3000" y="515"/>
                  </a:cxn>
                </a:cxnLst>
                <a:rect l="0" t="0" r="r" b="b"/>
                <a:pathLst>
                  <a:path w="6624" h="2507">
                    <a:moveTo>
                      <a:pt x="3000" y="515"/>
                    </a:moveTo>
                    <a:lnTo>
                      <a:pt x="3154" y="560"/>
                    </a:lnTo>
                    <a:lnTo>
                      <a:pt x="3306" y="608"/>
                    </a:lnTo>
                    <a:lnTo>
                      <a:pt x="3457" y="658"/>
                    </a:lnTo>
                    <a:lnTo>
                      <a:pt x="3605" y="711"/>
                    </a:lnTo>
                    <a:lnTo>
                      <a:pt x="3751" y="766"/>
                    </a:lnTo>
                    <a:lnTo>
                      <a:pt x="3896" y="824"/>
                    </a:lnTo>
                    <a:lnTo>
                      <a:pt x="4037" y="885"/>
                    </a:lnTo>
                    <a:lnTo>
                      <a:pt x="4177" y="946"/>
                    </a:lnTo>
                    <a:lnTo>
                      <a:pt x="4313" y="1009"/>
                    </a:lnTo>
                    <a:lnTo>
                      <a:pt x="4449" y="1074"/>
                    </a:lnTo>
                    <a:lnTo>
                      <a:pt x="4580" y="1141"/>
                    </a:lnTo>
                    <a:lnTo>
                      <a:pt x="4709" y="1208"/>
                    </a:lnTo>
                    <a:lnTo>
                      <a:pt x="4836" y="1276"/>
                    </a:lnTo>
                    <a:lnTo>
                      <a:pt x="4960" y="1345"/>
                    </a:lnTo>
                    <a:lnTo>
                      <a:pt x="5080" y="1415"/>
                    </a:lnTo>
                    <a:lnTo>
                      <a:pt x="5199" y="1485"/>
                    </a:lnTo>
                    <a:lnTo>
                      <a:pt x="5313" y="1555"/>
                    </a:lnTo>
                    <a:lnTo>
                      <a:pt x="5425" y="1625"/>
                    </a:lnTo>
                    <a:lnTo>
                      <a:pt x="5534" y="1696"/>
                    </a:lnTo>
                    <a:lnTo>
                      <a:pt x="5639" y="1765"/>
                    </a:lnTo>
                    <a:lnTo>
                      <a:pt x="5741" y="1834"/>
                    </a:lnTo>
                    <a:lnTo>
                      <a:pt x="5840" y="1903"/>
                    </a:lnTo>
                    <a:lnTo>
                      <a:pt x="5935" y="1971"/>
                    </a:lnTo>
                    <a:lnTo>
                      <a:pt x="6027" y="2037"/>
                    </a:lnTo>
                    <a:lnTo>
                      <a:pt x="6114" y="2103"/>
                    </a:lnTo>
                    <a:lnTo>
                      <a:pt x="6199" y="2166"/>
                    </a:lnTo>
                    <a:lnTo>
                      <a:pt x="6279" y="2229"/>
                    </a:lnTo>
                    <a:lnTo>
                      <a:pt x="6356" y="2288"/>
                    </a:lnTo>
                    <a:lnTo>
                      <a:pt x="6429" y="2347"/>
                    </a:lnTo>
                    <a:lnTo>
                      <a:pt x="6498" y="2402"/>
                    </a:lnTo>
                    <a:lnTo>
                      <a:pt x="6563" y="2455"/>
                    </a:lnTo>
                    <a:lnTo>
                      <a:pt x="6624" y="2507"/>
                    </a:lnTo>
                    <a:lnTo>
                      <a:pt x="6494" y="2448"/>
                    </a:lnTo>
                    <a:lnTo>
                      <a:pt x="6355" y="2387"/>
                    </a:lnTo>
                    <a:lnTo>
                      <a:pt x="6210" y="2325"/>
                    </a:lnTo>
                    <a:lnTo>
                      <a:pt x="6058" y="2263"/>
                    </a:lnTo>
                    <a:lnTo>
                      <a:pt x="5900" y="2199"/>
                    </a:lnTo>
                    <a:lnTo>
                      <a:pt x="5735" y="2134"/>
                    </a:lnTo>
                    <a:lnTo>
                      <a:pt x="5568" y="2069"/>
                    </a:lnTo>
                    <a:lnTo>
                      <a:pt x="5396" y="2003"/>
                    </a:lnTo>
                    <a:lnTo>
                      <a:pt x="5222" y="1938"/>
                    </a:lnTo>
                    <a:lnTo>
                      <a:pt x="5045" y="1872"/>
                    </a:lnTo>
                    <a:lnTo>
                      <a:pt x="4867" y="1807"/>
                    </a:lnTo>
                    <a:lnTo>
                      <a:pt x="4689" y="1742"/>
                    </a:lnTo>
                    <a:lnTo>
                      <a:pt x="4512" y="1679"/>
                    </a:lnTo>
                    <a:lnTo>
                      <a:pt x="4335" y="1616"/>
                    </a:lnTo>
                    <a:lnTo>
                      <a:pt x="4159" y="1554"/>
                    </a:lnTo>
                    <a:lnTo>
                      <a:pt x="3987" y="1493"/>
                    </a:lnTo>
                    <a:lnTo>
                      <a:pt x="3652" y="1378"/>
                    </a:lnTo>
                    <a:lnTo>
                      <a:pt x="3337" y="1272"/>
                    </a:lnTo>
                    <a:lnTo>
                      <a:pt x="3049" y="1175"/>
                    </a:lnTo>
                    <a:lnTo>
                      <a:pt x="2792" y="1089"/>
                    </a:lnTo>
                    <a:lnTo>
                      <a:pt x="2573" y="1018"/>
                    </a:lnTo>
                    <a:lnTo>
                      <a:pt x="2399" y="961"/>
                    </a:lnTo>
                    <a:lnTo>
                      <a:pt x="2277" y="921"/>
                    </a:lnTo>
                    <a:lnTo>
                      <a:pt x="2210" y="900"/>
                    </a:lnTo>
                    <a:lnTo>
                      <a:pt x="2173" y="870"/>
                    </a:lnTo>
                    <a:lnTo>
                      <a:pt x="2134" y="841"/>
                    </a:lnTo>
                    <a:lnTo>
                      <a:pt x="2093" y="813"/>
                    </a:lnTo>
                    <a:lnTo>
                      <a:pt x="2050" y="786"/>
                    </a:lnTo>
                    <a:lnTo>
                      <a:pt x="2006" y="758"/>
                    </a:lnTo>
                    <a:lnTo>
                      <a:pt x="1959" y="732"/>
                    </a:lnTo>
                    <a:lnTo>
                      <a:pt x="1912" y="707"/>
                    </a:lnTo>
                    <a:lnTo>
                      <a:pt x="1863" y="681"/>
                    </a:lnTo>
                    <a:lnTo>
                      <a:pt x="1811" y="657"/>
                    </a:lnTo>
                    <a:lnTo>
                      <a:pt x="1760" y="633"/>
                    </a:lnTo>
                    <a:lnTo>
                      <a:pt x="1707" y="610"/>
                    </a:lnTo>
                    <a:lnTo>
                      <a:pt x="1652" y="587"/>
                    </a:lnTo>
                    <a:lnTo>
                      <a:pt x="1598" y="565"/>
                    </a:lnTo>
                    <a:lnTo>
                      <a:pt x="1541" y="544"/>
                    </a:lnTo>
                    <a:lnTo>
                      <a:pt x="1485" y="524"/>
                    </a:lnTo>
                    <a:lnTo>
                      <a:pt x="1427" y="503"/>
                    </a:lnTo>
                    <a:lnTo>
                      <a:pt x="1370" y="484"/>
                    </a:lnTo>
                    <a:lnTo>
                      <a:pt x="1311" y="465"/>
                    </a:lnTo>
                    <a:lnTo>
                      <a:pt x="1252" y="447"/>
                    </a:lnTo>
                    <a:lnTo>
                      <a:pt x="1193" y="430"/>
                    </a:lnTo>
                    <a:lnTo>
                      <a:pt x="1133" y="413"/>
                    </a:lnTo>
                    <a:lnTo>
                      <a:pt x="1073" y="397"/>
                    </a:lnTo>
                    <a:lnTo>
                      <a:pt x="1013" y="381"/>
                    </a:lnTo>
                    <a:lnTo>
                      <a:pt x="954" y="366"/>
                    </a:lnTo>
                    <a:lnTo>
                      <a:pt x="835" y="338"/>
                    </a:lnTo>
                    <a:lnTo>
                      <a:pt x="718" y="313"/>
                    </a:lnTo>
                    <a:lnTo>
                      <a:pt x="603" y="290"/>
                    </a:lnTo>
                    <a:lnTo>
                      <a:pt x="491" y="270"/>
                    </a:lnTo>
                    <a:lnTo>
                      <a:pt x="485" y="248"/>
                    </a:lnTo>
                    <a:lnTo>
                      <a:pt x="478" y="226"/>
                    </a:lnTo>
                    <a:lnTo>
                      <a:pt x="468" y="206"/>
                    </a:lnTo>
                    <a:lnTo>
                      <a:pt x="458" y="187"/>
                    </a:lnTo>
                    <a:lnTo>
                      <a:pt x="446" y="168"/>
                    </a:lnTo>
                    <a:lnTo>
                      <a:pt x="432" y="151"/>
                    </a:lnTo>
                    <a:lnTo>
                      <a:pt x="417" y="135"/>
                    </a:lnTo>
                    <a:lnTo>
                      <a:pt x="401" y="120"/>
                    </a:lnTo>
                    <a:lnTo>
                      <a:pt x="383" y="106"/>
                    </a:lnTo>
                    <a:lnTo>
                      <a:pt x="365" y="94"/>
                    </a:lnTo>
                    <a:lnTo>
                      <a:pt x="344" y="85"/>
                    </a:lnTo>
                    <a:lnTo>
                      <a:pt x="324" y="76"/>
                    </a:lnTo>
                    <a:lnTo>
                      <a:pt x="303" y="69"/>
                    </a:lnTo>
                    <a:lnTo>
                      <a:pt x="280" y="63"/>
                    </a:lnTo>
                    <a:lnTo>
                      <a:pt x="257" y="61"/>
                    </a:lnTo>
                    <a:lnTo>
                      <a:pt x="233" y="59"/>
                    </a:lnTo>
                    <a:lnTo>
                      <a:pt x="219" y="60"/>
                    </a:lnTo>
                    <a:lnTo>
                      <a:pt x="205" y="61"/>
                    </a:lnTo>
                    <a:lnTo>
                      <a:pt x="190" y="63"/>
                    </a:lnTo>
                    <a:lnTo>
                      <a:pt x="176" y="66"/>
                    </a:lnTo>
                    <a:lnTo>
                      <a:pt x="162" y="71"/>
                    </a:lnTo>
                    <a:lnTo>
                      <a:pt x="148" y="75"/>
                    </a:lnTo>
                    <a:lnTo>
                      <a:pt x="134" y="81"/>
                    </a:lnTo>
                    <a:lnTo>
                      <a:pt x="121" y="87"/>
                    </a:lnTo>
                    <a:lnTo>
                      <a:pt x="109" y="94"/>
                    </a:lnTo>
                    <a:lnTo>
                      <a:pt x="97" y="102"/>
                    </a:lnTo>
                    <a:lnTo>
                      <a:pt x="84" y="110"/>
                    </a:lnTo>
                    <a:lnTo>
                      <a:pt x="73" y="119"/>
                    </a:lnTo>
                    <a:lnTo>
                      <a:pt x="62" y="128"/>
                    </a:lnTo>
                    <a:lnTo>
                      <a:pt x="51" y="138"/>
                    </a:lnTo>
                    <a:lnTo>
                      <a:pt x="41" y="148"/>
                    </a:lnTo>
                    <a:lnTo>
                      <a:pt x="32" y="159"/>
                    </a:lnTo>
                    <a:lnTo>
                      <a:pt x="24" y="146"/>
                    </a:lnTo>
                    <a:lnTo>
                      <a:pt x="17" y="132"/>
                    </a:lnTo>
                    <a:lnTo>
                      <a:pt x="8" y="120"/>
                    </a:lnTo>
                    <a:lnTo>
                      <a:pt x="0" y="108"/>
                    </a:lnTo>
                    <a:lnTo>
                      <a:pt x="47" y="79"/>
                    </a:lnTo>
                    <a:lnTo>
                      <a:pt x="102" y="56"/>
                    </a:lnTo>
                    <a:lnTo>
                      <a:pt x="164" y="37"/>
                    </a:lnTo>
                    <a:lnTo>
                      <a:pt x="233" y="22"/>
                    </a:lnTo>
                    <a:lnTo>
                      <a:pt x="308" y="11"/>
                    </a:lnTo>
                    <a:lnTo>
                      <a:pt x="389" y="5"/>
                    </a:lnTo>
                    <a:lnTo>
                      <a:pt x="475" y="0"/>
                    </a:lnTo>
                    <a:lnTo>
                      <a:pt x="566" y="1"/>
                    </a:lnTo>
                    <a:lnTo>
                      <a:pt x="661" y="5"/>
                    </a:lnTo>
                    <a:lnTo>
                      <a:pt x="761" y="11"/>
                    </a:lnTo>
                    <a:lnTo>
                      <a:pt x="864" y="21"/>
                    </a:lnTo>
                    <a:lnTo>
                      <a:pt x="970" y="32"/>
                    </a:lnTo>
                    <a:lnTo>
                      <a:pt x="1077" y="47"/>
                    </a:lnTo>
                    <a:lnTo>
                      <a:pt x="1188" y="63"/>
                    </a:lnTo>
                    <a:lnTo>
                      <a:pt x="1300" y="82"/>
                    </a:lnTo>
                    <a:lnTo>
                      <a:pt x="1413" y="103"/>
                    </a:lnTo>
                    <a:lnTo>
                      <a:pt x="1528" y="125"/>
                    </a:lnTo>
                    <a:lnTo>
                      <a:pt x="1641" y="148"/>
                    </a:lnTo>
                    <a:lnTo>
                      <a:pt x="1755" y="174"/>
                    </a:lnTo>
                    <a:lnTo>
                      <a:pt x="1868" y="200"/>
                    </a:lnTo>
                    <a:lnTo>
                      <a:pt x="1980" y="226"/>
                    </a:lnTo>
                    <a:lnTo>
                      <a:pt x="2090" y="254"/>
                    </a:lnTo>
                    <a:lnTo>
                      <a:pt x="2198" y="282"/>
                    </a:lnTo>
                    <a:lnTo>
                      <a:pt x="2303" y="309"/>
                    </a:lnTo>
                    <a:lnTo>
                      <a:pt x="2406" y="337"/>
                    </a:lnTo>
                    <a:lnTo>
                      <a:pt x="2505" y="365"/>
                    </a:lnTo>
                    <a:lnTo>
                      <a:pt x="2600" y="392"/>
                    </a:lnTo>
                    <a:lnTo>
                      <a:pt x="2691" y="419"/>
                    </a:lnTo>
                    <a:lnTo>
                      <a:pt x="2776" y="445"/>
                    </a:lnTo>
                    <a:lnTo>
                      <a:pt x="2857" y="469"/>
                    </a:lnTo>
                    <a:lnTo>
                      <a:pt x="2932" y="493"/>
                    </a:lnTo>
                    <a:lnTo>
                      <a:pt x="3000" y="5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2" name="Freeform 754"/>
              <p:cNvSpPr>
                <a:spLocks/>
              </p:cNvSpPr>
              <p:nvPr/>
            </p:nvSpPr>
            <p:spPr bwMode="auto">
              <a:xfrm rot="21062100">
                <a:off x="7144577" y="2155801"/>
                <a:ext cx="552084" cy="253959"/>
              </a:xfrm>
              <a:custGeom>
                <a:avLst/>
                <a:gdLst/>
                <a:ahLst/>
                <a:cxnLst>
                  <a:cxn ang="0">
                    <a:pos x="5187" y="2359"/>
                  </a:cxn>
                  <a:cxn ang="0">
                    <a:pos x="5053" y="2251"/>
                  </a:cxn>
                  <a:cxn ang="0">
                    <a:pos x="4903" y="2133"/>
                  </a:cxn>
                  <a:cxn ang="0">
                    <a:pos x="4738" y="2007"/>
                  </a:cxn>
                  <a:cxn ang="0">
                    <a:pos x="4559" y="1875"/>
                  </a:cxn>
                  <a:cxn ang="0">
                    <a:pos x="4365" y="1738"/>
                  </a:cxn>
                  <a:cxn ang="0">
                    <a:pos x="4158" y="1600"/>
                  </a:cxn>
                  <a:cxn ang="0">
                    <a:pos x="3937" y="1459"/>
                  </a:cxn>
                  <a:cxn ang="0">
                    <a:pos x="3704" y="1319"/>
                  </a:cxn>
                  <a:cxn ang="0">
                    <a:pos x="3460" y="1180"/>
                  </a:cxn>
                  <a:cxn ang="0">
                    <a:pos x="3204" y="1045"/>
                  </a:cxn>
                  <a:cxn ang="0">
                    <a:pos x="2937" y="913"/>
                  </a:cxn>
                  <a:cxn ang="0">
                    <a:pos x="2661" y="789"/>
                  </a:cxn>
                  <a:cxn ang="0">
                    <a:pos x="2375" y="670"/>
                  </a:cxn>
                  <a:cxn ang="0">
                    <a:pos x="2081" y="562"/>
                  </a:cxn>
                  <a:cxn ang="0">
                    <a:pos x="1778" y="464"/>
                  </a:cxn>
                  <a:cxn ang="0">
                    <a:pos x="1553" y="397"/>
                  </a:cxn>
                  <a:cxn ang="0">
                    <a:pos x="1396" y="348"/>
                  </a:cxn>
                  <a:cxn ang="0">
                    <a:pos x="1214" y="293"/>
                  </a:cxn>
                  <a:cxn ang="0">
                    <a:pos x="1016" y="237"/>
                  </a:cxn>
                  <a:cxn ang="0">
                    <a:pos x="802" y="180"/>
                  </a:cxn>
                  <a:cxn ang="0">
                    <a:pos x="578" y="124"/>
                  </a:cxn>
                  <a:cxn ang="0">
                    <a:pos x="348" y="71"/>
                  </a:cxn>
                  <a:cxn ang="0">
                    <a:pos x="115" y="23"/>
                  </a:cxn>
                  <a:cxn ang="0">
                    <a:pos x="29" y="11"/>
                  </a:cxn>
                  <a:cxn ang="0">
                    <a:pos x="88" y="33"/>
                  </a:cxn>
                  <a:cxn ang="0">
                    <a:pos x="146" y="59"/>
                  </a:cxn>
                  <a:cxn ang="0">
                    <a:pos x="205" y="87"/>
                  </a:cxn>
                  <a:cxn ang="0">
                    <a:pos x="263" y="119"/>
                  </a:cxn>
                  <a:cxn ang="0">
                    <a:pos x="320" y="153"/>
                  </a:cxn>
                  <a:cxn ang="0">
                    <a:pos x="377" y="191"/>
                  </a:cxn>
                  <a:cxn ang="0">
                    <a:pos x="431" y="233"/>
                  </a:cxn>
                  <a:cxn ang="0">
                    <a:pos x="483" y="278"/>
                  </a:cxn>
                  <a:cxn ang="0">
                    <a:pos x="532" y="327"/>
                  </a:cxn>
                  <a:cxn ang="0">
                    <a:pos x="579" y="381"/>
                  </a:cxn>
                  <a:cxn ang="0">
                    <a:pos x="623" y="438"/>
                  </a:cxn>
                  <a:cxn ang="0">
                    <a:pos x="663" y="499"/>
                  </a:cxn>
                  <a:cxn ang="0">
                    <a:pos x="698" y="566"/>
                  </a:cxn>
                  <a:cxn ang="0">
                    <a:pos x="729" y="636"/>
                  </a:cxn>
                  <a:cxn ang="0">
                    <a:pos x="755" y="712"/>
                  </a:cxn>
                  <a:cxn ang="0">
                    <a:pos x="783" y="764"/>
                  </a:cxn>
                  <a:cxn ang="0">
                    <a:pos x="817" y="791"/>
                  </a:cxn>
                  <a:cxn ang="0">
                    <a:pos x="901" y="825"/>
                  </a:cxn>
                  <a:cxn ang="0">
                    <a:pos x="1197" y="922"/>
                  </a:cxn>
                  <a:cxn ang="0">
                    <a:pos x="1673" y="1079"/>
                  </a:cxn>
                  <a:cxn ang="0">
                    <a:pos x="2276" y="1282"/>
                  </a:cxn>
                  <a:cxn ang="0">
                    <a:pos x="2783" y="1458"/>
                  </a:cxn>
                  <a:cxn ang="0">
                    <a:pos x="3136" y="1583"/>
                  </a:cxn>
                  <a:cxn ang="0">
                    <a:pos x="3491" y="1711"/>
                  </a:cxn>
                  <a:cxn ang="0">
                    <a:pos x="3846" y="1842"/>
                  </a:cxn>
                  <a:cxn ang="0">
                    <a:pos x="4192" y="1973"/>
                  </a:cxn>
                  <a:cxn ang="0">
                    <a:pos x="4524" y="2103"/>
                  </a:cxn>
                  <a:cxn ang="0">
                    <a:pos x="4834" y="2229"/>
                  </a:cxn>
                  <a:cxn ang="0">
                    <a:pos x="5118" y="2352"/>
                  </a:cxn>
                </a:cxnLst>
                <a:rect l="0" t="0" r="r" b="b"/>
                <a:pathLst>
                  <a:path w="5248" h="2411">
                    <a:moveTo>
                      <a:pt x="5248" y="2411"/>
                    </a:moveTo>
                    <a:lnTo>
                      <a:pt x="5187" y="2359"/>
                    </a:lnTo>
                    <a:lnTo>
                      <a:pt x="5122" y="2306"/>
                    </a:lnTo>
                    <a:lnTo>
                      <a:pt x="5053" y="2251"/>
                    </a:lnTo>
                    <a:lnTo>
                      <a:pt x="4980" y="2192"/>
                    </a:lnTo>
                    <a:lnTo>
                      <a:pt x="4903" y="2133"/>
                    </a:lnTo>
                    <a:lnTo>
                      <a:pt x="4823" y="2070"/>
                    </a:lnTo>
                    <a:lnTo>
                      <a:pt x="4738" y="2007"/>
                    </a:lnTo>
                    <a:lnTo>
                      <a:pt x="4651" y="1941"/>
                    </a:lnTo>
                    <a:lnTo>
                      <a:pt x="4559" y="1875"/>
                    </a:lnTo>
                    <a:lnTo>
                      <a:pt x="4464" y="1807"/>
                    </a:lnTo>
                    <a:lnTo>
                      <a:pt x="4365" y="1738"/>
                    </a:lnTo>
                    <a:lnTo>
                      <a:pt x="4263" y="1669"/>
                    </a:lnTo>
                    <a:lnTo>
                      <a:pt x="4158" y="1600"/>
                    </a:lnTo>
                    <a:lnTo>
                      <a:pt x="4049" y="1529"/>
                    </a:lnTo>
                    <a:lnTo>
                      <a:pt x="3937" y="1459"/>
                    </a:lnTo>
                    <a:lnTo>
                      <a:pt x="3823" y="1389"/>
                    </a:lnTo>
                    <a:lnTo>
                      <a:pt x="3704" y="1319"/>
                    </a:lnTo>
                    <a:lnTo>
                      <a:pt x="3584" y="1249"/>
                    </a:lnTo>
                    <a:lnTo>
                      <a:pt x="3460" y="1180"/>
                    </a:lnTo>
                    <a:lnTo>
                      <a:pt x="3333" y="1112"/>
                    </a:lnTo>
                    <a:lnTo>
                      <a:pt x="3204" y="1045"/>
                    </a:lnTo>
                    <a:lnTo>
                      <a:pt x="3073" y="978"/>
                    </a:lnTo>
                    <a:lnTo>
                      <a:pt x="2937" y="913"/>
                    </a:lnTo>
                    <a:lnTo>
                      <a:pt x="2801" y="850"/>
                    </a:lnTo>
                    <a:lnTo>
                      <a:pt x="2661" y="789"/>
                    </a:lnTo>
                    <a:lnTo>
                      <a:pt x="2520" y="728"/>
                    </a:lnTo>
                    <a:lnTo>
                      <a:pt x="2375" y="670"/>
                    </a:lnTo>
                    <a:lnTo>
                      <a:pt x="2229" y="615"/>
                    </a:lnTo>
                    <a:lnTo>
                      <a:pt x="2081" y="562"/>
                    </a:lnTo>
                    <a:lnTo>
                      <a:pt x="1930" y="512"/>
                    </a:lnTo>
                    <a:lnTo>
                      <a:pt x="1778" y="464"/>
                    </a:lnTo>
                    <a:lnTo>
                      <a:pt x="1624" y="419"/>
                    </a:lnTo>
                    <a:lnTo>
                      <a:pt x="1553" y="397"/>
                    </a:lnTo>
                    <a:lnTo>
                      <a:pt x="1478" y="372"/>
                    </a:lnTo>
                    <a:lnTo>
                      <a:pt x="1396" y="348"/>
                    </a:lnTo>
                    <a:lnTo>
                      <a:pt x="1307" y="321"/>
                    </a:lnTo>
                    <a:lnTo>
                      <a:pt x="1214" y="293"/>
                    </a:lnTo>
                    <a:lnTo>
                      <a:pt x="1117" y="266"/>
                    </a:lnTo>
                    <a:lnTo>
                      <a:pt x="1016" y="237"/>
                    </a:lnTo>
                    <a:lnTo>
                      <a:pt x="910" y="209"/>
                    </a:lnTo>
                    <a:lnTo>
                      <a:pt x="802" y="180"/>
                    </a:lnTo>
                    <a:lnTo>
                      <a:pt x="691" y="152"/>
                    </a:lnTo>
                    <a:lnTo>
                      <a:pt x="578" y="124"/>
                    </a:lnTo>
                    <a:lnTo>
                      <a:pt x="464" y="97"/>
                    </a:lnTo>
                    <a:lnTo>
                      <a:pt x="348" y="71"/>
                    </a:lnTo>
                    <a:lnTo>
                      <a:pt x="232" y="46"/>
                    </a:lnTo>
                    <a:lnTo>
                      <a:pt x="115" y="23"/>
                    </a:lnTo>
                    <a:lnTo>
                      <a:pt x="0" y="0"/>
                    </a:lnTo>
                    <a:lnTo>
                      <a:pt x="29" y="11"/>
                    </a:lnTo>
                    <a:lnTo>
                      <a:pt x="58" y="22"/>
                    </a:lnTo>
                    <a:lnTo>
                      <a:pt x="88" y="33"/>
                    </a:lnTo>
                    <a:lnTo>
                      <a:pt x="116" y="45"/>
                    </a:lnTo>
                    <a:lnTo>
                      <a:pt x="146" y="59"/>
                    </a:lnTo>
                    <a:lnTo>
                      <a:pt x="175" y="73"/>
                    </a:lnTo>
                    <a:lnTo>
                      <a:pt x="205" y="87"/>
                    </a:lnTo>
                    <a:lnTo>
                      <a:pt x="234" y="103"/>
                    </a:lnTo>
                    <a:lnTo>
                      <a:pt x="263" y="119"/>
                    </a:lnTo>
                    <a:lnTo>
                      <a:pt x="291" y="136"/>
                    </a:lnTo>
                    <a:lnTo>
                      <a:pt x="320" y="153"/>
                    </a:lnTo>
                    <a:lnTo>
                      <a:pt x="349" y="172"/>
                    </a:lnTo>
                    <a:lnTo>
                      <a:pt x="377" y="191"/>
                    </a:lnTo>
                    <a:lnTo>
                      <a:pt x="403" y="211"/>
                    </a:lnTo>
                    <a:lnTo>
                      <a:pt x="431" y="233"/>
                    </a:lnTo>
                    <a:lnTo>
                      <a:pt x="458" y="255"/>
                    </a:lnTo>
                    <a:lnTo>
                      <a:pt x="483" y="278"/>
                    </a:lnTo>
                    <a:lnTo>
                      <a:pt x="508" y="302"/>
                    </a:lnTo>
                    <a:lnTo>
                      <a:pt x="532" y="327"/>
                    </a:lnTo>
                    <a:lnTo>
                      <a:pt x="557" y="353"/>
                    </a:lnTo>
                    <a:lnTo>
                      <a:pt x="579" y="381"/>
                    </a:lnTo>
                    <a:lnTo>
                      <a:pt x="602" y="408"/>
                    </a:lnTo>
                    <a:lnTo>
                      <a:pt x="623" y="438"/>
                    </a:lnTo>
                    <a:lnTo>
                      <a:pt x="643" y="468"/>
                    </a:lnTo>
                    <a:lnTo>
                      <a:pt x="663" y="499"/>
                    </a:lnTo>
                    <a:lnTo>
                      <a:pt x="681" y="532"/>
                    </a:lnTo>
                    <a:lnTo>
                      <a:pt x="698" y="566"/>
                    </a:lnTo>
                    <a:lnTo>
                      <a:pt x="714" y="600"/>
                    </a:lnTo>
                    <a:lnTo>
                      <a:pt x="729" y="636"/>
                    </a:lnTo>
                    <a:lnTo>
                      <a:pt x="743" y="674"/>
                    </a:lnTo>
                    <a:lnTo>
                      <a:pt x="755" y="712"/>
                    </a:lnTo>
                    <a:lnTo>
                      <a:pt x="766" y="751"/>
                    </a:lnTo>
                    <a:lnTo>
                      <a:pt x="783" y="764"/>
                    </a:lnTo>
                    <a:lnTo>
                      <a:pt x="800" y="778"/>
                    </a:lnTo>
                    <a:lnTo>
                      <a:pt x="817" y="791"/>
                    </a:lnTo>
                    <a:lnTo>
                      <a:pt x="834" y="804"/>
                    </a:lnTo>
                    <a:lnTo>
                      <a:pt x="901" y="825"/>
                    </a:lnTo>
                    <a:lnTo>
                      <a:pt x="1023" y="865"/>
                    </a:lnTo>
                    <a:lnTo>
                      <a:pt x="1197" y="922"/>
                    </a:lnTo>
                    <a:lnTo>
                      <a:pt x="1416" y="993"/>
                    </a:lnTo>
                    <a:lnTo>
                      <a:pt x="1673" y="1079"/>
                    </a:lnTo>
                    <a:lnTo>
                      <a:pt x="1961" y="1176"/>
                    </a:lnTo>
                    <a:lnTo>
                      <a:pt x="2276" y="1282"/>
                    </a:lnTo>
                    <a:lnTo>
                      <a:pt x="2611" y="1397"/>
                    </a:lnTo>
                    <a:lnTo>
                      <a:pt x="2783" y="1458"/>
                    </a:lnTo>
                    <a:lnTo>
                      <a:pt x="2959" y="1520"/>
                    </a:lnTo>
                    <a:lnTo>
                      <a:pt x="3136" y="1583"/>
                    </a:lnTo>
                    <a:lnTo>
                      <a:pt x="3313" y="1646"/>
                    </a:lnTo>
                    <a:lnTo>
                      <a:pt x="3491" y="1711"/>
                    </a:lnTo>
                    <a:lnTo>
                      <a:pt x="3669" y="1776"/>
                    </a:lnTo>
                    <a:lnTo>
                      <a:pt x="3846" y="1842"/>
                    </a:lnTo>
                    <a:lnTo>
                      <a:pt x="4020" y="1907"/>
                    </a:lnTo>
                    <a:lnTo>
                      <a:pt x="4192" y="1973"/>
                    </a:lnTo>
                    <a:lnTo>
                      <a:pt x="4359" y="2038"/>
                    </a:lnTo>
                    <a:lnTo>
                      <a:pt x="4524" y="2103"/>
                    </a:lnTo>
                    <a:lnTo>
                      <a:pt x="4682" y="2167"/>
                    </a:lnTo>
                    <a:lnTo>
                      <a:pt x="4834" y="2229"/>
                    </a:lnTo>
                    <a:lnTo>
                      <a:pt x="4979" y="2291"/>
                    </a:lnTo>
                    <a:lnTo>
                      <a:pt x="5118" y="2352"/>
                    </a:lnTo>
                    <a:lnTo>
                      <a:pt x="5248" y="241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3" name="Freeform 755"/>
              <p:cNvSpPr>
                <a:spLocks/>
              </p:cNvSpPr>
              <p:nvPr/>
            </p:nvSpPr>
            <p:spPr bwMode="auto">
              <a:xfrm rot="21062100">
                <a:off x="6601538" y="2474406"/>
                <a:ext cx="58363" cy="119881"/>
              </a:xfrm>
              <a:custGeom>
                <a:avLst/>
                <a:gdLst/>
                <a:ahLst/>
                <a:cxnLst>
                  <a:cxn ang="0">
                    <a:pos x="141" y="1101"/>
                  </a:cxn>
                  <a:cxn ang="0">
                    <a:pos x="114" y="1085"/>
                  </a:cxn>
                  <a:cxn ang="0">
                    <a:pos x="97" y="1071"/>
                  </a:cxn>
                  <a:cxn ang="0">
                    <a:pos x="79" y="1055"/>
                  </a:cxn>
                  <a:cxn ang="0">
                    <a:pos x="63" y="1036"/>
                  </a:cxn>
                  <a:cxn ang="0">
                    <a:pos x="48" y="1013"/>
                  </a:cxn>
                  <a:cxn ang="0">
                    <a:pos x="35" y="989"/>
                  </a:cxn>
                  <a:cxn ang="0">
                    <a:pos x="24" y="956"/>
                  </a:cxn>
                  <a:cxn ang="0">
                    <a:pos x="13" y="912"/>
                  </a:cxn>
                  <a:cxn ang="0">
                    <a:pos x="5" y="863"/>
                  </a:cxn>
                  <a:cxn ang="0">
                    <a:pos x="1" y="810"/>
                  </a:cxn>
                  <a:cxn ang="0">
                    <a:pos x="0" y="752"/>
                  </a:cxn>
                  <a:cxn ang="0">
                    <a:pos x="1" y="691"/>
                  </a:cxn>
                  <a:cxn ang="0">
                    <a:pos x="4" y="629"/>
                  </a:cxn>
                  <a:cxn ang="0">
                    <a:pos x="11" y="565"/>
                  </a:cxn>
                  <a:cxn ang="0">
                    <a:pos x="19" y="501"/>
                  </a:cxn>
                  <a:cxn ang="0">
                    <a:pos x="30" y="438"/>
                  </a:cxn>
                  <a:cxn ang="0">
                    <a:pos x="43" y="376"/>
                  </a:cxn>
                  <a:cxn ang="0">
                    <a:pos x="58" y="317"/>
                  </a:cxn>
                  <a:cxn ang="0">
                    <a:pos x="74" y="262"/>
                  </a:cxn>
                  <a:cxn ang="0">
                    <a:pos x="92" y="211"/>
                  </a:cxn>
                  <a:cxn ang="0">
                    <a:pos x="112" y="164"/>
                  </a:cxn>
                  <a:cxn ang="0">
                    <a:pos x="133" y="124"/>
                  </a:cxn>
                  <a:cxn ang="0">
                    <a:pos x="153" y="95"/>
                  </a:cxn>
                  <a:cxn ang="0">
                    <a:pos x="171" y="73"/>
                  </a:cxn>
                  <a:cxn ang="0">
                    <a:pos x="189" y="54"/>
                  </a:cxn>
                  <a:cxn ang="0">
                    <a:pos x="208" y="38"/>
                  </a:cxn>
                  <a:cxn ang="0">
                    <a:pos x="229" y="25"/>
                  </a:cxn>
                  <a:cxn ang="0">
                    <a:pos x="251" y="15"/>
                  </a:cxn>
                  <a:cxn ang="0">
                    <a:pos x="273" y="6"/>
                  </a:cxn>
                  <a:cxn ang="0">
                    <a:pos x="296" y="2"/>
                  </a:cxn>
                  <a:cxn ang="0">
                    <a:pos x="322" y="0"/>
                  </a:cxn>
                  <a:cxn ang="0">
                    <a:pos x="352" y="1"/>
                  </a:cxn>
                  <a:cxn ang="0">
                    <a:pos x="383" y="6"/>
                  </a:cxn>
                  <a:cxn ang="0">
                    <a:pos x="414" y="16"/>
                  </a:cxn>
                  <a:cxn ang="0">
                    <a:pos x="445" y="30"/>
                  </a:cxn>
                  <a:cxn ang="0">
                    <a:pos x="476" y="47"/>
                  </a:cxn>
                  <a:cxn ang="0">
                    <a:pos x="506" y="67"/>
                  </a:cxn>
                  <a:cxn ang="0">
                    <a:pos x="535" y="90"/>
                  </a:cxn>
                  <a:cxn ang="0">
                    <a:pos x="538" y="154"/>
                  </a:cxn>
                  <a:cxn ang="0">
                    <a:pos x="516" y="261"/>
                  </a:cxn>
                  <a:cxn ang="0">
                    <a:pos x="495" y="374"/>
                  </a:cxn>
                  <a:cxn ang="0">
                    <a:pos x="476" y="492"/>
                  </a:cxn>
                  <a:cxn ang="0">
                    <a:pos x="459" y="619"/>
                  </a:cxn>
                  <a:cxn ang="0">
                    <a:pos x="443" y="751"/>
                  </a:cxn>
                  <a:cxn ang="0">
                    <a:pos x="428" y="891"/>
                  </a:cxn>
                  <a:cxn ang="0">
                    <a:pos x="415" y="1038"/>
                  </a:cxn>
                  <a:cxn ang="0">
                    <a:pos x="395" y="1119"/>
                  </a:cxn>
                  <a:cxn ang="0">
                    <a:pos x="363" y="1127"/>
                  </a:cxn>
                  <a:cxn ang="0">
                    <a:pos x="331" y="1133"/>
                  </a:cxn>
                  <a:cxn ang="0">
                    <a:pos x="298" y="1135"/>
                  </a:cxn>
                  <a:cxn ang="0">
                    <a:pos x="266" y="1135"/>
                  </a:cxn>
                  <a:cxn ang="0">
                    <a:pos x="234" y="1130"/>
                  </a:cxn>
                  <a:cxn ang="0">
                    <a:pos x="203" y="1124"/>
                  </a:cxn>
                  <a:cxn ang="0">
                    <a:pos x="173" y="1114"/>
                  </a:cxn>
                </a:cxnLst>
                <a:rect l="0" t="0" r="r" b="b"/>
                <a:pathLst>
                  <a:path w="548" h="1135">
                    <a:moveTo>
                      <a:pt x="158" y="1109"/>
                    </a:moveTo>
                    <a:lnTo>
                      <a:pt x="141" y="1101"/>
                    </a:lnTo>
                    <a:lnTo>
                      <a:pt x="124" y="1090"/>
                    </a:lnTo>
                    <a:lnTo>
                      <a:pt x="114" y="1085"/>
                    </a:lnTo>
                    <a:lnTo>
                      <a:pt x="106" y="1078"/>
                    </a:lnTo>
                    <a:lnTo>
                      <a:pt x="97" y="1071"/>
                    </a:lnTo>
                    <a:lnTo>
                      <a:pt x="88" y="1063"/>
                    </a:lnTo>
                    <a:lnTo>
                      <a:pt x="79" y="1055"/>
                    </a:lnTo>
                    <a:lnTo>
                      <a:pt x="70" y="1045"/>
                    </a:lnTo>
                    <a:lnTo>
                      <a:pt x="63" y="1036"/>
                    </a:lnTo>
                    <a:lnTo>
                      <a:pt x="56" y="1025"/>
                    </a:lnTo>
                    <a:lnTo>
                      <a:pt x="48" y="1013"/>
                    </a:lnTo>
                    <a:lnTo>
                      <a:pt x="42" y="1001"/>
                    </a:lnTo>
                    <a:lnTo>
                      <a:pt x="35" y="989"/>
                    </a:lnTo>
                    <a:lnTo>
                      <a:pt x="30" y="975"/>
                    </a:lnTo>
                    <a:lnTo>
                      <a:pt x="24" y="956"/>
                    </a:lnTo>
                    <a:lnTo>
                      <a:pt x="17" y="934"/>
                    </a:lnTo>
                    <a:lnTo>
                      <a:pt x="13" y="912"/>
                    </a:lnTo>
                    <a:lnTo>
                      <a:pt x="9" y="889"/>
                    </a:lnTo>
                    <a:lnTo>
                      <a:pt x="5" y="863"/>
                    </a:lnTo>
                    <a:lnTo>
                      <a:pt x="3" y="836"/>
                    </a:lnTo>
                    <a:lnTo>
                      <a:pt x="1" y="810"/>
                    </a:lnTo>
                    <a:lnTo>
                      <a:pt x="0" y="781"/>
                    </a:lnTo>
                    <a:lnTo>
                      <a:pt x="0" y="752"/>
                    </a:lnTo>
                    <a:lnTo>
                      <a:pt x="0" y="721"/>
                    </a:lnTo>
                    <a:lnTo>
                      <a:pt x="1" y="691"/>
                    </a:lnTo>
                    <a:lnTo>
                      <a:pt x="2" y="660"/>
                    </a:lnTo>
                    <a:lnTo>
                      <a:pt x="4" y="629"/>
                    </a:lnTo>
                    <a:lnTo>
                      <a:pt x="8" y="597"/>
                    </a:lnTo>
                    <a:lnTo>
                      <a:pt x="11" y="565"/>
                    </a:lnTo>
                    <a:lnTo>
                      <a:pt x="15" y="533"/>
                    </a:lnTo>
                    <a:lnTo>
                      <a:pt x="19" y="501"/>
                    </a:lnTo>
                    <a:lnTo>
                      <a:pt x="25" y="470"/>
                    </a:lnTo>
                    <a:lnTo>
                      <a:pt x="30" y="438"/>
                    </a:lnTo>
                    <a:lnTo>
                      <a:pt x="36" y="407"/>
                    </a:lnTo>
                    <a:lnTo>
                      <a:pt x="43" y="376"/>
                    </a:lnTo>
                    <a:lnTo>
                      <a:pt x="49" y="346"/>
                    </a:lnTo>
                    <a:lnTo>
                      <a:pt x="58" y="317"/>
                    </a:lnTo>
                    <a:lnTo>
                      <a:pt x="65" y="289"/>
                    </a:lnTo>
                    <a:lnTo>
                      <a:pt x="74" y="262"/>
                    </a:lnTo>
                    <a:lnTo>
                      <a:pt x="82" y="235"/>
                    </a:lnTo>
                    <a:lnTo>
                      <a:pt x="92" y="211"/>
                    </a:lnTo>
                    <a:lnTo>
                      <a:pt x="101" y="186"/>
                    </a:lnTo>
                    <a:lnTo>
                      <a:pt x="112" y="164"/>
                    </a:lnTo>
                    <a:lnTo>
                      <a:pt x="123" y="144"/>
                    </a:lnTo>
                    <a:lnTo>
                      <a:pt x="133" y="124"/>
                    </a:lnTo>
                    <a:lnTo>
                      <a:pt x="144" y="106"/>
                    </a:lnTo>
                    <a:lnTo>
                      <a:pt x="153" y="95"/>
                    </a:lnTo>
                    <a:lnTo>
                      <a:pt x="161" y="84"/>
                    </a:lnTo>
                    <a:lnTo>
                      <a:pt x="171" y="73"/>
                    </a:lnTo>
                    <a:lnTo>
                      <a:pt x="179" y="64"/>
                    </a:lnTo>
                    <a:lnTo>
                      <a:pt x="189" y="54"/>
                    </a:lnTo>
                    <a:lnTo>
                      <a:pt x="198" y="46"/>
                    </a:lnTo>
                    <a:lnTo>
                      <a:pt x="208" y="38"/>
                    </a:lnTo>
                    <a:lnTo>
                      <a:pt x="219" y="31"/>
                    </a:lnTo>
                    <a:lnTo>
                      <a:pt x="229" y="25"/>
                    </a:lnTo>
                    <a:lnTo>
                      <a:pt x="240" y="19"/>
                    </a:lnTo>
                    <a:lnTo>
                      <a:pt x="251" y="15"/>
                    </a:lnTo>
                    <a:lnTo>
                      <a:pt x="261" y="10"/>
                    </a:lnTo>
                    <a:lnTo>
                      <a:pt x="273" y="6"/>
                    </a:lnTo>
                    <a:lnTo>
                      <a:pt x="284" y="4"/>
                    </a:lnTo>
                    <a:lnTo>
                      <a:pt x="296" y="2"/>
                    </a:lnTo>
                    <a:lnTo>
                      <a:pt x="307" y="0"/>
                    </a:lnTo>
                    <a:lnTo>
                      <a:pt x="322" y="0"/>
                    </a:lnTo>
                    <a:lnTo>
                      <a:pt x="337" y="0"/>
                    </a:lnTo>
                    <a:lnTo>
                      <a:pt x="352" y="1"/>
                    </a:lnTo>
                    <a:lnTo>
                      <a:pt x="368" y="3"/>
                    </a:lnTo>
                    <a:lnTo>
                      <a:pt x="383" y="6"/>
                    </a:lnTo>
                    <a:lnTo>
                      <a:pt x="399" y="10"/>
                    </a:lnTo>
                    <a:lnTo>
                      <a:pt x="414" y="16"/>
                    </a:lnTo>
                    <a:lnTo>
                      <a:pt x="430" y="22"/>
                    </a:lnTo>
                    <a:lnTo>
                      <a:pt x="445" y="30"/>
                    </a:lnTo>
                    <a:lnTo>
                      <a:pt x="460" y="37"/>
                    </a:lnTo>
                    <a:lnTo>
                      <a:pt x="476" y="47"/>
                    </a:lnTo>
                    <a:lnTo>
                      <a:pt x="491" y="56"/>
                    </a:lnTo>
                    <a:lnTo>
                      <a:pt x="506" y="67"/>
                    </a:lnTo>
                    <a:lnTo>
                      <a:pt x="521" y="79"/>
                    </a:lnTo>
                    <a:lnTo>
                      <a:pt x="535" y="90"/>
                    </a:lnTo>
                    <a:lnTo>
                      <a:pt x="548" y="103"/>
                    </a:lnTo>
                    <a:lnTo>
                      <a:pt x="538" y="154"/>
                    </a:lnTo>
                    <a:lnTo>
                      <a:pt x="527" y="207"/>
                    </a:lnTo>
                    <a:lnTo>
                      <a:pt x="516" y="261"/>
                    </a:lnTo>
                    <a:lnTo>
                      <a:pt x="506" y="316"/>
                    </a:lnTo>
                    <a:lnTo>
                      <a:pt x="495" y="374"/>
                    </a:lnTo>
                    <a:lnTo>
                      <a:pt x="485" y="432"/>
                    </a:lnTo>
                    <a:lnTo>
                      <a:pt x="476" y="492"/>
                    </a:lnTo>
                    <a:lnTo>
                      <a:pt x="467" y="555"/>
                    </a:lnTo>
                    <a:lnTo>
                      <a:pt x="459" y="619"/>
                    </a:lnTo>
                    <a:lnTo>
                      <a:pt x="450" y="684"/>
                    </a:lnTo>
                    <a:lnTo>
                      <a:pt x="443" y="751"/>
                    </a:lnTo>
                    <a:lnTo>
                      <a:pt x="435" y="820"/>
                    </a:lnTo>
                    <a:lnTo>
                      <a:pt x="428" y="891"/>
                    </a:lnTo>
                    <a:lnTo>
                      <a:pt x="421" y="963"/>
                    </a:lnTo>
                    <a:lnTo>
                      <a:pt x="415" y="1038"/>
                    </a:lnTo>
                    <a:lnTo>
                      <a:pt x="410" y="1113"/>
                    </a:lnTo>
                    <a:lnTo>
                      <a:pt x="395" y="1119"/>
                    </a:lnTo>
                    <a:lnTo>
                      <a:pt x="379" y="1123"/>
                    </a:lnTo>
                    <a:lnTo>
                      <a:pt x="363" y="1127"/>
                    </a:lnTo>
                    <a:lnTo>
                      <a:pt x="347" y="1130"/>
                    </a:lnTo>
                    <a:lnTo>
                      <a:pt x="331" y="1133"/>
                    </a:lnTo>
                    <a:lnTo>
                      <a:pt x="314" y="1134"/>
                    </a:lnTo>
                    <a:lnTo>
                      <a:pt x="298" y="1135"/>
                    </a:lnTo>
                    <a:lnTo>
                      <a:pt x="282" y="1135"/>
                    </a:lnTo>
                    <a:lnTo>
                      <a:pt x="266" y="1135"/>
                    </a:lnTo>
                    <a:lnTo>
                      <a:pt x="250" y="1133"/>
                    </a:lnTo>
                    <a:lnTo>
                      <a:pt x="234" y="1130"/>
                    </a:lnTo>
                    <a:lnTo>
                      <a:pt x="218" y="1128"/>
                    </a:lnTo>
                    <a:lnTo>
                      <a:pt x="203" y="1124"/>
                    </a:lnTo>
                    <a:lnTo>
                      <a:pt x="188" y="1120"/>
                    </a:lnTo>
                    <a:lnTo>
                      <a:pt x="173" y="1114"/>
                    </a:lnTo>
                    <a:lnTo>
                      <a:pt x="158" y="110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4" name="Freeform 756"/>
              <p:cNvSpPr>
                <a:spLocks/>
              </p:cNvSpPr>
              <p:nvPr/>
            </p:nvSpPr>
            <p:spPr bwMode="auto">
              <a:xfrm rot="21062100">
                <a:off x="6788759" y="2936693"/>
                <a:ext cx="115149" cy="66250"/>
              </a:xfrm>
              <a:custGeom>
                <a:avLst/>
                <a:gdLst/>
                <a:ahLst/>
                <a:cxnLst>
                  <a:cxn ang="0">
                    <a:pos x="645" y="630"/>
                  </a:cxn>
                  <a:cxn ang="0">
                    <a:pos x="594" y="626"/>
                  </a:cxn>
                  <a:cxn ang="0">
                    <a:pos x="545" y="616"/>
                  </a:cxn>
                  <a:cxn ang="0">
                    <a:pos x="496" y="599"/>
                  </a:cxn>
                  <a:cxn ang="0">
                    <a:pos x="448" y="577"/>
                  </a:cxn>
                  <a:cxn ang="0">
                    <a:pos x="401" y="549"/>
                  </a:cxn>
                  <a:cxn ang="0">
                    <a:pos x="355" y="516"/>
                  </a:cxn>
                  <a:cxn ang="0">
                    <a:pos x="310" y="478"/>
                  </a:cxn>
                  <a:cxn ang="0">
                    <a:pos x="268" y="435"/>
                  </a:cxn>
                  <a:cxn ang="0">
                    <a:pos x="226" y="388"/>
                  </a:cxn>
                  <a:cxn ang="0">
                    <a:pos x="186" y="338"/>
                  </a:cxn>
                  <a:cxn ang="0">
                    <a:pos x="148" y="283"/>
                  </a:cxn>
                  <a:cxn ang="0">
                    <a:pos x="112" y="225"/>
                  </a:cxn>
                  <a:cxn ang="0">
                    <a:pos x="77" y="164"/>
                  </a:cxn>
                  <a:cxn ang="0">
                    <a:pos x="45" y="100"/>
                  </a:cxn>
                  <a:cxn ang="0">
                    <a:pos x="14" y="34"/>
                  </a:cxn>
                  <a:cxn ang="0">
                    <a:pos x="61" y="25"/>
                  </a:cxn>
                  <a:cxn ang="0">
                    <a:pos x="185" y="74"/>
                  </a:cxn>
                  <a:cxn ang="0">
                    <a:pos x="314" y="124"/>
                  </a:cxn>
                  <a:cxn ang="0">
                    <a:pos x="448" y="174"/>
                  </a:cxn>
                  <a:cxn ang="0">
                    <a:pos x="585" y="223"/>
                  </a:cxn>
                  <a:cxn ang="0">
                    <a:pos x="725" y="273"/>
                  </a:cxn>
                  <a:cxn ang="0">
                    <a:pos x="869" y="323"/>
                  </a:cxn>
                  <a:cxn ang="0">
                    <a:pos x="1016" y="372"/>
                  </a:cxn>
                  <a:cxn ang="0">
                    <a:pos x="1069" y="423"/>
                  </a:cxn>
                  <a:cxn ang="0">
                    <a:pos x="1023" y="471"/>
                  </a:cxn>
                  <a:cxn ang="0">
                    <a:pos x="975" y="513"/>
                  </a:cxn>
                  <a:cxn ang="0">
                    <a:pos x="925" y="549"/>
                  </a:cxn>
                  <a:cxn ang="0">
                    <a:pos x="871" y="579"/>
                  </a:cxn>
                  <a:cxn ang="0">
                    <a:pos x="816" y="601"/>
                  </a:cxn>
                  <a:cxn ang="0">
                    <a:pos x="759" y="618"/>
                  </a:cxn>
                  <a:cxn ang="0">
                    <a:pos x="701" y="628"/>
                  </a:cxn>
                </a:cxnLst>
                <a:rect l="0" t="0" r="r" b="b"/>
                <a:pathLst>
                  <a:path w="1091" h="630">
                    <a:moveTo>
                      <a:pt x="671" y="630"/>
                    </a:moveTo>
                    <a:lnTo>
                      <a:pt x="645" y="630"/>
                    </a:lnTo>
                    <a:lnTo>
                      <a:pt x="620" y="629"/>
                    </a:lnTo>
                    <a:lnTo>
                      <a:pt x="594" y="626"/>
                    </a:lnTo>
                    <a:lnTo>
                      <a:pt x="569" y="621"/>
                    </a:lnTo>
                    <a:lnTo>
                      <a:pt x="545" y="616"/>
                    </a:lnTo>
                    <a:lnTo>
                      <a:pt x="519" y="608"/>
                    </a:lnTo>
                    <a:lnTo>
                      <a:pt x="496" y="599"/>
                    </a:lnTo>
                    <a:lnTo>
                      <a:pt x="471" y="588"/>
                    </a:lnTo>
                    <a:lnTo>
                      <a:pt x="448" y="577"/>
                    </a:lnTo>
                    <a:lnTo>
                      <a:pt x="423" y="563"/>
                    </a:lnTo>
                    <a:lnTo>
                      <a:pt x="401" y="549"/>
                    </a:lnTo>
                    <a:lnTo>
                      <a:pt x="377" y="533"/>
                    </a:lnTo>
                    <a:lnTo>
                      <a:pt x="355" y="516"/>
                    </a:lnTo>
                    <a:lnTo>
                      <a:pt x="333" y="497"/>
                    </a:lnTo>
                    <a:lnTo>
                      <a:pt x="310" y="478"/>
                    </a:lnTo>
                    <a:lnTo>
                      <a:pt x="289" y="457"/>
                    </a:lnTo>
                    <a:lnTo>
                      <a:pt x="268" y="435"/>
                    </a:lnTo>
                    <a:lnTo>
                      <a:pt x="246" y="413"/>
                    </a:lnTo>
                    <a:lnTo>
                      <a:pt x="226" y="388"/>
                    </a:lnTo>
                    <a:lnTo>
                      <a:pt x="206" y="363"/>
                    </a:lnTo>
                    <a:lnTo>
                      <a:pt x="186" y="338"/>
                    </a:lnTo>
                    <a:lnTo>
                      <a:pt x="167" y="310"/>
                    </a:lnTo>
                    <a:lnTo>
                      <a:pt x="148" y="283"/>
                    </a:lnTo>
                    <a:lnTo>
                      <a:pt x="130" y="255"/>
                    </a:lnTo>
                    <a:lnTo>
                      <a:pt x="112" y="225"/>
                    </a:lnTo>
                    <a:lnTo>
                      <a:pt x="94" y="195"/>
                    </a:lnTo>
                    <a:lnTo>
                      <a:pt x="77" y="164"/>
                    </a:lnTo>
                    <a:lnTo>
                      <a:pt x="61" y="132"/>
                    </a:lnTo>
                    <a:lnTo>
                      <a:pt x="45" y="100"/>
                    </a:lnTo>
                    <a:lnTo>
                      <a:pt x="29" y="67"/>
                    </a:lnTo>
                    <a:lnTo>
                      <a:pt x="14" y="34"/>
                    </a:lnTo>
                    <a:lnTo>
                      <a:pt x="0" y="0"/>
                    </a:lnTo>
                    <a:lnTo>
                      <a:pt x="61" y="25"/>
                    </a:lnTo>
                    <a:lnTo>
                      <a:pt x="122" y="49"/>
                    </a:lnTo>
                    <a:lnTo>
                      <a:pt x="185" y="74"/>
                    </a:lnTo>
                    <a:lnTo>
                      <a:pt x="249" y="98"/>
                    </a:lnTo>
                    <a:lnTo>
                      <a:pt x="314" y="124"/>
                    </a:lnTo>
                    <a:lnTo>
                      <a:pt x="381" y="148"/>
                    </a:lnTo>
                    <a:lnTo>
                      <a:pt x="448" y="174"/>
                    </a:lnTo>
                    <a:lnTo>
                      <a:pt x="516" y="198"/>
                    </a:lnTo>
                    <a:lnTo>
                      <a:pt x="585" y="223"/>
                    </a:lnTo>
                    <a:lnTo>
                      <a:pt x="655" y="248"/>
                    </a:lnTo>
                    <a:lnTo>
                      <a:pt x="725" y="273"/>
                    </a:lnTo>
                    <a:lnTo>
                      <a:pt x="797" y="298"/>
                    </a:lnTo>
                    <a:lnTo>
                      <a:pt x="869" y="323"/>
                    </a:lnTo>
                    <a:lnTo>
                      <a:pt x="943" y="348"/>
                    </a:lnTo>
                    <a:lnTo>
                      <a:pt x="1016" y="372"/>
                    </a:lnTo>
                    <a:lnTo>
                      <a:pt x="1091" y="397"/>
                    </a:lnTo>
                    <a:lnTo>
                      <a:pt x="1069" y="423"/>
                    </a:lnTo>
                    <a:lnTo>
                      <a:pt x="1046" y="448"/>
                    </a:lnTo>
                    <a:lnTo>
                      <a:pt x="1023" y="471"/>
                    </a:lnTo>
                    <a:lnTo>
                      <a:pt x="999" y="492"/>
                    </a:lnTo>
                    <a:lnTo>
                      <a:pt x="975" y="513"/>
                    </a:lnTo>
                    <a:lnTo>
                      <a:pt x="950" y="532"/>
                    </a:lnTo>
                    <a:lnTo>
                      <a:pt x="925" y="549"/>
                    </a:lnTo>
                    <a:lnTo>
                      <a:pt x="898" y="565"/>
                    </a:lnTo>
                    <a:lnTo>
                      <a:pt x="871" y="579"/>
                    </a:lnTo>
                    <a:lnTo>
                      <a:pt x="845" y="590"/>
                    </a:lnTo>
                    <a:lnTo>
                      <a:pt x="816" y="601"/>
                    </a:lnTo>
                    <a:lnTo>
                      <a:pt x="788" y="611"/>
                    </a:lnTo>
                    <a:lnTo>
                      <a:pt x="759" y="618"/>
                    </a:lnTo>
                    <a:lnTo>
                      <a:pt x="731" y="624"/>
                    </a:lnTo>
                    <a:lnTo>
                      <a:pt x="701" y="628"/>
                    </a:lnTo>
                    <a:lnTo>
                      <a:pt x="671" y="63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5" name="Freeform 757"/>
              <p:cNvSpPr>
                <a:spLocks/>
              </p:cNvSpPr>
              <p:nvPr/>
            </p:nvSpPr>
            <p:spPr bwMode="auto">
              <a:xfrm rot="21062100">
                <a:off x="6641212" y="2682441"/>
                <a:ext cx="717709" cy="317055"/>
              </a:xfrm>
              <a:custGeom>
                <a:avLst/>
                <a:gdLst/>
                <a:ahLst/>
                <a:cxnLst>
                  <a:cxn ang="0">
                    <a:pos x="72" y="1415"/>
                  </a:cxn>
                  <a:cxn ang="0">
                    <a:pos x="40" y="1214"/>
                  </a:cxn>
                  <a:cxn ang="0">
                    <a:pos x="14" y="979"/>
                  </a:cxn>
                  <a:cxn ang="0">
                    <a:pos x="0" y="735"/>
                  </a:cxn>
                  <a:cxn ang="0">
                    <a:pos x="2" y="605"/>
                  </a:cxn>
                  <a:cxn ang="0">
                    <a:pos x="11" y="528"/>
                  </a:cxn>
                  <a:cxn ang="0">
                    <a:pos x="32" y="465"/>
                  </a:cxn>
                  <a:cxn ang="0">
                    <a:pos x="73" y="398"/>
                  </a:cxn>
                  <a:cxn ang="0">
                    <a:pos x="130" y="329"/>
                  </a:cxn>
                  <a:cxn ang="0">
                    <a:pos x="256" y="208"/>
                  </a:cxn>
                  <a:cxn ang="0">
                    <a:pos x="416" y="80"/>
                  </a:cxn>
                  <a:cxn ang="0">
                    <a:pos x="534" y="78"/>
                  </a:cxn>
                  <a:cxn ang="0">
                    <a:pos x="571" y="528"/>
                  </a:cxn>
                  <a:cxn ang="0">
                    <a:pos x="590" y="720"/>
                  </a:cxn>
                  <a:cxn ang="0">
                    <a:pos x="830" y="888"/>
                  </a:cxn>
                  <a:cxn ang="0">
                    <a:pos x="1357" y="1093"/>
                  </a:cxn>
                  <a:cxn ang="0">
                    <a:pos x="2078" y="1316"/>
                  </a:cxn>
                  <a:cxn ang="0">
                    <a:pos x="2902" y="1541"/>
                  </a:cxn>
                  <a:cxn ang="0">
                    <a:pos x="3739" y="1749"/>
                  </a:cxn>
                  <a:cxn ang="0">
                    <a:pos x="4496" y="1921"/>
                  </a:cxn>
                  <a:cxn ang="0">
                    <a:pos x="5084" y="2041"/>
                  </a:cxn>
                  <a:cxn ang="0">
                    <a:pos x="5408" y="2089"/>
                  </a:cxn>
                  <a:cxn ang="0">
                    <a:pos x="5609" y="2086"/>
                  </a:cxn>
                  <a:cxn ang="0">
                    <a:pos x="5805" y="2065"/>
                  </a:cxn>
                  <a:cxn ang="0">
                    <a:pos x="5991" y="2031"/>
                  </a:cxn>
                  <a:cxn ang="0">
                    <a:pos x="6160" y="1989"/>
                  </a:cxn>
                  <a:cxn ang="0">
                    <a:pos x="6419" y="1907"/>
                  </a:cxn>
                  <a:cxn ang="0">
                    <a:pos x="6529" y="1866"/>
                  </a:cxn>
                  <a:cxn ang="0">
                    <a:pos x="6648" y="1840"/>
                  </a:cxn>
                  <a:cxn ang="0">
                    <a:pos x="6729" y="1837"/>
                  </a:cxn>
                  <a:cxn ang="0">
                    <a:pos x="6779" y="1850"/>
                  </a:cxn>
                  <a:cxn ang="0">
                    <a:pos x="6806" y="1868"/>
                  </a:cxn>
                  <a:cxn ang="0">
                    <a:pos x="6826" y="1911"/>
                  </a:cxn>
                  <a:cxn ang="0">
                    <a:pos x="6830" y="1962"/>
                  </a:cxn>
                  <a:cxn ang="0">
                    <a:pos x="6813" y="2045"/>
                  </a:cxn>
                  <a:cxn ang="0">
                    <a:pos x="6790" y="2179"/>
                  </a:cxn>
                  <a:cxn ang="0">
                    <a:pos x="6719" y="2388"/>
                  </a:cxn>
                  <a:cxn ang="0">
                    <a:pos x="6622" y="2558"/>
                  </a:cxn>
                  <a:cxn ang="0">
                    <a:pos x="6508" y="2694"/>
                  </a:cxn>
                  <a:cxn ang="0">
                    <a:pos x="6392" y="2796"/>
                  </a:cxn>
                  <a:cxn ang="0">
                    <a:pos x="6284" y="2870"/>
                  </a:cxn>
                  <a:cxn ang="0">
                    <a:pos x="6166" y="2930"/>
                  </a:cxn>
                  <a:cxn ang="0">
                    <a:pos x="5681" y="2996"/>
                  </a:cxn>
                  <a:cxn ang="0">
                    <a:pos x="4728" y="2976"/>
                  </a:cxn>
                  <a:cxn ang="0">
                    <a:pos x="3752" y="2824"/>
                  </a:cxn>
                  <a:cxn ang="0">
                    <a:pos x="2799" y="2582"/>
                  </a:cxn>
                  <a:cxn ang="0">
                    <a:pos x="1918" y="2294"/>
                  </a:cxn>
                  <a:cxn ang="0">
                    <a:pos x="1157" y="2001"/>
                  </a:cxn>
                  <a:cxn ang="0">
                    <a:pos x="564" y="1745"/>
                  </a:cxn>
                  <a:cxn ang="0">
                    <a:pos x="96" y="1528"/>
                  </a:cxn>
                </a:cxnLst>
                <a:rect l="0" t="0" r="r" b="b"/>
                <a:pathLst>
                  <a:path w="6830" h="3006">
                    <a:moveTo>
                      <a:pt x="96" y="1528"/>
                    </a:moveTo>
                    <a:lnTo>
                      <a:pt x="88" y="1495"/>
                    </a:lnTo>
                    <a:lnTo>
                      <a:pt x="80" y="1457"/>
                    </a:lnTo>
                    <a:lnTo>
                      <a:pt x="72" y="1415"/>
                    </a:lnTo>
                    <a:lnTo>
                      <a:pt x="63" y="1369"/>
                    </a:lnTo>
                    <a:lnTo>
                      <a:pt x="56" y="1320"/>
                    </a:lnTo>
                    <a:lnTo>
                      <a:pt x="47" y="1268"/>
                    </a:lnTo>
                    <a:lnTo>
                      <a:pt x="40" y="1214"/>
                    </a:lnTo>
                    <a:lnTo>
                      <a:pt x="32" y="1157"/>
                    </a:lnTo>
                    <a:lnTo>
                      <a:pt x="26" y="1100"/>
                    </a:lnTo>
                    <a:lnTo>
                      <a:pt x="19" y="1040"/>
                    </a:lnTo>
                    <a:lnTo>
                      <a:pt x="14" y="979"/>
                    </a:lnTo>
                    <a:lnTo>
                      <a:pt x="9" y="919"/>
                    </a:lnTo>
                    <a:lnTo>
                      <a:pt x="5" y="857"/>
                    </a:lnTo>
                    <a:lnTo>
                      <a:pt x="2" y="796"/>
                    </a:lnTo>
                    <a:lnTo>
                      <a:pt x="0" y="735"/>
                    </a:lnTo>
                    <a:lnTo>
                      <a:pt x="0" y="676"/>
                    </a:lnTo>
                    <a:lnTo>
                      <a:pt x="0" y="651"/>
                    </a:lnTo>
                    <a:lnTo>
                      <a:pt x="1" y="628"/>
                    </a:lnTo>
                    <a:lnTo>
                      <a:pt x="2" y="605"/>
                    </a:lnTo>
                    <a:lnTo>
                      <a:pt x="3" y="584"/>
                    </a:lnTo>
                    <a:lnTo>
                      <a:pt x="5" y="564"/>
                    </a:lnTo>
                    <a:lnTo>
                      <a:pt x="8" y="546"/>
                    </a:lnTo>
                    <a:lnTo>
                      <a:pt x="11" y="528"/>
                    </a:lnTo>
                    <a:lnTo>
                      <a:pt x="14" y="513"/>
                    </a:lnTo>
                    <a:lnTo>
                      <a:pt x="18" y="497"/>
                    </a:lnTo>
                    <a:lnTo>
                      <a:pt x="25" y="481"/>
                    </a:lnTo>
                    <a:lnTo>
                      <a:pt x="32" y="465"/>
                    </a:lnTo>
                    <a:lnTo>
                      <a:pt x="41" y="449"/>
                    </a:lnTo>
                    <a:lnTo>
                      <a:pt x="50" y="432"/>
                    </a:lnTo>
                    <a:lnTo>
                      <a:pt x="61" y="416"/>
                    </a:lnTo>
                    <a:lnTo>
                      <a:pt x="73" y="398"/>
                    </a:lnTo>
                    <a:lnTo>
                      <a:pt x="85" y="381"/>
                    </a:lnTo>
                    <a:lnTo>
                      <a:pt x="99" y="363"/>
                    </a:lnTo>
                    <a:lnTo>
                      <a:pt x="114" y="346"/>
                    </a:lnTo>
                    <a:lnTo>
                      <a:pt x="130" y="329"/>
                    </a:lnTo>
                    <a:lnTo>
                      <a:pt x="146" y="311"/>
                    </a:lnTo>
                    <a:lnTo>
                      <a:pt x="181" y="277"/>
                    </a:lnTo>
                    <a:lnTo>
                      <a:pt x="218" y="242"/>
                    </a:lnTo>
                    <a:lnTo>
                      <a:pt x="256" y="208"/>
                    </a:lnTo>
                    <a:lnTo>
                      <a:pt x="296" y="174"/>
                    </a:lnTo>
                    <a:lnTo>
                      <a:pt x="336" y="142"/>
                    </a:lnTo>
                    <a:lnTo>
                      <a:pt x="377" y="110"/>
                    </a:lnTo>
                    <a:lnTo>
                      <a:pt x="416" y="80"/>
                    </a:lnTo>
                    <a:lnTo>
                      <a:pt x="455" y="51"/>
                    </a:lnTo>
                    <a:lnTo>
                      <a:pt x="492" y="24"/>
                    </a:lnTo>
                    <a:lnTo>
                      <a:pt x="528" y="0"/>
                    </a:lnTo>
                    <a:lnTo>
                      <a:pt x="534" y="78"/>
                    </a:lnTo>
                    <a:lnTo>
                      <a:pt x="542" y="180"/>
                    </a:lnTo>
                    <a:lnTo>
                      <a:pt x="552" y="297"/>
                    </a:lnTo>
                    <a:lnTo>
                      <a:pt x="561" y="417"/>
                    </a:lnTo>
                    <a:lnTo>
                      <a:pt x="571" y="528"/>
                    </a:lnTo>
                    <a:lnTo>
                      <a:pt x="578" y="622"/>
                    </a:lnTo>
                    <a:lnTo>
                      <a:pt x="584" y="686"/>
                    </a:lnTo>
                    <a:lnTo>
                      <a:pt x="585" y="710"/>
                    </a:lnTo>
                    <a:lnTo>
                      <a:pt x="590" y="720"/>
                    </a:lnTo>
                    <a:lnTo>
                      <a:pt x="619" y="758"/>
                    </a:lnTo>
                    <a:lnTo>
                      <a:pt x="669" y="798"/>
                    </a:lnTo>
                    <a:lnTo>
                      <a:pt x="741" y="842"/>
                    </a:lnTo>
                    <a:lnTo>
                      <a:pt x="830" y="888"/>
                    </a:lnTo>
                    <a:lnTo>
                      <a:pt x="939" y="937"/>
                    </a:lnTo>
                    <a:lnTo>
                      <a:pt x="1064" y="987"/>
                    </a:lnTo>
                    <a:lnTo>
                      <a:pt x="1204" y="1039"/>
                    </a:lnTo>
                    <a:lnTo>
                      <a:pt x="1357" y="1093"/>
                    </a:lnTo>
                    <a:lnTo>
                      <a:pt x="1523" y="1148"/>
                    </a:lnTo>
                    <a:lnTo>
                      <a:pt x="1699" y="1203"/>
                    </a:lnTo>
                    <a:lnTo>
                      <a:pt x="1884" y="1260"/>
                    </a:lnTo>
                    <a:lnTo>
                      <a:pt x="2078" y="1316"/>
                    </a:lnTo>
                    <a:lnTo>
                      <a:pt x="2278" y="1374"/>
                    </a:lnTo>
                    <a:lnTo>
                      <a:pt x="2483" y="1430"/>
                    </a:lnTo>
                    <a:lnTo>
                      <a:pt x="2692" y="1485"/>
                    </a:lnTo>
                    <a:lnTo>
                      <a:pt x="2902" y="1541"/>
                    </a:lnTo>
                    <a:lnTo>
                      <a:pt x="3114" y="1595"/>
                    </a:lnTo>
                    <a:lnTo>
                      <a:pt x="3324" y="1648"/>
                    </a:lnTo>
                    <a:lnTo>
                      <a:pt x="3534" y="1700"/>
                    </a:lnTo>
                    <a:lnTo>
                      <a:pt x="3739" y="1749"/>
                    </a:lnTo>
                    <a:lnTo>
                      <a:pt x="3939" y="1796"/>
                    </a:lnTo>
                    <a:lnTo>
                      <a:pt x="4133" y="1840"/>
                    </a:lnTo>
                    <a:lnTo>
                      <a:pt x="4320" y="1882"/>
                    </a:lnTo>
                    <a:lnTo>
                      <a:pt x="4496" y="1921"/>
                    </a:lnTo>
                    <a:lnTo>
                      <a:pt x="4662" y="1956"/>
                    </a:lnTo>
                    <a:lnTo>
                      <a:pt x="4817" y="1988"/>
                    </a:lnTo>
                    <a:lnTo>
                      <a:pt x="4958" y="2016"/>
                    </a:lnTo>
                    <a:lnTo>
                      <a:pt x="5084" y="2041"/>
                    </a:lnTo>
                    <a:lnTo>
                      <a:pt x="5193" y="2060"/>
                    </a:lnTo>
                    <a:lnTo>
                      <a:pt x="5284" y="2075"/>
                    </a:lnTo>
                    <a:lnTo>
                      <a:pt x="5357" y="2084"/>
                    </a:lnTo>
                    <a:lnTo>
                      <a:pt x="5408" y="2089"/>
                    </a:lnTo>
                    <a:lnTo>
                      <a:pt x="5458" y="2090"/>
                    </a:lnTo>
                    <a:lnTo>
                      <a:pt x="5508" y="2090"/>
                    </a:lnTo>
                    <a:lnTo>
                      <a:pt x="5559" y="2089"/>
                    </a:lnTo>
                    <a:lnTo>
                      <a:pt x="5609" y="2086"/>
                    </a:lnTo>
                    <a:lnTo>
                      <a:pt x="5659" y="2082"/>
                    </a:lnTo>
                    <a:lnTo>
                      <a:pt x="5708" y="2077"/>
                    </a:lnTo>
                    <a:lnTo>
                      <a:pt x="5757" y="2071"/>
                    </a:lnTo>
                    <a:lnTo>
                      <a:pt x="5805" y="2065"/>
                    </a:lnTo>
                    <a:lnTo>
                      <a:pt x="5853" y="2057"/>
                    </a:lnTo>
                    <a:lnTo>
                      <a:pt x="5900" y="2049"/>
                    </a:lnTo>
                    <a:lnTo>
                      <a:pt x="5946" y="2040"/>
                    </a:lnTo>
                    <a:lnTo>
                      <a:pt x="5991" y="2031"/>
                    </a:lnTo>
                    <a:lnTo>
                      <a:pt x="6035" y="2020"/>
                    </a:lnTo>
                    <a:lnTo>
                      <a:pt x="6078" y="2011"/>
                    </a:lnTo>
                    <a:lnTo>
                      <a:pt x="6120" y="2000"/>
                    </a:lnTo>
                    <a:lnTo>
                      <a:pt x="6160" y="1989"/>
                    </a:lnTo>
                    <a:lnTo>
                      <a:pt x="6236" y="1968"/>
                    </a:lnTo>
                    <a:lnTo>
                      <a:pt x="6304" y="1947"/>
                    </a:lnTo>
                    <a:lnTo>
                      <a:pt x="6366" y="1927"/>
                    </a:lnTo>
                    <a:lnTo>
                      <a:pt x="6419" y="1907"/>
                    </a:lnTo>
                    <a:lnTo>
                      <a:pt x="6462" y="1891"/>
                    </a:lnTo>
                    <a:lnTo>
                      <a:pt x="6496" y="1879"/>
                    </a:lnTo>
                    <a:lnTo>
                      <a:pt x="6519" y="1870"/>
                    </a:lnTo>
                    <a:lnTo>
                      <a:pt x="6529" y="1866"/>
                    </a:lnTo>
                    <a:lnTo>
                      <a:pt x="6562" y="1856"/>
                    </a:lnTo>
                    <a:lnTo>
                      <a:pt x="6593" y="1849"/>
                    </a:lnTo>
                    <a:lnTo>
                      <a:pt x="6622" y="1843"/>
                    </a:lnTo>
                    <a:lnTo>
                      <a:pt x="6648" y="1840"/>
                    </a:lnTo>
                    <a:lnTo>
                      <a:pt x="6671" y="1837"/>
                    </a:lnTo>
                    <a:lnTo>
                      <a:pt x="6693" y="1836"/>
                    </a:lnTo>
                    <a:lnTo>
                      <a:pt x="6712" y="1836"/>
                    </a:lnTo>
                    <a:lnTo>
                      <a:pt x="6729" y="1837"/>
                    </a:lnTo>
                    <a:lnTo>
                      <a:pt x="6744" y="1839"/>
                    </a:lnTo>
                    <a:lnTo>
                      <a:pt x="6758" y="1842"/>
                    </a:lnTo>
                    <a:lnTo>
                      <a:pt x="6769" y="1846"/>
                    </a:lnTo>
                    <a:lnTo>
                      <a:pt x="6779" y="1850"/>
                    </a:lnTo>
                    <a:lnTo>
                      <a:pt x="6788" y="1854"/>
                    </a:lnTo>
                    <a:lnTo>
                      <a:pt x="6795" y="1858"/>
                    </a:lnTo>
                    <a:lnTo>
                      <a:pt x="6801" y="1864"/>
                    </a:lnTo>
                    <a:lnTo>
                      <a:pt x="6806" y="1868"/>
                    </a:lnTo>
                    <a:lnTo>
                      <a:pt x="6813" y="1878"/>
                    </a:lnTo>
                    <a:lnTo>
                      <a:pt x="6818" y="1887"/>
                    </a:lnTo>
                    <a:lnTo>
                      <a:pt x="6823" y="1898"/>
                    </a:lnTo>
                    <a:lnTo>
                      <a:pt x="6826" y="1911"/>
                    </a:lnTo>
                    <a:lnTo>
                      <a:pt x="6828" y="1922"/>
                    </a:lnTo>
                    <a:lnTo>
                      <a:pt x="6830" y="1935"/>
                    </a:lnTo>
                    <a:lnTo>
                      <a:pt x="6830" y="1948"/>
                    </a:lnTo>
                    <a:lnTo>
                      <a:pt x="6830" y="1962"/>
                    </a:lnTo>
                    <a:lnTo>
                      <a:pt x="6827" y="1986"/>
                    </a:lnTo>
                    <a:lnTo>
                      <a:pt x="6823" y="2010"/>
                    </a:lnTo>
                    <a:lnTo>
                      <a:pt x="6818" y="2030"/>
                    </a:lnTo>
                    <a:lnTo>
                      <a:pt x="6813" y="2045"/>
                    </a:lnTo>
                    <a:lnTo>
                      <a:pt x="6811" y="2051"/>
                    </a:lnTo>
                    <a:lnTo>
                      <a:pt x="6810" y="2059"/>
                    </a:lnTo>
                    <a:lnTo>
                      <a:pt x="6801" y="2121"/>
                    </a:lnTo>
                    <a:lnTo>
                      <a:pt x="6790" y="2179"/>
                    </a:lnTo>
                    <a:lnTo>
                      <a:pt x="6775" y="2236"/>
                    </a:lnTo>
                    <a:lnTo>
                      <a:pt x="6759" y="2289"/>
                    </a:lnTo>
                    <a:lnTo>
                      <a:pt x="6740" y="2340"/>
                    </a:lnTo>
                    <a:lnTo>
                      <a:pt x="6719" y="2388"/>
                    </a:lnTo>
                    <a:lnTo>
                      <a:pt x="6697" y="2435"/>
                    </a:lnTo>
                    <a:lnTo>
                      <a:pt x="6673" y="2479"/>
                    </a:lnTo>
                    <a:lnTo>
                      <a:pt x="6648" y="2520"/>
                    </a:lnTo>
                    <a:lnTo>
                      <a:pt x="6622" y="2558"/>
                    </a:lnTo>
                    <a:lnTo>
                      <a:pt x="6594" y="2596"/>
                    </a:lnTo>
                    <a:lnTo>
                      <a:pt x="6567" y="2631"/>
                    </a:lnTo>
                    <a:lnTo>
                      <a:pt x="6538" y="2663"/>
                    </a:lnTo>
                    <a:lnTo>
                      <a:pt x="6508" y="2694"/>
                    </a:lnTo>
                    <a:lnTo>
                      <a:pt x="6479" y="2723"/>
                    </a:lnTo>
                    <a:lnTo>
                      <a:pt x="6450" y="2749"/>
                    </a:lnTo>
                    <a:lnTo>
                      <a:pt x="6421" y="2774"/>
                    </a:lnTo>
                    <a:lnTo>
                      <a:pt x="6392" y="2796"/>
                    </a:lnTo>
                    <a:lnTo>
                      <a:pt x="6364" y="2817"/>
                    </a:lnTo>
                    <a:lnTo>
                      <a:pt x="6336" y="2837"/>
                    </a:lnTo>
                    <a:lnTo>
                      <a:pt x="6310" y="2854"/>
                    </a:lnTo>
                    <a:lnTo>
                      <a:pt x="6284" y="2870"/>
                    </a:lnTo>
                    <a:lnTo>
                      <a:pt x="6259" y="2883"/>
                    </a:lnTo>
                    <a:lnTo>
                      <a:pt x="6237" y="2895"/>
                    </a:lnTo>
                    <a:lnTo>
                      <a:pt x="6198" y="2915"/>
                    </a:lnTo>
                    <a:lnTo>
                      <a:pt x="6166" y="2930"/>
                    </a:lnTo>
                    <a:lnTo>
                      <a:pt x="6143" y="2939"/>
                    </a:lnTo>
                    <a:lnTo>
                      <a:pt x="6132" y="2943"/>
                    </a:lnTo>
                    <a:lnTo>
                      <a:pt x="5910" y="2975"/>
                    </a:lnTo>
                    <a:lnTo>
                      <a:pt x="5681" y="2996"/>
                    </a:lnTo>
                    <a:lnTo>
                      <a:pt x="5448" y="3006"/>
                    </a:lnTo>
                    <a:lnTo>
                      <a:pt x="5211" y="3005"/>
                    </a:lnTo>
                    <a:lnTo>
                      <a:pt x="4971" y="2995"/>
                    </a:lnTo>
                    <a:lnTo>
                      <a:pt x="4728" y="2976"/>
                    </a:lnTo>
                    <a:lnTo>
                      <a:pt x="4485" y="2948"/>
                    </a:lnTo>
                    <a:lnTo>
                      <a:pt x="4240" y="2914"/>
                    </a:lnTo>
                    <a:lnTo>
                      <a:pt x="3996" y="2872"/>
                    </a:lnTo>
                    <a:lnTo>
                      <a:pt x="3752" y="2824"/>
                    </a:lnTo>
                    <a:lnTo>
                      <a:pt x="3509" y="2771"/>
                    </a:lnTo>
                    <a:lnTo>
                      <a:pt x="3269" y="2712"/>
                    </a:lnTo>
                    <a:lnTo>
                      <a:pt x="3032" y="2649"/>
                    </a:lnTo>
                    <a:lnTo>
                      <a:pt x="2799" y="2582"/>
                    </a:lnTo>
                    <a:lnTo>
                      <a:pt x="2570" y="2513"/>
                    </a:lnTo>
                    <a:lnTo>
                      <a:pt x="2346" y="2441"/>
                    </a:lnTo>
                    <a:lnTo>
                      <a:pt x="2129" y="2368"/>
                    </a:lnTo>
                    <a:lnTo>
                      <a:pt x="1918" y="2294"/>
                    </a:lnTo>
                    <a:lnTo>
                      <a:pt x="1715" y="2220"/>
                    </a:lnTo>
                    <a:lnTo>
                      <a:pt x="1519" y="2145"/>
                    </a:lnTo>
                    <a:lnTo>
                      <a:pt x="1334" y="2073"/>
                    </a:lnTo>
                    <a:lnTo>
                      <a:pt x="1157" y="2001"/>
                    </a:lnTo>
                    <a:lnTo>
                      <a:pt x="991" y="1932"/>
                    </a:lnTo>
                    <a:lnTo>
                      <a:pt x="837" y="1866"/>
                    </a:lnTo>
                    <a:lnTo>
                      <a:pt x="694" y="1804"/>
                    </a:lnTo>
                    <a:lnTo>
                      <a:pt x="564" y="1745"/>
                    </a:lnTo>
                    <a:lnTo>
                      <a:pt x="448" y="1693"/>
                    </a:lnTo>
                    <a:lnTo>
                      <a:pt x="346" y="1646"/>
                    </a:lnTo>
                    <a:lnTo>
                      <a:pt x="188" y="1572"/>
                    </a:lnTo>
                    <a:lnTo>
                      <a:pt x="96" y="15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6" name="Freeform 758"/>
              <p:cNvSpPr>
                <a:spLocks/>
              </p:cNvSpPr>
              <p:nvPr/>
            </p:nvSpPr>
            <p:spPr bwMode="auto">
              <a:xfrm rot="21062100">
                <a:off x="6635947" y="2683100"/>
                <a:ext cx="714555" cy="249226"/>
              </a:xfrm>
              <a:custGeom>
                <a:avLst/>
                <a:gdLst/>
                <a:ahLst/>
                <a:cxnLst>
                  <a:cxn ang="0">
                    <a:pos x="548" y="1030"/>
                  </a:cxn>
                  <a:cxn ang="0">
                    <a:pos x="824" y="1158"/>
                  </a:cxn>
                  <a:cxn ang="0">
                    <a:pos x="1181" y="1304"/>
                  </a:cxn>
                  <a:cxn ang="0">
                    <a:pos x="1607" y="1463"/>
                  </a:cxn>
                  <a:cxn ang="0">
                    <a:pos x="2091" y="1627"/>
                  </a:cxn>
                  <a:cxn ang="0">
                    <a:pos x="2625" y="1791"/>
                  </a:cxn>
                  <a:cxn ang="0">
                    <a:pos x="3194" y="1948"/>
                  </a:cxn>
                  <a:cxn ang="0">
                    <a:pos x="3792" y="2090"/>
                  </a:cxn>
                  <a:cxn ang="0">
                    <a:pos x="4405" y="2212"/>
                  </a:cxn>
                  <a:cxn ang="0">
                    <a:pos x="5024" y="2306"/>
                  </a:cxn>
                  <a:cxn ang="0">
                    <a:pos x="5639" y="2367"/>
                  </a:cxn>
                  <a:cxn ang="0">
                    <a:pos x="5704" y="2370"/>
                  </a:cxn>
                  <a:cxn ang="0">
                    <a:pos x="5808" y="2366"/>
                  </a:cxn>
                  <a:cxn ang="0">
                    <a:pos x="5912" y="2353"/>
                  </a:cxn>
                  <a:cxn ang="0">
                    <a:pos x="6032" y="2328"/>
                  </a:cxn>
                  <a:cxn ang="0">
                    <a:pos x="6167" y="2290"/>
                  </a:cxn>
                  <a:cxn ang="0">
                    <a:pos x="6309" y="2232"/>
                  </a:cxn>
                  <a:cxn ang="0">
                    <a:pos x="6456" y="2151"/>
                  </a:cxn>
                  <a:cxn ang="0">
                    <a:pos x="6603" y="2046"/>
                  </a:cxn>
                  <a:cxn ang="0">
                    <a:pos x="6747" y="1912"/>
                  </a:cxn>
                  <a:cxn ang="0">
                    <a:pos x="6780" y="1851"/>
                  </a:cxn>
                  <a:cxn ang="0">
                    <a:pos x="6751" y="1841"/>
                  </a:cxn>
                  <a:cxn ang="0">
                    <a:pos x="6710" y="1836"/>
                  </a:cxn>
                  <a:cxn ang="0">
                    <a:pos x="6655" y="1838"/>
                  </a:cxn>
                  <a:cxn ang="0">
                    <a:pos x="6584" y="1851"/>
                  </a:cxn>
                  <a:cxn ang="0">
                    <a:pos x="6517" y="1870"/>
                  </a:cxn>
                  <a:cxn ang="0">
                    <a:pos x="6417" y="1907"/>
                  </a:cxn>
                  <a:cxn ang="0">
                    <a:pos x="6234" y="1968"/>
                  </a:cxn>
                  <a:cxn ang="0">
                    <a:pos x="6076" y="2011"/>
                  </a:cxn>
                  <a:cxn ang="0">
                    <a:pos x="5944" y="2040"/>
                  </a:cxn>
                  <a:cxn ang="0">
                    <a:pos x="5803" y="2065"/>
                  </a:cxn>
                  <a:cxn ang="0">
                    <a:pos x="5657" y="2082"/>
                  </a:cxn>
                  <a:cxn ang="0">
                    <a:pos x="5506" y="2090"/>
                  </a:cxn>
                  <a:cxn ang="0">
                    <a:pos x="5355" y="2084"/>
                  </a:cxn>
                  <a:cxn ang="0">
                    <a:pos x="5082" y="2041"/>
                  </a:cxn>
                  <a:cxn ang="0">
                    <a:pos x="4660" y="1956"/>
                  </a:cxn>
                  <a:cxn ang="0">
                    <a:pos x="4131" y="1840"/>
                  </a:cxn>
                  <a:cxn ang="0">
                    <a:pos x="3532" y="1700"/>
                  </a:cxn>
                  <a:cxn ang="0">
                    <a:pos x="2900" y="1541"/>
                  </a:cxn>
                  <a:cxn ang="0">
                    <a:pos x="2276" y="1374"/>
                  </a:cxn>
                  <a:cxn ang="0">
                    <a:pos x="1697" y="1203"/>
                  </a:cxn>
                  <a:cxn ang="0">
                    <a:pos x="1202" y="1039"/>
                  </a:cxn>
                  <a:cxn ang="0">
                    <a:pos x="828" y="888"/>
                  </a:cxn>
                  <a:cxn ang="0">
                    <a:pos x="617" y="758"/>
                  </a:cxn>
                  <a:cxn ang="0">
                    <a:pos x="582" y="686"/>
                  </a:cxn>
                  <a:cxn ang="0">
                    <a:pos x="559" y="417"/>
                  </a:cxn>
                  <a:cxn ang="0">
                    <a:pos x="532" y="78"/>
                  </a:cxn>
                  <a:cxn ang="0">
                    <a:pos x="453" y="51"/>
                  </a:cxn>
                  <a:cxn ang="0">
                    <a:pos x="334" y="142"/>
                  </a:cxn>
                  <a:cxn ang="0">
                    <a:pos x="216" y="242"/>
                  </a:cxn>
                  <a:cxn ang="0">
                    <a:pos x="128" y="329"/>
                  </a:cxn>
                  <a:cxn ang="0">
                    <a:pos x="83" y="381"/>
                  </a:cxn>
                  <a:cxn ang="0">
                    <a:pos x="48" y="432"/>
                  </a:cxn>
                  <a:cxn ang="0">
                    <a:pos x="23" y="481"/>
                  </a:cxn>
                  <a:cxn ang="0">
                    <a:pos x="8" y="533"/>
                  </a:cxn>
                  <a:cxn ang="0">
                    <a:pos x="0" y="609"/>
                  </a:cxn>
                  <a:cxn ang="0">
                    <a:pos x="45" y="670"/>
                  </a:cxn>
                  <a:cxn ang="0">
                    <a:pos x="104" y="734"/>
                  </a:cxn>
                  <a:cxn ang="0">
                    <a:pos x="177" y="800"/>
                  </a:cxn>
                  <a:cxn ang="0">
                    <a:pos x="266" y="867"/>
                  </a:cxn>
                  <a:cxn ang="0">
                    <a:pos x="373" y="937"/>
                  </a:cxn>
                </a:cxnLst>
                <a:rect l="0" t="0" r="r" b="b"/>
                <a:pathLst>
                  <a:path w="6793" h="2370">
                    <a:moveTo>
                      <a:pt x="413" y="960"/>
                    </a:moveTo>
                    <a:lnTo>
                      <a:pt x="475" y="994"/>
                    </a:lnTo>
                    <a:lnTo>
                      <a:pt x="548" y="1030"/>
                    </a:lnTo>
                    <a:lnTo>
                      <a:pt x="631" y="1071"/>
                    </a:lnTo>
                    <a:lnTo>
                      <a:pt x="723" y="1112"/>
                    </a:lnTo>
                    <a:lnTo>
                      <a:pt x="824" y="1158"/>
                    </a:lnTo>
                    <a:lnTo>
                      <a:pt x="935" y="1205"/>
                    </a:lnTo>
                    <a:lnTo>
                      <a:pt x="1054" y="1253"/>
                    </a:lnTo>
                    <a:lnTo>
                      <a:pt x="1181" y="1304"/>
                    </a:lnTo>
                    <a:lnTo>
                      <a:pt x="1316" y="1355"/>
                    </a:lnTo>
                    <a:lnTo>
                      <a:pt x="1458" y="1409"/>
                    </a:lnTo>
                    <a:lnTo>
                      <a:pt x="1607" y="1463"/>
                    </a:lnTo>
                    <a:lnTo>
                      <a:pt x="1763" y="1517"/>
                    </a:lnTo>
                    <a:lnTo>
                      <a:pt x="1924" y="1572"/>
                    </a:lnTo>
                    <a:lnTo>
                      <a:pt x="2091" y="1627"/>
                    </a:lnTo>
                    <a:lnTo>
                      <a:pt x="2264" y="1683"/>
                    </a:lnTo>
                    <a:lnTo>
                      <a:pt x="2442" y="1737"/>
                    </a:lnTo>
                    <a:lnTo>
                      <a:pt x="2625" y="1791"/>
                    </a:lnTo>
                    <a:lnTo>
                      <a:pt x="2811" y="1845"/>
                    </a:lnTo>
                    <a:lnTo>
                      <a:pt x="3001" y="1897"/>
                    </a:lnTo>
                    <a:lnTo>
                      <a:pt x="3194" y="1948"/>
                    </a:lnTo>
                    <a:lnTo>
                      <a:pt x="3392" y="1997"/>
                    </a:lnTo>
                    <a:lnTo>
                      <a:pt x="3590" y="2045"/>
                    </a:lnTo>
                    <a:lnTo>
                      <a:pt x="3792" y="2090"/>
                    </a:lnTo>
                    <a:lnTo>
                      <a:pt x="3996" y="2133"/>
                    </a:lnTo>
                    <a:lnTo>
                      <a:pt x="4199" y="2174"/>
                    </a:lnTo>
                    <a:lnTo>
                      <a:pt x="4405" y="2212"/>
                    </a:lnTo>
                    <a:lnTo>
                      <a:pt x="4611" y="2246"/>
                    </a:lnTo>
                    <a:lnTo>
                      <a:pt x="4818" y="2278"/>
                    </a:lnTo>
                    <a:lnTo>
                      <a:pt x="5024" y="2306"/>
                    </a:lnTo>
                    <a:lnTo>
                      <a:pt x="5230" y="2330"/>
                    </a:lnTo>
                    <a:lnTo>
                      <a:pt x="5435" y="2351"/>
                    </a:lnTo>
                    <a:lnTo>
                      <a:pt x="5639" y="2367"/>
                    </a:lnTo>
                    <a:lnTo>
                      <a:pt x="5646" y="2368"/>
                    </a:lnTo>
                    <a:lnTo>
                      <a:pt x="5669" y="2369"/>
                    </a:lnTo>
                    <a:lnTo>
                      <a:pt x="5704" y="2370"/>
                    </a:lnTo>
                    <a:lnTo>
                      <a:pt x="5751" y="2369"/>
                    </a:lnTo>
                    <a:lnTo>
                      <a:pt x="5778" y="2368"/>
                    </a:lnTo>
                    <a:lnTo>
                      <a:pt x="5808" y="2366"/>
                    </a:lnTo>
                    <a:lnTo>
                      <a:pt x="5840" y="2362"/>
                    </a:lnTo>
                    <a:lnTo>
                      <a:pt x="5876" y="2358"/>
                    </a:lnTo>
                    <a:lnTo>
                      <a:pt x="5912" y="2353"/>
                    </a:lnTo>
                    <a:lnTo>
                      <a:pt x="5950" y="2346"/>
                    </a:lnTo>
                    <a:lnTo>
                      <a:pt x="5991" y="2338"/>
                    </a:lnTo>
                    <a:lnTo>
                      <a:pt x="6032" y="2328"/>
                    </a:lnTo>
                    <a:lnTo>
                      <a:pt x="6076" y="2318"/>
                    </a:lnTo>
                    <a:lnTo>
                      <a:pt x="6121" y="2305"/>
                    </a:lnTo>
                    <a:lnTo>
                      <a:pt x="6167" y="2290"/>
                    </a:lnTo>
                    <a:lnTo>
                      <a:pt x="6213" y="2273"/>
                    </a:lnTo>
                    <a:lnTo>
                      <a:pt x="6261" y="2254"/>
                    </a:lnTo>
                    <a:lnTo>
                      <a:pt x="6309" y="2232"/>
                    </a:lnTo>
                    <a:lnTo>
                      <a:pt x="6358" y="2208"/>
                    </a:lnTo>
                    <a:lnTo>
                      <a:pt x="6407" y="2181"/>
                    </a:lnTo>
                    <a:lnTo>
                      <a:pt x="6456" y="2151"/>
                    </a:lnTo>
                    <a:lnTo>
                      <a:pt x="6505" y="2119"/>
                    </a:lnTo>
                    <a:lnTo>
                      <a:pt x="6554" y="2084"/>
                    </a:lnTo>
                    <a:lnTo>
                      <a:pt x="6603" y="2046"/>
                    </a:lnTo>
                    <a:lnTo>
                      <a:pt x="6652" y="2004"/>
                    </a:lnTo>
                    <a:lnTo>
                      <a:pt x="6700" y="1960"/>
                    </a:lnTo>
                    <a:lnTo>
                      <a:pt x="6747" y="1912"/>
                    </a:lnTo>
                    <a:lnTo>
                      <a:pt x="6793" y="1859"/>
                    </a:lnTo>
                    <a:lnTo>
                      <a:pt x="6788" y="1855"/>
                    </a:lnTo>
                    <a:lnTo>
                      <a:pt x="6780" y="1851"/>
                    </a:lnTo>
                    <a:lnTo>
                      <a:pt x="6772" y="1848"/>
                    </a:lnTo>
                    <a:lnTo>
                      <a:pt x="6762" y="1845"/>
                    </a:lnTo>
                    <a:lnTo>
                      <a:pt x="6751" y="1841"/>
                    </a:lnTo>
                    <a:lnTo>
                      <a:pt x="6739" y="1839"/>
                    </a:lnTo>
                    <a:lnTo>
                      <a:pt x="6726" y="1837"/>
                    </a:lnTo>
                    <a:lnTo>
                      <a:pt x="6710" y="1836"/>
                    </a:lnTo>
                    <a:lnTo>
                      <a:pt x="6694" y="1836"/>
                    </a:lnTo>
                    <a:lnTo>
                      <a:pt x="6676" y="1837"/>
                    </a:lnTo>
                    <a:lnTo>
                      <a:pt x="6655" y="1838"/>
                    </a:lnTo>
                    <a:lnTo>
                      <a:pt x="6634" y="1841"/>
                    </a:lnTo>
                    <a:lnTo>
                      <a:pt x="6610" y="1846"/>
                    </a:lnTo>
                    <a:lnTo>
                      <a:pt x="6584" y="1851"/>
                    </a:lnTo>
                    <a:lnTo>
                      <a:pt x="6557" y="1857"/>
                    </a:lnTo>
                    <a:lnTo>
                      <a:pt x="6527" y="1866"/>
                    </a:lnTo>
                    <a:lnTo>
                      <a:pt x="6517" y="1870"/>
                    </a:lnTo>
                    <a:lnTo>
                      <a:pt x="6494" y="1879"/>
                    </a:lnTo>
                    <a:lnTo>
                      <a:pt x="6460" y="1891"/>
                    </a:lnTo>
                    <a:lnTo>
                      <a:pt x="6417" y="1907"/>
                    </a:lnTo>
                    <a:lnTo>
                      <a:pt x="6364" y="1927"/>
                    </a:lnTo>
                    <a:lnTo>
                      <a:pt x="6302" y="1947"/>
                    </a:lnTo>
                    <a:lnTo>
                      <a:pt x="6234" y="1968"/>
                    </a:lnTo>
                    <a:lnTo>
                      <a:pt x="6158" y="1989"/>
                    </a:lnTo>
                    <a:lnTo>
                      <a:pt x="6118" y="2000"/>
                    </a:lnTo>
                    <a:lnTo>
                      <a:pt x="6076" y="2011"/>
                    </a:lnTo>
                    <a:lnTo>
                      <a:pt x="6033" y="2020"/>
                    </a:lnTo>
                    <a:lnTo>
                      <a:pt x="5989" y="2031"/>
                    </a:lnTo>
                    <a:lnTo>
                      <a:pt x="5944" y="2040"/>
                    </a:lnTo>
                    <a:lnTo>
                      <a:pt x="5898" y="2049"/>
                    </a:lnTo>
                    <a:lnTo>
                      <a:pt x="5851" y="2057"/>
                    </a:lnTo>
                    <a:lnTo>
                      <a:pt x="5803" y="2065"/>
                    </a:lnTo>
                    <a:lnTo>
                      <a:pt x="5755" y="2071"/>
                    </a:lnTo>
                    <a:lnTo>
                      <a:pt x="5706" y="2077"/>
                    </a:lnTo>
                    <a:lnTo>
                      <a:pt x="5657" y="2082"/>
                    </a:lnTo>
                    <a:lnTo>
                      <a:pt x="5607" y="2086"/>
                    </a:lnTo>
                    <a:lnTo>
                      <a:pt x="5557" y="2089"/>
                    </a:lnTo>
                    <a:lnTo>
                      <a:pt x="5506" y="2090"/>
                    </a:lnTo>
                    <a:lnTo>
                      <a:pt x="5456" y="2090"/>
                    </a:lnTo>
                    <a:lnTo>
                      <a:pt x="5406" y="2089"/>
                    </a:lnTo>
                    <a:lnTo>
                      <a:pt x="5355" y="2084"/>
                    </a:lnTo>
                    <a:lnTo>
                      <a:pt x="5282" y="2075"/>
                    </a:lnTo>
                    <a:lnTo>
                      <a:pt x="5191" y="2060"/>
                    </a:lnTo>
                    <a:lnTo>
                      <a:pt x="5082" y="2041"/>
                    </a:lnTo>
                    <a:lnTo>
                      <a:pt x="4956" y="2016"/>
                    </a:lnTo>
                    <a:lnTo>
                      <a:pt x="4815" y="1988"/>
                    </a:lnTo>
                    <a:lnTo>
                      <a:pt x="4660" y="1956"/>
                    </a:lnTo>
                    <a:lnTo>
                      <a:pt x="4494" y="1921"/>
                    </a:lnTo>
                    <a:lnTo>
                      <a:pt x="4318" y="1882"/>
                    </a:lnTo>
                    <a:lnTo>
                      <a:pt x="4131" y="1840"/>
                    </a:lnTo>
                    <a:lnTo>
                      <a:pt x="3937" y="1796"/>
                    </a:lnTo>
                    <a:lnTo>
                      <a:pt x="3737" y="1749"/>
                    </a:lnTo>
                    <a:lnTo>
                      <a:pt x="3532" y="1700"/>
                    </a:lnTo>
                    <a:lnTo>
                      <a:pt x="3322" y="1648"/>
                    </a:lnTo>
                    <a:lnTo>
                      <a:pt x="3112" y="1595"/>
                    </a:lnTo>
                    <a:lnTo>
                      <a:pt x="2900" y="1541"/>
                    </a:lnTo>
                    <a:lnTo>
                      <a:pt x="2690" y="1485"/>
                    </a:lnTo>
                    <a:lnTo>
                      <a:pt x="2481" y="1430"/>
                    </a:lnTo>
                    <a:lnTo>
                      <a:pt x="2276" y="1374"/>
                    </a:lnTo>
                    <a:lnTo>
                      <a:pt x="2076" y="1316"/>
                    </a:lnTo>
                    <a:lnTo>
                      <a:pt x="1882" y="1260"/>
                    </a:lnTo>
                    <a:lnTo>
                      <a:pt x="1697" y="1203"/>
                    </a:lnTo>
                    <a:lnTo>
                      <a:pt x="1521" y="1148"/>
                    </a:lnTo>
                    <a:lnTo>
                      <a:pt x="1355" y="1093"/>
                    </a:lnTo>
                    <a:lnTo>
                      <a:pt x="1202" y="1039"/>
                    </a:lnTo>
                    <a:lnTo>
                      <a:pt x="1062" y="987"/>
                    </a:lnTo>
                    <a:lnTo>
                      <a:pt x="937" y="937"/>
                    </a:lnTo>
                    <a:lnTo>
                      <a:pt x="828" y="888"/>
                    </a:lnTo>
                    <a:lnTo>
                      <a:pt x="739" y="842"/>
                    </a:lnTo>
                    <a:lnTo>
                      <a:pt x="667" y="798"/>
                    </a:lnTo>
                    <a:lnTo>
                      <a:pt x="617" y="758"/>
                    </a:lnTo>
                    <a:lnTo>
                      <a:pt x="588" y="720"/>
                    </a:lnTo>
                    <a:lnTo>
                      <a:pt x="583" y="710"/>
                    </a:lnTo>
                    <a:lnTo>
                      <a:pt x="582" y="686"/>
                    </a:lnTo>
                    <a:lnTo>
                      <a:pt x="576" y="622"/>
                    </a:lnTo>
                    <a:lnTo>
                      <a:pt x="569" y="528"/>
                    </a:lnTo>
                    <a:lnTo>
                      <a:pt x="559" y="417"/>
                    </a:lnTo>
                    <a:lnTo>
                      <a:pt x="550" y="297"/>
                    </a:lnTo>
                    <a:lnTo>
                      <a:pt x="540" y="180"/>
                    </a:lnTo>
                    <a:lnTo>
                      <a:pt x="532" y="78"/>
                    </a:lnTo>
                    <a:lnTo>
                      <a:pt x="526" y="0"/>
                    </a:lnTo>
                    <a:lnTo>
                      <a:pt x="490" y="24"/>
                    </a:lnTo>
                    <a:lnTo>
                      <a:pt x="453" y="51"/>
                    </a:lnTo>
                    <a:lnTo>
                      <a:pt x="414" y="80"/>
                    </a:lnTo>
                    <a:lnTo>
                      <a:pt x="375" y="110"/>
                    </a:lnTo>
                    <a:lnTo>
                      <a:pt x="334" y="142"/>
                    </a:lnTo>
                    <a:lnTo>
                      <a:pt x="294" y="174"/>
                    </a:lnTo>
                    <a:lnTo>
                      <a:pt x="254" y="208"/>
                    </a:lnTo>
                    <a:lnTo>
                      <a:pt x="216" y="242"/>
                    </a:lnTo>
                    <a:lnTo>
                      <a:pt x="179" y="277"/>
                    </a:lnTo>
                    <a:lnTo>
                      <a:pt x="144" y="311"/>
                    </a:lnTo>
                    <a:lnTo>
                      <a:pt x="128" y="329"/>
                    </a:lnTo>
                    <a:lnTo>
                      <a:pt x="112" y="346"/>
                    </a:lnTo>
                    <a:lnTo>
                      <a:pt x="97" y="363"/>
                    </a:lnTo>
                    <a:lnTo>
                      <a:pt x="83" y="381"/>
                    </a:lnTo>
                    <a:lnTo>
                      <a:pt x="71" y="398"/>
                    </a:lnTo>
                    <a:lnTo>
                      <a:pt x="59" y="416"/>
                    </a:lnTo>
                    <a:lnTo>
                      <a:pt x="48" y="432"/>
                    </a:lnTo>
                    <a:lnTo>
                      <a:pt x="39" y="449"/>
                    </a:lnTo>
                    <a:lnTo>
                      <a:pt x="30" y="465"/>
                    </a:lnTo>
                    <a:lnTo>
                      <a:pt x="23" y="481"/>
                    </a:lnTo>
                    <a:lnTo>
                      <a:pt x="16" y="497"/>
                    </a:lnTo>
                    <a:lnTo>
                      <a:pt x="12" y="513"/>
                    </a:lnTo>
                    <a:lnTo>
                      <a:pt x="8" y="533"/>
                    </a:lnTo>
                    <a:lnTo>
                      <a:pt x="5" y="556"/>
                    </a:lnTo>
                    <a:lnTo>
                      <a:pt x="2" y="583"/>
                    </a:lnTo>
                    <a:lnTo>
                      <a:pt x="0" y="609"/>
                    </a:lnTo>
                    <a:lnTo>
                      <a:pt x="14" y="630"/>
                    </a:lnTo>
                    <a:lnTo>
                      <a:pt x="29" y="650"/>
                    </a:lnTo>
                    <a:lnTo>
                      <a:pt x="45" y="670"/>
                    </a:lnTo>
                    <a:lnTo>
                      <a:pt x="63" y="692"/>
                    </a:lnTo>
                    <a:lnTo>
                      <a:pt x="83" y="713"/>
                    </a:lnTo>
                    <a:lnTo>
                      <a:pt x="104" y="734"/>
                    </a:lnTo>
                    <a:lnTo>
                      <a:pt x="126" y="755"/>
                    </a:lnTo>
                    <a:lnTo>
                      <a:pt x="151" y="778"/>
                    </a:lnTo>
                    <a:lnTo>
                      <a:pt x="177" y="800"/>
                    </a:lnTo>
                    <a:lnTo>
                      <a:pt x="205" y="823"/>
                    </a:lnTo>
                    <a:lnTo>
                      <a:pt x="235" y="845"/>
                    </a:lnTo>
                    <a:lnTo>
                      <a:pt x="266" y="867"/>
                    </a:lnTo>
                    <a:lnTo>
                      <a:pt x="300" y="891"/>
                    </a:lnTo>
                    <a:lnTo>
                      <a:pt x="335" y="913"/>
                    </a:lnTo>
                    <a:lnTo>
                      <a:pt x="373" y="937"/>
                    </a:lnTo>
                    <a:lnTo>
                      <a:pt x="413" y="9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7" name="Freeform 759"/>
              <p:cNvSpPr>
                <a:spLocks/>
              </p:cNvSpPr>
              <p:nvPr/>
            </p:nvSpPr>
            <p:spPr bwMode="auto">
              <a:xfrm rot="21062100">
                <a:off x="7286207" y="2948743"/>
                <a:ext cx="59940" cy="56786"/>
              </a:xfrm>
              <a:custGeom>
                <a:avLst/>
                <a:gdLst/>
                <a:ahLst/>
                <a:cxnLst>
                  <a:cxn ang="0">
                    <a:pos x="222" y="402"/>
                  </a:cxn>
                  <a:cxn ang="0">
                    <a:pos x="204" y="393"/>
                  </a:cxn>
                  <a:cxn ang="0">
                    <a:pos x="187" y="382"/>
                  </a:cxn>
                  <a:cxn ang="0">
                    <a:pos x="170" y="370"/>
                  </a:cxn>
                  <a:cxn ang="0">
                    <a:pos x="154" y="357"/>
                  </a:cxn>
                  <a:cxn ang="0">
                    <a:pos x="138" y="343"/>
                  </a:cxn>
                  <a:cxn ang="0">
                    <a:pos x="122" y="328"/>
                  </a:cxn>
                  <a:cxn ang="0">
                    <a:pos x="107" y="312"/>
                  </a:cxn>
                  <a:cxn ang="0">
                    <a:pos x="93" y="295"/>
                  </a:cxn>
                  <a:cxn ang="0">
                    <a:pos x="79" y="277"/>
                  </a:cxn>
                  <a:cxn ang="0">
                    <a:pos x="66" y="257"/>
                  </a:cxn>
                  <a:cxn ang="0">
                    <a:pos x="53" y="238"/>
                  </a:cxn>
                  <a:cxn ang="0">
                    <a:pos x="42" y="217"/>
                  </a:cxn>
                  <a:cxn ang="0">
                    <a:pos x="30" y="196"/>
                  </a:cxn>
                  <a:cxn ang="0">
                    <a:pos x="19" y="172"/>
                  </a:cxn>
                  <a:cxn ang="0">
                    <a:pos x="10" y="149"/>
                  </a:cxn>
                  <a:cxn ang="0">
                    <a:pos x="0" y="124"/>
                  </a:cxn>
                  <a:cxn ang="0">
                    <a:pos x="33" y="121"/>
                  </a:cxn>
                  <a:cxn ang="0">
                    <a:pos x="67" y="117"/>
                  </a:cxn>
                  <a:cxn ang="0">
                    <a:pos x="100" y="112"/>
                  </a:cxn>
                  <a:cxn ang="0">
                    <a:pos x="133" y="108"/>
                  </a:cxn>
                  <a:cxn ang="0">
                    <a:pos x="166" y="103"/>
                  </a:cxn>
                  <a:cxn ang="0">
                    <a:pos x="199" y="99"/>
                  </a:cxn>
                  <a:cxn ang="0">
                    <a:pos x="232" y="93"/>
                  </a:cxn>
                  <a:cxn ang="0">
                    <a:pos x="266" y="88"/>
                  </a:cxn>
                  <a:cxn ang="0">
                    <a:pos x="273" y="85"/>
                  </a:cxn>
                  <a:cxn ang="0">
                    <a:pos x="285" y="81"/>
                  </a:cxn>
                  <a:cxn ang="0">
                    <a:pos x="303" y="73"/>
                  </a:cxn>
                  <a:cxn ang="0">
                    <a:pos x="324" y="63"/>
                  </a:cxn>
                  <a:cxn ang="0">
                    <a:pos x="351" y="52"/>
                  </a:cxn>
                  <a:cxn ang="0">
                    <a:pos x="380" y="37"/>
                  </a:cxn>
                  <a:cxn ang="0">
                    <a:pos x="413" y="20"/>
                  </a:cxn>
                  <a:cxn ang="0">
                    <a:pos x="448" y="0"/>
                  </a:cxn>
                  <a:cxn ang="0">
                    <a:pos x="448" y="40"/>
                  </a:cxn>
                  <a:cxn ang="0">
                    <a:pos x="449" y="79"/>
                  </a:cxn>
                  <a:cxn ang="0">
                    <a:pos x="451" y="118"/>
                  </a:cxn>
                  <a:cxn ang="0">
                    <a:pos x="454" y="156"/>
                  </a:cxn>
                  <a:cxn ang="0">
                    <a:pos x="459" y="193"/>
                  </a:cxn>
                  <a:cxn ang="0">
                    <a:pos x="464" y="229"/>
                  </a:cxn>
                  <a:cxn ang="0">
                    <a:pos x="470" y="265"/>
                  </a:cxn>
                  <a:cxn ang="0">
                    <a:pos x="477" y="299"/>
                  </a:cxn>
                  <a:cxn ang="0">
                    <a:pos x="485" y="332"/>
                  </a:cxn>
                  <a:cxn ang="0">
                    <a:pos x="494" y="365"/>
                  </a:cxn>
                  <a:cxn ang="0">
                    <a:pos x="503" y="396"/>
                  </a:cxn>
                  <a:cxn ang="0">
                    <a:pos x="514" y="427"/>
                  </a:cxn>
                  <a:cxn ang="0">
                    <a:pos x="526" y="457"/>
                  </a:cxn>
                  <a:cxn ang="0">
                    <a:pos x="538" y="485"/>
                  </a:cxn>
                  <a:cxn ang="0">
                    <a:pos x="551" y="513"/>
                  </a:cxn>
                  <a:cxn ang="0">
                    <a:pos x="565" y="540"/>
                  </a:cxn>
                  <a:cxn ang="0">
                    <a:pos x="222" y="402"/>
                  </a:cxn>
                </a:cxnLst>
                <a:rect l="0" t="0" r="r" b="b"/>
                <a:pathLst>
                  <a:path w="565" h="540">
                    <a:moveTo>
                      <a:pt x="222" y="402"/>
                    </a:moveTo>
                    <a:lnTo>
                      <a:pt x="204" y="393"/>
                    </a:lnTo>
                    <a:lnTo>
                      <a:pt x="187" y="382"/>
                    </a:lnTo>
                    <a:lnTo>
                      <a:pt x="170" y="370"/>
                    </a:lnTo>
                    <a:lnTo>
                      <a:pt x="154" y="357"/>
                    </a:lnTo>
                    <a:lnTo>
                      <a:pt x="138" y="343"/>
                    </a:lnTo>
                    <a:lnTo>
                      <a:pt x="122" y="328"/>
                    </a:lnTo>
                    <a:lnTo>
                      <a:pt x="107" y="312"/>
                    </a:lnTo>
                    <a:lnTo>
                      <a:pt x="93" y="295"/>
                    </a:lnTo>
                    <a:lnTo>
                      <a:pt x="79" y="277"/>
                    </a:lnTo>
                    <a:lnTo>
                      <a:pt x="66" y="257"/>
                    </a:lnTo>
                    <a:lnTo>
                      <a:pt x="53" y="238"/>
                    </a:lnTo>
                    <a:lnTo>
                      <a:pt x="42" y="217"/>
                    </a:lnTo>
                    <a:lnTo>
                      <a:pt x="30" y="196"/>
                    </a:lnTo>
                    <a:lnTo>
                      <a:pt x="19" y="172"/>
                    </a:lnTo>
                    <a:lnTo>
                      <a:pt x="10" y="149"/>
                    </a:lnTo>
                    <a:lnTo>
                      <a:pt x="0" y="124"/>
                    </a:lnTo>
                    <a:lnTo>
                      <a:pt x="33" y="121"/>
                    </a:lnTo>
                    <a:lnTo>
                      <a:pt x="67" y="117"/>
                    </a:lnTo>
                    <a:lnTo>
                      <a:pt x="100" y="112"/>
                    </a:lnTo>
                    <a:lnTo>
                      <a:pt x="133" y="108"/>
                    </a:lnTo>
                    <a:lnTo>
                      <a:pt x="166" y="103"/>
                    </a:lnTo>
                    <a:lnTo>
                      <a:pt x="199" y="99"/>
                    </a:lnTo>
                    <a:lnTo>
                      <a:pt x="232" y="93"/>
                    </a:lnTo>
                    <a:lnTo>
                      <a:pt x="266" y="88"/>
                    </a:lnTo>
                    <a:lnTo>
                      <a:pt x="273" y="85"/>
                    </a:lnTo>
                    <a:lnTo>
                      <a:pt x="285" y="81"/>
                    </a:lnTo>
                    <a:lnTo>
                      <a:pt x="303" y="73"/>
                    </a:lnTo>
                    <a:lnTo>
                      <a:pt x="324" y="63"/>
                    </a:lnTo>
                    <a:lnTo>
                      <a:pt x="351" y="52"/>
                    </a:lnTo>
                    <a:lnTo>
                      <a:pt x="380" y="37"/>
                    </a:lnTo>
                    <a:lnTo>
                      <a:pt x="413" y="20"/>
                    </a:lnTo>
                    <a:lnTo>
                      <a:pt x="448" y="0"/>
                    </a:lnTo>
                    <a:lnTo>
                      <a:pt x="448" y="40"/>
                    </a:lnTo>
                    <a:lnTo>
                      <a:pt x="449" y="79"/>
                    </a:lnTo>
                    <a:lnTo>
                      <a:pt x="451" y="118"/>
                    </a:lnTo>
                    <a:lnTo>
                      <a:pt x="454" y="156"/>
                    </a:lnTo>
                    <a:lnTo>
                      <a:pt x="459" y="193"/>
                    </a:lnTo>
                    <a:lnTo>
                      <a:pt x="464" y="229"/>
                    </a:lnTo>
                    <a:lnTo>
                      <a:pt x="470" y="265"/>
                    </a:lnTo>
                    <a:lnTo>
                      <a:pt x="477" y="299"/>
                    </a:lnTo>
                    <a:lnTo>
                      <a:pt x="485" y="332"/>
                    </a:lnTo>
                    <a:lnTo>
                      <a:pt x="494" y="365"/>
                    </a:lnTo>
                    <a:lnTo>
                      <a:pt x="503" y="396"/>
                    </a:lnTo>
                    <a:lnTo>
                      <a:pt x="514" y="427"/>
                    </a:lnTo>
                    <a:lnTo>
                      <a:pt x="526" y="457"/>
                    </a:lnTo>
                    <a:lnTo>
                      <a:pt x="538" y="485"/>
                    </a:lnTo>
                    <a:lnTo>
                      <a:pt x="551" y="513"/>
                    </a:lnTo>
                    <a:lnTo>
                      <a:pt x="565" y="540"/>
                    </a:lnTo>
                    <a:lnTo>
                      <a:pt x="222" y="4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8" name="Freeform 760"/>
              <p:cNvSpPr>
                <a:spLocks/>
              </p:cNvSpPr>
              <p:nvPr/>
            </p:nvSpPr>
            <p:spPr bwMode="auto">
              <a:xfrm rot="21062100">
                <a:off x="7332255" y="2734082"/>
                <a:ext cx="195596" cy="269733"/>
              </a:xfrm>
              <a:custGeom>
                <a:avLst/>
                <a:gdLst/>
                <a:ahLst/>
                <a:cxnLst>
                  <a:cxn ang="0">
                    <a:pos x="1562" y="1619"/>
                  </a:cxn>
                  <a:cxn ang="0">
                    <a:pos x="1486" y="1752"/>
                  </a:cxn>
                  <a:cxn ang="0">
                    <a:pos x="1406" y="1876"/>
                  </a:cxn>
                  <a:cxn ang="0">
                    <a:pos x="1322" y="1994"/>
                  </a:cxn>
                  <a:cxn ang="0">
                    <a:pos x="1234" y="2101"/>
                  </a:cxn>
                  <a:cxn ang="0">
                    <a:pos x="1142" y="2200"/>
                  </a:cxn>
                  <a:cxn ang="0">
                    <a:pos x="1047" y="2289"/>
                  </a:cxn>
                  <a:cxn ang="0">
                    <a:pos x="952" y="2367"/>
                  </a:cxn>
                  <a:cxn ang="0">
                    <a:pos x="855" y="2433"/>
                  </a:cxn>
                  <a:cxn ang="0">
                    <a:pos x="758" y="2486"/>
                  </a:cxn>
                  <a:cxn ang="0">
                    <a:pos x="661" y="2525"/>
                  </a:cxn>
                  <a:cxn ang="0">
                    <a:pos x="582" y="2548"/>
                  </a:cxn>
                  <a:cxn ang="0">
                    <a:pos x="508" y="2560"/>
                  </a:cxn>
                  <a:cxn ang="0">
                    <a:pos x="437" y="2561"/>
                  </a:cxn>
                  <a:cxn ang="0">
                    <a:pos x="369" y="2552"/>
                  </a:cxn>
                  <a:cxn ang="0">
                    <a:pos x="306" y="2532"/>
                  </a:cxn>
                  <a:cxn ang="0">
                    <a:pos x="250" y="2502"/>
                  </a:cxn>
                  <a:cxn ang="0">
                    <a:pos x="200" y="2464"/>
                  </a:cxn>
                  <a:cxn ang="0">
                    <a:pos x="154" y="2416"/>
                  </a:cxn>
                  <a:cxn ang="0">
                    <a:pos x="114" y="2360"/>
                  </a:cxn>
                  <a:cxn ang="0">
                    <a:pos x="80" y="2296"/>
                  </a:cxn>
                  <a:cxn ang="0">
                    <a:pos x="53" y="2225"/>
                  </a:cxn>
                  <a:cxn ang="0">
                    <a:pos x="30" y="2147"/>
                  </a:cxn>
                  <a:cxn ang="0">
                    <a:pos x="14" y="2062"/>
                  </a:cxn>
                  <a:cxn ang="0">
                    <a:pos x="3" y="1970"/>
                  </a:cxn>
                  <a:cxn ang="0">
                    <a:pos x="0" y="1872"/>
                  </a:cxn>
                  <a:cxn ang="0">
                    <a:pos x="2" y="1770"/>
                  </a:cxn>
                  <a:cxn ang="0">
                    <a:pos x="101" y="1686"/>
                  </a:cxn>
                  <a:cxn ang="0">
                    <a:pos x="158" y="1626"/>
                  </a:cxn>
                  <a:cxn ang="0">
                    <a:pos x="215" y="1560"/>
                  </a:cxn>
                  <a:cxn ang="0">
                    <a:pos x="269" y="1485"/>
                  </a:cxn>
                  <a:cxn ang="0">
                    <a:pos x="380" y="1431"/>
                  </a:cxn>
                  <a:cxn ang="0">
                    <a:pos x="426" y="1278"/>
                  </a:cxn>
                  <a:cxn ang="0">
                    <a:pos x="485" y="1121"/>
                  </a:cxn>
                  <a:cxn ang="0">
                    <a:pos x="553" y="966"/>
                  </a:cxn>
                  <a:cxn ang="0">
                    <a:pos x="620" y="836"/>
                  </a:cxn>
                  <a:cxn ang="0">
                    <a:pos x="693" y="713"/>
                  </a:cxn>
                  <a:cxn ang="0">
                    <a:pos x="769" y="596"/>
                  </a:cxn>
                  <a:cxn ang="0">
                    <a:pos x="851" y="488"/>
                  </a:cxn>
                  <a:cxn ang="0">
                    <a:pos x="935" y="389"/>
                  </a:cxn>
                  <a:cxn ang="0">
                    <a:pos x="1022" y="298"/>
                  </a:cxn>
                  <a:cxn ang="0">
                    <a:pos x="1111" y="219"/>
                  </a:cxn>
                  <a:cxn ang="0">
                    <a:pos x="1200" y="151"/>
                  </a:cxn>
                  <a:cxn ang="0">
                    <a:pos x="1290" y="94"/>
                  </a:cxn>
                  <a:cxn ang="0">
                    <a:pos x="1381" y="50"/>
                  </a:cxn>
                  <a:cxn ang="0">
                    <a:pos x="1462" y="20"/>
                  </a:cxn>
                  <a:cxn ang="0">
                    <a:pos x="1524" y="6"/>
                  </a:cxn>
                  <a:cxn ang="0">
                    <a:pos x="1581" y="0"/>
                  </a:cxn>
                  <a:cxn ang="0">
                    <a:pos x="1638" y="1"/>
                  </a:cxn>
                  <a:cxn ang="0">
                    <a:pos x="1691" y="9"/>
                  </a:cxn>
                  <a:cxn ang="0">
                    <a:pos x="1741" y="25"/>
                  </a:cxn>
                  <a:cxn ang="0">
                    <a:pos x="1792" y="120"/>
                  </a:cxn>
                  <a:cxn ang="0">
                    <a:pos x="1829" y="229"/>
                  </a:cxn>
                  <a:cxn ang="0">
                    <a:pos x="1852" y="350"/>
                  </a:cxn>
                  <a:cxn ang="0">
                    <a:pos x="1864" y="483"/>
                  </a:cxn>
                  <a:cxn ang="0">
                    <a:pos x="1862" y="624"/>
                  </a:cxn>
                  <a:cxn ang="0">
                    <a:pos x="1846" y="774"/>
                  </a:cxn>
                  <a:cxn ang="0">
                    <a:pos x="1818" y="929"/>
                  </a:cxn>
                  <a:cxn ang="0">
                    <a:pos x="1778" y="1089"/>
                  </a:cxn>
                  <a:cxn ang="0">
                    <a:pos x="1725" y="1252"/>
                  </a:cxn>
                  <a:cxn ang="0">
                    <a:pos x="1659" y="1417"/>
                  </a:cxn>
                </a:cxnLst>
                <a:rect l="0" t="0" r="r" b="b"/>
                <a:pathLst>
                  <a:path w="1864" h="2562">
                    <a:moveTo>
                      <a:pt x="1609" y="1527"/>
                    </a:moveTo>
                    <a:lnTo>
                      <a:pt x="1586" y="1573"/>
                    </a:lnTo>
                    <a:lnTo>
                      <a:pt x="1562" y="1619"/>
                    </a:lnTo>
                    <a:lnTo>
                      <a:pt x="1538" y="1663"/>
                    </a:lnTo>
                    <a:lnTo>
                      <a:pt x="1512" y="1708"/>
                    </a:lnTo>
                    <a:lnTo>
                      <a:pt x="1486" y="1752"/>
                    </a:lnTo>
                    <a:lnTo>
                      <a:pt x="1461" y="1793"/>
                    </a:lnTo>
                    <a:lnTo>
                      <a:pt x="1434" y="1836"/>
                    </a:lnTo>
                    <a:lnTo>
                      <a:pt x="1406" y="1876"/>
                    </a:lnTo>
                    <a:lnTo>
                      <a:pt x="1379" y="1916"/>
                    </a:lnTo>
                    <a:lnTo>
                      <a:pt x="1351" y="1955"/>
                    </a:lnTo>
                    <a:lnTo>
                      <a:pt x="1322" y="1994"/>
                    </a:lnTo>
                    <a:lnTo>
                      <a:pt x="1292" y="2031"/>
                    </a:lnTo>
                    <a:lnTo>
                      <a:pt x="1263" y="2066"/>
                    </a:lnTo>
                    <a:lnTo>
                      <a:pt x="1234" y="2101"/>
                    </a:lnTo>
                    <a:lnTo>
                      <a:pt x="1203" y="2135"/>
                    </a:lnTo>
                    <a:lnTo>
                      <a:pt x="1173" y="2168"/>
                    </a:lnTo>
                    <a:lnTo>
                      <a:pt x="1142" y="2200"/>
                    </a:lnTo>
                    <a:lnTo>
                      <a:pt x="1110" y="2231"/>
                    </a:lnTo>
                    <a:lnTo>
                      <a:pt x="1079" y="2261"/>
                    </a:lnTo>
                    <a:lnTo>
                      <a:pt x="1047" y="2289"/>
                    </a:lnTo>
                    <a:lnTo>
                      <a:pt x="1016" y="2317"/>
                    </a:lnTo>
                    <a:lnTo>
                      <a:pt x="984" y="2342"/>
                    </a:lnTo>
                    <a:lnTo>
                      <a:pt x="952" y="2367"/>
                    </a:lnTo>
                    <a:lnTo>
                      <a:pt x="919" y="2390"/>
                    </a:lnTo>
                    <a:lnTo>
                      <a:pt x="887" y="2411"/>
                    </a:lnTo>
                    <a:lnTo>
                      <a:pt x="855" y="2433"/>
                    </a:lnTo>
                    <a:lnTo>
                      <a:pt x="822" y="2452"/>
                    </a:lnTo>
                    <a:lnTo>
                      <a:pt x="790" y="2469"/>
                    </a:lnTo>
                    <a:lnTo>
                      <a:pt x="758" y="2486"/>
                    </a:lnTo>
                    <a:lnTo>
                      <a:pt x="725" y="2501"/>
                    </a:lnTo>
                    <a:lnTo>
                      <a:pt x="693" y="2514"/>
                    </a:lnTo>
                    <a:lnTo>
                      <a:pt x="661" y="2525"/>
                    </a:lnTo>
                    <a:lnTo>
                      <a:pt x="634" y="2535"/>
                    </a:lnTo>
                    <a:lnTo>
                      <a:pt x="608" y="2542"/>
                    </a:lnTo>
                    <a:lnTo>
                      <a:pt x="582" y="2548"/>
                    </a:lnTo>
                    <a:lnTo>
                      <a:pt x="557" y="2553"/>
                    </a:lnTo>
                    <a:lnTo>
                      <a:pt x="532" y="2557"/>
                    </a:lnTo>
                    <a:lnTo>
                      <a:pt x="508" y="2560"/>
                    </a:lnTo>
                    <a:lnTo>
                      <a:pt x="484" y="2562"/>
                    </a:lnTo>
                    <a:lnTo>
                      <a:pt x="460" y="2562"/>
                    </a:lnTo>
                    <a:lnTo>
                      <a:pt x="437" y="2561"/>
                    </a:lnTo>
                    <a:lnTo>
                      <a:pt x="414" y="2560"/>
                    </a:lnTo>
                    <a:lnTo>
                      <a:pt x="392" y="2556"/>
                    </a:lnTo>
                    <a:lnTo>
                      <a:pt x="369" y="2552"/>
                    </a:lnTo>
                    <a:lnTo>
                      <a:pt x="348" y="2546"/>
                    </a:lnTo>
                    <a:lnTo>
                      <a:pt x="328" y="2539"/>
                    </a:lnTo>
                    <a:lnTo>
                      <a:pt x="306" y="2532"/>
                    </a:lnTo>
                    <a:lnTo>
                      <a:pt x="287" y="2522"/>
                    </a:lnTo>
                    <a:lnTo>
                      <a:pt x="268" y="2513"/>
                    </a:lnTo>
                    <a:lnTo>
                      <a:pt x="250" y="2502"/>
                    </a:lnTo>
                    <a:lnTo>
                      <a:pt x="233" y="2490"/>
                    </a:lnTo>
                    <a:lnTo>
                      <a:pt x="216" y="2477"/>
                    </a:lnTo>
                    <a:lnTo>
                      <a:pt x="200" y="2464"/>
                    </a:lnTo>
                    <a:lnTo>
                      <a:pt x="184" y="2449"/>
                    </a:lnTo>
                    <a:lnTo>
                      <a:pt x="169" y="2433"/>
                    </a:lnTo>
                    <a:lnTo>
                      <a:pt x="154" y="2416"/>
                    </a:lnTo>
                    <a:lnTo>
                      <a:pt x="140" y="2399"/>
                    </a:lnTo>
                    <a:lnTo>
                      <a:pt x="127" y="2379"/>
                    </a:lnTo>
                    <a:lnTo>
                      <a:pt x="114" y="2360"/>
                    </a:lnTo>
                    <a:lnTo>
                      <a:pt x="103" y="2340"/>
                    </a:lnTo>
                    <a:lnTo>
                      <a:pt x="91" y="2319"/>
                    </a:lnTo>
                    <a:lnTo>
                      <a:pt x="80" y="2296"/>
                    </a:lnTo>
                    <a:lnTo>
                      <a:pt x="71" y="2274"/>
                    </a:lnTo>
                    <a:lnTo>
                      <a:pt x="61" y="2249"/>
                    </a:lnTo>
                    <a:lnTo>
                      <a:pt x="53" y="2225"/>
                    </a:lnTo>
                    <a:lnTo>
                      <a:pt x="44" y="2199"/>
                    </a:lnTo>
                    <a:lnTo>
                      <a:pt x="37" y="2174"/>
                    </a:lnTo>
                    <a:lnTo>
                      <a:pt x="30" y="2147"/>
                    </a:lnTo>
                    <a:lnTo>
                      <a:pt x="24" y="2119"/>
                    </a:lnTo>
                    <a:lnTo>
                      <a:pt x="18" y="2091"/>
                    </a:lnTo>
                    <a:lnTo>
                      <a:pt x="14" y="2062"/>
                    </a:lnTo>
                    <a:lnTo>
                      <a:pt x="10" y="2032"/>
                    </a:lnTo>
                    <a:lnTo>
                      <a:pt x="7" y="2001"/>
                    </a:lnTo>
                    <a:lnTo>
                      <a:pt x="3" y="1970"/>
                    </a:lnTo>
                    <a:lnTo>
                      <a:pt x="1" y="1938"/>
                    </a:lnTo>
                    <a:lnTo>
                      <a:pt x="0" y="1905"/>
                    </a:lnTo>
                    <a:lnTo>
                      <a:pt x="0" y="1872"/>
                    </a:lnTo>
                    <a:lnTo>
                      <a:pt x="0" y="1839"/>
                    </a:lnTo>
                    <a:lnTo>
                      <a:pt x="1" y="1805"/>
                    </a:lnTo>
                    <a:lnTo>
                      <a:pt x="2" y="1770"/>
                    </a:lnTo>
                    <a:lnTo>
                      <a:pt x="42" y="1739"/>
                    </a:lnTo>
                    <a:lnTo>
                      <a:pt x="80" y="1704"/>
                    </a:lnTo>
                    <a:lnTo>
                      <a:pt x="101" y="1686"/>
                    </a:lnTo>
                    <a:lnTo>
                      <a:pt x="120" y="1667"/>
                    </a:lnTo>
                    <a:lnTo>
                      <a:pt x="139" y="1647"/>
                    </a:lnTo>
                    <a:lnTo>
                      <a:pt x="158" y="1626"/>
                    </a:lnTo>
                    <a:lnTo>
                      <a:pt x="177" y="1605"/>
                    </a:lnTo>
                    <a:lnTo>
                      <a:pt x="197" y="1582"/>
                    </a:lnTo>
                    <a:lnTo>
                      <a:pt x="215" y="1560"/>
                    </a:lnTo>
                    <a:lnTo>
                      <a:pt x="233" y="1535"/>
                    </a:lnTo>
                    <a:lnTo>
                      <a:pt x="251" y="1511"/>
                    </a:lnTo>
                    <a:lnTo>
                      <a:pt x="269" y="1485"/>
                    </a:lnTo>
                    <a:lnTo>
                      <a:pt x="286" y="1459"/>
                    </a:lnTo>
                    <a:lnTo>
                      <a:pt x="302" y="1431"/>
                    </a:lnTo>
                    <a:lnTo>
                      <a:pt x="380" y="1431"/>
                    </a:lnTo>
                    <a:lnTo>
                      <a:pt x="393" y="1383"/>
                    </a:lnTo>
                    <a:lnTo>
                      <a:pt x="409" y="1331"/>
                    </a:lnTo>
                    <a:lnTo>
                      <a:pt x="426" y="1278"/>
                    </a:lnTo>
                    <a:lnTo>
                      <a:pt x="444" y="1225"/>
                    </a:lnTo>
                    <a:lnTo>
                      <a:pt x="463" y="1173"/>
                    </a:lnTo>
                    <a:lnTo>
                      <a:pt x="485" y="1121"/>
                    </a:lnTo>
                    <a:lnTo>
                      <a:pt x="506" y="1069"/>
                    </a:lnTo>
                    <a:lnTo>
                      <a:pt x="528" y="1018"/>
                    </a:lnTo>
                    <a:lnTo>
                      <a:pt x="553" y="966"/>
                    </a:lnTo>
                    <a:lnTo>
                      <a:pt x="574" y="923"/>
                    </a:lnTo>
                    <a:lnTo>
                      <a:pt x="597" y="879"/>
                    </a:lnTo>
                    <a:lnTo>
                      <a:pt x="620" y="836"/>
                    </a:lnTo>
                    <a:lnTo>
                      <a:pt x="644" y="794"/>
                    </a:lnTo>
                    <a:lnTo>
                      <a:pt x="668" y="752"/>
                    </a:lnTo>
                    <a:lnTo>
                      <a:pt x="693" y="713"/>
                    </a:lnTo>
                    <a:lnTo>
                      <a:pt x="718" y="672"/>
                    </a:lnTo>
                    <a:lnTo>
                      <a:pt x="744" y="634"/>
                    </a:lnTo>
                    <a:lnTo>
                      <a:pt x="769" y="596"/>
                    </a:lnTo>
                    <a:lnTo>
                      <a:pt x="796" y="559"/>
                    </a:lnTo>
                    <a:lnTo>
                      <a:pt x="824" y="523"/>
                    </a:lnTo>
                    <a:lnTo>
                      <a:pt x="851" y="488"/>
                    </a:lnTo>
                    <a:lnTo>
                      <a:pt x="878" y="454"/>
                    </a:lnTo>
                    <a:lnTo>
                      <a:pt x="907" y="421"/>
                    </a:lnTo>
                    <a:lnTo>
                      <a:pt x="935" y="389"/>
                    </a:lnTo>
                    <a:lnTo>
                      <a:pt x="964" y="358"/>
                    </a:lnTo>
                    <a:lnTo>
                      <a:pt x="992" y="328"/>
                    </a:lnTo>
                    <a:lnTo>
                      <a:pt x="1022" y="298"/>
                    </a:lnTo>
                    <a:lnTo>
                      <a:pt x="1051" y="272"/>
                    </a:lnTo>
                    <a:lnTo>
                      <a:pt x="1081" y="245"/>
                    </a:lnTo>
                    <a:lnTo>
                      <a:pt x="1111" y="219"/>
                    </a:lnTo>
                    <a:lnTo>
                      <a:pt x="1141" y="195"/>
                    </a:lnTo>
                    <a:lnTo>
                      <a:pt x="1171" y="173"/>
                    </a:lnTo>
                    <a:lnTo>
                      <a:pt x="1200" y="151"/>
                    </a:lnTo>
                    <a:lnTo>
                      <a:pt x="1230" y="131"/>
                    </a:lnTo>
                    <a:lnTo>
                      <a:pt x="1260" y="112"/>
                    </a:lnTo>
                    <a:lnTo>
                      <a:pt x="1290" y="94"/>
                    </a:lnTo>
                    <a:lnTo>
                      <a:pt x="1321" y="78"/>
                    </a:lnTo>
                    <a:lnTo>
                      <a:pt x="1351" y="63"/>
                    </a:lnTo>
                    <a:lnTo>
                      <a:pt x="1381" y="50"/>
                    </a:lnTo>
                    <a:lnTo>
                      <a:pt x="1411" y="37"/>
                    </a:lnTo>
                    <a:lnTo>
                      <a:pt x="1441" y="27"/>
                    </a:lnTo>
                    <a:lnTo>
                      <a:pt x="1462" y="20"/>
                    </a:lnTo>
                    <a:lnTo>
                      <a:pt x="1482" y="15"/>
                    </a:lnTo>
                    <a:lnTo>
                      <a:pt x="1503" y="11"/>
                    </a:lnTo>
                    <a:lnTo>
                      <a:pt x="1524" y="6"/>
                    </a:lnTo>
                    <a:lnTo>
                      <a:pt x="1543" y="3"/>
                    </a:lnTo>
                    <a:lnTo>
                      <a:pt x="1562" y="1"/>
                    </a:lnTo>
                    <a:lnTo>
                      <a:pt x="1581" y="0"/>
                    </a:lnTo>
                    <a:lnTo>
                      <a:pt x="1601" y="0"/>
                    </a:lnTo>
                    <a:lnTo>
                      <a:pt x="1620" y="0"/>
                    </a:lnTo>
                    <a:lnTo>
                      <a:pt x="1638" y="1"/>
                    </a:lnTo>
                    <a:lnTo>
                      <a:pt x="1656" y="3"/>
                    </a:lnTo>
                    <a:lnTo>
                      <a:pt x="1674" y="6"/>
                    </a:lnTo>
                    <a:lnTo>
                      <a:pt x="1691" y="9"/>
                    </a:lnTo>
                    <a:lnTo>
                      <a:pt x="1708" y="15"/>
                    </a:lnTo>
                    <a:lnTo>
                      <a:pt x="1725" y="20"/>
                    </a:lnTo>
                    <a:lnTo>
                      <a:pt x="1741" y="25"/>
                    </a:lnTo>
                    <a:lnTo>
                      <a:pt x="1760" y="55"/>
                    </a:lnTo>
                    <a:lnTo>
                      <a:pt x="1777" y="87"/>
                    </a:lnTo>
                    <a:lnTo>
                      <a:pt x="1792" y="120"/>
                    </a:lnTo>
                    <a:lnTo>
                      <a:pt x="1805" y="155"/>
                    </a:lnTo>
                    <a:lnTo>
                      <a:pt x="1818" y="192"/>
                    </a:lnTo>
                    <a:lnTo>
                      <a:pt x="1829" y="229"/>
                    </a:lnTo>
                    <a:lnTo>
                      <a:pt x="1838" y="268"/>
                    </a:lnTo>
                    <a:lnTo>
                      <a:pt x="1846" y="309"/>
                    </a:lnTo>
                    <a:lnTo>
                      <a:pt x="1852" y="350"/>
                    </a:lnTo>
                    <a:lnTo>
                      <a:pt x="1858" y="393"/>
                    </a:lnTo>
                    <a:lnTo>
                      <a:pt x="1862" y="438"/>
                    </a:lnTo>
                    <a:lnTo>
                      <a:pt x="1864" y="483"/>
                    </a:lnTo>
                    <a:lnTo>
                      <a:pt x="1864" y="530"/>
                    </a:lnTo>
                    <a:lnTo>
                      <a:pt x="1864" y="576"/>
                    </a:lnTo>
                    <a:lnTo>
                      <a:pt x="1862" y="624"/>
                    </a:lnTo>
                    <a:lnTo>
                      <a:pt x="1858" y="673"/>
                    </a:lnTo>
                    <a:lnTo>
                      <a:pt x="1852" y="723"/>
                    </a:lnTo>
                    <a:lnTo>
                      <a:pt x="1846" y="774"/>
                    </a:lnTo>
                    <a:lnTo>
                      <a:pt x="1838" y="825"/>
                    </a:lnTo>
                    <a:lnTo>
                      <a:pt x="1829" y="877"/>
                    </a:lnTo>
                    <a:lnTo>
                      <a:pt x="1818" y="929"/>
                    </a:lnTo>
                    <a:lnTo>
                      <a:pt x="1806" y="982"/>
                    </a:lnTo>
                    <a:lnTo>
                      <a:pt x="1793" y="1036"/>
                    </a:lnTo>
                    <a:lnTo>
                      <a:pt x="1778" y="1089"/>
                    </a:lnTo>
                    <a:lnTo>
                      <a:pt x="1762" y="1143"/>
                    </a:lnTo>
                    <a:lnTo>
                      <a:pt x="1744" y="1198"/>
                    </a:lnTo>
                    <a:lnTo>
                      <a:pt x="1725" y="1252"/>
                    </a:lnTo>
                    <a:lnTo>
                      <a:pt x="1704" y="1307"/>
                    </a:lnTo>
                    <a:lnTo>
                      <a:pt x="1683" y="1362"/>
                    </a:lnTo>
                    <a:lnTo>
                      <a:pt x="1659" y="1417"/>
                    </a:lnTo>
                    <a:lnTo>
                      <a:pt x="1635" y="1472"/>
                    </a:lnTo>
                    <a:lnTo>
                      <a:pt x="1609" y="15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9" name="Freeform 761"/>
              <p:cNvSpPr>
                <a:spLocks/>
              </p:cNvSpPr>
              <p:nvPr/>
            </p:nvSpPr>
            <p:spPr bwMode="auto">
              <a:xfrm rot="21062100">
                <a:off x="7561409" y="2855177"/>
                <a:ext cx="48899" cy="69405"/>
              </a:xfrm>
              <a:custGeom>
                <a:avLst/>
                <a:gdLst/>
                <a:ahLst/>
                <a:cxnLst>
                  <a:cxn ang="0">
                    <a:pos x="215" y="565"/>
                  </a:cxn>
                  <a:cxn ang="0">
                    <a:pos x="201" y="558"/>
                  </a:cxn>
                  <a:cxn ang="0">
                    <a:pos x="188" y="551"/>
                  </a:cxn>
                  <a:cxn ang="0">
                    <a:pos x="175" y="542"/>
                  </a:cxn>
                  <a:cxn ang="0">
                    <a:pos x="164" y="532"/>
                  </a:cxn>
                  <a:cxn ang="0">
                    <a:pos x="152" y="523"/>
                  </a:cxn>
                  <a:cxn ang="0">
                    <a:pos x="140" y="512"/>
                  </a:cxn>
                  <a:cxn ang="0">
                    <a:pos x="130" y="500"/>
                  </a:cxn>
                  <a:cxn ang="0">
                    <a:pos x="119" y="489"/>
                  </a:cxn>
                  <a:cxn ang="0">
                    <a:pos x="108" y="476"/>
                  </a:cxn>
                  <a:cxn ang="0">
                    <a:pos x="99" y="462"/>
                  </a:cxn>
                  <a:cxn ang="0">
                    <a:pos x="89" y="448"/>
                  </a:cxn>
                  <a:cxn ang="0">
                    <a:pos x="80" y="433"/>
                  </a:cxn>
                  <a:cxn ang="0">
                    <a:pos x="72" y="418"/>
                  </a:cxn>
                  <a:cxn ang="0">
                    <a:pos x="64" y="402"/>
                  </a:cxn>
                  <a:cxn ang="0">
                    <a:pos x="57" y="385"/>
                  </a:cxn>
                  <a:cxn ang="0">
                    <a:pos x="50" y="368"/>
                  </a:cxn>
                  <a:cxn ang="0">
                    <a:pos x="43" y="350"/>
                  </a:cxn>
                  <a:cxn ang="0">
                    <a:pos x="37" y="332"/>
                  </a:cxn>
                  <a:cxn ang="0">
                    <a:pos x="31" y="313"/>
                  </a:cxn>
                  <a:cxn ang="0">
                    <a:pos x="26" y="294"/>
                  </a:cxn>
                  <a:cxn ang="0">
                    <a:pos x="22" y="273"/>
                  </a:cxn>
                  <a:cxn ang="0">
                    <a:pos x="18" y="253"/>
                  </a:cxn>
                  <a:cxn ang="0">
                    <a:pos x="13" y="232"/>
                  </a:cxn>
                  <a:cxn ang="0">
                    <a:pos x="10" y="211"/>
                  </a:cxn>
                  <a:cxn ang="0">
                    <a:pos x="7" y="188"/>
                  </a:cxn>
                  <a:cxn ang="0">
                    <a:pos x="5" y="166"/>
                  </a:cxn>
                  <a:cxn ang="0">
                    <a:pos x="3" y="142"/>
                  </a:cxn>
                  <a:cxn ang="0">
                    <a:pos x="2" y="119"/>
                  </a:cxn>
                  <a:cxn ang="0">
                    <a:pos x="0" y="94"/>
                  </a:cxn>
                  <a:cxn ang="0">
                    <a:pos x="0" y="70"/>
                  </a:cxn>
                  <a:cxn ang="0">
                    <a:pos x="0" y="45"/>
                  </a:cxn>
                  <a:cxn ang="0">
                    <a:pos x="2" y="20"/>
                  </a:cxn>
                  <a:cxn ang="0">
                    <a:pos x="398" y="0"/>
                  </a:cxn>
                  <a:cxn ang="0">
                    <a:pos x="390" y="49"/>
                  </a:cxn>
                  <a:cxn ang="0">
                    <a:pos x="385" y="98"/>
                  </a:cxn>
                  <a:cxn ang="0">
                    <a:pos x="379" y="145"/>
                  </a:cxn>
                  <a:cxn ang="0">
                    <a:pos x="376" y="191"/>
                  </a:cxn>
                  <a:cxn ang="0">
                    <a:pos x="375" y="237"/>
                  </a:cxn>
                  <a:cxn ang="0">
                    <a:pos x="374" y="281"/>
                  </a:cxn>
                  <a:cxn ang="0">
                    <a:pos x="376" y="325"/>
                  </a:cxn>
                  <a:cxn ang="0">
                    <a:pos x="378" y="367"/>
                  </a:cxn>
                  <a:cxn ang="0">
                    <a:pos x="382" y="409"/>
                  </a:cxn>
                  <a:cxn ang="0">
                    <a:pos x="389" y="448"/>
                  </a:cxn>
                  <a:cxn ang="0">
                    <a:pos x="395" y="488"/>
                  </a:cxn>
                  <a:cxn ang="0">
                    <a:pos x="404" y="525"/>
                  </a:cxn>
                  <a:cxn ang="0">
                    <a:pos x="414" y="561"/>
                  </a:cxn>
                  <a:cxn ang="0">
                    <a:pos x="426" y="595"/>
                  </a:cxn>
                  <a:cxn ang="0">
                    <a:pos x="439" y="629"/>
                  </a:cxn>
                  <a:cxn ang="0">
                    <a:pos x="453" y="660"/>
                  </a:cxn>
                  <a:cxn ang="0">
                    <a:pos x="215" y="565"/>
                  </a:cxn>
                </a:cxnLst>
                <a:rect l="0" t="0" r="r" b="b"/>
                <a:pathLst>
                  <a:path w="453" h="660">
                    <a:moveTo>
                      <a:pt x="215" y="565"/>
                    </a:moveTo>
                    <a:lnTo>
                      <a:pt x="201" y="558"/>
                    </a:lnTo>
                    <a:lnTo>
                      <a:pt x="188" y="551"/>
                    </a:lnTo>
                    <a:lnTo>
                      <a:pt x="175" y="542"/>
                    </a:lnTo>
                    <a:lnTo>
                      <a:pt x="164" y="532"/>
                    </a:lnTo>
                    <a:lnTo>
                      <a:pt x="152" y="523"/>
                    </a:lnTo>
                    <a:lnTo>
                      <a:pt x="140" y="512"/>
                    </a:lnTo>
                    <a:lnTo>
                      <a:pt x="130" y="500"/>
                    </a:lnTo>
                    <a:lnTo>
                      <a:pt x="119" y="489"/>
                    </a:lnTo>
                    <a:lnTo>
                      <a:pt x="108" y="476"/>
                    </a:lnTo>
                    <a:lnTo>
                      <a:pt x="99" y="462"/>
                    </a:lnTo>
                    <a:lnTo>
                      <a:pt x="89" y="448"/>
                    </a:lnTo>
                    <a:lnTo>
                      <a:pt x="80" y="433"/>
                    </a:lnTo>
                    <a:lnTo>
                      <a:pt x="72" y="418"/>
                    </a:lnTo>
                    <a:lnTo>
                      <a:pt x="64" y="402"/>
                    </a:lnTo>
                    <a:lnTo>
                      <a:pt x="57" y="385"/>
                    </a:lnTo>
                    <a:lnTo>
                      <a:pt x="50" y="368"/>
                    </a:lnTo>
                    <a:lnTo>
                      <a:pt x="43" y="350"/>
                    </a:lnTo>
                    <a:lnTo>
                      <a:pt x="37" y="332"/>
                    </a:lnTo>
                    <a:lnTo>
                      <a:pt x="31" y="313"/>
                    </a:lnTo>
                    <a:lnTo>
                      <a:pt x="26" y="294"/>
                    </a:lnTo>
                    <a:lnTo>
                      <a:pt x="22" y="273"/>
                    </a:lnTo>
                    <a:lnTo>
                      <a:pt x="18" y="253"/>
                    </a:lnTo>
                    <a:lnTo>
                      <a:pt x="13" y="232"/>
                    </a:lnTo>
                    <a:lnTo>
                      <a:pt x="10" y="211"/>
                    </a:lnTo>
                    <a:lnTo>
                      <a:pt x="7" y="188"/>
                    </a:lnTo>
                    <a:lnTo>
                      <a:pt x="5" y="166"/>
                    </a:lnTo>
                    <a:lnTo>
                      <a:pt x="3" y="142"/>
                    </a:lnTo>
                    <a:lnTo>
                      <a:pt x="2" y="119"/>
                    </a:lnTo>
                    <a:lnTo>
                      <a:pt x="0" y="94"/>
                    </a:lnTo>
                    <a:lnTo>
                      <a:pt x="0" y="70"/>
                    </a:lnTo>
                    <a:lnTo>
                      <a:pt x="0" y="45"/>
                    </a:lnTo>
                    <a:lnTo>
                      <a:pt x="2" y="20"/>
                    </a:lnTo>
                    <a:lnTo>
                      <a:pt x="398" y="0"/>
                    </a:lnTo>
                    <a:lnTo>
                      <a:pt x="390" y="49"/>
                    </a:lnTo>
                    <a:lnTo>
                      <a:pt x="385" y="98"/>
                    </a:lnTo>
                    <a:lnTo>
                      <a:pt x="379" y="145"/>
                    </a:lnTo>
                    <a:lnTo>
                      <a:pt x="376" y="191"/>
                    </a:lnTo>
                    <a:lnTo>
                      <a:pt x="375" y="237"/>
                    </a:lnTo>
                    <a:lnTo>
                      <a:pt x="374" y="281"/>
                    </a:lnTo>
                    <a:lnTo>
                      <a:pt x="376" y="325"/>
                    </a:lnTo>
                    <a:lnTo>
                      <a:pt x="378" y="367"/>
                    </a:lnTo>
                    <a:lnTo>
                      <a:pt x="382" y="409"/>
                    </a:lnTo>
                    <a:lnTo>
                      <a:pt x="389" y="448"/>
                    </a:lnTo>
                    <a:lnTo>
                      <a:pt x="395" y="488"/>
                    </a:lnTo>
                    <a:lnTo>
                      <a:pt x="404" y="525"/>
                    </a:lnTo>
                    <a:lnTo>
                      <a:pt x="414" y="561"/>
                    </a:lnTo>
                    <a:lnTo>
                      <a:pt x="426" y="595"/>
                    </a:lnTo>
                    <a:lnTo>
                      <a:pt x="439" y="629"/>
                    </a:lnTo>
                    <a:lnTo>
                      <a:pt x="453" y="660"/>
                    </a:lnTo>
                    <a:lnTo>
                      <a:pt x="215" y="5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0" name="Freeform 762"/>
              <p:cNvSpPr>
                <a:spLocks/>
              </p:cNvSpPr>
              <p:nvPr/>
            </p:nvSpPr>
            <p:spPr bwMode="auto">
              <a:xfrm rot="21062100">
                <a:off x="7604295" y="2703918"/>
                <a:ext cx="151429" cy="219256"/>
              </a:xfrm>
              <a:custGeom>
                <a:avLst/>
                <a:gdLst/>
                <a:ahLst/>
                <a:cxnLst>
                  <a:cxn ang="0">
                    <a:pos x="1204" y="1355"/>
                  </a:cxn>
                  <a:cxn ang="0">
                    <a:pos x="1145" y="1458"/>
                  </a:cxn>
                  <a:cxn ang="0">
                    <a:pos x="1082" y="1556"/>
                  </a:cxn>
                  <a:cxn ang="0">
                    <a:pos x="1016" y="1647"/>
                  </a:cxn>
                  <a:cxn ang="0">
                    <a:pos x="946" y="1732"/>
                  </a:cxn>
                  <a:cxn ang="0">
                    <a:pos x="875" y="1808"/>
                  </a:cxn>
                  <a:cxn ang="0">
                    <a:pos x="801" y="1878"/>
                  </a:cxn>
                  <a:cxn ang="0">
                    <a:pos x="727" y="1939"/>
                  </a:cxn>
                  <a:cxn ang="0">
                    <a:pos x="652" y="1990"/>
                  </a:cxn>
                  <a:cxn ang="0">
                    <a:pos x="576" y="2031"/>
                  </a:cxn>
                  <a:cxn ang="0">
                    <a:pos x="500" y="2062"/>
                  </a:cxn>
                  <a:cxn ang="0">
                    <a:pos x="442" y="2079"/>
                  </a:cxn>
                  <a:cxn ang="0">
                    <a:pos x="384" y="2088"/>
                  </a:cxn>
                  <a:cxn ang="0">
                    <a:pos x="331" y="2089"/>
                  </a:cxn>
                  <a:cxn ang="0">
                    <a:pos x="280" y="2082"/>
                  </a:cxn>
                  <a:cxn ang="0">
                    <a:pos x="233" y="2066"/>
                  </a:cxn>
                  <a:cxn ang="0">
                    <a:pos x="183" y="2041"/>
                  </a:cxn>
                  <a:cxn ang="0">
                    <a:pos x="137" y="2001"/>
                  </a:cxn>
                  <a:cxn ang="0">
                    <a:pos x="97" y="1953"/>
                  </a:cxn>
                  <a:cxn ang="0">
                    <a:pos x="64" y="1895"/>
                  </a:cxn>
                  <a:cxn ang="0">
                    <a:pos x="38" y="1828"/>
                  </a:cxn>
                  <a:cxn ang="0">
                    <a:pos x="18" y="1753"/>
                  </a:cxn>
                  <a:cxn ang="0">
                    <a:pos x="6" y="1671"/>
                  </a:cxn>
                  <a:cxn ang="0">
                    <a:pos x="0" y="1583"/>
                  </a:cxn>
                  <a:cxn ang="0">
                    <a:pos x="2" y="1488"/>
                  </a:cxn>
                  <a:cxn ang="0">
                    <a:pos x="11" y="1389"/>
                  </a:cxn>
                  <a:cxn ang="0">
                    <a:pos x="27" y="1284"/>
                  </a:cxn>
                  <a:cxn ang="0">
                    <a:pos x="124" y="1189"/>
                  </a:cxn>
                  <a:cxn ang="0">
                    <a:pos x="172" y="1051"/>
                  </a:cxn>
                  <a:cxn ang="0">
                    <a:pos x="229" y="913"/>
                  </a:cxn>
                  <a:cxn ang="0">
                    <a:pos x="290" y="790"/>
                  </a:cxn>
                  <a:cxn ang="0">
                    <a:pos x="354" y="676"/>
                  </a:cxn>
                  <a:cxn ang="0">
                    <a:pos x="423" y="569"/>
                  </a:cxn>
                  <a:cxn ang="0">
                    <a:pos x="494" y="470"/>
                  </a:cxn>
                  <a:cxn ang="0">
                    <a:pos x="569" y="378"/>
                  </a:cxn>
                  <a:cxn ang="0">
                    <a:pos x="646" y="294"/>
                  </a:cxn>
                  <a:cxn ang="0">
                    <a:pos x="724" y="220"/>
                  </a:cxn>
                  <a:cxn ang="0">
                    <a:pos x="805" y="156"/>
                  </a:cxn>
                  <a:cxn ang="0">
                    <a:pos x="886" y="100"/>
                  </a:cxn>
                  <a:cxn ang="0">
                    <a:pos x="967" y="57"/>
                  </a:cxn>
                  <a:cxn ang="0">
                    <a:pos x="1048" y="25"/>
                  </a:cxn>
                  <a:cxn ang="0">
                    <a:pos x="1117" y="8"/>
                  </a:cxn>
                  <a:cxn ang="0">
                    <a:pos x="1182" y="0"/>
                  </a:cxn>
                  <a:cxn ang="0">
                    <a:pos x="1238" y="10"/>
                  </a:cxn>
                  <a:cxn ang="0">
                    <a:pos x="1278" y="37"/>
                  </a:cxn>
                  <a:cxn ang="0">
                    <a:pos x="1314" y="73"/>
                  </a:cxn>
                  <a:cxn ang="0">
                    <a:pos x="1346" y="115"/>
                  </a:cxn>
                  <a:cxn ang="0">
                    <a:pos x="1374" y="164"/>
                  </a:cxn>
                  <a:cxn ang="0">
                    <a:pos x="1397" y="221"/>
                  </a:cxn>
                  <a:cxn ang="0">
                    <a:pos x="1419" y="300"/>
                  </a:cxn>
                  <a:cxn ang="0">
                    <a:pos x="1433" y="385"/>
                  </a:cxn>
                  <a:cxn ang="0">
                    <a:pos x="1439" y="475"/>
                  </a:cxn>
                  <a:cxn ang="0">
                    <a:pos x="1437" y="571"/>
                  </a:cxn>
                  <a:cxn ang="0">
                    <a:pos x="1429" y="671"/>
                  </a:cxn>
                  <a:cxn ang="0">
                    <a:pos x="1412" y="775"/>
                  </a:cxn>
                  <a:cxn ang="0">
                    <a:pos x="1388" y="881"/>
                  </a:cxn>
                  <a:cxn ang="0">
                    <a:pos x="1357" y="990"/>
                  </a:cxn>
                  <a:cxn ang="0">
                    <a:pos x="1319" y="1100"/>
                  </a:cxn>
                  <a:cxn ang="0">
                    <a:pos x="1274" y="1210"/>
                  </a:cxn>
                </a:cxnLst>
                <a:rect l="0" t="0" r="r" b="b"/>
                <a:pathLst>
                  <a:path w="1439" h="2090">
                    <a:moveTo>
                      <a:pt x="1240" y="1282"/>
                    </a:moveTo>
                    <a:lnTo>
                      <a:pt x="1222" y="1318"/>
                    </a:lnTo>
                    <a:lnTo>
                      <a:pt x="1204" y="1355"/>
                    </a:lnTo>
                    <a:lnTo>
                      <a:pt x="1184" y="1390"/>
                    </a:lnTo>
                    <a:lnTo>
                      <a:pt x="1164" y="1424"/>
                    </a:lnTo>
                    <a:lnTo>
                      <a:pt x="1145" y="1458"/>
                    </a:lnTo>
                    <a:lnTo>
                      <a:pt x="1124" y="1491"/>
                    </a:lnTo>
                    <a:lnTo>
                      <a:pt x="1103" y="1524"/>
                    </a:lnTo>
                    <a:lnTo>
                      <a:pt x="1082" y="1556"/>
                    </a:lnTo>
                    <a:lnTo>
                      <a:pt x="1061" y="1587"/>
                    </a:lnTo>
                    <a:lnTo>
                      <a:pt x="1038" y="1617"/>
                    </a:lnTo>
                    <a:lnTo>
                      <a:pt x="1016" y="1647"/>
                    </a:lnTo>
                    <a:lnTo>
                      <a:pt x="993" y="1675"/>
                    </a:lnTo>
                    <a:lnTo>
                      <a:pt x="970" y="1704"/>
                    </a:lnTo>
                    <a:lnTo>
                      <a:pt x="946" y="1732"/>
                    </a:lnTo>
                    <a:lnTo>
                      <a:pt x="923" y="1758"/>
                    </a:lnTo>
                    <a:lnTo>
                      <a:pt x="899" y="1784"/>
                    </a:lnTo>
                    <a:lnTo>
                      <a:pt x="875" y="1808"/>
                    </a:lnTo>
                    <a:lnTo>
                      <a:pt x="850" y="1832"/>
                    </a:lnTo>
                    <a:lnTo>
                      <a:pt x="827" y="1855"/>
                    </a:lnTo>
                    <a:lnTo>
                      <a:pt x="801" y="1878"/>
                    </a:lnTo>
                    <a:lnTo>
                      <a:pt x="777" y="1899"/>
                    </a:lnTo>
                    <a:lnTo>
                      <a:pt x="752" y="1919"/>
                    </a:lnTo>
                    <a:lnTo>
                      <a:pt x="727" y="1939"/>
                    </a:lnTo>
                    <a:lnTo>
                      <a:pt x="702" y="1957"/>
                    </a:lnTo>
                    <a:lnTo>
                      <a:pt x="676" y="1974"/>
                    </a:lnTo>
                    <a:lnTo>
                      <a:pt x="652" y="1990"/>
                    </a:lnTo>
                    <a:lnTo>
                      <a:pt x="626" y="2005"/>
                    </a:lnTo>
                    <a:lnTo>
                      <a:pt x="602" y="2018"/>
                    </a:lnTo>
                    <a:lnTo>
                      <a:pt x="576" y="2031"/>
                    </a:lnTo>
                    <a:lnTo>
                      <a:pt x="551" y="2043"/>
                    </a:lnTo>
                    <a:lnTo>
                      <a:pt x="526" y="2053"/>
                    </a:lnTo>
                    <a:lnTo>
                      <a:pt x="500" y="2062"/>
                    </a:lnTo>
                    <a:lnTo>
                      <a:pt x="480" y="2069"/>
                    </a:lnTo>
                    <a:lnTo>
                      <a:pt x="461" y="2075"/>
                    </a:lnTo>
                    <a:lnTo>
                      <a:pt x="442" y="2079"/>
                    </a:lnTo>
                    <a:lnTo>
                      <a:pt x="423" y="2083"/>
                    </a:lnTo>
                    <a:lnTo>
                      <a:pt x="403" y="2086"/>
                    </a:lnTo>
                    <a:lnTo>
                      <a:pt x="384" y="2088"/>
                    </a:lnTo>
                    <a:lnTo>
                      <a:pt x="366" y="2090"/>
                    </a:lnTo>
                    <a:lnTo>
                      <a:pt x="348" y="2090"/>
                    </a:lnTo>
                    <a:lnTo>
                      <a:pt x="331" y="2089"/>
                    </a:lnTo>
                    <a:lnTo>
                      <a:pt x="314" y="2088"/>
                    </a:lnTo>
                    <a:lnTo>
                      <a:pt x="297" y="2086"/>
                    </a:lnTo>
                    <a:lnTo>
                      <a:pt x="280" y="2082"/>
                    </a:lnTo>
                    <a:lnTo>
                      <a:pt x="264" y="2078"/>
                    </a:lnTo>
                    <a:lnTo>
                      <a:pt x="248" y="2073"/>
                    </a:lnTo>
                    <a:lnTo>
                      <a:pt x="233" y="2066"/>
                    </a:lnTo>
                    <a:lnTo>
                      <a:pt x="217" y="2060"/>
                    </a:lnTo>
                    <a:lnTo>
                      <a:pt x="200" y="2050"/>
                    </a:lnTo>
                    <a:lnTo>
                      <a:pt x="183" y="2041"/>
                    </a:lnTo>
                    <a:lnTo>
                      <a:pt x="167" y="2029"/>
                    </a:lnTo>
                    <a:lnTo>
                      <a:pt x="152" y="2016"/>
                    </a:lnTo>
                    <a:lnTo>
                      <a:pt x="137" y="2001"/>
                    </a:lnTo>
                    <a:lnTo>
                      <a:pt x="123" y="1986"/>
                    </a:lnTo>
                    <a:lnTo>
                      <a:pt x="110" y="1970"/>
                    </a:lnTo>
                    <a:lnTo>
                      <a:pt x="97" y="1953"/>
                    </a:lnTo>
                    <a:lnTo>
                      <a:pt x="85" y="1934"/>
                    </a:lnTo>
                    <a:lnTo>
                      <a:pt x="75" y="1915"/>
                    </a:lnTo>
                    <a:lnTo>
                      <a:pt x="64" y="1895"/>
                    </a:lnTo>
                    <a:lnTo>
                      <a:pt x="54" y="1873"/>
                    </a:lnTo>
                    <a:lnTo>
                      <a:pt x="46" y="1851"/>
                    </a:lnTo>
                    <a:lnTo>
                      <a:pt x="38" y="1828"/>
                    </a:lnTo>
                    <a:lnTo>
                      <a:pt x="31" y="1804"/>
                    </a:lnTo>
                    <a:lnTo>
                      <a:pt x="25" y="1779"/>
                    </a:lnTo>
                    <a:lnTo>
                      <a:pt x="18" y="1753"/>
                    </a:lnTo>
                    <a:lnTo>
                      <a:pt x="14" y="1726"/>
                    </a:lnTo>
                    <a:lnTo>
                      <a:pt x="10" y="1700"/>
                    </a:lnTo>
                    <a:lnTo>
                      <a:pt x="6" y="1671"/>
                    </a:lnTo>
                    <a:lnTo>
                      <a:pt x="3" y="1642"/>
                    </a:lnTo>
                    <a:lnTo>
                      <a:pt x="1" y="1612"/>
                    </a:lnTo>
                    <a:lnTo>
                      <a:pt x="0" y="1583"/>
                    </a:lnTo>
                    <a:lnTo>
                      <a:pt x="0" y="1552"/>
                    </a:lnTo>
                    <a:lnTo>
                      <a:pt x="1" y="1520"/>
                    </a:lnTo>
                    <a:lnTo>
                      <a:pt x="2" y="1488"/>
                    </a:lnTo>
                    <a:lnTo>
                      <a:pt x="4" y="1456"/>
                    </a:lnTo>
                    <a:lnTo>
                      <a:pt x="8" y="1422"/>
                    </a:lnTo>
                    <a:lnTo>
                      <a:pt x="11" y="1389"/>
                    </a:lnTo>
                    <a:lnTo>
                      <a:pt x="15" y="1355"/>
                    </a:lnTo>
                    <a:lnTo>
                      <a:pt x="20" y="1319"/>
                    </a:lnTo>
                    <a:lnTo>
                      <a:pt x="27" y="1284"/>
                    </a:lnTo>
                    <a:lnTo>
                      <a:pt x="97" y="1281"/>
                    </a:lnTo>
                    <a:lnTo>
                      <a:pt x="109" y="1236"/>
                    </a:lnTo>
                    <a:lnTo>
                      <a:pt x="124" y="1189"/>
                    </a:lnTo>
                    <a:lnTo>
                      <a:pt x="139" y="1144"/>
                    </a:lnTo>
                    <a:lnTo>
                      <a:pt x="155" y="1097"/>
                    </a:lnTo>
                    <a:lnTo>
                      <a:pt x="172" y="1051"/>
                    </a:lnTo>
                    <a:lnTo>
                      <a:pt x="190" y="1004"/>
                    </a:lnTo>
                    <a:lnTo>
                      <a:pt x="209" y="958"/>
                    </a:lnTo>
                    <a:lnTo>
                      <a:pt x="229" y="913"/>
                    </a:lnTo>
                    <a:lnTo>
                      <a:pt x="251" y="868"/>
                    </a:lnTo>
                    <a:lnTo>
                      <a:pt x="271" y="828"/>
                    </a:lnTo>
                    <a:lnTo>
                      <a:pt x="290" y="790"/>
                    </a:lnTo>
                    <a:lnTo>
                      <a:pt x="312" y="751"/>
                    </a:lnTo>
                    <a:lnTo>
                      <a:pt x="333" y="713"/>
                    </a:lnTo>
                    <a:lnTo>
                      <a:pt x="354" y="676"/>
                    </a:lnTo>
                    <a:lnTo>
                      <a:pt x="377" y="640"/>
                    </a:lnTo>
                    <a:lnTo>
                      <a:pt x="399" y="604"/>
                    </a:lnTo>
                    <a:lnTo>
                      <a:pt x="423" y="569"/>
                    </a:lnTo>
                    <a:lnTo>
                      <a:pt x="446" y="535"/>
                    </a:lnTo>
                    <a:lnTo>
                      <a:pt x="470" y="502"/>
                    </a:lnTo>
                    <a:lnTo>
                      <a:pt x="494" y="470"/>
                    </a:lnTo>
                    <a:lnTo>
                      <a:pt x="519" y="438"/>
                    </a:lnTo>
                    <a:lnTo>
                      <a:pt x="543" y="407"/>
                    </a:lnTo>
                    <a:lnTo>
                      <a:pt x="569" y="378"/>
                    </a:lnTo>
                    <a:lnTo>
                      <a:pt x="594" y="350"/>
                    </a:lnTo>
                    <a:lnTo>
                      <a:pt x="620" y="321"/>
                    </a:lnTo>
                    <a:lnTo>
                      <a:pt x="646" y="294"/>
                    </a:lnTo>
                    <a:lnTo>
                      <a:pt x="671" y="269"/>
                    </a:lnTo>
                    <a:lnTo>
                      <a:pt x="698" y="244"/>
                    </a:lnTo>
                    <a:lnTo>
                      <a:pt x="724" y="220"/>
                    </a:lnTo>
                    <a:lnTo>
                      <a:pt x="751" y="197"/>
                    </a:lnTo>
                    <a:lnTo>
                      <a:pt x="778" y="176"/>
                    </a:lnTo>
                    <a:lnTo>
                      <a:pt x="805" y="156"/>
                    </a:lnTo>
                    <a:lnTo>
                      <a:pt x="831" y="135"/>
                    </a:lnTo>
                    <a:lnTo>
                      <a:pt x="859" y="117"/>
                    </a:lnTo>
                    <a:lnTo>
                      <a:pt x="886" y="100"/>
                    </a:lnTo>
                    <a:lnTo>
                      <a:pt x="912" y="84"/>
                    </a:lnTo>
                    <a:lnTo>
                      <a:pt x="940" y="70"/>
                    </a:lnTo>
                    <a:lnTo>
                      <a:pt x="967" y="57"/>
                    </a:lnTo>
                    <a:lnTo>
                      <a:pt x="993" y="45"/>
                    </a:lnTo>
                    <a:lnTo>
                      <a:pt x="1020" y="34"/>
                    </a:lnTo>
                    <a:lnTo>
                      <a:pt x="1048" y="25"/>
                    </a:lnTo>
                    <a:lnTo>
                      <a:pt x="1071" y="17"/>
                    </a:lnTo>
                    <a:lnTo>
                      <a:pt x="1094" y="12"/>
                    </a:lnTo>
                    <a:lnTo>
                      <a:pt x="1117" y="8"/>
                    </a:lnTo>
                    <a:lnTo>
                      <a:pt x="1138" y="3"/>
                    </a:lnTo>
                    <a:lnTo>
                      <a:pt x="1161" y="1"/>
                    </a:lnTo>
                    <a:lnTo>
                      <a:pt x="1182" y="0"/>
                    </a:lnTo>
                    <a:lnTo>
                      <a:pt x="1204" y="1"/>
                    </a:lnTo>
                    <a:lnTo>
                      <a:pt x="1224" y="2"/>
                    </a:lnTo>
                    <a:lnTo>
                      <a:pt x="1238" y="10"/>
                    </a:lnTo>
                    <a:lnTo>
                      <a:pt x="1252" y="18"/>
                    </a:lnTo>
                    <a:lnTo>
                      <a:pt x="1265" y="28"/>
                    </a:lnTo>
                    <a:lnTo>
                      <a:pt x="1278" y="37"/>
                    </a:lnTo>
                    <a:lnTo>
                      <a:pt x="1291" y="49"/>
                    </a:lnTo>
                    <a:lnTo>
                      <a:pt x="1303" y="61"/>
                    </a:lnTo>
                    <a:lnTo>
                      <a:pt x="1314" y="73"/>
                    </a:lnTo>
                    <a:lnTo>
                      <a:pt x="1325" y="86"/>
                    </a:lnTo>
                    <a:lnTo>
                      <a:pt x="1336" y="100"/>
                    </a:lnTo>
                    <a:lnTo>
                      <a:pt x="1346" y="115"/>
                    </a:lnTo>
                    <a:lnTo>
                      <a:pt x="1356" y="131"/>
                    </a:lnTo>
                    <a:lnTo>
                      <a:pt x="1365" y="147"/>
                    </a:lnTo>
                    <a:lnTo>
                      <a:pt x="1374" y="164"/>
                    </a:lnTo>
                    <a:lnTo>
                      <a:pt x="1382" y="182"/>
                    </a:lnTo>
                    <a:lnTo>
                      <a:pt x="1390" y="202"/>
                    </a:lnTo>
                    <a:lnTo>
                      <a:pt x="1397" y="221"/>
                    </a:lnTo>
                    <a:lnTo>
                      <a:pt x="1405" y="246"/>
                    </a:lnTo>
                    <a:lnTo>
                      <a:pt x="1413" y="272"/>
                    </a:lnTo>
                    <a:lnTo>
                      <a:pt x="1419" y="300"/>
                    </a:lnTo>
                    <a:lnTo>
                      <a:pt x="1424" y="327"/>
                    </a:lnTo>
                    <a:lnTo>
                      <a:pt x="1429" y="355"/>
                    </a:lnTo>
                    <a:lnTo>
                      <a:pt x="1433" y="385"/>
                    </a:lnTo>
                    <a:lnTo>
                      <a:pt x="1436" y="414"/>
                    </a:lnTo>
                    <a:lnTo>
                      <a:pt x="1438" y="445"/>
                    </a:lnTo>
                    <a:lnTo>
                      <a:pt x="1439" y="475"/>
                    </a:lnTo>
                    <a:lnTo>
                      <a:pt x="1439" y="506"/>
                    </a:lnTo>
                    <a:lnTo>
                      <a:pt x="1438" y="538"/>
                    </a:lnTo>
                    <a:lnTo>
                      <a:pt x="1437" y="571"/>
                    </a:lnTo>
                    <a:lnTo>
                      <a:pt x="1435" y="604"/>
                    </a:lnTo>
                    <a:lnTo>
                      <a:pt x="1432" y="637"/>
                    </a:lnTo>
                    <a:lnTo>
                      <a:pt x="1429" y="671"/>
                    </a:lnTo>
                    <a:lnTo>
                      <a:pt x="1423" y="706"/>
                    </a:lnTo>
                    <a:lnTo>
                      <a:pt x="1418" y="741"/>
                    </a:lnTo>
                    <a:lnTo>
                      <a:pt x="1412" y="775"/>
                    </a:lnTo>
                    <a:lnTo>
                      <a:pt x="1405" y="810"/>
                    </a:lnTo>
                    <a:lnTo>
                      <a:pt x="1397" y="846"/>
                    </a:lnTo>
                    <a:lnTo>
                      <a:pt x="1388" y="881"/>
                    </a:lnTo>
                    <a:lnTo>
                      <a:pt x="1378" y="918"/>
                    </a:lnTo>
                    <a:lnTo>
                      <a:pt x="1368" y="954"/>
                    </a:lnTo>
                    <a:lnTo>
                      <a:pt x="1357" y="990"/>
                    </a:lnTo>
                    <a:lnTo>
                      <a:pt x="1345" y="1026"/>
                    </a:lnTo>
                    <a:lnTo>
                      <a:pt x="1333" y="1063"/>
                    </a:lnTo>
                    <a:lnTo>
                      <a:pt x="1319" y="1100"/>
                    </a:lnTo>
                    <a:lnTo>
                      <a:pt x="1305" y="1136"/>
                    </a:lnTo>
                    <a:lnTo>
                      <a:pt x="1289" y="1173"/>
                    </a:lnTo>
                    <a:lnTo>
                      <a:pt x="1274" y="1210"/>
                    </a:lnTo>
                    <a:lnTo>
                      <a:pt x="1257" y="1246"/>
                    </a:lnTo>
                    <a:lnTo>
                      <a:pt x="1240" y="12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1" name="Freeform 763"/>
              <p:cNvSpPr>
                <a:spLocks/>
              </p:cNvSpPr>
              <p:nvPr/>
            </p:nvSpPr>
            <p:spPr bwMode="auto">
              <a:xfrm rot="21062100">
                <a:off x="6659945" y="2182788"/>
                <a:ext cx="1214585" cy="705091"/>
              </a:xfrm>
              <a:custGeom>
                <a:avLst/>
                <a:gdLst/>
                <a:ahLst/>
                <a:cxnLst>
                  <a:cxn ang="0">
                    <a:pos x="11165" y="4912"/>
                  </a:cxn>
                  <a:cxn ang="0">
                    <a:pos x="10341" y="6367"/>
                  </a:cxn>
                  <a:cxn ang="0">
                    <a:pos x="10221" y="6153"/>
                  </a:cxn>
                  <a:cxn ang="0">
                    <a:pos x="10186" y="5812"/>
                  </a:cxn>
                  <a:cxn ang="0">
                    <a:pos x="10066" y="5564"/>
                  </a:cxn>
                  <a:cxn ang="0">
                    <a:pos x="9857" y="5416"/>
                  </a:cxn>
                  <a:cxn ang="0">
                    <a:pos x="9552" y="5418"/>
                  </a:cxn>
                  <a:cxn ang="0">
                    <a:pos x="9197" y="5614"/>
                  </a:cxn>
                  <a:cxn ang="0">
                    <a:pos x="8862" y="5979"/>
                  </a:cxn>
                  <a:cxn ang="0">
                    <a:pos x="8595" y="6463"/>
                  </a:cxn>
                  <a:cxn ang="0">
                    <a:pos x="7993" y="6706"/>
                  </a:cxn>
                  <a:cxn ang="0">
                    <a:pos x="8025" y="6280"/>
                  </a:cxn>
                  <a:cxn ang="0">
                    <a:pos x="8020" y="5882"/>
                  </a:cxn>
                  <a:cxn ang="0">
                    <a:pos x="7920" y="5575"/>
                  </a:cxn>
                  <a:cxn ang="0">
                    <a:pos x="7729" y="5375"/>
                  </a:cxn>
                  <a:cxn ang="0">
                    <a:pos x="7544" y="5313"/>
                  </a:cxn>
                  <a:cxn ang="0">
                    <a:pos x="7210" y="5365"/>
                  </a:cxn>
                  <a:cxn ang="0">
                    <a:pos x="6840" y="5611"/>
                  </a:cxn>
                  <a:cxn ang="0">
                    <a:pos x="6501" y="6013"/>
                  </a:cxn>
                  <a:cxn ang="0">
                    <a:pos x="6333" y="6156"/>
                  </a:cxn>
                  <a:cxn ang="0">
                    <a:pos x="6183" y="6036"/>
                  </a:cxn>
                  <a:cxn ang="0">
                    <a:pos x="5849" y="6074"/>
                  </a:cxn>
                  <a:cxn ang="0">
                    <a:pos x="5276" y="6238"/>
                  </a:cxn>
                  <a:cxn ang="0">
                    <a:pos x="4738" y="6272"/>
                  </a:cxn>
                  <a:cxn ang="0">
                    <a:pos x="3932" y="6122"/>
                  </a:cxn>
                  <a:cxn ang="0">
                    <a:pos x="3970" y="5348"/>
                  </a:cxn>
                  <a:cxn ang="0">
                    <a:pos x="4009" y="4754"/>
                  </a:cxn>
                  <a:cxn ang="0">
                    <a:pos x="3911" y="4416"/>
                  </a:cxn>
                  <a:cxn ang="0">
                    <a:pos x="3726" y="4216"/>
                  </a:cxn>
                  <a:cxn ang="0">
                    <a:pos x="2975" y="3934"/>
                  </a:cxn>
                  <a:cxn ang="0">
                    <a:pos x="2220" y="3757"/>
                  </a:cxn>
                  <a:cxn ang="0">
                    <a:pos x="1526" y="3662"/>
                  </a:cxn>
                  <a:cxn ang="0">
                    <a:pos x="1300" y="3678"/>
                  </a:cxn>
                  <a:cxn ang="0">
                    <a:pos x="1039" y="3902"/>
                  </a:cxn>
                  <a:cxn ang="0">
                    <a:pos x="836" y="4444"/>
                  </a:cxn>
                  <a:cxn ang="0">
                    <a:pos x="737" y="5162"/>
                  </a:cxn>
                  <a:cxn ang="0">
                    <a:pos x="199" y="5058"/>
                  </a:cxn>
                  <a:cxn ang="0">
                    <a:pos x="83" y="4786"/>
                  </a:cxn>
                  <a:cxn ang="0">
                    <a:pos x="2" y="3904"/>
                  </a:cxn>
                  <a:cxn ang="0">
                    <a:pos x="172" y="1980"/>
                  </a:cxn>
                  <a:cxn ang="0">
                    <a:pos x="489" y="1154"/>
                  </a:cxn>
                  <a:cxn ang="0">
                    <a:pos x="939" y="686"/>
                  </a:cxn>
                  <a:cxn ang="0">
                    <a:pos x="1785" y="311"/>
                  </a:cxn>
                  <a:cxn ang="0">
                    <a:pos x="2693" y="177"/>
                  </a:cxn>
                  <a:cxn ang="0">
                    <a:pos x="2852" y="38"/>
                  </a:cxn>
                  <a:cxn ang="0">
                    <a:pos x="2996" y="11"/>
                  </a:cxn>
                  <a:cxn ang="0">
                    <a:pos x="3076" y="131"/>
                  </a:cxn>
                  <a:cxn ang="0">
                    <a:pos x="3259" y="120"/>
                  </a:cxn>
                  <a:cxn ang="0">
                    <a:pos x="3379" y="45"/>
                  </a:cxn>
                  <a:cxn ang="0">
                    <a:pos x="3500" y="125"/>
                  </a:cxn>
                  <a:cxn ang="0">
                    <a:pos x="3700" y="174"/>
                  </a:cxn>
                  <a:cxn ang="0">
                    <a:pos x="3807" y="99"/>
                  </a:cxn>
                  <a:cxn ang="0">
                    <a:pos x="3934" y="167"/>
                  </a:cxn>
                  <a:cxn ang="0">
                    <a:pos x="4384" y="339"/>
                  </a:cxn>
                  <a:cxn ang="0">
                    <a:pos x="5125" y="574"/>
                  </a:cxn>
                  <a:cxn ang="0">
                    <a:pos x="5635" y="848"/>
                  </a:cxn>
                  <a:cxn ang="0">
                    <a:pos x="7242" y="1413"/>
                  </a:cxn>
                  <a:cxn ang="0">
                    <a:pos x="9646" y="2275"/>
                  </a:cxn>
                  <a:cxn ang="0">
                    <a:pos x="10961" y="2996"/>
                  </a:cxn>
                  <a:cxn ang="0">
                    <a:pos x="11422" y="3548"/>
                  </a:cxn>
                  <a:cxn ang="0">
                    <a:pos x="11545" y="3922"/>
                  </a:cxn>
                </a:cxnLst>
                <a:rect l="0" t="0" r="r" b="b"/>
                <a:pathLst>
                  <a:path w="11547" h="6708">
                    <a:moveTo>
                      <a:pt x="11536" y="4074"/>
                    </a:moveTo>
                    <a:lnTo>
                      <a:pt x="11520" y="4128"/>
                    </a:lnTo>
                    <a:lnTo>
                      <a:pt x="11500" y="4188"/>
                    </a:lnTo>
                    <a:lnTo>
                      <a:pt x="11475" y="4253"/>
                    </a:lnTo>
                    <a:lnTo>
                      <a:pt x="11448" y="4323"/>
                    </a:lnTo>
                    <a:lnTo>
                      <a:pt x="11416" y="4398"/>
                    </a:lnTo>
                    <a:lnTo>
                      <a:pt x="11381" y="4477"/>
                    </a:lnTo>
                    <a:lnTo>
                      <a:pt x="11342" y="4559"/>
                    </a:lnTo>
                    <a:lnTo>
                      <a:pt x="11302" y="4644"/>
                    </a:lnTo>
                    <a:lnTo>
                      <a:pt x="11258" y="4731"/>
                    </a:lnTo>
                    <a:lnTo>
                      <a:pt x="11212" y="4821"/>
                    </a:lnTo>
                    <a:lnTo>
                      <a:pt x="11165" y="4912"/>
                    </a:lnTo>
                    <a:lnTo>
                      <a:pt x="11117" y="5005"/>
                    </a:lnTo>
                    <a:lnTo>
                      <a:pt x="11067" y="5099"/>
                    </a:lnTo>
                    <a:lnTo>
                      <a:pt x="11016" y="5193"/>
                    </a:lnTo>
                    <a:lnTo>
                      <a:pt x="10964" y="5285"/>
                    </a:lnTo>
                    <a:lnTo>
                      <a:pt x="10913" y="5379"/>
                    </a:lnTo>
                    <a:lnTo>
                      <a:pt x="10811" y="5561"/>
                    </a:lnTo>
                    <a:lnTo>
                      <a:pt x="10712" y="5736"/>
                    </a:lnTo>
                    <a:lnTo>
                      <a:pt x="10618" y="5899"/>
                    </a:lnTo>
                    <a:lnTo>
                      <a:pt x="10530" y="6048"/>
                    </a:lnTo>
                    <a:lnTo>
                      <a:pt x="10454" y="6178"/>
                    </a:lnTo>
                    <a:lnTo>
                      <a:pt x="10390" y="6285"/>
                    </a:lnTo>
                    <a:lnTo>
                      <a:pt x="10341" y="6367"/>
                    </a:lnTo>
                    <a:lnTo>
                      <a:pt x="10309" y="6419"/>
                    </a:lnTo>
                    <a:lnTo>
                      <a:pt x="10290" y="6426"/>
                    </a:lnTo>
                    <a:lnTo>
                      <a:pt x="10262" y="6434"/>
                    </a:lnTo>
                    <a:lnTo>
                      <a:pt x="10226" y="6445"/>
                    </a:lnTo>
                    <a:lnTo>
                      <a:pt x="10182" y="6459"/>
                    </a:lnTo>
                    <a:lnTo>
                      <a:pt x="10191" y="6413"/>
                    </a:lnTo>
                    <a:lnTo>
                      <a:pt x="10198" y="6368"/>
                    </a:lnTo>
                    <a:lnTo>
                      <a:pt x="10206" y="6324"/>
                    </a:lnTo>
                    <a:lnTo>
                      <a:pt x="10211" y="6281"/>
                    </a:lnTo>
                    <a:lnTo>
                      <a:pt x="10215" y="6237"/>
                    </a:lnTo>
                    <a:lnTo>
                      <a:pt x="10219" y="6194"/>
                    </a:lnTo>
                    <a:lnTo>
                      <a:pt x="10221" y="6153"/>
                    </a:lnTo>
                    <a:lnTo>
                      <a:pt x="10222" y="6112"/>
                    </a:lnTo>
                    <a:lnTo>
                      <a:pt x="10222" y="6082"/>
                    </a:lnTo>
                    <a:lnTo>
                      <a:pt x="10221" y="6054"/>
                    </a:lnTo>
                    <a:lnTo>
                      <a:pt x="10220" y="6025"/>
                    </a:lnTo>
                    <a:lnTo>
                      <a:pt x="10218" y="5996"/>
                    </a:lnTo>
                    <a:lnTo>
                      <a:pt x="10214" y="5968"/>
                    </a:lnTo>
                    <a:lnTo>
                      <a:pt x="10211" y="5941"/>
                    </a:lnTo>
                    <a:lnTo>
                      <a:pt x="10207" y="5914"/>
                    </a:lnTo>
                    <a:lnTo>
                      <a:pt x="10203" y="5887"/>
                    </a:lnTo>
                    <a:lnTo>
                      <a:pt x="10197" y="5862"/>
                    </a:lnTo>
                    <a:lnTo>
                      <a:pt x="10192" y="5836"/>
                    </a:lnTo>
                    <a:lnTo>
                      <a:pt x="10186" y="5812"/>
                    </a:lnTo>
                    <a:lnTo>
                      <a:pt x="10179" y="5788"/>
                    </a:lnTo>
                    <a:lnTo>
                      <a:pt x="10172" y="5764"/>
                    </a:lnTo>
                    <a:lnTo>
                      <a:pt x="10163" y="5741"/>
                    </a:lnTo>
                    <a:lnTo>
                      <a:pt x="10155" y="5719"/>
                    </a:lnTo>
                    <a:lnTo>
                      <a:pt x="10146" y="5698"/>
                    </a:lnTo>
                    <a:lnTo>
                      <a:pt x="10135" y="5676"/>
                    </a:lnTo>
                    <a:lnTo>
                      <a:pt x="10126" y="5656"/>
                    </a:lnTo>
                    <a:lnTo>
                      <a:pt x="10115" y="5636"/>
                    </a:lnTo>
                    <a:lnTo>
                      <a:pt x="10103" y="5617"/>
                    </a:lnTo>
                    <a:lnTo>
                      <a:pt x="10092" y="5599"/>
                    </a:lnTo>
                    <a:lnTo>
                      <a:pt x="10079" y="5581"/>
                    </a:lnTo>
                    <a:lnTo>
                      <a:pt x="10066" y="5564"/>
                    </a:lnTo>
                    <a:lnTo>
                      <a:pt x="10052" y="5548"/>
                    </a:lnTo>
                    <a:lnTo>
                      <a:pt x="10038" y="5532"/>
                    </a:lnTo>
                    <a:lnTo>
                      <a:pt x="10023" y="5518"/>
                    </a:lnTo>
                    <a:lnTo>
                      <a:pt x="10009" y="5503"/>
                    </a:lnTo>
                    <a:lnTo>
                      <a:pt x="9993" y="5490"/>
                    </a:lnTo>
                    <a:lnTo>
                      <a:pt x="9975" y="5477"/>
                    </a:lnTo>
                    <a:lnTo>
                      <a:pt x="9959" y="5465"/>
                    </a:lnTo>
                    <a:lnTo>
                      <a:pt x="9941" y="5455"/>
                    </a:lnTo>
                    <a:lnTo>
                      <a:pt x="9923" y="5445"/>
                    </a:lnTo>
                    <a:lnTo>
                      <a:pt x="9902" y="5435"/>
                    </a:lnTo>
                    <a:lnTo>
                      <a:pt x="9879" y="5425"/>
                    </a:lnTo>
                    <a:lnTo>
                      <a:pt x="9857" y="5416"/>
                    </a:lnTo>
                    <a:lnTo>
                      <a:pt x="9834" y="5409"/>
                    </a:lnTo>
                    <a:lnTo>
                      <a:pt x="9810" y="5404"/>
                    </a:lnTo>
                    <a:lnTo>
                      <a:pt x="9786" y="5399"/>
                    </a:lnTo>
                    <a:lnTo>
                      <a:pt x="9761" y="5396"/>
                    </a:lnTo>
                    <a:lnTo>
                      <a:pt x="9735" y="5394"/>
                    </a:lnTo>
                    <a:lnTo>
                      <a:pt x="9711" y="5394"/>
                    </a:lnTo>
                    <a:lnTo>
                      <a:pt x="9685" y="5394"/>
                    </a:lnTo>
                    <a:lnTo>
                      <a:pt x="9659" y="5396"/>
                    </a:lnTo>
                    <a:lnTo>
                      <a:pt x="9632" y="5399"/>
                    </a:lnTo>
                    <a:lnTo>
                      <a:pt x="9605" y="5405"/>
                    </a:lnTo>
                    <a:lnTo>
                      <a:pt x="9579" y="5410"/>
                    </a:lnTo>
                    <a:lnTo>
                      <a:pt x="9552" y="5418"/>
                    </a:lnTo>
                    <a:lnTo>
                      <a:pt x="9524" y="5425"/>
                    </a:lnTo>
                    <a:lnTo>
                      <a:pt x="9494" y="5436"/>
                    </a:lnTo>
                    <a:lnTo>
                      <a:pt x="9464" y="5447"/>
                    </a:lnTo>
                    <a:lnTo>
                      <a:pt x="9435" y="5461"/>
                    </a:lnTo>
                    <a:lnTo>
                      <a:pt x="9405" y="5475"/>
                    </a:lnTo>
                    <a:lnTo>
                      <a:pt x="9375" y="5492"/>
                    </a:lnTo>
                    <a:lnTo>
                      <a:pt x="9345" y="5509"/>
                    </a:lnTo>
                    <a:lnTo>
                      <a:pt x="9315" y="5527"/>
                    </a:lnTo>
                    <a:lnTo>
                      <a:pt x="9285" y="5548"/>
                    </a:lnTo>
                    <a:lnTo>
                      <a:pt x="9255" y="5568"/>
                    </a:lnTo>
                    <a:lnTo>
                      <a:pt x="9225" y="5590"/>
                    </a:lnTo>
                    <a:lnTo>
                      <a:pt x="9197" y="5614"/>
                    </a:lnTo>
                    <a:lnTo>
                      <a:pt x="9167" y="5638"/>
                    </a:lnTo>
                    <a:lnTo>
                      <a:pt x="9138" y="5665"/>
                    </a:lnTo>
                    <a:lnTo>
                      <a:pt x="9109" y="5691"/>
                    </a:lnTo>
                    <a:lnTo>
                      <a:pt x="9080" y="5719"/>
                    </a:lnTo>
                    <a:lnTo>
                      <a:pt x="9052" y="5748"/>
                    </a:lnTo>
                    <a:lnTo>
                      <a:pt x="9024" y="5778"/>
                    </a:lnTo>
                    <a:lnTo>
                      <a:pt x="8996" y="5810"/>
                    </a:lnTo>
                    <a:lnTo>
                      <a:pt x="8968" y="5842"/>
                    </a:lnTo>
                    <a:lnTo>
                      <a:pt x="8941" y="5875"/>
                    </a:lnTo>
                    <a:lnTo>
                      <a:pt x="8914" y="5909"/>
                    </a:lnTo>
                    <a:lnTo>
                      <a:pt x="8887" y="5943"/>
                    </a:lnTo>
                    <a:lnTo>
                      <a:pt x="8862" y="5979"/>
                    </a:lnTo>
                    <a:lnTo>
                      <a:pt x="8836" y="6015"/>
                    </a:lnTo>
                    <a:lnTo>
                      <a:pt x="8811" y="6053"/>
                    </a:lnTo>
                    <a:lnTo>
                      <a:pt x="8787" y="6091"/>
                    </a:lnTo>
                    <a:lnTo>
                      <a:pt x="8762" y="6130"/>
                    </a:lnTo>
                    <a:lnTo>
                      <a:pt x="8739" y="6170"/>
                    </a:lnTo>
                    <a:lnTo>
                      <a:pt x="8717" y="6210"/>
                    </a:lnTo>
                    <a:lnTo>
                      <a:pt x="8694" y="6252"/>
                    </a:lnTo>
                    <a:lnTo>
                      <a:pt x="8672" y="6293"/>
                    </a:lnTo>
                    <a:lnTo>
                      <a:pt x="8651" y="6336"/>
                    </a:lnTo>
                    <a:lnTo>
                      <a:pt x="8631" y="6379"/>
                    </a:lnTo>
                    <a:lnTo>
                      <a:pt x="8613" y="6420"/>
                    </a:lnTo>
                    <a:lnTo>
                      <a:pt x="8595" y="6463"/>
                    </a:lnTo>
                    <a:lnTo>
                      <a:pt x="8578" y="6507"/>
                    </a:lnTo>
                    <a:lnTo>
                      <a:pt x="8562" y="6549"/>
                    </a:lnTo>
                    <a:lnTo>
                      <a:pt x="8547" y="6593"/>
                    </a:lnTo>
                    <a:lnTo>
                      <a:pt x="8533" y="6637"/>
                    </a:lnTo>
                    <a:lnTo>
                      <a:pt x="8519" y="6679"/>
                    </a:lnTo>
                    <a:lnTo>
                      <a:pt x="8481" y="6681"/>
                    </a:lnTo>
                    <a:lnTo>
                      <a:pt x="8418" y="6685"/>
                    </a:lnTo>
                    <a:lnTo>
                      <a:pt x="8339" y="6689"/>
                    </a:lnTo>
                    <a:lnTo>
                      <a:pt x="8250" y="6693"/>
                    </a:lnTo>
                    <a:lnTo>
                      <a:pt x="8159" y="6697"/>
                    </a:lnTo>
                    <a:lnTo>
                      <a:pt x="8070" y="6702"/>
                    </a:lnTo>
                    <a:lnTo>
                      <a:pt x="7993" y="6706"/>
                    </a:lnTo>
                    <a:lnTo>
                      <a:pt x="7935" y="6708"/>
                    </a:lnTo>
                    <a:lnTo>
                      <a:pt x="7946" y="6669"/>
                    </a:lnTo>
                    <a:lnTo>
                      <a:pt x="7958" y="6628"/>
                    </a:lnTo>
                    <a:lnTo>
                      <a:pt x="7968" y="6589"/>
                    </a:lnTo>
                    <a:lnTo>
                      <a:pt x="7978" y="6548"/>
                    </a:lnTo>
                    <a:lnTo>
                      <a:pt x="7987" y="6509"/>
                    </a:lnTo>
                    <a:lnTo>
                      <a:pt x="7995" y="6470"/>
                    </a:lnTo>
                    <a:lnTo>
                      <a:pt x="8003" y="6431"/>
                    </a:lnTo>
                    <a:lnTo>
                      <a:pt x="8009" y="6393"/>
                    </a:lnTo>
                    <a:lnTo>
                      <a:pt x="8016" y="6354"/>
                    </a:lnTo>
                    <a:lnTo>
                      <a:pt x="8021" y="6317"/>
                    </a:lnTo>
                    <a:lnTo>
                      <a:pt x="8025" y="6280"/>
                    </a:lnTo>
                    <a:lnTo>
                      <a:pt x="8029" y="6243"/>
                    </a:lnTo>
                    <a:lnTo>
                      <a:pt x="8033" y="6207"/>
                    </a:lnTo>
                    <a:lnTo>
                      <a:pt x="8035" y="6171"/>
                    </a:lnTo>
                    <a:lnTo>
                      <a:pt x="8036" y="6136"/>
                    </a:lnTo>
                    <a:lnTo>
                      <a:pt x="8036" y="6101"/>
                    </a:lnTo>
                    <a:lnTo>
                      <a:pt x="8036" y="6068"/>
                    </a:lnTo>
                    <a:lnTo>
                      <a:pt x="8035" y="6036"/>
                    </a:lnTo>
                    <a:lnTo>
                      <a:pt x="8033" y="6004"/>
                    </a:lnTo>
                    <a:lnTo>
                      <a:pt x="8031" y="5973"/>
                    </a:lnTo>
                    <a:lnTo>
                      <a:pt x="8027" y="5942"/>
                    </a:lnTo>
                    <a:lnTo>
                      <a:pt x="8024" y="5912"/>
                    </a:lnTo>
                    <a:lnTo>
                      <a:pt x="8020" y="5882"/>
                    </a:lnTo>
                    <a:lnTo>
                      <a:pt x="8016" y="5853"/>
                    </a:lnTo>
                    <a:lnTo>
                      <a:pt x="8009" y="5825"/>
                    </a:lnTo>
                    <a:lnTo>
                      <a:pt x="8004" y="5797"/>
                    </a:lnTo>
                    <a:lnTo>
                      <a:pt x="7996" y="5770"/>
                    </a:lnTo>
                    <a:lnTo>
                      <a:pt x="7989" y="5744"/>
                    </a:lnTo>
                    <a:lnTo>
                      <a:pt x="7981" y="5717"/>
                    </a:lnTo>
                    <a:lnTo>
                      <a:pt x="7972" y="5691"/>
                    </a:lnTo>
                    <a:lnTo>
                      <a:pt x="7963" y="5667"/>
                    </a:lnTo>
                    <a:lnTo>
                      <a:pt x="7953" y="5643"/>
                    </a:lnTo>
                    <a:lnTo>
                      <a:pt x="7942" y="5620"/>
                    </a:lnTo>
                    <a:lnTo>
                      <a:pt x="7931" y="5598"/>
                    </a:lnTo>
                    <a:lnTo>
                      <a:pt x="7920" y="5575"/>
                    </a:lnTo>
                    <a:lnTo>
                      <a:pt x="7907" y="5554"/>
                    </a:lnTo>
                    <a:lnTo>
                      <a:pt x="7894" y="5534"/>
                    </a:lnTo>
                    <a:lnTo>
                      <a:pt x="7880" y="5514"/>
                    </a:lnTo>
                    <a:lnTo>
                      <a:pt x="7865" y="5495"/>
                    </a:lnTo>
                    <a:lnTo>
                      <a:pt x="7850" y="5477"/>
                    </a:lnTo>
                    <a:lnTo>
                      <a:pt x="7835" y="5460"/>
                    </a:lnTo>
                    <a:lnTo>
                      <a:pt x="7819" y="5444"/>
                    </a:lnTo>
                    <a:lnTo>
                      <a:pt x="7802" y="5428"/>
                    </a:lnTo>
                    <a:lnTo>
                      <a:pt x="7785" y="5413"/>
                    </a:lnTo>
                    <a:lnTo>
                      <a:pt x="7767" y="5399"/>
                    </a:lnTo>
                    <a:lnTo>
                      <a:pt x="7748" y="5387"/>
                    </a:lnTo>
                    <a:lnTo>
                      <a:pt x="7729" y="5375"/>
                    </a:lnTo>
                    <a:lnTo>
                      <a:pt x="7709" y="5363"/>
                    </a:lnTo>
                    <a:lnTo>
                      <a:pt x="7705" y="5362"/>
                    </a:lnTo>
                    <a:lnTo>
                      <a:pt x="7700" y="5360"/>
                    </a:lnTo>
                    <a:lnTo>
                      <a:pt x="7697" y="5356"/>
                    </a:lnTo>
                    <a:lnTo>
                      <a:pt x="7694" y="5351"/>
                    </a:lnTo>
                    <a:lnTo>
                      <a:pt x="7689" y="5356"/>
                    </a:lnTo>
                    <a:lnTo>
                      <a:pt x="7666" y="5345"/>
                    </a:lnTo>
                    <a:lnTo>
                      <a:pt x="7642" y="5337"/>
                    </a:lnTo>
                    <a:lnTo>
                      <a:pt x="7619" y="5329"/>
                    </a:lnTo>
                    <a:lnTo>
                      <a:pt x="7594" y="5323"/>
                    </a:lnTo>
                    <a:lnTo>
                      <a:pt x="7570" y="5317"/>
                    </a:lnTo>
                    <a:lnTo>
                      <a:pt x="7544" y="5313"/>
                    </a:lnTo>
                    <a:lnTo>
                      <a:pt x="7518" y="5311"/>
                    </a:lnTo>
                    <a:lnTo>
                      <a:pt x="7492" y="5309"/>
                    </a:lnTo>
                    <a:lnTo>
                      <a:pt x="7466" y="5309"/>
                    </a:lnTo>
                    <a:lnTo>
                      <a:pt x="7438" y="5310"/>
                    </a:lnTo>
                    <a:lnTo>
                      <a:pt x="7412" y="5312"/>
                    </a:lnTo>
                    <a:lnTo>
                      <a:pt x="7384" y="5315"/>
                    </a:lnTo>
                    <a:lnTo>
                      <a:pt x="7356" y="5321"/>
                    </a:lnTo>
                    <a:lnTo>
                      <a:pt x="7329" y="5327"/>
                    </a:lnTo>
                    <a:lnTo>
                      <a:pt x="7300" y="5334"/>
                    </a:lnTo>
                    <a:lnTo>
                      <a:pt x="7272" y="5343"/>
                    </a:lnTo>
                    <a:lnTo>
                      <a:pt x="7241" y="5354"/>
                    </a:lnTo>
                    <a:lnTo>
                      <a:pt x="7210" y="5365"/>
                    </a:lnTo>
                    <a:lnTo>
                      <a:pt x="7179" y="5379"/>
                    </a:lnTo>
                    <a:lnTo>
                      <a:pt x="7148" y="5394"/>
                    </a:lnTo>
                    <a:lnTo>
                      <a:pt x="7116" y="5410"/>
                    </a:lnTo>
                    <a:lnTo>
                      <a:pt x="7085" y="5428"/>
                    </a:lnTo>
                    <a:lnTo>
                      <a:pt x="7054" y="5446"/>
                    </a:lnTo>
                    <a:lnTo>
                      <a:pt x="7023" y="5467"/>
                    </a:lnTo>
                    <a:lnTo>
                      <a:pt x="6992" y="5488"/>
                    </a:lnTo>
                    <a:lnTo>
                      <a:pt x="6962" y="5510"/>
                    </a:lnTo>
                    <a:lnTo>
                      <a:pt x="6932" y="5534"/>
                    </a:lnTo>
                    <a:lnTo>
                      <a:pt x="6901" y="5559"/>
                    </a:lnTo>
                    <a:lnTo>
                      <a:pt x="6871" y="5585"/>
                    </a:lnTo>
                    <a:lnTo>
                      <a:pt x="6840" y="5611"/>
                    </a:lnTo>
                    <a:lnTo>
                      <a:pt x="6810" y="5640"/>
                    </a:lnTo>
                    <a:lnTo>
                      <a:pt x="6781" y="5669"/>
                    </a:lnTo>
                    <a:lnTo>
                      <a:pt x="6751" y="5699"/>
                    </a:lnTo>
                    <a:lnTo>
                      <a:pt x="6723" y="5731"/>
                    </a:lnTo>
                    <a:lnTo>
                      <a:pt x="6693" y="5763"/>
                    </a:lnTo>
                    <a:lnTo>
                      <a:pt x="6665" y="5796"/>
                    </a:lnTo>
                    <a:lnTo>
                      <a:pt x="6636" y="5830"/>
                    </a:lnTo>
                    <a:lnTo>
                      <a:pt x="6608" y="5865"/>
                    </a:lnTo>
                    <a:lnTo>
                      <a:pt x="6581" y="5900"/>
                    </a:lnTo>
                    <a:lnTo>
                      <a:pt x="6554" y="5938"/>
                    </a:lnTo>
                    <a:lnTo>
                      <a:pt x="6527" y="5975"/>
                    </a:lnTo>
                    <a:lnTo>
                      <a:pt x="6501" y="6013"/>
                    </a:lnTo>
                    <a:lnTo>
                      <a:pt x="6475" y="6053"/>
                    </a:lnTo>
                    <a:lnTo>
                      <a:pt x="6449" y="6093"/>
                    </a:lnTo>
                    <a:lnTo>
                      <a:pt x="6425" y="6134"/>
                    </a:lnTo>
                    <a:lnTo>
                      <a:pt x="6401" y="6175"/>
                    </a:lnTo>
                    <a:lnTo>
                      <a:pt x="6377" y="6218"/>
                    </a:lnTo>
                    <a:lnTo>
                      <a:pt x="6354" y="6260"/>
                    </a:lnTo>
                    <a:lnTo>
                      <a:pt x="6353" y="6240"/>
                    </a:lnTo>
                    <a:lnTo>
                      <a:pt x="6350" y="6219"/>
                    </a:lnTo>
                    <a:lnTo>
                      <a:pt x="6347" y="6198"/>
                    </a:lnTo>
                    <a:lnTo>
                      <a:pt x="6341" y="6177"/>
                    </a:lnTo>
                    <a:lnTo>
                      <a:pt x="6337" y="6167"/>
                    </a:lnTo>
                    <a:lnTo>
                      <a:pt x="6333" y="6156"/>
                    </a:lnTo>
                    <a:lnTo>
                      <a:pt x="6328" y="6146"/>
                    </a:lnTo>
                    <a:lnTo>
                      <a:pt x="6322" y="6137"/>
                    </a:lnTo>
                    <a:lnTo>
                      <a:pt x="6317" y="6127"/>
                    </a:lnTo>
                    <a:lnTo>
                      <a:pt x="6311" y="6118"/>
                    </a:lnTo>
                    <a:lnTo>
                      <a:pt x="6303" y="6108"/>
                    </a:lnTo>
                    <a:lnTo>
                      <a:pt x="6295" y="6098"/>
                    </a:lnTo>
                    <a:lnTo>
                      <a:pt x="6280" y="6085"/>
                    </a:lnTo>
                    <a:lnTo>
                      <a:pt x="6263" y="6071"/>
                    </a:lnTo>
                    <a:lnTo>
                      <a:pt x="6245" y="6060"/>
                    </a:lnTo>
                    <a:lnTo>
                      <a:pt x="6225" y="6049"/>
                    </a:lnTo>
                    <a:lnTo>
                      <a:pt x="6205" y="6042"/>
                    </a:lnTo>
                    <a:lnTo>
                      <a:pt x="6183" y="6036"/>
                    </a:lnTo>
                    <a:lnTo>
                      <a:pt x="6158" y="6030"/>
                    </a:lnTo>
                    <a:lnTo>
                      <a:pt x="6134" y="6027"/>
                    </a:lnTo>
                    <a:lnTo>
                      <a:pt x="6107" y="6026"/>
                    </a:lnTo>
                    <a:lnTo>
                      <a:pt x="6078" y="6026"/>
                    </a:lnTo>
                    <a:lnTo>
                      <a:pt x="6049" y="6028"/>
                    </a:lnTo>
                    <a:lnTo>
                      <a:pt x="6018" y="6031"/>
                    </a:lnTo>
                    <a:lnTo>
                      <a:pt x="5985" y="6037"/>
                    </a:lnTo>
                    <a:lnTo>
                      <a:pt x="5951" y="6044"/>
                    </a:lnTo>
                    <a:lnTo>
                      <a:pt x="5916" y="6053"/>
                    </a:lnTo>
                    <a:lnTo>
                      <a:pt x="5879" y="6062"/>
                    </a:lnTo>
                    <a:lnTo>
                      <a:pt x="5870" y="6065"/>
                    </a:lnTo>
                    <a:lnTo>
                      <a:pt x="5849" y="6074"/>
                    </a:lnTo>
                    <a:lnTo>
                      <a:pt x="5818" y="6086"/>
                    </a:lnTo>
                    <a:lnTo>
                      <a:pt x="5776" y="6101"/>
                    </a:lnTo>
                    <a:lnTo>
                      <a:pt x="5725" y="6119"/>
                    </a:lnTo>
                    <a:lnTo>
                      <a:pt x="5666" y="6138"/>
                    </a:lnTo>
                    <a:lnTo>
                      <a:pt x="5600" y="6159"/>
                    </a:lnTo>
                    <a:lnTo>
                      <a:pt x="5527" y="6179"/>
                    </a:lnTo>
                    <a:lnTo>
                      <a:pt x="5487" y="6190"/>
                    </a:lnTo>
                    <a:lnTo>
                      <a:pt x="5448" y="6201"/>
                    </a:lnTo>
                    <a:lnTo>
                      <a:pt x="5406" y="6210"/>
                    </a:lnTo>
                    <a:lnTo>
                      <a:pt x="5363" y="6220"/>
                    </a:lnTo>
                    <a:lnTo>
                      <a:pt x="5320" y="6230"/>
                    </a:lnTo>
                    <a:lnTo>
                      <a:pt x="5276" y="6238"/>
                    </a:lnTo>
                    <a:lnTo>
                      <a:pt x="5231" y="6247"/>
                    </a:lnTo>
                    <a:lnTo>
                      <a:pt x="5185" y="6254"/>
                    </a:lnTo>
                    <a:lnTo>
                      <a:pt x="5138" y="6260"/>
                    </a:lnTo>
                    <a:lnTo>
                      <a:pt x="5091" y="6266"/>
                    </a:lnTo>
                    <a:lnTo>
                      <a:pt x="5044" y="6271"/>
                    </a:lnTo>
                    <a:lnTo>
                      <a:pt x="4997" y="6275"/>
                    </a:lnTo>
                    <a:lnTo>
                      <a:pt x="4949" y="6277"/>
                    </a:lnTo>
                    <a:lnTo>
                      <a:pt x="4901" y="6279"/>
                    </a:lnTo>
                    <a:lnTo>
                      <a:pt x="4854" y="6280"/>
                    </a:lnTo>
                    <a:lnTo>
                      <a:pt x="4807" y="6277"/>
                    </a:lnTo>
                    <a:lnTo>
                      <a:pt x="4775" y="6276"/>
                    </a:lnTo>
                    <a:lnTo>
                      <a:pt x="4738" y="6272"/>
                    </a:lnTo>
                    <a:lnTo>
                      <a:pt x="4695" y="6267"/>
                    </a:lnTo>
                    <a:lnTo>
                      <a:pt x="4647" y="6260"/>
                    </a:lnTo>
                    <a:lnTo>
                      <a:pt x="4595" y="6253"/>
                    </a:lnTo>
                    <a:lnTo>
                      <a:pt x="4538" y="6243"/>
                    </a:lnTo>
                    <a:lnTo>
                      <a:pt x="4476" y="6232"/>
                    </a:lnTo>
                    <a:lnTo>
                      <a:pt x="4410" y="6220"/>
                    </a:lnTo>
                    <a:lnTo>
                      <a:pt x="4339" y="6206"/>
                    </a:lnTo>
                    <a:lnTo>
                      <a:pt x="4264" y="6192"/>
                    </a:lnTo>
                    <a:lnTo>
                      <a:pt x="4187" y="6176"/>
                    </a:lnTo>
                    <a:lnTo>
                      <a:pt x="4104" y="6159"/>
                    </a:lnTo>
                    <a:lnTo>
                      <a:pt x="4020" y="6141"/>
                    </a:lnTo>
                    <a:lnTo>
                      <a:pt x="3932" y="6122"/>
                    </a:lnTo>
                    <a:lnTo>
                      <a:pt x="3841" y="6103"/>
                    </a:lnTo>
                    <a:lnTo>
                      <a:pt x="3748" y="6081"/>
                    </a:lnTo>
                    <a:lnTo>
                      <a:pt x="3780" y="5997"/>
                    </a:lnTo>
                    <a:lnTo>
                      <a:pt x="3809" y="5915"/>
                    </a:lnTo>
                    <a:lnTo>
                      <a:pt x="3837" y="5836"/>
                    </a:lnTo>
                    <a:lnTo>
                      <a:pt x="3862" y="5760"/>
                    </a:lnTo>
                    <a:lnTo>
                      <a:pt x="3885" y="5685"/>
                    </a:lnTo>
                    <a:lnTo>
                      <a:pt x="3906" y="5614"/>
                    </a:lnTo>
                    <a:lnTo>
                      <a:pt x="3924" y="5543"/>
                    </a:lnTo>
                    <a:lnTo>
                      <a:pt x="3941" y="5476"/>
                    </a:lnTo>
                    <a:lnTo>
                      <a:pt x="3956" y="5411"/>
                    </a:lnTo>
                    <a:lnTo>
                      <a:pt x="3970" y="5348"/>
                    </a:lnTo>
                    <a:lnTo>
                      <a:pt x="3982" y="5288"/>
                    </a:lnTo>
                    <a:lnTo>
                      <a:pt x="3991" y="5229"/>
                    </a:lnTo>
                    <a:lnTo>
                      <a:pt x="3999" y="5172"/>
                    </a:lnTo>
                    <a:lnTo>
                      <a:pt x="4006" y="5118"/>
                    </a:lnTo>
                    <a:lnTo>
                      <a:pt x="4011" y="5066"/>
                    </a:lnTo>
                    <a:lnTo>
                      <a:pt x="4015" y="5016"/>
                    </a:lnTo>
                    <a:lnTo>
                      <a:pt x="4017" y="4968"/>
                    </a:lnTo>
                    <a:lnTo>
                      <a:pt x="4018" y="4921"/>
                    </a:lnTo>
                    <a:lnTo>
                      <a:pt x="4018" y="4876"/>
                    </a:lnTo>
                    <a:lnTo>
                      <a:pt x="4016" y="4834"/>
                    </a:lnTo>
                    <a:lnTo>
                      <a:pt x="4014" y="4793"/>
                    </a:lnTo>
                    <a:lnTo>
                      <a:pt x="4009" y="4754"/>
                    </a:lnTo>
                    <a:lnTo>
                      <a:pt x="4005" y="4716"/>
                    </a:lnTo>
                    <a:lnTo>
                      <a:pt x="4000" y="4681"/>
                    </a:lnTo>
                    <a:lnTo>
                      <a:pt x="3993" y="4647"/>
                    </a:lnTo>
                    <a:lnTo>
                      <a:pt x="3986" y="4615"/>
                    </a:lnTo>
                    <a:lnTo>
                      <a:pt x="3979" y="4584"/>
                    </a:lnTo>
                    <a:lnTo>
                      <a:pt x="3970" y="4555"/>
                    </a:lnTo>
                    <a:lnTo>
                      <a:pt x="3961" y="4528"/>
                    </a:lnTo>
                    <a:lnTo>
                      <a:pt x="3952" y="4502"/>
                    </a:lnTo>
                    <a:lnTo>
                      <a:pt x="3941" y="4478"/>
                    </a:lnTo>
                    <a:lnTo>
                      <a:pt x="3931" y="4454"/>
                    </a:lnTo>
                    <a:lnTo>
                      <a:pt x="3921" y="4434"/>
                    </a:lnTo>
                    <a:lnTo>
                      <a:pt x="3911" y="4416"/>
                    </a:lnTo>
                    <a:lnTo>
                      <a:pt x="3901" y="4398"/>
                    </a:lnTo>
                    <a:lnTo>
                      <a:pt x="3890" y="4381"/>
                    </a:lnTo>
                    <a:lnTo>
                      <a:pt x="3879" y="4365"/>
                    </a:lnTo>
                    <a:lnTo>
                      <a:pt x="3869" y="4350"/>
                    </a:lnTo>
                    <a:lnTo>
                      <a:pt x="3858" y="4336"/>
                    </a:lnTo>
                    <a:lnTo>
                      <a:pt x="3847" y="4322"/>
                    </a:lnTo>
                    <a:lnTo>
                      <a:pt x="3826" y="4298"/>
                    </a:lnTo>
                    <a:lnTo>
                      <a:pt x="3804" y="4275"/>
                    </a:lnTo>
                    <a:lnTo>
                      <a:pt x="3783" y="4257"/>
                    </a:lnTo>
                    <a:lnTo>
                      <a:pt x="3763" y="4240"/>
                    </a:lnTo>
                    <a:lnTo>
                      <a:pt x="3744" y="4227"/>
                    </a:lnTo>
                    <a:lnTo>
                      <a:pt x="3726" y="4216"/>
                    </a:lnTo>
                    <a:lnTo>
                      <a:pt x="3710" y="4206"/>
                    </a:lnTo>
                    <a:lnTo>
                      <a:pt x="3696" y="4198"/>
                    </a:lnTo>
                    <a:lnTo>
                      <a:pt x="3676" y="4190"/>
                    </a:lnTo>
                    <a:lnTo>
                      <a:pt x="3666" y="4187"/>
                    </a:lnTo>
                    <a:lnTo>
                      <a:pt x="3581" y="4149"/>
                    </a:lnTo>
                    <a:lnTo>
                      <a:pt x="3494" y="4113"/>
                    </a:lnTo>
                    <a:lnTo>
                      <a:pt x="3407" y="4079"/>
                    </a:lnTo>
                    <a:lnTo>
                      <a:pt x="3320" y="4047"/>
                    </a:lnTo>
                    <a:lnTo>
                      <a:pt x="3233" y="4016"/>
                    </a:lnTo>
                    <a:lnTo>
                      <a:pt x="3146" y="3987"/>
                    </a:lnTo>
                    <a:lnTo>
                      <a:pt x="3060" y="3961"/>
                    </a:lnTo>
                    <a:lnTo>
                      <a:pt x="2975" y="3934"/>
                    </a:lnTo>
                    <a:lnTo>
                      <a:pt x="2889" y="3911"/>
                    </a:lnTo>
                    <a:lnTo>
                      <a:pt x="2806" y="3887"/>
                    </a:lnTo>
                    <a:lnTo>
                      <a:pt x="2723" y="3866"/>
                    </a:lnTo>
                    <a:lnTo>
                      <a:pt x="2642" y="3846"/>
                    </a:lnTo>
                    <a:lnTo>
                      <a:pt x="2561" y="3827"/>
                    </a:lnTo>
                    <a:lnTo>
                      <a:pt x="2483" y="3810"/>
                    </a:lnTo>
                    <a:lnTo>
                      <a:pt x="2405" y="3792"/>
                    </a:lnTo>
                    <a:lnTo>
                      <a:pt x="2330" y="3778"/>
                    </a:lnTo>
                    <a:lnTo>
                      <a:pt x="2329" y="3769"/>
                    </a:lnTo>
                    <a:lnTo>
                      <a:pt x="2322" y="3770"/>
                    </a:lnTo>
                    <a:lnTo>
                      <a:pt x="2308" y="3773"/>
                    </a:lnTo>
                    <a:lnTo>
                      <a:pt x="2220" y="3757"/>
                    </a:lnTo>
                    <a:lnTo>
                      <a:pt x="2137" y="3742"/>
                    </a:lnTo>
                    <a:lnTo>
                      <a:pt x="2057" y="3729"/>
                    </a:lnTo>
                    <a:lnTo>
                      <a:pt x="1981" y="3717"/>
                    </a:lnTo>
                    <a:lnTo>
                      <a:pt x="1910" y="3706"/>
                    </a:lnTo>
                    <a:lnTo>
                      <a:pt x="1843" y="3698"/>
                    </a:lnTo>
                    <a:lnTo>
                      <a:pt x="1780" y="3689"/>
                    </a:lnTo>
                    <a:lnTo>
                      <a:pt x="1723" y="3683"/>
                    </a:lnTo>
                    <a:lnTo>
                      <a:pt x="1671" y="3676"/>
                    </a:lnTo>
                    <a:lnTo>
                      <a:pt x="1625" y="3672"/>
                    </a:lnTo>
                    <a:lnTo>
                      <a:pt x="1586" y="3668"/>
                    </a:lnTo>
                    <a:lnTo>
                      <a:pt x="1552" y="3665"/>
                    </a:lnTo>
                    <a:lnTo>
                      <a:pt x="1526" y="3662"/>
                    </a:lnTo>
                    <a:lnTo>
                      <a:pt x="1506" y="3661"/>
                    </a:lnTo>
                    <a:lnTo>
                      <a:pt x="1493" y="3660"/>
                    </a:lnTo>
                    <a:lnTo>
                      <a:pt x="1488" y="3660"/>
                    </a:lnTo>
                    <a:lnTo>
                      <a:pt x="1466" y="3657"/>
                    </a:lnTo>
                    <a:lnTo>
                      <a:pt x="1445" y="3656"/>
                    </a:lnTo>
                    <a:lnTo>
                      <a:pt x="1423" y="3656"/>
                    </a:lnTo>
                    <a:lnTo>
                      <a:pt x="1402" y="3657"/>
                    </a:lnTo>
                    <a:lnTo>
                      <a:pt x="1381" y="3659"/>
                    </a:lnTo>
                    <a:lnTo>
                      <a:pt x="1360" y="3662"/>
                    </a:lnTo>
                    <a:lnTo>
                      <a:pt x="1340" y="3667"/>
                    </a:lnTo>
                    <a:lnTo>
                      <a:pt x="1320" y="3672"/>
                    </a:lnTo>
                    <a:lnTo>
                      <a:pt x="1300" y="3678"/>
                    </a:lnTo>
                    <a:lnTo>
                      <a:pt x="1279" y="3686"/>
                    </a:lnTo>
                    <a:lnTo>
                      <a:pt x="1260" y="3694"/>
                    </a:lnTo>
                    <a:lnTo>
                      <a:pt x="1241" y="3704"/>
                    </a:lnTo>
                    <a:lnTo>
                      <a:pt x="1222" y="3716"/>
                    </a:lnTo>
                    <a:lnTo>
                      <a:pt x="1203" y="3727"/>
                    </a:lnTo>
                    <a:lnTo>
                      <a:pt x="1184" y="3740"/>
                    </a:lnTo>
                    <a:lnTo>
                      <a:pt x="1166" y="3755"/>
                    </a:lnTo>
                    <a:lnTo>
                      <a:pt x="1139" y="3780"/>
                    </a:lnTo>
                    <a:lnTo>
                      <a:pt x="1112" y="3806"/>
                    </a:lnTo>
                    <a:lnTo>
                      <a:pt x="1087" y="3836"/>
                    </a:lnTo>
                    <a:lnTo>
                      <a:pt x="1063" y="3868"/>
                    </a:lnTo>
                    <a:lnTo>
                      <a:pt x="1039" y="3902"/>
                    </a:lnTo>
                    <a:lnTo>
                      <a:pt x="1017" y="3938"/>
                    </a:lnTo>
                    <a:lnTo>
                      <a:pt x="997" y="3977"/>
                    </a:lnTo>
                    <a:lnTo>
                      <a:pt x="976" y="4016"/>
                    </a:lnTo>
                    <a:lnTo>
                      <a:pt x="957" y="4059"/>
                    </a:lnTo>
                    <a:lnTo>
                      <a:pt x="939" y="4101"/>
                    </a:lnTo>
                    <a:lnTo>
                      <a:pt x="922" y="4147"/>
                    </a:lnTo>
                    <a:lnTo>
                      <a:pt x="905" y="4193"/>
                    </a:lnTo>
                    <a:lnTo>
                      <a:pt x="890" y="4241"/>
                    </a:lnTo>
                    <a:lnTo>
                      <a:pt x="875" y="4290"/>
                    </a:lnTo>
                    <a:lnTo>
                      <a:pt x="861" y="4340"/>
                    </a:lnTo>
                    <a:lnTo>
                      <a:pt x="848" y="4391"/>
                    </a:lnTo>
                    <a:lnTo>
                      <a:pt x="836" y="4444"/>
                    </a:lnTo>
                    <a:lnTo>
                      <a:pt x="824" y="4497"/>
                    </a:lnTo>
                    <a:lnTo>
                      <a:pt x="813" y="4551"/>
                    </a:lnTo>
                    <a:lnTo>
                      <a:pt x="804" y="4606"/>
                    </a:lnTo>
                    <a:lnTo>
                      <a:pt x="794" y="4661"/>
                    </a:lnTo>
                    <a:lnTo>
                      <a:pt x="785" y="4716"/>
                    </a:lnTo>
                    <a:lnTo>
                      <a:pt x="777" y="4772"/>
                    </a:lnTo>
                    <a:lnTo>
                      <a:pt x="770" y="4827"/>
                    </a:lnTo>
                    <a:lnTo>
                      <a:pt x="763" y="4884"/>
                    </a:lnTo>
                    <a:lnTo>
                      <a:pt x="757" y="4940"/>
                    </a:lnTo>
                    <a:lnTo>
                      <a:pt x="751" y="4996"/>
                    </a:lnTo>
                    <a:lnTo>
                      <a:pt x="746" y="5052"/>
                    </a:lnTo>
                    <a:lnTo>
                      <a:pt x="737" y="5162"/>
                    </a:lnTo>
                    <a:lnTo>
                      <a:pt x="730" y="5270"/>
                    </a:lnTo>
                    <a:lnTo>
                      <a:pt x="667" y="5249"/>
                    </a:lnTo>
                    <a:lnTo>
                      <a:pt x="605" y="5228"/>
                    </a:lnTo>
                    <a:lnTo>
                      <a:pt x="547" y="5207"/>
                    </a:lnTo>
                    <a:lnTo>
                      <a:pt x="492" y="5186"/>
                    </a:lnTo>
                    <a:lnTo>
                      <a:pt x="440" y="5166"/>
                    </a:lnTo>
                    <a:lnTo>
                      <a:pt x="391" y="5147"/>
                    </a:lnTo>
                    <a:lnTo>
                      <a:pt x="345" y="5128"/>
                    </a:lnTo>
                    <a:lnTo>
                      <a:pt x="303" y="5110"/>
                    </a:lnTo>
                    <a:lnTo>
                      <a:pt x="265" y="5093"/>
                    </a:lnTo>
                    <a:lnTo>
                      <a:pt x="230" y="5075"/>
                    </a:lnTo>
                    <a:lnTo>
                      <a:pt x="199" y="5058"/>
                    </a:lnTo>
                    <a:lnTo>
                      <a:pt x="172" y="5043"/>
                    </a:lnTo>
                    <a:lnTo>
                      <a:pt x="148" y="5029"/>
                    </a:lnTo>
                    <a:lnTo>
                      <a:pt x="130" y="5015"/>
                    </a:lnTo>
                    <a:lnTo>
                      <a:pt x="123" y="5007"/>
                    </a:lnTo>
                    <a:lnTo>
                      <a:pt x="115" y="5001"/>
                    </a:lnTo>
                    <a:lnTo>
                      <a:pt x="110" y="4994"/>
                    </a:lnTo>
                    <a:lnTo>
                      <a:pt x="106" y="4988"/>
                    </a:lnTo>
                    <a:lnTo>
                      <a:pt x="105" y="4974"/>
                    </a:lnTo>
                    <a:lnTo>
                      <a:pt x="102" y="4944"/>
                    </a:lnTo>
                    <a:lnTo>
                      <a:pt x="97" y="4902"/>
                    </a:lnTo>
                    <a:lnTo>
                      <a:pt x="91" y="4847"/>
                    </a:lnTo>
                    <a:lnTo>
                      <a:pt x="83" y="4786"/>
                    </a:lnTo>
                    <a:lnTo>
                      <a:pt x="76" y="4716"/>
                    </a:lnTo>
                    <a:lnTo>
                      <a:pt x="67" y="4643"/>
                    </a:lnTo>
                    <a:lnTo>
                      <a:pt x="59" y="4567"/>
                    </a:lnTo>
                    <a:lnTo>
                      <a:pt x="50" y="4490"/>
                    </a:lnTo>
                    <a:lnTo>
                      <a:pt x="42" y="4416"/>
                    </a:lnTo>
                    <a:lnTo>
                      <a:pt x="33" y="4346"/>
                    </a:lnTo>
                    <a:lnTo>
                      <a:pt x="26" y="4282"/>
                    </a:lnTo>
                    <a:lnTo>
                      <a:pt x="19" y="4225"/>
                    </a:lnTo>
                    <a:lnTo>
                      <a:pt x="14" y="4178"/>
                    </a:lnTo>
                    <a:lnTo>
                      <a:pt x="11" y="4145"/>
                    </a:lnTo>
                    <a:lnTo>
                      <a:pt x="9" y="4126"/>
                    </a:lnTo>
                    <a:lnTo>
                      <a:pt x="2" y="3904"/>
                    </a:lnTo>
                    <a:lnTo>
                      <a:pt x="0" y="3693"/>
                    </a:lnTo>
                    <a:lnTo>
                      <a:pt x="2" y="3493"/>
                    </a:lnTo>
                    <a:lnTo>
                      <a:pt x="8" y="3301"/>
                    </a:lnTo>
                    <a:lnTo>
                      <a:pt x="16" y="3120"/>
                    </a:lnTo>
                    <a:lnTo>
                      <a:pt x="28" y="2946"/>
                    </a:lnTo>
                    <a:lnTo>
                      <a:pt x="42" y="2783"/>
                    </a:lnTo>
                    <a:lnTo>
                      <a:pt x="59" y="2628"/>
                    </a:lnTo>
                    <a:lnTo>
                      <a:pt x="78" y="2482"/>
                    </a:lnTo>
                    <a:lnTo>
                      <a:pt x="99" y="2344"/>
                    </a:lnTo>
                    <a:lnTo>
                      <a:pt x="122" y="2214"/>
                    </a:lnTo>
                    <a:lnTo>
                      <a:pt x="146" y="2093"/>
                    </a:lnTo>
                    <a:lnTo>
                      <a:pt x="172" y="1980"/>
                    </a:lnTo>
                    <a:lnTo>
                      <a:pt x="199" y="1873"/>
                    </a:lnTo>
                    <a:lnTo>
                      <a:pt x="226" y="1774"/>
                    </a:lnTo>
                    <a:lnTo>
                      <a:pt x="255" y="1684"/>
                    </a:lnTo>
                    <a:lnTo>
                      <a:pt x="283" y="1599"/>
                    </a:lnTo>
                    <a:lnTo>
                      <a:pt x="312" y="1522"/>
                    </a:lnTo>
                    <a:lnTo>
                      <a:pt x="339" y="1450"/>
                    </a:lnTo>
                    <a:lnTo>
                      <a:pt x="367" y="1386"/>
                    </a:lnTo>
                    <a:lnTo>
                      <a:pt x="394" y="1328"/>
                    </a:lnTo>
                    <a:lnTo>
                      <a:pt x="419" y="1275"/>
                    </a:lnTo>
                    <a:lnTo>
                      <a:pt x="444" y="1230"/>
                    </a:lnTo>
                    <a:lnTo>
                      <a:pt x="467" y="1189"/>
                    </a:lnTo>
                    <a:lnTo>
                      <a:pt x="489" y="1154"/>
                    </a:lnTo>
                    <a:lnTo>
                      <a:pt x="509" y="1124"/>
                    </a:lnTo>
                    <a:lnTo>
                      <a:pt x="526" y="1099"/>
                    </a:lnTo>
                    <a:lnTo>
                      <a:pt x="541" y="1079"/>
                    </a:lnTo>
                    <a:lnTo>
                      <a:pt x="562" y="1053"/>
                    </a:lnTo>
                    <a:lnTo>
                      <a:pt x="570" y="1043"/>
                    </a:lnTo>
                    <a:lnTo>
                      <a:pt x="615" y="986"/>
                    </a:lnTo>
                    <a:lnTo>
                      <a:pt x="663" y="930"/>
                    </a:lnTo>
                    <a:lnTo>
                      <a:pt x="713" y="877"/>
                    </a:lnTo>
                    <a:lnTo>
                      <a:pt x="765" y="826"/>
                    </a:lnTo>
                    <a:lnTo>
                      <a:pt x="821" y="777"/>
                    </a:lnTo>
                    <a:lnTo>
                      <a:pt x="879" y="730"/>
                    </a:lnTo>
                    <a:lnTo>
                      <a:pt x="939" y="686"/>
                    </a:lnTo>
                    <a:lnTo>
                      <a:pt x="1001" y="644"/>
                    </a:lnTo>
                    <a:lnTo>
                      <a:pt x="1065" y="604"/>
                    </a:lnTo>
                    <a:lnTo>
                      <a:pt x="1131" y="566"/>
                    </a:lnTo>
                    <a:lnTo>
                      <a:pt x="1199" y="531"/>
                    </a:lnTo>
                    <a:lnTo>
                      <a:pt x="1269" y="497"/>
                    </a:lnTo>
                    <a:lnTo>
                      <a:pt x="1339" y="465"/>
                    </a:lnTo>
                    <a:lnTo>
                      <a:pt x="1412" y="435"/>
                    </a:lnTo>
                    <a:lnTo>
                      <a:pt x="1484" y="406"/>
                    </a:lnTo>
                    <a:lnTo>
                      <a:pt x="1559" y="379"/>
                    </a:lnTo>
                    <a:lnTo>
                      <a:pt x="1634" y="355"/>
                    </a:lnTo>
                    <a:lnTo>
                      <a:pt x="1709" y="332"/>
                    </a:lnTo>
                    <a:lnTo>
                      <a:pt x="1785" y="311"/>
                    </a:lnTo>
                    <a:lnTo>
                      <a:pt x="1862" y="292"/>
                    </a:lnTo>
                    <a:lnTo>
                      <a:pt x="1939" y="274"/>
                    </a:lnTo>
                    <a:lnTo>
                      <a:pt x="2015" y="258"/>
                    </a:lnTo>
                    <a:lnTo>
                      <a:pt x="2093" y="243"/>
                    </a:lnTo>
                    <a:lnTo>
                      <a:pt x="2170" y="230"/>
                    </a:lnTo>
                    <a:lnTo>
                      <a:pt x="2247" y="218"/>
                    </a:lnTo>
                    <a:lnTo>
                      <a:pt x="2323" y="208"/>
                    </a:lnTo>
                    <a:lnTo>
                      <a:pt x="2398" y="199"/>
                    </a:lnTo>
                    <a:lnTo>
                      <a:pt x="2473" y="192"/>
                    </a:lnTo>
                    <a:lnTo>
                      <a:pt x="2548" y="185"/>
                    </a:lnTo>
                    <a:lnTo>
                      <a:pt x="2620" y="180"/>
                    </a:lnTo>
                    <a:lnTo>
                      <a:pt x="2693" y="177"/>
                    </a:lnTo>
                    <a:lnTo>
                      <a:pt x="2763" y="174"/>
                    </a:lnTo>
                    <a:lnTo>
                      <a:pt x="2763" y="172"/>
                    </a:lnTo>
                    <a:lnTo>
                      <a:pt x="2806" y="170"/>
                    </a:lnTo>
                    <a:lnTo>
                      <a:pt x="2814" y="131"/>
                    </a:lnTo>
                    <a:lnTo>
                      <a:pt x="2815" y="118"/>
                    </a:lnTo>
                    <a:lnTo>
                      <a:pt x="2817" y="105"/>
                    </a:lnTo>
                    <a:lnTo>
                      <a:pt x="2820" y="93"/>
                    </a:lnTo>
                    <a:lnTo>
                      <a:pt x="2824" y="81"/>
                    </a:lnTo>
                    <a:lnTo>
                      <a:pt x="2830" y="69"/>
                    </a:lnTo>
                    <a:lnTo>
                      <a:pt x="2836" y="59"/>
                    </a:lnTo>
                    <a:lnTo>
                      <a:pt x="2843" y="48"/>
                    </a:lnTo>
                    <a:lnTo>
                      <a:pt x="2852" y="38"/>
                    </a:lnTo>
                    <a:lnTo>
                      <a:pt x="2862" y="31"/>
                    </a:lnTo>
                    <a:lnTo>
                      <a:pt x="2871" y="22"/>
                    </a:lnTo>
                    <a:lnTo>
                      <a:pt x="2882" y="16"/>
                    </a:lnTo>
                    <a:lnTo>
                      <a:pt x="2894" y="11"/>
                    </a:lnTo>
                    <a:lnTo>
                      <a:pt x="2905" y="6"/>
                    </a:lnTo>
                    <a:lnTo>
                      <a:pt x="2918" y="3"/>
                    </a:lnTo>
                    <a:lnTo>
                      <a:pt x="2931" y="1"/>
                    </a:lnTo>
                    <a:lnTo>
                      <a:pt x="2945" y="0"/>
                    </a:lnTo>
                    <a:lnTo>
                      <a:pt x="2958" y="1"/>
                    </a:lnTo>
                    <a:lnTo>
                      <a:pt x="2971" y="3"/>
                    </a:lnTo>
                    <a:lnTo>
                      <a:pt x="2983" y="6"/>
                    </a:lnTo>
                    <a:lnTo>
                      <a:pt x="2996" y="11"/>
                    </a:lnTo>
                    <a:lnTo>
                      <a:pt x="3007" y="16"/>
                    </a:lnTo>
                    <a:lnTo>
                      <a:pt x="3018" y="22"/>
                    </a:lnTo>
                    <a:lnTo>
                      <a:pt x="3028" y="31"/>
                    </a:lnTo>
                    <a:lnTo>
                      <a:pt x="3038" y="38"/>
                    </a:lnTo>
                    <a:lnTo>
                      <a:pt x="3046" y="48"/>
                    </a:lnTo>
                    <a:lnTo>
                      <a:pt x="3054" y="59"/>
                    </a:lnTo>
                    <a:lnTo>
                      <a:pt x="3060" y="69"/>
                    </a:lnTo>
                    <a:lnTo>
                      <a:pt x="3065" y="81"/>
                    </a:lnTo>
                    <a:lnTo>
                      <a:pt x="3070" y="93"/>
                    </a:lnTo>
                    <a:lnTo>
                      <a:pt x="3073" y="105"/>
                    </a:lnTo>
                    <a:lnTo>
                      <a:pt x="3075" y="118"/>
                    </a:lnTo>
                    <a:lnTo>
                      <a:pt x="3076" y="131"/>
                    </a:lnTo>
                    <a:lnTo>
                      <a:pt x="3073" y="158"/>
                    </a:lnTo>
                    <a:lnTo>
                      <a:pt x="3116" y="161"/>
                    </a:lnTo>
                    <a:lnTo>
                      <a:pt x="3116" y="162"/>
                    </a:lnTo>
                    <a:lnTo>
                      <a:pt x="3116" y="164"/>
                    </a:lnTo>
                    <a:lnTo>
                      <a:pt x="3191" y="167"/>
                    </a:lnTo>
                    <a:lnTo>
                      <a:pt x="3198" y="167"/>
                    </a:lnTo>
                    <a:lnTo>
                      <a:pt x="3198" y="167"/>
                    </a:lnTo>
                    <a:lnTo>
                      <a:pt x="3248" y="169"/>
                    </a:lnTo>
                    <a:lnTo>
                      <a:pt x="3249" y="157"/>
                    </a:lnTo>
                    <a:lnTo>
                      <a:pt x="3251" y="144"/>
                    </a:lnTo>
                    <a:lnTo>
                      <a:pt x="3255" y="132"/>
                    </a:lnTo>
                    <a:lnTo>
                      <a:pt x="3259" y="120"/>
                    </a:lnTo>
                    <a:lnTo>
                      <a:pt x="3265" y="110"/>
                    </a:lnTo>
                    <a:lnTo>
                      <a:pt x="3272" y="99"/>
                    </a:lnTo>
                    <a:lnTo>
                      <a:pt x="3280" y="89"/>
                    </a:lnTo>
                    <a:lnTo>
                      <a:pt x="3288" y="81"/>
                    </a:lnTo>
                    <a:lnTo>
                      <a:pt x="3297" y="72"/>
                    </a:lnTo>
                    <a:lnTo>
                      <a:pt x="3306" y="66"/>
                    </a:lnTo>
                    <a:lnTo>
                      <a:pt x="3317" y="60"/>
                    </a:lnTo>
                    <a:lnTo>
                      <a:pt x="3329" y="54"/>
                    </a:lnTo>
                    <a:lnTo>
                      <a:pt x="3341" y="50"/>
                    </a:lnTo>
                    <a:lnTo>
                      <a:pt x="3352" y="47"/>
                    </a:lnTo>
                    <a:lnTo>
                      <a:pt x="3365" y="45"/>
                    </a:lnTo>
                    <a:lnTo>
                      <a:pt x="3379" y="45"/>
                    </a:lnTo>
                    <a:lnTo>
                      <a:pt x="3392" y="45"/>
                    </a:lnTo>
                    <a:lnTo>
                      <a:pt x="3405" y="47"/>
                    </a:lnTo>
                    <a:lnTo>
                      <a:pt x="3417" y="50"/>
                    </a:lnTo>
                    <a:lnTo>
                      <a:pt x="3429" y="54"/>
                    </a:lnTo>
                    <a:lnTo>
                      <a:pt x="3441" y="61"/>
                    </a:lnTo>
                    <a:lnTo>
                      <a:pt x="3451" y="67"/>
                    </a:lnTo>
                    <a:lnTo>
                      <a:pt x="3462" y="75"/>
                    </a:lnTo>
                    <a:lnTo>
                      <a:pt x="3471" y="83"/>
                    </a:lnTo>
                    <a:lnTo>
                      <a:pt x="3479" y="93"/>
                    </a:lnTo>
                    <a:lnTo>
                      <a:pt x="3487" y="102"/>
                    </a:lnTo>
                    <a:lnTo>
                      <a:pt x="3493" y="113"/>
                    </a:lnTo>
                    <a:lnTo>
                      <a:pt x="3500" y="125"/>
                    </a:lnTo>
                    <a:lnTo>
                      <a:pt x="3504" y="136"/>
                    </a:lnTo>
                    <a:lnTo>
                      <a:pt x="3507" y="149"/>
                    </a:lnTo>
                    <a:lnTo>
                      <a:pt x="3509" y="162"/>
                    </a:lnTo>
                    <a:lnTo>
                      <a:pt x="3509" y="176"/>
                    </a:lnTo>
                    <a:lnTo>
                      <a:pt x="3508" y="192"/>
                    </a:lnTo>
                    <a:lnTo>
                      <a:pt x="3557" y="196"/>
                    </a:lnTo>
                    <a:lnTo>
                      <a:pt x="3556" y="196"/>
                    </a:lnTo>
                    <a:lnTo>
                      <a:pt x="3556" y="197"/>
                    </a:lnTo>
                    <a:lnTo>
                      <a:pt x="3689" y="207"/>
                    </a:lnTo>
                    <a:lnTo>
                      <a:pt x="3693" y="195"/>
                    </a:lnTo>
                    <a:lnTo>
                      <a:pt x="3696" y="184"/>
                    </a:lnTo>
                    <a:lnTo>
                      <a:pt x="3700" y="174"/>
                    </a:lnTo>
                    <a:lnTo>
                      <a:pt x="3705" y="163"/>
                    </a:lnTo>
                    <a:lnTo>
                      <a:pt x="3712" y="153"/>
                    </a:lnTo>
                    <a:lnTo>
                      <a:pt x="3718" y="145"/>
                    </a:lnTo>
                    <a:lnTo>
                      <a:pt x="3726" y="136"/>
                    </a:lnTo>
                    <a:lnTo>
                      <a:pt x="3734" y="129"/>
                    </a:lnTo>
                    <a:lnTo>
                      <a:pt x="3743" y="123"/>
                    </a:lnTo>
                    <a:lnTo>
                      <a:pt x="3752" y="116"/>
                    </a:lnTo>
                    <a:lnTo>
                      <a:pt x="3763" y="111"/>
                    </a:lnTo>
                    <a:lnTo>
                      <a:pt x="3773" y="107"/>
                    </a:lnTo>
                    <a:lnTo>
                      <a:pt x="3784" y="103"/>
                    </a:lnTo>
                    <a:lnTo>
                      <a:pt x="3795" y="100"/>
                    </a:lnTo>
                    <a:lnTo>
                      <a:pt x="3807" y="99"/>
                    </a:lnTo>
                    <a:lnTo>
                      <a:pt x="3818" y="98"/>
                    </a:lnTo>
                    <a:lnTo>
                      <a:pt x="3832" y="99"/>
                    </a:lnTo>
                    <a:lnTo>
                      <a:pt x="3845" y="101"/>
                    </a:lnTo>
                    <a:lnTo>
                      <a:pt x="3858" y="104"/>
                    </a:lnTo>
                    <a:lnTo>
                      <a:pt x="3870" y="109"/>
                    </a:lnTo>
                    <a:lnTo>
                      <a:pt x="3881" y="114"/>
                    </a:lnTo>
                    <a:lnTo>
                      <a:pt x="3892" y="120"/>
                    </a:lnTo>
                    <a:lnTo>
                      <a:pt x="3902" y="128"/>
                    </a:lnTo>
                    <a:lnTo>
                      <a:pt x="3911" y="136"/>
                    </a:lnTo>
                    <a:lnTo>
                      <a:pt x="3920" y="146"/>
                    </a:lnTo>
                    <a:lnTo>
                      <a:pt x="3927" y="157"/>
                    </a:lnTo>
                    <a:lnTo>
                      <a:pt x="3934" y="167"/>
                    </a:lnTo>
                    <a:lnTo>
                      <a:pt x="3939" y="178"/>
                    </a:lnTo>
                    <a:lnTo>
                      <a:pt x="3944" y="191"/>
                    </a:lnTo>
                    <a:lnTo>
                      <a:pt x="3948" y="202"/>
                    </a:lnTo>
                    <a:lnTo>
                      <a:pt x="3949" y="216"/>
                    </a:lnTo>
                    <a:lnTo>
                      <a:pt x="3950" y="229"/>
                    </a:lnTo>
                    <a:lnTo>
                      <a:pt x="3948" y="254"/>
                    </a:lnTo>
                    <a:lnTo>
                      <a:pt x="4014" y="265"/>
                    </a:lnTo>
                    <a:lnTo>
                      <a:pt x="4091" y="278"/>
                    </a:lnTo>
                    <a:lnTo>
                      <a:pt x="4166" y="292"/>
                    </a:lnTo>
                    <a:lnTo>
                      <a:pt x="4240" y="307"/>
                    </a:lnTo>
                    <a:lnTo>
                      <a:pt x="4312" y="323"/>
                    </a:lnTo>
                    <a:lnTo>
                      <a:pt x="4384" y="339"/>
                    </a:lnTo>
                    <a:lnTo>
                      <a:pt x="4454" y="356"/>
                    </a:lnTo>
                    <a:lnTo>
                      <a:pt x="4523" y="373"/>
                    </a:lnTo>
                    <a:lnTo>
                      <a:pt x="4590" y="391"/>
                    </a:lnTo>
                    <a:lnTo>
                      <a:pt x="4655" y="410"/>
                    </a:lnTo>
                    <a:lnTo>
                      <a:pt x="4719" y="429"/>
                    </a:lnTo>
                    <a:lnTo>
                      <a:pt x="4782" y="449"/>
                    </a:lnTo>
                    <a:lnTo>
                      <a:pt x="4843" y="469"/>
                    </a:lnTo>
                    <a:lnTo>
                      <a:pt x="4902" y="489"/>
                    </a:lnTo>
                    <a:lnTo>
                      <a:pt x="4960" y="509"/>
                    </a:lnTo>
                    <a:lnTo>
                      <a:pt x="5017" y="531"/>
                    </a:lnTo>
                    <a:lnTo>
                      <a:pt x="5072" y="552"/>
                    </a:lnTo>
                    <a:lnTo>
                      <a:pt x="5125" y="574"/>
                    </a:lnTo>
                    <a:lnTo>
                      <a:pt x="5177" y="596"/>
                    </a:lnTo>
                    <a:lnTo>
                      <a:pt x="5227" y="618"/>
                    </a:lnTo>
                    <a:lnTo>
                      <a:pt x="5276" y="640"/>
                    </a:lnTo>
                    <a:lnTo>
                      <a:pt x="5322" y="664"/>
                    </a:lnTo>
                    <a:lnTo>
                      <a:pt x="5368" y="686"/>
                    </a:lnTo>
                    <a:lnTo>
                      <a:pt x="5410" y="710"/>
                    </a:lnTo>
                    <a:lnTo>
                      <a:pt x="5453" y="732"/>
                    </a:lnTo>
                    <a:lnTo>
                      <a:pt x="5492" y="755"/>
                    </a:lnTo>
                    <a:lnTo>
                      <a:pt x="5531" y="779"/>
                    </a:lnTo>
                    <a:lnTo>
                      <a:pt x="5567" y="802"/>
                    </a:lnTo>
                    <a:lnTo>
                      <a:pt x="5602" y="825"/>
                    </a:lnTo>
                    <a:lnTo>
                      <a:pt x="5635" y="848"/>
                    </a:lnTo>
                    <a:lnTo>
                      <a:pt x="5666" y="872"/>
                    </a:lnTo>
                    <a:lnTo>
                      <a:pt x="5695" y="894"/>
                    </a:lnTo>
                    <a:lnTo>
                      <a:pt x="5723" y="917"/>
                    </a:lnTo>
                    <a:lnTo>
                      <a:pt x="5732" y="926"/>
                    </a:lnTo>
                    <a:lnTo>
                      <a:pt x="5745" y="929"/>
                    </a:lnTo>
                    <a:lnTo>
                      <a:pt x="5796" y="945"/>
                    </a:lnTo>
                    <a:lnTo>
                      <a:pt x="5928" y="987"/>
                    </a:lnTo>
                    <a:lnTo>
                      <a:pt x="6128" y="1051"/>
                    </a:lnTo>
                    <a:lnTo>
                      <a:pt x="6390" y="1134"/>
                    </a:lnTo>
                    <a:lnTo>
                      <a:pt x="6702" y="1235"/>
                    </a:lnTo>
                    <a:lnTo>
                      <a:pt x="7054" y="1350"/>
                    </a:lnTo>
                    <a:lnTo>
                      <a:pt x="7242" y="1413"/>
                    </a:lnTo>
                    <a:lnTo>
                      <a:pt x="7437" y="1478"/>
                    </a:lnTo>
                    <a:lnTo>
                      <a:pt x="7637" y="1545"/>
                    </a:lnTo>
                    <a:lnTo>
                      <a:pt x="7841" y="1615"/>
                    </a:lnTo>
                    <a:lnTo>
                      <a:pt x="8048" y="1686"/>
                    </a:lnTo>
                    <a:lnTo>
                      <a:pt x="8255" y="1758"/>
                    </a:lnTo>
                    <a:lnTo>
                      <a:pt x="8463" y="1832"/>
                    </a:lnTo>
                    <a:lnTo>
                      <a:pt x="8670" y="1906"/>
                    </a:lnTo>
                    <a:lnTo>
                      <a:pt x="8874" y="1981"/>
                    </a:lnTo>
                    <a:lnTo>
                      <a:pt x="9076" y="2056"/>
                    </a:lnTo>
                    <a:lnTo>
                      <a:pt x="9272" y="2129"/>
                    </a:lnTo>
                    <a:lnTo>
                      <a:pt x="9462" y="2203"/>
                    </a:lnTo>
                    <a:lnTo>
                      <a:pt x="9646" y="2275"/>
                    </a:lnTo>
                    <a:lnTo>
                      <a:pt x="9820" y="2346"/>
                    </a:lnTo>
                    <a:lnTo>
                      <a:pt x="9985" y="2416"/>
                    </a:lnTo>
                    <a:lnTo>
                      <a:pt x="10139" y="2484"/>
                    </a:lnTo>
                    <a:lnTo>
                      <a:pt x="10279" y="2549"/>
                    </a:lnTo>
                    <a:lnTo>
                      <a:pt x="10408" y="2612"/>
                    </a:lnTo>
                    <a:lnTo>
                      <a:pt x="10522" y="2671"/>
                    </a:lnTo>
                    <a:lnTo>
                      <a:pt x="10619" y="2727"/>
                    </a:lnTo>
                    <a:lnTo>
                      <a:pt x="10696" y="2782"/>
                    </a:lnTo>
                    <a:lnTo>
                      <a:pt x="10768" y="2838"/>
                    </a:lnTo>
                    <a:lnTo>
                      <a:pt x="10836" y="2891"/>
                    </a:lnTo>
                    <a:lnTo>
                      <a:pt x="10901" y="2944"/>
                    </a:lnTo>
                    <a:lnTo>
                      <a:pt x="10961" y="2996"/>
                    </a:lnTo>
                    <a:lnTo>
                      <a:pt x="11018" y="3048"/>
                    </a:lnTo>
                    <a:lnTo>
                      <a:pt x="11071" y="3099"/>
                    </a:lnTo>
                    <a:lnTo>
                      <a:pt x="11120" y="3148"/>
                    </a:lnTo>
                    <a:lnTo>
                      <a:pt x="11166" y="3197"/>
                    </a:lnTo>
                    <a:lnTo>
                      <a:pt x="11208" y="3245"/>
                    </a:lnTo>
                    <a:lnTo>
                      <a:pt x="11247" y="3292"/>
                    </a:lnTo>
                    <a:lnTo>
                      <a:pt x="11283" y="3337"/>
                    </a:lnTo>
                    <a:lnTo>
                      <a:pt x="11316" y="3381"/>
                    </a:lnTo>
                    <a:lnTo>
                      <a:pt x="11347" y="3425"/>
                    </a:lnTo>
                    <a:lnTo>
                      <a:pt x="11374" y="3467"/>
                    </a:lnTo>
                    <a:lnTo>
                      <a:pt x="11400" y="3508"/>
                    </a:lnTo>
                    <a:lnTo>
                      <a:pt x="11422" y="3548"/>
                    </a:lnTo>
                    <a:lnTo>
                      <a:pt x="11442" y="3587"/>
                    </a:lnTo>
                    <a:lnTo>
                      <a:pt x="11461" y="3624"/>
                    </a:lnTo>
                    <a:lnTo>
                      <a:pt x="11477" y="3660"/>
                    </a:lnTo>
                    <a:lnTo>
                      <a:pt x="11489" y="3696"/>
                    </a:lnTo>
                    <a:lnTo>
                      <a:pt x="11502" y="3729"/>
                    </a:lnTo>
                    <a:lnTo>
                      <a:pt x="11512" y="3762"/>
                    </a:lnTo>
                    <a:lnTo>
                      <a:pt x="11521" y="3791"/>
                    </a:lnTo>
                    <a:lnTo>
                      <a:pt x="11528" y="3821"/>
                    </a:lnTo>
                    <a:lnTo>
                      <a:pt x="11534" y="3849"/>
                    </a:lnTo>
                    <a:lnTo>
                      <a:pt x="11538" y="3875"/>
                    </a:lnTo>
                    <a:lnTo>
                      <a:pt x="11542" y="3899"/>
                    </a:lnTo>
                    <a:lnTo>
                      <a:pt x="11545" y="3922"/>
                    </a:lnTo>
                    <a:lnTo>
                      <a:pt x="11546" y="3944"/>
                    </a:lnTo>
                    <a:lnTo>
                      <a:pt x="11547" y="3964"/>
                    </a:lnTo>
                    <a:lnTo>
                      <a:pt x="11547" y="3981"/>
                    </a:lnTo>
                    <a:lnTo>
                      <a:pt x="11547" y="4002"/>
                    </a:lnTo>
                    <a:lnTo>
                      <a:pt x="11546" y="4021"/>
                    </a:lnTo>
                    <a:lnTo>
                      <a:pt x="11544" y="4036"/>
                    </a:lnTo>
                    <a:lnTo>
                      <a:pt x="11542" y="4049"/>
                    </a:lnTo>
                    <a:lnTo>
                      <a:pt x="11538" y="4066"/>
                    </a:lnTo>
                    <a:lnTo>
                      <a:pt x="11536" y="40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2" name="Freeform 764"/>
              <p:cNvSpPr>
                <a:spLocks/>
              </p:cNvSpPr>
              <p:nvPr/>
            </p:nvSpPr>
            <p:spPr bwMode="auto">
              <a:xfrm rot="21062100">
                <a:off x="7203639" y="2337338"/>
                <a:ext cx="683007" cy="507917"/>
              </a:xfrm>
              <a:custGeom>
                <a:avLst/>
                <a:gdLst/>
                <a:ahLst/>
                <a:cxnLst>
                  <a:cxn ang="0">
                    <a:pos x="1628" y="14"/>
                  </a:cxn>
                  <a:cxn ang="0">
                    <a:pos x="1502" y="83"/>
                  </a:cxn>
                  <a:cxn ang="0">
                    <a:pos x="1363" y="248"/>
                  </a:cxn>
                  <a:cxn ang="0">
                    <a:pos x="1245" y="553"/>
                  </a:cxn>
                  <a:cxn ang="0">
                    <a:pos x="1041" y="1404"/>
                  </a:cxn>
                  <a:cxn ang="0">
                    <a:pos x="535" y="3340"/>
                  </a:cxn>
                  <a:cxn ang="0">
                    <a:pos x="359" y="4036"/>
                  </a:cxn>
                  <a:cxn ang="0">
                    <a:pos x="311" y="4156"/>
                  </a:cxn>
                  <a:cxn ang="0">
                    <a:pos x="217" y="4264"/>
                  </a:cxn>
                  <a:cxn ang="0">
                    <a:pos x="79" y="4361"/>
                  </a:cxn>
                  <a:cxn ang="0">
                    <a:pos x="156" y="4378"/>
                  </a:cxn>
                  <a:cxn ang="0">
                    <a:pos x="619" y="4264"/>
                  </a:cxn>
                  <a:cxn ang="0">
                    <a:pos x="822" y="4191"/>
                  </a:cxn>
                  <a:cxn ang="0">
                    <a:pos x="1050" y="4155"/>
                  </a:cxn>
                  <a:cxn ang="0">
                    <a:pos x="1206" y="4200"/>
                  </a:cxn>
                  <a:cxn ang="0">
                    <a:pos x="1271" y="4275"/>
                  </a:cxn>
                  <a:cxn ang="0">
                    <a:pos x="1297" y="4389"/>
                  </a:cxn>
                  <a:cxn ang="0">
                    <a:pos x="1470" y="4104"/>
                  </a:cxn>
                  <a:cxn ang="0">
                    <a:pos x="1666" y="3860"/>
                  </a:cxn>
                  <a:cxn ang="0">
                    <a:pos x="1875" y="3663"/>
                  </a:cxn>
                  <a:cxn ang="0">
                    <a:pos x="2091" y="3523"/>
                  </a:cxn>
                  <a:cxn ang="0">
                    <a:pos x="2299" y="3450"/>
                  </a:cxn>
                  <a:cxn ang="0">
                    <a:pos x="2487" y="3442"/>
                  </a:cxn>
                  <a:cxn ang="0">
                    <a:pos x="2637" y="3480"/>
                  </a:cxn>
                  <a:cxn ang="0">
                    <a:pos x="2710" y="3528"/>
                  </a:cxn>
                  <a:cxn ang="0">
                    <a:pos x="2823" y="3643"/>
                  </a:cxn>
                  <a:cxn ang="0">
                    <a:pos x="2906" y="3796"/>
                  </a:cxn>
                  <a:cxn ang="0">
                    <a:pos x="2959" y="3982"/>
                  </a:cxn>
                  <a:cxn ang="0">
                    <a:pos x="2979" y="4197"/>
                  </a:cxn>
                  <a:cxn ang="0">
                    <a:pos x="2964" y="4446"/>
                  </a:cxn>
                  <a:cxn ang="0">
                    <a:pos x="2911" y="4718"/>
                  </a:cxn>
                  <a:cxn ang="0">
                    <a:pos x="3193" y="4822"/>
                  </a:cxn>
                  <a:cxn ang="0">
                    <a:pos x="3505" y="4678"/>
                  </a:cxn>
                  <a:cxn ang="0">
                    <a:pos x="3637" y="4381"/>
                  </a:cxn>
                  <a:cxn ang="0">
                    <a:pos x="3805" y="4108"/>
                  </a:cxn>
                  <a:cxn ang="0">
                    <a:pos x="3995" y="3877"/>
                  </a:cxn>
                  <a:cxn ang="0">
                    <a:pos x="4198" y="3697"/>
                  </a:cxn>
                  <a:cxn ang="0">
                    <a:pos x="4407" y="3576"/>
                  </a:cxn>
                  <a:cxn ang="0">
                    <a:pos x="4602" y="3525"/>
                  </a:cxn>
                  <a:cxn ang="0">
                    <a:pos x="4777" y="3538"/>
                  </a:cxn>
                  <a:cxn ang="0">
                    <a:pos x="4918" y="3606"/>
                  </a:cxn>
                  <a:cxn ang="0">
                    <a:pos x="5022" y="3710"/>
                  </a:cxn>
                  <a:cxn ang="0">
                    <a:pos x="5098" y="3848"/>
                  </a:cxn>
                  <a:cxn ang="0">
                    <a:pos x="5146" y="4016"/>
                  </a:cxn>
                  <a:cxn ang="0">
                    <a:pos x="5165" y="4211"/>
                  </a:cxn>
                  <a:cxn ang="0">
                    <a:pos x="5141" y="4497"/>
                  </a:cxn>
                  <a:cxn ang="0">
                    <a:pos x="5284" y="4496"/>
                  </a:cxn>
                  <a:cxn ang="0">
                    <a:pos x="5856" y="3508"/>
                  </a:cxn>
                  <a:cxn ang="0">
                    <a:pos x="6201" y="2860"/>
                  </a:cxn>
                  <a:cxn ang="0">
                    <a:pos x="6443" y="2317"/>
                  </a:cxn>
                  <a:cxn ang="0">
                    <a:pos x="6490" y="2131"/>
                  </a:cxn>
                  <a:cxn ang="0">
                    <a:pos x="6479" y="1993"/>
                  </a:cxn>
                  <a:cxn ang="0">
                    <a:pos x="5757" y="1381"/>
                  </a:cxn>
                  <a:cxn ang="0">
                    <a:pos x="4438" y="756"/>
                  </a:cxn>
                  <a:cxn ang="0">
                    <a:pos x="3078" y="319"/>
                  </a:cxn>
                  <a:cxn ang="0">
                    <a:pos x="2050" y="67"/>
                  </a:cxn>
                </a:cxnLst>
                <a:rect l="0" t="0" r="r" b="b"/>
                <a:pathLst>
                  <a:path w="6490" h="4837">
                    <a:moveTo>
                      <a:pt x="1714" y="0"/>
                    </a:moveTo>
                    <a:lnTo>
                      <a:pt x="1709" y="0"/>
                    </a:lnTo>
                    <a:lnTo>
                      <a:pt x="1699" y="0"/>
                    </a:lnTo>
                    <a:lnTo>
                      <a:pt x="1680" y="2"/>
                    </a:lnTo>
                    <a:lnTo>
                      <a:pt x="1657" y="7"/>
                    </a:lnTo>
                    <a:lnTo>
                      <a:pt x="1643" y="10"/>
                    </a:lnTo>
                    <a:lnTo>
                      <a:pt x="1628" y="14"/>
                    </a:lnTo>
                    <a:lnTo>
                      <a:pt x="1612" y="19"/>
                    </a:lnTo>
                    <a:lnTo>
                      <a:pt x="1596" y="27"/>
                    </a:lnTo>
                    <a:lnTo>
                      <a:pt x="1578" y="34"/>
                    </a:lnTo>
                    <a:lnTo>
                      <a:pt x="1560" y="44"/>
                    </a:lnTo>
                    <a:lnTo>
                      <a:pt x="1542" y="56"/>
                    </a:lnTo>
                    <a:lnTo>
                      <a:pt x="1523" y="68"/>
                    </a:lnTo>
                    <a:lnTo>
                      <a:pt x="1502" y="83"/>
                    </a:lnTo>
                    <a:lnTo>
                      <a:pt x="1482" y="99"/>
                    </a:lnTo>
                    <a:lnTo>
                      <a:pt x="1463" y="118"/>
                    </a:lnTo>
                    <a:lnTo>
                      <a:pt x="1443" y="140"/>
                    </a:lnTo>
                    <a:lnTo>
                      <a:pt x="1422" y="163"/>
                    </a:lnTo>
                    <a:lnTo>
                      <a:pt x="1402" y="189"/>
                    </a:lnTo>
                    <a:lnTo>
                      <a:pt x="1383" y="218"/>
                    </a:lnTo>
                    <a:lnTo>
                      <a:pt x="1363" y="248"/>
                    </a:lnTo>
                    <a:lnTo>
                      <a:pt x="1344" y="283"/>
                    </a:lnTo>
                    <a:lnTo>
                      <a:pt x="1325" y="320"/>
                    </a:lnTo>
                    <a:lnTo>
                      <a:pt x="1308" y="359"/>
                    </a:lnTo>
                    <a:lnTo>
                      <a:pt x="1291" y="403"/>
                    </a:lnTo>
                    <a:lnTo>
                      <a:pt x="1275" y="450"/>
                    </a:lnTo>
                    <a:lnTo>
                      <a:pt x="1260" y="500"/>
                    </a:lnTo>
                    <a:lnTo>
                      <a:pt x="1245" y="553"/>
                    </a:lnTo>
                    <a:lnTo>
                      <a:pt x="1232" y="611"/>
                    </a:lnTo>
                    <a:lnTo>
                      <a:pt x="1219" y="676"/>
                    </a:lnTo>
                    <a:lnTo>
                      <a:pt x="1201" y="752"/>
                    </a:lnTo>
                    <a:lnTo>
                      <a:pt x="1181" y="840"/>
                    </a:lnTo>
                    <a:lnTo>
                      <a:pt x="1158" y="937"/>
                    </a:lnTo>
                    <a:lnTo>
                      <a:pt x="1103" y="1156"/>
                    </a:lnTo>
                    <a:lnTo>
                      <a:pt x="1041" y="1404"/>
                    </a:lnTo>
                    <a:lnTo>
                      <a:pt x="972" y="1672"/>
                    </a:lnTo>
                    <a:lnTo>
                      <a:pt x="898" y="1956"/>
                    </a:lnTo>
                    <a:lnTo>
                      <a:pt x="823" y="2245"/>
                    </a:lnTo>
                    <a:lnTo>
                      <a:pt x="747" y="2536"/>
                    </a:lnTo>
                    <a:lnTo>
                      <a:pt x="672" y="2820"/>
                    </a:lnTo>
                    <a:lnTo>
                      <a:pt x="601" y="3090"/>
                    </a:lnTo>
                    <a:lnTo>
                      <a:pt x="535" y="3340"/>
                    </a:lnTo>
                    <a:lnTo>
                      <a:pt x="477" y="3563"/>
                    </a:lnTo>
                    <a:lnTo>
                      <a:pt x="428" y="3750"/>
                    </a:lnTo>
                    <a:lnTo>
                      <a:pt x="391" y="3896"/>
                    </a:lnTo>
                    <a:lnTo>
                      <a:pt x="378" y="3951"/>
                    </a:lnTo>
                    <a:lnTo>
                      <a:pt x="367" y="3994"/>
                    </a:lnTo>
                    <a:lnTo>
                      <a:pt x="361" y="4022"/>
                    </a:lnTo>
                    <a:lnTo>
                      <a:pt x="359" y="4036"/>
                    </a:lnTo>
                    <a:lnTo>
                      <a:pt x="359" y="4044"/>
                    </a:lnTo>
                    <a:lnTo>
                      <a:pt x="355" y="4056"/>
                    </a:lnTo>
                    <a:lnTo>
                      <a:pt x="352" y="4072"/>
                    </a:lnTo>
                    <a:lnTo>
                      <a:pt x="346" y="4089"/>
                    </a:lnTo>
                    <a:lnTo>
                      <a:pt x="336" y="4109"/>
                    </a:lnTo>
                    <a:lnTo>
                      <a:pt x="326" y="4132"/>
                    </a:lnTo>
                    <a:lnTo>
                      <a:pt x="311" y="4156"/>
                    </a:lnTo>
                    <a:lnTo>
                      <a:pt x="292" y="4182"/>
                    </a:lnTo>
                    <a:lnTo>
                      <a:pt x="283" y="4195"/>
                    </a:lnTo>
                    <a:lnTo>
                      <a:pt x="271" y="4208"/>
                    </a:lnTo>
                    <a:lnTo>
                      <a:pt x="259" y="4222"/>
                    </a:lnTo>
                    <a:lnTo>
                      <a:pt x="247" y="4236"/>
                    </a:lnTo>
                    <a:lnTo>
                      <a:pt x="233" y="4250"/>
                    </a:lnTo>
                    <a:lnTo>
                      <a:pt x="217" y="4264"/>
                    </a:lnTo>
                    <a:lnTo>
                      <a:pt x="201" y="4279"/>
                    </a:lnTo>
                    <a:lnTo>
                      <a:pt x="184" y="4292"/>
                    </a:lnTo>
                    <a:lnTo>
                      <a:pt x="166" y="4306"/>
                    </a:lnTo>
                    <a:lnTo>
                      <a:pt x="145" y="4320"/>
                    </a:lnTo>
                    <a:lnTo>
                      <a:pt x="125" y="4334"/>
                    </a:lnTo>
                    <a:lnTo>
                      <a:pt x="103" y="4347"/>
                    </a:lnTo>
                    <a:lnTo>
                      <a:pt x="79" y="4361"/>
                    </a:lnTo>
                    <a:lnTo>
                      <a:pt x="55" y="4373"/>
                    </a:lnTo>
                    <a:lnTo>
                      <a:pt x="28" y="4386"/>
                    </a:lnTo>
                    <a:lnTo>
                      <a:pt x="0" y="4398"/>
                    </a:lnTo>
                    <a:lnTo>
                      <a:pt x="40" y="4394"/>
                    </a:lnTo>
                    <a:lnTo>
                      <a:pt x="79" y="4389"/>
                    </a:lnTo>
                    <a:lnTo>
                      <a:pt x="117" y="4384"/>
                    </a:lnTo>
                    <a:lnTo>
                      <a:pt x="156" y="4378"/>
                    </a:lnTo>
                    <a:lnTo>
                      <a:pt x="232" y="4364"/>
                    </a:lnTo>
                    <a:lnTo>
                      <a:pt x="305" y="4349"/>
                    </a:lnTo>
                    <a:lnTo>
                      <a:pt x="376" y="4333"/>
                    </a:lnTo>
                    <a:lnTo>
                      <a:pt x="443" y="4316"/>
                    </a:lnTo>
                    <a:lnTo>
                      <a:pt x="506" y="4299"/>
                    </a:lnTo>
                    <a:lnTo>
                      <a:pt x="565" y="4281"/>
                    </a:lnTo>
                    <a:lnTo>
                      <a:pt x="619" y="4264"/>
                    </a:lnTo>
                    <a:lnTo>
                      <a:pt x="668" y="4248"/>
                    </a:lnTo>
                    <a:lnTo>
                      <a:pt x="711" y="4233"/>
                    </a:lnTo>
                    <a:lnTo>
                      <a:pt x="748" y="4220"/>
                    </a:lnTo>
                    <a:lnTo>
                      <a:pt x="778" y="4208"/>
                    </a:lnTo>
                    <a:lnTo>
                      <a:pt x="800" y="4200"/>
                    </a:lnTo>
                    <a:lnTo>
                      <a:pt x="815" y="4194"/>
                    </a:lnTo>
                    <a:lnTo>
                      <a:pt x="822" y="4191"/>
                    </a:lnTo>
                    <a:lnTo>
                      <a:pt x="859" y="4182"/>
                    </a:lnTo>
                    <a:lnTo>
                      <a:pt x="894" y="4173"/>
                    </a:lnTo>
                    <a:lnTo>
                      <a:pt x="928" y="4166"/>
                    </a:lnTo>
                    <a:lnTo>
                      <a:pt x="961" y="4160"/>
                    </a:lnTo>
                    <a:lnTo>
                      <a:pt x="992" y="4157"/>
                    </a:lnTo>
                    <a:lnTo>
                      <a:pt x="1021" y="4155"/>
                    </a:lnTo>
                    <a:lnTo>
                      <a:pt x="1050" y="4155"/>
                    </a:lnTo>
                    <a:lnTo>
                      <a:pt x="1077" y="4156"/>
                    </a:lnTo>
                    <a:lnTo>
                      <a:pt x="1101" y="4159"/>
                    </a:lnTo>
                    <a:lnTo>
                      <a:pt x="1126" y="4165"/>
                    </a:lnTo>
                    <a:lnTo>
                      <a:pt x="1148" y="4171"/>
                    </a:lnTo>
                    <a:lnTo>
                      <a:pt x="1168" y="4178"/>
                    </a:lnTo>
                    <a:lnTo>
                      <a:pt x="1188" y="4189"/>
                    </a:lnTo>
                    <a:lnTo>
                      <a:pt x="1206" y="4200"/>
                    </a:lnTo>
                    <a:lnTo>
                      <a:pt x="1223" y="4214"/>
                    </a:lnTo>
                    <a:lnTo>
                      <a:pt x="1238" y="4227"/>
                    </a:lnTo>
                    <a:lnTo>
                      <a:pt x="1246" y="4237"/>
                    </a:lnTo>
                    <a:lnTo>
                      <a:pt x="1254" y="4247"/>
                    </a:lnTo>
                    <a:lnTo>
                      <a:pt x="1260" y="4256"/>
                    </a:lnTo>
                    <a:lnTo>
                      <a:pt x="1265" y="4266"/>
                    </a:lnTo>
                    <a:lnTo>
                      <a:pt x="1271" y="4275"/>
                    </a:lnTo>
                    <a:lnTo>
                      <a:pt x="1276" y="4285"/>
                    </a:lnTo>
                    <a:lnTo>
                      <a:pt x="1280" y="4296"/>
                    </a:lnTo>
                    <a:lnTo>
                      <a:pt x="1284" y="4306"/>
                    </a:lnTo>
                    <a:lnTo>
                      <a:pt x="1290" y="4327"/>
                    </a:lnTo>
                    <a:lnTo>
                      <a:pt x="1293" y="4348"/>
                    </a:lnTo>
                    <a:lnTo>
                      <a:pt x="1296" y="4369"/>
                    </a:lnTo>
                    <a:lnTo>
                      <a:pt x="1297" y="4389"/>
                    </a:lnTo>
                    <a:lnTo>
                      <a:pt x="1320" y="4347"/>
                    </a:lnTo>
                    <a:lnTo>
                      <a:pt x="1344" y="4304"/>
                    </a:lnTo>
                    <a:lnTo>
                      <a:pt x="1368" y="4263"/>
                    </a:lnTo>
                    <a:lnTo>
                      <a:pt x="1392" y="4222"/>
                    </a:lnTo>
                    <a:lnTo>
                      <a:pt x="1418" y="4182"/>
                    </a:lnTo>
                    <a:lnTo>
                      <a:pt x="1444" y="4142"/>
                    </a:lnTo>
                    <a:lnTo>
                      <a:pt x="1470" y="4104"/>
                    </a:lnTo>
                    <a:lnTo>
                      <a:pt x="1497" y="4067"/>
                    </a:lnTo>
                    <a:lnTo>
                      <a:pt x="1524" y="4029"/>
                    </a:lnTo>
                    <a:lnTo>
                      <a:pt x="1551" y="3994"/>
                    </a:lnTo>
                    <a:lnTo>
                      <a:pt x="1579" y="3959"/>
                    </a:lnTo>
                    <a:lnTo>
                      <a:pt x="1608" y="3925"/>
                    </a:lnTo>
                    <a:lnTo>
                      <a:pt x="1636" y="3892"/>
                    </a:lnTo>
                    <a:lnTo>
                      <a:pt x="1666" y="3860"/>
                    </a:lnTo>
                    <a:lnTo>
                      <a:pt x="1694" y="3828"/>
                    </a:lnTo>
                    <a:lnTo>
                      <a:pt x="1724" y="3798"/>
                    </a:lnTo>
                    <a:lnTo>
                      <a:pt x="1753" y="3769"/>
                    </a:lnTo>
                    <a:lnTo>
                      <a:pt x="1783" y="3740"/>
                    </a:lnTo>
                    <a:lnTo>
                      <a:pt x="1814" y="3714"/>
                    </a:lnTo>
                    <a:lnTo>
                      <a:pt x="1844" y="3688"/>
                    </a:lnTo>
                    <a:lnTo>
                      <a:pt x="1875" y="3663"/>
                    </a:lnTo>
                    <a:lnTo>
                      <a:pt x="1905" y="3639"/>
                    </a:lnTo>
                    <a:lnTo>
                      <a:pt x="1935" y="3617"/>
                    </a:lnTo>
                    <a:lnTo>
                      <a:pt x="1966" y="3596"/>
                    </a:lnTo>
                    <a:lnTo>
                      <a:pt x="1997" y="3575"/>
                    </a:lnTo>
                    <a:lnTo>
                      <a:pt x="2028" y="3557"/>
                    </a:lnTo>
                    <a:lnTo>
                      <a:pt x="2059" y="3539"/>
                    </a:lnTo>
                    <a:lnTo>
                      <a:pt x="2091" y="3523"/>
                    </a:lnTo>
                    <a:lnTo>
                      <a:pt x="2122" y="3508"/>
                    </a:lnTo>
                    <a:lnTo>
                      <a:pt x="2153" y="3494"/>
                    </a:lnTo>
                    <a:lnTo>
                      <a:pt x="2184" y="3483"/>
                    </a:lnTo>
                    <a:lnTo>
                      <a:pt x="2215" y="3472"/>
                    </a:lnTo>
                    <a:lnTo>
                      <a:pt x="2243" y="3463"/>
                    </a:lnTo>
                    <a:lnTo>
                      <a:pt x="2272" y="3456"/>
                    </a:lnTo>
                    <a:lnTo>
                      <a:pt x="2299" y="3450"/>
                    </a:lnTo>
                    <a:lnTo>
                      <a:pt x="2327" y="3444"/>
                    </a:lnTo>
                    <a:lnTo>
                      <a:pt x="2355" y="3441"/>
                    </a:lnTo>
                    <a:lnTo>
                      <a:pt x="2381" y="3439"/>
                    </a:lnTo>
                    <a:lnTo>
                      <a:pt x="2409" y="3438"/>
                    </a:lnTo>
                    <a:lnTo>
                      <a:pt x="2435" y="3438"/>
                    </a:lnTo>
                    <a:lnTo>
                      <a:pt x="2461" y="3440"/>
                    </a:lnTo>
                    <a:lnTo>
                      <a:pt x="2487" y="3442"/>
                    </a:lnTo>
                    <a:lnTo>
                      <a:pt x="2513" y="3446"/>
                    </a:lnTo>
                    <a:lnTo>
                      <a:pt x="2537" y="3452"/>
                    </a:lnTo>
                    <a:lnTo>
                      <a:pt x="2562" y="3458"/>
                    </a:lnTo>
                    <a:lnTo>
                      <a:pt x="2585" y="3466"/>
                    </a:lnTo>
                    <a:lnTo>
                      <a:pt x="2609" y="3474"/>
                    </a:lnTo>
                    <a:lnTo>
                      <a:pt x="2632" y="3485"/>
                    </a:lnTo>
                    <a:lnTo>
                      <a:pt x="2637" y="3480"/>
                    </a:lnTo>
                    <a:lnTo>
                      <a:pt x="2640" y="3485"/>
                    </a:lnTo>
                    <a:lnTo>
                      <a:pt x="2643" y="3489"/>
                    </a:lnTo>
                    <a:lnTo>
                      <a:pt x="2648" y="3491"/>
                    </a:lnTo>
                    <a:lnTo>
                      <a:pt x="2652" y="3492"/>
                    </a:lnTo>
                    <a:lnTo>
                      <a:pt x="2672" y="3504"/>
                    </a:lnTo>
                    <a:lnTo>
                      <a:pt x="2691" y="3516"/>
                    </a:lnTo>
                    <a:lnTo>
                      <a:pt x="2710" y="3528"/>
                    </a:lnTo>
                    <a:lnTo>
                      <a:pt x="2728" y="3542"/>
                    </a:lnTo>
                    <a:lnTo>
                      <a:pt x="2745" y="3557"/>
                    </a:lnTo>
                    <a:lnTo>
                      <a:pt x="2762" y="3573"/>
                    </a:lnTo>
                    <a:lnTo>
                      <a:pt x="2778" y="3589"/>
                    </a:lnTo>
                    <a:lnTo>
                      <a:pt x="2793" y="3606"/>
                    </a:lnTo>
                    <a:lnTo>
                      <a:pt x="2808" y="3624"/>
                    </a:lnTo>
                    <a:lnTo>
                      <a:pt x="2823" y="3643"/>
                    </a:lnTo>
                    <a:lnTo>
                      <a:pt x="2837" y="3663"/>
                    </a:lnTo>
                    <a:lnTo>
                      <a:pt x="2850" y="3683"/>
                    </a:lnTo>
                    <a:lnTo>
                      <a:pt x="2863" y="3704"/>
                    </a:lnTo>
                    <a:lnTo>
                      <a:pt x="2874" y="3727"/>
                    </a:lnTo>
                    <a:lnTo>
                      <a:pt x="2885" y="3749"/>
                    </a:lnTo>
                    <a:lnTo>
                      <a:pt x="2896" y="3772"/>
                    </a:lnTo>
                    <a:lnTo>
                      <a:pt x="2906" y="3796"/>
                    </a:lnTo>
                    <a:lnTo>
                      <a:pt x="2915" y="3820"/>
                    </a:lnTo>
                    <a:lnTo>
                      <a:pt x="2924" y="3846"/>
                    </a:lnTo>
                    <a:lnTo>
                      <a:pt x="2932" y="3873"/>
                    </a:lnTo>
                    <a:lnTo>
                      <a:pt x="2939" y="3899"/>
                    </a:lnTo>
                    <a:lnTo>
                      <a:pt x="2947" y="3926"/>
                    </a:lnTo>
                    <a:lnTo>
                      <a:pt x="2952" y="3954"/>
                    </a:lnTo>
                    <a:lnTo>
                      <a:pt x="2959" y="3982"/>
                    </a:lnTo>
                    <a:lnTo>
                      <a:pt x="2963" y="4011"/>
                    </a:lnTo>
                    <a:lnTo>
                      <a:pt x="2967" y="4041"/>
                    </a:lnTo>
                    <a:lnTo>
                      <a:pt x="2970" y="4071"/>
                    </a:lnTo>
                    <a:lnTo>
                      <a:pt x="2974" y="4102"/>
                    </a:lnTo>
                    <a:lnTo>
                      <a:pt x="2976" y="4133"/>
                    </a:lnTo>
                    <a:lnTo>
                      <a:pt x="2978" y="4165"/>
                    </a:lnTo>
                    <a:lnTo>
                      <a:pt x="2979" y="4197"/>
                    </a:lnTo>
                    <a:lnTo>
                      <a:pt x="2979" y="4230"/>
                    </a:lnTo>
                    <a:lnTo>
                      <a:pt x="2979" y="4265"/>
                    </a:lnTo>
                    <a:lnTo>
                      <a:pt x="2978" y="4300"/>
                    </a:lnTo>
                    <a:lnTo>
                      <a:pt x="2976" y="4336"/>
                    </a:lnTo>
                    <a:lnTo>
                      <a:pt x="2972" y="4372"/>
                    </a:lnTo>
                    <a:lnTo>
                      <a:pt x="2968" y="4409"/>
                    </a:lnTo>
                    <a:lnTo>
                      <a:pt x="2964" y="4446"/>
                    </a:lnTo>
                    <a:lnTo>
                      <a:pt x="2959" y="4483"/>
                    </a:lnTo>
                    <a:lnTo>
                      <a:pt x="2952" y="4522"/>
                    </a:lnTo>
                    <a:lnTo>
                      <a:pt x="2946" y="4560"/>
                    </a:lnTo>
                    <a:lnTo>
                      <a:pt x="2938" y="4599"/>
                    </a:lnTo>
                    <a:lnTo>
                      <a:pt x="2930" y="4638"/>
                    </a:lnTo>
                    <a:lnTo>
                      <a:pt x="2921" y="4677"/>
                    </a:lnTo>
                    <a:lnTo>
                      <a:pt x="2911" y="4718"/>
                    </a:lnTo>
                    <a:lnTo>
                      <a:pt x="2901" y="4757"/>
                    </a:lnTo>
                    <a:lnTo>
                      <a:pt x="2889" y="4798"/>
                    </a:lnTo>
                    <a:lnTo>
                      <a:pt x="2878" y="4837"/>
                    </a:lnTo>
                    <a:lnTo>
                      <a:pt x="2936" y="4835"/>
                    </a:lnTo>
                    <a:lnTo>
                      <a:pt x="3013" y="4831"/>
                    </a:lnTo>
                    <a:lnTo>
                      <a:pt x="3102" y="4826"/>
                    </a:lnTo>
                    <a:lnTo>
                      <a:pt x="3193" y="4822"/>
                    </a:lnTo>
                    <a:lnTo>
                      <a:pt x="3282" y="4818"/>
                    </a:lnTo>
                    <a:lnTo>
                      <a:pt x="3361" y="4814"/>
                    </a:lnTo>
                    <a:lnTo>
                      <a:pt x="3424" y="4810"/>
                    </a:lnTo>
                    <a:lnTo>
                      <a:pt x="3462" y="4808"/>
                    </a:lnTo>
                    <a:lnTo>
                      <a:pt x="3476" y="4766"/>
                    </a:lnTo>
                    <a:lnTo>
                      <a:pt x="3490" y="4722"/>
                    </a:lnTo>
                    <a:lnTo>
                      <a:pt x="3505" y="4678"/>
                    </a:lnTo>
                    <a:lnTo>
                      <a:pt x="3521" y="4636"/>
                    </a:lnTo>
                    <a:lnTo>
                      <a:pt x="3538" y="4592"/>
                    </a:lnTo>
                    <a:lnTo>
                      <a:pt x="3556" y="4549"/>
                    </a:lnTo>
                    <a:lnTo>
                      <a:pt x="3574" y="4508"/>
                    </a:lnTo>
                    <a:lnTo>
                      <a:pt x="3594" y="4465"/>
                    </a:lnTo>
                    <a:lnTo>
                      <a:pt x="3615" y="4422"/>
                    </a:lnTo>
                    <a:lnTo>
                      <a:pt x="3637" y="4381"/>
                    </a:lnTo>
                    <a:lnTo>
                      <a:pt x="3660" y="4339"/>
                    </a:lnTo>
                    <a:lnTo>
                      <a:pt x="3682" y="4299"/>
                    </a:lnTo>
                    <a:lnTo>
                      <a:pt x="3705" y="4259"/>
                    </a:lnTo>
                    <a:lnTo>
                      <a:pt x="3730" y="4220"/>
                    </a:lnTo>
                    <a:lnTo>
                      <a:pt x="3754" y="4182"/>
                    </a:lnTo>
                    <a:lnTo>
                      <a:pt x="3779" y="4144"/>
                    </a:lnTo>
                    <a:lnTo>
                      <a:pt x="3805" y="4108"/>
                    </a:lnTo>
                    <a:lnTo>
                      <a:pt x="3830" y="4072"/>
                    </a:lnTo>
                    <a:lnTo>
                      <a:pt x="3857" y="4038"/>
                    </a:lnTo>
                    <a:lnTo>
                      <a:pt x="3884" y="4004"/>
                    </a:lnTo>
                    <a:lnTo>
                      <a:pt x="3911" y="3971"/>
                    </a:lnTo>
                    <a:lnTo>
                      <a:pt x="3939" y="3939"/>
                    </a:lnTo>
                    <a:lnTo>
                      <a:pt x="3967" y="3907"/>
                    </a:lnTo>
                    <a:lnTo>
                      <a:pt x="3995" y="3877"/>
                    </a:lnTo>
                    <a:lnTo>
                      <a:pt x="4023" y="3848"/>
                    </a:lnTo>
                    <a:lnTo>
                      <a:pt x="4052" y="3820"/>
                    </a:lnTo>
                    <a:lnTo>
                      <a:pt x="4081" y="3794"/>
                    </a:lnTo>
                    <a:lnTo>
                      <a:pt x="4110" y="3767"/>
                    </a:lnTo>
                    <a:lnTo>
                      <a:pt x="4140" y="3743"/>
                    </a:lnTo>
                    <a:lnTo>
                      <a:pt x="4168" y="3719"/>
                    </a:lnTo>
                    <a:lnTo>
                      <a:pt x="4198" y="3697"/>
                    </a:lnTo>
                    <a:lnTo>
                      <a:pt x="4228" y="3677"/>
                    </a:lnTo>
                    <a:lnTo>
                      <a:pt x="4258" y="3656"/>
                    </a:lnTo>
                    <a:lnTo>
                      <a:pt x="4288" y="3638"/>
                    </a:lnTo>
                    <a:lnTo>
                      <a:pt x="4318" y="3621"/>
                    </a:lnTo>
                    <a:lnTo>
                      <a:pt x="4348" y="3604"/>
                    </a:lnTo>
                    <a:lnTo>
                      <a:pt x="4378" y="3590"/>
                    </a:lnTo>
                    <a:lnTo>
                      <a:pt x="4407" y="3576"/>
                    </a:lnTo>
                    <a:lnTo>
                      <a:pt x="4437" y="3565"/>
                    </a:lnTo>
                    <a:lnTo>
                      <a:pt x="4467" y="3554"/>
                    </a:lnTo>
                    <a:lnTo>
                      <a:pt x="4495" y="3547"/>
                    </a:lnTo>
                    <a:lnTo>
                      <a:pt x="4522" y="3539"/>
                    </a:lnTo>
                    <a:lnTo>
                      <a:pt x="4548" y="3534"/>
                    </a:lnTo>
                    <a:lnTo>
                      <a:pt x="4575" y="3528"/>
                    </a:lnTo>
                    <a:lnTo>
                      <a:pt x="4602" y="3525"/>
                    </a:lnTo>
                    <a:lnTo>
                      <a:pt x="4628" y="3523"/>
                    </a:lnTo>
                    <a:lnTo>
                      <a:pt x="4654" y="3523"/>
                    </a:lnTo>
                    <a:lnTo>
                      <a:pt x="4678" y="3523"/>
                    </a:lnTo>
                    <a:lnTo>
                      <a:pt x="4704" y="3525"/>
                    </a:lnTo>
                    <a:lnTo>
                      <a:pt x="4729" y="3528"/>
                    </a:lnTo>
                    <a:lnTo>
                      <a:pt x="4753" y="3533"/>
                    </a:lnTo>
                    <a:lnTo>
                      <a:pt x="4777" y="3538"/>
                    </a:lnTo>
                    <a:lnTo>
                      <a:pt x="4800" y="3545"/>
                    </a:lnTo>
                    <a:lnTo>
                      <a:pt x="4822" y="3554"/>
                    </a:lnTo>
                    <a:lnTo>
                      <a:pt x="4845" y="3564"/>
                    </a:lnTo>
                    <a:lnTo>
                      <a:pt x="4866" y="3574"/>
                    </a:lnTo>
                    <a:lnTo>
                      <a:pt x="4884" y="3584"/>
                    </a:lnTo>
                    <a:lnTo>
                      <a:pt x="4902" y="3594"/>
                    </a:lnTo>
                    <a:lnTo>
                      <a:pt x="4918" y="3606"/>
                    </a:lnTo>
                    <a:lnTo>
                      <a:pt x="4936" y="3619"/>
                    </a:lnTo>
                    <a:lnTo>
                      <a:pt x="4952" y="3632"/>
                    </a:lnTo>
                    <a:lnTo>
                      <a:pt x="4966" y="3647"/>
                    </a:lnTo>
                    <a:lnTo>
                      <a:pt x="4981" y="3661"/>
                    </a:lnTo>
                    <a:lnTo>
                      <a:pt x="4995" y="3677"/>
                    </a:lnTo>
                    <a:lnTo>
                      <a:pt x="5009" y="3693"/>
                    </a:lnTo>
                    <a:lnTo>
                      <a:pt x="5022" y="3710"/>
                    </a:lnTo>
                    <a:lnTo>
                      <a:pt x="5035" y="3728"/>
                    </a:lnTo>
                    <a:lnTo>
                      <a:pt x="5046" y="3746"/>
                    </a:lnTo>
                    <a:lnTo>
                      <a:pt x="5058" y="3765"/>
                    </a:lnTo>
                    <a:lnTo>
                      <a:pt x="5069" y="3785"/>
                    </a:lnTo>
                    <a:lnTo>
                      <a:pt x="5078" y="3805"/>
                    </a:lnTo>
                    <a:lnTo>
                      <a:pt x="5089" y="3827"/>
                    </a:lnTo>
                    <a:lnTo>
                      <a:pt x="5098" y="3848"/>
                    </a:lnTo>
                    <a:lnTo>
                      <a:pt x="5106" y="3870"/>
                    </a:lnTo>
                    <a:lnTo>
                      <a:pt x="5115" y="3893"/>
                    </a:lnTo>
                    <a:lnTo>
                      <a:pt x="5122" y="3917"/>
                    </a:lnTo>
                    <a:lnTo>
                      <a:pt x="5129" y="3941"/>
                    </a:lnTo>
                    <a:lnTo>
                      <a:pt x="5135" y="3965"/>
                    </a:lnTo>
                    <a:lnTo>
                      <a:pt x="5140" y="3991"/>
                    </a:lnTo>
                    <a:lnTo>
                      <a:pt x="5146" y="4016"/>
                    </a:lnTo>
                    <a:lnTo>
                      <a:pt x="5150" y="4043"/>
                    </a:lnTo>
                    <a:lnTo>
                      <a:pt x="5154" y="4070"/>
                    </a:lnTo>
                    <a:lnTo>
                      <a:pt x="5157" y="4097"/>
                    </a:lnTo>
                    <a:lnTo>
                      <a:pt x="5161" y="4125"/>
                    </a:lnTo>
                    <a:lnTo>
                      <a:pt x="5163" y="4154"/>
                    </a:lnTo>
                    <a:lnTo>
                      <a:pt x="5164" y="4183"/>
                    </a:lnTo>
                    <a:lnTo>
                      <a:pt x="5165" y="4211"/>
                    </a:lnTo>
                    <a:lnTo>
                      <a:pt x="5165" y="4241"/>
                    </a:lnTo>
                    <a:lnTo>
                      <a:pt x="5164" y="4282"/>
                    </a:lnTo>
                    <a:lnTo>
                      <a:pt x="5162" y="4323"/>
                    </a:lnTo>
                    <a:lnTo>
                      <a:pt x="5158" y="4366"/>
                    </a:lnTo>
                    <a:lnTo>
                      <a:pt x="5154" y="4410"/>
                    </a:lnTo>
                    <a:lnTo>
                      <a:pt x="5149" y="4453"/>
                    </a:lnTo>
                    <a:lnTo>
                      <a:pt x="5141" y="4497"/>
                    </a:lnTo>
                    <a:lnTo>
                      <a:pt x="5134" y="4542"/>
                    </a:lnTo>
                    <a:lnTo>
                      <a:pt x="5125" y="4588"/>
                    </a:lnTo>
                    <a:lnTo>
                      <a:pt x="5169" y="4574"/>
                    </a:lnTo>
                    <a:lnTo>
                      <a:pt x="5205" y="4563"/>
                    </a:lnTo>
                    <a:lnTo>
                      <a:pt x="5233" y="4555"/>
                    </a:lnTo>
                    <a:lnTo>
                      <a:pt x="5252" y="4548"/>
                    </a:lnTo>
                    <a:lnTo>
                      <a:pt x="5284" y="4496"/>
                    </a:lnTo>
                    <a:lnTo>
                      <a:pt x="5333" y="4414"/>
                    </a:lnTo>
                    <a:lnTo>
                      <a:pt x="5397" y="4307"/>
                    </a:lnTo>
                    <a:lnTo>
                      <a:pt x="5473" y="4177"/>
                    </a:lnTo>
                    <a:lnTo>
                      <a:pt x="5561" y="4028"/>
                    </a:lnTo>
                    <a:lnTo>
                      <a:pt x="5655" y="3865"/>
                    </a:lnTo>
                    <a:lnTo>
                      <a:pt x="5754" y="3690"/>
                    </a:lnTo>
                    <a:lnTo>
                      <a:pt x="5856" y="3508"/>
                    </a:lnTo>
                    <a:lnTo>
                      <a:pt x="5907" y="3414"/>
                    </a:lnTo>
                    <a:lnTo>
                      <a:pt x="5959" y="3322"/>
                    </a:lnTo>
                    <a:lnTo>
                      <a:pt x="6010" y="3228"/>
                    </a:lnTo>
                    <a:lnTo>
                      <a:pt x="6060" y="3134"/>
                    </a:lnTo>
                    <a:lnTo>
                      <a:pt x="6108" y="3041"/>
                    </a:lnTo>
                    <a:lnTo>
                      <a:pt x="6155" y="2950"/>
                    </a:lnTo>
                    <a:lnTo>
                      <a:pt x="6201" y="2860"/>
                    </a:lnTo>
                    <a:lnTo>
                      <a:pt x="6245" y="2773"/>
                    </a:lnTo>
                    <a:lnTo>
                      <a:pt x="6285" y="2688"/>
                    </a:lnTo>
                    <a:lnTo>
                      <a:pt x="6324" y="2606"/>
                    </a:lnTo>
                    <a:lnTo>
                      <a:pt x="6359" y="2527"/>
                    </a:lnTo>
                    <a:lnTo>
                      <a:pt x="6391" y="2452"/>
                    </a:lnTo>
                    <a:lnTo>
                      <a:pt x="6418" y="2382"/>
                    </a:lnTo>
                    <a:lnTo>
                      <a:pt x="6443" y="2317"/>
                    </a:lnTo>
                    <a:lnTo>
                      <a:pt x="6463" y="2257"/>
                    </a:lnTo>
                    <a:lnTo>
                      <a:pt x="6479" y="2203"/>
                    </a:lnTo>
                    <a:lnTo>
                      <a:pt x="6481" y="2195"/>
                    </a:lnTo>
                    <a:lnTo>
                      <a:pt x="6485" y="2178"/>
                    </a:lnTo>
                    <a:lnTo>
                      <a:pt x="6487" y="2165"/>
                    </a:lnTo>
                    <a:lnTo>
                      <a:pt x="6489" y="2150"/>
                    </a:lnTo>
                    <a:lnTo>
                      <a:pt x="6490" y="2131"/>
                    </a:lnTo>
                    <a:lnTo>
                      <a:pt x="6490" y="2110"/>
                    </a:lnTo>
                    <a:lnTo>
                      <a:pt x="6490" y="2094"/>
                    </a:lnTo>
                    <a:lnTo>
                      <a:pt x="6489" y="2077"/>
                    </a:lnTo>
                    <a:lnTo>
                      <a:pt x="6488" y="2058"/>
                    </a:lnTo>
                    <a:lnTo>
                      <a:pt x="6486" y="2038"/>
                    </a:lnTo>
                    <a:lnTo>
                      <a:pt x="6482" y="2015"/>
                    </a:lnTo>
                    <a:lnTo>
                      <a:pt x="6479" y="1993"/>
                    </a:lnTo>
                    <a:lnTo>
                      <a:pt x="6474" y="1968"/>
                    </a:lnTo>
                    <a:lnTo>
                      <a:pt x="6469" y="1943"/>
                    </a:lnTo>
                    <a:lnTo>
                      <a:pt x="6350" y="1822"/>
                    </a:lnTo>
                    <a:lnTo>
                      <a:pt x="6218" y="1706"/>
                    </a:lnTo>
                    <a:lnTo>
                      <a:pt x="6075" y="1594"/>
                    </a:lnTo>
                    <a:lnTo>
                      <a:pt x="5921" y="1486"/>
                    </a:lnTo>
                    <a:lnTo>
                      <a:pt x="5757" y="1381"/>
                    </a:lnTo>
                    <a:lnTo>
                      <a:pt x="5585" y="1280"/>
                    </a:lnTo>
                    <a:lnTo>
                      <a:pt x="5406" y="1183"/>
                    </a:lnTo>
                    <a:lnTo>
                      <a:pt x="5221" y="1090"/>
                    </a:lnTo>
                    <a:lnTo>
                      <a:pt x="5030" y="1001"/>
                    </a:lnTo>
                    <a:lnTo>
                      <a:pt x="4835" y="916"/>
                    </a:lnTo>
                    <a:lnTo>
                      <a:pt x="4638" y="833"/>
                    </a:lnTo>
                    <a:lnTo>
                      <a:pt x="4438" y="756"/>
                    </a:lnTo>
                    <a:lnTo>
                      <a:pt x="4238" y="682"/>
                    </a:lnTo>
                    <a:lnTo>
                      <a:pt x="4037" y="612"/>
                    </a:lnTo>
                    <a:lnTo>
                      <a:pt x="3839" y="546"/>
                    </a:lnTo>
                    <a:lnTo>
                      <a:pt x="3642" y="483"/>
                    </a:lnTo>
                    <a:lnTo>
                      <a:pt x="3449" y="424"/>
                    </a:lnTo>
                    <a:lnTo>
                      <a:pt x="3262" y="370"/>
                    </a:lnTo>
                    <a:lnTo>
                      <a:pt x="3078" y="319"/>
                    </a:lnTo>
                    <a:lnTo>
                      <a:pt x="2902" y="272"/>
                    </a:lnTo>
                    <a:lnTo>
                      <a:pt x="2735" y="228"/>
                    </a:lnTo>
                    <a:lnTo>
                      <a:pt x="2576" y="189"/>
                    </a:lnTo>
                    <a:lnTo>
                      <a:pt x="2426" y="153"/>
                    </a:lnTo>
                    <a:lnTo>
                      <a:pt x="2289" y="121"/>
                    </a:lnTo>
                    <a:lnTo>
                      <a:pt x="2163" y="92"/>
                    </a:lnTo>
                    <a:lnTo>
                      <a:pt x="2050" y="67"/>
                    </a:lnTo>
                    <a:lnTo>
                      <a:pt x="1951" y="47"/>
                    </a:lnTo>
                    <a:lnTo>
                      <a:pt x="1868" y="30"/>
                    </a:lnTo>
                    <a:lnTo>
                      <a:pt x="1754" y="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3" name="Freeform 765"/>
              <p:cNvSpPr>
                <a:spLocks/>
              </p:cNvSpPr>
              <p:nvPr/>
            </p:nvSpPr>
            <p:spPr bwMode="auto">
              <a:xfrm rot="21062100">
                <a:off x="7144160" y="2644588"/>
                <a:ext cx="115149" cy="115149"/>
              </a:xfrm>
              <a:custGeom>
                <a:avLst/>
                <a:gdLst/>
                <a:ahLst/>
                <a:cxnLst>
                  <a:cxn ang="0">
                    <a:pos x="1089" y="601"/>
                  </a:cxn>
                  <a:cxn ang="0">
                    <a:pos x="1074" y="682"/>
                  </a:cxn>
                  <a:cxn ang="0">
                    <a:pos x="1049" y="758"/>
                  </a:cxn>
                  <a:cxn ang="0">
                    <a:pos x="1012" y="828"/>
                  </a:cxn>
                  <a:cxn ang="0">
                    <a:pos x="968" y="892"/>
                  </a:cxn>
                  <a:cxn ang="0">
                    <a:pos x="913" y="949"/>
                  </a:cxn>
                  <a:cxn ang="0">
                    <a:pos x="851" y="997"/>
                  </a:cxn>
                  <a:cxn ang="0">
                    <a:pos x="783" y="1037"/>
                  </a:cxn>
                  <a:cxn ang="0">
                    <a:pos x="708" y="1067"/>
                  </a:cxn>
                  <a:cxn ang="0">
                    <a:pos x="629" y="1085"/>
                  </a:cxn>
                  <a:cxn ang="0">
                    <a:pos x="546" y="1091"/>
                  </a:cxn>
                  <a:cxn ang="0">
                    <a:pos x="463" y="1085"/>
                  </a:cxn>
                  <a:cxn ang="0">
                    <a:pos x="383" y="1067"/>
                  </a:cxn>
                  <a:cxn ang="0">
                    <a:pos x="309" y="1037"/>
                  </a:cxn>
                  <a:cxn ang="0">
                    <a:pos x="240" y="997"/>
                  </a:cxn>
                  <a:cxn ang="0">
                    <a:pos x="178" y="949"/>
                  </a:cxn>
                  <a:cxn ang="0">
                    <a:pos x="124" y="892"/>
                  </a:cxn>
                  <a:cxn ang="0">
                    <a:pos x="79" y="828"/>
                  </a:cxn>
                  <a:cxn ang="0">
                    <a:pos x="43" y="758"/>
                  </a:cxn>
                  <a:cxn ang="0">
                    <a:pos x="17" y="682"/>
                  </a:cxn>
                  <a:cxn ang="0">
                    <a:pos x="2" y="601"/>
                  </a:cxn>
                  <a:cxn ang="0">
                    <a:pos x="0" y="517"/>
                  </a:cxn>
                  <a:cxn ang="0">
                    <a:pos x="11" y="436"/>
                  </a:cxn>
                  <a:cxn ang="0">
                    <a:pos x="33" y="358"/>
                  </a:cxn>
                  <a:cxn ang="0">
                    <a:pos x="65" y="286"/>
                  </a:cxn>
                  <a:cxn ang="0">
                    <a:pos x="108" y="219"/>
                  </a:cxn>
                  <a:cxn ang="0">
                    <a:pos x="160" y="160"/>
                  </a:cxn>
                  <a:cxn ang="0">
                    <a:pos x="219" y="109"/>
                  </a:cxn>
                  <a:cxn ang="0">
                    <a:pos x="286" y="66"/>
                  </a:cxn>
                  <a:cxn ang="0">
                    <a:pos x="358" y="33"/>
                  </a:cxn>
                  <a:cxn ang="0">
                    <a:pos x="435" y="11"/>
                  </a:cxn>
                  <a:cxn ang="0">
                    <a:pos x="517" y="1"/>
                  </a:cxn>
                  <a:cxn ang="0">
                    <a:pos x="602" y="3"/>
                  </a:cxn>
                  <a:cxn ang="0">
                    <a:pos x="683" y="17"/>
                  </a:cxn>
                  <a:cxn ang="0">
                    <a:pos x="758" y="43"/>
                  </a:cxn>
                  <a:cxn ang="0">
                    <a:pos x="829" y="79"/>
                  </a:cxn>
                  <a:cxn ang="0">
                    <a:pos x="893" y="125"/>
                  </a:cxn>
                  <a:cxn ang="0">
                    <a:pos x="949" y="179"/>
                  </a:cxn>
                  <a:cxn ang="0">
                    <a:pos x="999" y="241"/>
                  </a:cxn>
                  <a:cxn ang="0">
                    <a:pos x="1038" y="309"/>
                  </a:cxn>
                  <a:cxn ang="0">
                    <a:pos x="1067" y="384"/>
                  </a:cxn>
                  <a:cxn ang="0">
                    <a:pos x="1085" y="462"/>
                  </a:cxn>
                  <a:cxn ang="0">
                    <a:pos x="1091" y="546"/>
                  </a:cxn>
                </a:cxnLst>
                <a:rect l="0" t="0" r="r" b="b"/>
                <a:pathLst>
                  <a:path w="1091" h="1091">
                    <a:moveTo>
                      <a:pt x="1091" y="546"/>
                    </a:moveTo>
                    <a:lnTo>
                      <a:pt x="1091" y="573"/>
                    </a:lnTo>
                    <a:lnTo>
                      <a:pt x="1089" y="601"/>
                    </a:lnTo>
                    <a:lnTo>
                      <a:pt x="1085" y="629"/>
                    </a:lnTo>
                    <a:lnTo>
                      <a:pt x="1081" y="655"/>
                    </a:lnTo>
                    <a:lnTo>
                      <a:pt x="1074" y="682"/>
                    </a:lnTo>
                    <a:lnTo>
                      <a:pt x="1067" y="707"/>
                    </a:lnTo>
                    <a:lnTo>
                      <a:pt x="1058" y="733"/>
                    </a:lnTo>
                    <a:lnTo>
                      <a:pt x="1049" y="758"/>
                    </a:lnTo>
                    <a:lnTo>
                      <a:pt x="1038" y="782"/>
                    </a:lnTo>
                    <a:lnTo>
                      <a:pt x="1026" y="806"/>
                    </a:lnTo>
                    <a:lnTo>
                      <a:pt x="1012" y="828"/>
                    </a:lnTo>
                    <a:lnTo>
                      <a:pt x="999" y="850"/>
                    </a:lnTo>
                    <a:lnTo>
                      <a:pt x="984" y="872"/>
                    </a:lnTo>
                    <a:lnTo>
                      <a:pt x="968" y="892"/>
                    </a:lnTo>
                    <a:lnTo>
                      <a:pt x="949" y="912"/>
                    </a:lnTo>
                    <a:lnTo>
                      <a:pt x="932" y="931"/>
                    </a:lnTo>
                    <a:lnTo>
                      <a:pt x="913" y="949"/>
                    </a:lnTo>
                    <a:lnTo>
                      <a:pt x="893" y="966"/>
                    </a:lnTo>
                    <a:lnTo>
                      <a:pt x="873" y="982"/>
                    </a:lnTo>
                    <a:lnTo>
                      <a:pt x="851" y="997"/>
                    </a:lnTo>
                    <a:lnTo>
                      <a:pt x="829" y="1011"/>
                    </a:lnTo>
                    <a:lnTo>
                      <a:pt x="806" y="1025"/>
                    </a:lnTo>
                    <a:lnTo>
                      <a:pt x="783" y="1037"/>
                    </a:lnTo>
                    <a:lnTo>
                      <a:pt x="758" y="1047"/>
                    </a:lnTo>
                    <a:lnTo>
                      <a:pt x="734" y="1058"/>
                    </a:lnTo>
                    <a:lnTo>
                      <a:pt x="708" y="1067"/>
                    </a:lnTo>
                    <a:lnTo>
                      <a:pt x="683" y="1073"/>
                    </a:lnTo>
                    <a:lnTo>
                      <a:pt x="656" y="1079"/>
                    </a:lnTo>
                    <a:lnTo>
                      <a:pt x="629" y="1085"/>
                    </a:lnTo>
                    <a:lnTo>
                      <a:pt x="602" y="1088"/>
                    </a:lnTo>
                    <a:lnTo>
                      <a:pt x="574" y="1090"/>
                    </a:lnTo>
                    <a:lnTo>
                      <a:pt x="546" y="1091"/>
                    </a:lnTo>
                    <a:lnTo>
                      <a:pt x="517" y="1090"/>
                    </a:lnTo>
                    <a:lnTo>
                      <a:pt x="490" y="1088"/>
                    </a:lnTo>
                    <a:lnTo>
                      <a:pt x="463" y="1085"/>
                    </a:lnTo>
                    <a:lnTo>
                      <a:pt x="435" y="1079"/>
                    </a:lnTo>
                    <a:lnTo>
                      <a:pt x="410" y="1073"/>
                    </a:lnTo>
                    <a:lnTo>
                      <a:pt x="383" y="1067"/>
                    </a:lnTo>
                    <a:lnTo>
                      <a:pt x="358" y="1058"/>
                    </a:lnTo>
                    <a:lnTo>
                      <a:pt x="333" y="1047"/>
                    </a:lnTo>
                    <a:lnTo>
                      <a:pt x="309" y="1037"/>
                    </a:lnTo>
                    <a:lnTo>
                      <a:pt x="286" y="1025"/>
                    </a:lnTo>
                    <a:lnTo>
                      <a:pt x="262" y="1011"/>
                    </a:lnTo>
                    <a:lnTo>
                      <a:pt x="240" y="997"/>
                    </a:lnTo>
                    <a:lnTo>
                      <a:pt x="219" y="982"/>
                    </a:lnTo>
                    <a:lnTo>
                      <a:pt x="198" y="966"/>
                    </a:lnTo>
                    <a:lnTo>
                      <a:pt x="178" y="949"/>
                    </a:lnTo>
                    <a:lnTo>
                      <a:pt x="160" y="931"/>
                    </a:lnTo>
                    <a:lnTo>
                      <a:pt x="142" y="912"/>
                    </a:lnTo>
                    <a:lnTo>
                      <a:pt x="124" y="892"/>
                    </a:lnTo>
                    <a:lnTo>
                      <a:pt x="108" y="872"/>
                    </a:lnTo>
                    <a:lnTo>
                      <a:pt x="93" y="850"/>
                    </a:lnTo>
                    <a:lnTo>
                      <a:pt x="79" y="828"/>
                    </a:lnTo>
                    <a:lnTo>
                      <a:pt x="65" y="806"/>
                    </a:lnTo>
                    <a:lnTo>
                      <a:pt x="53" y="782"/>
                    </a:lnTo>
                    <a:lnTo>
                      <a:pt x="43" y="758"/>
                    </a:lnTo>
                    <a:lnTo>
                      <a:pt x="33" y="733"/>
                    </a:lnTo>
                    <a:lnTo>
                      <a:pt x="24" y="707"/>
                    </a:lnTo>
                    <a:lnTo>
                      <a:pt x="17" y="682"/>
                    </a:lnTo>
                    <a:lnTo>
                      <a:pt x="11" y="655"/>
                    </a:lnTo>
                    <a:lnTo>
                      <a:pt x="5" y="629"/>
                    </a:lnTo>
                    <a:lnTo>
                      <a:pt x="2" y="601"/>
                    </a:lnTo>
                    <a:lnTo>
                      <a:pt x="0" y="573"/>
                    </a:lnTo>
                    <a:lnTo>
                      <a:pt x="0" y="546"/>
                    </a:lnTo>
                    <a:lnTo>
                      <a:pt x="0" y="517"/>
                    </a:lnTo>
                    <a:lnTo>
                      <a:pt x="2" y="489"/>
                    </a:lnTo>
                    <a:lnTo>
                      <a:pt x="5" y="462"/>
                    </a:lnTo>
                    <a:lnTo>
                      <a:pt x="11" y="436"/>
                    </a:lnTo>
                    <a:lnTo>
                      <a:pt x="17" y="409"/>
                    </a:lnTo>
                    <a:lnTo>
                      <a:pt x="24" y="384"/>
                    </a:lnTo>
                    <a:lnTo>
                      <a:pt x="33" y="358"/>
                    </a:lnTo>
                    <a:lnTo>
                      <a:pt x="43" y="333"/>
                    </a:lnTo>
                    <a:lnTo>
                      <a:pt x="53" y="309"/>
                    </a:lnTo>
                    <a:lnTo>
                      <a:pt x="65" y="286"/>
                    </a:lnTo>
                    <a:lnTo>
                      <a:pt x="79" y="262"/>
                    </a:lnTo>
                    <a:lnTo>
                      <a:pt x="93" y="241"/>
                    </a:lnTo>
                    <a:lnTo>
                      <a:pt x="108" y="219"/>
                    </a:lnTo>
                    <a:lnTo>
                      <a:pt x="124" y="198"/>
                    </a:lnTo>
                    <a:lnTo>
                      <a:pt x="142" y="179"/>
                    </a:lnTo>
                    <a:lnTo>
                      <a:pt x="160" y="160"/>
                    </a:lnTo>
                    <a:lnTo>
                      <a:pt x="178" y="142"/>
                    </a:lnTo>
                    <a:lnTo>
                      <a:pt x="198" y="125"/>
                    </a:lnTo>
                    <a:lnTo>
                      <a:pt x="219" y="109"/>
                    </a:lnTo>
                    <a:lnTo>
                      <a:pt x="240" y="93"/>
                    </a:lnTo>
                    <a:lnTo>
                      <a:pt x="262" y="79"/>
                    </a:lnTo>
                    <a:lnTo>
                      <a:pt x="286" y="66"/>
                    </a:lnTo>
                    <a:lnTo>
                      <a:pt x="309" y="53"/>
                    </a:lnTo>
                    <a:lnTo>
                      <a:pt x="333" y="43"/>
                    </a:lnTo>
                    <a:lnTo>
                      <a:pt x="358" y="33"/>
                    </a:lnTo>
                    <a:lnTo>
                      <a:pt x="383" y="24"/>
                    </a:lnTo>
                    <a:lnTo>
                      <a:pt x="410" y="17"/>
                    </a:lnTo>
                    <a:lnTo>
                      <a:pt x="435" y="11"/>
                    </a:lnTo>
                    <a:lnTo>
                      <a:pt x="463" y="6"/>
                    </a:lnTo>
                    <a:lnTo>
                      <a:pt x="490" y="3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4" y="1"/>
                    </a:lnTo>
                    <a:lnTo>
                      <a:pt x="602" y="3"/>
                    </a:lnTo>
                    <a:lnTo>
                      <a:pt x="629" y="6"/>
                    </a:lnTo>
                    <a:lnTo>
                      <a:pt x="656" y="11"/>
                    </a:lnTo>
                    <a:lnTo>
                      <a:pt x="683" y="17"/>
                    </a:lnTo>
                    <a:lnTo>
                      <a:pt x="708" y="24"/>
                    </a:lnTo>
                    <a:lnTo>
                      <a:pt x="734" y="33"/>
                    </a:lnTo>
                    <a:lnTo>
                      <a:pt x="758" y="43"/>
                    </a:lnTo>
                    <a:lnTo>
                      <a:pt x="783" y="53"/>
                    </a:lnTo>
                    <a:lnTo>
                      <a:pt x="806" y="66"/>
                    </a:lnTo>
                    <a:lnTo>
                      <a:pt x="829" y="79"/>
                    </a:lnTo>
                    <a:lnTo>
                      <a:pt x="851" y="93"/>
                    </a:lnTo>
                    <a:lnTo>
                      <a:pt x="873" y="109"/>
                    </a:lnTo>
                    <a:lnTo>
                      <a:pt x="893" y="125"/>
                    </a:lnTo>
                    <a:lnTo>
                      <a:pt x="913" y="142"/>
                    </a:lnTo>
                    <a:lnTo>
                      <a:pt x="932" y="160"/>
                    </a:lnTo>
                    <a:lnTo>
                      <a:pt x="949" y="179"/>
                    </a:lnTo>
                    <a:lnTo>
                      <a:pt x="968" y="198"/>
                    </a:lnTo>
                    <a:lnTo>
                      <a:pt x="984" y="219"/>
                    </a:lnTo>
                    <a:lnTo>
                      <a:pt x="999" y="241"/>
                    </a:lnTo>
                    <a:lnTo>
                      <a:pt x="1012" y="262"/>
                    </a:lnTo>
                    <a:lnTo>
                      <a:pt x="1026" y="286"/>
                    </a:lnTo>
                    <a:lnTo>
                      <a:pt x="1038" y="309"/>
                    </a:lnTo>
                    <a:lnTo>
                      <a:pt x="1049" y="333"/>
                    </a:lnTo>
                    <a:lnTo>
                      <a:pt x="1058" y="358"/>
                    </a:lnTo>
                    <a:lnTo>
                      <a:pt x="1067" y="384"/>
                    </a:lnTo>
                    <a:lnTo>
                      <a:pt x="1074" y="409"/>
                    </a:lnTo>
                    <a:lnTo>
                      <a:pt x="1081" y="436"/>
                    </a:lnTo>
                    <a:lnTo>
                      <a:pt x="1085" y="462"/>
                    </a:lnTo>
                    <a:lnTo>
                      <a:pt x="1089" y="489"/>
                    </a:lnTo>
                    <a:lnTo>
                      <a:pt x="1091" y="517"/>
                    </a:lnTo>
                    <a:lnTo>
                      <a:pt x="1091" y="5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4" name="Freeform 766"/>
              <p:cNvSpPr>
                <a:spLocks/>
              </p:cNvSpPr>
              <p:nvPr/>
            </p:nvSpPr>
            <p:spPr bwMode="auto">
              <a:xfrm rot="21062100">
                <a:off x="7128242" y="2768250"/>
                <a:ext cx="74138" cy="74138"/>
              </a:xfrm>
              <a:custGeom>
                <a:avLst/>
                <a:gdLst/>
                <a:ahLst/>
                <a:cxnLst>
                  <a:cxn ang="0">
                    <a:pos x="697" y="385"/>
                  </a:cxn>
                  <a:cxn ang="0">
                    <a:pos x="688" y="437"/>
                  </a:cxn>
                  <a:cxn ang="0">
                    <a:pos x="671" y="485"/>
                  </a:cxn>
                  <a:cxn ang="0">
                    <a:pos x="648" y="530"/>
                  </a:cxn>
                  <a:cxn ang="0">
                    <a:pos x="619" y="572"/>
                  </a:cxn>
                  <a:cxn ang="0">
                    <a:pos x="584" y="608"/>
                  </a:cxn>
                  <a:cxn ang="0">
                    <a:pos x="545" y="639"/>
                  </a:cxn>
                  <a:cxn ang="0">
                    <a:pos x="501" y="664"/>
                  </a:cxn>
                  <a:cxn ang="0">
                    <a:pos x="453" y="682"/>
                  </a:cxn>
                  <a:cxn ang="0">
                    <a:pos x="403" y="694"/>
                  </a:cxn>
                  <a:cxn ang="0">
                    <a:pos x="350" y="698"/>
                  </a:cxn>
                  <a:cxn ang="0">
                    <a:pos x="296" y="694"/>
                  </a:cxn>
                  <a:cxn ang="0">
                    <a:pos x="245" y="682"/>
                  </a:cxn>
                  <a:cxn ang="0">
                    <a:pos x="198" y="664"/>
                  </a:cxn>
                  <a:cxn ang="0">
                    <a:pos x="153" y="639"/>
                  </a:cxn>
                  <a:cxn ang="0">
                    <a:pos x="114" y="608"/>
                  </a:cxn>
                  <a:cxn ang="0">
                    <a:pos x="80" y="572"/>
                  </a:cxn>
                  <a:cxn ang="0">
                    <a:pos x="50" y="530"/>
                  </a:cxn>
                  <a:cxn ang="0">
                    <a:pos x="27" y="485"/>
                  </a:cxn>
                  <a:cxn ang="0">
                    <a:pos x="10" y="437"/>
                  </a:cxn>
                  <a:cxn ang="0">
                    <a:pos x="2" y="385"/>
                  </a:cxn>
                  <a:cxn ang="0">
                    <a:pos x="0" y="332"/>
                  </a:cxn>
                  <a:cxn ang="0">
                    <a:pos x="7" y="280"/>
                  </a:cxn>
                  <a:cxn ang="0">
                    <a:pos x="21" y="230"/>
                  </a:cxn>
                  <a:cxn ang="0">
                    <a:pos x="41" y="183"/>
                  </a:cxn>
                  <a:cxn ang="0">
                    <a:pos x="69" y="141"/>
                  </a:cxn>
                  <a:cxn ang="0">
                    <a:pos x="102" y="103"/>
                  </a:cxn>
                  <a:cxn ang="0">
                    <a:pos x="141" y="70"/>
                  </a:cxn>
                  <a:cxn ang="0">
                    <a:pos x="182" y="43"/>
                  </a:cxn>
                  <a:cxn ang="0">
                    <a:pos x="229" y="22"/>
                  </a:cxn>
                  <a:cxn ang="0">
                    <a:pos x="279" y="8"/>
                  </a:cxn>
                  <a:cxn ang="0">
                    <a:pos x="332" y="0"/>
                  </a:cxn>
                  <a:cxn ang="0">
                    <a:pos x="385" y="3"/>
                  </a:cxn>
                  <a:cxn ang="0">
                    <a:pos x="436" y="11"/>
                  </a:cxn>
                  <a:cxn ang="0">
                    <a:pos x="485" y="28"/>
                  </a:cxn>
                  <a:cxn ang="0">
                    <a:pos x="530" y="51"/>
                  </a:cxn>
                  <a:cxn ang="0">
                    <a:pos x="572" y="80"/>
                  </a:cxn>
                  <a:cxn ang="0">
                    <a:pos x="608" y="114"/>
                  </a:cxn>
                  <a:cxn ang="0">
                    <a:pos x="639" y="154"/>
                  </a:cxn>
                  <a:cxn ang="0">
                    <a:pos x="664" y="199"/>
                  </a:cxn>
                  <a:cxn ang="0">
                    <a:pos x="683" y="246"/>
                  </a:cxn>
                  <a:cxn ang="0">
                    <a:pos x="694" y="297"/>
                  </a:cxn>
                  <a:cxn ang="0">
                    <a:pos x="699" y="350"/>
                  </a:cxn>
                </a:cxnLst>
                <a:rect l="0" t="0" r="r" b="b"/>
                <a:pathLst>
                  <a:path w="699" h="698">
                    <a:moveTo>
                      <a:pt x="699" y="350"/>
                    </a:moveTo>
                    <a:lnTo>
                      <a:pt x="699" y="367"/>
                    </a:lnTo>
                    <a:lnTo>
                      <a:pt x="697" y="385"/>
                    </a:lnTo>
                    <a:lnTo>
                      <a:pt x="694" y="402"/>
                    </a:lnTo>
                    <a:lnTo>
                      <a:pt x="692" y="420"/>
                    </a:lnTo>
                    <a:lnTo>
                      <a:pt x="688" y="437"/>
                    </a:lnTo>
                    <a:lnTo>
                      <a:pt x="683" y="453"/>
                    </a:lnTo>
                    <a:lnTo>
                      <a:pt x="677" y="469"/>
                    </a:lnTo>
                    <a:lnTo>
                      <a:pt x="671" y="485"/>
                    </a:lnTo>
                    <a:lnTo>
                      <a:pt x="664" y="501"/>
                    </a:lnTo>
                    <a:lnTo>
                      <a:pt x="657" y="516"/>
                    </a:lnTo>
                    <a:lnTo>
                      <a:pt x="648" y="530"/>
                    </a:lnTo>
                    <a:lnTo>
                      <a:pt x="639" y="545"/>
                    </a:lnTo>
                    <a:lnTo>
                      <a:pt x="629" y="559"/>
                    </a:lnTo>
                    <a:lnTo>
                      <a:pt x="619" y="572"/>
                    </a:lnTo>
                    <a:lnTo>
                      <a:pt x="608" y="584"/>
                    </a:lnTo>
                    <a:lnTo>
                      <a:pt x="596" y="596"/>
                    </a:lnTo>
                    <a:lnTo>
                      <a:pt x="584" y="608"/>
                    </a:lnTo>
                    <a:lnTo>
                      <a:pt x="572" y="618"/>
                    </a:lnTo>
                    <a:lnTo>
                      <a:pt x="559" y="629"/>
                    </a:lnTo>
                    <a:lnTo>
                      <a:pt x="545" y="639"/>
                    </a:lnTo>
                    <a:lnTo>
                      <a:pt x="530" y="648"/>
                    </a:lnTo>
                    <a:lnTo>
                      <a:pt x="516" y="657"/>
                    </a:lnTo>
                    <a:lnTo>
                      <a:pt x="501" y="664"/>
                    </a:lnTo>
                    <a:lnTo>
                      <a:pt x="485" y="671"/>
                    </a:lnTo>
                    <a:lnTo>
                      <a:pt x="469" y="677"/>
                    </a:lnTo>
                    <a:lnTo>
                      <a:pt x="453" y="682"/>
                    </a:lnTo>
                    <a:lnTo>
                      <a:pt x="436" y="688"/>
                    </a:lnTo>
                    <a:lnTo>
                      <a:pt x="420" y="692"/>
                    </a:lnTo>
                    <a:lnTo>
                      <a:pt x="403" y="694"/>
                    </a:lnTo>
                    <a:lnTo>
                      <a:pt x="385" y="696"/>
                    </a:lnTo>
                    <a:lnTo>
                      <a:pt x="368" y="698"/>
                    </a:lnTo>
                    <a:lnTo>
                      <a:pt x="350" y="698"/>
                    </a:lnTo>
                    <a:lnTo>
                      <a:pt x="332" y="698"/>
                    </a:lnTo>
                    <a:lnTo>
                      <a:pt x="313" y="696"/>
                    </a:lnTo>
                    <a:lnTo>
                      <a:pt x="296" y="694"/>
                    </a:lnTo>
                    <a:lnTo>
                      <a:pt x="279" y="692"/>
                    </a:lnTo>
                    <a:lnTo>
                      <a:pt x="262" y="688"/>
                    </a:lnTo>
                    <a:lnTo>
                      <a:pt x="245" y="682"/>
                    </a:lnTo>
                    <a:lnTo>
                      <a:pt x="229" y="677"/>
                    </a:lnTo>
                    <a:lnTo>
                      <a:pt x="213" y="671"/>
                    </a:lnTo>
                    <a:lnTo>
                      <a:pt x="198" y="664"/>
                    </a:lnTo>
                    <a:lnTo>
                      <a:pt x="182" y="657"/>
                    </a:lnTo>
                    <a:lnTo>
                      <a:pt x="168" y="648"/>
                    </a:lnTo>
                    <a:lnTo>
                      <a:pt x="153" y="639"/>
                    </a:lnTo>
                    <a:lnTo>
                      <a:pt x="141" y="629"/>
                    </a:lnTo>
                    <a:lnTo>
                      <a:pt x="127" y="618"/>
                    </a:lnTo>
                    <a:lnTo>
                      <a:pt x="114" y="608"/>
                    </a:lnTo>
                    <a:lnTo>
                      <a:pt x="102" y="596"/>
                    </a:lnTo>
                    <a:lnTo>
                      <a:pt x="90" y="584"/>
                    </a:lnTo>
                    <a:lnTo>
                      <a:pt x="80" y="572"/>
                    </a:lnTo>
                    <a:lnTo>
                      <a:pt x="69" y="559"/>
                    </a:lnTo>
                    <a:lnTo>
                      <a:pt x="59" y="545"/>
                    </a:lnTo>
                    <a:lnTo>
                      <a:pt x="50" y="530"/>
                    </a:lnTo>
                    <a:lnTo>
                      <a:pt x="41" y="516"/>
                    </a:lnTo>
                    <a:lnTo>
                      <a:pt x="34" y="501"/>
                    </a:lnTo>
                    <a:lnTo>
                      <a:pt x="27" y="485"/>
                    </a:lnTo>
                    <a:lnTo>
                      <a:pt x="21" y="469"/>
                    </a:lnTo>
                    <a:lnTo>
                      <a:pt x="16" y="453"/>
                    </a:lnTo>
                    <a:lnTo>
                      <a:pt x="10" y="437"/>
                    </a:lnTo>
                    <a:lnTo>
                      <a:pt x="7" y="420"/>
                    </a:lnTo>
                    <a:lnTo>
                      <a:pt x="4" y="402"/>
                    </a:lnTo>
                    <a:lnTo>
                      <a:pt x="2" y="385"/>
                    </a:lnTo>
                    <a:lnTo>
                      <a:pt x="0" y="367"/>
                    </a:lnTo>
                    <a:lnTo>
                      <a:pt x="0" y="350"/>
                    </a:lnTo>
                    <a:lnTo>
                      <a:pt x="0" y="332"/>
                    </a:lnTo>
                    <a:lnTo>
                      <a:pt x="2" y="314"/>
                    </a:lnTo>
                    <a:lnTo>
                      <a:pt x="4" y="297"/>
                    </a:lnTo>
                    <a:lnTo>
                      <a:pt x="7" y="280"/>
                    </a:lnTo>
                    <a:lnTo>
                      <a:pt x="10" y="263"/>
                    </a:lnTo>
                    <a:lnTo>
                      <a:pt x="16" y="246"/>
                    </a:lnTo>
                    <a:lnTo>
                      <a:pt x="21" y="230"/>
                    </a:lnTo>
                    <a:lnTo>
                      <a:pt x="27" y="214"/>
                    </a:lnTo>
                    <a:lnTo>
                      <a:pt x="34" y="199"/>
                    </a:lnTo>
                    <a:lnTo>
                      <a:pt x="41" y="183"/>
                    </a:lnTo>
                    <a:lnTo>
                      <a:pt x="50" y="169"/>
                    </a:lnTo>
                    <a:lnTo>
                      <a:pt x="59" y="154"/>
                    </a:lnTo>
                    <a:lnTo>
                      <a:pt x="69" y="141"/>
                    </a:lnTo>
                    <a:lnTo>
                      <a:pt x="80" y="127"/>
                    </a:lnTo>
                    <a:lnTo>
                      <a:pt x="90" y="114"/>
                    </a:lnTo>
                    <a:lnTo>
                      <a:pt x="102" y="103"/>
                    </a:lnTo>
                    <a:lnTo>
                      <a:pt x="114" y="91"/>
                    </a:lnTo>
                    <a:lnTo>
                      <a:pt x="127" y="80"/>
                    </a:lnTo>
                    <a:lnTo>
                      <a:pt x="141" y="70"/>
                    </a:lnTo>
                    <a:lnTo>
                      <a:pt x="153" y="60"/>
                    </a:lnTo>
                    <a:lnTo>
                      <a:pt x="168" y="51"/>
                    </a:lnTo>
                    <a:lnTo>
                      <a:pt x="182" y="43"/>
                    </a:lnTo>
                    <a:lnTo>
                      <a:pt x="198" y="35"/>
                    </a:lnTo>
                    <a:lnTo>
                      <a:pt x="213" y="28"/>
                    </a:lnTo>
                    <a:lnTo>
                      <a:pt x="229" y="22"/>
                    </a:lnTo>
                    <a:lnTo>
                      <a:pt x="245" y="16"/>
                    </a:lnTo>
                    <a:lnTo>
                      <a:pt x="262" y="11"/>
                    </a:lnTo>
                    <a:lnTo>
                      <a:pt x="279" y="8"/>
                    </a:lnTo>
                    <a:lnTo>
                      <a:pt x="296" y="5"/>
                    </a:lnTo>
                    <a:lnTo>
                      <a:pt x="313" y="3"/>
                    </a:lnTo>
                    <a:lnTo>
                      <a:pt x="332" y="0"/>
                    </a:lnTo>
                    <a:lnTo>
                      <a:pt x="350" y="0"/>
                    </a:lnTo>
                    <a:lnTo>
                      <a:pt x="368" y="0"/>
                    </a:lnTo>
                    <a:lnTo>
                      <a:pt x="385" y="3"/>
                    </a:lnTo>
                    <a:lnTo>
                      <a:pt x="403" y="5"/>
                    </a:lnTo>
                    <a:lnTo>
                      <a:pt x="420" y="8"/>
                    </a:lnTo>
                    <a:lnTo>
                      <a:pt x="436" y="11"/>
                    </a:lnTo>
                    <a:lnTo>
                      <a:pt x="453" y="16"/>
                    </a:lnTo>
                    <a:lnTo>
                      <a:pt x="469" y="22"/>
                    </a:lnTo>
                    <a:lnTo>
                      <a:pt x="485" y="28"/>
                    </a:lnTo>
                    <a:lnTo>
                      <a:pt x="501" y="35"/>
                    </a:lnTo>
                    <a:lnTo>
                      <a:pt x="516" y="43"/>
                    </a:lnTo>
                    <a:lnTo>
                      <a:pt x="530" y="51"/>
                    </a:lnTo>
                    <a:lnTo>
                      <a:pt x="545" y="60"/>
                    </a:lnTo>
                    <a:lnTo>
                      <a:pt x="559" y="70"/>
                    </a:lnTo>
                    <a:lnTo>
                      <a:pt x="572" y="80"/>
                    </a:lnTo>
                    <a:lnTo>
                      <a:pt x="584" y="91"/>
                    </a:lnTo>
                    <a:lnTo>
                      <a:pt x="596" y="103"/>
                    </a:lnTo>
                    <a:lnTo>
                      <a:pt x="608" y="114"/>
                    </a:lnTo>
                    <a:lnTo>
                      <a:pt x="619" y="127"/>
                    </a:lnTo>
                    <a:lnTo>
                      <a:pt x="629" y="141"/>
                    </a:lnTo>
                    <a:lnTo>
                      <a:pt x="639" y="154"/>
                    </a:lnTo>
                    <a:lnTo>
                      <a:pt x="648" y="169"/>
                    </a:lnTo>
                    <a:lnTo>
                      <a:pt x="657" y="183"/>
                    </a:lnTo>
                    <a:lnTo>
                      <a:pt x="664" y="199"/>
                    </a:lnTo>
                    <a:lnTo>
                      <a:pt x="671" y="214"/>
                    </a:lnTo>
                    <a:lnTo>
                      <a:pt x="677" y="230"/>
                    </a:lnTo>
                    <a:lnTo>
                      <a:pt x="683" y="246"/>
                    </a:lnTo>
                    <a:lnTo>
                      <a:pt x="688" y="263"/>
                    </a:lnTo>
                    <a:lnTo>
                      <a:pt x="692" y="280"/>
                    </a:lnTo>
                    <a:lnTo>
                      <a:pt x="694" y="297"/>
                    </a:lnTo>
                    <a:lnTo>
                      <a:pt x="697" y="314"/>
                    </a:lnTo>
                    <a:lnTo>
                      <a:pt x="699" y="332"/>
                    </a:lnTo>
                    <a:lnTo>
                      <a:pt x="699" y="3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5" name="Freeform 767"/>
              <p:cNvSpPr>
                <a:spLocks/>
              </p:cNvSpPr>
              <p:nvPr/>
            </p:nvSpPr>
            <p:spPr bwMode="auto">
              <a:xfrm rot="21062100">
                <a:off x="6677418" y="2624127"/>
                <a:ext cx="91488" cy="91488"/>
              </a:xfrm>
              <a:custGeom>
                <a:avLst/>
                <a:gdLst/>
                <a:ahLst/>
                <a:cxnLst>
                  <a:cxn ang="0">
                    <a:pos x="872" y="481"/>
                  </a:cxn>
                  <a:cxn ang="0">
                    <a:pos x="860" y="545"/>
                  </a:cxn>
                  <a:cxn ang="0">
                    <a:pos x="840" y="606"/>
                  </a:cxn>
                  <a:cxn ang="0">
                    <a:pos x="811" y="663"/>
                  </a:cxn>
                  <a:cxn ang="0">
                    <a:pos x="775" y="714"/>
                  </a:cxn>
                  <a:cxn ang="0">
                    <a:pos x="731" y="760"/>
                  </a:cxn>
                  <a:cxn ang="0">
                    <a:pos x="682" y="798"/>
                  </a:cxn>
                  <a:cxn ang="0">
                    <a:pos x="627" y="830"/>
                  </a:cxn>
                  <a:cxn ang="0">
                    <a:pos x="568" y="853"/>
                  </a:cxn>
                  <a:cxn ang="0">
                    <a:pos x="504" y="868"/>
                  </a:cxn>
                  <a:cxn ang="0">
                    <a:pos x="438" y="873"/>
                  </a:cxn>
                  <a:cxn ang="0">
                    <a:pos x="371" y="868"/>
                  </a:cxn>
                  <a:cxn ang="0">
                    <a:pos x="308" y="853"/>
                  </a:cxn>
                  <a:cxn ang="0">
                    <a:pos x="248" y="830"/>
                  </a:cxn>
                  <a:cxn ang="0">
                    <a:pos x="194" y="798"/>
                  </a:cxn>
                  <a:cxn ang="0">
                    <a:pos x="144" y="760"/>
                  </a:cxn>
                  <a:cxn ang="0">
                    <a:pos x="101" y="714"/>
                  </a:cxn>
                  <a:cxn ang="0">
                    <a:pos x="64" y="663"/>
                  </a:cxn>
                  <a:cxn ang="0">
                    <a:pos x="36" y="606"/>
                  </a:cxn>
                  <a:cxn ang="0">
                    <a:pos x="14" y="545"/>
                  </a:cxn>
                  <a:cxn ang="0">
                    <a:pos x="3" y="481"/>
                  </a:cxn>
                  <a:cxn ang="0">
                    <a:pos x="1" y="414"/>
                  </a:cxn>
                  <a:cxn ang="0">
                    <a:pos x="10" y="348"/>
                  </a:cxn>
                  <a:cxn ang="0">
                    <a:pos x="27" y="286"/>
                  </a:cxn>
                  <a:cxn ang="0">
                    <a:pos x="54" y="229"/>
                  </a:cxn>
                  <a:cxn ang="0">
                    <a:pos x="88" y="176"/>
                  </a:cxn>
                  <a:cxn ang="0">
                    <a:pos x="128" y="128"/>
                  </a:cxn>
                  <a:cxn ang="0">
                    <a:pos x="176" y="87"/>
                  </a:cxn>
                  <a:cxn ang="0">
                    <a:pos x="230" y="53"/>
                  </a:cxn>
                  <a:cxn ang="0">
                    <a:pos x="287" y="26"/>
                  </a:cxn>
                  <a:cxn ang="0">
                    <a:pos x="349" y="9"/>
                  </a:cxn>
                  <a:cxn ang="0">
                    <a:pos x="415" y="1"/>
                  </a:cxn>
                  <a:cxn ang="0">
                    <a:pos x="483" y="3"/>
                  </a:cxn>
                  <a:cxn ang="0">
                    <a:pos x="547" y="14"/>
                  </a:cxn>
                  <a:cxn ang="0">
                    <a:pos x="607" y="35"/>
                  </a:cxn>
                  <a:cxn ang="0">
                    <a:pos x="664" y="64"/>
                  </a:cxn>
                  <a:cxn ang="0">
                    <a:pos x="715" y="100"/>
                  </a:cxn>
                  <a:cxn ang="0">
                    <a:pos x="761" y="144"/>
                  </a:cxn>
                  <a:cxn ang="0">
                    <a:pos x="800" y="193"/>
                  </a:cxn>
                  <a:cxn ang="0">
                    <a:pos x="832" y="247"/>
                  </a:cxn>
                  <a:cxn ang="0">
                    <a:pos x="855" y="307"/>
                  </a:cxn>
                  <a:cxn ang="0">
                    <a:pos x="869" y="371"/>
                  </a:cxn>
                  <a:cxn ang="0">
                    <a:pos x="874" y="437"/>
                  </a:cxn>
                </a:cxnLst>
                <a:rect l="0" t="0" r="r" b="b"/>
                <a:pathLst>
                  <a:path w="874" h="873">
                    <a:moveTo>
                      <a:pt x="874" y="437"/>
                    </a:moveTo>
                    <a:lnTo>
                      <a:pt x="874" y="459"/>
                    </a:lnTo>
                    <a:lnTo>
                      <a:pt x="872" y="481"/>
                    </a:lnTo>
                    <a:lnTo>
                      <a:pt x="869" y="503"/>
                    </a:lnTo>
                    <a:lnTo>
                      <a:pt x="866" y="524"/>
                    </a:lnTo>
                    <a:lnTo>
                      <a:pt x="860" y="545"/>
                    </a:lnTo>
                    <a:lnTo>
                      <a:pt x="855" y="567"/>
                    </a:lnTo>
                    <a:lnTo>
                      <a:pt x="848" y="587"/>
                    </a:lnTo>
                    <a:lnTo>
                      <a:pt x="840" y="606"/>
                    </a:lnTo>
                    <a:lnTo>
                      <a:pt x="832" y="625"/>
                    </a:lnTo>
                    <a:lnTo>
                      <a:pt x="822" y="645"/>
                    </a:lnTo>
                    <a:lnTo>
                      <a:pt x="811" y="663"/>
                    </a:lnTo>
                    <a:lnTo>
                      <a:pt x="800" y="681"/>
                    </a:lnTo>
                    <a:lnTo>
                      <a:pt x="788" y="698"/>
                    </a:lnTo>
                    <a:lnTo>
                      <a:pt x="775" y="714"/>
                    </a:lnTo>
                    <a:lnTo>
                      <a:pt x="761" y="730"/>
                    </a:lnTo>
                    <a:lnTo>
                      <a:pt x="746" y="745"/>
                    </a:lnTo>
                    <a:lnTo>
                      <a:pt x="731" y="760"/>
                    </a:lnTo>
                    <a:lnTo>
                      <a:pt x="715" y="773"/>
                    </a:lnTo>
                    <a:lnTo>
                      <a:pt x="699" y="786"/>
                    </a:lnTo>
                    <a:lnTo>
                      <a:pt x="682" y="798"/>
                    </a:lnTo>
                    <a:lnTo>
                      <a:pt x="664" y="810"/>
                    </a:lnTo>
                    <a:lnTo>
                      <a:pt x="646" y="820"/>
                    </a:lnTo>
                    <a:lnTo>
                      <a:pt x="627" y="830"/>
                    </a:lnTo>
                    <a:lnTo>
                      <a:pt x="607" y="838"/>
                    </a:lnTo>
                    <a:lnTo>
                      <a:pt x="588" y="847"/>
                    </a:lnTo>
                    <a:lnTo>
                      <a:pt x="568" y="853"/>
                    </a:lnTo>
                    <a:lnTo>
                      <a:pt x="547" y="859"/>
                    </a:lnTo>
                    <a:lnTo>
                      <a:pt x="525" y="864"/>
                    </a:lnTo>
                    <a:lnTo>
                      <a:pt x="504" y="868"/>
                    </a:lnTo>
                    <a:lnTo>
                      <a:pt x="483" y="870"/>
                    </a:lnTo>
                    <a:lnTo>
                      <a:pt x="460" y="873"/>
                    </a:lnTo>
                    <a:lnTo>
                      <a:pt x="438" y="873"/>
                    </a:lnTo>
                    <a:lnTo>
                      <a:pt x="415" y="873"/>
                    </a:lnTo>
                    <a:lnTo>
                      <a:pt x="393" y="870"/>
                    </a:lnTo>
                    <a:lnTo>
                      <a:pt x="371" y="868"/>
                    </a:lnTo>
                    <a:lnTo>
                      <a:pt x="349" y="864"/>
                    </a:lnTo>
                    <a:lnTo>
                      <a:pt x="328" y="859"/>
                    </a:lnTo>
                    <a:lnTo>
                      <a:pt x="308" y="853"/>
                    </a:lnTo>
                    <a:lnTo>
                      <a:pt x="287" y="847"/>
                    </a:lnTo>
                    <a:lnTo>
                      <a:pt x="267" y="838"/>
                    </a:lnTo>
                    <a:lnTo>
                      <a:pt x="248" y="830"/>
                    </a:lnTo>
                    <a:lnTo>
                      <a:pt x="230" y="820"/>
                    </a:lnTo>
                    <a:lnTo>
                      <a:pt x="211" y="810"/>
                    </a:lnTo>
                    <a:lnTo>
                      <a:pt x="194" y="798"/>
                    </a:lnTo>
                    <a:lnTo>
                      <a:pt x="176" y="786"/>
                    </a:lnTo>
                    <a:lnTo>
                      <a:pt x="159" y="773"/>
                    </a:lnTo>
                    <a:lnTo>
                      <a:pt x="144" y="760"/>
                    </a:lnTo>
                    <a:lnTo>
                      <a:pt x="128" y="745"/>
                    </a:lnTo>
                    <a:lnTo>
                      <a:pt x="115" y="730"/>
                    </a:lnTo>
                    <a:lnTo>
                      <a:pt x="101" y="714"/>
                    </a:lnTo>
                    <a:lnTo>
                      <a:pt x="88" y="698"/>
                    </a:lnTo>
                    <a:lnTo>
                      <a:pt x="75" y="681"/>
                    </a:lnTo>
                    <a:lnTo>
                      <a:pt x="64" y="663"/>
                    </a:lnTo>
                    <a:lnTo>
                      <a:pt x="54" y="645"/>
                    </a:lnTo>
                    <a:lnTo>
                      <a:pt x="44" y="625"/>
                    </a:lnTo>
                    <a:lnTo>
                      <a:pt x="36" y="606"/>
                    </a:lnTo>
                    <a:lnTo>
                      <a:pt x="27" y="587"/>
                    </a:lnTo>
                    <a:lnTo>
                      <a:pt x="21" y="567"/>
                    </a:lnTo>
                    <a:lnTo>
                      <a:pt x="14" y="545"/>
                    </a:lnTo>
                    <a:lnTo>
                      <a:pt x="10" y="524"/>
                    </a:lnTo>
                    <a:lnTo>
                      <a:pt x="6" y="503"/>
                    </a:lnTo>
                    <a:lnTo>
                      <a:pt x="3" y="481"/>
                    </a:lnTo>
                    <a:lnTo>
                      <a:pt x="1" y="459"/>
                    </a:lnTo>
                    <a:lnTo>
                      <a:pt x="0" y="437"/>
                    </a:lnTo>
                    <a:lnTo>
                      <a:pt x="1" y="414"/>
                    </a:lnTo>
                    <a:lnTo>
                      <a:pt x="3" y="392"/>
                    </a:lnTo>
                    <a:lnTo>
                      <a:pt x="6" y="371"/>
                    </a:lnTo>
                    <a:lnTo>
                      <a:pt x="10" y="348"/>
                    </a:lnTo>
                    <a:lnTo>
                      <a:pt x="14" y="328"/>
                    </a:lnTo>
                    <a:lnTo>
                      <a:pt x="21" y="307"/>
                    </a:lnTo>
                    <a:lnTo>
                      <a:pt x="27" y="286"/>
                    </a:lnTo>
                    <a:lnTo>
                      <a:pt x="36" y="267"/>
                    </a:lnTo>
                    <a:lnTo>
                      <a:pt x="44" y="247"/>
                    </a:lnTo>
                    <a:lnTo>
                      <a:pt x="54" y="229"/>
                    </a:lnTo>
                    <a:lnTo>
                      <a:pt x="64" y="211"/>
                    </a:lnTo>
                    <a:lnTo>
                      <a:pt x="75" y="193"/>
                    </a:lnTo>
                    <a:lnTo>
                      <a:pt x="88" y="176"/>
                    </a:lnTo>
                    <a:lnTo>
                      <a:pt x="101" y="159"/>
                    </a:lnTo>
                    <a:lnTo>
                      <a:pt x="115" y="144"/>
                    </a:lnTo>
                    <a:lnTo>
                      <a:pt x="128" y="128"/>
                    </a:lnTo>
                    <a:lnTo>
                      <a:pt x="144" y="114"/>
                    </a:lnTo>
                    <a:lnTo>
                      <a:pt x="159" y="100"/>
                    </a:lnTo>
                    <a:lnTo>
                      <a:pt x="176" y="87"/>
                    </a:lnTo>
                    <a:lnTo>
                      <a:pt x="194" y="74"/>
                    </a:lnTo>
                    <a:lnTo>
                      <a:pt x="211" y="64"/>
                    </a:lnTo>
                    <a:lnTo>
                      <a:pt x="230" y="53"/>
                    </a:lnTo>
                    <a:lnTo>
                      <a:pt x="248" y="44"/>
                    </a:lnTo>
                    <a:lnTo>
                      <a:pt x="267" y="35"/>
                    </a:lnTo>
                    <a:lnTo>
                      <a:pt x="287" y="26"/>
                    </a:lnTo>
                    <a:lnTo>
                      <a:pt x="308" y="20"/>
                    </a:lnTo>
                    <a:lnTo>
                      <a:pt x="328" y="14"/>
                    </a:lnTo>
                    <a:lnTo>
                      <a:pt x="349" y="9"/>
                    </a:lnTo>
                    <a:lnTo>
                      <a:pt x="371" y="5"/>
                    </a:lnTo>
                    <a:lnTo>
                      <a:pt x="393" y="3"/>
                    </a:lnTo>
                    <a:lnTo>
                      <a:pt x="415" y="1"/>
                    </a:lnTo>
                    <a:lnTo>
                      <a:pt x="438" y="0"/>
                    </a:lnTo>
                    <a:lnTo>
                      <a:pt x="460" y="1"/>
                    </a:lnTo>
                    <a:lnTo>
                      <a:pt x="483" y="3"/>
                    </a:lnTo>
                    <a:lnTo>
                      <a:pt x="504" y="5"/>
                    </a:lnTo>
                    <a:lnTo>
                      <a:pt x="525" y="9"/>
                    </a:lnTo>
                    <a:lnTo>
                      <a:pt x="547" y="14"/>
                    </a:lnTo>
                    <a:lnTo>
                      <a:pt x="568" y="20"/>
                    </a:lnTo>
                    <a:lnTo>
                      <a:pt x="588" y="26"/>
                    </a:lnTo>
                    <a:lnTo>
                      <a:pt x="607" y="35"/>
                    </a:lnTo>
                    <a:lnTo>
                      <a:pt x="627" y="44"/>
                    </a:lnTo>
                    <a:lnTo>
                      <a:pt x="646" y="53"/>
                    </a:lnTo>
                    <a:lnTo>
                      <a:pt x="664" y="64"/>
                    </a:lnTo>
                    <a:lnTo>
                      <a:pt x="682" y="74"/>
                    </a:lnTo>
                    <a:lnTo>
                      <a:pt x="699" y="87"/>
                    </a:lnTo>
                    <a:lnTo>
                      <a:pt x="715" y="100"/>
                    </a:lnTo>
                    <a:lnTo>
                      <a:pt x="731" y="114"/>
                    </a:lnTo>
                    <a:lnTo>
                      <a:pt x="746" y="128"/>
                    </a:lnTo>
                    <a:lnTo>
                      <a:pt x="761" y="144"/>
                    </a:lnTo>
                    <a:lnTo>
                      <a:pt x="775" y="159"/>
                    </a:lnTo>
                    <a:lnTo>
                      <a:pt x="788" y="176"/>
                    </a:lnTo>
                    <a:lnTo>
                      <a:pt x="800" y="193"/>
                    </a:lnTo>
                    <a:lnTo>
                      <a:pt x="811" y="211"/>
                    </a:lnTo>
                    <a:lnTo>
                      <a:pt x="822" y="229"/>
                    </a:lnTo>
                    <a:lnTo>
                      <a:pt x="832" y="247"/>
                    </a:lnTo>
                    <a:lnTo>
                      <a:pt x="840" y="267"/>
                    </a:lnTo>
                    <a:lnTo>
                      <a:pt x="848" y="286"/>
                    </a:lnTo>
                    <a:lnTo>
                      <a:pt x="855" y="307"/>
                    </a:lnTo>
                    <a:lnTo>
                      <a:pt x="860" y="328"/>
                    </a:lnTo>
                    <a:lnTo>
                      <a:pt x="866" y="348"/>
                    </a:lnTo>
                    <a:lnTo>
                      <a:pt x="869" y="371"/>
                    </a:lnTo>
                    <a:lnTo>
                      <a:pt x="872" y="392"/>
                    </a:lnTo>
                    <a:lnTo>
                      <a:pt x="874" y="414"/>
                    </a:lnTo>
                    <a:lnTo>
                      <a:pt x="874" y="4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6" name="Freeform 768"/>
              <p:cNvSpPr>
                <a:spLocks/>
              </p:cNvSpPr>
              <p:nvPr/>
            </p:nvSpPr>
            <p:spPr bwMode="auto">
              <a:xfrm rot="21062100">
                <a:off x="6700092" y="2729145"/>
                <a:ext cx="69405" cy="69405"/>
              </a:xfrm>
              <a:custGeom>
                <a:avLst/>
                <a:gdLst/>
                <a:ahLst/>
                <a:cxnLst>
                  <a:cxn ang="0">
                    <a:pos x="654" y="361"/>
                  </a:cxn>
                  <a:cxn ang="0">
                    <a:pos x="645" y="409"/>
                  </a:cxn>
                  <a:cxn ang="0">
                    <a:pos x="629" y="455"/>
                  </a:cxn>
                  <a:cxn ang="0">
                    <a:pos x="608" y="497"/>
                  </a:cxn>
                  <a:cxn ang="0">
                    <a:pos x="580" y="536"/>
                  </a:cxn>
                  <a:cxn ang="0">
                    <a:pos x="548" y="570"/>
                  </a:cxn>
                  <a:cxn ang="0">
                    <a:pos x="511" y="598"/>
                  </a:cxn>
                  <a:cxn ang="0">
                    <a:pos x="469" y="622"/>
                  </a:cxn>
                  <a:cxn ang="0">
                    <a:pos x="426" y="640"/>
                  </a:cxn>
                  <a:cxn ang="0">
                    <a:pos x="378" y="651"/>
                  </a:cxn>
                  <a:cxn ang="0">
                    <a:pos x="327" y="654"/>
                  </a:cxn>
                  <a:cxn ang="0">
                    <a:pos x="277" y="651"/>
                  </a:cxn>
                  <a:cxn ang="0">
                    <a:pos x="230" y="640"/>
                  </a:cxn>
                  <a:cxn ang="0">
                    <a:pos x="186" y="622"/>
                  </a:cxn>
                  <a:cxn ang="0">
                    <a:pos x="145" y="598"/>
                  </a:cxn>
                  <a:cxn ang="0">
                    <a:pos x="108" y="570"/>
                  </a:cxn>
                  <a:cxn ang="0">
                    <a:pos x="75" y="536"/>
                  </a:cxn>
                  <a:cxn ang="0">
                    <a:pos x="48" y="497"/>
                  </a:cxn>
                  <a:cxn ang="0">
                    <a:pos x="26" y="455"/>
                  </a:cxn>
                  <a:cxn ang="0">
                    <a:pos x="11" y="409"/>
                  </a:cxn>
                  <a:cxn ang="0">
                    <a:pos x="2" y="361"/>
                  </a:cxn>
                  <a:cxn ang="0">
                    <a:pos x="1" y="311"/>
                  </a:cxn>
                  <a:cxn ang="0">
                    <a:pos x="6" y="261"/>
                  </a:cxn>
                  <a:cxn ang="0">
                    <a:pos x="20" y="215"/>
                  </a:cxn>
                  <a:cxn ang="0">
                    <a:pos x="39" y="171"/>
                  </a:cxn>
                  <a:cxn ang="0">
                    <a:pos x="65" y="132"/>
                  </a:cxn>
                  <a:cxn ang="0">
                    <a:pos x="96" y="96"/>
                  </a:cxn>
                  <a:cxn ang="0">
                    <a:pos x="131" y="65"/>
                  </a:cxn>
                  <a:cxn ang="0">
                    <a:pos x="172" y="39"/>
                  </a:cxn>
                  <a:cxn ang="0">
                    <a:pos x="215" y="20"/>
                  </a:cxn>
                  <a:cxn ang="0">
                    <a:pos x="261" y="7"/>
                  </a:cxn>
                  <a:cxn ang="0">
                    <a:pos x="310" y="1"/>
                  </a:cxn>
                  <a:cxn ang="0">
                    <a:pos x="362" y="2"/>
                  </a:cxn>
                  <a:cxn ang="0">
                    <a:pos x="410" y="10"/>
                  </a:cxn>
                  <a:cxn ang="0">
                    <a:pos x="455" y="25"/>
                  </a:cxn>
                  <a:cxn ang="0">
                    <a:pos x="497" y="48"/>
                  </a:cxn>
                  <a:cxn ang="0">
                    <a:pos x="537" y="74"/>
                  </a:cxn>
                  <a:cxn ang="0">
                    <a:pos x="571" y="107"/>
                  </a:cxn>
                  <a:cxn ang="0">
                    <a:pos x="599" y="145"/>
                  </a:cxn>
                  <a:cxn ang="0">
                    <a:pos x="623" y="185"/>
                  </a:cxn>
                  <a:cxn ang="0">
                    <a:pos x="641" y="230"/>
                  </a:cxn>
                  <a:cxn ang="0">
                    <a:pos x="652" y="278"/>
                  </a:cxn>
                  <a:cxn ang="0">
                    <a:pos x="655" y="327"/>
                  </a:cxn>
                </a:cxnLst>
                <a:rect l="0" t="0" r="r" b="b"/>
                <a:pathLst>
                  <a:path w="655" h="654">
                    <a:moveTo>
                      <a:pt x="655" y="327"/>
                    </a:moveTo>
                    <a:lnTo>
                      <a:pt x="655" y="344"/>
                    </a:lnTo>
                    <a:lnTo>
                      <a:pt x="654" y="361"/>
                    </a:lnTo>
                    <a:lnTo>
                      <a:pt x="652" y="377"/>
                    </a:lnTo>
                    <a:lnTo>
                      <a:pt x="649" y="393"/>
                    </a:lnTo>
                    <a:lnTo>
                      <a:pt x="645" y="409"/>
                    </a:lnTo>
                    <a:lnTo>
                      <a:pt x="641" y="425"/>
                    </a:lnTo>
                    <a:lnTo>
                      <a:pt x="636" y="440"/>
                    </a:lnTo>
                    <a:lnTo>
                      <a:pt x="629" y="455"/>
                    </a:lnTo>
                    <a:lnTo>
                      <a:pt x="623" y="470"/>
                    </a:lnTo>
                    <a:lnTo>
                      <a:pt x="615" y="483"/>
                    </a:lnTo>
                    <a:lnTo>
                      <a:pt x="608" y="497"/>
                    </a:lnTo>
                    <a:lnTo>
                      <a:pt x="599" y="510"/>
                    </a:lnTo>
                    <a:lnTo>
                      <a:pt x="590" y="523"/>
                    </a:lnTo>
                    <a:lnTo>
                      <a:pt x="580" y="536"/>
                    </a:lnTo>
                    <a:lnTo>
                      <a:pt x="571" y="547"/>
                    </a:lnTo>
                    <a:lnTo>
                      <a:pt x="559" y="559"/>
                    </a:lnTo>
                    <a:lnTo>
                      <a:pt x="548" y="570"/>
                    </a:lnTo>
                    <a:lnTo>
                      <a:pt x="537" y="579"/>
                    </a:lnTo>
                    <a:lnTo>
                      <a:pt x="524" y="590"/>
                    </a:lnTo>
                    <a:lnTo>
                      <a:pt x="511" y="598"/>
                    </a:lnTo>
                    <a:lnTo>
                      <a:pt x="497" y="607"/>
                    </a:lnTo>
                    <a:lnTo>
                      <a:pt x="484" y="614"/>
                    </a:lnTo>
                    <a:lnTo>
                      <a:pt x="469" y="622"/>
                    </a:lnTo>
                    <a:lnTo>
                      <a:pt x="455" y="628"/>
                    </a:lnTo>
                    <a:lnTo>
                      <a:pt x="441" y="635"/>
                    </a:lnTo>
                    <a:lnTo>
                      <a:pt x="426" y="640"/>
                    </a:lnTo>
                    <a:lnTo>
                      <a:pt x="410" y="644"/>
                    </a:lnTo>
                    <a:lnTo>
                      <a:pt x="394" y="648"/>
                    </a:lnTo>
                    <a:lnTo>
                      <a:pt x="378" y="651"/>
                    </a:lnTo>
                    <a:lnTo>
                      <a:pt x="362" y="653"/>
                    </a:lnTo>
                    <a:lnTo>
                      <a:pt x="345" y="654"/>
                    </a:lnTo>
                    <a:lnTo>
                      <a:pt x="327" y="654"/>
                    </a:lnTo>
                    <a:lnTo>
                      <a:pt x="310" y="654"/>
                    </a:lnTo>
                    <a:lnTo>
                      <a:pt x="294" y="653"/>
                    </a:lnTo>
                    <a:lnTo>
                      <a:pt x="277" y="651"/>
                    </a:lnTo>
                    <a:lnTo>
                      <a:pt x="261" y="648"/>
                    </a:lnTo>
                    <a:lnTo>
                      <a:pt x="245" y="644"/>
                    </a:lnTo>
                    <a:lnTo>
                      <a:pt x="230" y="640"/>
                    </a:lnTo>
                    <a:lnTo>
                      <a:pt x="215" y="635"/>
                    </a:lnTo>
                    <a:lnTo>
                      <a:pt x="200" y="628"/>
                    </a:lnTo>
                    <a:lnTo>
                      <a:pt x="186" y="622"/>
                    </a:lnTo>
                    <a:lnTo>
                      <a:pt x="172" y="614"/>
                    </a:lnTo>
                    <a:lnTo>
                      <a:pt x="158" y="607"/>
                    </a:lnTo>
                    <a:lnTo>
                      <a:pt x="145" y="598"/>
                    </a:lnTo>
                    <a:lnTo>
                      <a:pt x="131" y="590"/>
                    </a:lnTo>
                    <a:lnTo>
                      <a:pt x="119" y="579"/>
                    </a:lnTo>
                    <a:lnTo>
                      <a:pt x="108" y="570"/>
                    </a:lnTo>
                    <a:lnTo>
                      <a:pt x="96" y="559"/>
                    </a:lnTo>
                    <a:lnTo>
                      <a:pt x="85" y="547"/>
                    </a:lnTo>
                    <a:lnTo>
                      <a:pt x="75" y="536"/>
                    </a:lnTo>
                    <a:lnTo>
                      <a:pt x="65" y="523"/>
                    </a:lnTo>
                    <a:lnTo>
                      <a:pt x="56" y="510"/>
                    </a:lnTo>
                    <a:lnTo>
                      <a:pt x="48" y="497"/>
                    </a:lnTo>
                    <a:lnTo>
                      <a:pt x="39" y="483"/>
                    </a:lnTo>
                    <a:lnTo>
                      <a:pt x="32" y="470"/>
                    </a:lnTo>
                    <a:lnTo>
                      <a:pt x="26" y="455"/>
                    </a:lnTo>
                    <a:lnTo>
                      <a:pt x="20" y="440"/>
                    </a:lnTo>
                    <a:lnTo>
                      <a:pt x="15" y="425"/>
                    </a:lnTo>
                    <a:lnTo>
                      <a:pt x="11" y="409"/>
                    </a:lnTo>
                    <a:lnTo>
                      <a:pt x="6" y="393"/>
                    </a:lnTo>
                    <a:lnTo>
                      <a:pt x="4" y="377"/>
                    </a:lnTo>
                    <a:lnTo>
                      <a:pt x="2" y="361"/>
                    </a:lnTo>
                    <a:lnTo>
                      <a:pt x="1" y="344"/>
                    </a:lnTo>
                    <a:lnTo>
                      <a:pt x="0" y="327"/>
                    </a:lnTo>
                    <a:lnTo>
                      <a:pt x="1" y="311"/>
                    </a:lnTo>
                    <a:lnTo>
                      <a:pt x="2" y="294"/>
                    </a:lnTo>
                    <a:lnTo>
                      <a:pt x="4" y="278"/>
                    </a:lnTo>
                    <a:lnTo>
                      <a:pt x="6" y="261"/>
                    </a:lnTo>
                    <a:lnTo>
                      <a:pt x="11" y="246"/>
                    </a:lnTo>
                    <a:lnTo>
                      <a:pt x="15" y="230"/>
                    </a:lnTo>
                    <a:lnTo>
                      <a:pt x="20" y="215"/>
                    </a:lnTo>
                    <a:lnTo>
                      <a:pt x="26" y="200"/>
                    </a:lnTo>
                    <a:lnTo>
                      <a:pt x="32" y="185"/>
                    </a:lnTo>
                    <a:lnTo>
                      <a:pt x="39" y="171"/>
                    </a:lnTo>
                    <a:lnTo>
                      <a:pt x="48" y="157"/>
                    </a:lnTo>
                    <a:lnTo>
                      <a:pt x="56" y="145"/>
                    </a:lnTo>
                    <a:lnTo>
                      <a:pt x="65" y="132"/>
                    </a:lnTo>
                    <a:lnTo>
                      <a:pt x="75" y="119"/>
                    </a:lnTo>
                    <a:lnTo>
                      <a:pt x="85" y="107"/>
                    </a:lnTo>
                    <a:lnTo>
                      <a:pt x="96" y="96"/>
                    </a:lnTo>
                    <a:lnTo>
                      <a:pt x="108" y="85"/>
                    </a:lnTo>
                    <a:lnTo>
                      <a:pt x="119" y="74"/>
                    </a:lnTo>
                    <a:lnTo>
                      <a:pt x="131" y="65"/>
                    </a:lnTo>
                    <a:lnTo>
                      <a:pt x="145" y="56"/>
                    </a:lnTo>
                    <a:lnTo>
                      <a:pt x="158" y="48"/>
                    </a:lnTo>
                    <a:lnTo>
                      <a:pt x="172" y="39"/>
                    </a:lnTo>
                    <a:lnTo>
                      <a:pt x="186" y="33"/>
                    </a:lnTo>
                    <a:lnTo>
                      <a:pt x="200" y="25"/>
                    </a:lnTo>
                    <a:lnTo>
                      <a:pt x="215" y="20"/>
                    </a:lnTo>
                    <a:lnTo>
                      <a:pt x="230" y="15"/>
                    </a:lnTo>
                    <a:lnTo>
                      <a:pt x="245" y="10"/>
                    </a:lnTo>
                    <a:lnTo>
                      <a:pt x="261" y="7"/>
                    </a:lnTo>
                    <a:lnTo>
                      <a:pt x="277" y="4"/>
                    </a:lnTo>
                    <a:lnTo>
                      <a:pt x="294" y="2"/>
                    </a:lnTo>
                    <a:lnTo>
                      <a:pt x="310" y="1"/>
                    </a:lnTo>
                    <a:lnTo>
                      <a:pt x="327" y="0"/>
                    </a:lnTo>
                    <a:lnTo>
                      <a:pt x="345" y="1"/>
                    </a:lnTo>
                    <a:lnTo>
                      <a:pt x="362" y="2"/>
                    </a:lnTo>
                    <a:lnTo>
                      <a:pt x="378" y="4"/>
                    </a:lnTo>
                    <a:lnTo>
                      <a:pt x="394" y="7"/>
                    </a:lnTo>
                    <a:lnTo>
                      <a:pt x="410" y="10"/>
                    </a:lnTo>
                    <a:lnTo>
                      <a:pt x="426" y="15"/>
                    </a:lnTo>
                    <a:lnTo>
                      <a:pt x="441" y="20"/>
                    </a:lnTo>
                    <a:lnTo>
                      <a:pt x="455" y="25"/>
                    </a:lnTo>
                    <a:lnTo>
                      <a:pt x="469" y="33"/>
                    </a:lnTo>
                    <a:lnTo>
                      <a:pt x="484" y="39"/>
                    </a:lnTo>
                    <a:lnTo>
                      <a:pt x="497" y="48"/>
                    </a:lnTo>
                    <a:lnTo>
                      <a:pt x="511" y="56"/>
                    </a:lnTo>
                    <a:lnTo>
                      <a:pt x="524" y="65"/>
                    </a:lnTo>
                    <a:lnTo>
                      <a:pt x="537" y="74"/>
                    </a:lnTo>
                    <a:lnTo>
                      <a:pt x="548" y="85"/>
                    </a:lnTo>
                    <a:lnTo>
                      <a:pt x="559" y="96"/>
                    </a:lnTo>
                    <a:lnTo>
                      <a:pt x="571" y="107"/>
                    </a:lnTo>
                    <a:lnTo>
                      <a:pt x="580" y="119"/>
                    </a:lnTo>
                    <a:lnTo>
                      <a:pt x="590" y="132"/>
                    </a:lnTo>
                    <a:lnTo>
                      <a:pt x="599" y="145"/>
                    </a:lnTo>
                    <a:lnTo>
                      <a:pt x="608" y="157"/>
                    </a:lnTo>
                    <a:lnTo>
                      <a:pt x="615" y="171"/>
                    </a:lnTo>
                    <a:lnTo>
                      <a:pt x="623" y="185"/>
                    </a:lnTo>
                    <a:lnTo>
                      <a:pt x="629" y="200"/>
                    </a:lnTo>
                    <a:lnTo>
                      <a:pt x="636" y="215"/>
                    </a:lnTo>
                    <a:lnTo>
                      <a:pt x="641" y="230"/>
                    </a:lnTo>
                    <a:lnTo>
                      <a:pt x="645" y="246"/>
                    </a:lnTo>
                    <a:lnTo>
                      <a:pt x="649" y="261"/>
                    </a:lnTo>
                    <a:lnTo>
                      <a:pt x="652" y="278"/>
                    </a:lnTo>
                    <a:lnTo>
                      <a:pt x="654" y="294"/>
                    </a:lnTo>
                    <a:lnTo>
                      <a:pt x="655" y="311"/>
                    </a:lnTo>
                    <a:lnTo>
                      <a:pt x="655" y="32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7" name="Freeform 769"/>
              <p:cNvSpPr>
                <a:spLocks/>
              </p:cNvSpPr>
              <p:nvPr/>
            </p:nvSpPr>
            <p:spPr bwMode="auto">
              <a:xfrm rot="21062100">
                <a:off x="6755818" y="2266088"/>
                <a:ext cx="466906" cy="111995"/>
              </a:xfrm>
              <a:custGeom>
                <a:avLst/>
                <a:gdLst/>
                <a:ahLst/>
                <a:cxnLst>
                  <a:cxn ang="0">
                    <a:pos x="10" y="354"/>
                  </a:cxn>
                  <a:cxn ang="0">
                    <a:pos x="60" y="323"/>
                  </a:cxn>
                  <a:cxn ang="0">
                    <a:pos x="117" y="292"/>
                  </a:cxn>
                  <a:cxn ang="0">
                    <a:pos x="194" y="255"/>
                  </a:cxn>
                  <a:cxn ang="0">
                    <a:pos x="290" y="213"/>
                  </a:cxn>
                  <a:cxn ang="0">
                    <a:pos x="404" y="170"/>
                  </a:cxn>
                  <a:cxn ang="0">
                    <a:pos x="538" y="128"/>
                  </a:cxn>
                  <a:cxn ang="0">
                    <a:pos x="689" y="87"/>
                  </a:cxn>
                  <a:cxn ang="0">
                    <a:pos x="859" y="53"/>
                  </a:cxn>
                  <a:cxn ang="0">
                    <a:pos x="1048" y="25"/>
                  </a:cxn>
                  <a:cxn ang="0">
                    <a:pos x="1254" y="6"/>
                  </a:cxn>
                  <a:cxn ang="0">
                    <a:pos x="1478" y="0"/>
                  </a:cxn>
                  <a:cxn ang="0">
                    <a:pos x="1720" y="6"/>
                  </a:cxn>
                  <a:cxn ang="0">
                    <a:pos x="1980" y="30"/>
                  </a:cxn>
                  <a:cxn ang="0">
                    <a:pos x="2258" y="70"/>
                  </a:cxn>
                  <a:cxn ang="0">
                    <a:pos x="2421" y="103"/>
                  </a:cxn>
                  <a:cxn ang="0">
                    <a:pos x="2553" y="137"/>
                  </a:cxn>
                  <a:cxn ang="0">
                    <a:pos x="2720" y="183"/>
                  </a:cxn>
                  <a:cxn ang="0">
                    <a:pos x="2856" y="224"/>
                  </a:cxn>
                  <a:cxn ang="0">
                    <a:pos x="3008" y="272"/>
                  </a:cxn>
                  <a:cxn ang="0">
                    <a:pos x="3170" y="327"/>
                  </a:cxn>
                  <a:cxn ang="0">
                    <a:pos x="3339" y="390"/>
                  </a:cxn>
                  <a:cxn ang="0">
                    <a:pos x="3513" y="459"/>
                  </a:cxn>
                  <a:cxn ang="0">
                    <a:pos x="3685" y="535"/>
                  </a:cxn>
                  <a:cxn ang="0">
                    <a:pos x="3851" y="617"/>
                  </a:cxn>
                  <a:cxn ang="0">
                    <a:pos x="4009" y="705"/>
                  </a:cxn>
                  <a:cxn ang="0">
                    <a:pos x="4154" y="799"/>
                  </a:cxn>
                  <a:cxn ang="0">
                    <a:pos x="4283" y="899"/>
                  </a:cxn>
                  <a:cxn ang="0">
                    <a:pos x="4389" y="1004"/>
                  </a:cxn>
                  <a:cxn ang="0">
                    <a:pos x="4406" y="1050"/>
                  </a:cxn>
                  <a:cxn ang="0">
                    <a:pos x="4200" y="983"/>
                  </a:cxn>
                  <a:cxn ang="0">
                    <a:pos x="3929" y="901"/>
                  </a:cxn>
                  <a:cxn ang="0">
                    <a:pos x="3700" y="837"/>
                  </a:cxn>
                  <a:cxn ang="0">
                    <a:pos x="3436" y="768"/>
                  </a:cxn>
                  <a:cxn ang="0">
                    <a:pos x="3143" y="697"/>
                  </a:cxn>
                  <a:cxn ang="0">
                    <a:pos x="2824" y="625"/>
                  </a:cxn>
                  <a:cxn ang="0">
                    <a:pos x="2483" y="556"/>
                  </a:cxn>
                  <a:cxn ang="0">
                    <a:pos x="2123" y="493"/>
                  </a:cxn>
                  <a:cxn ang="0">
                    <a:pos x="1750" y="438"/>
                  </a:cxn>
                  <a:cxn ang="0">
                    <a:pos x="1366" y="394"/>
                  </a:cxn>
                  <a:cxn ang="0">
                    <a:pos x="975" y="362"/>
                  </a:cxn>
                  <a:cxn ang="0">
                    <a:pos x="584" y="347"/>
                  </a:cxn>
                  <a:cxn ang="0">
                    <a:pos x="193" y="352"/>
                  </a:cxn>
                </a:cxnLst>
                <a:rect l="0" t="0" r="r" b="b"/>
                <a:pathLst>
                  <a:path w="4434" h="1058">
                    <a:moveTo>
                      <a:pt x="0" y="360"/>
                    </a:moveTo>
                    <a:lnTo>
                      <a:pt x="10" y="354"/>
                    </a:lnTo>
                    <a:lnTo>
                      <a:pt x="38" y="336"/>
                    </a:lnTo>
                    <a:lnTo>
                      <a:pt x="60" y="323"/>
                    </a:lnTo>
                    <a:lnTo>
                      <a:pt x="86" y="308"/>
                    </a:lnTo>
                    <a:lnTo>
                      <a:pt x="117" y="292"/>
                    </a:lnTo>
                    <a:lnTo>
                      <a:pt x="154" y="274"/>
                    </a:lnTo>
                    <a:lnTo>
                      <a:pt x="194" y="255"/>
                    </a:lnTo>
                    <a:lnTo>
                      <a:pt x="240" y="234"/>
                    </a:lnTo>
                    <a:lnTo>
                      <a:pt x="290" y="213"/>
                    </a:lnTo>
                    <a:lnTo>
                      <a:pt x="346" y="192"/>
                    </a:lnTo>
                    <a:lnTo>
                      <a:pt x="404" y="170"/>
                    </a:lnTo>
                    <a:lnTo>
                      <a:pt x="469" y="148"/>
                    </a:lnTo>
                    <a:lnTo>
                      <a:pt x="538" y="128"/>
                    </a:lnTo>
                    <a:lnTo>
                      <a:pt x="611" y="106"/>
                    </a:lnTo>
                    <a:lnTo>
                      <a:pt x="689" y="87"/>
                    </a:lnTo>
                    <a:lnTo>
                      <a:pt x="772" y="69"/>
                    </a:lnTo>
                    <a:lnTo>
                      <a:pt x="859" y="53"/>
                    </a:lnTo>
                    <a:lnTo>
                      <a:pt x="951" y="38"/>
                    </a:lnTo>
                    <a:lnTo>
                      <a:pt x="1048" y="25"/>
                    </a:lnTo>
                    <a:lnTo>
                      <a:pt x="1148" y="15"/>
                    </a:lnTo>
                    <a:lnTo>
                      <a:pt x="1254" y="6"/>
                    </a:lnTo>
                    <a:lnTo>
                      <a:pt x="1364" y="2"/>
                    </a:lnTo>
                    <a:lnTo>
                      <a:pt x="1478" y="0"/>
                    </a:lnTo>
                    <a:lnTo>
                      <a:pt x="1597" y="1"/>
                    </a:lnTo>
                    <a:lnTo>
                      <a:pt x="1720" y="6"/>
                    </a:lnTo>
                    <a:lnTo>
                      <a:pt x="1848" y="16"/>
                    </a:lnTo>
                    <a:lnTo>
                      <a:pt x="1980" y="30"/>
                    </a:lnTo>
                    <a:lnTo>
                      <a:pt x="2117" y="48"/>
                    </a:lnTo>
                    <a:lnTo>
                      <a:pt x="2258" y="70"/>
                    </a:lnTo>
                    <a:lnTo>
                      <a:pt x="2403" y="99"/>
                    </a:lnTo>
                    <a:lnTo>
                      <a:pt x="2421" y="103"/>
                    </a:lnTo>
                    <a:lnTo>
                      <a:pt x="2472" y="116"/>
                    </a:lnTo>
                    <a:lnTo>
                      <a:pt x="2553" y="137"/>
                    </a:lnTo>
                    <a:lnTo>
                      <a:pt x="2659" y="166"/>
                    </a:lnTo>
                    <a:lnTo>
                      <a:pt x="2720" y="183"/>
                    </a:lnTo>
                    <a:lnTo>
                      <a:pt x="2786" y="202"/>
                    </a:lnTo>
                    <a:lnTo>
                      <a:pt x="2856" y="224"/>
                    </a:lnTo>
                    <a:lnTo>
                      <a:pt x="2930" y="247"/>
                    </a:lnTo>
                    <a:lnTo>
                      <a:pt x="3008" y="272"/>
                    </a:lnTo>
                    <a:lnTo>
                      <a:pt x="3088" y="299"/>
                    </a:lnTo>
                    <a:lnTo>
                      <a:pt x="3170" y="327"/>
                    </a:lnTo>
                    <a:lnTo>
                      <a:pt x="3254" y="358"/>
                    </a:lnTo>
                    <a:lnTo>
                      <a:pt x="3339" y="390"/>
                    </a:lnTo>
                    <a:lnTo>
                      <a:pt x="3426" y="424"/>
                    </a:lnTo>
                    <a:lnTo>
                      <a:pt x="3513" y="459"/>
                    </a:lnTo>
                    <a:lnTo>
                      <a:pt x="3600" y="496"/>
                    </a:lnTo>
                    <a:lnTo>
                      <a:pt x="3685" y="535"/>
                    </a:lnTo>
                    <a:lnTo>
                      <a:pt x="3769" y="575"/>
                    </a:lnTo>
                    <a:lnTo>
                      <a:pt x="3851" y="617"/>
                    </a:lnTo>
                    <a:lnTo>
                      <a:pt x="3933" y="661"/>
                    </a:lnTo>
                    <a:lnTo>
                      <a:pt x="4009" y="705"/>
                    </a:lnTo>
                    <a:lnTo>
                      <a:pt x="4084" y="751"/>
                    </a:lnTo>
                    <a:lnTo>
                      <a:pt x="4154" y="799"/>
                    </a:lnTo>
                    <a:lnTo>
                      <a:pt x="4222" y="848"/>
                    </a:lnTo>
                    <a:lnTo>
                      <a:pt x="4283" y="899"/>
                    </a:lnTo>
                    <a:lnTo>
                      <a:pt x="4339" y="950"/>
                    </a:lnTo>
                    <a:lnTo>
                      <a:pt x="4389" y="1004"/>
                    </a:lnTo>
                    <a:lnTo>
                      <a:pt x="4434" y="1058"/>
                    </a:lnTo>
                    <a:lnTo>
                      <a:pt x="4406" y="1050"/>
                    </a:lnTo>
                    <a:lnTo>
                      <a:pt x="4327" y="1023"/>
                    </a:lnTo>
                    <a:lnTo>
                      <a:pt x="4200" y="983"/>
                    </a:lnTo>
                    <a:lnTo>
                      <a:pt x="4030" y="931"/>
                    </a:lnTo>
                    <a:lnTo>
                      <a:pt x="3929" y="901"/>
                    </a:lnTo>
                    <a:lnTo>
                      <a:pt x="3819" y="870"/>
                    </a:lnTo>
                    <a:lnTo>
                      <a:pt x="3700" y="837"/>
                    </a:lnTo>
                    <a:lnTo>
                      <a:pt x="3572" y="803"/>
                    </a:lnTo>
                    <a:lnTo>
                      <a:pt x="3436" y="768"/>
                    </a:lnTo>
                    <a:lnTo>
                      <a:pt x="3294" y="732"/>
                    </a:lnTo>
                    <a:lnTo>
                      <a:pt x="3143" y="697"/>
                    </a:lnTo>
                    <a:lnTo>
                      <a:pt x="2986" y="661"/>
                    </a:lnTo>
                    <a:lnTo>
                      <a:pt x="2824" y="625"/>
                    </a:lnTo>
                    <a:lnTo>
                      <a:pt x="2656" y="590"/>
                    </a:lnTo>
                    <a:lnTo>
                      <a:pt x="2483" y="556"/>
                    </a:lnTo>
                    <a:lnTo>
                      <a:pt x="2305" y="524"/>
                    </a:lnTo>
                    <a:lnTo>
                      <a:pt x="2123" y="493"/>
                    </a:lnTo>
                    <a:lnTo>
                      <a:pt x="1938" y="464"/>
                    </a:lnTo>
                    <a:lnTo>
                      <a:pt x="1750" y="438"/>
                    </a:lnTo>
                    <a:lnTo>
                      <a:pt x="1559" y="414"/>
                    </a:lnTo>
                    <a:lnTo>
                      <a:pt x="1366" y="394"/>
                    </a:lnTo>
                    <a:lnTo>
                      <a:pt x="1171" y="376"/>
                    </a:lnTo>
                    <a:lnTo>
                      <a:pt x="975" y="362"/>
                    </a:lnTo>
                    <a:lnTo>
                      <a:pt x="780" y="353"/>
                    </a:lnTo>
                    <a:lnTo>
                      <a:pt x="584" y="347"/>
                    </a:lnTo>
                    <a:lnTo>
                      <a:pt x="387" y="347"/>
                    </a:lnTo>
                    <a:lnTo>
                      <a:pt x="193" y="352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8" name="Freeform 770"/>
              <p:cNvSpPr>
                <a:spLocks/>
              </p:cNvSpPr>
              <p:nvPr/>
            </p:nvSpPr>
            <p:spPr bwMode="auto">
              <a:xfrm rot="21062100">
                <a:off x="7384446" y="2407772"/>
                <a:ext cx="130924" cy="171935"/>
              </a:xfrm>
              <a:custGeom>
                <a:avLst/>
                <a:gdLst/>
                <a:ahLst/>
                <a:cxnLst>
                  <a:cxn ang="0">
                    <a:pos x="1245" y="4"/>
                  </a:cxn>
                  <a:cxn ang="0">
                    <a:pos x="1233" y="2"/>
                  </a:cxn>
                  <a:cxn ang="0">
                    <a:pos x="1201" y="0"/>
                  </a:cxn>
                  <a:cxn ang="0">
                    <a:pos x="1178" y="0"/>
                  </a:cxn>
                  <a:cxn ang="0">
                    <a:pos x="1151" y="0"/>
                  </a:cxn>
                  <a:cxn ang="0">
                    <a:pos x="1119" y="2"/>
                  </a:cxn>
                  <a:cxn ang="0">
                    <a:pos x="1084" y="5"/>
                  </a:cxn>
                  <a:cxn ang="0">
                    <a:pos x="1046" y="10"/>
                  </a:cxn>
                  <a:cxn ang="0">
                    <a:pos x="1005" y="18"/>
                  </a:cxn>
                  <a:cxn ang="0">
                    <a:pos x="961" y="27"/>
                  </a:cxn>
                  <a:cxn ang="0">
                    <a:pos x="914" y="40"/>
                  </a:cxn>
                  <a:cxn ang="0">
                    <a:pos x="866" y="56"/>
                  </a:cxn>
                  <a:cxn ang="0">
                    <a:pos x="816" y="76"/>
                  </a:cxn>
                  <a:cxn ang="0">
                    <a:pos x="765" y="101"/>
                  </a:cxn>
                  <a:cxn ang="0">
                    <a:pos x="713" y="128"/>
                  </a:cxn>
                  <a:cxn ang="0">
                    <a:pos x="659" y="161"/>
                  </a:cxn>
                  <a:cxn ang="0">
                    <a:pos x="606" y="200"/>
                  </a:cxn>
                  <a:cxn ang="0">
                    <a:pos x="553" y="244"/>
                  </a:cxn>
                  <a:cxn ang="0">
                    <a:pos x="499" y="294"/>
                  </a:cxn>
                  <a:cxn ang="0">
                    <a:pos x="447" y="349"/>
                  </a:cxn>
                  <a:cxn ang="0">
                    <a:pos x="396" y="411"/>
                  </a:cxn>
                  <a:cxn ang="0">
                    <a:pos x="345" y="480"/>
                  </a:cxn>
                  <a:cxn ang="0">
                    <a:pos x="296" y="556"/>
                  </a:cxn>
                  <a:cxn ang="0">
                    <a:pos x="249" y="639"/>
                  </a:cxn>
                  <a:cxn ang="0">
                    <a:pos x="204" y="731"/>
                  </a:cxn>
                  <a:cxn ang="0">
                    <a:pos x="162" y="831"/>
                  </a:cxn>
                  <a:cxn ang="0">
                    <a:pos x="123" y="938"/>
                  </a:cxn>
                  <a:cxn ang="0">
                    <a:pos x="87" y="1056"/>
                  </a:cxn>
                  <a:cxn ang="0">
                    <a:pos x="53" y="1182"/>
                  </a:cxn>
                  <a:cxn ang="0">
                    <a:pos x="25" y="1319"/>
                  </a:cxn>
                  <a:cxn ang="0">
                    <a:pos x="0" y="1465"/>
                  </a:cxn>
                  <a:cxn ang="0">
                    <a:pos x="765" y="1639"/>
                  </a:cxn>
                  <a:cxn ang="0">
                    <a:pos x="1245" y="4"/>
                  </a:cxn>
                </a:cxnLst>
                <a:rect l="0" t="0" r="r" b="b"/>
                <a:pathLst>
                  <a:path w="1245" h="1639">
                    <a:moveTo>
                      <a:pt x="1245" y="4"/>
                    </a:moveTo>
                    <a:lnTo>
                      <a:pt x="1233" y="2"/>
                    </a:lnTo>
                    <a:lnTo>
                      <a:pt x="1201" y="0"/>
                    </a:lnTo>
                    <a:lnTo>
                      <a:pt x="1178" y="0"/>
                    </a:lnTo>
                    <a:lnTo>
                      <a:pt x="1151" y="0"/>
                    </a:lnTo>
                    <a:lnTo>
                      <a:pt x="1119" y="2"/>
                    </a:lnTo>
                    <a:lnTo>
                      <a:pt x="1084" y="5"/>
                    </a:lnTo>
                    <a:lnTo>
                      <a:pt x="1046" y="10"/>
                    </a:lnTo>
                    <a:lnTo>
                      <a:pt x="1005" y="18"/>
                    </a:lnTo>
                    <a:lnTo>
                      <a:pt x="961" y="27"/>
                    </a:lnTo>
                    <a:lnTo>
                      <a:pt x="914" y="40"/>
                    </a:lnTo>
                    <a:lnTo>
                      <a:pt x="866" y="56"/>
                    </a:lnTo>
                    <a:lnTo>
                      <a:pt x="816" y="76"/>
                    </a:lnTo>
                    <a:lnTo>
                      <a:pt x="765" y="101"/>
                    </a:lnTo>
                    <a:lnTo>
                      <a:pt x="713" y="128"/>
                    </a:lnTo>
                    <a:lnTo>
                      <a:pt x="659" y="161"/>
                    </a:lnTo>
                    <a:lnTo>
                      <a:pt x="606" y="200"/>
                    </a:lnTo>
                    <a:lnTo>
                      <a:pt x="553" y="244"/>
                    </a:lnTo>
                    <a:lnTo>
                      <a:pt x="499" y="294"/>
                    </a:lnTo>
                    <a:lnTo>
                      <a:pt x="447" y="349"/>
                    </a:lnTo>
                    <a:lnTo>
                      <a:pt x="396" y="411"/>
                    </a:lnTo>
                    <a:lnTo>
                      <a:pt x="345" y="480"/>
                    </a:lnTo>
                    <a:lnTo>
                      <a:pt x="296" y="556"/>
                    </a:lnTo>
                    <a:lnTo>
                      <a:pt x="249" y="639"/>
                    </a:lnTo>
                    <a:lnTo>
                      <a:pt x="204" y="731"/>
                    </a:lnTo>
                    <a:lnTo>
                      <a:pt x="162" y="831"/>
                    </a:lnTo>
                    <a:lnTo>
                      <a:pt x="123" y="938"/>
                    </a:lnTo>
                    <a:lnTo>
                      <a:pt x="87" y="1056"/>
                    </a:lnTo>
                    <a:lnTo>
                      <a:pt x="53" y="1182"/>
                    </a:lnTo>
                    <a:lnTo>
                      <a:pt x="25" y="1319"/>
                    </a:lnTo>
                    <a:lnTo>
                      <a:pt x="0" y="1465"/>
                    </a:lnTo>
                    <a:lnTo>
                      <a:pt x="765" y="1639"/>
                    </a:lnTo>
                    <a:lnTo>
                      <a:pt x="124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9" name="Freeform 771"/>
              <p:cNvSpPr>
                <a:spLocks noEditPoints="1"/>
              </p:cNvSpPr>
              <p:nvPr/>
            </p:nvSpPr>
            <p:spPr bwMode="auto">
              <a:xfrm rot="21062100">
                <a:off x="7376682" y="2401453"/>
                <a:ext cx="146697" cy="186131"/>
              </a:xfrm>
              <a:custGeom>
                <a:avLst/>
                <a:gdLst/>
                <a:ahLst/>
                <a:cxnLst>
                  <a:cxn ang="0">
                    <a:pos x="621" y="225"/>
                  </a:cxn>
                  <a:cxn ang="0">
                    <a:pos x="561" y="276"/>
                  </a:cxn>
                  <a:cxn ang="0">
                    <a:pos x="503" y="331"/>
                  </a:cxn>
                  <a:cxn ang="0">
                    <a:pos x="449" y="391"/>
                  </a:cxn>
                  <a:cxn ang="0">
                    <a:pos x="398" y="456"/>
                  </a:cxn>
                  <a:cxn ang="0">
                    <a:pos x="349" y="524"/>
                  </a:cxn>
                  <a:cxn ang="0">
                    <a:pos x="303" y="598"/>
                  </a:cxn>
                  <a:cxn ang="0">
                    <a:pos x="260" y="675"/>
                  </a:cxn>
                  <a:cxn ang="0">
                    <a:pos x="220" y="759"/>
                  </a:cxn>
                  <a:cxn ang="0">
                    <a:pos x="182" y="845"/>
                  </a:cxn>
                  <a:cxn ang="0">
                    <a:pos x="147" y="937"/>
                  </a:cxn>
                  <a:cxn ang="0">
                    <a:pos x="116" y="1032"/>
                  </a:cxn>
                  <a:cxn ang="0">
                    <a:pos x="86" y="1132"/>
                  </a:cxn>
                  <a:cxn ang="0">
                    <a:pos x="61" y="1236"/>
                  </a:cxn>
                  <a:cxn ang="0">
                    <a:pos x="37" y="1345"/>
                  </a:cxn>
                  <a:cxn ang="0">
                    <a:pos x="17" y="1459"/>
                  </a:cxn>
                  <a:cxn ang="0">
                    <a:pos x="0" y="1572"/>
                  </a:cxn>
                  <a:cxn ang="0">
                    <a:pos x="1389" y="15"/>
                  </a:cxn>
                  <a:cxn ang="0">
                    <a:pos x="1303" y="2"/>
                  </a:cxn>
                  <a:cxn ang="0">
                    <a:pos x="1227" y="0"/>
                  </a:cxn>
                  <a:cxn ang="0">
                    <a:pos x="1151" y="4"/>
                  </a:cxn>
                  <a:cxn ang="0">
                    <a:pos x="1083" y="14"/>
                  </a:cxn>
                  <a:cxn ang="0">
                    <a:pos x="1033" y="24"/>
                  </a:cxn>
                  <a:cxn ang="0">
                    <a:pos x="979" y="38"/>
                  </a:cxn>
                  <a:cxn ang="0">
                    <a:pos x="924" y="56"/>
                  </a:cxn>
                  <a:cxn ang="0">
                    <a:pos x="865" y="79"/>
                  </a:cxn>
                  <a:cxn ang="0">
                    <a:pos x="805" y="106"/>
                  </a:cxn>
                  <a:cxn ang="0">
                    <a:pos x="745" y="139"/>
                  </a:cxn>
                  <a:cxn ang="0">
                    <a:pos x="683" y="179"/>
                  </a:cxn>
                  <a:cxn ang="0">
                    <a:pos x="1233" y="119"/>
                  </a:cxn>
                  <a:cxn ang="0">
                    <a:pos x="1204" y="216"/>
                  </a:cxn>
                  <a:cxn ang="0">
                    <a:pos x="1152" y="395"/>
                  </a:cxn>
                  <a:cxn ang="0">
                    <a:pos x="1084" y="627"/>
                  </a:cxn>
                  <a:cxn ang="0">
                    <a:pos x="1008" y="885"/>
                  </a:cxn>
                  <a:cxn ang="0">
                    <a:pos x="933" y="1142"/>
                  </a:cxn>
                  <a:cxn ang="0">
                    <a:pos x="866" y="1370"/>
                  </a:cxn>
                  <a:cxn ang="0">
                    <a:pos x="816" y="1542"/>
                  </a:cxn>
                  <a:cxn ang="0">
                    <a:pos x="790" y="1628"/>
                  </a:cxn>
                  <a:cxn ang="0">
                    <a:pos x="663" y="1599"/>
                  </a:cxn>
                  <a:cxn ang="0">
                    <a:pos x="464" y="1555"/>
                  </a:cxn>
                  <a:cxn ang="0">
                    <a:pos x="263" y="1509"/>
                  </a:cxn>
                  <a:cxn ang="0">
                    <a:pos x="136" y="1479"/>
                  </a:cxn>
                  <a:cxn ang="0">
                    <a:pos x="180" y="1258"/>
                  </a:cxn>
                  <a:cxn ang="0">
                    <a:pos x="234" y="1062"/>
                  </a:cxn>
                  <a:cxn ang="0">
                    <a:pos x="295" y="890"/>
                  </a:cxn>
                  <a:cxn ang="0">
                    <a:pos x="364" y="739"/>
                  </a:cxn>
                  <a:cxn ang="0">
                    <a:pos x="437" y="610"/>
                  </a:cxn>
                  <a:cxn ang="0">
                    <a:pos x="515" y="500"/>
                  </a:cxn>
                  <a:cxn ang="0">
                    <a:pos x="596" y="407"/>
                  </a:cxn>
                  <a:cxn ang="0">
                    <a:pos x="679" y="330"/>
                  </a:cxn>
                  <a:cxn ang="0">
                    <a:pos x="762" y="268"/>
                  </a:cxn>
                  <a:cxn ang="0">
                    <a:pos x="844" y="220"/>
                  </a:cxn>
                  <a:cxn ang="0">
                    <a:pos x="923" y="183"/>
                  </a:cxn>
                  <a:cxn ang="0">
                    <a:pos x="997" y="155"/>
                  </a:cxn>
                  <a:cxn ang="0">
                    <a:pos x="1068" y="137"/>
                  </a:cxn>
                  <a:cxn ang="0">
                    <a:pos x="1132" y="127"/>
                  </a:cxn>
                  <a:cxn ang="0">
                    <a:pos x="1187" y="120"/>
                  </a:cxn>
                  <a:cxn ang="0">
                    <a:pos x="1233" y="119"/>
                  </a:cxn>
                </a:cxnLst>
                <a:rect l="0" t="0" r="r" b="b"/>
                <a:pathLst>
                  <a:path w="1389" h="1771">
                    <a:moveTo>
                      <a:pt x="652" y="201"/>
                    </a:moveTo>
                    <a:lnTo>
                      <a:pt x="621" y="225"/>
                    </a:lnTo>
                    <a:lnTo>
                      <a:pt x="591" y="250"/>
                    </a:lnTo>
                    <a:lnTo>
                      <a:pt x="561" y="276"/>
                    </a:lnTo>
                    <a:lnTo>
                      <a:pt x="532" y="302"/>
                    </a:lnTo>
                    <a:lnTo>
                      <a:pt x="503" y="331"/>
                    </a:lnTo>
                    <a:lnTo>
                      <a:pt x="477" y="361"/>
                    </a:lnTo>
                    <a:lnTo>
                      <a:pt x="449" y="391"/>
                    </a:lnTo>
                    <a:lnTo>
                      <a:pt x="423" y="423"/>
                    </a:lnTo>
                    <a:lnTo>
                      <a:pt x="398" y="456"/>
                    </a:lnTo>
                    <a:lnTo>
                      <a:pt x="373" y="490"/>
                    </a:lnTo>
                    <a:lnTo>
                      <a:pt x="349" y="524"/>
                    </a:lnTo>
                    <a:lnTo>
                      <a:pt x="326" y="560"/>
                    </a:lnTo>
                    <a:lnTo>
                      <a:pt x="303" y="598"/>
                    </a:lnTo>
                    <a:lnTo>
                      <a:pt x="282" y="636"/>
                    </a:lnTo>
                    <a:lnTo>
                      <a:pt x="260" y="675"/>
                    </a:lnTo>
                    <a:lnTo>
                      <a:pt x="240" y="716"/>
                    </a:lnTo>
                    <a:lnTo>
                      <a:pt x="220" y="759"/>
                    </a:lnTo>
                    <a:lnTo>
                      <a:pt x="200" y="801"/>
                    </a:lnTo>
                    <a:lnTo>
                      <a:pt x="182" y="845"/>
                    </a:lnTo>
                    <a:lnTo>
                      <a:pt x="164" y="890"/>
                    </a:lnTo>
                    <a:lnTo>
                      <a:pt x="147" y="937"/>
                    </a:lnTo>
                    <a:lnTo>
                      <a:pt x="131" y="983"/>
                    </a:lnTo>
                    <a:lnTo>
                      <a:pt x="116" y="1032"/>
                    </a:lnTo>
                    <a:lnTo>
                      <a:pt x="101" y="1081"/>
                    </a:lnTo>
                    <a:lnTo>
                      <a:pt x="86" y="1132"/>
                    </a:lnTo>
                    <a:lnTo>
                      <a:pt x="74" y="1184"/>
                    </a:lnTo>
                    <a:lnTo>
                      <a:pt x="61" y="1236"/>
                    </a:lnTo>
                    <a:lnTo>
                      <a:pt x="49" y="1290"/>
                    </a:lnTo>
                    <a:lnTo>
                      <a:pt x="37" y="1345"/>
                    </a:lnTo>
                    <a:lnTo>
                      <a:pt x="27" y="1401"/>
                    </a:lnTo>
                    <a:lnTo>
                      <a:pt x="17" y="1459"/>
                    </a:lnTo>
                    <a:lnTo>
                      <a:pt x="8" y="1516"/>
                    </a:lnTo>
                    <a:lnTo>
                      <a:pt x="0" y="1572"/>
                    </a:lnTo>
                    <a:lnTo>
                      <a:pt x="874" y="1771"/>
                    </a:lnTo>
                    <a:lnTo>
                      <a:pt x="1389" y="15"/>
                    </a:lnTo>
                    <a:lnTo>
                      <a:pt x="1322" y="4"/>
                    </a:lnTo>
                    <a:lnTo>
                      <a:pt x="1303" y="2"/>
                    </a:lnTo>
                    <a:lnTo>
                      <a:pt x="1258" y="0"/>
                    </a:lnTo>
                    <a:lnTo>
                      <a:pt x="1227" y="0"/>
                    </a:lnTo>
                    <a:lnTo>
                      <a:pt x="1192" y="1"/>
                    </a:lnTo>
                    <a:lnTo>
                      <a:pt x="1151" y="4"/>
                    </a:lnTo>
                    <a:lnTo>
                      <a:pt x="1106" y="10"/>
                    </a:lnTo>
                    <a:lnTo>
                      <a:pt x="1083" y="14"/>
                    </a:lnTo>
                    <a:lnTo>
                      <a:pt x="1058" y="19"/>
                    </a:lnTo>
                    <a:lnTo>
                      <a:pt x="1033" y="24"/>
                    </a:lnTo>
                    <a:lnTo>
                      <a:pt x="1006" y="31"/>
                    </a:lnTo>
                    <a:lnTo>
                      <a:pt x="979" y="38"/>
                    </a:lnTo>
                    <a:lnTo>
                      <a:pt x="952" y="47"/>
                    </a:lnTo>
                    <a:lnTo>
                      <a:pt x="924" y="56"/>
                    </a:lnTo>
                    <a:lnTo>
                      <a:pt x="895" y="67"/>
                    </a:lnTo>
                    <a:lnTo>
                      <a:pt x="865" y="79"/>
                    </a:lnTo>
                    <a:lnTo>
                      <a:pt x="835" y="93"/>
                    </a:lnTo>
                    <a:lnTo>
                      <a:pt x="805" y="106"/>
                    </a:lnTo>
                    <a:lnTo>
                      <a:pt x="776" y="122"/>
                    </a:lnTo>
                    <a:lnTo>
                      <a:pt x="745" y="139"/>
                    </a:lnTo>
                    <a:lnTo>
                      <a:pt x="714" y="159"/>
                    </a:lnTo>
                    <a:lnTo>
                      <a:pt x="683" y="179"/>
                    </a:lnTo>
                    <a:lnTo>
                      <a:pt x="652" y="201"/>
                    </a:lnTo>
                    <a:close/>
                    <a:moveTo>
                      <a:pt x="1233" y="119"/>
                    </a:moveTo>
                    <a:lnTo>
                      <a:pt x="1223" y="155"/>
                    </a:lnTo>
                    <a:lnTo>
                      <a:pt x="1204" y="216"/>
                    </a:lnTo>
                    <a:lnTo>
                      <a:pt x="1181" y="297"/>
                    </a:lnTo>
                    <a:lnTo>
                      <a:pt x="1152" y="395"/>
                    </a:lnTo>
                    <a:lnTo>
                      <a:pt x="1120" y="506"/>
                    </a:lnTo>
                    <a:lnTo>
                      <a:pt x="1084" y="627"/>
                    </a:lnTo>
                    <a:lnTo>
                      <a:pt x="1046" y="754"/>
                    </a:lnTo>
                    <a:lnTo>
                      <a:pt x="1008" y="885"/>
                    </a:lnTo>
                    <a:lnTo>
                      <a:pt x="970" y="1015"/>
                    </a:lnTo>
                    <a:lnTo>
                      <a:pt x="933" y="1142"/>
                    </a:lnTo>
                    <a:lnTo>
                      <a:pt x="898" y="1262"/>
                    </a:lnTo>
                    <a:lnTo>
                      <a:pt x="866" y="1370"/>
                    </a:lnTo>
                    <a:lnTo>
                      <a:pt x="838" y="1464"/>
                    </a:lnTo>
                    <a:lnTo>
                      <a:pt x="816" y="1542"/>
                    </a:lnTo>
                    <a:lnTo>
                      <a:pt x="799" y="1597"/>
                    </a:lnTo>
                    <a:lnTo>
                      <a:pt x="790" y="1628"/>
                    </a:lnTo>
                    <a:lnTo>
                      <a:pt x="740" y="1617"/>
                    </a:lnTo>
                    <a:lnTo>
                      <a:pt x="663" y="1599"/>
                    </a:lnTo>
                    <a:lnTo>
                      <a:pt x="569" y="1578"/>
                    </a:lnTo>
                    <a:lnTo>
                      <a:pt x="464" y="1555"/>
                    </a:lnTo>
                    <a:lnTo>
                      <a:pt x="359" y="1530"/>
                    </a:lnTo>
                    <a:lnTo>
                      <a:pt x="263" y="1509"/>
                    </a:lnTo>
                    <a:lnTo>
                      <a:pt x="187" y="1491"/>
                    </a:lnTo>
                    <a:lnTo>
                      <a:pt x="136" y="1479"/>
                    </a:lnTo>
                    <a:lnTo>
                      <a:pt x="157" y="1366"/>
                    </a:lnTo>
                    <a:lnTo>
                      <a:pt x="180" y="1258"/>
                    </a:lnTo>
                    <a:lnTo>
                      <a:pt x="206" y="1157"/>
                    </a:lnTo>
                    <a:lnTo>
                      <a:pt x="234" y="1062"/>
                    </a:lnTo>
                    <a:lnTo>
                      <a:pt x="263" y="973"/>
                    </a:lnTo>
                    <a:lnTo>
                      <a:pt x="295" y="890"/>
                    </a:lnTo>
                    <a:lnTo>
                      <a:pt x="328" y="812"/>
                    </a:lnTo>
                    <a:lnTo>
                      <a:pt x="364" y="739"/>
                    </a:lnTo>
                    <a:lnTo>
                      <a:pt x="400" y="672"/>
                    </a:lnTo>
                    <a:lnTo>
                      <a:pt x="437" y="610"/>
                    </a:lnTo>
                    <a:lnTo>
                      <a:pt x="476" y="553"/>
                    </a:lnTo>
                    <a:lnTo>
                      <a:pt x="515" y="500"/>
                    </a:lnTo>
                    <a:lnTo>
                      <a:pt x="556" y="452"/>
                    </a:lnTo>
                    <a:lnTo>
                      <a:pt x="596" y="407"/>
                    </a:lnTo>
                    <a:lnTo>
                      <a:pt x="638" y="366"/>
                    </a:lnTo>
                    <a:lnTo>
                      <a:pt x="679" y="330"/>
                    </a:lnTo>
                    <a:lnTo>
                      <a:pt x="721" y="298"/>
                    </a:lnTo>
                    <a:lnTo>
                      <a:pt x="762" y="268"/>
                    </a:lnTo>
                    <a:lnTo>
                      <a:pt x="803" y="243"/>
                    </a:lnTo>
                    <a:lnTo>
                      <a:pt x="844" y="220"/>
                    </a:lnTo>
                    <a:lnTo>
                      <a:pt x="883" y="200"/>
                    </a:lnTo>
                    <a:lnTo>
                      <a:pt x="923" y="183"/>
                    </a:lnTo>
                    <a:lnTo>
                      <a:pt x="961" y="168"/>
                    </a:lnTo>
                    <a:lnTo>
                      <a:pt x="997" y="155"/>
                    </a:lnTo>
                    <a:lnTo>
                      <a:pt x="1034" y="146"/>
                    </a:lnTo>
                    <a:lnTo>
                      <a:pt x="1068" y="137"/>
                    </a:lnTo>
                    <a:lnTo>
                      <a:pt x="1101" y="131"/>
                    </a:lnTo>
                    <a:lnTo>
                      <a:pt x="1132" y="127"/>
                    </a:lnTo>
                    <a:lnTo>
                      <a:pt x="1161" y="122"/>
                    </a:lnTo>
                    <a:lnTo>
                      <a:pt x="1187" y="120"/>
                    </a:lnTo>
                    <a:lnTo>
                      <a:pt x="1212" y="119"/>
                    </a:lnTo>
                    <a:lnTo>
                      <a:pt x="1233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0" name="Freeform 772"/>
              <p:cNvSpPr>
                <a:spLocks/>
              </p:cNvSpPr>
              <p:nvPr/>
            </p:nvSpPr>
            <p:spPr bwMode="auto">
              <a:xfrm rot="21062100">
                <a:off x="7498887" y="2378677"/>
                <a:ext cx="337560" cy="247649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0" y="1701"/>
                  </a:cxn>
                  <a:cxn ang="0">
                    <a:pos x="2796" y="2357"/>
                  </a:cxn>
                  <a:cxn ang="0">
                    <a:pos x="3211" y="1418"/>
                  </a:cxn>
                  <a:cxn ang="0">
                    <a:pos x="3198" y="1408"/>
                  </a:cxn>
                  <a:cxn ang="0">
                    <a:pos x="3161" y="1377"/>
                  </a:cxn>
                  <a:cxn ang="0">
                    <a:pos x="3101" y="1330"/>
                  </a:cxn>
                  <a:cxn ang="0">
                    <a:pos x="3018" y="1267"/>
                  </a:cxn>
                  <a:cxn ang="0">
                    <a:pos x="2968" y="1230"/>
                  </a:cxn>
                  <a:cxn ang="0">
                    <a:pos x="2911" y="1191"/>
                  </a:cxn>
                  <a:cxn ang="0">
                    <a:pos x="2851" y="1147"/>
                  </a:cxn>
                  <a:cxn ang="0">
                    <a:pos x="2784" y="1101"/>
                  </a:cxn>
                  <a:cxn ang="0">
                    <a:pos x="2713" y="1053"/>
                  </a:cxn>
                  <a:cxn ang="0">
                    <a:pos x="2636" y="1003"/>
                  </a:cxn>
                  <a:cxn ang="0">
                    <a:pos x="2555" y="951"/>
                  </a:cxn>
                  <a:cxn ang="0">
                    <a:pos x="2469" y="898"/>
                  </a:cxn>
                  <a:cxn ang="0">
                    <a:pos x="2377" y="842"/>
                  </a:cxn>
                  <a:cxn ang="0">
                    <a:pos x="2280" y="785"/>
                  </a:cxn>
                  <a:cxn ang="0">
                    <a:pos x="2179" y="727"/>
                  </a:cxn>
                  <a:cxn ang="0">
                    <a:pos x="2074" y="670"/>
                  </a:cxn>
                  <a:cxn ang="0">
                    <a:pos x="1964" y="610"/>
                  </a:cxn>
                  <a:cxn ang="0">
                    <a:pos x="1849" y="551"/>
                  </a:cxn>
                  <a:cxn ang="0">
                    <a:pos x="1730" y="493"/>
                  </a:cxn>
                  <a:cxn ang="0">
                    <a:pos x="1608" y="433"/>
                  </a:cxn>
                  <a:cxn ang="0">
                    <a:pos x="1480" y="374"/>
                  </a:cxn>
                  <a:cxn ang="0">
                    <a:pos x="1348" y="317"/>
                  </a:cxn>
                  <a:cxn ang="0">
                    <a:pos x="1214" y="260"/>
                  </a:cxn>
                  <a:cxn ang="0">
                    <a:pos x="1074" y="205"/>
                  </a:cxn>
                  <a:cxn ang="0">
                    <a:pos x="931" y="151"/>
                  </a:cxn>
                  <a:cxn ang="0">
                    <a:pos x="785" y="98"/>
                  </a:cxn>
                  <a:cxn ang="0">
                    <a:pos x="635" y="48"/>
                  </a:cxn>
                  <a:cxn ang="0">
                    <a:pos x="480" y="0"/>
                  </a:cxn>
                </a:cxnLst>
                <a:rect l="0" t="0" r="r" b="b"/>
                <a:pathLst>
                  <a:path w="3211" h="2357">
                    <a:moveTo>
                      <a:pt x="480" y="0"/>
                    </a:moveTo>
                    <a:lnTo>
                      <a:pt x="0" y="1701"/>
                    </a:lnTo>
                    <a:lnTo>
                      <a:pt x="2796" y="2357"/>
                    </a:lnTo>
                    <a:lnTo>
                      <a:pt x="3211" y="1418"/>
                    </a:lnTo>
                    <a:lnTo>
                      <a:pt x="3198" y="1408"/>
                    </a:lnTo>
                    <a:lnTo>
                      <a:pt x="3161" y="1377"/>
                    </a:lnTo>
                    <a:lnTo>
                      <a:pt x="3101" y="1330"/>
                    </a:lnTo>
                    <a:lnTo>
                      <a:pt x="3018" y="1267"/>
                    </a:lnTo>
                    <a:lnTo>
                      <a:pt x="2968" y="1230"/>
                    </a:lnTo>
                    <a:lnTo>
                      <a:pt x="2911" y="1191"/>
                    </a:lnTo>
                    <a:lnTo>
                      <a:pt x="2851" y="1147"/>
                    </a:lnTo>
                    <a:lnTo>
                      <a:pt x="2784" y="1101"/>
                    </a:lnTo>
                    <a:lnTo>
                      <a:pt x="2713" y="1053"/>
                    </a:lnTo>
                    <a:lnTo>
                      <a:pt x="2636" y="1003"/>
                    </a:lnTo>
                    <a:lnTo>
                      <a:pt x="2555" y="951"/>
                    </a:lnTo>
                    <a:lnTo>
                      <a:pt x="2469" y="898"/>
                    </a:lnTo>
                    <a:lnTo>
                      <a:pt x="2377" y="842"/>
                    </a:lnTo>
                    <a:lnTo>
                      <a:pt x="2280" y="785"/>
                    </a:lnTo>
                    <a:lnTo>
                      <a:pt x="2179" y="727"/>
                    </a:lnTo>
                    <a:lnTo>
                      <a:pt x="2074" y="670"/>
                    </a:lnTo>
                    <a:lnTo>
                      <a:pt x="1964" y="610"/>
                    </a:lnTo>
                    <a:lnTo>
                      <a:pt x="1849" y="551"/>
                    </a:lnTo>
                    <a:lnTo>
                      <a:pt x="1730" y="493"/>
                    </a:lnTo>
                    <a:lnTo>
                      <a:pt x="1608" y="433"/>
                    </a:lnTo>
                    <a:lnTo>
                      <a:pt x="1480" y="374"/>
                    </a:lnTo>
                    <a:lnTo>
                      <a:pt x="1348" y="317"/>
                    </a:lnTo>
                    <a:lnTo>
                      <a:pt x="1214" y="260"/>
                    </a:lnTo>
                    <a:lnTo>
                      <a:pt x="1074" y="205"/>
                    </a:lnTo>
                    <a:lnTo>
                      <a:pt x="931" y="151"/>
                    </a:lnTo>
                    <a:lnTo>
                      <a:pt x="785" y="98"/>
                    </a:lnTo>
                    <a:lnTo>
                      <a:pt x="635" y="48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1" name="Freeform 773"/>
              <p:cNvSpPr>
                <a:spLocks noEditPoints="1"/>
              </p:cNvSpPr>
              <p:nvPr/>
            </p:nvSpPr>
            <p:spPr bwMode="auto">
              <a:xfrm rot="21062100">
                <a:off x="7491001" y="2370791"/>
                <a:ext cx="353334" cy="263423"/>
              </a:xfrm>
              <a:custGeom>
                <a:avLst/>
                <a:gdLst/>
                <a:ahLst/>
                <a:cxnLst>
                  <a:cxn ang="0">
                    <a:pos x="0" y="1821"/>
                  </a:cxn>
                  <a:cxn ang="0">
                    <a:pos x="3359" y="1477"/>
                  </a:cxn>
                  <a:cxn ang="0">
                    <a:pos x="3311" y="1435"/>
                  </a:cxn>
                  <a:cxn ang="0">
                    <a:pos x="3208" y="1355"/>
                  </a:cxn>
                  <a:cxn ang="0">
                    <a:pos x="3072" y="1253"/>
                  </a:cxn>
                  <a:cxn ang="0">
                    <a:pos x="2952" y="1169"/>
                  </a:cxn>
                  <a:cxn ang="0">
                    <a:pos x="2812" y="1074"/>
                  </a:cxn>
                  <a:cxn ang="0">
                    <a:pos x="2652" y="971"/>
                  </a:cxn>
                  <a:cxn ang="0">
                    <a:pos x="2472" y="861"/>
                  </a:cxn>
                  <a:cxn ang="0">
                    <a:pos x="2274" y="746"/>
                  </a:cxn>
                  <a:cxn ang="0">
                    <a:pos x="2056" y="629"/>
                  </a:cxn>
                  <a:cxn ang="0">
                    <a:pos x="1822" y="509"/>
                  </a:cxn>
                  <a:cxn ang="0">
                    <a:pos x="1571" y="392"/>
                  </a:cxn>
                  <a:cxn ang="0">
                    <a:pos x="1304" y="278"/>
                  </a:cxn>
                  <a:cxn ang="0">
                    <a:pos x="1022" y="168"/>
                  </a:cxn>
                  <a:cxn ang="0">
                    <a:pos x="726" y="66"/>
                  </a:cxn>
                  <a:cxn ang="0">
                    <a:pos x="514" y="0"/>
                  </a:cxn>
                  <a:cxn ang="0">
                    <a:pos x="597" y="151"/>
                  </a:cxn>
                  <a:cxn ang="0">
                    <a:pos x="861" y="238"/>
                  </a:cxn>
                  <a:cxn ang="0">
                    <a:pos x="1115" y="332"/>
                  </a:cxn>
                  <a:cxn ang="0">
                    <a:pos x="1357" y="430"/>
                  </a:cxn>
                  <a:cxn ang="0">
                    <a:pos x="1587" y="532"/>
                  </a:cxn>
                  <a:cxn ang="0">
                    <a:pos x="1804" y="635"/>
                  </a:cxn>
                  <a:cxn ang="0">
                    <a:pos x="2008" y="739"/>
                  </a:cxn>
                  <a:cxn ang="0">
                    <a:pos x="2199" y="842"/>
                  </a:cxn>
                  <a:cxn ang="0">
                    <a:pos x="2375" y="943"/>
                  </a:cxn>
                  <a:cxn ang="0">
                    <a:pos x="2537" y="1040"/>
                  </a:cxn>
                  <a:cxn ang="0">
                    <a:pos x="2683" y="1133"/>
                  </a:cxn>
                  <a:cxn ang="0">
                    <a:pos x="2814" y="1219"/>
                  </a:cxn>
                  <a:cxn ang="0">
                    <a:pos x="2928" y="1298"/>
                  </a:cxn>
                  <a:cxn ang="0">
                    <a:pos x="3106" y="1428"/>
                  </a:cxn>
                  <a:cxn ang="0">
                    <a:pos x="3213" y="1511"/>
                  </a:cxn>
                  <a:cxn ang="0">
                    <a:pos x="3188" y="1565"/>
                  </a:cxn>
                  <a:cxn ang="0">
                    <a:pos x="3145" y="1663"/>
                  </a:cxn>
                  <a:cxn ang="0">
                    <a:pos x="3089" y="1791"/>
                  </a:cxn>
                  <a:cxn ang="0">
                    <a:pos x="3026" y="1934"/>
                  </a:cxn>
                  <a:cxn ang="0">
                    <a:pos x="2962" y="2077"/>
                  </a:cxn>
                  <a:cxn ang="0">
                    <a:pos x="2905" y="2206"/>
                  </a:cxn>
                  <a:cxn ang="0">
                    <a:pos x="2860" y="2306"/>
                  </a:cxn>
                  <a:cxn ang="0">
                    <a:pos x="2836" y="2361"/>
                  </a:cxn>
                  <a:cxn ang="0">
                    <a:pos x="2699" y="2329"/>
                  </a:cxn>
                  <a:cxn ang="0">
                    <a:pos x="2394" y="2258"/>
                  </a:cxn>
                  <a:cxn ang="0">
                    <a:pos x="1976" y="2160"/>
                  </a:cxn>
                  <a:cxn ang="0">
                    <a:pos x="1501" y="2049"/>
                  </a:cxn>
                  <a:cxn ang="0">
                    <a:pos x="1025" y="1938"/>
                  </a:cxn>
                  <a:cxn ang="0">
                    <a:pos x="605" y="1839"/>
                  </a:cxn>
                  <a:cxn ang="0">
                    <a:pos x="294" y="1767"/>
                  </a:cxn>
                  <a:cxn ang="0">
                    <a:pos x="150" y="1732"/>
                  </a:cxn>
                  <a:cxn ang="0">
                    <a:pos x="176" y="1638"/>
                  </a:cxn>
                  <a:cxn ang="0">
                    <a:pos x="227" y="1455"/>
                  </a:cxn>
                  <a:cxn ang="0">
                    <a:pos x="296" y="1214"/>
                  </a:cxn>
                  <a:cxn ang="0">
                    <a:pos x="373" y="942"/>
                  </a:cxn>
                  <a:cxn ang="0">
                    <a:pos x="449" y="670"/>
                  </a:cxn>
                  <a:cxn ang="0">
                    <a:pos x="518" y="428"/>
                  </a:cxn>
                  <a:cxn ang="0">
                    <a:pos x="570" y="246"/>
                  </a:cxn>
                  <a:cxn ang="0">
                    <a:pos x="597" y="151"/>
                  </a:cxn>
                </a:cxnLst>
                <a:rect l="0" t="0" r="r" b="b"/>
                <a:pathLst>
                  <a:path w="3359" h="2501">
                    <a:moveTo>
                      <a:pt x="497" y="58"/>
                    </a:moveTo>
                    <a:lnTo>
                      <a:pt x="0" y="1821"/>
                    </a:lnTo>
                    <a:lnTo>
                      <a:pt x="2905" y="2501"/>
                    </a:lnTo>
                    <a:lnTo>
                      <a:pt x="3359" y="1477"/>
                    </a:lnTo>
                    <a:lnTo>
                      <a:pt x="3325" y="1448"/>
                    </a:lnTo>
                    <a:lnTo>
                      <a:pt x="3311" y="1435"/>
                    </a:lnTo>
                    <a:lnTo>
                      <a:pt x="3271" y="1404"/>
                    </a:lnTo>
                    <a:lnTo>
                      <a:pt x="3208" y="1355"/>
                    </a:lnTo>
                    <a:lnTo>
                      <a:pt x="3123" y="1290"/>
                    </a:lnTo>
                    <a:lnTo>
                      <a:pt x="3072" y="1253"/>
                    </a:lnTo>
                    <a:lnTo>
                      <a:pt x="3015" y="1212"/>
                    </a:lnTo>
                    <a:lnTo>
                      <a:pt x="2952" y="1169"/>
                    </a:lnTo>
                    <a:lnTo>
                      <a:pt x="2885" y="1123"/>
                    </a:lnTo>
                    <a:lnTo>
                      <a:pt x="2812" y="1074"/>
                    </a:lnTo>
                    <a:lnTo>
                      <a:pt x="2735" y="1024"/>
                    </a:lnTo>
                    <a:lnTo>
                      <a:pt x="2652" y="971"/>
                    </a:lnTo>
                    <a:lnTo>
                      <a:pt x="2565" y="916"/>
                    </a:lnTo>
                    <a:lnTo>
                      <a:pt x="2472" y="861"/>
                    </a:lnTo>
                    <a:lnTo>
                      <a:pt x="2375" y="804"/>
                    </a:lnTo>
                    <a:lnTo>
                      <a:pt x="2274" y="746"/>
                    </a:lnTo>
                    <a:lnTo>
                      <a:pt x="2167" y="687"/>
                    </a:lnTo>
                    <a:lnTo>
                      <a:pt x="2056" y="629"/>
                    </a:lnTo>
                    <a:lnTo>
                      <a:pt x="1941" y="569"/>
                    </a:lnTo>
                    <a:lnTo>
                      <a:pt x="1822" y="509"/>
                    </a:lnTo>
                    <a:lnTo>
                      <a:pt x="1699" y="451"/>
                    </a:lnTo>
                    <a:lnTo>
                      <a:pt x="1571" y="392"/>
                    </a:lnTo>
                    <a:lnTo>
                      <a:pt x="1439" y="334"/>
                    </a:lnTo>
                    <a:lnTo>
                      <a:pt x="1304" y="278"/>
                    </a:lnTo>
                    <a:lnTo>
                      <a:pt x="1165" y="223"/>
                    </a:lnTo>
                    <a:lnTo>
                      <a:pt x="1022" y="168"/>
                    </a:lnTo>
                    <a:lnTo>
                      <a:pt x="876" y="116"/>
                    </a:lnTo>
                    <a:lnTo>
                      <a:pt x="726" y="66"/>
                    </a:lnTo>
                    <a:lnTo>
                      <a:pt x="573" y="18"/>
                    </a:lnTo>
                    <a:lnTo>
                      <a:pt x="514" y="0"/>
                    </a:lnTo>
                    <a:lnTo>
                      <a:pt x="497" y="58"/>
                    </a:lnTo>
                    <a:close/>
                    <a:moveTo>
                      <a:pt x="597" y="151"/>
                    </a:moveTo>
                    <a:lnTo>
                      <a:pt x="730" y="194"/>
                    </a:lnTo>
                    <a:lnTo>
                      <a:pt x="861" y="238"/>
                    </a:lnTo>
                    <a:lnTo>
                      <a:pt x="989" y="284"/>
                    </a:lnTo>
                    <a:lnTo>
                      <a:pt x="1115" y="332"/>
                    </a:lnTo>
                    <a:lnTo>
                      <a:pt x="1237" y="380"/>
                    </a:lnTo>
                    <a:lnTo>
                      <a:pt x="1357" y="430"/>
                    </a:lnTo>
                    <a:lnTo>
                      <a:pt x="1474" y="480"/>
                    </a:lnTo>
                    <a:lnTo>
                      <a:pt x="1587" y="532"/>
                    </a:lnTo>
                    <a:lnTo>
                      <a:pt x="1696" y="583"/>
                    </a:lnTo>
                    <a:lnTo>
                      <a:pt x="1804" y="635"/>
                    </a:lnTo>
                    <a:lnTo>
                      <a:pt x="1908" y="687"/>
                    </a:lnTo>
                    <a:lnTo>
                      <a:pt x="2008" y="739"/>
                    </a:lnTo>
                    <a:lnTo>
                      <a:pt x="2105" y="790"/>
                    </a:lnTo>
                    <a:lnTo>
                      <a:pt x="2199" y="842"/>
                    </a:lnTo>
                    <a:lnTo>
                      <a:pt x="2289" y="893"/>
                    </a:lnTo>
                    <a:lnTo>
                      <a:pt x="2375" y="943"/>
                    </a:lnTo>
                    <a:lnTo>
                      <a:pt x="2458" y="992"/>
                    </a:lnTo>
                    <a:lnTo>
                      <a:pt x="2537" y="1040"/>
                    </a:lnTo>
                    <a:lnTo>
                      <a:pt x="2612" y="1088"/>
                    </a:lnTo>
                    <a:lnTo>
                      <a:pt x="2683" y="1133"/>
                    </a:lnTo>
                    <a:lnTo>
                      <a:pt x="2751" y="1177"/>
                    </a:lnTo>
                    <a:lnTo>
                      <a:pt x="2814" y="1219"/>
                    </a:lnTo>
                    <a:lnTo>
                      <a:pt x="2873" y="1259"/>
                    </a:lnTo>
                    <a:lnTo>
                      <a:pt x="2928" y="1298"/>
                    </a:lnTo>
                    <a:lnTo>
                      <a:pt x="3026" y="1368"/>
                    </a:lnTo>
                    <a:lnTo>
                      <a:pt x="3106" y="1428"/>
                    </a:lnTo>
                    <a:lnTo>
                      <a:pt x="3168" y="1476"/>
                    </a:lnTo>
                    <a:lnTo>
                      <a:pt x="3213" y="1511"/>
                    </a:lnTo>
                    <a:lnTo>
                      <a:pt x="3203" y="1531"/>
                    </a:lnTo>
                    <a:lnTo>
                      <a:pt x="3188" y="1565"/>
                    </a:lnTo>
                    <a:lnTo>
                      <a:pt x="3169" y="1609"/>
                    </a:lnTo>
                    <a:lnTo>
                      <a:pt x="3145" y="1663"/>
                    </a:lnTo>
                    <a:lnTo>
                      <a:pt x="3118" y="1724"/>
                    </a:lnTo>
                    <a:lnTo>
                      <a:pt x="3089" y="1791"/>
                    </a:lnTo>
                    <a:lnTo>
                      <a:pt x="3057" y="1861"/>
                    </a:lnTo>
                    <a:lnTo>
                      <a:pt x="3026" y="1934"/>
                    </a:lnTo>
                    <a:lnTo>
                      <a:pt x="2993" y="2006"/>
                    </a:lnTo>
                    <a:lnTo>
                      <a:pt x="2962" y="2077"/>
                    </a:lnTo>
                    <a:lnTo>
                      <a:pt x="2932" y="2144"/>
                    </a:lnTo>
                    <a:lnTo>
                      <a:pt x="2905" y="2206"/>
                    </a:lnTo>
                    <a:lnTo>
                      <a:pt x="2881" y="2260"/>
                    </a:lnTo>
                    <a:lnTo>
                      <a:pt x="2860" y="2306"/>
                    </a:lnTo>
                    <a:lnTo>
                      <a:pt x="2846" y="2340"/>
                    </a:lnTo>
                    <a:lnTo>
                      <a:pt x="2836" y="2361"/>
                    </a:lnTo>
                    <a:lnTo>
                      <a:pt x="2792" y="2352"/>
                    </a:lnTo>
                    <a:lnTo>
                      <a:pt x="2699" y="2329"/>
                    </a:lnTo>
                    <a:lnTo>
                      <a:pt x="2564" y="2298"/>
                    </a:lnTo>
                    <a:lnTo>
                      <a:pt x="2394" y="2258"/>
                    </a:lnTo>
                    <a:lnTo>
                      <a:pt x="2196" y="2212"/>
                    </a:lnTo>
                    <a:lnTo>
                      <a:pt x="1976" y="2160"/>
                    </a:lnTo>
                    <a:lnTo>
                      <a:pt x="1742" y="2105"/>
                    </a:lnTo>
                    <a:lnTo>
                      <a:pt x="1501" y="2049"/>
                    </a:lnTo>
                    <a:lnTo>
                      <a:pt x="1260" y="1992"/>
                    </a:lnTo>
                    <a:lnTo>
                      <a:pt x="1025" y="1938"/>
                    </a:lnTo>
                    <a:lnTo>
                      <a:pt x="805" y="1886"/>
                    </a:lnTo>
                    <a:lnTo>
                      <a:pt x="605" y="1839"/>
                    </a:lnTo>
                    <a:lnTo>
                      <a:pt x="432" y="1799"/>
                    </a:lnTo>
                    <a:lnTo>
                      <a:pt x="294" y="1767"/>
                    </a:lnTo>
                    <a:lnTo>
                      <a:pt x="198" y="1744"/>
                    </a:lnTo>
                    <a:lnTo>
                      <a:pt x="150" y="1732"/>
                    </a:lnTo>
                    <a:lnTo>
                      <a:pt x="159" y="1698"/>
                    </a:lnTo>
                    <a:lnTo>
                      <a:pt x="176" y="1638"/>
                    </a:lnTo>
                    <a:lnTo>
                      <a:pt x="200" y="1556"/>
                    </a:lnTo>
                    <a:lnTo>
                      <a:pt x="227" y="1455"/>
                    </a:lnTo>
                    <a:lnTo>
                      <a:pt x="260" y="1339"/>
                    </a:lnTo>
                    <a:lnTo>
                      <a:pt x="296" y="1214"/>
                    </a:lnTo>
                    <a:lnTo>
                      <a:pt x="334" y="1079"/>
                    </a:lnTo>
                    <a:lnTo>
                      <a:pt x="373" y="942"/>
                    </a:lnTo>
                    <a:lnTo>
                      <a:pt x="412" y="804"/>
                    </a:lnTo>
                    <a:lnTo>
                      <a:pt x="449" y="670"/>
                    </a:lnTo>
                    <a:lnTo>
                      <a:pt x="486" y="544"/>
                    </a:lnTo>
                    <a:lnTo>
                      <a:pt x="518" y="428"/>
                    </a:lnTo>
                    <a:lnTo>
                      <a:pt x="546" y="328"/>
                    </a:lnTo>
                    <a:lnTo>
                      <a:pt x="570" y="246"/>
                    </a:lnTo>
                    <a:lnTo>
                      <a:pt x="587" y="185"/>
                    </a:lnTo>
                    <a:lnTo>
                      <a:pt x="597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2" name="Freeform 774"/>
              <p:cNvSpPr>
                <a:spLocks/>
              </p:cNvSpPr>
              <p:nvPr/>
            </p:nvSpPr>
            <p:spPr bwMode="auto">
              <a:xfrm rot="21062100">
                <a:off x="7285505" y="2502497"/>
                <a:ext cx="96221" cy="127768"/>
              </a:xfrm>
              <a:custGeom>
                <a:avLst/>
                <a:gdLst/>
                <a:ahLst/>
                <a:cxnLst>
                  <a:cxn ang="0">
                    <a:pos x="12" y="931"/>
                  </a:cxn>
                  <a:cxn ang="0">
                    <a:pos x="27" y="976"/>
                  </a:cxn>
                  <a:cxn ang="0">
                    <a:pos x="48" y="1020"/>
                  </a:cxn>
                  <a:cxn ang="0">
                    <a:pos x="74" y="1060"/>
                  </a:cxn>
                  <a:cxn ang="0">
                    <a:pos x="105" y="1096"/>
                  </a:cxn>
                  <a:cxn ang="0">
                    <a:pos x="140" y="1129"/>
                  </a:cxn>
                  <a:cxn ang="0">
                    <a:pos x="179" y="1157"/>
                  </a:cxn>
                  <a:cxn ang="0">
                    <a:pos x="220" y="1181"/>
                  </a:cxn>
                  <a:cxn ang="0">
                    <a:pos x="264" y="1199"/>
                  </a:cxn>
                  <a:cxn ang="0">
                    <a:pos x="309" y="1212"/>
                  </a:cxn>
                  <a:cxn ang="0">
                    <a:pos x="355" y="1221"/>
                  </a:cxn>
                  <a:cxn ang="0">
                    <a:pos x="400" y="1222"/>
                  </a:cxn>
                  <a:cxn ang="0">
                    <a:pos x="446" y="1216"/>
                  </a:cxn>
                  <a:cxn ang="0">
                    <a:pos x="491" y="1206"/>
                  </a:cxn>
                  <a:cxn ang="0">
                    <a:pos x="534" y="1186"/>
                  </a:cxn>
                  <a:cxn ang="0">
                    <a:pos x="573" y="1160"/>
                  </a:cxn>
                  <a:cxn ang="0">
                    <a:pos x="608" y="1129"/>
                  </a:cxn>
                  <a:cxn ang="0">
                    <a:pos x="640" y="1092"/>
                  </a:cxn>
                  <a:cxn ang="0">
                    <a:pos x="673" y="1049"/>
                  </a:cxn>
                  <a:cxn ang="0">
                    <a:pos x="705" y="1000"/>
                  </a:cxn>
                  <a:cxn ang="0">
                    <a:pos x="734" y="946"/>
                  </a:cxn>
                  <a:cxn ang="0">
                    <a:pos x="763" y="888"/>
                  </a:cxn>
                  <a:cxn ang="0">
                    <a:pos x="791" y="828"/>
                  </a:cxn>
                  <a:cxn ang="0">
                    <a:pos x="815" y="766"/>
                  </a:cxn>
                  <a:cxn ang="0">
                    <a:pos x="839" y="701"/>
                  </a:cxn>
                  <a:cxn ang="0">
                    <a:pos x="860" y="637"/>
                  </a:cxn>
                  <a:cxn ang="0">
                    <a:pos x="877" y="573"/>
                  </a:cxn>
                  <a:cxn ang="0">
                    <a:pos x="892" y="510"/>
                  </a:cxn>
                  <a:cxn ang="0">
                    <a:pos x="904" y="449"/>
                  </a:cxn>
                  <a:cxn ang="0">
                    <a:pos x="911" y="390"/>
                  </a:cxn>
                  <a:cxn ang="0">
                    <a:pos x="915" y="337"/>
                  </a:cxn>
                  <a:cxn ang="0">
                    <a:pos x="915" y="287"/>
                  </a:cxn>
                  <a:cxn ang="0">
                    <a:pos x="907" y="232"/>
                  </a:cxn>
                  <a:cxn ang="0">
                    <a:pos x="889" y="172"/>
                  </a:cxn>
                  <a:cxn ang="0">
                    <a:pos x="862" y="123"/>
                  </a:cxn>
                  <a:cxn ang="0">
                    <a:pos x="829" y="81"/>
                  </a:cxn>
                  <a:cxn ang="0">
                    <a:pos x="789" y="49"/>
                  </a:cxn>
                  <a:cxn ang="0">
                    <a:pos x="744" y="26"/>
                  </a:cxn>
                  <a:cxn ang="0">
                    <a:pos x="695" y="10"/>
                  </a:cxn>
                  <a:cxn ang="0">
                    <a:pos x="643" y="1"/>
                  </a:cxn>
                  <a:cxn ang="0">
                    <a:pos x="589" y="0"/>
                  </a:cxn>
                  <a:cxn ang="0">
                    <a:pos x="534" y="6"/>
                  </a:cxn>
                  <a:cxn ang="0">
                    <a:pos x="479" y="19"/>
                  </a:cxn>
                  <a:cxn ang="0">
                    <a:pos x="425" y="37"/>
                  </a:cxn>
                  <a:cxn ang="0">
                    <a:pos x="374" y="61"/>
                  </a:cxn>
                  <a:cxn ang="0">
                    <a:pos x="326" y="91"/>
                  </a:cxn>
                  <a:cxn ang="0">
                    <a:pos x="282" y="126"/>
                  </a:cxn>
                  <a:cxn ang="0">
                    <a:pos x="244" y="167"/>
                  </a:cxn>
                  <a:cxn ang="0">
                    <a:pos x="202" y="224"/>
                  </a:cxn>
                  <a:cxn ang="0">
                    <a:pos x="153" y="304"/>
                  </a:cxn>
                  <a:cxn ang="0">
                    <a:pos x="108" y="390"/>
                  </a:cxn>
                  <a:cxn ang="0">
                    <a:pos x="69" y="482"/>
                  </a:cxn>
                  <a:cxn ang="0">
                    <a:pos x="44" y="553"/>
                  </a:cxn>
                  <a:cxn ang="0">
                    <a:pos x="30" y="601"/>
                  </a:cxn>
                  <a:cxn ang="0">
                    <a:pos x="19" y="649"/>
                  </a:cxn>
                  <a:cxn ang="0">
                    <a:pos x="10" y="697"/>
                  </a:cxn>
                  <a:cxn ang="0">
                    <a:pos x="4" y="745"/>
                  </a:cxn>
                  <a:cxn ang="0">
                    <a:pos x="0" y="792"/>
                  </a:cxn>
                  <a:cxn ang="0">
                    <a:pos x="0" y="839"/>
                  </a:cxn>
                  <a:cxn ang="0">
                    <a:pos x="5" y="885"/>
                  </a:cxn>
                </a:cxnLst>
                <a:rect l="0" t="0" r="r" b="b"/>
                <a:pathLst>
                  <a:path w="916" h="1222">
                    <a:moveTo>
                      <a:pt x="8" y="907"/>
                    </a:moveTo>
                    <a:lnTo>
                      <a:pt x="12" y="931"/>
                    </a:lnTo>
                    <a:lnTo>
                      <a:pt x="19" y="954"/>
                    </a:lnTo>
                    <a:lnTo>
                      <a:pt x="27" y="976"/>
                    </a:lnTo>
                    <a:lnTo>
                      <a:pt x="37" y="999"/>
                    </a:lnTo>
                    <a:lnTo>
                      <a:pt x="48" y="1020"/>
                    </a:lnTo>
                    <a:lnTo>
                      <a:pt x="60" y="1040"/>
                    </a:lnTo>
                    <a:lnTo>
                      <a:pt x="74" y="1060"/>
                    </a:lnTo>
                    <a:lnTo>
                      <a:pt x="89" y="1079"/>
                    </a:lnTo>
                    <a:lnTo>
                      <a:pt x="105" y="1096"/>
                    </a:lnTo>
                    <a:lnTo>
                      <a:pt x="122" y="1113"/>
                    </a:lnTo>
                    <a:lnTo>
                      <a:pt x="140" y="1129"/>
                    </a:lnTo>
                    <a:lnTo>
                      <a:pt x="159" y="1144"/>
                    </a:lnTo>
                    <a:lnTo>
                      <a:pt x="179" y="1157"/>
                    </a:lnTo>
                    <a:lnTo>
                      <a:pt x="199" y="1169"/>
                    </a:lnTo>
                    <a:lnTo>
                      <a:pt x="220" y="1181"/>
                    </a:lnTo>
                    <a:lnTo>
                      <a:pt x="241" y="1191"/>
                    </a:lnTo>
                    <a:lnTo>
                      <a:pt x="264" y="1199"/>
                    </a:lnTo>
                    <a:lnTo>
                      <a:pt x="286" y="1207"/>
                    </a:lnTo>
                    <a:lnTo>
                      <a:pt x="309" y="1212"/>
                    </a:lnTo>
                    <a:lnTo>
                      <a:pt x="332" y="1217"/>
                    </a:lnTo>
                    <a:lnTo>
                      <a:pt x="355" y="1221"/>
                    </a:lnTo>
                    <a:lnTo>
                      <a:pt x="378" y="1222"/>
                    </a:lnTo>
                    <a:lnTo>
                      <a:pt x="400" y="1222"/>
                    </a:lnTo>
                    <a:lnTo>
                      <a:pt x="424" y="1219"/>
                    </a:lnTo>
                    <a:lnTo>
                      <a:pt x="446" y="1216"/>
                    </a:lnTo>
                    <a:lnTo>
                      <a:pt x="469" y="1212"/>
                    </a:lnTo>
                    <a:lnTo>
                      <a:pt x="491" y="1206"/>
                    </a:lnTo>
                    <a:lnTo>
                      <a:pt x="512" y="1197"/>
                    </a:lnTo>
                    <a:lnTo>
                      <a:pt x="534" y="1186"/>
                    </a:lnTo>
                    <a:lnTo>
                      <a:pt x="554" y="1175"/>
                    </a:lnTo>
                    <a:lnTo>
                      <a:pt x="573" y="1160"/>
                    </a:lnTo>
                    <a:lnTo>
                      <a:pt x="592" y="1144"/>
                    </a:lnTo>
                    <a:lnTo>
                      <a:pt x="608" y="1129"/>
                    </a:lnTo>
                    <a:lnTo>
                      <a:pt x="624" y="1111"/>
                    </a:lnTo>
                    <a:lnTo>
                      <a:pt x="640" y="1092"/>
                    </a:lnTo>
                    <a:lnTo>
                      <a:pt x="656" y="1071"/>
                    </a:lnTo>
                    <a:lnTo>
                      <a:pt x="673" y="1049"/>
                    </a:lnTo>
                    <a:lnTo>
                      <a:pt x="689" y="1024"/>
                    </a:lnTo>
                    <a:lnTo>
                      <a:pt x="705" y="1000"/>
                    </a:lnTo>
                    <a:lnTo>
                      <a:pt x="719" y="973"/>
                    </a:lnTo>
                    <a:lnTo>
                      <a:pt x="734" y="946"/>
                    </a:lnTo>
                    <a:lnTo>
                      <a:pt x="749" y="918"/>
                    </a:lnTo>
                    <a:lnTo>
                      <a:pt x="763" y="888"/>
                    </a:lnTo>
                    <a:lnTo>
                      <a:pt x="777" y="858"/>
                    </a:lnTo>
                    <a:lnTo>
                      <a:pt x="791" y="828"/>
                    </a:lnTo>
                    <a:lnTo>
                      <a:pt x="804" y="796"/>
                    </a:lnTo>
                    <a:lnTo>
                      <a:pt x="815" y="766"/>
                    </a:lnTo>
                    <a:lnTo>
                      <a:pt x="828" y="734"/>
                    </a:lnTo>
                    <a:lnTo>
                      <a:pt x="839" y="701"/>
                    </a:lnTo>
                    <a:lnTo>
                      <a:pt x="850" y="669"/>
                    </a:lnTo>
                    <a:lnTo>
                      <a:pt x="860" y="637"/>
                    </a:lnTo>
                    <a:lnTo>
                      <a:pt x="869" y="605"/>
                    </a:lnTo>
                    <a:lnTo>
                      <a:pt x="877" y="573"/>
                    </a:lnTo>
                    <a:lnTo>
                      <a:pt x="886" y="541"/>
                    </a:lnTo>
                    <a:lnTo>
                      <a:pt x="892" y="510"/>
                    </a:lnTo>
                    <a:lnTo>
                      <a:pt x="899" y="479"/>
                    </a:lnTo>
                    <a:lnTo>
                      <a:pt x="904" y="449"/>
                    </a:lnTo>
                    <a:lnTo>
                      <a:pt x="908" y="419"/>
                    </a:lnTo>
                    <a:lnTo>
                      <a:pt x="911" y="390"/>
                    </a:lnTo>
                    <a:lnTo>
                      <a:pt x="914" y="364"/>
                    </a:lnTo>
                    <a:lnTo>
                      <a:pt x="915" y="337"/>
                    </a:lnTo>
                    <a:lnTo>
                      <a:pt x="916" y="312"/>
                    </a:lnTo>
                    <a:lnTo>
                      <a:pt x="915" y="287"/>
                    </a:lnTo>
                    <a:lnTo>
                      <a:pt x="913" y="265"/>
                    </a:lnTo>
                    <a:lnTo>
                      <a:pt x="907" y="232"/>
                    </a:lnTo>
                    <a:lnTo>
                      <a:pt x="899" y="201"/>
                    </a:lnTo>
                    <a:lnTo>
                      <a:pt x="889" y="172"/>
                    </a:lnTo>
                    <a:lnTo>
                      <a:pt x="876" y="146"/>
                    </a:lnTo>
                    <a:lnTo>
                      <a:pt x="862" y="123"/>
                    </a:lnTo>
                    <a:lnTo>
                      <a:pt x="846" y="102"/>
                    </a:lnTo>
                    <a:lnTo>
                      <a:pt x="829" y="81"/>
                    </a:lnTo>
                    <a:lnTo>
                      <a:pt x="810" y="64"/>
                    </a:lnTo>
                    <a:lnTo>
                      <a:pt x="789" y="49"/>
                    </a:lnTo>
                    <a:lnTo>
                      <a:pt x="767" y="37"/>
                    </a:lnTo>
                    <a:lnTo>
                      <a:pt x="744" y="26"/>
                    </a:lnTo>
                    <a:lnTo>
                      <a:pt x="721" y="16"/>
                    </a:lnTo>
                    <a:lnTo>
                      <a:pt x="695" y="10"/>
                    </a:lnTo>
                    <a:lnTo>
                      <a:pt x="669" y="5"/>
                    </a:lnTo>
                    <a:lnTo>
                      <a:pt x="643" y="1"/>
                    </a:lnTo>
                    <a:lnTo>
                      <a:pt x="616" y="0"/>
                    </a:lnTo>
                    <a:lnTo>
                      <a:pt x="589" y="0"/>
                    </a:lnTo>
                    <a:lnTo>
                      <a:pt x="562" y="3"/>
                    </a:lnTo>
                    <a:lnTo>
                      <a:pt x="534" y="6"/>
                    </a:lnTo>
                    <a:lnTo>
                      <a:pt x="506" y="11"/>
                    </a:lnTo>
                    <a:lnTo>
                      <a:pt x="479" y="19"/>
                    </a:lnTo>
                    <a:lnTo>
                      <a:pt x="452" y="27"/>
                    </a:lnTo>
                    <a:lnTo>
                      <a:pt x="425" y="37"/>
                    </a:lnTo>
                    <a:lnTo>
                      <a:pt x="399" y="48"/>
                    </a:lnTo>
                    <a:lnTo>
                      <a:pt x="374" y="61"/>
                    </a:lnTo>
                    <a:lnTo>
                      <a:pt x="349" y="76"/>
                    </a:lnTo>
                    <a:lnTo>
                      <a:pt x="326" y="91"/>
                    </a:lnTo>
                    <a:lnTo>
                      <a:pt x="303" y="108"/>
                    </a:lnTo>
                    <a:lnTo>
                      <a:pt x="282" y="126"/>
                    </a:lnTo>
                    <a:lnTo>
                      <a:pt x="262" y="145"/>
                    </a:lnTo>
                    <a:lnTo>
                      <a:pt x="244" y="167"/>
                    </a:lnTo>
                    <a:lnTo>
                      <a:pt x="227" y="188"/>
                    </a:lnTo>
                    <a:lnTo>
                      <a:pt x="202" y="224"/>
                    </a:lnTo>
                    <a:lnTo>
                      <a:pt x="177" y="263"/>
                    </a:lnTo>
                    <a:lnTo>
                      <a:pt x="153" y="304"/>
                    </a:lnTo>
                    <a:lnTo>
                      <a:pt x="131" y="346"/>
                    </a:lnTo>
                    <a:lnTo>
                      <a:pt x="108" y="390"/>
                    </a:lnTo>
                    <a:lnTo>
                      <a:pt x="88" y="435"/>
                    </a:lnTo>
                    <a:lnTo>
                      <a:pt x="69" y="482"/>
                    </a:lnTo>
                    <a:lnTo>
                      <a:pt x="53" y="529"/>
                    </a:lnTo>
                    <a:lnTo>
                      <a:pt x="44" y="553"/>
                    </a:lnTo>
                    <a:lnTo>
                      <a:pt x="37" y="577"/>
                    </a:lnTo>
                    <a:lnTo>
                      <a:pt x="30" y="601"/>
                    </a:lnTo>
                    <a:lnTo>
                      <a:pt x="24" y="625"/>
                    </a:lnTo>
                    <a:lnTo>
                      <a:pt x="19" y="649"/>
                    </a:lnTo>
                    <a:lnTo>
                      <a:pt x="14" y="674"/>
                    </a:lnTo>
                    <a:lnTo>
                      <a:pt x="10" y="697"/>
                    </a:lnTo>
                    <a:lnTo>
                      <a:pt x="7" y="722"/>
                    </a:lnTo>
                    <a:lnTo>
                      <a:pt x="4" y="745"/>
                    </a:lnTo>
                    <a:lnTo>
                      <a:pt x="1" y="769"/>
                    </a:lnTo>
                    <a:lnTo>
                      <a:pt x="0" y="792"/>
                    </a:lnTo>
                    <a:lnTo>
                      <a:pt x="0" y="816"/>
                    </a:lnTo>
                    <a:lnTo>
                      <a:pt x="0" y="839"/>
                    </a:lnTo>
                    <a:lnTo>
                      <a:pt x="3" y="862"/>
                    </a:lnTo>
                    <a:lnTo>
                      <a:pt x="5" y="885"/>
                    </a:lnTo>
                    <a:lnTo>
                      <a:pt x="8" y="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3" name="Freeform 775"/>
              <p:cNvSpPr>
                <a:spLocks noEditPoints="1"/>
              </p:cNvSpPr>
              <p:nvPr/>
            </p:nvSpPr>
            <p:spPr bwMode="auto">
              <a:xfrm rot="21062100">
                <a:off x="7277618" y="2494609"/>
                <a:ext cx="111995" cy="143542"/>
              </a:xfrm>
              <a:custGeom>
                <a:avLst/>
                <a:gdLst/>
                <a:ahLst/>
                <a:cxnLst>
                  <a:cxn ang="0">
                    <a:pos x="153" y="357"/>
                  </a:cxn>
                  <a:cxn ang="0">
                    <a:pos x="60" y="566"/>
                  </a:cxn>
                  <a:cxn ang="0">
                    <a:pos x="13" y="747"/>
                  </a:cxn>
                  <a:cxn ang="0">
                    <a:pos x="1" y="862"/>
                  </a:cxn>
                  <a:cxn ang="0">
                    <a:pos x="8" y="991"/>
                  </a:cxn>
                  <a:cxn ang="0">
                    <a:pos x="28" y="1062"/>
                  </a:cxn>
                  <a:cxn ang="0">
                    <a:pos x="75" y="1155"/>
                  </a:cxn>
                  <a:cxn ang="0">
                    <a:pos x="179" y="1267"/>
                  </a:cxn>
                  <a:cxn ang="0">
                    <a:pos x="287" y="1330"/>
                  </a:cxn>
                  <a:cxn ang="0">
                    <a:pos x="399" y="1361"/>
                  </a:cxn>
                  <a:cxn ang="0">
                    <a:pos x="531" y="1360"/>
                  </a:cxn>
                  <a:cxn ang="0">
                    <a:pos x="651" y="1315"/>
                  </a:cxn>
                  <a:cxn ang="0">
                    <a:pos x="749" y="1233"/>
                  </a:cxn>
                  <a:cxn ang="0">
                    <a:pos x="834" y="1114"/>
                  </a:cxn>
                  <a:cxn ang="0">
                    <a:pos x="913" y="963"/>
                  </a:cxn>
                  <a:cxn ang="0">
                    <a:pos x="979" y="796"/>
                  </a:cxn>
                  <a:cxn ang="0">
                    <a:pos x="1028" y="625"/>
                  </a:cxn>
                  <a:cxn ang="0">
                    <a:pos x="1056" y="466"/>
                  </a:cxn>
                  <a:cxn ang="0">
                    <a:pos x="1056" y="328"/>
                  </a:cxn>
                  <a:cxn ang="0">
                    <a:pos x="1015" y="191"/>
                  </a:cxn>
                  <a:cxn ang="0">
                    <a:pos x="934" y="87"/>
                  </a:cxn>
                  <a:cxn ang="0">
                    <a:pos x="818" y="21"/>
                  </a:cxn>
                  <a:cxn ang="0">
                    <a:pos x="717" y="1"/>
                  </a:cxn>
                  <a:cxn ang="0">
                    <a:pos x="621" y="4"/>
                  </a:cxn>
                  <a:cxn ang="0">
                    <a:pos x="526" y="23"/>
                  </a:cxn>
                  <a:cxn ang="0">
                    <a:pos x="433" y="60"/>
                  </a:cxn>
                  <a:cxn ang="0">
                    <a:pos x="349" y="110"/>
                  </a:cxn>
                  <a:cxn ang="0">
                    <a:pos x="276" y="174"/>
                  </a:cxn>
                  <a:cxn ang="0">
                    <a:pos x="343" y="1197"/>
                  </a:cxn>
                  <a:cxn ang="0">
                    <a:pos x="252" y="1140"/>
                  </a:cxn>
                  <a:cxn ang="0">
                    <a:pos x="185" y="1061"/>
                  </a:cxn>
                  <a:cxn ang="0">
                    <a:pos x="150" y="968"/>
                  </a:cxn>
                  <a:cxn ang="0">
                    <a:pos x="144" y="885"/>
                  </a:cxn>
                  <a:cxn ang="0">
                    <a:pos x="153" y="777"/>
                  </a:cxn>
                  <a:cxn ang="0">
                    <a:pos x="179" y="666"/>
                  </a:cxn>
                  <a:cxn ang="0">
                    <a:pos x="245" y="492"/>
                  </a:cxn>
                  <a:cxn ang="0">
                    <a:pos x="357" y="302"/>
                  </a:cxn>
                  <a:cxn ang="0">
                    <a:pos x="403" y="251"/>
                  </a:cxn>
                  <a:cxn ang="0">
                    <a:pos x="484" y="194"/>
                  </a:cxn>
                  <a:cxn ang="0">
                    <a:pos x="620" y="148"/>
                  </a:cxn>
                  <a:cxn ang="0">
                    <a:pos x="728" y="147"/>
                  </a:cxn>
                  <a:cxn ang="0">
                    <a:pos x="802" y="170"/>
                  </a:cxn>
                  <a:cxn ang="0">
                    <a:pos x="863" y="218"/>
                  </a:cxn>
                  <a:cxn ang="0">
                    <a:pos x="901" y="291"/>
                  </a:cxn>
                  <a:cxn ang="0">
                    <a:pos x="915" y="388"/>
                  </a:cxn>
                  <a:cxn ang="0">
                    <a:pos x="905" y="515"/>
                  </a:cxn>
                  <a:cxn ang="0">
                    <a:pos x="871" y="660"/>
                  </a:cxn>
                  <a:cxn ang="0">
                    <a:pos x="820" y="811"/>
                  </a:cxn>
                  <a:cxn ang="0">
                    <a:pos x="758" y="954"/>
                  </a:cxn>
                  <a:cxn ang="0">
                    <a:pos x="689" y="1075"/>
                  </a:cxn>
                  <a:cxn ang="0">
                    <a:pos x="616" y="1164"/>
                  </a:cxn>
                  <a:cxn ang="0">
                    <a:pos x="548" y="1206"/>
                  </a:cxn>
                  <a:cxn ang="0">
                    <a:pos x="468" y="1222"/>
                  </a:cxn>
                  <a:cxn ang="0">
                    <a:pos x="382" y="1210"/>
                  </a:cxn>
                </a:cxnLst>
                <a:rect l="0" t="0" r="r" b="b"/>
                <a:pathLst>
                  <a:path w="1059" h="1366">
                    <a:moveTo>
                      <a:pt x="241" y="218"/>
                    </a:moveTo>
                    <a:lnTo>
                      <a:pt x="219" y="249"/>
                    </a:lnTo>
                    <a:lnTo>
                      <a:pt x="196" y="283"/>
                    </a:lnTo>
                    <a:lnTo>
                      <a:pt x="175" y="320"/>
                    </a:lnTo>
                    <a:lnTo>
                      <a:pt x="153" y="357"/>
                    </a:lnTo>
                    <a:lnTo>
                      <a:pt x="132" y="396"/>
                    </a:lnTo>
                    <a:lnTo>
                      <a:pt x="113" y="437"/>
                    </a:lnTo>
                    <a:lnTo>
                      <a:pt x="94" y="478"/>
                    </a:lnTo>
                    <a:lnTo>
                      <a:pt x="77" y="522"/>
                    </a:lnTo>
                    <a:lnTo>
                      <a:pt x="60" y="566"/>
                    </a:lnTo>
                    <a:lnTo>
                      <a:pt x="45" y="611"/>
                    </a:lnTo>
                    <a:lnTo>
                      <a:pt x="32" y="655"/>
                    </a:lnTo>
                    <a:lnTo>
                      <a:pt x="21" y="701"/>
                    </a:lnTo>
                    <a:lnTo>
                      <a:pt x="17" y="725"/>
                    </a:lnTo>
                    <a:lnTo>
                      <a:pt x="13" y="747"/>
                    </a:lnTo>
                    <a:lnTo>
                      <a:pt x="8" y="770"/>
                    </a:lnTo>
                    <a:lnTo>
                      <a:pt x="5" y="793"/>
                    </a:lnTo>
                    <a:lnTo>
                      <a:pt x="3" y="816"/>
                    </a:lnTo>
                    <a:lnTo>
                      <a:pt x="2" y="840"/>
                    </a:lnTo>
                    <a:lnTo>
                      <a:pt x="1" y="862"/>
                    </a:lnTo>
                    <a:lnTo>
                      <a:pt x="0" y="884"/>
                    </a:lnTo>
                    <a:lnTo>
                      <a:pt x="1" y="911"/>
                    </a:lnTo>
                    <a:lnTo>
                      <a:pt x="2" y="938"/>
                    </a:lnTo>
                    <a:lnTo>
                      <a:pt x="5" y="964"/>
                    </a:lnTo>
                    <a:lnTo>
                      <a:pt x="8" y="991"/>
                    </a:lnTo>
                    <a:lnTo>
                      <a:pt x="12" y="1005"/>
                    </a:lnTo>
                    <a:lnTo>
                      <a:pt x="15" y="1020"/>
                    </a:lnTo>
                    <a:lnTo>
                      <a:pt x="18" y="1035"/>
                    </a:lnTo>
                    <a:lnTo>
                      <a:pt x="22" y="1048"/>
                    </a:lnTo>
                    <a:lnTo>
                      <a:pt x="28" y="1062"/>
                    </a:lnTo>
                    <a:lnTo>
                      <a:pt x="33" y="1076"/>
                    </a:lnTo>
                    <a:lnTo>
                      <a:pt x="38" y="1090"/>
                    </a:lnTo>
                    <a:lnTo>
                      <a:pt x="45" y="1104"/>
                    </a:lnTo>
                    <a:lnTo>
                      <a:pt x="58" y="1131"/>
                    </a:lnTo>
                    <a:lnTo>
                      <a:pt x="75" y="1155"/>
                    </a:lnTo>
                    <a:lnTo>
                      <a:pt x="93" y="1180"/>
                    </a:lnTo>
                    <a:lnTo>
                      <a:pt x="112" y="1203"/>
                    </a:lnTo>
                    <a:lnTo>
                      <a:pt x="133" y="1225"/>
                    </a:lnTo>
                    <a:lnTo>
                      <a:pt x="156" y="1247"/>
                    </a:lnTo>
                    <a:lnTo>
                      <a:pt x="179" y="1267"/>
                    </a:lnTo>
                    <a:lnTo>
                      <a:pt x="205" y="1285"/>
                    </a:lnTo>
                    <a:lnTo>
                      <a:pt x="230" y="1301"/>
                    </a:lnTo>
                    <a:lnTo>
                      <a:pt x="258" y="1316"/>
                    </a:lnTo>
                    <a:lnTo>
                      <a:pt x="273" y="1323"/>
                    </a:lnTo>
                    <a:lnTo>
                      <a:pt x="287" y="1330"/>
                    </a:lnTo>
                    <a:lnTo>
                      <a:pt x="302" y="1335"/>
                    </a:lnTo>
                    <a:lnTo>
                      <a:pt x="317" y="1340"/>
                    </a:lnTo>
                    <a:lnTo>
                      <a:pt x="344" y="1349"/>
                    </a:lnTo>
                    <a:lnTo>
                      <a:pt x="371" y="1356"/>
                    </a:lnTo>
                    <a:lnTo>
                      <a:pt x="399" y="1361"/>
                    </a:lnTo>
                    <a:lnTo>
                      <a:pt x="426" y="1364"/>
                    </a:lnTo>
                    <a:lnTo>
                      <a:pt x="452" y="1366"/>
                    </a:lnTo>
                    <a:lnTo>
                      <a:pt x="479" y="1365"/>
                    </a:lnTo>
                    <a:lnTo>
                      <a:pt x="504" y="1363"/>
                    </a:lnTo>
                    <a:lnTo>
                      <a:pt x="531" y="1360"/>
                    </a:lnTo>
                    <a:lnTo>
                      <a:pt x="556" y="1354"/>
                    </a:lnTo>
                    <a:lnTo>
                      <a:pt x="580" y="1347"/>
                    </a:lnTo>
                    <a:lnTo>
                      <a:pt x="605" y="1338"/>
                    </a:lnTo>
                    <a:lnTo>
                      <a:pt x="628" y="1328"/>
                    </a:lnTo>
                    <a:lnTo>
                      <a:pt x="651" y="1315"/>
                    </a:lnTo>
                    <a:lnTo>
                      <a:pt x="673" y="1301"/>
                    </a:lnTo>
                    <a:lnTo>
                      <a:pt x="693" y="1286"/>
                    </a:lnTo>
                    <a:lnTo>
                      <a:pt x="714" y="1269"/>
                    </a:lnTo>
                    <a:lnTo>
                      <a:pt x="732" y="1252"/>
                    </a:lnTo>
                    <a:lnTo>
                      <a:pt x="749" y="1233"/>
                    </a:lnTo>
                    <a:lnTo>
                      <a:pt x="766" y="1213"/>
                    </a:lnTo>
                    <a:lnTo>
                      <a:pt x="784" y="1190"/>
                    </a:lnTo>
                    <a:lnTo>
                      <a:pt x="801" y="1166"/>
                    </a:lnTo>
                    <a:lnTo>
                      <a:pt x="818" y="1140"/>
                    </a:lnTo>
                    <a:lnTo>
                      <a:pt x="834" y="1114"/>
                    </a:lnTo>
                    <a:lnTo>
                      <a:pt x="851" y="1086"/>
                    </a:lnTo>
                    <a:lnTo>
                      <a:pt x="867" y="1056"/>
                    </a:lnTo>
                    <a:lnTo>
                      <a:pt x="883" y="1026"/>
                    </a:lnTo>
                    <a:lnTo>
                      <a:pt x="898" y="995"/>
                    </a:lnTo>
                    <a:lnTo>
                      <a:pt x="913" y="963"/>
                    </a:lnTo>
                    <a:lnTo>
                      <a:pt x="928" y="931"/>
                    </a:lnTo>
                    <a:lnTo>
                      <a:pt x="942" y="898"/>
                    </a:lnTo>
                    <a:lnTo>
                      <a:pt x="955" y="864"/>
                    </a:lnTo>
                    <a:lnTo>
                      <a:pt x="967" y="830"/>
                    </a:lnTo>
                    <a:lnTo>
                      <a:pt x="979" y="796"/>
                    </a:lnTo>
                    <a:lnTo>
                      <a:pt x="991" y="762"/>
                    </a:lnTo>
                    <a:lnTo>
                      <a:pt x="1002" y="728"/>
                    </a:lnTo>
                    <a:lnTo>
                      <a:pt x="1011" y="694"/>
                    </a:lnTo>
                    <a:lnTo>
                      <a:pt x="1021" y="660"/>
                    </a:lnTo>
                    <a:lnTo>
                      <a:pt x="1028" y="625"/>
                    </a:lnTo>
                    <a:lnTo>
                      <a:pt x="1036" y="592"/>
                    </a:lnTo>
                    <a:lnTo>
                      <a:pt x="1042" y="559"/>
                    </a:lnTo>
                    <a:lnTo>
                      <a:pt x="1047" y="527"/>
                    </a:lnTo>
                    <a:lnTo>
                      <a:pt x="1052" y="495"/>
                    </a:lnTo>
                    <a:lnTo>
                      <a:pt x="1056" y="466"/>
                    </a:lnTo>
                    <a:lnTo>
                      <a:pt x="1058" y="436"/>
                    </a:lnTo>
                    <a:lnTo>
                      <a:pt x="1059" y="407"/>
                    </a:lnTo>
                    <a:lnTo>
                      <a:pt x="1059" y="379"/>
                    </a:lnTo>
                    <a:lnTo>
                      <a:pt x="1058" y="353"/>
                    </a:lnTo>
                    <a:lnTo>
                      <a:pt x="1056" y="328"/>
                    </a:lnTo>
                    <a:lnTo>
                      <a:pt x="1051" y="298"/>
                    </a:lnTo>
                    <a:lnTo>
                      <a:pt x="1044" y="270"/>
                    </a:lnTo>
                    <a:lnTo>
                      <a:pt x="1037" y="242"/>
                    </a:lnTo>
                    <a:lnTo>
                      <a:pt x="1027" y="216"/>
                    </a:lnTo>
                    <a:lnTo>
                      <a:pt x="1015" y="191"/>
                    </a:lnTo>
                    <a:lnTo>
                      <a:pt x="1003" y="167"/>
                    </a:lnTo>
                    <a:lnTo>
                      <a:pt x="988" y="145"/>
                    </a:lnTo>
                    <a:lnTo>
                      <a:pt x="972" y="125"/>
                    </a:lnTo>
                    <a:lnTo>
                      <a:pt x="954" y="104"/>
                    </a:lnTo>
                    <a:lnTo>
                      <a:pt x="934" y="87"/>
                    </a:lnTo>
                    <a:lnTo>
                      <a:pt x="914" y="70"/>
                    </a:lnTo>
                    <a:lnTo>
                      <a:pt x="892" y="55"/>
                    </a:lnTo>
                    <a:lnTo>
                      <a:pt x="868" y="43"/>
                    </a:lnTo>
                    <a:lnTo>
                      <a:pt x="844" y="31"/>
                    </a:lnTo>
                    <a:lnTo>
                      <a:pt x="818" y="21"/>
                    </a:lnTo>
                    <a:lnTo>
                      <a:pt x="790" y="14"/>
                    </a:lnTo>
                    <a:lnTo>
                      <a:pt x="772" y="10"/>
                    </a:lnTo>
                    <a:lnTo>
                      <a:pt x="754" y="6"/>
                    </a:lnTo>
                    <a:lnTo>
                      <a:pt x="736" y="3"/>
                    </a:lnTo>
                    <a:lnTo>
                      <a:pt x="717" y="1"/>
                    </a:lnTo>
                    <a:lnTo>
                      <a:pt x="698" y="1"/>
                    </a:lnTo>
                    <a:lnTo>
                      <a:pt x="678" y="0"/>
                    </a:lnTo>
                    <a:lnTo>
                      <a:pt x="659" y="1"/>
                    </a:lnTo>
                    <a:lnTo>
                      <a:pt x="640" y="2"/>
                    </a:lnTo>
                    <a:lnTo>
                      <a:pt x="621" y="4"/>
                    </a:lnTo>
                    <a:lnTo>
                      <a:pt x="602" y="6"/>
                    </a:lnTo>
                    <a:lnTo>
                      <a:pt x="582" y="10"/>
                    </a:lnTo>
                    <a:lnTo>
                      <a:pt x="563" y="14"/>
                    </a:lnTo>
                    <a:lnTo>
                      <a:pt x="544" y="18"/>
                    </a:lnTo>
                    <a:lnTo>
                      <a:pt x="526" y="23"/>
                    </a:lnTo>
                    <a:lnTo>
                      <a:pt x="507" y="30"/>
                    </a:lnTo>
                    <a:lnTo>
                      <a:pt x="487" y="36"/>
                    </a:lnTo>
                    <a:lnTo>
                      <a:pt x="469" y="44"/>
                    </a:lnTo>
                    <a:lnTo>
                      <a:pt x="451" y="51"/>
                    </a:lnTo>
                    <a:lnTo>
                      <a:pt x="433" y="60"/>
                    </a:lnTo>
                    <a:lnTo>
                      <a:pt x="416" y="68"/>
                    </a:lnTo>
                    <a:lnTo>
                      <a:pt x="399" y="78"/>
                    </a:lnTo>
                    <a:lnTo>
                      <a:pt x="382" y="88"/>
                    </a:lnTo>
                    <a:lnTo>
                      <a:pt x="365" y="99"/>
                    </a:lnTo>
                    <a:lnTo>
                      <a:pt x="349" y="110"/>
                    </a:lnTo>
                    <a:lnTo>
                      <a:pt x="334" y="122"/>
                    </a:lnTo>
                    <a:lnTo>
                      <a:pt x="319" y="134"/>
                    </a:lnTo>
                    <a:lnTo>
                      <a:pt x="304" y="147"/>
                    </a:lnTo>
                    <a:lnTo>
                      <a:pt x="290" y="160"/>
                    </a:lnTo>
                    <a:lnTo>
                      <a:pt x="276" y="174"/>
                    </a:lnTo>
                    <a:lnTo>
                      <a:pt x="264" y="189"/>
                    </a:lnTo>
                    <a:lnTo>
                      <a:pt x="252" y="202"/>
                    </a:lnTo>
                    <a:lnTo>
                      <a:pt x="241" y="218"/>
                    </a:lnTo>
                    <a:close/>
                    <a:moveTo>
                      <a:pt x="365" y="1205"/>
                    </a:moveTo>
                    <a:lnTo>
                      <a:pt x="343" y="1197"/>
                    </a:lnTo>
                    <a:lnTo>
                      <a:pt x="323" y="1188"/>
                    </a:lnTo>
                    <a:lnTo>
                      <a:pt x="304" y="1177"/>
                    </a:lnTo>
                    <a:lnTo>
                      <a:pt x="286" y="1166"/>
                    </a:lnTo>
                    <a:lnTo>
                      <a:pt x="269" y="1154"/>
                    </a:lnTo>
                    <a:lnTo>
                      <a:pt x="252" y="1140"/>
                    </a:lnTo>
                    <a:lnTo>
                      <a:pt x="237" y="1126"/>
                    </a:lnTo>
                    <a:lnTo>
                      <a:pt x="222" y="1111"/>
                    </a:lnTo>
                    <a:lnTo>
                      <a:pt x="208" y="1095"/>
                    </a:lnTo>
                    <a:lnTo>
                      <a:pt x="196" y="1078"/>
                    </a:lnTo>
                    <a:lnTo>
                      <a:pt x="185" y="1061"/>
                    </a:lnTo>
                    <a:lnTo>
                      <a:pt x="176" y="1043"/>
                    </a:lnTo>
                    <a:lnTo>
                      <a:pt x="167" y="1025"/>
                    </a:lnTo>
                    <a:lnTo>
                      <a:pt x="160" y="1006"/>
                    </a:lnTo>
                    <a:lnTo>
                      <a:pt x="155" y="987"/>
                    </a:lnTo>
                    <a:lnTo>
                      <a:pt x="150" y="968"/>
                    </a:lnTo>
                    <a:lnTo>
                      <a:pt x="150" y="968"/>
                    </a:lnTo>
                    <a:lnTo>
                      <a:pt x="148" y="947"/>
                    </a:lnTo>
                    <a:lnTo>
                      <a:pt x="146" y="927"/>
                    </a:lnTo>
                    <a:lnTo>
                      <a:pt x="145" y="906"/>
                    </a:lnTo>
                    <a:lnTo>
                      <a:pt x="144" y="885"/>
                    </a:lnTo>
                    <a:lnTo>
                      <a:pt x="145" y="864"/>
                    </a:lnTo>
                    <a:lnTo>
                      <a:pt x="146" y="843"/>
                    </a:lnTo>
                    <a:lnTo>
                      <a:pt x="147" y="820"/>
                    </a:lnTo>
                    <a:lnTo>
                      <a:pt x="150" y="799"/>
                    </a:lnTo>
                    <a:lnTo>
                      <a:pt x="153" y="777"/>
                    </a:lnTo>
                    <a:lnTo>
                      <a:pt x="157" y="755"/>
                    </a:lnTo>
                    <a:lnTo>
                      <a:pt x="162" y="733"/>
                    </a:lnTo>
                    <a:lnTo>
                      <a:pt x="166" y="711"/>
                    </a:lnTo>
                    <a:lnTo>
                      <a:pt x="173" y="688"/>
                    </a:lnTo>
                    <a:lnTo>
                      <a:pt x="179" y="666"/>
                    </a:lnTo>
                    <a:lnTo>
                      <a:pt x="185" y="645"/>
                    </a:lnTo>
                    <a:lnTo>
                      <a:pt x="193" y="622"/>
                    </a:lnTo>
                    <a:lnTo>
                      <a:pt x="209" y="579"/>
                    </a:lnTo>
                    <a:lnTo>
                      <a:pt x="226" y="535"/>
                    </a:lnTo>
                    <a:lnTo>
                      <a:pt x="245" y="492"/>
                    </a:lnTo>
                    <a:lnTo>
                      <a:pt x="267" y="452"/>
                    </a:lnTo>
                    <a:lnTo>
                      <a:pt x="288" y="411"/>
                    </a:lnTo>
                    <a:lnTo>
                      <a:pt x="310" y="373"/>
                    </a:lnTo>
                    <a:lnTo>
                      <a:pt x="334" y="337"/>
                    </a:lnTo>
                    <a:lnTo>
                      <a:pt x="357" y="302"/>
                    </a:lnTo>
                    <a:lnTo>
                      <a:pt x="366" y="291"/>
                    </a:lnTo>
                    <a:lnTo>
                      <a:pt x="374" y="280"/>
                    </a:lnTo>
                    <a:lnTo>
                      <a:pt x="383" y="271"/>
                    </a:lnTo>
                    <a:lnTo>
                      <a:pt x="393" y="260"/>
                    </a:lnTo>
                    <a:lnTo>
                      <a:pt x="403" y="251"/>
                    </a:lnTo>
                    <a:lnTo>
                      <a:pt x="414" y="242"/>
                    </a:lnTo>
                    <a:lnTo>
                      <a:pt x="424" y="233"/>
                    </a:lnTo>
                    <a:lnTo>
                      <a:pt x="436" y="225"/>
                    </a:lnTo>
                    <a:lnTo>
                      <a:pt x="460" y="209"/>
                    </a:lnTo>
                    <a:lnTo>
                      <a:pt x="484" y="194"/>
                    </a:lnTo>
                    <a:lnTo>
                      <a:pt x="510" y="181"/>
                    </a:lnTo>
                    <a:lnTo>
                      <a:pt x="536" y="170"/>
                    </a:lnTo>
                    <a:lnTo>
                      <a:pt x="564" y="161"/>
                    </a:lnTo>
                    <a:lnTo>
                      <a:pt x="592" y="154"/>
                    </a:lnTo>
                    <a:lnTo>
                      <a:pt x="620" y="148"/>
                    </a:lnTo>
                    <a:lnTo>
                      <a:pt x="647" y="145"/>
                    </a:lnTo>
                    <a:lnTo>
                      <a:pt x="675" y="144"/>
                    </a:lnTo>
                    <a:lnTo>
                      <a:pt x="702" y="145"/>
                    </a:lnTo>
                    <a:lnTo>
                      <a:pt x="716" y="146"/>
                    </a:lnTo>
                    <a:lnTo>
                      <a:pt x="728" y="147"/>
                    </a:lnTo>
                    <a:lnTo>
                      <a:pt x="742" y="150"/>
                    </a:lnTo>
                    <a:lnTo>
                      <a:pt x="755" y="152"/>
                    </a:lnTo>
                    <a:lnTo>
                      <a:pt x="771" y="158"/>
                    </a:lnTo>
                    <a:lnTo>
                      <a:pt x="787" y="163"/>
                    </a:lnTo>
                    <a:lnTo>
                      <a:pt x="802" y="170"/>
                    </a:lnTo>
                    <a:lnTo>
                      <a:pt x="816" y="178"/>
                    </a:lnTo>
                    <a:lnTo>
                      <a:pt x="830" y="186"/>
                    </a:lnTo>
                    <a:lnTo>
                      <a:pt x="842" y="196"/>
                    </a:lnTo>
                    <a:lnTo>
                      <a:pt x="853" y="207"/>
                    </a:lnTo>
                    <a:lnTo>
                      <a:pt x="863" y="218"/>
                    </a:lnTo>
                    <a:lnTo>
                      <a:pt x="873" y="231"/>
                    </a:lnTo>
                    <a:lnTo>
                      <a:pt x="881" y="245"/>
                    </a:lnTo>
                    <a:lnTo>
                      <a:pt x="889" y="259"/>
                    </a:lnTo>
                    <a:lnTo>
                      <a:pt x="896" y="275"/>
                    </a:lnTo>
                    <a:lnTo>
                      <a:pt x="901" y="291"/>
                    </a:lnTo>
                    <a:lnTo>
                      <a:pt x="906" y="308"/>
                    </a:lnTo>
                    <a:lnTo>
                      <a:pt x="910" y="326"/>
                    </a:lnTo>
                    <a:lnTo>
                      <a:pt x="913" y="345"/>
                    </a:lnTo>
                    <a:lnTo>
                      <a:pt x="914" y="367"/>
                    </a:lnTo>
                    <a:lnTo>
                      <a:pt x="915" y="388"/>
                    </a:lnTo>
                    <a:lnTo>
                      <a:pt x="915" y="411"/>
                    </a:lnTo>
                    <a:lnTo>
                      <a:pt x="914" y="436"/>
                    </a:lnTo>
                    <a:lnTo>
                      <a:pt x="912" y="461"/>
                    </a:lnTo>
                    <a:lnTo>
                      <a:pt x="909" y="487"/>
                    </a:lnTo>
                    <a:lnTo>
                      <a:pt x="905" y="515"/>
                    </a:lnTo>
                    <a:lnTo>
                      <a:pt x="899" y="542"/>
                    </a:lnTo>
                    <a:lnTo>
                      <a:pt x="893" y="571"/>
                    </a:lnTo>
                    <a:lnTo>
                      <a:pt x="886" y="600"/>
                    </a:lnTo>
                    <a:lnTo>
                      <a:pt x="879" y="630"/>
                    </a:lnTo>
                    <a:lnTo>
                      <a:pt x="871" y="660"/>
                    </a:lnTo>
                    <a:lnTo>
                      <a:pt x="862" y="689"/>
                    </a:lnTo>
                    <a:lnTo>
                      <a:pt x="852" y="720"/>
                    </a:lnTo>
                    <a:lnTo>
                      <a:pt x="843" y="750"/>
                    </a:lnTo>
                    <a:lnTo>
                      <a:pt x="832" y="781"/>
                    </a:lnTo>
                    <a:lnTo>
                      <a:pt x="820" y="811"/>
                    </a:lnTo>
                    <a:lnTo>
                      <a:pt x="810" y="841"/>
                    </a:lnTo>
                    <a:lnTo>
                      <a:pt x="797" y="869"/>
                    </a:lnTo>
                    <a:lnTo>
                      <a:pt x="784" y="898"/>
                    </a:lnTo>
                    <a:lnTo>
                      <a:pt x="771" y="926"/>
                    </a:lnTo>
                    <a:lnTo>
                      <a:pt x="758" y="954"/>
                    </a:lnTo>
                    <a:lnTo>
                      <a:pt x="745" y="980"/>
                    </a:lnTo>
                    <a:lnTo>
                      <a:pt x="731" y="1006"/>
                    </a:lnTo>
                    <a:lnTo>
                      <a:pt x="717" y="1030"/>
                    </a:lnTo>
                    <a:lnTo>
                      <a:pt x="703" y="1054"/>
                    </a:lnTo>
                    <a:lnTo>
                      <a:pt x="689" y="1075"/>
                    </a:lnTo>
                    <a:lnTo>
                      <a:pt x="674" y="1096"/>
                    </a:lnTo>
                    <a:lnTo>
                      <a:pt x="660" y="1116"/>
                    </a:lnTo>
                    <a:lnTo>
                      <a:pt x="645" y="1133"/>
                    </a:lnTo>
                    <a:lnTo>
                      <a:pt x="630" y="1149"/>
                    </a:lnTo>
                    <a:lnTo>
                      <a:pt x="616" y="1164"/>
                    </a:lnTo>
                    <a:lnTo>
                      <a:pt x="604" y="1174"/>
                    </a:lnTo>
                    <a:lnTo>
                      <a:pt x="591" y="1184"/>
                    </a:lnTo>
                    <a:lnTo>
                      <a:pt x="577" y="1192"/>
                    </a:lnTo>
                    <a:lnTo>
                      <a:pt x="563" y="1200"/>
                    </a:lnTo>
                    <a:lnTo>
                      <a:pt x="548" y="1206"/>
                    </a:lnTo>
                    <a:lnTo>
                      <a:pt x="533" y="1212"/>
                    </a:lnTo>
                    <a:lnTo>
                      <a:pt x="517" y="1216"/>
                    </a:lnTo>
                    <a:lnTo>
                      <a:pt x="501" y="1219"/>
                    </a:lnTo>
                    <a:lnTo>
                      <a:pt x="485" y="1221"/>
                    </a:lnTo>
                    <a:lnTo>
                      <a:pt x="468" y="1222"/>
                    </a:lnTo>
                    <a:lnTo>
                      <a:pt x="452" y="1222"/>
                    </a:lnTo>
                    <a:lnTo>
                      <a:pt x="435" y="1221"/>
                    </a:lnTo>
                    <a:lnTo>
                      <a:pt x="417" y="1218"/>
                    </a:lnTo>
                    <a:lnTo>
                      <a:pt x="400" y="1215"/>
                    </a:lnTo>
                    <a:lnTo>
                      <a:pt x="382" y="1210"/>
                    </a:lnTo>
                    <a:lnTo>
                      <a:pt x="365" y="1205"/>
                    </a:lnTo>
                    <a:close/>
                    <a:moveTo>
                      <a:pt x="8" y="991"/>
                    </a:moveTo>
                    <a:lnTo>
                      <a:pt x="8" y="991"/>
                    </a:lnTo>
                    <a:lnTo>
                      <a:pt x="8" y="9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4" name="Freeform 776"/>
              <p:cNvSpPr>
                <a:spLocks/>
              </p:cNvSpPr>
              <p:nvPr/>
            </p:nvSpPr>
            <p:spPr bwMode="auto">
              <a:xfrm rot="21062100">
                <a:off x="7399426" y="2785631"/>
                <a:ext cx="107262" cy="154583"/>
              </a:xfrm>
              <a:custGeom>
                <a:avLst/>
                <a:gdLst/>
                <a:ahLst/>
                <a:cxnLst>
                  <a:cxn ang="0">
                    <a:pos x="101" y="625"/>
                  </a:cxn>
                  <a:cxn ang="0">
                    <a:pos x="60" y="735"/>
                  </a:cxn>
                  <a:cxn ang="0">
                    <a:pos x="30" y="843"/>
                  </a:cxn>
                  <a:cxn ang="0">
                    <a:pos x="10" y="947"/>
                  </a:cxn>
                  <a:cxn ang="0">
                    <a:pos x="1" y="1046"/>
                  </a:cxn>
                  <a:cxn ang="0">
                    <a:pos x="2" y="1138"/>
                  </a:cxn>
                  <a:cxn ang="0">
                    <a:pos x="15" y="1222"/>
                  </a:cxn>
                  <a:cxn ang="0">
                    <a:pos x="37" y="1297"/>
                  </a:cxn>
                  <a:cxn ang="0">
                    <a:pos x="70" y="1361"/>
                  </a:cxn>
                  <a:cxn ang="0">
                    <a:pos x="113" y="1411"/>
                  </a:cxn>
                  <a:cxn ang="0">
                    <a:pos x="167" y="1447"/>
                  </a:cxn>
                  <a:cxn ang="0">
                    <a:pos x="229" y="1467"/>
                  </a:cxn>
                  <a:cxn ang="0">
                    <a:pos x="295" y="1469"/>
                  </a:cxn>
                  <a:cxn ang="0">
                    <a:pos x="366" y="1457"/>
                  </a:cxn>
                  <a:cxn ang="0">
                    <a:pos x="438" y="1428"/>
                  </a:cxn>
                  <a:cxn ang="0">
                    <a:pos x="512" y="1386"/>
                  </a:cxn>
                  <a:cxn ang="0">
                    <a:pos x="586" y="1330"/>
                  </a:cxn>
                  <a:cxn ang="0">
                    <a:pos x="658" y="1262"/>
                  </a:cxn>
                  <a:cxn ang="0">
                    <a:pos x="728" y="1182"/>
                  </a:cxn>
                  <a:cxn ang="0">
                    <a:pos x="794" y="1091"/>
                  </a:cxn>
                  <a:cxn ang="0">
                    <a:pos x="855" y="991"/>
                  </a:cxn>
                  <a:cxn ang="0">
                    <a:pos x="910" y="882"/>
                  </a:cxn>
                  <a:cxn ang="0">
                    <a:pos x="954" y="772"/>
                  </a:cxn>
                  <a:cxn ang="0">
                    <a:pos x="988" y="664"/>
                  </a:cxn>
                  <a:cxn ang="0">
                    <a:pos x="1011" y="558"/>
                  </a:cxn>
                  <a:cxn ang="0">
                    <a:pos x="1024" y="457"/>
                  </a:cxn>
                  <a:cxn ang="0">
                    <a:pos x="1026" y="362"/>
                  </a:cxn>
                  <a:cxn ang="0">
                    <a:pos x="1018" y="276"/>
                  </a:cxn>
                  <a:cxn ang="0">
                    <a:pos x="999" y="197"/>
                  </a:cxn>
                  <a:cxn ang="0">
                    <a:pos x="969" y="130"/>
                  </a:cxn>
                  <a:cxn ang="0">
                    <a:pos x="929" y="76"/>
                  </a:cxn>
                  <a:cxn ang="0">
                    <a:pos x="879" y="34"/>
                  </a:cxn>
                  <a:cxn ang="0">
                    <a:pos x="819" y="8"/>
                  </a:cxn>
                  <a:cxn ang="0">
                    <a:pos x="754" y="0"/>
                  </a:cxn>
                  <a:cxn ang="0">
                    <a:pos x="685" y="8"/>
                  </a:cxn>
                  <a:cxn ang="0">
                    <a:pos x="613" y="32"/>
                  </a:cxn>
                  <a:cxn ang="0">
                    <a:pos x="540" y="69"/>
                  </a:cxn>
                  <a:cxn ang="0">
                    <a:pos x="466" y="121"/>
                  </a:cxn>
                  <a:cxn ang="0">
                    <a:pos x="393" y="185"/>
                  </a:cxn>
                  <a:cxn ang="0">
                    <a:pos x="322" y="261"/>
                  </a:cxn>
                  <a:cxn ang="0">
                    <a:pos x="255" y="348"/>
                  </a:cxn>
                  <a:cxn ang="0">
                    <a:pos x="192" y="445"/>
                  </a:cxn>
                  <a:cxn ang="0">
                    <a:pos x="134" y="552"/>
                  </a:cxn>
                </a:cxnLst>
                <a:rect l="0" t="0" r="r" b="b"/>
                <a:pathLst>
                  <a:path w="1026" h="1470">
                    <a:moveTo>
                      <a:pt x="134" y="552"/>
                    </a:moveTo>
                    <a:lnTo>
                      <a:pt x="117" y="588"/>
                    </a:lnTo>
                    <a:lnTo>
                      <a:pt x="101" y="625"/>
                    </a:lnTo>
                    <a:lnTo>
                      <a:pt x="86" y="662"/>
                    </a:lnTo>
                    <a:lnTo>
                      <a:pt x="73" y="699"/>
                    </a:lnTo>
                    <a:lnTo>
                      <a:pt x="60" y="735"/>
                    </a:lnTo>
                    <a:lnTo>
                      <a:pt x="48" y="771"/>
                    </a:lnTo>
                    <a:lnTo>
                      <a:pt x="38" y="808"/>
                    </a:lnTo>
                    <a:lnTo>
                      <a:pt x="30" y="843"/>
                    </a:lnTo>
                    <a:lnTo>
                      <a:pt x="21" y="878"/>
                    </a:lnTo>
                    <a:lnTo>
                      <a:pt x="15" y="913"/>
                    </a:lnTo>
                    <a:lnTo>
                      <a:pt x="10" y="947"/>
                    </a:lnTo>
                    <a:lnTo>
                      <a:pt x="5" y="980"/>
                    </a:lnTo>
                    <a:lnTo>
                      <a:pt x="2" y="1013"/>
                    </a:lnTo>
                    <a:lnTo>
                      <a:pt x="1" y="1046"/>
                    </a:lnTo>
                    <a:lnTo>
                      <a:pt x="0" y="1077"/>
                    </a:lnTo>
                    <a:lnTo>
                      <a:pt x="1" y="1108"/>
                    </a:lnTo>
                    <a:lnTo>
                      <a:pt x="2" y="1138"/>
                    </a:lnTo>
                    <a:lnTo>
                      <a:pt x="5" y="1168"/>
                    </a:lnTo>
                    <a:lnTo>
                      <a:pt x="10" y="1196"/>
                    </a:lnTo>
                    <a:lnTo>
                      <a:pt x="15" y="1222"/>
                    </a:lnTo>
                    <a:lnTo>
                      <a:pt x="20" y="1249"/>
                    </a:lnTo>
                    <a:lnTo>
                      <a:pt x="29" y="1273"/>
                    </a:lnTo>
                    <a:lnTo>
                      <a:pt x="37" y="1297"/>
                    </a:lnTo>
                    <a:lnTo>
                      <a:pt x="47" y="1319"/>
                    </a:lnTo>
                    <a:lnTo>
                      <a:pt x="58" y="1340"/>
                    </a:lnTo>
                    <a:lnTo>
                      <a:pt x="70" y="1361"/>
                    </a:lnTo>
                    <a:lnTo>
                      <a:pt x="83" y="1379"/>
                    </a:lnTo>
                    <a:lnTo>
                      <a:pt x="98" y="1396"/>
                    </a:lnTo>
                    <a:lnTo>
                      <a:pt x="113" y="1411"/>
                    </a:lnTo>
                    <a:lnTo>
                      <a:pt x="130" y="1425"/>
                    </a:lnTo>
                    <a:lnTo>
                      <a:pt x="148" y="1436"/>
                    </a:lnTo>
                    <a:lnTo>
                      <a:pt x="167" y="1447"/>
                    </a:lnTo>
                    <a:lnTo>
                      <a:pt x="188" y="1456"/>
                    </a:lnTo>
                    <a:lnTo>
                      <a:pt x="208" y="1462"/>
                    </a:lnTo>
                    <a:lnTo>
                      <a:pt x="229" y="1467"/>
                    </a:lnTo>
                    <a:lnTo>
                      <a:pt x="251" y="1469"/>
                    </a:lnTo>
                    <a:lnTo>
                      <a:pt x="273" y="1470"/>
                    </a:lnTo>
                    <a:lnTo>
                      <a:pt x="295" y="1469"/>
                    </a:lnTo>
                    <a:lnTo>
                      <a:pt x="319" y="1467"/>
                    </a:lnTo>
                    <a:lnTo>
                      <a:pt x="341" y="1463"/>
                    </a:lnTo>
                    <a:lnTo>
                      <a:pt x="366" y="1457"/>
                    </a:lnTo>
                    <a:lnTo>
                      <a:pt x="389" y="1449"/>
                    </a:lnTo>
                    <a:lnTo>
                      <a:pt x="414" y="1440"/>
                    </a:lnTo>
                    <a:lnTo>
                      <a:pt x="438" y="1428"/>
                    </a:lnTo>
                    <a:lnTo>
                      <a:pt x="463" y="1416"/>
                    </a:lnTo>
                    <a:lnTo>
                      <a:pt x="488" y="1401"/>
                    </a:lnTo>
                    <a:lnTo>
                      <a:pt x="512" y="1386"/>
                    </a:lnTo>
                    <a:lnTo>
                      <a:pt x="537" y="1368"/>
                    </a:lnTo>
                    <a:lnTo>
                      <a:pt x="561" y="1350"/>
                    </a:lnTo>
                    <a:lnTo>
                      <a:pt x="586" y="1330"/>
                    </a:lnTo>
                    <a:lnTo>
                      <a:pt x="610" y="1308"/>
                    </a:lnTo>
                    <a:lnTo>
                      <a:pt x="634" y="1286"/>
                    </a:lnTo>
                    <a:lnTo>
                      <a:pt x="658" y="1262"/>
                    </a:lnTo>
                    <a:lnTo>
                      <a:pt x="682" y="1236"/>
                    </a:lnTo>
                    <a:lnTo>
                      <a:pt x="705" y="1209"/>
                    </a:lnTo>
                    <a:lnTo>
                      <a:pt x="728" y="1182"/>
                    </a:lnTo>
                    <a:lnTo>
                      <a:pt x="750" y="1153"/>
                    </a:lnTo>
                    <a:lnTo>
                      <a:pt x="772" y="1123"/>
                    </a:lnTo>
                    <a:lnTo>
                      <a:pt x="794" y="1091"/>
                    </a:lnTo>
                    <a:lnTo>
                      <a:pt x="815" y="1059"/>
                    </a:lnTo>
                    <a:lnTo>
                      <a:pt x="835" y="1026"/>
                    </a:lnTo>
                    <a:lnTo>
                      <a:pt x="855" y="991"/>
                    </a:lnTo>
                    <a:lnTo>
                      <a:pt x="874" y="956"/>
                    </a:lnTo>
                    <a:lnTo>
                      <a:pt x="892" y="920"/>
                    </a:lnTo>
                    <a:lnTo>
                      <a:pt x="910" y="882"/>
                    </a:lnTo>
                    <a:lnTo>
                      <a:pt x="926" y="846"/>
                    </a:lnTo>
                    <a:lnTo>
                      <a:pt x="941" y="809"/>
                    </a:lnTo>
                    <a:lnTo>
                      <a:pt x="954" y="772"/>
                    </a:lnTo>
                    <a:lnTo>
                      <a:pt x="967" y="736"/>
                    </a:lnTo>
                    <a:lnTo>
                      <a:pt x="978" y="700"/>
                    </a:lnTo>
                    <a:lnTo>
                      <a:pt x="988" y="664"/>
                    </a:lnTo>
                    <a:lnTo>
                      <a:pt x="997" y="628"/>
                    </a:lnTo>
                    <a:lnTo>
                      <a:pt x="1005" y="592"/>
                    </a:lnTo>
                    <a:lnTo>
                      <a:pt x="1011" y="558"/>
                    </a:lnTo>
                    <a:lnTo>
                      <a:pt x="1017" y="524"/>
                    </a:lnTo>
                    <a:lnTo>
                      <a:pt x="1021" y="490"/>
                    </a:lnTo>
                    <a:lnTo>
                      <a:pt x="1024" y="457"/>
                    </a:lnTo>
                    <a:lnTo>
                      <a:pt x="1026" y="425"/>
                    </a:lnTo>
                    <a:lnTo>
                      <a:pt x="1026" y="393"/>
                    </a:lnTo>
                    <a:lnTo>
                      <a:pt x="1026" y="362"/>
                    </a:lnTo>
                    <a:lnTo>
                      <a:pt x="1024" y="332"/>
                    </a:lnTo>
                    <a:lnTo>
                      <a:pt x="1021" y="304"/>
                    </a:lnTo>
                    <a:lnTo>
                      <a:pt x="1018" y="276"/>
                    </a:lnTo>
                    <a:lnTo>
                      <a:pt x="1012" y="248"/>
                    </a:lnTo>
                    <a:lnTo>
                      <a:pt x="1006" y="223"/>
                    </a:lnTo>
                    <a:lnTo>
                      <a:pt x="999" y="197"/>
                    </a:lnTo>
                    <a:lnTo>
                      <a:pt x="990" y="174"/>
                    </a:lnTo>
                    <a:lnTo>
                      <a:pt x="979" y="151"/>
                    </a:lnTo>
                    <a:lnTo>
                      <a:pt x="969" y="130"/>
                    </a:lnTo>
                    <a:lnTo>
                      <a:pt x="957" y="111"/>
                    </a:lnTo>
                    <a:lnTo>
                      <a:pt x="943" y="93"/>
                    </a:lnTo>
                    <a:lnTo>
                      <a:pt x="929" y="76"/>
                    </a:lnTo>
                    <a:lnTo>
                      <a:pt x="913" y="61"/>
                    </a:lnTo>
                    <a:lnTo>
                      <a:pt x="896" y="47"/>
                    </a:lnTo>
                    <a:lnTo>
                      <a:pt x="879" y="34"/>
                    </a:lnTo>
                    <a:lnTo>
                      <a:pt x="860" y="24"/>
                    </a:lnTo>
                    <a:lnTo>
                      <a:pt x="840" y="16"/>
                    </a:lnTo>
                    <a:lnTo>
                      <a:pt x="819" y="8"/>
                    </a:lnTo>
                    <a:lnTo>
                      <a:pt x="798" y="4"/>
                    </a:lnTo>
                    <a:lnTo>
                      <a:pt x="777" y="1"/>
                    </a:lnTo>
                    <a:lnTo>
                      <a:pt x="754" y="0"/>
                    </a:lnTo>
                    <a:lnTo>
                      <a:pt x="732" y="1"/>
                    </a:lnTo>
                    <a:lnTo>
                      <a:pt x="708" y="4"/>
                    </a:lnTo>
                    <a:lnTo>
                      <a:pt x="685" y="8"/>
                    </a:lnTo>
                    <a:lnTo>
                      <a:pt x="661" y="15"/>
                    </a:lnTo>
                    <a:lnTo>
                      <a:pt x="637" y="22"/>
                    </a:lnTo>
                    <a:lnTo>
                      <a:pt x="613" y="32"/>
                    </a:lnTo>
                    <a:lnTo>
                      <a:pt x="589" y="43"/>
                    </a:lnTo>
                    <a:lnTo>
                      <a:pt x="564" y="55"/>
                    </a:lnTo>
                    <a:lnTo>
                      <a:pt x="540" y="69"/>
                    </a:lnTo>
                    <a:lnTo>
                      <a:pt x="515" y="85"/>
                    </a:lnTo>
                    <a:lnTo>
                      <a:pt x="491" y="102"/>
                    </a:lnTo>
                    <a:lnTo>
                      <a:pt x="466" y="121"/>
                    </a:lnTo>
                    <a:lnTo>
                      <a:pt x="442" y="141"/>
                    </a:lnTo>
                    <a:lnTo>
                      <a:pt x="417" y="162"/>
                    </a:lnTo>
                    <a:lnTo>
                      <a:pt x="393" y="185"/>
                    </a:lnTo>
                    <a:lnTo>
                      <a:pt x="369" y="209"/>
                    </a:lnTo>
                    <a:lnTo>
                      <a:pt x="346" y="234"/>
                    </a:lnTo>
                    <a:lnTo>
                      <a:pt x="322" y="261"/>
                    </a:lnTo>
                    <a:lnTo>
                      <a:pt x="299" y="289"/>
                    </a:lnTo>
                    <a:lnTo>
                      <a:pt x="276" y="319"/>
                    </a:lnTo>
                    <a:lnTo>
                      <a:pt x="255" y="348"/>
                    </a:lnTo>
                    <a:lnTo>
                      <a:pt x="233" y="379"/>
                    </a:lnTo>
                    <a:lnTo>
                      <a:pt x="212" y="412"/>
                    </a:lnTo>
                    <a:lnTo>
                      <a:pt x="192" y="445"/>
                    </a:lnTo>
                    <a:lnTo>
                      <a:pt x="172" y="479"/>
                    </a:lnTo>
                    <a:lnTo>
                      <a:pt x="153" y="515"/>
                    </a:lnTo>
                    <a:lnTo>
                      <a:pt x="134" y="55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5" name="Freeform 777"/>
              <p:cNvSpPr>
                <a:spLocks/>
              </p:cNvSpPr>
              <p:nvPr/>
            </p:nvSpPr>
            <p:spPr bwMode="auto">
              <a:xfrm rot="21062100">
                <a:off x="6791718" y="2635807"/>
                <a:ext cx="301281" cy="83602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13" y="135"/>
                  </a:cxn>
                  <a:cxn ang="0">
                    <a:pos x="44" y="149"/>
                  </a:cxn>
                  <a:cxn ang="0">
                    <a:pos x="92" y="169"/>
                  </a:cxn>
                  <a:cxn ang="0">
                    <a:pos x="159" y="195"/>
                  </a:cxn>
                  <a:cxn ang="0">
                    <a:pos x="200" y="211"/>
                  </a:cxn>
                  <a:cxn ang="0">
                    <a:pos x="246" y="227"/>
                  </a:cxn>
                  <a:cxn ang="0">
                    <a:pos x="299" y="245"/>
                  </a:cxn>
                  <a:cxn ang="0">
                    <a:pos x="355" y="264"/>
                  </a:cxn>
                  <a:cxn ang="0">
                    <a:pos x="418" y="284"/>
                  </a:cxn>
                  <a:cxn ang="0">
                    <a:pos x="486" y="306"/>
                  </a:cxn>
                  <a:cxn ang="0">
                    <a:pos x="560" y="328"/>
                  </a:cxn>
                  <a:cxn ang="0">
                    <a:pos x="640" y="350"/>
                  </a:cxn>
                  <a:cxn ang="0">
                    <a:pos x="726" y="375"/>
                  </a:cxn>
                  <a:cxn ang="0">
                    <a:pos x="819" y="399"/>
                  </a:cxn>
                  <a:cxn ang="0">
                    <a:pos x="917" y="425"/>
                  </a:cxn>
                  <a:cxn ang="0">
                    <a:pos x="1023" y="451"/>
                  </a:cxn>
                  <a:cxn ang="0">
                    <a:pos x="1135" y="477"/>
                  </a:cxn>
                  <a:cxn ang="0">
                    <a:pos x="1253" y="505"/>
                  </a:cxn>
                  <a:cxn ang="0">
                    <a:pos x="1378" y="533"/>
                  </a:cxn>
                  <a:cxn ang="0">
                    <a:pos x="1512" y="560"/>
                  </a:cxn>
                  <a:cxn ang="0">
                    <a:pos x="1650" y="589"/>
                  </a:cxn>
                  <a:cxn ang="0">
                    <a:pos x="1798" y="617"/>
                  </a:cxn>
                  <a:cxn ang="0">
                    <a:pos x="1952" y="646"/>
                  </a:cxn>
                  <a:cxn ang="0">
                    <a:pos x="2113" y="674"/>
                  </a:cxn>
                  <a:cxn ang="0">
                    <a:pos x="2283" y="704"/>
                  </a:cxn>
                  <a:cxn ang="0">
                    <a:pos x="2461" y="733"/>
                  </a:cxn>
                  <a:cxn ang="0">
                    <a:pos x="2646" y="762"/>
                  </a:cxn>
                  <a:cxn ang="0">
                    <a:pos x="2839" y="789"/>
                  </a:cxn>
                  <a:cxn ang="0">
                    <a:pos x="2860" y="648"/>
                  </a:cxn>
                  <a:cxn ang="0">
                    <a:pos x="2669" y="619"/>
                  </a:cxn>
                  <a:cxn ang="0">
                    <a:pos x="2487" y="591"/>
                  </a:cxn>
                  <a:cxn ang="0">
                    <a:pos x="2312" y="562"/>
                  </a:cxn>
                  <a:cxn ang="0">
                    <a:pos x="2144" y="534"/>
                  </a:cxn>
                  <a:cxn ang="0">
                    <a:pos x="1984" y="505"/>
                  </a:cxn>
                  <a:cxn ang="0">
                    <a:pos x="1832" y="477"/>
                  </a:cxn>
                  <a:cxn ang="0">
                    <a:pos x="1687" y="448"/>
                  </a:cxn>
                  <a:cxn ang="0">
                    <a:pos x="1548" y="421"/>
                  </a:cxn>
                  <a:cxn ang="0">
                    <a:pos x="1417" y="393"/>
                  </a:cxn>
                  <a:cxn ang="0">
                    <a:pos x="1293" y="365"/>
                  </a:cxn>
                  <a:cxn ang="0">
                    <a:pos x="1176" y="339"/>
                  </a:cxn>
                  <a:cxn ang="0">
                    <a:pos x="1065" y="312"/>
                  </a:cxn>
                  <a:cxn ang="0">
                    <a:pos x="960" y="286"/>
                  </a:cxn>
                  <a:cxn ang="0">
                    <a:pos x="863" y="261"/>
                  </a:cxn>
                  <a:cxn ang="0">
                    <a:pos x="771" y="236"/>
                  </a:cxn>
                  <a:cxn ang="0">
                    <a:pos x="686" y="213"/>
                  </a:cxn>
                  <a:cxn ang="0">
                    <a:pos x="607" y="189"/>
                  </a:cxn>
                  <a:cxn ang="0">
                    <a:pos x="533" y="168"/>
                  </a:cxn>
                  <a:cxn ang="0">
                    <a:pos x="466" y="147"/>
                  </a:cxn>
                  <a:cxn ang="0">
                    <a:pos x="404" y="128"/>
                  </a:cxn>
                  <a:cxn ang="0">
                    <a:pos x="348" y="108"/>
                  </a:cxn>
                  <a:cxn ang="0">
                    <a:pos x="298" y="91"/>
                  </a:cxn>
                  <a:cxn ang="0">
                    <a:pos x="252" y="75"/>
                  </a:cxn>
                  <a:cxn ang="0">
                    <a:pos x="212" y="61"/>
                  </a:cxn>
                  <a:cxn ang="0">
                    <a:pos x="146" y="35"/>
                  </a:cxn>
                  <a:cxn ang="0">
                    <a:pos x="101" y="16"/>
                  </a:cxn>
                  <a:cxn ang="0">
                    <a:pos x="74" y="4"/>
                  </a:cxn>
                  <a:cxn ang="0">
                    <a:pos x="64" y="0"/>
                  </a:cxn>
                  <a:cxn ang="0">
                    <a:pos x="0" y="129"/>
                  </a:cxn>
                </a:cxnLst>
                <a:rect l="0" t="0" r="r" b="b"/>
                <a:pathLst>
                  <a:path w="2860" h="789">
                    <a:moveTo>
                      <a:pt x="0" y="129"/>
                    </a:moveTo>
                    <a:lnTo>
                      <a:pt x="13" y="135"/>
                    </a:lnTo>
                    <a:lnTo>
                      <a:pt x="44" y="149"/>
                    </a:lnTo>
                    <a:lnTo>
                      <a:pt x="92" y="169"/>
                    </a:lnTo>
                    <a:lnTo>
                      <a:pt x="159" y="195"/>
                    </a:lnTo>
                    <a:lnTo>
                      <a:pt x="200" y="211"/>
                    </a:lnTo>
                    <a:lnTo>
                      <a:pt x="246" y="227"/>
                    </a:lnTo>
                    <a:lnTo>
                      <a:pt x="299" y="245"/>
                    </a:lnTo>
                    <a:lnTo>
                      <a:pt x="355" y="264"/>
                    </a:lnTo>
                    <a:lnTo>
                      <a:pt x="418" y="284"/>
                    </a:lnTo>
                    <a:lnTo>
                      <a:pt x="486" y="306"/>
                    </a:lnTo>
                    <a:lnTo>
                      <a:pt x="560" y="328"/>
                    </a:lnTo>
                    <a:lnTo>
                      <a:pt x="640" y="350"/>
                    </a:lnTo>
                    <a:lnTo>
                      <a:pt x="726" y="375"/>
                    </a:lnTo>
                    <a:lnTo>
                      <a:pt x="819" y="399"/>
                    </a:lnTo>
                    <a:lnTo>
                      <a:pt x="917" y="425"/>
                    </a:lnTo>
                    <a:lnTo>
                      <a:pt x="1023" y="451"/>
                    </a:lnTo>
                    <a:lnTo>
                      <a:pt x="1135" y="477"/>
                    </a:lnTo>
                    <a:lnTo>
                      <a:pt x="1253" y="505"/>
                    </a:lnTo>
                    <a:lnTo>
                      <a:pt x="1378" y="533"/>
                    </a:lnTo>
                    <a:lnTo>
                      <a:pt x="1512" y="560"/>
                    </a:lnTo>
                    <a:lnTo>
                      <a:pt x="1650" y="589"/>
                    </a:lnTo>
                    <a:lnTo>
                      <a:pt x="1798" y="617"/>
                    </a:lnTo>
                    <a:lnTo>
                      <a:pt x="1952" y="646"/>
                    </a:lnTo>
                    <a:lnTo>
                      <a:pt x="2113" y="674"/>
                    </a:lnTo>
                    <a:lnTo>
                      <a:pt x="2283" y="704"/>
                    </a:lnTo>
                    <a:lnTo>
                      <a:pt x="2461" y="733"/>
                    </a:lnTo>
                    <a:lnTo>
                      <a:pt x="2646" y="762"/>
                    </a:lnTo>
                    <a:lnTo>
                      <a:pt x="2839" y="789"/>
                    </a:lnTo>
                    <a:lnTo>
                      <a:pt x="2860" y="648"/>
                    </a:lnTo>
                    <a:lnTo>
                      <a:pt x="2669" y="619"/>
                    </a:lnTo>
                    <a:lnTo>
                      <a:pt x="2487" y="591"/>
                    </a:lnTo>
                    <a:lnTo>
                      <a:pt x="2312" y="562"/>
                    </a:lnTo>
                    <a:lnTo>
                      <a:pt x="2144" y="534"/>
                    </a:lnTo>
                    <a:lnTo>
                      <a:pt x="1984" y="505"/>
                    </a:lnTo>
                    <a:lnTo>
                      <a:pt x="1832" y="477"/>
                    </a:lnTo>
                    <a:lnTo>
                      <a:pt x="1687" y="448"/>
                    </a:lnTo>
                    <a:lnTo>
                      <a:pt x="1548" y="421"/>
                    </a:lnTo>
                    <a:lnTo>
                      <a:pt x="1417" y="393"/>
                    </a:lnTo>
                    <a:lnTo>
                      <a:pt x="1293" y="365"/>
                    </a:lnTo>
                    <a:lnTo>
                      <a:pt x="1176" y="339"/>
                    </a:lnTo>
                    <a:lnTo>
                      <a:pt x="1065" y="312"/>
                    </a:lnTo>
                    <a:lnTo>
                      <a:pt x="960" y="286"/>
                    </a:lnTo>
                    <a:lnTo>
                      <a:pt x="863" y="261"/>
                    </a:lnTo>
                    <a:lnTo>
                      <a:pt x="771" y="236"/>
                    </a:lnTo>
                    <a:lnTo>
                      <a:pt x="686" y="213"/>
                    </a:lnTo>
                    <a:lnTo>
                      <a:pt x="607" y="189"/>
                    </a:lnTo>
                    <a:lnTo>
                      <a:pt x="533" y="168"/>
                    </a:lnTo>
                    <a:lnTo>
                      <a:pt x="466" y="147"/>
                    </a:lnTo>
                    <a:lnTo>
                      <a:pt x="404" y="128"/>
                    </a:lnTo>
                    <a:lnTo>
                      <a:pt x="348" y="108"/>
                    </a:lnTo>
                    <a:lnTo>
                      <a:pt x="298" y="91"/>
                    </a:lnTo>
                    <a:lnTo>
                      <a:pt x="252" y="75"/>
                    </a:lnTo>
                    <a:lnTo>
                      <a:pt x="212" y="61"/>
                    </a:lnTo>
                    <a:lnTo>
                      <a:pt x="146" y="35"/>
                    </a:lnTo>
                    <a:lnTo>
                      <a:pt x="101" y="16"/>
                    </a:lnTo>
                    <a:lnTo>
                      <a:pt x="74" y="4"/>
                    </a:lnTo>
                    <a:lnTo>
                      <a:pt x="64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" name="Freeform 778"/>
              <p:cNvSpPr>
                <a:spLocks/>
              </p:cNvSpPr>
              <p:nvPr/>
            </p:nvSpPr>
            <p:spPr bwMode="auto">
              <a:xfrm rot="21062100">
                <a:off x="6778286" y="2675553"/>
                <a:ext cx="331250" cy="94643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13" y="131"/>
                  </a:cxn>
                  <a:cxn ang="0">
                    <a:pos x="42" y="146"/>
                  </a:cxn>
                  <a:cxn ang="0">
                    <a:pos x="89" y="169"/>
                  </a:cxn>
                  <a:cxn ang="0">
                    <a:pos x="155" y="198"/>
                  </a:cxn>
                  <a:cxn ang="0">
                    <a:pos x="197" y="215"/>
                  </a:cxn>
                  <a:cxn ang="0">
                    <a:pos x="244" y="233"/>
                  </a:cxn>
                  <a:cxn ang="0">
                    <a:pos x="296" y="253"/>
                  </a:cxn>
                  <a:cxn ang="0">
                    <a:pos x="354" y="274"/>
                  </a:cxn>
                  <a:cxn ang="0">
                    <a:pos x="420" y="297"/>
                  </a:cxn>
                  <a:cxn ang="0">
                    <a:pos x="491" y="321"/>
                  </a:cxn>
                  <a:cxn ang="0">
                    <a:pos x="569" y="346"/>
                  </a:cxn>
                  <a:cxn ang="0">
                    <a:pos x="654" y="372"/>
                  </a:cxn>
                  <a:cxn ang="0">
                    <a:pos x="746" y="400"/>
                  </a:cxn>
                  <a:cxn ang="0">
                    <a:pos x="845" y="428"/>
                  </a:cxn>
                  <a:cxn ang="0">
                    <a:pos x="952" y="458"/>
                  </a:cxn>
                  <a:cxn ang="0">
                    <a:pos x="1067" y="487"/>
                  </a:cxn>
                  <a:cxn ang="0">
                    <a:pos x="1190" y="518"/>
                  </a:cxn>
                  <a:cxn ang="0">
                    <a:pos x="1320" y="550"/>
                  </a:cxn>
                  <a:cxn ang="0">
                    <a:pos x="1460" y="583"/>
                  </a:cxn>
                  <a:cxn ang="0">
                    <a:pos x="1608" y="616"/>
                  </a:cxn>
                  <a:cxn ang="0">
                    <a:pos x="1765" y="650"/>
                  </a:cxn>
                  <a:cxn ang="0">
                    <a:pos x="1930" y="685"/>
                  </a:cxn>
                  <a:cxn ang="0">
                    <a:pos x="2105" y="719"/>
                  </a:cxn>
                  <a:cxn ang="0">
                    <a:pos x="2290" y="754"/>
                  </a:cxn>
                  <a:cxn ang="0">
                    <a:pos x="2484" y="790"/>
                  </a:cxn>
                  <a:cxn ang="0">
                    <a:pos x="2689" y="825"/>
                  </a:cxn>
                  <a:cxn ang="0">
                    <a:pos x="2903" y="861"/>
                  </a:cxn>
                  <a:cxn ang="0">
                    <a:pos x="3128" y="897"/>
                  </a:cxn>
                  <a:cxn ang="0">
                    <a:pos x="3151" y="755"/>
                  </a:cxn>
                  <a:cxn ang="0">
                    <a:pos x="2929" y="720"/>
                  </a:cxn>
                  <a:cxn ang="0">
                    <a:pos x="2718" y="685"/>
                  </a:cxn>
                  <a:cxn ang="0">
                    <a:pos x="2517" y="649"/>
                  </a:cxn>
                  <a:cxn ang="0">
                    <a:pos x="2325" y="614"/>
                  </a:cxn>
                  <a:cxn ang="0">
                    <a:pos x="2143" y="579"/>
                  </a:cxn>
                  <a:cxn ang="0">
                    <a:pos x="1971" y="545"/>
                  </a:cxn>
                  <a:cxn ang="0">
                    <a:pos x="1806" y="511"/>
                  </a:cxn>
                  <a:cxn ang="0">
                    <a:pos x="1652" y="478"/>
                  </a:cxn>
                  <a:cxn ang="0">
                    <a:pos x="1506" y="445"/>
                  </a:cxn>
                  <a:cxn ang="0">
                    <a:pos x="1368" y="413"/>
                  </a:cxn>
                  <a:cxn ang="0">
                    <a:pos x="1239" y="382"/>
                  </a:cxn>
                  <a:cxn ang="0">
                    <a:pos x="1117" y="351"/>
                  </a:cxn>
                  <a:cxn ang="0">
                    <a:pos x="1004" y="321"/>
                  </a:cxn>
                  <a:cxn ang="0">
                    <a:pos x="899" y="292"/>
                  </a:cxn>
                  <a:cxn ang="0">
                    <a:pos x="800" y="264"/>
                  </a:cxn>
                  <a:cxn ang="0">
                    <a:pos x="709" y="237"/>
                  </a:cxn>
                  <a:cxn ang="0">
                    <a:pos x="625" y="211"/>
                  </a:cxn>
                  <a:cxn ang="0">
                    <a:pos x="548" y="187"/>
                  </a:cxn>
                  <a:cxn ang="0">
                    <a:pos x="477" y="163"/>
                  </a:cxn>
                  <a:cxn ang="0">
                    <a:pos x="413" y="141"/>
                  </a:cxn>
                  <a:cxn ang="0">
                    <a:pos x="356" y="121"/>
                  </a:cxn>
                  <a:cxn ang="0">
                    <a:pos x="304" y="101"/>
                  </a:cxn>
                  <a:cxn ang="0">
                    <a:pos x="257" y="84"/>
                  </a:cxn>
                  <a:cxn ang="0">
                    <a:pos x="218" y="66"/>
                  </a:cxn>
                  <a:cxn ang="0">
                    <a:pos x="153" y="39"/>
                  </a:cxn>
                  <a:cxn ang="0">
                    <a:pos x="109" y="19"/>
                  </a:cxn>
                  <a:cxn ang="0">
                    <a:pos x="82" y="6"/>
                  </a:cxn>
                  <a:cxn ang="0">
                    <a:pos x="74" y="0"/>
                  </a:cxn>
                  <a:cxn ang="0">
                    <a:pos x="0" y="124"/>
                  </a:cxn>
                </a:cxnLst>
                <a:rect l="0" t="0" r="r" b="b"/>
                <a:pathLst>
                  <a:path w="3151" h="897">
                    <a:moveTo>
                      <a:pt x="0" y="124"/>
                    </a:moveTo>
                    <a:lnTo>
                      <a:pt x="13" y="131"/>
                    </a:lnTo>
                    <a:lnTo>
                      <a:pt x="42" y="146"/>
                    </a:lnTo>
                    <a:lnTo>
                      <a:pt x="89" y="169"/>
                    </a:lnTo>
                    <a:lnTo>
                      <a:pt x="155" y="198"/>
                    </a:lnTo>
                    <a:lnTo>
                      <a:pt x="197" y="215"/>
                    </a:lnTo>
                    <a:lnTo>
                      <a:pt x="244" y="233"/>
                    </a:lnTo>
                    <a:lnTo>
                      <a:pt x="296" y="253"/>
                    </a:lnTo>
                    <a:lnTo>
                      <a:pt x="354" y="274"/>
                    </a:lnTo>
                    <a:lnTo>
                      <a:pt x="420" y="297"/>
                    </a:lnTo>
                    <a:lnTo>
                      <a:pt x="491" y="321"/>
                    </a:lnTo>
                    <a:lnTo>
                      <a:pt x="569" y="346"/>
                    </a:lnTo>
                    <a:lnTo>
                      <a:pt x="654" y="372"/>
                    </a:lnTo>
                    <a:lnTo>
                      <a:pt x="746" y="400"/>
                    </a:lnTo>
                    <a:lnTo>
                      <a:pt x="845" y="428"/>
                    </a:lnTo>
                    <a:lnTo>
                      <a:pt x="952" y="458"/>
                    </a:lnTo>
                    <a:lnTo>
                      <a:pt x="1067" y="487"/>
                    </a:lnTo>
                    <a:lnTo>
                      <a:pt x="1190" y="518"/>
                    </a:lnTo>
                    <a:lnTo>
                      <a:pt x="1320" y="550"/>
                    </a:lnTo>
                    <a:lnTo>
                      <a:pt x="1460" y="583"/>
                    </a:lnTo>
                    <a:lnTo>
                      <a:pt x="1608" y="616"/>
                    </a:lnTo>
                    <a:lnTo>
                      <a:pt x="1765" y="650"/>
                    </a:lnTo>
                    <a:lnTo>
                      <a:pt x="1930" y="685"/>
                    </a:lnTo>
                    <a:lnTo>
                      <a:pt x="2105" y="719"/>
                    </a:lnTo>
                    <a:lnTo>
                      <a:pt x="2290" y="754"/>
                    </a:lnTo>
                    <a:lnTo>
                      <a:pt x="2484" y="790"/>
                    </a:lnTo>
                    <a:lnTo>
                      <a:pt x="2689" y="825"/>
                    </a:lnTo>
                    <a:lnTo>
                      <a:pt x="2903" y="861"/>
                    </a:lnTo>
                    <a:lnTo>
                      <a:pt x="3128" y="897"/>
                    </a:lnTo>
                    <a:lnTo>
                      <a:pt x="3151" y="755"/>
                    </a:lnTo>
                    <a:lnTo>
                      <a:pt x="2929" y="720"/>
                    </a:lnTo>
                    <a:lnTo>
                      <a:pt x="2718" y="685"/>
                    </a:lnTo>
                    <a:lnTo>
                      <a:pt x="2517" y="649"/>
                    </a:lnTo>
                    <a:lnTo>
                      <a:pt x="2325" y="614"/>
                    </a:lnTo>
                    <a:lnTo>
                      <a:pt x="2143" y="579"/>
                    </a:lnTo>
                    <a:lnTo>
                      <a:pt x="1971" y="545"/>
                    </a:lnTo>
                    <a:lnTo>
                      <a:pt x="1806" y="511"/>
                    </a:lnTo>
                    <a:lnTo>
                      <a:pt x="1652" y="478"/>
                    </a:lnTo>
                    <a:lnTo>
                      <a:pt x="1506" y="445"/>
                    </a:lnTo>
                    <a:lnTo>
                      <a:pt x="1368" y="413"/>
                    </a:lnTo>
                    <a:lnTo>
                      <a:pt x="1239" y="382"/>
                    </a:lnTo>
                    <a:lnTo>
                      <a:pt x="1117" y="351"/>
                    </a:lnTo>
                    <a:lnTo>
                      <a:pt x="1004" y="321"/>
                    </a:lnTo>
                    <a:lnTo>
                      <a:pt x="899" y="292"/>
                    </a:lnTo>
                    <a:lnTo>
                      <a:pt x="800" y="264"/>
                    </a:lnTo>
                    <a:lnTo>
                      <a:pt x="709" y="237"/>
                    </a:lnTo>
                    <a:lnTo>
                      <a:pt x="625" y="211"/>
                    </a:lnTo>
                    <a:lnTo>
                      <a:pt x="548" y="187"/>
                    </a:lnTo>
                    <a:lnTo>
                      <a:pt x="477" y="163"/>
                    </a:lnTo>
                    <a:lnTo>
                      <a:pt x="413" y="141"/>
                    </a:lnTo>
                    <a:lnTo>
                      <a:pt x="356" y="121"/>
                    </a:lnTo>
                    <a:lnTo>
                      <a:pt x="304" y="101"/>
                    </a:lnTo>
                    <a:lnTo>
                      <a:pt x="257" y="84"/>
                    </a:lnTo>
                    <a:lnTo>
                      <a:pt x="218" y="66"/>
                    </a:lnTo>
                    <a:lnTo>
                      <a:pt x="153" y="39"/>
                    </a:lnTo>
                    <a:lnTo>
                      <a:pt x="109" y="19"/>
                    </a:lnTo>
                    <a:lnTo>
                      <a:pt x="82" y="6"/>
                    </a:lnTo>
                    <a:lnTo>
                      <a:pt x="74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7" name="Freeform 779"/>
              <p:cNvSpPr>
                <a:spLocks/>
              </p:cNvSpPr>
              <p:nvPr/>
            </p:nvSpPr>
            <p:spPr bwMode="auto">
              <a:xfrm rot="21062100">
                <a:off x="6775960" y="2711798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5" y="131"/>
                  </a:cxn>
                  <a:cxn ang="0">
                    <a:pos x="49" y="150"/>
                  </a:cxn>
                  <a:cxn ang="0">
                    <a:pos x="74" y="163"/>
                  </a:cxn>
                  <a:cxn ang="0">
                    <a:pos x="103" y="177"/>
                  </a:cxn>
                  <a:cxn ang="0">
                    <a:pos x="138" y="194"/>
                  </a:cxn>
                  <a:cxn ang="0">
                    <a:pos x="177" y="212"/>
                  </a:cxn>
                  <a:cxn ang="0">
                    <a:pos x="223" y="232"/>
                  </a:cxn>
                  <a:cxn ang="0">
                    <a:pos x="273" y="254"/>
                  </a:cxn>
                  <a:cxn ang="0">
                    <a:pos x="330" y="277"/>
                  </a:cxn>
                  <a:cxn ang="0">
                    <a:pos x="393" y="302"/>
                  </a:cxn>
                  <a:cxn ang="0">
                    <a:pos x="461" y="327"/>
                  </a:cxn>
                  <a:cxn ang="0">
                    <a:pos x="535" y="355"/>
                  </a:cxn>
                  <a:cxn ang="0">
                    <a:pos x="616" y="383"/>
                  </a:cxn>
                  <a:cxn ang="0">
                    <a:pos x="702" y="411"/>
                  </a:cxn>
                  <a:cxn ang="0">
                    <a:pos x="795" y="440"/>
                  </a:cxn>
                  <a:cxn ang="0">
                    <a:pos x="895" y="471"/>
                  </a:cxn>
                  <a:cxn ang="0">
                    <a:pos x="1001" y="502"/>
                  </a:cxn>
                  <a:cxn ang="0">
                    <a:pos x="1114" y="533"/>
                  </a:cxn>
                  <a:cxn ang="0">
                    <a:pos x="1233" y="564"/>
                  </a:cxn>
                  <a:cxn ang="0">
                    <a:pos x="1360" y="596"/>
                  </a:cxn>
                  <a:cxn ang="0">
                    <a:pos x="1495" y="628"/>
                  </a:cxn>
                  <a:cxn ang="0">
                    <a:pos x="1637" y="659"/>
                  </a:cxn>
                  <a:cxn ang="0">
                    <a:pos x="1785" y="690"/>
                  </a:cxn>
                  <a:cxn ang="0">
                    <a:pos x="1941" y="721"/>
                  </a:cxn>
                  <a:cxn ang="0">
                    <a:pos x="2105" y="752"/>
                  </a:cxn>
                  <a:cxn ang="0">
                    <a:pos x="2277" y="783"/>
                  </a:cxn>
                  <a:cxn ang="0">
                    <a:pos x="2456" y="812"/>
                  </a:cxn>
                  <a:cxn ang="0">
                    <a:pos x="2644" y="841"/>
                  </a:cxn>
                  <a:cxn ang="0">
                    <a:pos x="2839" y="869"/>
                  </a:cxn>
                  <a:cxn ang="0">
                    <a:pos x="3043" y="896"/>
                  </a:cxn>
                  <a:cxn ang="0">
                    <a:pos x="3061" y="753"/>
                  </a:cxn>
                  <a:cxn ang="0">
                    <a:pos x="2860" y="727"/>
                  </a:cxn>
                  <a:cxn ang="0">
                    <a:pos x="2668" y="699"/>
                  </a:cxn>
                  <a:cxn ang="0">
                    <a:pos x="2484" y="671"/>
                  </a:cxn>
                  <a:cxn ang="0">
                    <a:pos x="2307" y="641"/>
                  </a:cxn>
                  <a:cxn ang="0">
                    <a:pos x="2138" y="612"/>
                  </a:cxn>
                  <a:cxn ang="0">
                    <a:pos x="1977" y="582"/>
                  </a:cxn>
                  <a:cxn ang="0">
                    <a:pos x="1822" y="551"/>
                  </a:cxn>
                  <a:cxn ang="0">
                    <a:pos x="1676" y="519"/>
                  </a:cxn>
                  <a:cxn ang="0">
                    <a:pos x="1536" y="488"/>
                  </a:cxn>
                  <a:cxn ang="0">
                    <a:pos x="1404" y="457"/>
                  </a:cxn>
                  <a:cxn ang="0">
                    <a:pos x="1278" y="425"/>
                  </a:cxn>
                  <a:cxn ang="0">
                    <a:pos x="1160" y="394"/>
                  </a:cxn>
                  <a:cxn ang="0">
                    <a:pos x="1049" y="363"/>
                  </a:cxn>
                  <a:cxn ang="0">
                    <a:pos x="943" y="333"/>
                  </a:cxn>
                  <a:cxn ang="0">
                    <a:pos x="845" y="304"/>
                  </a:cxn>
                  <a:cxn ang="0">
                    <a:pos x="753" y="274"/>
                  </a:cxn>
                  <a:cxn ang="0">
                    <a:pos x="668" y="246"/>
                  </a:cxn>
                  <a:cxn ang="0">
                    <a:pos x="589" y="218"/>
                  </a:cxn>
                  <a:cxn ang="0">
                    <a:pos x="515" y="193"/>
                  </a:cxn>
                  <a:cxn ang="0">
                    <a:pos x="448" y="167"/>
                  </a:cxn>
                  <a:cxn ang="0">
                    <a:pos x="387" y="144"/>
                  </a:cxn>
                  <a:cxn ang="0">
                    <a:pos x="332" y="120"/>
                  </a:cxn>
                  <a:cxn ang="0">
                    <a:pos x="282" y="100"/>
                  </a:cxn>
                  <a:cxn ang="0">
                    <a:pos x="238" y="81"/>
                  </a:cxn>
                  <a:cxn ang="0">
                    <a:pos x="167" y="47"/>
                  </a:cxn>
                  <a:cxn ang="0">
                    <a:pos x="116" y="22"/>
                  </a:cxn>
                  <a:cxn ang="0">
                    <a:pos x="85" y="6"/>
                  </a:cxn>
                  <a:cxn ang="0">
                    <a:pos x="75" y="0"/>
                  </a:cxn>
                  <a:cxn ang="0">
                    <a:pos x="0" y="123"/>
                  </a:cxn>
                </a:cxnLst>
                <a:rect l="0" t="0" r="r" b="b"/>
                <a:pathLst>
                  <a:path w="3061" h="896">
                    <a:moveTo>
                      <a:pt x="0" y="123"/>
                    </a:moveTo>
                    <a:lnTo>
                      <a:pt x="15" y="131"/>
                    </a:lnTo>
                    <a:lnTo>
                      <a:pt x="49" y="150"/>
                    </a:lnTo>
                    <a:lnTo>
                      <a:pt x="74" y="163"/>
                    </a:lnTo>
                    <a:lnTo>
                      <a:pt x="103" y="177"/>
                    </a:lnTo>
                    <a:lnTo>
                      <a:pt x="138" y="194"/>
                    </a:lnTo>
                    <a:lnTo>
                      <a:pt x="177" y="212"/>
                    </a:lnTo>
                    <a:lnTo>
                      <a:pt x="223" y="232"/>
                    </a:lnTo>
                    <a:lnTo>
                      <a:pt x="273" y="254"/>
                    </a:lnTo>
                    <a:lnTo>
                      <a:pt x="330" y="277"/>
                    </a:lnTo>
                    <a:lnTo>
                      <a:pt x="393" y="302"/>
                    </a:lnTo>
                    <a:lnTo>
                      <a:pt x="461" y="327"/>
                    </a:lnTo>
                    <a:lnTo>
                      <a:pt x="535" y="355"/>
                    </a:lnTo>
                    <a:lnTo>
                      <a:pt x="616" y="383"/>
                    </a:lnTo>
                    <a:lnTo>
                      <a:pt x="702" y="411"/>
                    </a:lnTo>
                    <a:lnTo>
                      <a:pt x="795" y="440"/>
                    </a:lnTo>
                    <a:lnTo>
                      <a:pt x="895" y="471"/>
                    </a:lnTo>
                    <a:lnTo>
                      <a:pt x="1001" y="502"/>
                    </a:lnTo>
                    <a:lnTo>
                      <a:pt x="1114" y="533"/>
                    </a:lnTo>
                    <a:lnTo>
                      <a:pt x="1233" y="564"/>
                    </a:lnTo>
                    <a:lnTo>
                      <a:pt x="1360" y="596"/>
                    </a:lnTo>
                    <a:lnTo>
                      <a:pt x="1495" y="628"/>
                    </a:lnTo>
                    <a:lnTo>
                      <a:pt x="1637" y="659"/>
                    </a:lnTo>
                    <a:lnTo>
                      <a:pt x="1785" y="690"/>
                    </a:lnTo>
                    <a:lnTo>
                      <a:pt x="1941" y="721"/>
                    </a:lnTo>
                    <a:lnTo>
                      <a:pt x="2105" y="752"/>
                    </a:lnTo>
                    <a:lnTo>
                      <a:pt x="2277" y="783"/>
                    </a:lnTo>
                    <a:lnTo>
                      <a:pt x="2456" y="812"/>
                    </a:lnTo>
                    <a:lnTo>
                      <a:pt x="2644" y="841"/>
                    </a:lnTo>
                    <a:lnTo>
                      <a:pt x="2839" y="869"/>
                    </a:lnTo>
                    <a:lnTo>
                      <a:pt x="3043" y="896"/>
                    </a:lnTo>
                    <a:lnTo>
                      <a:pt x="3061" y="753"/>
                    </a:lnTo>
                    <a:lnTo>
                      <a:pt x="2860" y="727"/>
                    </a:lnTo>
                    <a:lnTo>
                      <a:pt x="2668" y="699"/>
                    </a:lnTo>
                    <a:lnTo>
                      <a:pt x="2484" y="671"/>
                    </a:lnTo>
                    <a:lnTo>
                      <a:pt x="2307" y="641"/>
                    </a:lnTo>
                    <a:lnTo>
                      <a:pt x="2138" y="612"/>
                    </a:lnTo>
                    <a:lnTo>
                      <a:pt x="1977" y="582"/>
                    </a:lnTo>
                    <a:lnTo>
                      <a:pt x="1822" y="551"/>
                    </a:lnTo>
                    <a:lnTo>
                      <a:pt x="1676" y="519"/>
                    </a:lnTo>
                    <a:lnTo>
                      <a:pt x="1536" y="488"/>
                    </a:lnTo>
                    <a:lnTo>
                      <a:pt x="1404" y="457"/>
                    </a:lnTo>
                    <a:lnTo>
                      <a:pt x="1278" y="425"/>
                    </a:lnTo>
                    <a:lnTo>
                      <a:pt x="1160" y="394"/>
                    </a:lnTo>
                    <a:lnTo>
                      <a:pt x="1049" y="363"/>
                    </a:lnTo>
                    <a:lnTo>
                      <a:pt x="943" y="333"/>
                    </a:lnTo>
                    <a:lnTo>
                      <a:pt x="845" y="304"/>
                    </a:lnTo>
                    <a:lnTo>
                      <a:pt x="753" y="274"/>
                    </a:lnTo>
                    <a:lnTo>
                      <a:pt x="668" y="246"/>
                    </a:lnTo>
                    <a:lnTo>
                      <a:pt x="589" y="218"/>
                    </a:lnTo>
                    <a:lnTo>
                      <a:pt x="515" y="193"/>
                    </a:lnTo>
                    <a:lnTo>
                      <a:pt x="448" y="167"/>
                    </a:lnTo>
                    <a:lnTo>
                      <a:pt x="387" y="144"/>
                    </a:lnTo>
                    <a:lnTo>
                      <a:pt x="332" y="120"/>
                    </a:lnTo>
                    <a:lnTo>
                      <a:pt x="282" y="100"/>
                    </a:lnTo>
                    <a:lnTo>
                      <a:pt x="238" y="81"/>
                    </a:lnTo>
                    <a:lnTo>
                      <a:pt x="167" y="47"/>
                    </a:lnTo>
                    <a:lnTo>
                      <a:pt x="116" y="22"/>
                    </a:lnTo>
                    <a:lnTo>
                      <a:pt x="85" y="6"/>
                    </a:lnTo>
                    <a:lnTo>
                      <a:pt x="75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8" name="Freeform 780"/>
              <p:cNvSpPr>
                <a:spLocks/>
              </p:cNvSpPr>
              <p:nvPr/>
            </p:nvSpPr>
            <p:spPr bwMode="auto">
              <a:xfrm rot="21062100">
                <a:off x="6781860" y="2749193"/>
                <a:ext cx="321786" cy="94643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5" y="129"/>
                  </a:cxn>
                  <a:cxn ang="0">
                    <a:pos x="49" y="150"/>
                  </a:cxn>
                  <a:cxn ang="0">
                    <a:pos x="74" y="164"/>
                  </a:cxn>
                  <a:cxn ang="0">
                    <a:pos x="103" y="180"/>
                  </a:cxn>
                  <a:cxn ang="0">
                    <a:pos x="138" y="198"/>
                  </a:cxn>
                  <a:cxn ang="0">
                    <a:pos x="178" y="219"/>
                  </a:cxn>
                  <a:cxn ang="0">
                    <a:pos x="223" y="240"/>
                  </a:cxn>
                  <a:cxn ang="0">
                    <a:pos x="274" y="263"/>
                  </a:cxn>
                  <a:cxn ang="0">
                    <a:pos x="331" y="288"/>
                  </a:cxn>
                  <a:cxn ang="0">
                    <a:pos x="394" y="315"/>
                  </a:cxn>
                  <a:cxn ang="0">
                    <a:pos x="462" y="342"/>
                  </a:cxn>
                  <a:cxn ang="0">
                    <a:pos x="535" y="371"/>
                  </a:cxn>
                  <a:cxn ang="0">
                    <a:pos x="617" y="400"/>
                  </a:cxn>
                  <a:cxn ang="0">
                    <a:pos x="703" y="431"/>
                  </a:cxn>
                  <a:cxn ang="0">
                    <a:pos x="797" y="461"/>
                  </a:cxn>
                  <a:cxn ang="0">
                    <a:pos x="896" y="493"/>
                  </a:cxn>
                  <a:cxn ang="0">
                    <a:pos x="1003" y="523"/>
                  </a:cxn>
                  <a:cxn ang="0">
                    <a:pos x="1116" y="555"/>
                  </a:cxn>
                  <a:cxn ang="0">
                    <a:pos x="1236" y="587"/>
                  </a:cxn>
                  <a:cxn ang="0">
                    <a:pos x="1363" y="618"/>
                  </a:cxn>
                  <a:cxn ang="0">
                    <a:pos x="1498" y="650"/>
                  </a:cxn>
                  <a:cxn ang="0">
                    <a:pos x="1640" y="681"/>
                  </a:cxn>
                  <a:cxn ang="0">
                    <a:pos x="1788" y="711"/>
                  </a:cxn>
                  <a:cxn ang="0">
                    <a:pos x="1945" y="741"/>
                  </a:cxn>
                  <a:cxn ang="0">
                    <a:pos x="2109" y="770"/>
                  </a:cxn>
                  <a:cxn ang="0">
                    <a:pos x="2281" y="797"/>
                  </a:cxn>
                  <a:cxn ang="0">
                    <a:pos x="2460" y="824"/>
                  </a:cxn>
                  <a:cxn ang="0">
                    <a:pos x="2648" y="849"/>
                  </a:cxn>
                  <a:cxn ang="0">
                    <a:pos x="2843" y="873"/>
                  </a:cxn>
                  <a:cxn ang="0">
                    <a:pos x="3048" y="895"/>
                  </a:cxn>
                  <a:cxn ang="0">
                    <a:pos x="3063" y="753"/>
                  </a:cxn>
                  <a:cxn ang="0">
                    <a:pos x="2862" y="730"/>
                  </a:cxn>
                  <a:cxn ang="0">
                    <a:pos x="2670" y="707"/>
                  </a:cxn>
                  <a:cxn ang="0">
                    <a:pos x="2486" y="682"/>
                  </a:cxn>
                  <a:cxn ang="0">
                    <a:pos x="2310" y="656"/>
                  </a:cxn>
                  <a:cxn ang="0">
                    <a:pos x="2141" y="629"/>
                  </a:cxn>
                  <a:cxn ang="0">
                    <a:pos x="1979" y="600"/>
                  </a:cxn>
                  <a:cxn ang="0">
                    <a:pos x="1825" y="571"/>
                  </a:cxn>
                  <a:cxn ang="0">
                    <a:pos x="1679" y="542"/>
                  </a:cxn>
                  <a:cxn ang="0">
                    <a:pos x="1539" y="511"/>
                  </a:cxn>
                  <a:cxn ang="0">
                    <a:pos x="1408" y="480"/>
                  </a:cxn>
                  <a:cxn ang="0">
                    <a:pos x="1282" y="449"/>
                  </a:cxn>
                  <a:cxn ang="0">
                    <a:pos x="1164" y="418"/>
                  </a:cxn>
                  <a:cxn ang="0">
                    <a:pos x="1053" y="386"/>
                  </a:cxn>
                  <a:cxn ang="0">
                    <a:pos x="948" y="355"/>
                  </a:cxn>
                  <a:cxn ang="0">
                    <a:pos x="850" y="325"/>
                  </a:cxn>
                  <a:cxn ang="0">
                    <a:pos x="758" y="294"/>
                  </a:cxn>
                  <a:cxn ang="0">
                    <a:pos x="673" y="266"/>
                  </a:cxn>
                  <a:cxn ang="0">
                    <a:pos x="593" y="237"/>
                  </a:cxn>
                  <a:cxn ang="0">
                    <a:pos x="521" y="209"/>
                  </a:cxn>
                  <a:cxn ang="0">
                    <a:pos x="453" y="181"/>
                  </a:cxn>
                  <a:cxn ang="0">
                    <a:pos x="393" y="157"/>
                  </a:cxn>
                  <a:cxn ang="0">
                    <a:pos x="337" y="132"/>
                  </a:cxn>
                  <a:cxn ang="0">
                    <a:pos x="288" y="110"/>
                  </a:cxn>
                  <a:cxn ang="0">
                    <a:pos x="244" y="89"/>
                  </a:cxn>
                  <a:cxn ang="0">
                    <a:pos x="206" y="69"/>
                  </a:cxn>
                  <a:cxn ang="0">
                    <a:pos x="173" y="52"/>
                  </a:cxn>
                  <a:cxn ang="0">
                    <a:pos x="145" y="37"/>
                  </a:cxn>
                  <a:cxn ang="0">
                    <a:pos x="122" y="26"/>
                  </a:cxn>
                  <a:cxn ang="0">
                    <a:pos x="92" y="8"/>
                  </a:cxn>
                  <a:cxn ang="0">
                    <a:pos x="81" y="0"/>
                  </a:cxn>
                  <a:cxn ang="0">
                    <a:pos x="0" y="120"/>
                  </a:cxn>
                </a:cxnLst>
                <a:rect l="0" t="0" r="r" b="b"/>
                <a:pathLst>
                  <a:path w="3063" h="895">
                    <a:moveTo>
                      <a:pt x="0" y="120"/>
                    </a:moveTo>
                    <a:lnTo>
                      <a:pt x="15" y="129"/>
                    </a:lnTo>
                    <a:lnTo>
                      <a:pt x="49" y="150"/>
                    </a:lnTo>
                    <a:lnTo>
                      <a:pt x="74" y="164"/>
                    </a:lnTo>
                    <a:lnTo>
                      <a:pt x="103" y="180"/>
                    </a:lnTo>
                    <a:lnTo>
                      <a:pt x="138" y="198"/>
                    </a:lnTo>
                    <a:lnTo>
                      <a:pt x="178" y="219"/>
                    </a:lnTo>
                    <a:lnTo>
                      <a:pt x="223" y="240"/>
                    </a:lnTo>
                    <a:lnTo>
                      <a:pt x="274" y="263"/>
                    </a:lnTo>
                    <a:lnTo>
                      <a:pt x="331" y="288"/>
                    </a:lnTo>
                    <a:lnTo>
                      <a:pt x="394" y="315"/>
                    </a:lnTo>
                    <a:lnTo>
                      <a:pt x="462" y="342"/>
                    </a:lnTo>
                    <a:lnTo>
                      <a:pt x="535" y="371"/>
                    </a:lnTo>
                    <a:lnTo>
                      <a:pt x="617" y="400"/>
                    </a:lnTo>
                    <a:lnTo>
                      <a:pt x="703" y="431"/>
                    </a:lnTo>
                    <a:lnTo>
                      <a:pt x="797" y="461"/>
                    </a:lnTo>
                    <a:lnTo>
                      <a:pt x="896" y="493"/>
                    </a:lnTo>
                    <a:lnTo>
                      <a:pt x="1003" y="523"/>
                    </a:lnTo>
                    <a:lnTo>
                      <a:pt x="1116" y="555"/>
                    </a:lnTo>
                    <a:lnTo>
                      <a:pt x="1236" y="587"/>
                    </a:lnTo>
                    <a:lnTo>
                      <a:pt x="1363" y="618"/>
                    </a:lnTo>
                    <a:lnTo>
                      <a:pt x="1498" y="650"/>
                    </a:lnTo>
                    <a:lnTo>
                      <a:pt x="1640" y="681"/>
                    </a:lnTo>
                    <a:lnTo>
                      <a:pt x="1788" y="711"/>
                    </a:lnTo>
                    <a:lnTo>
                      <a:pt x="1945" y="741"/>
                    </a:lnTo>
                    <a:lnTo>
                      <a:pt x="2109" y="770"/>
                    </a:lnTo>
                    <a:lnTo>
                      <a:pt x="2281" y="797"/>
                    </a:lnTo>
                    <a:lnTo>
                      <a:pt x="2460" y="824"/>
                    </a:lnTo>
                    <a:lnTo>
                      <a:pt x="2648" y="849"/>
                    </a:lnTo>
                    <a:lnTo>
                      <a:pt x="2843" y="873"/>
                    </a:lnTo>
                    <a:lnTo>
                      <a:pt x="3048" y="895"/>
                    </a:lnTo>
                    <a:lnTo>
                      <a:pt x="3063" y="753"/>
                    </a:lnTo>
                    <a:lnTo>
                      <a:pt x="2862" y="730"/>
                    </a:lnTo>
                    <a:lnTo>
                      <a:pt x="2670" y="707"/>
                    </a:lnTo>
                    <a:lnTo>
                      <a:pt x="2486" y="682"/>
                    </a:lnTo>
                    <a:lnTo>
                      <a:pt x="2310" y="656"/>
                    </a:lnTo>
                    <a:lnTo>
                      <a:pt x="2141" y="629"/>
                    </a:lnTo>
                    <a:lnTo>
                      <a:pt x="1979" y="600"/>
                    </a:lnTo>
                    <a:lnTo>
                      <a:pt x="1825" y="571"/>
                    </a:lnTo>
                    <a:lnTo>
                      <a:pt x="1679" y="542"/>
                    </a:lnTo>
                    <a:lnTo>
                      <a:pt x="1539" y="511"/>
                    </a:lnTo>
                    <a:lnTo>
                      <a:pt x="1408" y="480"/>
                    </a:lnTo>
                    <a:lnTo>
                      <a:pt x="1282" y="449"/>
                    </a:lnTo>
                    <a:lnTo>
                      <a:pt x="1164" y="418"/>
                    </a:lnTo>
                    <a:lnTo>
                      <a:pt x="1053" y="386"/>
                    </a:lnTo>
                    <a:lnTo>
                      <a:pt x="948" y="355"/>
                    </a:lnTo>
                    <a:lnTo>
                      <a:pt x="850" y="325"/>
                    </a:lnTo>
                    <a:lnTo>
                      <a:pt x="758" y="294"/>
                    </a:lnTo>
                    <a:lnTo>
                      <a:pt x="673" y="266"/>
                    </a:lnTo>
                    <a:lnTo>
                      <a:pt x="593" y="237"/>
                    </a:lnTo>
                    <a:lnTo>
                      <a:pt x="521" y="209"/>
                    </a:lnTo>
                    <a:lnTo>
                      <a:pt x="453" y="181"/>
                    </a:lnTo>
                    <a:lnTo>
                      <a:pt x="393" y="157"/>
                    </a:lnTo>
                    <a:lnTo>
                      <a:pt x="337" y="132"/>
                    </a:lnTo>
                    <a:lnTo>
                      <a:pt x="288" y="110"/>
                    </a:lnTo>
                    <a:lnTo>
                      <a:pt x="244" y="89"/>
                    </a:lnTo>
                    <a:lnTo>
                      <a:pt x="206" y="69"/>
                    </a:lnTo>
                    <a:lnTo>
                      <a:pt x="173" y="52"/>
                    </a:lnTo>
                    <a:lnTo>
                      <a:pt x="145" y="37"/>
                    </a:lnTo>
                    <a:lnTo>
                      <a:pt x="122" y="26"/>
                    </a:lnTo>
                    <a:lnTo>
                      <a:pt x="92" y="8"/>
                    </a:lnTo>
                    <a:lnTo>
                      <a:pt x="81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9" name="Freeform 781"/>
              <p:cNvSpPr>
                <a:spLocks/>
              </p:cNvSpPr>
              <p:nvPr/>
            </p:nvSpPr>
            <p:spPr bwMode="auto">
              <a:xfrm rot="21062100">
                <a:off x="7288569" y="2263811"/>
                <a:ext cx="577322" cy="282352"/>
              </a:xfrm>
              <a:custGeom>
                <a:avLst/>
                <a:gdLst/>
                <a:ahLst/>
                <a:cxnLst>
                  <a:cxn ang="0">
                    <a:pos x="699" y="396"/>
                  </a:cxn>
                  <a:cxn ang="0">
                    <a:pos x="656" y="353"/>
                  </a:cxn>
                  <a:cxn ang="0">
                    <a:pos x="599" y="302"/>
                  </a:cxn>
                  <a:cxn ang="0">
                    <a:pos x="530" y="245"/>
                  </a:cxn>
                  <a:cxn ang="0">
                    <a:pos x="448" y="186"/>
                  </a:cxn>
                  <a:cxn ang="0">
                    <a:pos x="402" y="157"/>
                  </a:cxn>
                  <a:cxn ang="0">
                    <a:pos x="353" y="129"/>
                  </a:cxn>
                  <a:cxn ang="0">
                    <a:pos x="301" y="102"/>
                  </a:cxn>
                  <a:cxn ang="0">
                    <a:pos x="246" y="77"/>
                  </a:cxn>
                  <a:cxn ang="0">
                    <a:pos x="189" y="53"/>
                  </a:cxn>
                  <a:cxn ang="0">
                    <a:pos x="128" y="32"/>
                  </a:cxn>
                  <a:cxn ang="0">
                    <a:pos x="65" y="15"/>
                  </a:cxn>
                  <a:cxn ang="0">
                    <a:pos x="0" y="0"/>
                  </a:cxn>
                  <a:cxn ang="0">
                    <a:pos x="86" y="68"/>
                  </a:cxn>
                  <a:cxn ang="0">
                    <a:pos x="177" y="143"/>
                  </a:cxn>
                  <a:cxn ang="0">
                    <a:pos x="284" y="235"/>
                  </a:cxn>
                  <a:cxn ang="0">
                    <a:pos x="395" y="337"/>
                  </a:cxn>
                  <a:cxn ang="0">
                    <a:pos x="448" y="389"/>
                  </a:cxn>
                  <a:cxn ang="0">
                    <a:pos x="497" y="442"/>
                  </a:cxn>
                  <a:cxn ang="0">
                    <a:pos x="542" y="494"/>
                  </a:cxn>
                  <a:cxn ang="0">
                    <a:pos x="581" y="543"/>
                  </a:cxn>
                  <a:cxn ang="0">
                    <a:pos x="612" y="589"/>
                  </a:cxn>
                  <a:cxn ang="0">
                    <a:pos x="634" y="633"/>
                  </a:cxn>
                  <a:cxn ang="0">
                    <a:pos x="797" y="665"/>
                  </a:cxn>
                  <a:cxn ang="0">
                    <a:pos x="988" y="705"/>
                  </a:cxn>
                  <a:cxn ang="0">
                    <a:pos x="1237" y="760"/>
                  </a:cxn>
                  <a:cxn ang="0">
                    <a:pos x="1538" y="831"/>
                  </a:cxn>
                  <a:cxn ang="0">
                    <a:pos x="1880" y="920"/>
                  </a:cxn>
                  <a:cxn ang="0">
                    <a:pos x="2253" y="1023"/>
                  </a:cxn>
                  <a:cxn ang="0">
                    <a:pos x="2649" y="1143"/>
                  </a:cxn>
                  <a:cxn ang="0">
                    <a:pos x="3056" y="1279"/>
                  </a:cxn>
                  <a:cxn ang="0">
                    <a:pos x="3468" y="1431"/>
                  </a:cxn>
                  <a:cxn ang="0">
                    <a:pos x="3874" y="1599"/>
                  </a:cxn>
                  <a:cxn ang="0">
                    <a:pos x="4264" y="1783"/>
                  </a:cxn>
                  <a:cxn ang="0">
                    <a:pos x="4629" y="1984"/>
                  </a:cxn>
                  <a:cxn ang="0">
                    <a:pos x="4961" y="2201"/>
                  </a:cxn>
                  <a:cxn ang="0">
                    <a:pos x="5248" y="2434"/>
                  </a:cxn>
                  <a:cxn ang="0">
                    <a:pos x="5482" y="2683"/>
                  </a:cxn>
                  <a:cxn ang="0">
                    <a:pos x="5465" y="2632"/>
                  </a:cxn>
                  <a:cxn ang="0">
                    <a:pos x="5434" y="2569"/>
                  </a:cxn>
                  <a:cxn ang="0">
                    <a:pos x="5380" y="2485"/>
                  </a:cxn>
                  <a:cxn ang="0">
                    <a:pos x="5297" y="2381"/>
                  </a:cxn>
                  <a:cxn ang="0">
                    <a:pos x="5178" y="2258"/>
                  </a:cxn>
                  <a:cxn ang="0">
                    <a:pos x="5018" y="2119"/>
                  </a:cxn>
                  <a:cxn ang="0">
                    <a:pos x="4810" y="1964"/>
                  </a:cxn>
                  <a:cxn ang="0">
                    <a:pos x="4549" y="1796"/>
                  </a:cxn>
                  <a:cxn ang="0">
                    <a:pos x="4228" y="1617"/>
                  </a:cxn>
                  <a:cxn ang="0">
                    <a:pos x="3841" y="1427"/>
                  </a:cxn>
                  <a:cxn ang="0">
                    <a:pos x="3382" y="1230"/>
                  </a:cxn>
                  <a:cxn ang="0">
                    <a:pos x="2844" y="1025"/>
                  </a:cxn>
                  <a:cxn ang="0">
                    <a:pos x="2221" y="818"/>
                  </a:cxn>
                  <a:cxn ang="0">
                    <a:pos x="1508" y="605"/>
                  </a:cxn>
                  <a:cxn ang="0">
                    <a:pos x="699" y="393"/>
                  </a:cxn>
                </a:cxnLst>
                <a:rect l="0" t="0" r="r" b="b"/>
                <a:pathLst>
                  <a:path w="5482" h="2683">
                    <a:moveTo>
                      <a:pt x="699" y="393"/>
                    </a:moveTo>
                    <a:lnTo>
                      <a:pt x="699" y="396"/>
                    </a:lnTo>
                    <a:lnTo>
                      <a:pt x="678" y="375"/>
                    </a:lnTo>
                    <a:lnTo>
                      <a:pt x="656" y="353"/>
                    </a:lnTo>
                    <a:lnTo>
                      <a:pt x="629" y="328"/>
                    </a:lnTo>
                    <a:lnTo>
                      <a:pt x="599" y="302"/>
                    </a:lnTo>
                    <a:lnTo>
                      <a:pt x="566" y="274"/>
                    </a:lnTo>
                    <a:lnTo>
                      <a:pt x="530" y="245"/>
                    </a:lnTo>
                    <a:lnTo>
                      <a:pt x="491" y="215"/>
                    </a:lnTo>
                    <a:lnTo>
                      <a:pt x="448" y="186"/>
                    </a:lnTo>
                    <a:lnTo>
                      <a:pt x="424" y="172"/>
                    </a:lnTo>
                    <a:lnTo>
                      <a:pt x="402" y="157"/>
                    </a:lnTo>
                    <a:lnTo>
                      <a:pt x="377" y="143"/>
                    </a:lnTo>
                    <a:lnTo>
                      <a:pt x="353" y="129"/>
                    </a:lnTo>
                    <a:lnTo>
                      <a:pt x="327" y="115"/>
                    </a:lnTo>
                    <a:lnTo>
                      <a:pt x="301" y="102"/>
                    </a:lnTo>
                    <a:lnTo>
                      <a:pt x="274" y="89"/>
                    </a:lnTo>
                    <a:lnTo>
                      <a:pt x="246" y="77"/>
                    </a:lnTo>
                    <a:lnTo>
                      <a:pt x="217" y="65"/>
                    </a:lnTo>
                    <a:lnTo>
                      <a:pt x="189" y="53"/>
                    </a:lnTo>
                    <a:lnTo>
                      <a:pt x="159" y="43"/>
                    </a:lnTo>
                    <a:lnTo>
                      <a:pt x="128" y="32"/>
                    </a:lnTo>
                    <a:lnTo>
                      <a:pt x="97" y="24"/>
                    </a:lnTo>
                    <a:lnTo>
                      <a:pt x="65" y="15"/>
                    </a:lnTo>
                    <a:lnTo>
                      <a:pt x="33" y="7"/>
                    </a:lnTo>
                    <a:lnTo>
                      <a:pt x="0" y="0"/>
                    </a:lnTo>
                    <a:lnTo>
                      <a:pt x="23" y="18"/>
                    </a:lnTo>
                    <a:lnTo>
                      <a:pt x="86" y="68"/>
                    </a:lnTo>
                    <a:lnTo>
                      <a:pt x="129" y="104"/>
                    </a:lnTo>
                    <a:lnTo>
                      <a:pt x="177" y="143"/>
                    </a:lnTo>
                    <a:lnTo>
                      <a:pt x="229" y="187"/>
                    </a:lnTo>
                    <a:lnTo>
                      <a:pt x="284" y="235"/>
                    </a:lnTo>
                    <a:lnTo>
                      <a:pt x="339" y="285"/>
                    </a:lnTo>
                    <a:lnTo>
                      <a:pt x="395" y="337"/>
                    </a:lnTo>
                    <a:lnTo>
                      <a:pt x="421" y="364"/>
                    </a:lnTo>
                    <a:lnTo>
                      <a:pt x="448" y="389"/>
                    </a:lnTo>
                    <a:lnTo>
                      <a:pt x="472" y="416"/>
                    </a:lnTo>
                    <a:lnTo>
                      <a:pt x="497" y="442"/>
                    </a:lnTo>
                    <a:lnTo>
                      <a:pt x="520" y="468"/>
                    </a:lnTo>
                    <a:lnTo>
                      <a:pt x="542" y="494"/>
                    </a:lnTo>
                    <a:lnTo>
                      <a:pt x="562" y="519"/>
                    </a:lnTo>
                    <a:lnTo>
                      <a:pt x="581" y="543"/>
                    </a:lnTo>
                    <a:lnTo>
                      <a:pt x="597" y="567"/>
                    </a:lnTo>
                    <a:lnTo>
                      <a:pt x="612" y="589"/>
                    </a:lnTo>
                    <a:lnTo>
                      <a:pt x="624" y="612"/>
                    </a:lnTo>
                    <a:lnTo>
                      <a:pt x="634" y="633"/>
                    </a:lnTo>
                    <a:lnTo>
                      <a:pt x="676" y="641"/>
                    </a:lnTo>
                    <a:lnTo>
                      <a:pt x="797" y="665"/>
                    </a:lnTo>
                    <a:lnTo>
                      <a:pt x="884" y="682"/>
                    </a:lnTo>
                    <a:lnTo>
                      <a:pt x="988" y="705"/>
                    </a:lnTo>
                    <a:lnTo>
                      <a:pt x="1105" y="730"/>
                    </a:lnTo>
                    <a:lnTo>
                      <a:pt x="1237" y="760"/>
                    </a:lnTo>
                    <a:lnTo>
                      <a:pt x="1382" y="794"/>
                    </a:lnTo>
                    <a:lnTo>
                      <a:pt x="1538" y="831"/>
                    </a:lnTo>
                    <a:lnTo>
                      <a:pt x="1705" y="874"/>
                    </a:lnTo>
                    <a:lnTo>
                      <a:pt x="1880" y="920"/>
                    </a:lnTo>
                    <a:lnTo>
                      <a:pt x="2063" y="969"/>
                    </a:lnTo>
                    <a:lnTo>
                      <a:pt x="2253" y="1023"/>
                    </a:lnTo>
                    <a:lnTo>
                      <a:pt x="2448" y="1081"/>
                    </a:lnTo>
                    <a:lnTo>
                      <a:pt x="2649" y="1143"/>
                    </a:lnTo>
                    <a:lnTo>
                      <a:pt x="2852" y="1209"/>
                    </a:lnTo>
                    <a:lnTo>
                      <a:pt x="3056" y="1279"/>
                    </a:lnTo>
                    <a:lnTo>
                      <a:pt x="3262" y="1352"/>
                    </a:lnTo>
                    <a:lnTo>
                      <a:pt x="3468" y="1431"/>
                    </a:lnTo>
                    <a:lnTo>
                      <a:pt x="3672" y="1513"/>
                    </a:lnTo>
                    <a:lnTo>
                      <a:pt x="3874" y="1599"/>
                    </a:lnTo>
                    <a:lnTo>
                      <a:pt x="4071" y="1689"/>
                    </a:lnTo>
                    <a:lnTo>
                      <a:pt x="4264" y="1783"/>
                    </a:lnTo>
                    <a:lnTo>
                      <a:pt x="4451" y="1882"/>
                    </a:lnTo>
                    <a:lnTo>
                      <a:pt x="4629" y="1984"/>
                    </a:lnTo>
                    <a:lnTo>
                      <a:pt x="4800" y="2091"/>
                    </a:lnTo>
                    <a:lnTo>
                      <a:pt x="4961" y="2201"/>
                    </a:lnTo>
                    <a:lnTo>
                      <a:pt x="5110" y="2316"/>
                    </a:lnTo>
                    <a:lnTo>
                      <a:pt x="5248" y="2434"/>
                    </a:lnTo>
                    <a:lnTo>
                      <a:pt x="5373" y="2557"/>
                    </a:lnTo>
                    <a:lnTo>
                      <a:pt x="5482" y="2683"/>
                    </a:lnTo>
                    <a:lnTo>
                      <a:pt x="5479" y="2671"/>
                    </a:lnTo>
                    <a:lnTo>
                      <a:pt x="5465" y="2632"/>
                    </a:lnTo>
                    <a:lnTo>
                      <a:pt x="5453" y="2603"/>
                    </a:lnTo>
                    <a:lnTo>
                      <a:pt x="5434" y="2569"/>
                    </a:lnTo>
                    <a:lnTo>
                      <a:pt x="5410" y="2530"/>
                    </a:lnTo>
                    <a:lnTo>
                      <a:pt x="5380" y="2485"/>
                    </a:lnTo>
                    <a:lnTo>
                      <a:pt x="5343" y="2435"/>
                    </a:lnTo>
                    <a:lnTo>
                      <a:pt x="5297" y="2381"/>
                    </a:lnTo>
                    <a:lnTo>
                      <a:pt x="5242" y="2322"/>
                    </a:lnTo>
                    <a:lnTo>
                      <a:pt x="5178" y="2258"/>
                    </a:lnTo>
                    <a:lnTo>
                      <a:pt x="5104" y="2190"/>
                    </a:lnTo>
                    <a:lnTo>
                      <a:pt x="5018" y="2119"/>
                    </a:lnTo>
                    <a:lnTo>
                      <a:pt x="4921" y="2043"/>
                    </a:lnTo>
                    <a:lnTo>
                      <a:pt x="4810" y="1964"/>
                    </a:lnTo>
                    <a:lnTo>
                      <a:pt x="4688" y="1881"/>
                    </a:lnTo>
                    <a:lnTo>
                      <a:pt x="4549" y="1796"/>
                    </a:lnTo>
                    <a:lnTo>
                      <a:pt x="4396" y="1707"/>
                    </a:lnTo>
                    <a:lnTo>
                      <a:pt x="4228" y="1617"/>
                    </a:lnTo>
                    <a:lnTo>
                      <a:pt x="4043" y="1523"/>
                    </a:lnTo>
                    <a:lnTo>
                      <a:pt x="3841" y="1427"/>
                    </a:lnTo>
                    <a:lnTo>
                      <a:pt x="3621" y="1329"/>
                    </a:lnTo>
                    <a:lnTo>
                      <a:pt x="3382" y="1230"/>
                    </a:lnTo>
                    <a:lnTo>
                      <a:pt x="3123" y="1129"/>
                    </a:lnTo>
                    <a:lnTo>
                      <a:pt x="2844" y="1025"/>
                    </a:lnTo>
                    <a:lnTo>
                      <a:pt x="2543" y="922"/>
                    </a:lnTo>
                    <a:lnTo>
                      <a:pt x="2221" y="818"/>
                    </a:lnTo>
                    <a:lnTo>
                      <a:pt x="1876" y="712"/>
                    </a:lnTo>
                    <a:lnTo>
                      <a:pt x="1508" y="605"/>
                    </a:lnTo>
                    <a:lnTo>
                      <a:pt x="1116" y="499"/>
                    </a:lnTo>
                    <a:lnTo>
                      <a:pt x="699" y="3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" name="Freeform 782"/>
              <p:cNvSpPr>
                <a:spLocks/>
              </p:cNvSpPr>
              <p:nvPr/>
            </p:nvSpPr>
            <p:spPr bwMode="auto">
              <a:xfrm rot="21062100">
                <a:off x="7656609" y="2752983"/>
                <a:ext cx="85179" cy="121459"/>
              </a:xfrm>
              <a:custGeom>
                <a:avLst/>
                <a:gdLst/>
                <a:ahLst/>
                <a:cxnLst>
                  <a:cxn ang="0">
                    <a:pos x="79" y="491"/>
                  </a:cxn>
                  <a:cxn ang="0">
                    <a:pos x="47" y="577"/>
                  </a:cxn>
                  <a:cxn ang="0">
                    <a:pos x="24" y="663"/>
                  </a:cxn>
                  <a:cxn ang="0">
                    <a:pos x="8" y="745"/>
                  </a:cxn>
                  <a:cxn ang="0">
                    <a:pos x="0" y="822"/>
                  </a:cxn>
                  <a:cxn ang="0">
                    <a:pos x="2" y="895"/>
                  </a:cxn>
                  <a:cxn ang="0">
                    <a:pos x="12" y="962"/>
                  </a:cxn>
                  <a:cxn ang="0">
                    <a:pos x="29" y="1021"/>
                  </a:cxn>
                  <a:cxn ang="0">
                    <a:pos x="55" y="1070"/>
                  </a:cxn>
                  <a:cxn ang="0">
                    <a:pos x="89" y="1110"/>
                  </a:cxn>
                  <a:cxn ang="0">
                    <a:pos x="131" y="1138"/>
                  </a:cxn>
                  <a:cxn ang="0">
                    <a:pos x="181" y="1154"/>
                  </a:cxn>
                  <a:cxn ang="0">
                    <a:pos x="233" y="1156"/>
                  </a:cxn>
                  <a:cxn ang="0">
                    <a:pos x="288" y="1146"/>
                  </a:cxn>
                  <a:cxn ang="0">
                    <a:pos x="345" y="1124"/>
                  </a:cxn>
                  <a:cxn ang="0">
                    <a:pos x="404" y="1090"/>
                  </a:cxn>
                  <a:cxn ang="0">
                    <a:pos x="461" y="1046"/>
                  </a:cxn>
                  <a:cxn ang="0">
                    <a:pos x="518" y="993"/>
                  </a:cxn>
                  <a:cxn ang="0">
                    <a:pos x="573" y="930"/>
                  </a:cxn>
                  <a:cxn ang="0">
                    <a:pos x="625" y="859"/>
                  </a:cxn>
                  <a:cxn ang="0">
                    <a:pos x="673" y="780"/>
                  </a:cxn>
                  <a:cxn ang="0">
                    <a:pos x="716" y="693"/>
                  </a:cxn>
                  <a:cxn ang="0">
                    <a:pos x="751" y="607"/>
                  </a:cxn>
                  <a:cxn ang="0">
                    <a:pos x="778" y="522"/>
                  </a:cxn>
                  <a:cxn ang="0">
                    <a:pos x="796" y="439"/>
                  </a:cxn>
                  <a:cxn ang="0">
                    <a:pos x="807" y="359"/>
                  </a:cxn>
                  <a:cxn ang="0">
                    <a:pos x="808" y="284"/>
                  </a:cxn>
                  <a:cxn ang="0">
                    <a:pos x="801" y="216"/>
                  </a:cxn>
                  <a:cxn ang="0">
                    <a:pos x="787" y="154"/>
                  </a:cxn>
                  <a:cxn ang="0">
                    <a:pos x="763" y="102"/>
                  </a:cxn>
                  <a:cxn ang="0">
                    <a:pos x="731" y="58"/>
                  </a:cxn>
                  <a:cxn ang="0">
                    <a:pos x="692" y="26"/>
                  </a:cxn>
                  <a:cxn ang="0">
                    <a:pos x="645" y="6"/>
                  </a:cxn>
                  <a:cxn ang="0">
                    <a:pos x="593" y="0"/>
                  </a:cxn>
                  <a:cxn ang="0">
                    <a:pos x="539" y="5"/>
                  </a:cxn>
                  <a:cxn ang="0">
                    <a:pos x="482" y="24"/>
                  </a:cxn>
                  <a:cxn ang="0">
                    <a:pos x="425" y="54"/>
                  </a:cxn>
                  <a:cxn ang="0">
                    <a:pos x="366" y="95"/>
                  </a:cxn>
                  <a:cxn ang="0">
                    <a:pos x="310" y="145"/>
                  </a:cxn>
                  <a:cxn ang="0">
                    <a:pos x="253" y="204"/>
                  </a:cxn>
                  <a:cxn ang="0">
                    <a:pos x="201" y="274"/>
                  </a:cxn>
                  <a:cxn ang="0">
                    <a:pos x="151" y="349"/>
                  </a:cxn>
                  <a:cxn ang="0">
                    <a:pos x="106" y="433"/>
                  </a:cxn>
                </a:cxnLst>
                <a:rect l="0" t="0" r="r" b="b"/>
                <a:pathLst>
                  <a:path w="808" h="1157">
                    <a:moveTo>
                      <a:pt x="106" y="433"/>
                    </a:moveTo>
                    <a:lnTo>
                      <a:pt x="92" y="462"/>
                    </a:lnTo>
                    <a:lnTo>
                      <a:pt x="79" y="491"/>
                    </a:lnTo>
                    <a:lnTo>
                      <a:pt x="67" y="520"/>
                    </a:lnTo>
                    <a:lnTo>
                      <a:pt x="57" y="549"/>
                    </a:lnTo>
                    <a:lnTo>
                      <a:pt x="47" y="577"/>
                    </a:lnTo>
                    <a:lnTo>
                      <a:pt x="39" y="606"/>
                    </a:lnTo>
                    <a:lnTo>
                      <a:pt x="30" y="635"/>
                    </a:lnTo>
                    <a:lnTo>
                      <a:pt x="24" y="663"/>
                    </a:lnTo>
                    <a:lnTo>
                      <a:pt x="17" y="690"/>
                    </a:lnTo>
                    <a:lnTo>
                      <a:pt x="12" y="718"/>
                    </a:lnTo>
                    <a:lnTo>
                      <a:pt x="8" y="745"/>
                    </a:lnTo>
                    <a:lnTo>
                      <a:pt x="5" y="771"/>
                    </a:lnTo>
                    <a:lnTo>
                      <a:pt x="2" y="797"/>
                    </a:lnTo>
                    <a:lnTo>
                      <a:pt x="0" y="822"/>
                    </a:lnTo>
                    <a:lnTo>
                      <a:pt x="0" y="848"/>
                    </a:lnTo>
                    <a:lnTo>
                      <a:pt x="0" y="871"/>
                    </a:lnTo>
                    <a:lnTo>
                      <a:pt x="2" y="895"/>
                    </a:lnTo>
                    <a:lnTo>
                      <a:pt x="5" y="918"/>
                    </a:lnTo>
                    <a:lnTo>
                      <a:pt x="8" y="941"/>
                    </a:lnTo>
                    <a:lnTo>
                      <a:pt x="12" y="962"/>
                    </a:lnTo>
                    <a:lnTo>
                      <a:pt x="16" y="982"/>
                    </a:lnTo>
                    <a:lnTo>
                      <a:pt x="23" y="1001"/>
                    </a:lnTo>
                    <a:lnTo>
                      <a:pt x="29" y="1021"/>
                    </a:lnTo>
                    <a:lnTo>
                      <a:pt x="37" y="1038"/>
                    </a:lnTo>
                    <a:lnTo>
                      <a:pt x="46" y="1055"/>
                    </a:lnTo>
                    <a:lnTo>
                      <a:pt x="55" y="1070"/>
                    </a:lnTo>
                    <a:lnTo>
                      <a:pt x="65" y="1085"/>
                    </a:lnTo>
                    <a:lnTo>
                      <a:pt x="77" y="1097"/>
                    </a:lnTo>
                    <a:lnTo>
                      <a:pt x="89" y="1110"/>
                    </a:lnTo>
                    <a:lnTo>
                      <a:pt x="103" y="1121"/>
                    </a:lnTo>
                    <a:lnTo>
                      <a:pt x="117" y="1130"/>
                    </a:lnTo>
                    <a:lnTo>
                      <a:pt x="131" y="1138"/>
                    </a:lnTo>
                    <a:lnTo>
                      <a:pt x="147" y="1145"/>
                    </a:lnTo>
                    <a:lnTo>
                      <a:pt x="163" y="1151"/>
                    </a:lnTo>
                    <a:lnTo>
                      <a:pt x="181" y="1154"/>
                    </a:lnTo>
                    <a:lnTo>
                      <a:pt x="198" y="1156"/>
                    </a:lnTo>
                    <a:lnTo>
                      <a:pt x="215" y="1157"/>
                    </a:lnTo>
                    <a:lnTo>
                      <a:pt x="233" y="1156"/>
                    </a:lnTo>
                    <a:lnTo>
                      <a:pt x="251" y="1154"/>
                    </a:lnTo>
                    <a:lnTo>
                      <a:pt x="269" y="1151"/>
                    </a:lnTo>
                    <a:lnTo>
                      <a:pt x="288" y="1146"/>
                    </a:lnTo>
                    <a:lnTo>
                      <a:pt x="306" y="1140"/>
                    </a:lnTo>
                    <a:lnTo>
                      <a:pt x="326" y="1132"/>
                    </a:lnTo>
                    <a:lnTo>
                      <a:pt x="345" y="1124"/>
                    </a:lnTo>
                    <a:lnTo>
                      <a:pt x="364" y="1113"/>
                    </a:lnTo>
                    <a:lnTo>
                      <a:pt x="383" y="1103"/>
                    </a:lnTo>
                    <a:lnTo>
                      <a:pt x="404" y="1090"/>
                    </a:lnTo>
                    <a:lnTo>
                      <a:pt x="423" y="1077"/>
                    </a:lnTo>
                    <a:lnTo>
                      <a:pt x="442" y="1062"/>
                    </a:lnTo>
                    <a:lnTo>
                      <a:pt x="461" y="1046"/>
                    </a:lnTo>
                    <a:lnTo>
                      <a:pt x="480" y="1029"/>
                    </a:lnTo>
                    <a:lnTo>
                      <a:pt x="500" y="1011"/>
                    </a:lnTo>
                    <a:lnTo>
                      <a:pt x="518" y="993"/>
                    </a:lnTo>
                    <a:lnTo>
                      <a:pt x="537" y="973"/>
                    </a:lnTo>
                    <a:lnTo>
                      <a:pt x="555" y="951"/>
                    </a:lnTo>
                    <a:lnTo>
                      <a:pt x="573" y="930"/>
                    </a:lnTo>
                    <a:lnTo>
                      <a:pt x="591" y="907"/>
                    </a:lnTo>
                    <a:lnTo>
                      <a:pt x="608" y="883"/>
                    </a:lnTo>
                    <a:lnTo>
                      <a:pt x="625" y="859"/>
                    </a:lnTo>
                    <a:lnTo>
                      <a:pt x="641" y="833"/>
                    </a:lnTo>
                    <a:lnTo>
                      <a:pt x="657" y="806"/>
                    </a:lnTo>
                    <a:lnTo>
                      <a:pt x="673" y="780"/>
                    </a:lnTo>
                    <a:lnTo>
                      <a:pt x="688" y="751"/>
                    </a:lnTo>
                    <a:lnTo>
                      <a:pt x="703" y="723"/>
                    </a:lnTo>
                    <a:lnTo>
                      <a:pt x="716" y="693"/>
                    </a:lnTo>
                    <a:lnTo>
                      <a:pt x="729" y="665"/>
                    </a:lnTo>
                    <a:lnTo>
                      <a:pt x="741" y="636"/>
                    </a:lnTo>
                    <a:lnTo>
                      <a:pt x="751" y="607"/>
                    </a:lnTo>
                    <a:lnTo>
                      <a:pt x="761" y="578"/>
                    </a:lnTo>
                    <a:lnTo>
                      <a:pt x="771" y="550"/>
                    </a:lnTo>
                    <a:lnTo>
                      <a:pt x="778" y="522"/>
                    </a:lnTo>
                    <a:lnTo>
                      <a:pt x="785" y="493"/>
                    </a:lnTo>
                    <a:lnTo>
                      <a:pt x="792" y="465"/>
                    </a:lnTo>
                    <a:lnTo>
                      <a:pt x="796" y="439"/>
                    </a:lnTo>
                    <a:lnTo>
                      <a:pt x="800" y="411"/>
                    </a:lnTo>
                    <a:lnTo>
                      <a:pt x="804" y="384"/>
                    </a:lnTo>
                    <a:lnTo>
                      <a:pt x="807" y="359"/>
                    </a:lnTo>
                    <a:lnTo>
                      <a:pt x="808" y="333"/>
                    </a:lnTo>
                    <a:lnTo>
                      <a:pt x="808" y="309"/>
                    </a:lnTo>
                    <a:lnTo>
                      <a:pt x="808" y="284"/>
                    </a:lnTo>
                    <a:lnTo>
                      <a:pt x="807" y="261"/>
                    </a:lnTo>
                    <a:lnTo>
                      <a:pt x="805" y="237"/>
                    </a:lnTo>
                    <a:lnTo>
                      <a:pt x="801" y="216"/>
                    </a:lnTo>
                    <a:lnTo>
                      <a:pt x="797" y="195"/>
                    </a:lnTo>
                    <a:lnTo>
                      <a:pt x="792" y="174"/>
                    </a:lnTo>
                    <a:lnTo>
                      <a:pt x="787" y="154"/>
                    </a:lnTo>
                    <a:lnTo>
                      <a:pt x="779" y="136"/>
                    </a:lnTo>
                    <a:lnTo>
                      <a:pt x="772" y="118"/>
                    </a:lnTo>
                    <a:lnTo>
                      <a:pt x="763" y="102"/>
                    </a:lnTo>
                    <a:lnTo>
                      <a:pt x="753" y="86"/>
                    </a:lnTo>
                    <a:lnTo>
                      <a:pt x="743" y="72"/>
                    </a:lnTo>
                    <a:lnTo>
                      <a:pt x="731" y="58"/>
                    </a:lnTo>
                    <a:lnTo>
                      <a:pt x="719" y="47"/>
                    </a:lnTo>
                    <a:lnTo>
                      <a:pt x="705" y="36"/>
                    </a:lnTo>
                    <a:lnTo>
                      <a:pt x="692" y="26"/>
                    </a:lnTo>
                    <a:lnTo>
                      <a:pt x="677" y="18"/>
                    </a:lnTo>
                    <a:lnTo>
                      <a:pt x="661" y="11"/>
                    </a:lnTo>
                    <a:lnTo>
                      <a:pt x="645" y="6"/>
                    </a:lnTo>
                    <a:lnTo>
                      <a:pt x="629" y="2"/>
                    </a:lnTo>
                    <a:lnTo>
                      <a:pt x="612" y="0"/>
                    </a:lnTo>
                    <a:lnTo>
                      <a:pt x="593" y="0"/>
                    </a:lnTo>
                    <a:lnTo>
                      <a:pt x="575" y="0"/>
                    </a:lnTo>
                    <a:lnTo>
                      <a:pt x="557" y="2"/>
                    </a:lnTo>
                    <a:lnTo>
                      <a:pt x="539" y="5"/>
                    </a:lnTo>
                    <a:lnTo>
                      <a:pt x="521" y="10"/>
                    </a:lnTo>
                    <a:lnTo>
                      <a:pt x="502" y="17"/>
                    </a:lnTo>
                    <a:lnTo>
                      <a:pt x="482" y="24"/>
                    </a:lnTo>
                    <a:lnTo>
                      <a:pt x="463" y="33"/>
                    </a:lnTo>
                    <a:lnTo>
                      <a:pt x="444" y="42"/>
                    </a:lnTo>
                    <a:lnTo>
                      <a:pt x="425" y="54"/>
                    </a:lnTo>
                    <a:lnTo>
                      <a:pt x="406" y="66"/>
                    </a:lnTo>
                    <a:lnTo>
                      <a:pt x="386" y="80"/>
                    </a:lnTo>
                    <a:lnTo>
                      <a:pt x="366" y="95"/>
                    </a:lnTo>
                    <a:lnTo>
                      <a:pt x="347" y="109"/>
                    </a:lnTo>
                    <a:lnTo>
                      <a:pt x="328" y="127"/>
                    </a:lnTo>
                    <a:lnTo>
                      <a:pt x="310" y="145"/>
                    </a:lnTo>
                    <a:lnTo>
                      <a:pt x="290" y="164"/>
                    </a:lnTo>
                    <a:lnTo>
                      <a:pt x="272" y="184"/>
                    </a:lnTo>
                    <a:lnTo>
                      <a:pt x="253" y="204"/>
                    </a:lnTo>
                    <a:lnTo>
                      <a:pt x="235" y="227"/>
                    </a:lnTo>
                    <a:lnTo>
                      <a:pt x="218" y="249"/>
                    </a:lnTo>
                    <a:lnTo>
                      <a:pt x="201" y="274"/>
                    </a:lnTo>
                    <a:lnTo>
                      <a:pt x="184" y="298"/>
                    </a:lnTo>
                    <a:lnTo>
                      <a:pt x="167" y="324"/>
                    </a:lnTo>
                    <a:lnTo>
                      <a:pt x="151" y="349"/>
                    </a:lnTo>
                    <a:lnTo>
                      <a:pt x="136" y="377"/>
                    </a:lnTo>
                    <a:lnTo>
                      <a:pt x="120" y="405"/>
                    </a:lnTo>
                    <a:lnTo>
                      <a:pt x="106" y="4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" name="Freeform 783"/>
              <p:cNvSpPr>
                <a:spLocks/>
              </p:cNvSpPr>
              <p:nvPr/>
            </p:nvSpPr>
            <p:spPr bwMode="auto">
              <a:xfrm rot="21062100">
                <a:off x="6907399" y="2233255"/>
                <a:ext cx="26816" cy="28393"/>
              </a:xfrm>
              <a:custGeom>
                <a:avLst/>
                <a:gdLst/>
                <a:ahLst/>
                <a:cxnLst>
                  <a:cxn ang="0">
                    <a:pos x="264" y="145"/>
                  </a:cxn>
                  <a:cxn ang="0">
                    <a:pos x="259" y="170"/>
                  </a:cxn>
                  <a:cxn ang="0">
                    <a:pos x="248" y="194"/>
                  </a:cxn>
                  <a:cxn ang="0">
                    <a:pos x="234" y="215"/>
                  </a:cxn>
                  <a:cxn ang="0">
                    <a:pos x="216" y="233"/>
                  </a:cxn>
                  <a:cxn ang="0">
                    <a:pos x="196" y="247"/>
                  </a:cxn>
                  <a:cxn ang="0">
                    <a:pos x="172" y="257"/>
                  </a:cxn>
                  <a:cxn ang="0">
                    <a:pos x="146" y="262"/>
                  </a:cxn>
                  <a:cxn ang="0">
                    <a:pos x="119" y="262"/>
                  </a:cxn>
                  <a:cxn ang="0">
                    <a:pos x="93" y="257"/>
                  </a:cxn>
                  <a:cxn ang="0">
                    <a:pos x="70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7" y="170"/>
                  </a:cxn>
                  <a:cxn ang="0">
                    <a:pos x="2" y="145"/>
                  </a:cxn>
                  <a:cxn ang="0">
                    <a:pos x="2" y="118"/>
                  </a:cxn>
                  <a:cxn ang="0">
                    <a:pos x="7" y="93"/>
                  </a:cxn>
                  <a:cxn ang="0">
                    <a:pos x="16" y="68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70" y="16"/>
                  </a:cxn>
                  <a:cxn ang="0">
                    <a:pos x="93" y="5"/>
                  </a:cxn>
                  <a:cxn ang="0">
                    <a:pos x="119" y="0"/>
                  </a:cxn>
                  <a:cxn ang="0">
                    <a:pos x="146" y="0"/>
                  </a:cxn>
                  <a:cxn ang="0">
                    <a:pos x="172" y="5"/>
                  </a:cxn>
                  <a:cxn ang="0">
                    <a:pos x="196" y="16"/>
                  </a:cxn>
                  <a:cxn ang="0">
                    <a:pos x="216" y="30"/>
                  </a:cxn>
                  <a:cxn ang="0">
                    <a:pos x="234" y="48"/>
                  </a:cxn>
                  <a:cxn ang="0">
                    <a:pos x="248" y="68"/>
                  </a:cxn>
                  <a:cxn ang="0">
                    <a:pos x="259" y="93"/>
                  </a:cxn>
                  <a:cxn ang="0">
                    <a:pos x="264" y="118"/>
                  </a:cxn>
                </a:cxnLst>
                <a:rect l="0" t="0" r="r" b="b"/>
                <a:pathLst>
                  <a:path w="264" h="263">
                    <a:moveTo>
                      <a:pt x="264" y="131"/>
                    </a:moveTo>
                    <a:lnTo>
                      <a:pt x="264" y="145"/>
                    </a:lnTo>
                    <a:lnTo>
                      <a:pt x="262" y="158"/>
                    </a:lnTo>
                    <a:lnTo>
                      <a:pt x="259" y="170"/>
                    </a:lnTo>
                    <a:lnTo>
                      <a:pt x="254" y="182"/>
                    </a:lnTo>
                    <a:lnTo>
                      <a:pt x="248" y="194"/>
                    </a:lnTo>
                    <a:lnTo>
                      <a:pt x="242" y="205"/>
                    </a:lnTo>
                    <a:lnTo>
                      <a:pt x="234" y="215"/>
                    </a:lnTo>
                    <a:lnTo>
                      <a:pt x="226" y="225"/>
                    </a:lnTo>
                    <a:lnTo>
                      <a:pt x="216" y="233"/>
                    </a:lnTo>
                    <a:lnTo>
                      <a:pt x="206" y="241"/>
                    </a:lnTo>
                    <a:lnTo>
                      <a:pt x="196" y="247"/>
                    </a:lnTo>
                    <a:lnTo>
                      <a:pt x="184" y="253"/>
                    </a:lnTo>
                    <a:lnTo>
                      <a:pt x="172" y="257"/>
                    </a:lnTo>
                    <a:lnTo>
                      <a:pt x="159" y="260"/>
                    </a:lnTo>
                    <a:lnTo>
                      <a:pt x="146" y="262"/>
                    </a:lnTo>
                    <a:lnTo>
                      <a:pt x="133" y="263"/>
                    </a:lnTo>
                    <a:lnTo>
                      <a:pt x="119" y="262"/>
                    </a:lnTo>
                    <a:lnTo>
                      <a:pt x="106" y="260"/>
                    </a:lnTo>
                    <a:lnTo>
                      <a:pt x="93" y="257"/>
                    </a:lnTo>
                    <a:lnTo>
                      <a:pt x="82" y="253"/>
                    </a:lnTo>
                    <a:lnTo>
                      <a:pt x="70" y="247"/>
                    </a:lnTo>
                    <a:lnTo>
                      <a:pt x="59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5"/>
                    </a:lnTo>
                    <a:lnTo>
                      <a:pt x="23" y="205"/>
                    </a:lnTo>
                    <a:lnTo>
                      <a:pt x="16" y="194"/>
                    </a:lnTo>
                    <a:lnTo>
                      <a:pt x="11" y="182"/>
                    </a:lnTo>
                    <a:lnTo>
                      <a:pt x="7" y="170"/>
                    </a:lnTo>
                    <a:lnTo>
                      <a:pt x="4" y="158"/>
                    </a:lnTo>
                    <a:lnTo>
                      <a:pt x="2" y="145"/>
                    </a:lnTo>
                    <a:lnTo>
                      <a:pt x="0" y="131"/>
                    </a:lnTo>
                    <a:lnTo>
                      <a:pt x="2" y="118"/>
                    </a:lnTo>
                    <a:lnTo>
                      <a:pt x="4" y="104"/>
                    </a:lnTo>
                    <a:lnTo>
                      <a:pt x="7" y="93"/>
                    </a:lnTo>
                    <a:lnTo>
                      <a:pt x="11" y="80"/>
                    </a:lnTo>
                    <a:lnTo>
                      <a:pt x="16" y="68"/>
                    </a:lnTo>
                    <a:lnTo>
                      <a:pt x="23" y="58"/>
                    </a:lnTo>
                    <a:lnTo>
                      <a:pt x="30" y="48"/>
                    </a:lnTo>
                    <a:lnTo>
                      <a:pt x="39" y="38"/>
                    </a:lnTo>
                    <a:lnTo>
                      <a:pt x="48" y="30"/>
                    </a:lnTo>
                    <a:lnTo>
                      <a:pt x="59" y="22"/>
                    </a:lnTo>
                    <a:lnTo>
                      <a:pt x="70" y="16"/>
                    </a:lnTo>
                    <a:lnTo>
                      <a:pt x="82" y="10"/>
                    </a:lnTo>
                    <a:lnTo>
                      <a:pt x="93" y="5"/>
                    </a:lnTo>
                    <a:lnTo>
                      <a:pt x="106" y="2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6" y="0"/>
                    </a:lnTo>
                    <a:lnTo>
                      <a:pt x="159" y="2"/>
                    </a:lnTo>
                    <a:lnTo>
                      <a:pt x="172" y="5"/>
                    </a:lnTo>
                    <a:lnTo>
                      <a:pt x="184" y="10"/>
                    </a:lnTo>
                    <a:lnTo>
                      <a:pt x="196" y="16"/>
                    </a:lnTo>
                    <a:lnTo>
                      <a:pt x="206" y="22"/>
                    </a:lnTo>
                    <a:lnTo>
                      <a:pt x="216" y="30"/>
                    </a:lnTo>
                    <a:lnTo>
                      <a:pt x="226" y="38"/>
                    </a:lnTo>
                    <a:lnTo>
                      <a:pt x="234" y="48"/>
                    </a:lnTo>
                    <a:lnTo>
                      <a:pt x="242" y="58"/>
                    </a:lnTo>
                    <a:lnTo>
                      <a:pt x="248" y="68"/>
                    </a:lnTo>
                    <a:lnTo>
                      <a:pt x="254" y="80"/>
                    </a:lnTo>
                    <a:lnTo>
                      <a:pt x="259" y="93"/>
                    </a:lnTo>
                    <a:lnTo>
                      <a:pt x="262" y="104"/>
                    </a:lnTo>
                    <a:lnTo>
                      <a:pt x="264" y="118"/>
                    </a:lnTo>
                    <a:lnTo>
                      <a:pt x="264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" name="Freeform 784"/>
              <p:cNvSpPr>
                <a:spLocks/>
              </p:cNvSpPr>
              <p:nvPr/>
            </p:nvSpPr>
            <p:spPr bwMode="auto">
              <a:xfrm rot="21062100">
                <a:off x="6953323" y="2230801"/>
                <a:ext cx="26816" cy="28393"/>
              </a:xfrm>
              <a:custGeom>
                <a:avLst/>
                <a:gdLst/>
                <a:ahLst/>
                <a:cxnLst>
                  <a:cxn ang="0">
                    <a:pos x="263" y="145"/>
                  </a:cxn>
                  <a:cxn ang="0">
                    <a:pos x="258" y="170"/>
                  </a:cxn>
                  <a:cxn ang="0">
                    <a:pos x="247" y="194"/>
                  </a:cxn>
                  <a:cxn ang="0">
                    <a:pos x="233" y="215"/>
                  </a:cxn>
                  <a:cxn ang="0">
                    <a:pos x="215" y="233"/>
                  </a:cxn>
                  <a:cxn ang="0">
                    <a:pos x="194" y="247"/>
                  </a:cxn>
                  <a:cxn ang="0">
                    <a:pos x="170" y="257"/>
                  </a:cxn>
                  <a:cxn ang="0">
                    <a:pos x="145" y="262"/>
                  </a:cxn>
                  <a:cxn ang="0">
                    <a:pos x="118" y="262"/>
                  </a:cxn>
                  <a:cxn ang="0">
                    <a:pos x="92" y="257"/>
                  </a:cxn>
                  <a:cxn ang="0">
                    <a:pos x="69" y="247"/>
                  </a:cxn>
                  <a:cxn ang="0">
                    <a:pos x="48" y="233"/>
                  </a:cxn>
                  <a:cxn ang="0">
                    <a:pos x="30" y="215"/>
                  </a:cxn>
                  <a:cxn ang="0">
                    <a:pos x="16" y="194"/>
                  </a:cxn>
                  <a:cxn ang="0">
                    <a:pos x="6" y="170"/>
                  </a:cxn>
                  <a:cxn ang="0">
                    <a:pos x="1" y="145"/>
                  </a:cxn>
                  <a:cxn ang="0">
                    <a:pos x="1" y="118"/>
                  </a:cxn>
                  <a:cxn ang="0">
                    <a:pos x="6" y="92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0"/>
                  </a:cxn>
                  <a:cxn ang="0">
                    <a:pos x="69" y="16"/>
                  </a:cxn>
                  <a:cxn ang="0">
                    <a:pos x="92" y="5"/>
                  </a:cxn>
                  <a:cxn ang="0">
                    <a:pos x="118" y="0"/>
                  </a:cxn>
                  <a:cxn ang="0">
                    <a:pos x="145" y="0"/>
                  </a:cxn>
                  <a:cxn ang="0">
                    <a:pos x="170" y="5"/>
                  </a:cxn>
                  <a:cxn ang="0">
                    <a:pos x="194" y="16"/>
                  </a:cxn>
                  <a:cxn ang="0">
                    <a:pos x="215" y="30"/>
                  </a:cxn>
                  <a:cxn ang="0">
                    <a:pos x="233" y="48"/>
                  </a:cxn>
                  <a:cxn ang="0">
                    <a:pos x="247" y="69"/>
                  </a:cxn>
                  <a:cxn ang="0">
                    <a:pos x="258" y="92"/>
                  </a:cxn>
                  <a:cxn ang="0">
                    <a:pos x="263" y="118"/>
                  </a:cxn>
                </a:cxnLst>
                <a:rect l="0" t="0" r="r" b="b"/>
                <a:pathLst>
                  <a:path w="263" h="263">
                    <a:moveTo>
                      <a:pt x="263" y="131"/>
                    </a:moveTo>
                    <a:lnTo>
                      <a:pt x="263" y="145"/>
                    </a:lnTo>
                    <a:lnTo>
                      <a:pt x="261" y="157"/>
                    </a:lnTo>
                    <a:lnTo>
                      <a:pt x="258" y="170"/>
                    </a:lnTo>
                    <a:lnTo>
                      <a:pt x="253" y="182"/>
                    </a:lnTo>
                    <a:lnTo>
                      <a:pt x="247" y="194"/>
                    </a:lnTo>
                    <a:lnTo>
                      <a:pt x="241" y="204"/>
                    </a:lnTo>
                    <a:lnTo>
                      <a:pt x="233" y="215"/>
                    </a:lnTo>
                    <a:lnTo>
                      <a:pt x="225" y="225"/>
                    </a:lnTo>
                    <a:lnTo>
                      <a:pt x="215" y="233"/>
                    </a:lnTo>
                    <a:lnTo>
                      <a:pt x="206" y="241"/>
                    </a:lnTo>
                    <a:lnTo>
                      <a:pt x="194" y="247"/>
                    </a:lnTo>
                    <a:lnTo>
                      <a:pt x="183" y="252"/>
                    </a:lnTo>
                    <a:lnTo>
                      <a:pt x="170" y="257"/>
                    </a:lnTo>
                    <a:lnTo>
                      <a:pt x="158" y="260"/>
                    </a:lnTo>
                    <a:lnTo>
                      <a:pt x="145" y="262"/>
                    </a:lnTo>
                    <a:lnTo>
                      <a:pt x="132" y="263"/>
                    </a:lnTo>
                    <a:lnTo>
                      <a:pt x="118" y="262"/>
                    </a:lnTo>
                    <a:lnTo>
                      <a:pt x="105" y="260"/>
                    </a:lnTo>
                    <a:lnTo>
                      <a:pt x="92" y="257"/>
                    </a:lnTo>
                    <a:lnTo>
                      <a:pt x="80" y="252"/>
                    </a:lnTo>
                    <a:lnTo>
                      <a:pt x="69" y="247"/>
                    </a:lnTo>
                    <a:lnTo>
                      <a:pt x="57" y="241"/>
                    </a:lnTo>
                    <a:lnTo>
                      <a:pt x="48" y="233"/>
                    </a:lnTo>
                    <a:lnTo>
                      <a:pt x="38" y="225"/>
                    </a:lnTo>
                    <a:lnTo>
                      <a:pt x="30" y="215"/>
                    </a:lnTo>
                    <a:lnTo>
                      <a:pt x="22" y="204"/>
                    </a:lnTo>
                    <a:lnTo>
                      <a:pt x="16" y="194"/>
                    </a:lnTo>
                    <a:lnTo>
                      <a:pt x="10" y="182"/>
                    </a:lnTo>
                    <a:lnTo>
                      <a:pt x="6" y="170"/>
                    </a:lnTo>
                    <a:lnTo>
                      <a:pt x="3" y="157"/>
                    </a:lnTo>
                    <a:lnTo>
                      <a:pt x="1" y="145"/>
                    </a:lnTo>
                    <a:lnTo>
                      <a:pt x="0" y="131"/>
                    </a:lnTo>
                    <a:lnTo>
                      <a:pt x="1" y="118"/>
                    </a:lnTo>
                    <a:lnTo>
                      <a:pt x="3" y="104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6" y="69"/>
                    </a:lnTo>
                    <a:lnTo>
                      <a:pt x="22" y="57"/>
                    </a:lnTo>
                    <a:lnTo>
                      <a:pt x="30" y="48"/>
                    </a:lnTo>
                    <a:lnTo>
                      <a:pt x="38" y="38"/>
                    </a:lnTo>
                    <a:lnTo>
                      <a:pt x="48" y="30"/>
                    </a:lnTo>
                    <a:lnTo>
                      <a:pt x="57" y="22"/>
                    </a:lnTo>
                    <a:lnTo>
                      <a:pt x="69" y="16"/>
                    </a:lnTo>
                    <a:lnTo>
                      <a:pt x="80" y="9"/>
                    </a:lnTo>
                    <a:lnTo>
                      <a:pt x="92" y="5"/>
                    </a:lnTo>
                    <a:lnTo>
                      <a:pt x="105" y="2"/>
                    </a:lnTo>
                    <a:lnTo>
                      <a:pt x="118" y="0"/>
                    </a:lnTo>
                    <a:lnTo>
                      <a:pt x="132" y="0"/>
                    </a:lnTo>
                    <a:lnTo>
                      <a:pt x="145" y="0"/>
                    </a:lnTo>
                    <a:lnTo>
                      <a:pt x="158" y="2"/>
                    </a:lnTo>
                    <a:lnTo>
                      <a:pt x="170" y="5"/>
                    </a:lnTo>
                    <a:lnTo>
                      <a:pt x="183" y="9"/>
                    </a:lnTo>
                    <a:lnTo>
                      <a:pt x="194" y="16"/>
                    </a:lnTo>
                    <a:lnTo>
                      <a:pt x="206" y="22"/>
                    </a:lnTo>
                    <a:lnTo>
                      <a:pt x="215" y="30"/>
                    </a:lnTo>
                    <a:lnTo>
                      <a:pt x="225" y="38"/>
                    </a:lnTo>
                    <a:lnTo>
                      <a:pt x="233" y="48"/>
                    </a:lnTo>
                    <a:lnTo>
                      <a:pt x="241" y="57"/>
                    </a:lnTo>
                    <a:lnTo>
                      <a:pt x="247" y="69"/>
                    </a:lnTo>
                    <a:lnTo>
                      <a:pt x="253" y="80"/>
                    </a:lnTo>
                    <a:lnTo>
                      <a:pt x="258" y="92"/>
                    </a:lnTo>
                    <a:lnTo>
                      <a:pt x="261" y="104"/>
                    </a:lnTo>
                    <a:lnTo>
                      <a:pt x="263" y="118"/>
                    </a:lnTo>
                    <a:lnTo>
                      <a:pt x="263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" name="Freeform 785"/>
              <p:cNvSpPr>
                <a:spLocks/>
              </p:cNvSpPr>
              <p:nvPr/>
            </p:nvSpPr>
            <p:spPr bwMode="auto">
              <a:xfrm rot="21062100">
                <a:off x="6999358" y="2229793"/>
                <a:ext cx="28393" cy="26816"/>
              </a:xfrm>
              <a:custGeom>
                <a:avLst/>
                <a:gdLst/>
                <a:ahLst/>
                <a:cxnLst>
                  <a:cxn ang="0">
                    <a:pos x="263" y="146"/>
                  </a:cxn>
                  <a:cxn ang="0">
                    <a:pos x="257" y="172"/>
                  </a:cxn>
                  <a:cxn ang="0">
                    <a:pos x="248" y="195"/>
                  </a:cxn>
                  <a:cxn ang="0">
                    <a:pos x="234" y="216"/>
                  </a:cxn>
                  <a:cxn ang="0">
                    <a:pos x="216" y="233"/>
                  </a:cxn>
                  <a:cxn ang="0">
                    <a:pos x="194" y="248"/>
                  </a:cxn>
                  <a:cxn ang="0">
                    <a:pos x="171" y="258"/>
                  </a:cxn>
                  <a:cxn ang="0">
                    <a:pos x="145" y="263"/>
                  </a:cxn>
                  <a:cxn ang="0">
                    <a:pos x="119" y="263"/>
                  </a:cxn>
                  <a:cxn ang="0">
                    <a:pos x="92" y="258"/>
                  </a:cxn>
                  <a:cxn ang="0">
                    <a:pos x="69" y="248"/>
                  </a:cxn>
                  <a:cxn ang="0">
                    <a:pos x="48" y="233"/>
                  </a:cxn>
                  <a:cxn ang="0">
                    <a:pos x="30" y="216"/>
                  </a:cxn>
                  <a:cxn ang="0">
                    <a:pos x="16" y="195"/>
                  </a:cxn>
                  <a:cxn ang="0">
                    <a:pos x="6" y="172"/>
                  </a:cxn>
                  <a:cxn ang="0">
                    <a:pos x="0" y="146"/>
                  </a:cxn>
                  <a:cxn ang="0">
                    <a:pos x="0" y="118"/>
                  </a:cxn>
                  <a:cxn ang="0">
                    <a:pos x="6" y="93"/>
                  </a:cxn>
                  <a:cxn ang="0">
                    <a:pos x="16" y="69"/>
                  </a:cxn>
                  <a:cxn ang="0">
                    <a:pos x="30" y="48"/>
                  </a:cxn>
                  <a:cxn ang="0">
                    <a:pos x="48" y="31"/>
                  </a:cxn>
                  <a:cxn ang="0">
                    <a:pos x="69" y="16"/>
                  </a:cxn>
                  <a:cxn ang="0">
                    <a:pos x="92" y="6"/>
                  </a:cxn>
                  <a:cxn ang="0">
                    <a:pos x="119" y="1"/>
                  </a:cxn>
                  <a:cxn ang="0">
                    <a:pos x="145" y="1"/>
                  </a:cxn>
                  <a:cxn ang="0">
                    <a:pos x="171" y="6"/>
                  </a:cxn>
                  <a:cxn ang="0">
                    <a:pos x="194" y="16"/>
                  </a:cxn>
                  <a:cxn ang="0">
                    <a:pos x="216" y="31"/>
                  </a:cxn>
                  <a:cxn ang="0">
                    <a:pos x="234" y="48"/>
                  </a:cxn>
                  <a:cxn ang="0">
                    <a:pos x="248" y="69"/>
                  </a:cxn>
                  <a:cxn ang="0">
                    <a:pos x="257" y="93"/>
                  </a:cxn>
                  <a:cxn ang="0">
                    <a:pos x="263" y="118"/>
                  </a:cxn>
                </a:cxnLst>
                <a:rect l="0" t="0" r="r" b="b"/>
                <a:pathLst>
                  <a:path w="264" h="263">
                    <a:moveTo>
                      <a:pt x="264" y="132"/>
                    </a:moveTo>
                    <a:lnTo>
                      <a:pt x="263" y="146"/>
                    </a:lnTo>
                    <a:lnTo>
                      <a:pt x="261" y="159"/>
                    </a:lnTo>
                    <a:lnTo>
                      <a:pt x="257" y="172"/>
                    </a:lnTo>
                    <a:lnTo>
                      <a:pt x="253" y="183"/>
                    </a:lnTo>
                    <a:lnTo>
                      <a:pt x="248" y="195"/>
                    </a:lnTo>
                    <a:lnTo>
                      <a:pt x="241" y="206"/>
                    </a:lnTo>
                    <a:lnTo>
                      <a:pt x="234" y="216"/>
                    </a:lnTo>
                    <a:lnTo>
                      <a:pt x="225" y="225"/>
                    </a:lnTo>
                    <a:lnTo>
                      <a:pt x="216" y="233"/>
                    </a:lnTo>
                    <a:lnTo>
                      <a:pt x="205" y="241"/>
                    </a:lnTo>
                    <a:lnTo>
                      <a:pt x="194" y="248"/>
                    </a:lnTo>
                    <a:lnTo>
                      <a:pt x="183" y="254"/>
                    </a:lnTo>
                    <a:lnTo>
                      <a:pt x="171" y="258"/>
                    </a:lnTo>
                    <a:lnTo>
                      <a:pt x="158" y="261"/>
                    </a:lnTo>
                    <a:lnTo>
                      <a:pt x="145" y="263"/>
                    </a:lnTo>
                    <a:lnTo>
                      <a:pt x="131" y="263"/>
                    </a:lnTo>
                    <a:lnTo>
                      <a:pt x="119" y="263"/>
                    </a:lnTo>
                    <a:lnTo>
                      <a:pt x="105" y="261"/>
                    </a:lnTo>
                    <a:lnTo>
                      <a:pt x="92" y="258"/>
                    </a:lnTo>
                    <a:lnTo>
                      <a:pt x="80" y="254"/>
                    </a:lnTo>
                    <a:lnTo>
                      <a:pt x="69" y="248"/>
                    </a:lnTo>
                    <a:lnTo>
                      <a:pt x="58" y="241"/>
                    </a:lnTo>
                    <a:lnTo>
                      <a:pt x="48" y="233"/>
                    </a:lnTo>
                    <a:lnTo>
                      <a:pt x="39" y="225"/>
                    </a:lnTo>
                    <a:lnTo>
                      <a:pt x="30" y="216"/>
                    </a:lnTo>
                    <a:lnTo>
                      <a:pt x="23" y="206"/>
                    </a:lnTo>
                    <a:lnTo>
                      <a:pt x="16" y="195"/>
                    </a:lnTo>
                    <a:lnTo>
                      <a:pt x="10" y="183"/>
                    </a:lnTo>
                    <a:lnTo>
                      <a:pt x="6" y="172"/>
                    </a:lnTo>
                    <a:lnTo>
                      <a:pt x="2" y="159"/>
                    </a:lnTo>
                    <a:lnTo>
                      <a:pt x="0" y="146"/>
                    </a:lnTo>
                    <a:lnTo>
                      <a:pt x="0" y="132"/>
                    </a:lnTo>
                    <a:lnTo>
                      <a:pt x="0" y="118"/>
                    </a:lnTo>
                    <a:lnTo>
                      <a:pt x="2" y="105"/>
                    </a:lnTo>
                    <a:lnTo>
                      <a:pt x="6" y="93"/>
                    </a:lnTo>
                    <a:lnTo>
                      <a:pt x="10" y="81"/>
                    </a:lnTo>
                    <a:lnTo>
                      <a:pt x="16" y="69"/>
                    </a:lnTo>
                    <a:lnTo>
                      <a:pt x="23" y="59"/>
                    </a:lnTo>
                    <a:lnTo>
                      <a:pt x="30" y="48"/>
                    </a:lnTo>
                    <a:lnTo>
                      <a:pt x="39" y="39"/>
                    </a:lnTo>
                    <a:lnTo>
                      <a:pt x="48" y="31"/>
                    </a:lnTo>
                    <a:lnTo>
                      <a:pt x="58" y="22"/>
                    </a:lnTo>
                    <a:lnTo>
                      <a:pt x="69" y="16"/>
                    </a:lnTo>
                    <a:lnTo>
                      <a:pt x="80" y="11"/>
                    </a:lnTo>
                    <a:lnTo>
                      <a:pt x="92" y="6"/>
                    </a:lnTo>
                    <a:lnTo>
                      <a:pt x="105" y="3"/>
                    </a:lnTo>
                    <a:lnTo>
                      <a:pt x="119" y="1"/>
                    </a:lnTo>
                    <a:lnTo>
                      <a:pt x="131" y="0"/>
                    </a:lnTo>
                    <a:lnTo>
                      <a:pt x="145" y="1"/>
                    </a:lnTo>
                    <a:lnTo>
                      <a:pt x="158" y="3"/>
                    </a:lnTo>
                    <a:lnTo>
                      <a:pt x="171" y="6"/>
                    </a:lnTo>
                    <a:lnTo>
                      <a:pt x="183" y="11"/>
                    </a:lnTo>
                    <a:lnTo>
                      <a:pt x="194" y="16"/>
                    </a:lnTo>
                    <a:lnTo>
                      <a:pt x="205" y="22"/>
                    </a:lnTo>
                    <a:lnTo>
                      <a:pt x="216" y="31"/>
                    </a:lnTo>
                    <a:lnTo>
                      <a:pt x="225" y="39"/>
                    </a:lnTo>
                    <a:lnTo>
                      <a:pt x="234" y="48"/>
                    </a:lnTo>
                    <a:lnTo>
                      <a:pt x="241" y="59"/>
                    </a:lnTo>
                    <a:lnTo>
                      <a:pt x="248" y="69"/>
                    </a:lnTo>
                    <a:lnTo>
                      <a:pt x="253" y="81"/>
                    </a:lnTo>
                    <a:lnTo>
                      <a:pt x="257" y="93"/>
                    </a:lnTo>
                    <a:lnTo>
                      <a:pt x="261" y="105"/>
                    </a:lnTo>
                    <a:lnTo>
                      <a:pt x="263" y="118"/>
                    </a:lnTo>
                    <a:lnTo>
                      <a:pt x="264" y="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4" name="Freeform 786"/>
              <p:cNvSpPr>
                <a:spLocks/>
              </p:cNvSpPr>
              <p:nvPr/>
            </p:nvSpPr>
            <p:spPr bwMode="auto">
              <a:xfrm rot="21062100">
                <a:off x="7363244" y="2561925"/>
                <a:ext cx="443245" cy="137233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0" y="964"/>
                  </a:cxn>
                  <a:cxn ang="0">
                    <a:pos x="4060" y="1296"/>
                  </a:cxn>
                  <a:cxn ang="0">
                    <a:pos x="4210" y="898"/>
                  </a:cxn>
                  <a:cxn ang="0">
                    <a:pos x="333" y="0"/>
                  </a:cxn>
                </a:cxnLst>
                <a:rect l="0" t="0" r="r" b="b"/>
                <a:pathLst>
                  <a:path w="4210" h="1296">
                    <a:moveTo>
                      <a:pt x="333" y="0"/>
                    </a:moveTo>
                    <a:lnTo>
                      <a:pt x="0" y="964"/>
                    </a:lnTo>
                    <a:lnTo>
                      <a:pt x="4060" y="1296"/>
                    </a:lnTo>
                    <a:lnTo>
                      <a:pt x="4210" y="898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5" name="Freeform 788"/>
              <p:cNvSpPr>
                <a:spLocks noEditPoints="1"/>
              </p:cNvSpPr>
              <p:nvPr/>
            </p:nvSpPr>
            <p:spPr bwMode="auto">
              <a:xfrm rot="21062100">
                <a:off x="6684463" y="2340737"/>
                <a:ext cx="304435" cy="285507"/>
              </a:xfrm>
              <a:custGeom>
                <a:avLst/>
                <a:gdLst/>
                <a:ahLst/>
                <a:cxnLst>
                  <a:cxn ang="0">
                    <a:pos x="312" y="349"/>
                  </a:cxn>
                  <a:cxn ang="0">
                    <a:pos x="217" y="553"/>
                  </a:cxn>
                  <a:cxn ang="0">
                    <a:pos x="154" y="720"/>
                  </a:cxn>
                  <a:cxn ang="0">
                    <a:pos x="92" y="919"/>
                  </a:cxn>
                  <a:cxn ang="0">
                    <a:pos x="41" y="1143"/>
                  </a:cxn>
                  <a:cxn ang="0">
                    <a:pos x="8" y="1388"/>
                  </a:cxn>
                  <a:cxn ang="0">
                    <a:pos x="1" y="1615"/>
                  </a:cxn>
                  <a:cxn ang="0">
                    <a:pos x="7" y="1749"/>
                  </a:cxn>
                  <a:cxn ang="0">
                    <a:pos x="18" y="1855"/>
                  </a:cxn>
                  <a:cxn ang="0">
                    <a:pos x="20" y="1887"/>
                  </a:cxn>
                  <a:cxn ang="0">
                    <a:pos x="38" y="1936"/>
                  </a:cxn>
                  <a:cxn ang="0">
                    <a:pos x="87" y="2003"/>
                  </a:cxn>
                  <a:cxn ang="0">
                    <a:pos x="175" y="2080"/>
                  </a:cxn>
                  <a:cxn ang="0">
                    <a:pos x="309" y="2163"/>
                  </a:cxn>
                  <a:cxn ang="0">
                    <a:pos x="499" y="2251"/>
                  </a:cxn>
                  <a:cxn ang="0">
                    <a:pos x="753" y="2346"/>
                  </a:cxn>
                  <a:cxn ang="0">
                    <a:pos x="1078" y="2443"/>
                  </a:cxn>
                  <a:cxn ang="0">
                    <a:pos x="1486" y="2544"/>
                  </a:cxn>
                  <a:cxn ang="0">
                    <a:pos x="1982" y="2647"/>
                  </a:cxn>
                  <a:cxn ang="0">
                    <a:pos x="2327" y="2537"/>
                  </a:cxn>
                  <a:cxn ang="0">
                    <a:pos x="2403" y="2122"/>
                  </a:cxn>
                  <a:cxn ang="0">
                    <a:pos x="2501" y="1644"/>
                  </a:cxn>
                  <a:cxn ang="0">
                    <a:pos x="2659" y="984"/>
                  </a:cxn>
                  <a:cxn ang="0">
                    <a:pos x="2795" y="486"/>
                  </a:cxn>
                  <a:cxn ang="0">
                    <a:pos x="2890" y="170"/>
                  </a:cxn>
                  <a:cxn ang="0">
                    <a:pos x="2797" y="154"/>
                  </a:cxn>
                  <a:cxn ang="0">
                    <a:pos x="2275" y="75"/>
                  </a:cxn>
                  <a:cxn ang="0">
                    <a:pos x="1896" y="33"/>
                  </a:cxn>
                  <a:cxn ang="0">
                    <a:pos x="1489" y="4"/>
                  </a:cxn>
                  <a:cxn ang="0">
                    <a:pos x="1093" y="3"/>
                  </a:cxn>
                  <a:cxn ang="0">
                    <a:pos x="745" y="40"/>
                  </a:cxn>
                  <a:cxn ang="0">
                    <a:pos x="484" y="130"/>
                  </a:cxn>
                  <a:cxn ang="0">
                    <a:pos x="348" y="283"/>
                  </a:cxn>
                  <a:cxn ang="0">
                    <a:pos x="1635" y="2455"/>
                  </a:cxn>
                  <a:cxn ang="0">
                    <a:pos x="1104" y="2326"/>
                  </a:cxn>
                  <a:cxn ang="0">
                    <a:pos x="715" y="2205"/>
                  </a:cxn>
                  <a:cxn ang="0">
                    <a:pos x="448" y="2098"/>
                  </a:cxn>
                  <a:cxn ang="0">
                    <a:pos x="279" y="2006"/>
                  </a:cxn>
                  <a:cxn ang="0">
                    <a:pos x="186" y="1934"/>
                  </a:cxn>
                  <a:cxn ang="0">
                    <a:pos x="146" y="1884"/>
                  </a:cxn>
                  <a:cxn ang="0">
                    <a:pos x="137" y="1842"/>
                  </a:cxn>
                  <a:cxn ang="0">
                    <a:pos x="124" y="1713"/>
                  </a:cxn>
                  <a:cxn ang="0">
                    <a:pos x="120" y="1586"/>
                  </a:cxn>
                  <a:cxn ang="0">
                    <a:pos x="135" y="1339"/>
                  </a:cxn>
                  <a:cxn ang="0">
                    <a:pos x="172" y="1107"/>
                  </a:cxn>
                  <a:cxn ang="0">
                    <a:pos x="226" y="895"/>
                  </a:cxn>
                  <a:cxn ang="0">
                    <a:pos x="288" y="708"/>
                  </a:cxn>
                  <a:cxn ang="0">
                    <a:pos x="348" y="554"/>
                  </a:cxn>
                  <a:cxn ang="0">
                    <a:pos x="441" y="360"/>
                  </a:cxn>
                  <a:cxn ang="0">
                    <a:pos x="490" y="276"/>
                  </a:cxn>
                  <a:cxn ang="0">
                    <a:pos x="633" y="194"/>
                  </a:cxn>
                  <a:cxn ang="0">
                    <a:pos x="862" y="145"/>
                  </a:cxn>
                  <a:cxn ang="0">
                    <a:pos x="1154" y="124"/>
                  </a:cxn>
                  <a:cxn ang="0">
                    <a:pos x="1491" y="129"/>
                  </a:cxn>
                  <a:cxn ang="0">
                    <a:pos x="1854" y="152"/>
                  </a:cxn>
                  <a:cxn ang="0">
                    <a:pos x="2220" y="190"/>
                  </a:cxn>
                  <a:cxn ang="0">
                    <a:pos x="2572" y="239"/>
                  </a:cxn>
                  <a:cxn ang="0">
                    <a:pos x="2687" y="429"/>
                  </a:cxn>
                  <a:cxn ang="0">
                    <a:pos x="2563" y="877"/>
                  </a:cxn>
                  <a:cxn ang="0">
                    <a:pos x="2419" y="1467"/>
                  </a:cxn>
                  <a:cxn ang="0">
                    <a:pos x="2272" y="2175"/>
                  </a:cxn>
                  <a:cxn ang="0">
                    <a:pos x="2203" y="2566"/>
                  </a:cxn>
                  <a:cxn ang="0">
                    <a:pos x="2142" y="2554"/>
                  </a:cxn>
                </a:cxnLst>
                <a:rect l="0" t="0" r="r" b="b"/>
                <a:pathLst>
                  <a:path w="2890" h="2704">
                    <a:moveTo>
                      <a:pt x="348" y="283"/>
                    </a:moveTo>
                    <a:lnTo>
                      <a:pt x="342" y="293"/>
                    </a:lnTo>
                    <a:lnTo>
                      <a:pt x="330" y="314"/>
                    </a:lnTo>
                    <a:lnTo>
                      <a:pt x="312" y="349"/>
                    </a:lnTo>
                    <a:lnTo>
                      <a:pt x="289" y="394"/>
                    </a:lnTo>
                    <a:lnTo>
                      <a:pt x="262" y="450"/>
                    </a:lnTo>
                    <a:lnTo>
                      <a:pt x="233" y="516"/>
                    </a:lnTo>
                    <a:lnTo>
                      <a:pt x="217" y="553"/>
                    </a:lnTo>
                    <a:lnTo>
                      <a:pt x="202" y="591"/>
                    </a:lnTo>
                    <a:lnTo>
                      <a:pt x="186" y="633"/>
                    </a:lnTo>
                    <a:lnTo>
                      <a:pt x="170" y="675"/>
                    </a:lnTo>
                    <a:lnTo>
                      <a:pt x="154" y="720"/>
                    </a:lnTo>
                    <a:lnTo>
                      <a:pt x="138" y="768"/>
                    </a:lnTo>
                    <a:lnTo>
                      <a:pt x="122" y="816"/>
                    </a:lnTo>
                    <a:lnTo>
                      <a:pt x="107" y="867"/>
                    </a:lnTo>
                    <a:lnTo>
                      <a:pt x="92" y="919"/>
                    </a:lnTo>
                    <a:lnTo>
                      <a:pt x="79" y="973"/>
                    </a:lnTo>
                    <a:lnTo>
                      <a:pt x="65" y="1028"/>
                    </a:lnTo>
                    <a:lnTo>
                      <a:pt x="53" y="1085"/>
                    </a:lnTo>
                    <a:lnTo>
                      <a:pt x="41" y="1143"/>
                    </a:lnTo>
                    <a:lnTo>
                      <a:pt x="32" y="1203"/>
                    </a:lnTo>
                    <a:lnTo>
                      <a:pt x="22" y="1263"/>
                    </a:lnTo>
                    <a:lnTo>
                      <a:pt x="14" y="1325"/>
                    </a:lnTo>
                    <a:lnTo>
                      <a:pt x="8" y="1388"/>
                    </a:lnTo>
                    <a:lnTo>
                      <a:pt x="4" y="1452"/>
                    </a:lnTo>
                    <a:lnTo>
                      <a:pt x="1" y="1516"/>
                    </a:lnTo>
                    <a:lnTo>
                      <a:pt x="0" y="1581"/>
                    </a:lnTo>
                    <a:lnTo>
                      <a:pt x="1" y="1615"/>
                    </a:lnTo>
                    <a:lnTo>
                      <a:pt x="1" y="1648"/>
                    </a:lnTo>
                    <a:lnTo>
                      <a:pt x="3" y="1681"/>
                    </a:lnTo>
                    <a:lnTo>
                      <a:pt x="5" y="1715"/>
                    </a:lnTo>
                    <a:lnTo>
                      <a:pt x="7" y="1749"/>
                    </a:lnTo>
                    <a:lnTo>
                      <a:pt x="10" y="1783"/>
                    </a:lnTo>
                    <a:lnTo>
                      <a:pt x="13" y="1818"/>
                    </a:lnTo>
                    <a:lnTo>
                      <a:pt x="18" y="1852"/>
                    </a:lnTo>
                    <a:lnTo>
                      <a:pt x="18" y="1855"/>
                    </a:lnTo>
                    <a:lnTo>
                      <a:pt x="17" y="1859"/>
                    </a:lnTo>
                    <a:lnTo>
                      <a:pt x="18" y="1868"/>
                    </a:lnTo>
                    <a:lnTo>
                      <a:pt x="18" y="1876"/>
                    </a:lnTo>
                    <a:lnTo>
                      <a:pt x="20" y="1887"/>
                    </a:lnTo>
                    <a:lnTo>
                      <a:pt x="23" y="1899"/>
                    </a:lnTo>
                    <a:lnTo>
                      <a:pt x="26" y="1910"/>
                    </a:lnTo>
                    <a:lnTo>
                      <a:pt x="32" y="1923"/>
                    </a:lnTo>
                    <a:lnTo>
                      <a:pt x="38" y="1936"/>
                    </a:lnTo>
                    <a:lnTo>
                      <a:pt x="46" y="1951"/>
                    </a:lnTo>
                    <a:lnTo>
                      <a:pt x="58" y="1968"/>
                    </a:lnTo>
                    <a:lnTo>
                      <a:pt x="71" y="1985"/>
                    </a:lnTo>
                    <a:lnTo>
                      <a:pt x="87" y="2003"/>
                    </a:lnTo>
                    <a:lnTo>
                      <a:pt x="105" y="2021"/>
                    </a:lnTo>
                    <a:lnTo>
                      <a:pt x="125" y="2040"/>
                    </a:lnTo>
                    <a:lnTo>
                      <a:pt x="149" y="2059"/>
                    </a:lnTo>
                    <a:lnTo>
                      <a:pt x="175" y="2080"/>
                    </a:lnTo>
                    <a:lnTo>
                      <a:pt x="203" y="2100"/>
                    </a:lnTo>
                    <a:lnTo>
                      <a:pt x="235" y="2120"/>
                    </a:lnTo>
                    <a:lnTo>
                      <a:pt x="271" y="2142"/>
                    </a:lnTo>
                    <a:lnTo>
                      <a:pt x="309" y="2163"/>
                    </a:lnTo>
                    <a:lnTo>
                      <a:pt x="352" y="2184"/>
                    </a:lnTo>
                    <a:lnTo>
                      <a:pt x="396" y="2207"/>
                    </a:lnTo>
                    <a:lnTo>
                      <a:pt x="446" y="2229"/>
                    </a:lnTo>
                    <a:lnTo>
                      <a:pt x="499" y="2251"/>
                    </a:lnTo>
                    <a:lnTo>
                      <a:pt x="556" y="2275"/>
                    </a:lnTo>
                    <a:lnTo>
                      <a:pt x="617" y="2298"/>
                    </a:lnTo>
                    <a:lnTo>
                      <a:pt x="682" y="2322"/>
                    </a:lnTo>
                    <a:lnTo>
                      <a:pt x="753" y="2346"/>
                    </a:lnTo>
                    <a:lnTo>
                      <a:pt x="827" y="2370"/>
                    </a:lnTo>
                    <a:lnTo>
                      <a:pt x="906" y="2394"/>
                    </a:lnTo>
                    <a:lnTo>
                      <a:pt x="990" y="2419"/>
                    </a:lnTo>
                    <a:lnTo>
                      <a:pt x="1078" y="2443"/>
                    </a:lnTo>
                    <a:lnTo>
                      <a:pt x="1172" y="2469"/>
                    </a:lnTo>
                    <a:lnTo>
                      <a:pt x="1271" y="2493"/>
                    </a:lnTo>
                    <a:lnTo>
                      <a:pt x="1376" y="2519"/>
                    </a:lnTo>
                    <a:lnTo>
                      <a:pt x="1486" y="2544"/>
                    </a:lnTo>
                    <a:lnTo>
                      <a:pt x="1601" y="2570"/>
                    </a:lnTo>
                    <a:lnTo>
                      <a:pt x="1721" y="2595"/>
                    </a:lnTo>
                    <a:lnTo>
                      <a:pt x="1848" y="2621"/>
                    </a:lnTo>
                    <a:lnTo>
                      <a:pt x="1982" y="2647"/>
                    </a:lnTo>
                    <a:lnTo>
                      <a:pt x="2121" y="2672"/>
                    </a:lnTo>
                    <a:lnTo>
                      <a:pt x="2301" y="2704"/>
                    </a:lnTo>
                    <a:lnTo>
                      <a:pt x="2310" y="2644"/>
                    </a:lnTo>
                    <a:lnTo>
                      <a:pt x="2327" y="2537"/>
                    </a:lnTo>
                    <a:lnTo>
                      <a:pt x="2347" y="2431"/>
                    </a:lnTo>
                    <a:lnTo>
                      <a:pt x="2365" y="2327"/>
                    </a:lnTo>
                    <a:lnTo>
                      <a:pt x="2384" y="2224"/>
                    </a:lnTo>
                    <a:lnTo>
                      <a:pt x="2403" y="2122"/>
                    </a:lnTo>
                    <a:lnTo>
                      <a:pt x="2422" y="2023"/>
                    </a:lnTo>
                    <a:lnTo>
                      <a:pt x="2442" y="1925"/>
                    </a:lnTo>
                    <a:lnTo>
                      <a:pt x="2462" y="1829"/>
                    </a:lnTo>
                    <a:lnTo>
                      <a:pt x="2501" y="1644"/>
                    </a:lnTo>
                    <a:lnTo>
                      <a:pt x="2542" y="1466"/>
                    </a:lnTo>
                    <a:lnTo>
                      <a:pt x="2581" y="1296"/>
                    </a:lnTo>
                    <a:lnTo>
                      <a:pt x="2621" y="1136"/>
                    </a:lnTo>
                    <a:lnTo>
                      <a:pt x="2659" y="984"/>
                    </a:lnTo>
                    <a:lnTo>
                      <a:pt x="2696" y="844"/>
                    </a:lnTo>
                    <a:lnTo>
                      <a:pt x="2731" y="713"/>
                    </a:lnTo>
                    <a:lnTo>
                      <a:pt x="2764" y="593"/>
                    </a:lnTo>
                    <a:lnTo>
                      <a:pt x="2795" y="486"/>
                    </a:lnTo>
                    <a:lnTo>
                      <a:pt x="2823" y="390"/>
                    </a:lnTo>
                    <a:lnTo>
                      <a:pt x="2848" y="307"/>
                    </a:lnTo>
                    <a:lnTo>
                      <a:pt x="2869" y="235"/>
                    </a:lnTo>
                    <a:lnTo>
                      <a:pt x="2890" y="170"/>
                    </a:lnTo>
                    <a:lnTo>
                      <a:pt x="2876" y="167"/>
                    </a:lnTo>
                    <a:lnTo>
                      <a:pt x="2844" y="163"/>
                    </a:lnTo>
                    <a:lnTo>
                      <a:pt x="2812" y="157"/>
                    </a:lnTo>
                    <a:lnTo>
                      <a:pt x="2797" y="154"/>
                    </a:lnTo>
                    <a:lnTo>
                      <a:pt x="2707" y="139"/>
                    </a:lnTo>
                    <a:lnTo>
                      <a:pt x="2588" y="120"/>
                    </a:lnTo>
                    <a:lnTo>
                      <a:pt x="2443" y="98"/>
                    </a:lnTo>
                    <a:lnTo>
                      <a:pt x="2275" y="75"/>
                    </a:lnTo>
                    <a:lnTo>
                      <a:pt x="2186" y="64"/>
                    </a:lnTo>
                    <a:lnTo>
                      <a:pt x="2092" y="53"/>
                    </a:lnTo>
                    <a:lnTo>
                      <a:pt x="1996" y="42"/>
                    </a:lnTo>
                    <a:lnTo>
                      <a:pt x="1896" y="33"/>
                    </a:lnTo>
                    <a:lnTo>
                      <a:pt x="1796" y="24"/>
                    </a:lnTo>
                    <a:lnTo>
                      <a:pt x="1694" y="16"/>
                    </a:lnTo>
                    <a:lnTo>
                      <a:pt x="1591" y="9"/>
                    </a:lnTo>
                    <a:lnTo>
                      <a:pt x="1489" y="4"/>
                    </a:lnTo>
                    <a:lnTo>
                      <a:pt x="1388" y="1"/>
                    </a:lnTo>
                    <a:lnTo>
                      <a:pt x="1287" y="0"/>
                    </a:lnTo>
                    <a:lnTo>
                      <a:pt x="1189" y="0"/>
                    </a:lnTo>
                    <a:lnTo>
                      <a:pt x="1093" y="3"/>
                    </a:lnTo>
                    <a:lnTo>
                      <a:pt x="999" y="8"/>
                    </a:lnTo>
                    <a:lnTo>
                      <a:pt x="911" y="16"/>
                    </a:lnTo>
                    <a:lnTo>
                      <a:pt x="825" y="26"/>
                    </a:lnTo>
                    <a:lnTo>
                      <a:pt x="745" y="40"/>
                    </a:lnTo>
                    <a:lnTo>
                      <a:pt x="670" y="57"/>
                    </a:lnTo>
                    <a:lnTo>
                      <a:pt x="601" y="77"/>
                    </a:lnTo>
                    <a:lnTo>
                      <a:pt x="538" y="102"/>
                    </a:lnTo>
                    <a:lnTo>
                      <a:pt x="484" y="130"/>
                    </a:lnTo>
                    <a:lnTo>
                      <a:pt x="437" y="162"/>
                    </a:lnTo>
                    <a:lnTo>
                      <a:pt x="397" y="198"/>
                    </a:lnTo>
                    <a:lnTo>
                      <a:pt x="369" y="237"/>
                    </a:lnTo>
                    <a:lnTo>
                      <a:pt x="348" y="283"/>
                    </a:lnTo>
                    <a:close/>
                    <a:moveTo>
                      <a:pt x="2142" y="2554"/>
                    </a:moveTo>
                    <a:lnTo>
                      <a:pt x="1963" y="2521"/>
                    </a:lnTo>
                    <a:lnTo>
                      <a:pt x="1793" y="2488"/>
                    </a:lnTo>
                    <a:lnTo>
                      <a:pt x="1635" y="2455"/>
                    </a:lnTo>
                    <a:lnTo>
                      <a:pt x="1488" y="2422"/>
                    </a:lnTo>
                    <a:lnTo>
                      <a:pt x="1350" y="2389"/>
                    </a:lnTo>
                    <a:lnTo>
                      <a:pt x="1222" y="2357"/>
                    </a:lnTo>
                    <a:lnTo>
                      <a:pt x="1104" y="2326"/>
                    </a:lnTo>
                    <a:lnTo>
                      <a:pt x="994" y="2295"/>
                    </a:lnTo>
                    <a:lnTo>
                      <a:pt x="893" y="2264"/>
                    </a:lnTo>
                    <a:lnTo>
                      <a:pt x="800" y="2234"/>
                    </a:lnTo>
                    <a:lnTo>
                      <a:pt x="715" y="2205"/>
                    </a:lnTo>
                    <a:lnTo>
                      <a:pt x="638" y="2178"/>
                    </a:lnTo>
                    <a:lnTo>
                      <a:pt x="568" y="2150"/>
                    </a:lnTo>
                    <a:lnTo>
                      <a:pt x="504" y="2123"/>
                    </a:lnTo>
                    <a:lnTo>
                      <a:pt x="448" y="2098"/>
                    </a:lnTo>
                    <a:lnTo>
                      <a:pt x="397" y="2073"/>
                    </a:lnTo>
                    <a:lnTo>
                      <a:pt x="353" y="2050"/>
                    </a:lnTo>
                    <a:lnTo>
                      <a:pt x="313" y="2027"/>
                    </a:lnTo>
                    <a:lnTo>
                      <a:pt x="279" y="2006"/>
                    </a:lnTo>
                    <a:lnTo>
                      <a:pt x="249" y="1986"/>
                    </a:lnTo>
                    <a:lnTo>
                      <a:pt x="225" y="1967"/>
                    </a:lnTo>
                    <a:lnTo>
                      <a:pt x="203" y="1950"/>
                    </a:lnTo>
                    <a:lnTo>
                      <a:pt x="186" y="1934"/>
                    </a:lnTo>
                    <a:lnTo>
                      <a:pt x="171" y="1919"/>
                    </a:lnTo>
                    <a:lnTo>
                      <a:pt x="161" y="1905"/>
                    </a:lnTo>
                    <a:lnTo>
                      <a:pt x="152" y="1893"/>
                    </a:lnTo>
                    <a:lnTo>
                      <a:pt x="146" y="1884"/>
                    </a:lnTo>
                    <a:lnTo>
                      <a:pt x="141" y="1875"/>
                    </a:lnTo>
                    <a:lnTo>
                      <a:pt x="137" y="1863"/>
                    </a:lnTo>
                    <a:lnTo>
                      <a:pt x="137" y="1859"/>
                    </a:lnTo>
                    <a:lnTo>
                      <a:pt x="137" y="1842"/>
                    </a:lnTo>
                    <a:lnTo>
                      <a:pt x="133" y="1810"/>
                    </a:lnTo>
                    <a:lnTo>
                      <a:pt x="130" y="1777"/>
                    </a:lnTo>
                    <a:lnTo>
                      <a:pt x="127" y="1745"/>
                    </a:lnTo>
                    <a:lnTo>
                      <a:pt x="124" y="1713"/>
                    </a:lnTo>
                    <a:lnTo>
                      <a:pt x="122" y="1681"/>
                    </a:lnTo>
                    <a:lnTo>
                      <a:pt x="121" y="1650"/>
                    </a:lnTo>
                    <a:lnTo>
                      <a:pt x="120" y="1618"/>
                    </a:lnTo>
                    <a:lnTo>
                      <a:pt x="120" y="1586"/>
                    </a:lnTo>
                    <a:lnTo>
                      <a:pt x="121" y="1523"/>
                    </a:lnTo>
                    <a:lnTo>
                      <a:pt x="124" y="1462"/>
                    </a:lnTo>
                    <a:lnTo>
                      <a:pt x="129" y="1400"/>
                    </a:lnTo>
                    <a:lnTo>
                      <a:pt x="135" y="1339"/>
                    </a:lnTo>
                    <a:lnTo>
                      <a:pt x="143" y="1279"/>
                    </a:lnTo>
                    <a:lnTo>
                      <a:pt x="151" y="1221"/>
                    </a:lnTo>
                    <a:lnTo>
                      <a:pt x="162" y="1163"/>
                    </a:lnTo>
                    <a:lnTo>
                      <a:pt x="172" y="1107"/>
                    </a:lnTo>
                    <a:lnTo>
                      <a:pt x="184" y="1052"/>
                    </a:lnTo>
                    <a:lnTo>
                      <a:pt x="198" y="998"/>
                    </a:lnTo>
                    <a:lnTo>
                      <a:pt x="212" y="946"/>
                    </a:lnTo>
                    <a:lnTo>
                      <a:pt x="226" y="895"/>
                    </a:lnTo>
                    <a:lnTo>
                      <a:pt x="241" y="846"/>
                    </a:lnTo>
                    <a:lnTo>
                      <a:pt x="256" y="799"/>
                    </a:lnTo>
                    <a:lnTo>
                      <a:pt x="272" y="753"/>
                    </a:lnTo>
                    <a:lnTo>
                      <a:pt x="288" y="708"/>
                    </a:lnTo>
                    <a:lnTo>
                      <a:pt x="303" y="667"/>
                    </a:lnTo>
                    <a:lnTo>
                      <a:pt x="319" y="627"/>
                    </a:lnTo>
                    <a:lnTo>
                      <a:pt x="333" y="589"/>
                    </a:lnTo>
                    <a:lnTo>
                      <a:pt x="348" y="554"/>
                    </a:lnTo>
                    <a:lnTo>
                      <a:pt x="377" y="490"/>
                    </a:lnTo>
                    <a:lnTo>
                      <a:pt x="403" y="435"/>
                    </a:lnTo>
                    <a:lnTo>
                      <a:pt x="424" y="392"/>
                    </a:lnTo>
                    <a:lnTo>
                      <a:pt x="441" y="360"/>
                    </a:lnTo>
                    <a:lnTo>
                      <a:pt x="453" y="338"/>
                    </a:lnTo>
                    <a:lnTo>
                      <a:pt x="457" y="331"/>
                    </a:lnTo>
                    <a:lnTo>
                      <a:pt x="470" y="302"/>
                    </a:lnTo>
                    <a:lnTo>
                      <a:pt x="490" y="276"/>
                    </a:lnTo>
                    <a:lnTo>
                      <a:pt x="517" y="252"/>
                    </a:lnTo>
                    <a:lnTo>
                      <a:pt x="550" y="231"/>
                    </a:lnTo>
                    <a:lnTo>
                      <a:pt x="588" y="211"/>
                    </a:lnTo>
                    <a:lnTo>
                      <a:pt x="633" y="194"/>
                    </a:lnTo>
                    <a:lnTo>
                      <a:pt x="683" y="179"/>
                    </a:lnTo>
                    <a:lnTo>
                      <a:pt x="738" y="166"/>
                    </a:lnTo>
                    <a:lnTo>
                      <a:pt x="798" y="154"/>
                    </a:lnTo>
                    <a:lnTo>
                      <a:pt x="862" y="145"/>
                    </a:lnTo>
                    <a:lnTo>
                      <a:pt x="929" y="137"/>
                    </a:lnTo>
                    <a:lnTo>
                      <a:pt x="1000" y="132"/>
                    </a:lnTo>
                    <a:lnTo>
                      <a:pt x="1076" y="128"/>
                    </a:lnTo>
                    <a:lnTo>
                      <a:pt x="1154" y="124"/>
                    </a:lnTo>
                    <a:lnTo>
                      <a:pt x="1235" y="124"/>
                    </a:lnTo>
                    <a:lnTo>
                      <a:pt x="1318" y="124"/>
                    </a:lnTo>
                    <a:lnTo>
                      <a:pt x="1404" y="125"/>
                    </a:lnTo>
                    <a:lnTo>
                      <a:pt x="1491" y="129"/>
                    </a:lnTo>
                    <a:lnTo>
                      <a:pt x="1581" y="133"/>
                    </a:lnTo>
                    <a:lnTo>
                      <a:pt x="1670" y="138"/>
                    </a:lnTo>
                    <a:lnTo>
                      <a:pt x="1762" y="145"/>
                    </a:lnTo>
                    <a:lnTo>
                      <a:pt x="1854" y="152"/>
                    </a:lnTo>
                    <a:lnTo>
                      <a:pt x="1946" y="161"/>
                    </a:lnTo>
                    <a:lnTo>
                      <a:pt x="2037" y="170"/>
                    </a:lnTo>
                    <a:lnTo>
                      <a:pt x="2129" y="180"/>
                    </a:lnTo>
                    <a:lnTo>
                      <a:pt x="2220" y="190"/>
                    </a:lnTo>
                    <a:lnTo>
                      <a:pt x="2310" y="202"/>
                    </a:lnTo>
                    <a:lnTo>
                      <a:pt x="2399" y="214"/>
                    </a:lnTo>
                    <a:lnTo>
                      <a:pt x="2486" y="227"/>
                    </a:lnTo>
                    <a:lnTo>
                      <a:pt x="2572" y="239"/>
                    </a:lnTo>
                    <a:lnTo>
                      <a:pt x="2654" y="252"/>
                    </a:lnTo>
                    <a:lnTo>
                      <a:pt x="2735" y="266"/>
                    </a:lnTo>
                    <a:lnTo>
                      <a:pt x="2713" y="342"/>
                    </a:lnTo>
                    <a:lnTo>
                      <a:pt x="2687" y="429"/>
                    </a:lnTo>
                    <a:lnTo>
                      <a:pt x="2658" y="526"/>
                    </a:lnTo>
                    <a:lnTo>
                      <a:pt x="2628" y="633"/>
                    </a:lnTo>
                    <a:lnTo>
                      <a:pt x="2596" y="750"/>
                    </a:lnTo>
                    <a:lnTo>
                      <a:pt x="2563" y="877"/>
                    </a:lnTo>
                    <a:lnTo>
                      <a:pt x="2528" y="1012"/>
                    </a:lnTo>
                    <a:lnTo>
                      <a:pt x="2493" y="1155"/>
                    </a:lnTo>
                    <a:lnTo>
                      <a:pt x="2456" y="1307"/>
                    </a:lnTo>
                    <a:lnTo>
                      <a:pt x="2419" y="1467"/>
                    </a:lnTo>
                    <a:lnTo>
                      <a:pt x="2382" y="1633"/>
                    </a:lnTo>
                    <a:lnTo>
                      <a:pt x="2345" y="1807"/>
                    </a:lnTo>
                    <a:lnTo>
                      <a:pt x="2307" y="1988"/>
                    </a:lnTo>
                    <a:lnTo>
                      <a:pt x="2272" y="2175"/>
                    </a:lnTo>
                    <a:lnTo>
                      <a:pt x="2254" y="2270"/>
                    </a:lnTo>
                    <a:lnTo>
                      <a:pt x="2236" y="2367"/>
                    </a:lnTo>
                    <a:lnTo>
                      <a:pt x="2219" y="2465"/>
                    </a:lnTo>
                    <a:lnTo>
                      <a:pt x="2203" y="2566"/>
                    </a:lnTo>
                    <a:lnTo>
                      <a:pt x="2180" y="2561"/>
                    </a:lnTo>
                    <a:lnTo>
                      <a:pt x="2161" y="2558"/>
                    </a:lnTo>
                    <a:lnTo>
                      <a:pt x="2147" y="2555"/>
                    </a:lnTo>
                    <a:lnTo>
                      <a:pt x="2142" y="2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6" name="Freeform 790"/>
              <p:cNvSpPr>
                <a:spLocks noEditPoints="1"/>
              </p:cNvSpPr>
              <p:nvPr/>
            </p:nvSpPr>
            <p:spPr bwMode="auto">
              <a:xfrm rot="21062100">
                <a:off x="6932606" y="2315480"/>
                <a:ext cx="372262" cy="298126"/>
              </a:xfrm>
              <a:custGeom>
                <a:avLst/>
                <a:gdLst/>
                <a:ahLst/>
                <a:cxnLst>
                  <a:cxn ang="0">
                    <a:pos x="463" y="411"/>
                  </a:cxn>
                  <a:cxn ang="0">
                    <a:pos x="281" y="1121"/>
                  </a:cxn>
                  <a:cxn ang="0">
                    <a:pos x="122" y="1854"/>
                  </a:cxn>
                  <a:cxn ang="0">
                    <a:pos x="27" y="2370"/>
                  </a:cxn>
                  <a:cxn ang="0">
                    <a:pos x="466" y="2615"/>
                  </a:cxn>
                  <a:cxn ang="0">
                    <a:pos x="1315" y="2740"/>
                  </a:cxn>
                  <a:cxn ang="0">
                    <a:pos x="1951" y="2809"/>
                  </a:cxn>
                  <a:cxn ang="0">
                    <a:pos x="2407" y="2830"/>
                  </a:cxn>
                  <a:cxn ang="0">
                    <a:pos x="2715" y="2815"/>
                  </a:cxn>
                  <a:cxn ang="0">
                    <a:pos x="2909" y="2777"/>
                  </a:cxn>
                  <a:cxn ang="0">
                    <a:pos x="3022" y="2725"/>
                  </a:cxn>
                  <a:cxn ang="0">
                    <a:pos x="3093" y="2644"/>
                  </a:cxn>
                  <a:cxn ang="0">
                    <a:pos x="3178" y="2513"/>
                  </a:cxn>
                  <a:cxn ang="0">
                    <a:pos x="3251" y="2370"/>
                  </a:cxn>
                  <a:cxn ang="0">
                    <a:pos x="3334" y="2151"/>
                  </a:cxn>
                  <a:cxn ang="0">
                    <a:pos x="3426" y="1821"/>
                  </a:cxn>
                  <a:cxn ang="0">
                    <a:pos x="3499" y="1510"/>
                  </a:cxn>
                  <a:cxn ang="0">
                    <a:pos x="3537" y="1292"/>
                  </a:cxn>
                  <a:cxn ang="0">
                    <a:pos x="3543" y="1156"/>
                  </a:cxn>
                  <a:cxn ang="0">
                    <a:pos x="3530" y="1026"/>
                  </a:cxn>
                  <a:cxn ang="0">
                    <a:pos x="3491" y="907"/>
                  </a:cxn>
                  <a:cxn ang="0">
                    <a:pos x="3441" y="829"/>
                  </a:cxn>
                  <a:cxn ang="0">
                    <a:pos x="3373" y="760"/>
                  </a:cxn>
                  <a:cxn ang="0">
                    <a:pos x="3245" y="674"/>
                  </a:cxn>
                  <a:cxn ang="0">
                    <a:pos x="3065" y="594"/>
                  </a:cxn>
                  <a:cxn ang="0">
                    <a:pos x="2679" y="464"/>
                  </a:cxn>
                  <a:cxn ang="0">
                    <a:pos x="2333" y="359"/>
                  </a:cxn>
                  <a:cxn ang="0">
                    <a:pos x="1707" y="204"/>
                  </a:cxn>
                  <a:cxn ang="0">
                    <a:pos x="1025" y="72"/>
                  </a:cxn>
                  <a:cxn ang="0">
                    <a:pos x="570" y="49"/>
                  </a:cxn>
                  <a:cxn ang="0">
                    <a:pos x="1178" y="221"/>
                  </a:cxn>
                  <a:cxn ang="0">
                    <a:pos x="1841" y="357"/>
                  </a:cxn>
                  <a:cxn ang="0">
                    <a:pos x="2378" y="496"/>
                  </a:cxn>
                  <a:cxn ang="0">
                    <a:pos x="2710" y="601"/>
                  </a:cxn>
                  <a:cxn ang="0">
                    <a:pos x="3048" y="717"/>
                  </a:cxn>
                  <a:cxn ang="0">
                    <a:pos x="3207" y="790"/>
                  </a:cxn>
                  <a:cxn ang="0">
                    <a:pos x="3302" y="857"/>
                  </a:cxn>
                  <a:cxn ang="0">
                    <a:pos x="3356" y="916"/>
                  </a:cxn>
                  <a:cxn ang="0">
                    <a:pos x="3394" y="984"/>
                  </a:cxn>
                  <a:cxn ang="0">
                    <a:pos x="3415" y="1064"/>
                  </a:cxn>
                  <a:cxn ang="0">
                    <a:pos x="3424" y="1198"/>
                  </a:cxn>
                  <a:cxn ang="0">
                    <a:pos x="3409" y="1345"/>
                  </a:cxn>
                  <a:cxn ang="0">
                    <a:pos x="3360" y="1579"/>
                  </a:cxn>
                  <a:cxn ang="0">
                    <a:pos x="3277" y="1917"/>
                  </a:cxn>
                  <a:cxn ang="0">
                    <a:pos x="3181" y="2221"/>
                  </a:cxn>
                  <a:cxn ang="0">
                    <a:pos x="3095" y="2415"/>
                  </a:cxn>
                  <a:cxn ang="0">
                    <a:pos x="3020" y="2540"/>
                  </a:cxn>
                  <a:cxn ang="0">
                    <a:pos x="2924" y="2641"/>
                  </a:cxn>
                  <a:cxn ang="0">
                    <a:pos x="2733" y="2691"/>
                  </a:cxn>
                  <a:cxn ang="0">
                    <a:pos x="2442" y="2708"/>
                  </a:cxn>
                  <a:cxn ang="0">
                    <a:pos x="2052" y="2695"/>
                  </a:cxn>
                  <a:cxn ang="0">
                    <a:pos x="1561" y="2649"/>
                  </a:cxn>
                  <a:cxn ang="0">
                    <a:pos x="973" y="2572"/>
                  </a:cxn>
                  <a:cxn ang="0">
                    <a:pos x="287" y="2463"/>
                  </a:cxn>
                  <a:cxn ang="0">
                    <a:pos x="207" y="2046"/>
                  </a:cxn>
                  <a:cxn ang="0">
                    <a:pos x="392" y="1173"/>
                  </a:cxn>
                  <a:cxn ang="0">
                    <a:pos x="564" y="498"/>
                  </a:cxn>
                </a:cxnLst>
                <a:rect l="0" t="0" r="r" b="b"/>
                <a:pathLst>
                  <a:path w="3543" h="2830">
                    <a:moveTo>
                      <a:pt x="570" y="49"/>
                    </a:moveTo>
                    <a:lnTo>
                      <a:pt x="548" y="120"/>
                    </a:lnTo>
                    <a:lnTo>
                      <a:pt x="523" y="205"/>
                    </a:lnTo>
                    <a:lnTo>
                      <a:pt x="494" y="302"/>
                    </a:lnTo>
                    <a:lnTo>
                      <a:pt x="463" y="411"/>
                    </a:lnTo>
                    <a:lnTo>
                      <a:pt x="430" y="532"/>
                    </a:lnTo>
                    <a:lnTo>
                      <a:pt x="395" y="665"/>
                    </a:lnTo>
                    <a:lnTo>
                      <a:pt x="357" y="806"/>
                    </a:lnTo>
                    <a:lnTo>
                      <a:pt x="319" y="959"/>
                    </a:lnTo>
                    <a:lnTo>
                      <a:pt x="281" y="1121"/>
                    </a:lnTo>
                    <a:lnTo>
                      <a:pt x="240" y="1292"/>
                    </a:lnTo>
                    <a:lnTo>
                      <a:pt x="201" y="1471"/>
                    </a:lnTo>
                    <a:lnTo>
                      <a:pt x="161" y="1659"/>
                    </a:lnTo>
                    <a:lnTo>
                      <a:pt x="141" y="1755"/>
                    </a:lnTo>
                    <a:lnTo>
                      <a:pt x="122" y="1854"/>
                    </a:lnTo>
                    <a:lnTo>
                      <a:pt x="101" y="1954"/>
                    </a:lnTo>
                    <a:lnTo>
                      <a:pt x="82" y="2055"/>
                    </a:lnTo>
                    <a:lnTo>
                      <a:pt x="64" y="2159"/>
                    </a:lnTo>
                    <a:lnTo>
                      <a:pt x="45" y="2263"/>
                    </a:lnTo>
                    <a:lnTo>
                      <a:pt x="27" y="2370"/>
                    </a:lnTo>
                    <a:lnTo>
                      <a:pt x="10" y="2477"/>
                    </a:lnTo>
                    <a:lnTo>
                      <a:pt x="0" y="2536"/>
                    </a:lnTo>
                    <a:lnTo>
                      <a:pt x="59" y="2546"/>
                    </a:lnTo>
                    <a:lnTo>
                      <a:pt x="267" y="2582"/>
                    </a:lnTo>
                    <a:lnTo>
                      <a:pt x="466" y="2615"/>
                    </a:lnTo>
                    <a:lnTo>
                      <a:pt x="654" y="2646"/>
                    </a:lnTo>
                    <a:lnTo>
                      <a:pt x="833" y="2673"/>
                    </a:lnTo>
                    <a:lnTo>
                      <a:pt x="1003" y="2698"/>
                    </a:lnTo>
                    <a:lnTo>
                      <a:pt x="1164" y="2720"/>
                    </a:lnTo>
                    <a:lnTo>
                      <a:pt x="1315" y="2740"/>
                    </a:lnTo>
                    <a:lnTo>
                      <a:pt x="1459" y="2758"/>
                    </a:lnTo>
                    <a:lnTo>
                      <a:pt x="1594" y="2774"/>
                    </a:lnTo>
                    <a:lnTo>
                      <a:pt x="1721" y="2787"/>
                    </a:lnTo>
                    <a:lnTo>
                      <a:pt x="1840" y="2799"/>
                    </a:lnTo>
                    <a:lnTo>
                      <a:pt x="1951" y="2809"/>
                    </a:lnTo>
                    <a:lnTo>
                      <a:pt x="2056" y="2816"/>
                    </a:lnTo>
                    <a:lnTo>
                      <a:pt x="2154" y="2821"/>
                    </a:lnTo>
                    <a:lnTo>
                      <a:pt x="2245" y="2826"/>
                    </a:lnTo>
                    <a:lnTo>
                      <a:pt x="2329" y="2829"/>
                    </a:lnTo>
                    <a:lnTo>
                      <a:pt x="2407" y="2830"/>
                    </a:lnTo>
                    <a:lnTo>
                      <a:pt x="2479" y="2829"/>
                    </a:lnTo>
                    <a:lnTo>
                      <a:pt x="2547" y="2828"/>
                    </a:lnTo>
                    <a:lnTo>
                      <a:pt x="2607" y="2825"/>
                    </a:lnTo>
                    <a:lnTo>
                      <a:pt x="2664" y="2820"/>
                    </a:lnTo>
                    <a:lnTo>
                      <a:pt x="2715" y="2815"/>
                    </a:lnTo>
                    <a:lnTo>
                      <a:pt x="2762" y="2809"/>
                    </a:lnTo>
                    <a:lnTo>
                      <a:pt x="2805" y="2802"/>
                    </a:lnTo>
                    <a:lnTo>
                      <a:pt x="2843" y="2795"/>
                    </a:lnTo>
                    <a:lnTo>
                      <a:pt x="2877" y="2786"/>
                    </a:lnTo>
                    <a:lnTo>
                      <a:pt x="2909" y="2777"/>
                    </a:lnTo>
                    <a:lnTo>
                      <a:pt x="2937" y="2767"/>
                    </a:lnTo>
                    <a:lnTo>
                      <a:pt x="2963" y="2757"/>
                    </a:lnTo>
                    <a:lnTo>
                      <a:pt x="2985" y="2747"/>
                    </a:lnTo>
                    <a:lnTo>
                      <a:pt x="3004" y="2736"/>
                    </a:lnTo>
                    <a:lnTo>
                      <a:pt x="3022" y="2725"/>
                    </a:lnTo>
                    <a:lnTo>
                      <a:pt x="3029" y="2721"/>
                    </a:lnTo>
                    <a:lnTo>
                      <a:pt x="3035" y="2716"/>
                    </a:lnTo>
                    <a:lnTo>
                      <a:pt x="3054" y="2692"/>
                    </a:lnTo>
                    <a:lnTo>
                      <a:pt x="3075" y="2669"/>
                    </a:lnTo>
                    <a:lnTo>
                      <a:pt x="3093" y="2644"/>
                    </a:lnTo>
                    <a:lnTo>
                      <a:pt x="3111" y="2620"/>
                    </a:lnTo>
                    <a:lnTo>
                      <a:pt x="3129" y="2594"/>
                    </a:lnTo>
                    <a:lnTo>
                      <a:pt x="3146" y="2568"/>
                    </a:lnTo>
                    <a:lnTo>
                      <a:pt x="3162" y="2541"/>
                    </a:lnTo>
                    <a:lnTo>
                      <a:pt x="3178" y="2513"/>
                    </a:lnTo>
                    <a:lnTo>
                      <a:pt x="3194" y="2486"/>
                    </a:lnTo>
                    <a:lnTo>
                      <a:pt x="3209" y="2458"/>
                    </a:lnTo>
                    <a:lnTo>
                      <a:pt x="3223" y="2429"/>
                    </a:lnTo>
                    <a:lnTo>
                      <a:pt x="3238" y="2399"/>
                    </a:lnTo>
                    <a:lnTo>
                      <a:pt x="3251" y="2370"/>
                    </a:lnTo>
                    <a:lnTo>
                      <a:pt x="3264" y="2340"/>
                    </a:lnTo>
                    <a:lnTo>
                      <a:pt x="3276" y="2309"/>
                    </a:lnTo>
                    <a:lnTo>
                      <a:pt x="3289" y="2278"/>
                    </a:lnTo>
                    <a:lnTo>
                      <a:pt x="3313" y="2215"/>
                    </a:lnTo>
                    <a:lnTo>
                      <a:pt x="3334" y="2151"/>
                    </a:lnTo>
                    <a:lnTo>
                      <a:pt x="3354" y="2086"/>
                    </a:lnTo>
                    <a:lnTo>
                      <a:pt x="3373" y="2020"/>
                    </a:lnTo>
                    <a:lnTo>
                      <a:pt x="3392" y="1954"/>
                    </a:lnTo>
                    <a:lnTo>
                      <a:pt x="3409" y="1887"/>
                    </a:lnTo>
                    <a:lnTo>
                      <a:pt x="3426" y="1821"/>
                    </a:lnTo>
                    <a:lnTo>
                      <a:pt x="3442" y="1754"/>
                    </a:lnTo>
                    <a:lnTo>
                      <a:pt x="3463" y="1662"/>
                    </a:lnTo>
                    <a:lnTo>
                      <a:pt x="3475" y="1613"/>
                    </a:lnTo>
                    <a:lnTo>
                      <a:pt x="3488" y="1562"/>
                    </a:lnTo>
                    <a:lnTo>
                      <a:pt x="3499" y="1510"/>
                    </a:lnTo>
                    <a:lnTo>
                      <a:pt x="3511" y="1456"/>
                    </a:lnTo>
                    <a:lnTo>
                      <a:pt x="3521" y="1402"/>
                    </a:lnTo>
                    <a:lnTo>
                      <a:pt x="3529" y="1348"/>
                    </a:lnTo>
                    <a:lnTo>
                      <a:pt x="3534" y="1320"/>
                    </a:lnTo>
                    <a:lnTo>
                      <a:pt x="3537" y="1292"/>
                    </a:lnTo>
                    <a:lnTo>
                      <a:pt x="3539" y="1264"/>
                    </a:lnTo>
                    <a:lnTo>
                      <a:pt x="3541" y="1237"/>
                    </a:lnTo>
                    <a:lnTo>
                      <a:pt x="3543" y="1210"/>
                    </a:lnTo>
                    <a:lnTo>
                      <a:pt x="3543" y="1182"/>
                    </a:lnTo>
                    <a:lnTo>
                      <a:pt x="3543" y="1156"/>
                    </a:lnTo>
                    <a:lnTo>
                      <a:pt x="3543" y="1129"/>
                    </a:lnTo>
                    <a:lnTo>
                      <a:pt x="3541" y="1102"/>
                    </a:lnTo>
                    <a:lnTo>
                      <a:pt x="3538" y="1077"/>
                    </a:lnTo>
                    <a:lnTo>
                      <a:pt x="3535" y="1051"/>
                    </a:lnTo>
                    <a:lnTo>
                      <a:pt x="3530" y="1026"/>
                    </a:lnTo>
                    <a:lnTo>
                      <a:pt x="3525" y="1001"/>
                    </a:lnTo>
                    <a:lnTo>
                      <a:pt x="3518" y="977"/>
                    </a:lnTo>
                    <a:lnTo>
                      <a:pt x="3510" y="953"/>
                    </a:lnTo>
                    <a:lnTo>
                      <a:pt x="3501" y="930"/>
                    </a:lnTo>
                    <a:lnTo>
                      <a:pt x="3491" y="907"/>
                    </a:lnTo>
                    <a:lnTo>
                      <a:pt x="3479" y="886"/>
                    </a:lnTo>
                    <a:lnTo>
                      <a:pt x="3466" y="865"/>
                    </a:lnTo>
                    <a:lnTo>
                      <a:pt x="3452" y="845"/>
                    </a:lnTo>
                    <a:lnTo>
                      <a:pt x="3452" y="844"/>
                    </a:lnTo>
                    <a:lnTo>
                      <a:pt x="3441" y="829"/>
                    </a:lnTo>
                    <a:lnTo>
                      <a:pt x="3428" y="814"/>
                    </a:lnTo>
                    <a:lnTo>
                      <a:pt x="3415" y="800"/>
                    </a:lnTo>
                    <a:lnTo>
                      <a:pt x="3401" y="786"/>
                    </a:lnTo>
                    <a:lnTo>
                      <a:pt x="3387" y="773"/>
                    </a:lnTo>
                    <a:lnTo>
                      <a:pt x="3373" y="760"/>
                    </a:lnTo>
                    <a:lnTo>
                      <a:pt x="3359" y="749"/>
                    </a:lnTo>
                    <a:lnTo>
                      <a:pt x="3344" y="736"/>
                    </a:lnTo>
                    <a:lnTo>
                      <a:pt x="3312" y="714"/>
                    </a:lnTo>
                    <a:lnTo>
                      <a:pt x="3280" y="693"/>
                    </a:lnTo>
                    <a:lnTo>
                      <a:pt x="3245" y="674"/>
                    </a:lnTo>
                    <a:lnTo>
                      <a:pt x="3210" y="656"/>
                    </a:lnTo>
                    <a:lnTo>
                      <a:pt x="3175" y="639"/>
                    </a:lnTo>
                    <a:lnTo>
                      <a:pt x="3139" y="623"/>
                    </a:lnTo>
                    <a:lnTo>
                      <a:pt x="3101" y="609"/>
                    </a:lnTo>
                    <a:lnTo>
                      <a:pt x="3065" y="594"/>
                    </a:lnTo>
                    <a:lnTo>
                      <a:pt x="2990" y="569"/>
                    </a:lnTo>
                    <a:lnTo>
                      <a:pt x="2918" y="544"/>
                    </a:lnTo>
                    <a:lnTo>
                      <a:pt x="2815" y="510"/>
                    </a:lnTo>
                    <a:lnTo>
                      <a:pt x="2747" y="487"/>
                    </a:lnTo>
                    <a:lnTo>
                      <a:pt x="2679" y="464"/>
                    </a:lnTo>
                    <a:lnTo>
                      <a:pt x="2611" y="442"/>
                    </a:lnTo>
                    <a:lnTo>
                      <a:pt x="2541" y="419"/>
                    </a:lnTo>
                    <a:lnTo>
                      <a:pt x="2472" y="399"/>
                    </a:lnTo>
                    <a:lnTo>
                      <a:pt x="2403" y="378"/>
                    </a:lnTo>
                    <a:lnTo>
                      <a:pt x="2333" y="359"/>
                    </a:lnTo>
                    <a:lnTo>
                      <a:pt x="2264" y="340"/>
                    </a:lnTo>
                    <a:lnTo>
                      <a:pt x="2124" y="302"/>
                    </a:lnTo>
                    <a:lnTo>
                      <a:pt x="1985" y="268"/>
                    </a:lnTo>
                    <a:lnTo>
                      <a:pt x="1846" y="235"/>
                    </a:lnTo>
                    <a:lnTo>
                      <a:pt x="1707" y="204"/>
                    </a:lnTo>
                    <a:lnTo>
                      <a:pt x="1568" y="174"/>
                    </a:lnTo>
                    <a:lnTo>
                      <a:pt x="1431" y="148"/>
                    </a:lnTo>
                    <a:lnTo>
                      <a:pt x="1294" y="121"/>
                    </a:lnTo>
                    <a:lnTo>
                      <a:pt x="1160" y="97"/>
                    </a:lnTo>
                    <a:lnTo>
                      <a:pt x="1025" y="72"/>
                    </a:lnTo>
                    <a:lnTo>
                      <a:pt x="894" y="50"/>
                    </a:lnTo>
                    <a:lnTo>
                      <a:pt x="764" y="28"/>
                    </a:lnTo>
                    <a:lnTo>
                      <a:pt x="637" y="7"/>
                    </a:lnTo>
                    <a:lnTo>
                      <a:pt x="585" y="0"/>
                    </a:lnTo>
                    <a:lnTo>
                      <a:pt x="570" y="49"/>
                    </a:lnTo>
                    <a:close/>
                    <a:moveTo>
                      <a:pt x="669" y="135"/>
                    </a:moveTo>
                    <a:lnTo>
                      <a:pt x="794" y="155"/>
                    </a:lnTo>
                    <a:lnTo>
                      <a:pt x="920" y="176"/>
                    </a:lnTo>
                    <a:lnTo>
                      <a:pt x="1048" y="199"/>
                    </a:lnTo>
                    <a:lnTo>
                      <a:pt x="1178" y="221"/>
                    </a:lnTo>
                    <a:lnTo>
                      <a:pt x="1308" y="246"/>
                    </a:lnTo>
                    <a:lnTo>
                      <a:pt x="1440" y="271"/>
                    </a:lnTo>
                    <a:lnTo>
                      <a:pt x="1574" y="298"/>
                    </a:lnTo>
                    <a:lnTo>
                      <a:pt x="1707" y="327"/>
                    </a:lnTo>
                    <a:lnTo>
                      <a:pt x="1841" y="357"/>
                    </a:lnTo>
                    <a:lnTo>
                      <a:pt x="1976" y="389"/>
                    </a:lnTo>
                    <a:lnTo>
                      <a:pt x="2110" y="423"/>
                    </a:lnTo>
                    <a:lnTo>
                      <a:pt x="2245" y="458"/>
                    </a:lnTo>
                    <a:lnTo>
                      <a:pt x="2312" y="477"/>
                    </a:lnTo>
                    <a:lnTo>
                      <a:pt x="2378" y="496"/>
                    </a:lnTo>
                    <a:lnTo>
                      <a:pt x="2445" y="515"/>
                    </a:lnTo>
                    <a:lnTo>
                      <a:pt x="2511" y="536"/>
                    </a:lnTo>
                    <a:lnTo>
                      <a:pt x="2578" y="557"/>
                    </a:lnTo>
                    <a:lnTo>
                      <a:pt x="2644" y="578"/>
                    </a:lnTo>
                    <a:lnTo>
                      <a:pt x="2710" y="601"/>
                    </a:lnTo>
                    <a:lnTo>
                      <a:pt x="2776" y="623"/>
                    </a:lnTo>
                    <a:lnTo>
                      <a:pt x="2881" y="658"/>
                    </a:lnTo>
                    <a:lnTo>
                      <a:pt x="2947" y="681"/>
                    </a:lnTo>
                    <a:lnTo>
                      <a:pt x="3014" y="704"/>
                    </a:lnTo>
                    <a:lnTo>
                      <a:pt x="3048" y="717"/>
                    </a:lnTo>
                    <a:lnTo>
                      <a:pt x="3081" y="730"/>
                    </a:lnTo>
                    <a:lnTo>
                      <a:pt x="3114" y="743"/>
                    </a:lnTo>
                    <a:lnTo>
                      <a:pt x="3146" y="758"/>
                    </a:lnTo>
                    <a:lnTo>
                      <a:pt x="3177" y="773"/>
                    </a:lnTo>
                    <a:lnTo>
                      <a:pt x="3207" y="790"/>
                    </a:lnTo>
                    <a:lnTo>
                      <a:pt x="3236" y="808"/>
                    </a:lnTo>
                    <a:lnTo>
                      <a:pt x="3264" y="827"/>
                    </a:lnTo>
                    <a:lnTo>
                      <a:pt x="3276" y="837"/>
                    </a:lnTo>
                    <a:lnTo>
                      <a:pt x="3289" y="847"/>
                    </a:lnTo>
                    <a:lnTo>
                      <a:pt x="3302" y="857"/>
                    </a:lnTo>
                    <a:lnTo>
                      <a:pt x="3314" y="868"/>
                    </a:lnTo>
                    <a:lnTo>
                      <a:pt x="3325" y="880"/>
                    </a:lnTo>
                    <a:lnTo>
                      <a:pt x="3336" y="892"/>
                    </a:lnTo>
                    <a:lnTo>
                      <a:pt x="3347" y="903"/>
                    </a:lnTo>
                    <a:lnTo>
                      <a:pt x="3356" y="916"/>
                    </a:lnTo>
                    <a:lnTo>
                      <a:pt x="3365" y="929"/>
                    </a:lnTo>
                    <a:lnTo>
                      <a:pt x="3373" y="942"/>
                    </a:lnTo>
                    <a:lnTo>
                      <a:pt x="3381" y="955"/>
                    </a:lnTo>
                    <a:lnTo>
                      <a:pt x="3387" y="969"/>
                    </a:lnTo>
                    <a:lnTo>
                      <a:pt x="3394" y="984"/>
                    </a:lnTo>
                    <a:lnTo>
                      <a:pt x="3399" y="999"/>
                    </a:lnTo>
                    <a:lnTo>
                      <a:pt x="3404" y="1015"/>
                    </a:lnTo>
                    <a:lnTo>
                      <a:pt x="3409" y="1031"/>
                    </a:lnTo>
                    <a:lnTo>
                      <a:pt x="3412" y="1047"/>
                    </a:lnTo>
                    <a:lnTo>
                      <a:pt x="3415" y="1064"/>
                    </a:lnTo>
                    <a:lnTo>
                      <a:pt x="3418" y="1081"/>
                    </a:lnTo>
                    <a:lnTo>
                      <a:pt x="3420" y="1098"/>
                    </a:lnTo>
                    <a:lnTo>
                      <a:pt x="3423" y="1133"/>
                    </a:lnTo>
                    <a:lnTo>
                      <a:pt x="3424" y="1170"/>
                    </a:lnTo>
                    <a:lnTo>
                      <a:pt x="3424" y="1198"/>
                    </a:lnTo>
                    <a:lnTo>
                      <a:pt x="3421" y="1227"/>
                    </a:lnTo>
                    <a:lnTo>
                      <a:pt x="3419" y="1257"/>
                    </a:lnTo>
                    <a:lnTo>
                      <a:pt x="3416" y="1286"/>
                    </a:lnTo>
                    <a:lnTo>
                      <a:pt x="3413" y="1316"/>
                    </a:lnTo>
                    <a:lnTo>
                      <a:pt x="3409" y="1345"/>
                    </a:lnTo>
                    <a:lnTo>
                      <a:pt x="3403" y="1375"/>
                    </a:lnTo>
                    <a:lnTo>
                      <a:pt x="3398" y="1405"/>
                    </a:lnTo>
                    <a:lnTo>
                      <a:pt x="3386" y="1465"/>
                    </a:lnTo>
                    <a:lnTo>
                      <a:pt x="3373" y="1522"/>
                    </a:lnTo>
                    <a:lnTo>
                      <a:pt x="3360" y="1579"/>
                    </a:lnTo>
                    <a:lnTo>
                      <a:pt x="3347" y="1633"/>
                    </a:lnTo>
                    <a:lnTo>
                      <a:pt x="3324" y="1726"/>
                    </a:lnTo>
                    <a:lnTo>
                      <a:pt x="3309" y="1790"/>
                    </a:lnTo>
                    <a:lnTo>
                      <a:pt x="3293" y="1853"/>
                    </a:lnTo>
                    <a:lnTo>
                      <a:pt x="3277" y="1917"/>
                    </a:lnTo>
                    <a:lnTo>
                      <a:pt x="3260" y="1978"/>
                    </a:lnTo>
                    <a:lnTo>
                      <a:pt x="3242" y="2041"/>
                    </a:lnTo>
                    <a:lnTo>
                      <a:pt x="3223" y="2102"/>
                    </a:lnTo>
                    <a:lnTo>
                      <a:pt x="3203" y="2163"/>
                    </a:lnTo>
                    <a:lnTo>
                      <a:pt x="3181" y="2221"/>
                    </a:lnTo>
                    <a:lnTo>
                      <a:pt x="3159" y="2279"/>
                    </a:lnTo>
                    <a:lnTo>
                      <a:pt x="3134" y="2335"/>
                    </a:lnTo>
                    <a:lnTo>
                      <a:pt x="3122" y="2362"/>
                    </a:lnTo>
                    <a:lnTo>
                      <a:pt x="3109" y="2390"/>
                    </a:lnTo>
                    <a:lnTo>
                      <a:pt x="3095" y="2415"/>
                    </a:lnTo>
                    <a:lnTo>
                      <a:pt x="3081" y="2442"/>
                    </a:lnTo>
                    <a:lnTo>
                      <a:pt x="3066" y="2466"/>
                    </a:lnTo>
                    <a:lnTo>
                      <a:pt x="3051" y="2492"/>
                    </a:lnTo>
                    <a:lnTo>
                      <a:pt x="3036" y="2517"/>
                    </a:lnTo>
                    <a:lnTo>
                      <a:pt x="3020" y="2540"/>
                    </a:lnTo>
                    <a:lnTo>
                      <a:pt x="3003" y="2562"/>
                    </a:lnTo>
                    <a:lnTo>
                      <a:pt x="2986" y="2585"/>
                    </a:lnTo>
                    <a:lnTo>
                      <a:pt x="2969" y="2607"/>
                    </a:lnTo>
                    <a:lnTo>
                      <a:pt x="2951" y="2628"/>
                    </a:lnTo>
                    <a:lnTo>
                      <a:pt x="2924" y="2641"/>
                    </a:lnTo>
                    <a:lnTo>
                      <a:pt x="2894" y="2654"/>
                    </a:lnTo>
                    <a:lnTo>
                      <a:pt x="2860" y="2666"/>
                    </a:lnTo>
                    <a:lnTo>
                      <a:pt x="2822" y="2675"/>
                    </a:lnTo>
                    <a:lnTo>
                      <a:pt x="2780" y="2684"/>
                    </a:lnTo>
                    <a:lnTo>
                      <a:pt x="2733" y="2691"/>
                    </a:lnTo>
                    <a:lnTo>
                      <a:pt x="2683" y="2697"/>
                    </a:lnTo>
                    <a:lnTo>
                      <a:pt x="2629" y="2702"/>
                    </a:lnTo>
                    <a:lnTo>
                      <a:pt x="2571" y="2705"/>
                    </a:lnTo>
                    <a:lnTo>
                      <a:pt x="2508" y="2707"/>
                    </a:lnTo>
                    <a:lnTo>
                      <a:pt x="2442" y="2708"/>
                    </a:lnTo>
                    <a:lnTo>
                      <a:pt x="2372" y="2708"/>
                    </a:lnTo>
                    <a:lnTo>
                      <a:pt x="2298" y="2707"/>
                    </a:lnTo>
                    <a:lnTo>
                      <a:pt x="2219" y="2704"/>
                    </a:lnTo>
                    <a:lnTo>
                      <a:pt x="2137" y="2700"/>
                    </a:lnTo>
                    <a:lnTo>
                      <a:pt x="2052" y="2695"/>
                    </a:lnTo>
                    <a:lnTo>
                      <a:pt x="1961" y="2688"/>
                    </a:lnTo>
                    <a:lnTo>
                      <a:pt x="1867" y="2680"/>
                    </a:lnTo>
                    <a:lnTo>
                      <a:pt x="1769" y="2671"/>
                    </a:lnTo>
                    <a:lnTo>
                      <a:pt x="1668" y="2660"/>
                    </a:lnTo>
                    <a:lnTo>
                      <a:pt x="1561" y="2649"/>
                    </a:lnTo>
                    <a:lnTo>
                      <a:pt x="1451" y="2636"/>
                    </a:lnTo>
                    <a:lnTo>
                      <a:pt x="1338" y="2622"/>
                    </a:lnTo>
                    <a:lnTo>
                      <a:pt x="1219" y="2606"/>
                    </a:lnTo>
                    <a:lnTo>
                      <a:pt x="1098" y="2590"/>
                    </a:lnTo>
                    <a:lnTo>
                      <a:pt x="973" y="2572"/>
                    </a:lnTo>
                    <a:lnTo>
                      <a:pt x="843" y="2553"/>
                    </a:lnTo>
                    <a:lnTo>
                      <a:pt x="711" y="2531"/>
                    </a:lnTo>
                    <a:lnTo>
                      <a:pt x="573" y="2510"/>
                    </a:lnTo>
                    <a:lnTo>
                      <a:pt x="432" y="2488"/>
                    </a:lnTo>
                    <a:lnTo>
                      <a:pt x="287" y="2463"/>
                    </a:lnTo>
                    <a:lnTo>
                      <a:pt x="138" y="2438"/>
                    </a:lnTo>
                    <a:lnTo>
                      <a:pt x="155" y="2338"/>
                    </a:lnTo>
                    <a:lnTo>
                      <a:pt x="172" y="2238"/>
                    </a:lnTo>
                    <a:lnTo>
                      <a:pt x="190" y="2141"/>
                    </a:lnTo>
                    <a:lnTo>
                      <a:pt x="207" y="2046"/>
                    </a:lnTo>
                    <a:lnTo>
                      <a:pt x="243" y="1857"/>
                    </a:lnTo>
                    <a:lnTo>
                      <a:pt x="281" y="1676"/>
                    </a:lnTo>
                    <a:lnTo>
                      <a:pt x="317" y="1501"/>
                    </a:lnTo>
                    <a:lnTo>
                      <a:pt x="354" y="1334"/>
                    </a:lnTo>
                    <a:lnTo>
                      <a:pt x="392" y="1173"/>
                    </a:lnTo>
                    <a:lnTo>
                      <a:pt x="428" y="1020"/>
                    </a:lnTo>
                    <a:lnTo>
                      <a:pt x="464" y="877"/>
                    </a:lnTo>
                    <a:lnTo>
                      <a:pt x="499" y="741"/>
                    </a:lnTo>
                    <a:lnTo>
                      <a:pt x="532" y="614"/>
                    </a:lnTo>
                    <a:lnTo>
                      <a:pt x="564" y="498"/>
                    </a:lnTo>
                    <a:lnTo>
                      <a:pt x="594" y="391"/>
                    </a:lnTo>
                    <a:lnTo>
                      <a:pt x="622" y="295"/>
                    </a:lnTo>
                    <a:lnTo>
                      <a:pt x="647" y="208"/>
                    </a:lnTo>
                    <a:lnTo>
                      <a:pt x="669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5" name="그룹 1007"/>
            <p:cNvGrpSpPr/>
            <p:nvPr/>
          </p:nvGrpSpPr>
          <p:grpSpPr>
            <a:xfrm>
              <a:off x="6372200" y="4221088"/>
              <a:ext cx="1307178" cy="914154"/>
              <a:chOff x="3617913" y="4041775"/>
              <a:chExt cx="1668463" cy="1166813"/>
            </a:xfrm>
          </p:grpSpPr>
          <p:sp>
            <p:nvSpPr>
              <p:cNvPr id="219" name="Freeform 928"/>
              <p:cNvSpPr>
                <a:spLocks/>
              </p:cNvSpPr>
              <p:nvPr/>
            </p:nvSpPr>
            <p:spPr bwMode="auto">
              <a:xfrm>
                <a:off x="3617913" y="4041775"/>
                <a:ext cx="1668463" cy="1114425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871" y="847"/>
                  </a:cxn>
                  <a:cxn ang="0">
                    <a:pos x="843" y="557"/>
                  </a:cxn>
                  <a:cxn ang="0">
                    <a:pos x="769" y="556"/>
                  </a:cxn>
                  <a:cxn ang="0">
                    <a:pos x="700" y="558"/>
                  </a:cxn>
                  <a:cxn ang="0">
                    <a:pos x="612" y="566"/>
                  </a:cxn>
                  <a:cxn ang="0">
                    <a:pos x="521" y="586"/>
                  </a:cxn>
                  <a:cxn ang="0">
                    <a:pos x="443" y="619"/>
                  </a:cxn>
                  <a:cxn ang="0">
                    <a:pos x="400" y="654"/>
                  </a:cxn>
                  <a:cxn ang="0">
                    <a:pos x="101" y="1195"/>
                  </a:cxn>
                  <a:cxn ang="0">
                    <a:pos x="45" y="1213"/>
                  </a:cxn>
                  <a:cxn ang="0">
                    <a:pos x="8" y="1258"/>
                  </a:cxn>
                  <a:cxn ang="0">
                    <a:pos x="2" y="1319"/>
                  </a:cxn>
                  <a:cxn ang="0">
                    <a:pos x="31" y="1372"/>
                  </a:cxn>
                  <a:cxn ang="0">
                    <a:pos x="55" y="1391"/>
                  </a:cxn>
                  <a:cxn ang="0">
                    <a:pos x="84" y="1400"/>
                  </a:cxn>
                  <a:cxn ang="0">
                    <a:pos x="153" y="1402"/>
                  </a:cxn>
                  <a:cxn ang="0">
                    <a:pos x="183" y="1397"/>
                  </a:cxn>
                  <a:cxn ang="0">
                    <a:pos x="210" y="1385"/>
                  </a:cxn>
                  <a:cxn ang="0">
                    <a:pos x="233" y="1364"/>
                  </a:cxn>
                  <a:cxn ang="0">
                    <a:pos x="248" y="1340"/>
                  </a:cxn>
                  <a:cxn ang="0">
                    <a:pos x="307" y="1339"/>
                  </a:cxn>
                  <a:cxn ang="0">
                    <a:pos x="380" y="1335"/>
                  </a:cxn>
                  <a:cxn ang="0">
                    <a:pos x="483" y="1331"/>
                  </a:cxn>
                  <a:cxn ang="0">
                    <a:pos x="587" y="1326"/>
                  </a:cxn>
                  <a:cxn ang="0">
                    <a:pos x="661" y="1323"/>
                  </a:cxn>
                  <a:cxn ang="0">
                    <a:pos x="679" y="1321"/>
                  </a:cxn>
                  <a:cxn ang="0">
                    <a:pos x="714" y="1321"/>
                  </a:cxn>
                  <a:cxn ang="0">
                    <a:pos x="784" y="1321"/>
                  </a:cxn>
                  <a:cxn ang="0">
                    <a:pos x="882" y="1321"/>
                  </a:cxn>
                  <a:cxn ang="0">
                    <a:pos x="999" y="1321"/>
                  </a:cxn>
                  <a:cxn ang="0">
                    <a:pos x="1128" y="1321"/>
                  </a:cxn>
                  <a:cxn ang="0">
                    <a:pos x="1261" y="1321"/>
                  </a:cxn>
                  <a:cxn ang="0">
                    <a:pos x="1388" y="1321"/>
                  </a:cxn>
                  <a:cxn ang="0">
                    <a:pos x="1504" y="1321"/>
                  </a:cxn>
                  <a:cxn ang="0">
                    <a:pos x="1598" y="1321"/>
                  </a:cxn>
                  <a:cxn ang="0">
                    <a:pos x="1664" y="1321"/>
                  </a:cxn>
                  <a:cxn ang="0">
                    <a:pos x="1688" y="1338"/>
                  </a:cxn>
                  <a:cxn ang="0">
                    <a:pos x="1707" y="1358"/>
                  </a:cxn>
                  <a:cxn ang="0">
                    <a:pos x="1733" y="1374"/>
                  </a:cxn>
                  <a:cxn ang="0">
                    <a:pos x="1763" y="1382"/>
                  </a:cxn>
                  <a:cxn ang="0">
                    <a:pos x="1832" y="1382"/>
                  </a:cxn>
                  <a:cxn ang="0">
                    <a:pos x="1862" y="1374"/>
                  </a:cxn>
                  <a:cxn ang="0">
                    <a:pos x="1888" y="1358"/>
                  </a:cxn>
                  <a:cxn ang="0">
                    <a:pos x="1918" y="1318"/>
                  </a:cxn>
                  <a:cxn ang="0">
                    <a:pos x="1924" y="1258"/>
                  </a:cxn>
                  <a:cxn ang="0">
                    <a:pos x="1896" y="1205"/>
                  </a:cxn>
                  <a:cxn ang="0">
                    <a:pos x="1875" y="1189"/>
                  </a:cxn>
                  <a:cxn ang="0">
                    <a:pos x="1852" y="1179"/>
                  </a:cxn>
                  <a:cxn ang="0">
                    <a:pos x="1835" y="1147"/>
                  </a:cxn>
                  <a:cxn ang="0">
                    <a:pos x="1305" y="329"/>
                  </a:cxn>
                </a:cxnLst>
                <a:rect l="0" t="0" r="r" b="b"/>
                <a:pathLst>
                  <a:path w="2102" h="1402">
                    <a:moveTo>
                      <a:pt x="1305" y="329"/>
                    </a:moveTo>
                    <a:lnTo>
                      <a:pt x="1352" y="181"/>
                    </a:lnTo>
                    <a:lnTo>
                      <a:pt x="768" y="0"/>
                    </a:lnTo>
                    <a:lnTo>
                      <a:pt x="707" y="198"/>
                    </a:lnTo>
                    <a:lnTo>
                      <a:pt x="1041" y="302"/>
                    </a:lnTo>
                    <a:lnTo>
                      <a:pt x="871" y="847"/>
                    </a:lnTo>
                    <a:lnTo>
                      <a:pt x="1659" y="1092"/>
                    </a:lnTo>
                    <a:lnTo>
                      <a:pt x="843" y="1092"/>
                    </a:lnTo>
                    <a:lnTo>
                      <a:pt x="843" y="557"/>
                    </a:lnTo>
                    <a:lnTo>
                      <a:pt x="798" y="557"/>
                    </a:lnTo>
                    <a:lnTo>
                      <a:pt x="786" y="557"/>
                    </a:lnTo>
                    <a:lnTo>
                      <a:pt x="769" y="556"/>
                    </a:lnTo>
                    <a:lnTo>
                      <a:pt x="749" y="557"/>
                    </a:lnTo>
                    <a:lnTo>
                      <a:pt x="726" y="557"/>
                    </a:lnTo>
                    <a:lnTo>
                      <a:pt x="700" y="558"/>
                    </a:lnTo>
                    <a:lnTo>
                      <a:pt x="672" y="561"/>
                    </a:lnTo>
                    <a:lnTo>
                      <a:pt x="642" y="563"/>
                    </a:lnTo>
                    <a:lnTo>
                      <a:pt x="612" y="566"/>
                    </a:lnTo>
                    <a:lnTo>
                      <a:pt x="581" y="572"/>
                    </a:lnTo>
                    <a:lnTo>
                      <a:pt x="551" y="578"/>
                    </a:lnTo>
                    <a:lnTo>
                      <a:pt x="521" y="586"/>
                    </a:lnTo>
                    <a:lnTo>
                      <a:pt x="493" y="595"/>
                    </a:lnTo>
                    <a:lnTo>
                      <a:pt x="466" y="607"/>
                    </a:lnTo>
                    <a:lnTo>
                      <a:pt x="443" y="619"/>
                    </a:lnTo>
                    <a:lnTo>
                      <a:pt x="421" y="634"/>
                    </a:lnTo>
                    <a:lnTo>
                      <a:pt x="404" y="652"/>
                    </a:lnTo>
                    <a:lnTo>
                      <a:pt x="400" y="654"/>
                    </a:lnTo>
                    <a:lnTo>
                      <a:pt x="306" y="818"/>
                    </a:lnTo>
                    <a:lnTo>
                      <a:pt x="101" y="949"/>
                    </a:lnTo>
                    <a:lnTo>
                      <a:pt x="101" y="1195"/>
                    </a:lnTo>
                    <a:lnTo>
                      <a:pt x="80" y="1197"/>
                    </a:lnTo>
                    <a:lnTo>
                      <a:pt x="62" y="1204"/>
                    </a:lnTo>
                    <a:lnTo>
                      <a:pt x="45" y="1213"/>
                    </a:lnTo>
                    <a:lnTo>
                      <a:pt x="30" y="1226"/>
                    </a:lnTo>
                    <a:lnTo>
                      <a:pt x="17" y="1241"/>
                    </a:lnTo>
                    <a:lnTo>
                      <a:pt x="8" y="1258"/>
                    </a:lnTo>
                    <a:lnTo>
                      <a:pt x="2" y="1278"/>
                    </a:lnTo>
                    <a:lnTo>
                      <a:pt x="0" y="1298"/>
                    </a:lnTo>
                    <a:lnTo>
                      <a:pt x="2" y="1319"/>
                    </a:lnTo>
                    <a:lnTo>
                      <a:pt x="8" y="1339"/>
                    </a:lnTo>
                    <a:lnTo>
                      <a:pt x="18" y="1356"/>
                    </a:lnTo>
                    <a:lnTo>
                      <a:pt x="31" y="1372"/>
                    </a:lnTo>
                    <a:lnTo>
                      <a:pt x="39" y="1379"/>
                    </a:lnTo>
                    <a:lnTo>
                      <a:pt x="47" y="1385"/>
                    </a:lnTo>
                    <a:lnTo>
                      <a:pt x="55" y="1391"/>
                    </a:lnTo>
                    <a:lnTo>
                      <a:pt x="64" y="1394"/>
                    </a:lnTo>
                    <a:lnTo>
                      <a:pt x="75" y="1397"/>
                    </a:lnTo>
                    <a:lnTo>
                      <a:pt x="84" y="1400"/>
                    </a:lnTo>
                    <a:lnTo>
                      <a:pt x="94" y="1402"/>
                    </a:lnTo>
                    <a:lnTo>
                      <a:pt x="105" y="1402"/>
                    </a:lnTo>
                    <a:lnTo>
                      <a:pt x="153" y="1402"/>
                    </a:lnTo>
                    <a:lnTo>
                      <a:pt x="163" y="1402"/>
                    </a:lnTo>
                    <a:lnTo>
                      <a:pt x="174" y="1400"/>
                    </a:lnTo>
                    <a:lnTo>
                      <a:pt x="183" y="1397"/>
                    </a:lnTo>
                    <a:lnTo>
                      <a:pt x="193" y="1394"/>
                    </a:lnTo>
                    <a:lnTo>
                      <a:pt x="202" y="1391"/>
                    </a:lnTo>
                    <a:lnTo>
                      <a:pt x="210" y="1385"/>
                    </a:lnTo>
                    <a:lnTo>
                      <a:pt x="219" y="1379"/>
                    </a:lnTo>
                    <a:lnTo>
                      <a:pt x="227" y="1372"/>
                    </a:lnTo>
                    <a:lnTo>
                      <a:pt x="233" y="1364"/>
                    </a:lnTo>
                    <a:lnTo>
                      <a:pt x="239" y="1356"/>
                    </a:lnTo>
                    <a:lnTo>
                      <a:pt x="244" y="1348"/>
                    </a:lnTo>
                    <a:lnTo>
                      <a:pt x="248" y="1340"/>
                    </a:lnTo>
                    <a:lnTo>
                      <a:pt x="290" y="1340"/>
                    </a:lnTo>
                    <a:lnTo>
                      <a:pt x="295" y="1340"/>
                    </a:lnTo>
                    <a:lnTo>
                      <a:pt x="307" y="1339"/>
                    </a:lnTo>
                    <a:lnTo>
                      <a:pt x="326" y="1339"/>
                    </a:lnTo>
                    <a:lnTo>
                      <a:pt x="351" y="1336"/>
                    </a:lnTo>
                    <a:lnTo>
                      <a:pt x="380" y="1335"/>
                    </a:lnTo>
                    <a:lnTo>
                      <a:pt x="413" y="1334"/>
                    </a:lnTo>
                    <a:lnTo>
                      <a:pt x="448" y="1332"/>
                    </a:lnTo>
                    <a:lnTo>
                      <a:pt x="483" y="1331"/>
                    </a:lnTo>
                    <a:lnTo>
                      <a:pt x="520" y="1330"/>
                    </a:lnTo>
                    <a:lnTo>
                      <a:pt x="555" y="1327"/>
                    </a:lnTo>
                    <a:lnTo>
                      <a:pt x="587" y="1326"/>
                    </a:lnTo>
                    <a:lnTo>
                      <a:pt x="617" y="1324"/>
                    </a:lnTo>
                    <a:lnTo>
                      <a:pt x="641" y="1323"/>
                    </a:lnTo>
                    <a:lnTo>
                      <a:pt x="661" y="1323"/>
                    </a:lnTo>
                    <a:lnTo>
                      <a:pt x="672" y="1321"/>
                    </a:lnTo>
                    <a:lnTo>
                      <a:pt x="677" y="1321"/>
                    </a:lnTo>
                    <a:lnTo>
                      <a:pt x="679" y="1321"/>
                    </a:lnTo>
                    <a:lnTo>
                      <a:pt x="686" y="1321"/>
                    </a:lnTo>
                    <a:lnTo>
                      <a:pt x="699" y="1321"/>
                    </a:lnTo>
                    <a:lnTo>
                      <a:pt x="714" y="1321"/>
                    </a:lnTo>
                    <a:lnTo>
                      <a:pt x="734" y="1321"/>
                    </a:lnTo>
                    <a:lnTo>
                      <a:pt x="757" y="1321"/>
                    </a:lnTo>
                    <a:lnTo>
                      <a:pt x="784" y="1321"/>
                    </a:lnTo>
                    <a:lnTo>
                      <a:pt x="814" y="1321"/>
                    </a:lnTo>
                    <a:lnTo>
                      <a:pt x="847" y="1321"/>
                    </a:lnTo>
                    <a:lnTo>
                      <a:pt x="882" y="1321"/>
                    </a:lnTo>
                    <a:lnTo>
                      <a:pt x="920" y="1321"/>
                    </a:lnTo>
                    <a:lnTo>
                      <a:pt x="959" y="1321"/>
                    </a:lnTo>
                    <a:lnTo>
                      <a:pt x="999" y="1321"/>
                    </a:lnTo>
                    <a:lnTo>
                      <a:pt x="1042" y="1321"/>
                    </a:lnTo>
                    <a:lnTo>
                      <a:pt x="1084" y="1321"/>
                    </a:lnTo>
                    <a:lnTo>
                      <a:pt x="1128" y="1321"/>
                    </a:lnTo>
                    <a:lnTo>
                      <a:pt x="1172" y="1321"/>
                    </a:lnTo>
                    <a:lnTo>
                      <a:pt x="1216" y="1321"/>
                    </a:lnTo>
                    <a:lnTo>
                      <a:pt x="1261" y="1321"/>
                    </a:lnTo>
                    <a:lnTo>
                      <a:pt x="1303" y="1321"/>
                    </a:lnTo>
                    <a:lnTo>
                      <a:pt x="1346" y="1321"/>
                    </a:lnTo>
                    <a:lnTo>
                      <a:pt x="1388" y="1321"/>
                    </a:lnTo>
                    <a:lnTo>
                      <a:pt x="1428" y="1321"/>
                    </a:lnTo>
                    <a:lnTo>
                      <a:pt x="1467" y="1321"/>
                    </a:lnTo>
                    <a:lnTo>
                      <a:pt x="1504" y="1321"/>
                    </a:lnTo>
                    <a:lnTo>
                      <a:pt x="1537" y="1321"/>
                    </a:lnTo>
                    <a:lnTo>
                      <a:pt x="1569" y="1321"/>
                    </a:lnTo>
                    <a:lnTo>
                      <a:pt x="1598" y="1321"/>
                    </a:lnTo>
                    <a:lnTo>
                      <a:pt x="1623" y="1321"/>
                    </a:lnTo>
                    <a:lnTo>
                      <a:pt x="1645" y="1321"/>
                    </a:lnTo>
                    <a:lnTo>
                      <a:pt x="1664" y="1321"/>
                    </a:lnTo>
                    <a:lnTo>
                      <a:pt x="1679" y="1321"/>
                    </a:lnTo>
                    <a:lnTo>
                      <a:pt x="1682" y="1330"/>
                    </a:lnTo>
                    <a:lnTo>
                      <a:pt x="1688" y="1338"/>
                    </a:lnTo>
                    <a:lnTo>
                      <a:pt x="1692" y="1344"/>
                    </a:lnTo>
                    <a:lnTo>
                      <a:pt x="1699" y="1351"/>
                    </a:lnTo>
                    <a:lnTo>
                      <a:pt x="1707" y="1358"/>
                    </a:lnTo>
                    <a:lnTo>
                      <a:pt x="1715" y="1364"/>
                    </a:lnTo>
                    <a:lnTo>
                      <a:pt x="1723" y="1370"/>
                    </a:lnTo>
                    <a:lnTo>
                      <a:pt x="1733" y="1374"/>
                    </a:lnTo>
                    <a:lnTo>
                      <a:pt x="1743" y="1378"/>
                    </a:lnTo>
                    <a:lnTo>
                      <a:pt x="1752" y="1380"/>
                    </a:lnTo>
                    <a:lnTo>
                      <a:pt x="1763" y="1382"/>
                    </a:lnTo>
                    <a:lnTo>
                      <a:pt x="1773" y="1382"/>
                    </a:lnTo>
                    <a:lnTo>
                      <a:pt x="1821" y="1382"/>
                    </a:lnTo>
                    <a:lnTo>
                      <a:pt x="1832" y="1382"/>
                    </a:lnTo>
                    <a:lnTo>
                      <a:pt x="1842" y="1380"/>
                    </a:lnTo>
                    <a:lnTo>
                      <a:pt x="1852" y="1378"/>
                    </a:lnTo>
                    <a:lnTo>
                      <a:pt x="1862" y="1374"/>
                    </a:lnTo>
                    <a:lnTo>
                      <a:pt x="1871" y="1370"/>
                    </a:lnTo>
                    <a:lnTo>
                      <a:pt x="1880" y="1364"/>
                    </a:lnTo>
                    <a:lnTo>
                      <a:pt x="1888" y="1358"/>
                    </a:lnTo>
                    <a:lnTo>
                      <a:pt x="1896" y="1351"/>
                    </a:lnTo>
                    <a:lnTo>
                      <a:pt x="1909" y="1336"/>
                    </a:lnTo>
                    <a:lnTo>
                      <a:pt x="1918" y="1318"/>
                    </a:lnTo>
                    <a:lnTo>
                      <a:pt x="1924" y="1300"/>
                    </a:lnTo>
                    <a:lnTo>
                      <a:pt x="1926" y="1279"/>
                    </a:lnTo>
                    <a:lnTo>
                      <a:pt x="1924" y="1258"/>
                    </a:lnTo>
                    <a:lnTo>
                      <a:pt x="1918" y="1239"/>
                    </a:lnTo>
                    <a:lnTo>
                      <a:pt x="1909" y="1221"/>
                    </a:lnTo>
                    <a:lnTo>
                      <a:pt x="1896" y="1205"/>
                    </a:lnTo>
                    <a:lnTo>
                      <a:pt x="1889" y="1199"/>
                    </a:lnTo>
                    <a:lnTo>
                      <a:pt x="1882" y="1194"/>
                    </a:lnTo>
                    <a:lnTo>
                      <a:pt x="1875" y="1189"/>
                    </a:lnTo>
                    <a:lnTo>
                      <a:pt x="1867" y="1186"/>
                    </a:lnTo>
                    <a:lnTo>
                      <a:pt x="1861" y="1182"/>
                    </a:lnTo>
                    <a:lnTo>
                      <a:pt x="1852" y="1179"/>
                    </a:lnTo>
                    <a:lnTo>
                      <a:pt x="1843" y="1176"/>
                    </a:lnTo>
                    <a:lnTo>
                      <a:pt x="1835" y="1175"/>
                    </a:lnTo>
                    <a:lnTo>
                      <a:pt x="1835" y="1147"/>
                    </a:lnTo>
                    <a:lnTo>
                      <a:pt x="1918" y="1172"/>
                    </a:lnTo>
                    <a:lnTo>
                      <a:pt x="2102" y="577"/>
                    </a:lnTo>
                    <a:lnTo>
                      <a:pt x="1305" y="3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0" name="Freeform 935"/>
              <p:cNvSpPr>
                <a:spLocks/>
              </p:cNvSpPr>
              <p:nvPr/>
            </p:nvSpPr>
            <p:spPr bwMode="auto">
              <a:xfrm>
                <a:off x="4202113" y="4065588"/>
                <a:ext cx="1062038" cy="884238"/>
              </a:xfrm>
              <a:custGeom>
                <a:avLst/>
                <a:gdLst/>
                <a:ahLst/>
                <a:cxnLst>
                  <a:cxn ang="0">
                    <a:pos x="541" y="315"/>
                  </a:cxn>
                  <a:cxn ang="0">
                    <a:pos x="587" y="168"/>
                  </a:cxn>
                  <a:cxn ang="0">
                    <a:pos x="48" y="0"/>
                  </a:cxn>
                  <a:cxn ang="0">
                    <a:pos x="0" y="154"/>
                  </a:cxn>
                  <a:cxn ang="0">
                    <a:pos x="335" y="258"/>
                  </a:cxn>
                  <a:cxn ang="0">
                    <a:pos x="165" y="803"/>
                  </a:cxn>
                  <a:cxn ang="0">
                    <a:pos x="1166" y="1114"/>
                  </a:cxn>
                  <a:cxn ang="0">
                    <a:pos x="1338" y="563"/>
                  </a:cxn>
                  <a:cxn ang="0">
                    <a:pos x="541" y="315"/>
                  </a:cxn>
                </a:cxnLst>
                <a:rect l="0" t="0" r="r" b="b"/>
                <a:pathLst>
                  <a:path w="1338" h="1114">
                    <a:moveTo>
                      <a:pt x="541" y="315"/>
                    </a:moveTo>
                    <a:lnTo>
                      <a:pt x="587" y="168"/>
                    </a:lnTo>
                    <a:lnTo>
                      <a:pt x="48" y="0"/>
                    </a:lnTo>
                    <a:lnTo>
                      <a:pt x="0" y="154"/>
                    </a:lnTo>
                    <a:lnTo>
                      <a:pt x="335" y="258"/>
                    </a:lnTo>
                    <a:lnTo>
                      <a:pt x="165" y="803"/>
                    </a:lnTo>
                    <a:lnTo>
                      <a:pt x="1166" y="1114"/>
                    </a:lnTo>
                    <a:lnTo>
                      <a:pt x="1338" y="563"/>
                    </a:lnTo>
                    <a:lnTo>
                      <a:pt x="541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1" name="Freeform 936"/>
              <p:cNvSpPr>
                <a:spLocks/>
              </p:cNvSpPr>
              <p:nvPr/>
            </p:nvSpPr>
            <p:spPr bwMode="auto">
              <a:xfrm>
                <a:off x="4248150" y="4111625"/>
                <a:ext cx="969963" cy="792163"/>
              </a:xfrm>
              <a:custGeom>
                <a:avLst/>
                <a:gdLst/>
                <a:ahLst/>
                <a:cxnLst>
                  <a:cxn ang="0">
                    <a:pos x="1078" y="998"/>
                  </a:cxn>
                  <a:cxn ang="0">
                    <a:pos x="165" y="714"/>
                  </a:cxn>
                  <a:cxn ang="0">
                    <a:pos x="334" y="170"/>
                  </a:cxn>
                  <a:cxn ang="0">
                    <a:pos x="0" y="65"/>
                  </a:cxn>
                  <a:cxn ang="0">
                    <a:pos x="20" y="0"/>
                  </a:cxn>
                  <a:cxn ang="0">
                    <a:pos x="470" y="140"/>
                  </a:cxn>
                  <a:cxn ang="0">
                    <a:pos x="424" y="288"/>
                  </a:cxn>
                  <a:cxn ang="0">
                    <a:pos x="1222" y="536"/>
                  </a:cxn>
                  <a:cxn ang="0">
                    <a:pos x="1078" y="998"/>
                  </a:cxn>
                </a:cxnLst>
                <a:rect l="0" t="0" r="r" b="b"/>
                <a:pathLst>
                  <a:path w="1222" h="998">
                    <a:moveTo>
                      <a:pt x="1078" y="998"/>
                    </a:moveTo>
                    <a:lnTo>
                      <a:pt x="165" y="714"/>
                    </a:lnTo>
                    <a:lnTo>
                      <a:pt x="334" y="170"/>
                    </a:lnTo>
                    <a:lnTo>
                      <a:pt x="0" y="65"/>
                    </a:lnTo>
                    <a:lnTo>
                      <a:pt x="20" y="0"/>
                    </a:lnTo>
                    <a:lnTo>
                      <a:pt x="470" y="140"/>
                    </a:lnTo>
                    <a:lnTo>
                      <a:pt x="424" y="288"/>
                    </a:lnTo>
                    <a:lnTo>
                      <a:pt x="1222" y="536"/>
                    </a:lnTo>
                    <a:lnTo>
                      <a:pt x="1078" y="99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2" name="Freeform 937"/>
              <p:cNvSpPr>
                <a:spLocks/>
              </p:cNvSpPr>
              <p:nvPr/>
            </p:nvSpPr>
            <p:spPr bwMode="auto">
              <a:xfrm>
                <a:off x="4424363" y="4367213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6"/>
                  </a:cxn>
                  <a:cxn ang="0">
                    <a:pos x="2" y="355"/>
                  </a:cxn>
                  <a:cxn ang="0">
                    <a:pos x="2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5" y="369"/>
                  </a:cxn>
                  <a:cxn ang="0">
                    <a:pos x="45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3"/>
                  </a:cxn>
                  <a:cxn ang="0">
                    <a:pos x="110" y="8"/>
                  </a:cxn>
                  <a:cxn ang="0">
                    <a:pos x="105" y="16"/>
                  </a:cxn>
                  <a:cxn ang="0">
                    <a:pos x="105" y="16"/>
                  </a:cxn>
                </a:cxnLst>
                <a:rect l="0" t="0" r="r" b="b"/>
                <a:pathLst>
                  <a:path w="150" h="385">
                    <a:moveTo>
                      <a:pt x="105" y="16"/>
                    </a:moveTo>
                    <a:lnTo>
                      <a:pt x="2" y="355"/>
                    </a:lnTo>
                    <a:lnTo>
                      <a:pt x="2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5" y="369"/>
                    </a:lnTo>
                    <a:lnTo>
                      <a:pt x="45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3"/>
                    </a:lnTo>
                    <a:lnTo>
                      <a:pt x="110" y="8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3" name="Freeform 938"/>
              <p:cNvSpPr>
                <a:spLocks/>
              </p:cNvSpPr>
              <p:nvPr/>
            </p:nvSpPr>
            <p:spPr bwMode="auto">
              <a:xfrm>
                <a:off x="4549775" y="4406900"/>
                <a:ext cx="117475" cy="304800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2" y="373"/>
                  </a:cxn>
                  <a:cxn ang="0">
                    <a:pos x="8" y="380"/>
                  </a:cxn>
                  <a:cxn ang="0">
                    <a:pos x="16" y="385"/>
                  </a:cxn>
                  <a:cxn ang="0">
                    <a:pos x="25" y="386"/>
                  </a:cxn>
                  <a:cxn ang="0">
                    <a:pos x="35" y="383"/>
                  </a:cxn>
                  <a:cxn ang="0">
                    <a:pos x="40" y="378"/>
                  </a:cxn>
                  <a:cxn ang="0">
                    <a:pos x="45" y="370"/>
                  </a:cxn>
                  <a:cxn ang="0">
                    <a:pos x="45" y="370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1"/>
                  </a:cxn>
                  <a:cxn ang="0">
                    <a:pos x="146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5" y="4"/>
                  </a:cxn>
                  <a:cxn ang="0">
                    <a:pos x="108" y="8"/>
                  </a:cxn>
                  <a:cxn ang="0">
                    <a:pos x="104" y="16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6">
                    <a:moveTo>
                      <a:pt x="104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2" y="373"/>
                    </a:lnTo>
                    <a:lnTo>
                      <a:pt x="8" y="380"/>
                    </a:lnTo>
                    <a:lnTo>
                      <a:pt x="16" y="385"/>
                    </a:lnTo>
                    <a:lnTo>
                      <a:pt x="25" y="386"/>
                    </a:lnTo>
                    <a:lnTo>
                      <a:pt x="35" y="383"/>
                    </a:lnTo>
                    <a:lnTo>
                      <a:pt x="40" y="378"/>
                    </a:lnTo>
                    <a:lnTo>
                      <a:pt x="45" y="370"/>
                    </a:lnTo>
                    <a:lnTo>
                      <a:pt x="45" y="370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1"/>
                    </a:lnTo>
                    <a:lnTo>
                      <a:pt x="146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5" y="4"/>
                    </a:lnTo>
                    <a:lnTo>
                      <a:pt x="108" y="8"/>
                    </a:lnTo>
                    <a:lnTo>
                      <a:pt x="104" y="16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4" name="Freeform 939"/>
              <p:cNvSpPr>
                <a:spLocks/>
              </p:cNvSpPr>
              <p:nvPr/>
            </p:nvSpPr>
            <p:spPr bwMode="auto">
              <a:xfrm>
                <a:off x="4672013" y="4445000"/>
                <a:ext cx="120650" cy="306388"/>
              </a:xfrm>
              <a:custGeom>
                <a:avLst/>
                <a:gdLst/>
                <a:ahLst/>
                <a:cxnLst>
                  <a:cxn ang="0">
                    <a:pos x="104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3"/>
                  </a:cxn>
                  <a:cxn ang="0">
                    <a:pos x="9" y="380"/>
                  </a:cxn>
                  <a:cxn ang="0">
                    <a:pos x="17" y="384"/>
                  </a:cxn>
                  <a:cxn ang="0">
                    <a:pos x="26" y="385"/>
                  </a:cxn>
                  <a:cxn ang="0">
                    <a:pos x="35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0" y="20"/>
                  </a:cxn>
                  <a:cxn ang="0">
                    <a:pos x="147" y="12"/>
                  </a:cxn>
                  <a:cxn ang="0">
                    <a:pos x="142" y="5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4" y="17"/>
                  </a:cxn>
                  <a:cxn ang="0">
                    <a:pos x="104" y="17"/>
                  </a:cxn>
                </a:cxnLst>
                <a:rect l="0" t="0" r="r" b="b"/>
                <a:pathLst>
                  <a:path w="150" h="385">
                    <a:moveTo>
                      <a:pt x="104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3"/>
                    </a:lnTo>
                    <a:lnTo>
                      <a:pt x="9" y="380"/>
                    </a:lnTo>
                    <a:lnTo>
                      <a:pt x="17" y="384"/>
                    </a:lnTo>
                    <a:lnTo>
                      <a:pt x="26" y="385"/>
                    </a:lnTo>
                    <a:lnTo>
                      <a:pt x="35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0" y="20"/>
                    </a:lnTo>
                    <a:lnTo>
                      <a:pt x="147" y="12"/>
                    </a:lnTo>
                    <a:lnTo>
                      <a:pt x="142" y="5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4" y="17"/>
                    </a:lnTo>
                    <a:lnTo>
                      <a:pt x="104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5" name="Freeform 940"/>
              <p:cNvSpPr>
                <a:spLocks/>
              </p:cNvSpPr>
              <p:nvPr/>
            </p:nvSpPr>
            <p:spPr bwMode="auto">
              <a:xfrm>
                <a:off x="4797425" y="4484688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3"/>
                  </a:cxn>
                  <a:cxn ang="0">
                    <a:pos x="9" y="380"/>
                  </a:cxn>
                  <a:cxn ang="0">
                    <a:pos x="17" y="385"/>
                  </a:cxn>
                  <a:cxn ang="0">
                    <a:pos x="27" y="386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4" y="0"/>
                  </a:cxn>
                  <a:cxn ang="0">
                    <a:pos x="116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3"/>
                    </a:lnTo>
                    <a:lnTo>
                      <a:pt x="9" y="380"/>
                    </a:lnTo>
                    <a:lnTo>
                      <a:pt x="17" y="385"/>
                    </a:lnTo>
                    <a:lnTo>
                      <a:pt x="27" y="386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4" y="0"/>
                    </a:lnTo>
                    <a:lnTo>
                      <a:pt x="116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6" name="Freeform 941"/>
              <p:cNvSpPr>
                <a:spLocks/>
              </p:cNvSpPr>
              <p:nvPr/>
            </p:nvSpPr>
            <p:spPr bwMode="auto">
              <a:xfrm>
                <a:off x="4921250" y="4524375"/>
                <a:ext cx="119063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5"/>
                  </a:cxn>
                  <a:cxn ang="0">
                    <a:pos x="1" y="355"/>
                  </a:cxn>
                  <a:cxn ang="0">
                    <a:pos x="0" y="365"/>
                  </a:cxn>
                  <a:cxn ang="0">
                    <a:pos x="3" y="374"/>
                  </a:cxn>
                  <a:cxn ang="0">
                    <a:pos x="9" y="381"/>
                  </a:cxn>
                  <a:cxn ang="0">
                    <a:pos x="17" y="385"/>
                  </a:cxn>
                  <a:cxn ang="0">
                    <a:pos x="26" y="386"/>
                  </a:cxn>
                  <a:cxn ang="0">
                    <a:pos x="34" y="383"/>
                  </a:cxn>
                  <a:cxn ang="0">
                    <a:pos x="41" y="377"/>
                  </a:cxn>
                  <a:cxn ang="0">
                    <a:pos x="46" y="369"/>
                  </a:cxn>
                  <a:cxn ang="0">
                    <a:pos x="46" y="369"/>
                  </a:cxn>
                  <a:cxn ang="0">
                    <a:pos x="149" y="30"/>
                  </a:cxn>
                  <a:cxn ang="0">
                    <a:pos x="149" y="30"/>
                  </a:cxn>
                  <a:cxn ang="0">
                    <a:pos x="151" y="20"/>
                  </a:cxn>
                  <a:cxn ang="0">
                    <a:pos x="147" y="12"/>
                  </a:cxn>
                  <a:cxn ang="0">
                    <a:pos x="141" y="5"/>
                  </a:cxn>
                  <a:cxn ang="0">
                    <a:pos x="133" y="1"/>
                  </a:cxn>
                  <a:cxn ang="0">
                    <a:pos x="124" y="0"/>
                  </a:cxn>
                  <a:cxn ang="0">
                    <a:pos x="116" y="3"/>
                  </a:cxn>
                  <a:cxn ang="0">
                    <a:pos x="109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6">
                    <a:moveTo>
                      <a:pt x="105" y="17"/>
                    </a:moveTo>
                    <a:lnTo>
                      <a:pt x="1" y="355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3" y="374"/>
                    </a:lnTo>
                    <a:lnTo>
                      <a:pt x="9" y="381"/>
                    </a:lnTo>
                    <a:lnTo>
                      <a:pt x="17" y="385"/>
                    </a:lnTo>
                    <a:lnTo>
                      <a:pt x="26" y="386"/>
                    </a:lnTo>
                    <a:lnTo>
                      <a:pt x="34" y="383"/>
                    </a:lnTo>
                    <a:lnTo>
                      <a:pt x="41" y="377"/>
                    </a:lnTo>
                    <a:lnTo>
                      <a:pt x="46" y="369"/>
                    </a:lnTo>
                    <a:lnTo>
                      <a:pt x="46" y="369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51" y="20"/>
                    </a:lnTo>
                    <a:lnTo>
                      <a:pt x="147" y="12"/>
                    </a:lnTo>
                    <a:lnTo>
                      <a:pt x="141" y="5"/>
                    </a:lnTo>
                    <a:lnTo>
                      <a:pt x="133" y="1"/>
                    </a:lnTo>
                    <a:lnTo>
                      <a:pt x="124" y="0"/>
                    </a:lnTo>
                    <a:lnTo>
                      <a:pt x="116" y="3"/>
                    </a:lnTo>
                    <a:lnTo>
                      <a:pt x="109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7" name="Freeform 942"/>
              <p:cNvSpPr>
                <a:spLocks/>
              </p:cNvSpPr>
              <p:nvPr/>
            </p:nvSpPr>
            <p:spPr bwMode="auto">
              <a:xfrm>
                <a:off x="5045075" y="4564063"/>
                <a:ext cx="120650" cy="306388"/>
              </a:xfrm>
              <a:custGeom>
                <a:avLst/>
                <a:gdLst/>
                <a:ahLst/>
                <a:cxnLst>
                  <a:cxn ang="0">
                    <a:pos x="105" y="17"/>
                  </a:cxn>
                  <a:cxn ang="0">
                    <a:pos x="1" y="356"/>
                  </a:cxn>
                  <a:cxn ang="0">
                    <a:pos x="1" y="356"/>
                  </a:cxn>
                  <a:cxn ang="0">
                    <a:pos x="0" y="365"/>
                  </a:cxn>
                  <a:cxn ang="0">
                    <a:pos x="4" y="374"/>
                  </a:cxn>
                  <a:cxn ang="0">
                    <a:pos x="10" y="381"/>
                  </a:cxn>
                  <a:cxn ang="0">
                    <a:pos x="18" y="386"/>
                  </a:cxn>
                  <a:cxn ang="0">
                    <a:pos x="27" y="387"/>
                  </a:cxn>
                  <a:cxn ang="0">
                    <a:pos x="35" y="383"/>
                  </a:cxn>
                  <a:cxn ang="0">
                    <a:pos x="42" y="378"/>
                  </a:cxn>
                  <a:cxn ang="0">
                    <a:pos x="46" y="370"/>
                  </a:cxn>
                  <a:cxn ang="0">
                    <a:pos x="46" y="370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1" y="21"/>
                  </a:cxn>
                  <a:cxn ang="0">
                    <a:pos x="148" y="13"/>
                  </a:cxn>
                  <a:cxn ang="0">
                    <a:pos x="142" y="6"/>
                  </a:cxn>
                  <a:cxn ang="0">
                    <a:pos x="134" y="1"/>
                  </a:cxn>
                  <a:cxn ang="0">
                    <a:pos x="125" y="0"/>
                  </a:cxn>
                  <a:cxn ang="0">
                    <a:pos x="117" y="4"/>
                  </a:cxn>
                  <a:cxn ang="0">
                    <a:pos x="110" y="9"/>
                  </a:cxn>
                  <a:cxn ang="0">
                    <a:pos x="105" y="17"/>
                  </a:cxn>
                  <a:cxn ang="0">
                    <a:pos x="105" y="17"/>
                  </a:cxn>
                </a:cxnLst>
                <a:rect l="0" t="0" r="r" b="b"/>
                <a:pathLst>
                  <a:path w="151" h="387">
                    <a:moveTo>
                      <a:pt x="105" y="17"/>
                    </a:moveTo>
                    <a:lnTo>
                      <a:pt x="1" y="356"/>
                    </a:lnTo>
                    <a:lnTo>
                      <a:pt x="1" y="356"/>
                    </a:lnTo>
                    <a:lnTo>
                      <a:pt x="0" y="365"/>
                    </a:lnTo>
                    <a:lnTo>
                      <a:pt x="4" y="374"/>
                    </a:lnTo>
                    <a:lnTo>
                      <a:pt x="10" y="381"/>
                    </a:lnTo>
                    <a:lnTo>
                      <a:pt x="18" y="386"/>
                    </a:lnTo>
                    <a:lnTo>
                      <a:pt x="27" y="387"/>
                    </a:lnTo>
                    <a:lnTo>
                      <a:pt x="35" y="383"/>
                    </a:lnTo>
                    <a:lnTo>
                      <a:pt x="42" y="378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1" y="21"/>
                    </a:lnTo>
                    <a:lnTo>
                      <a:pt x="148" y="13"/>
                    </a:lnTo>
                    <a:lnTo>
                      <a:pt x="142" y="6"/>
                    </a:lnTo>
                    <a:lnTo>
                      <a:pt x="134" y="1"/>
                    </a:lnTo>
                    <a:lnTo>
                      <a:pt x="125" y="0"/>
                    </a:lnTo>
                    <a:lnTo>
                      <a:pt x="117" y="4"/>
                    </a:lnTo>
                    <a:lnTo>
                      <a:pt x="110" y="9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8" name="Freeform 943"/>
              <p:cNvSpPr>
                <a:spLocks/>
              </p:cNvSpPr>
              <p:nvPr/>
            </p:nvSpPr>
            <p:spPr bwMode="auto">
              <a:xfrm>
                <a:off x="4449763" y="4724400"/>
                <a:ext cx="36513" cy="2286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64"/>
                  </a:cxn>
                  <a:cxn ang="0">
                    <a:pos x="0" y="264"/>
                  </a:cxn>
                  <a:cxn ang="0">
                    <a:pos x="2" y="274"/>
                  </a:cxn>
                  <a:cxn ang="0">
                    <a:pos x="6" y="282"/>
                  </a:cxn>
                  <a:cxn ang="0">
                    <a:pos x="13" y="286"/>
                  </a:cxn>
                  <a:cxn ang="0">
                    <a:pos x="23" y="289"/>
                  </a:cxn>
                  <a:cxn ang="0">
                    <a:pos x="32" y="286"/>
                  </a:cxn>
                  <a:cxn ang="0">
                    <a:pos x="40" y="282"/>
                  </a:cxn>
                  <a:cxn ang="0">
                    <a:pos x="44" y="274"/>
                  </a:cxn>
                  <a:cxn ang="0">
                    <a:pos x="47" y="264"/>
                  </a:cxn>
                  <a:cxn ang="0">
                    <a:pos x="47" y="264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44" y="14"/>
                  </a:cxn>
                  <a:cxn ang="0">
                    <a:pos x="40" y="7"/>
                  </a:cxn>
                  <a:cxn ang="0">
                    <a:pos x="32" y="2"/>
                  </a:cxn>
                  <a:cxn ang="0">
                    <a:pos x="23" y="0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47" h="289">
                    <a:moveTo>
                      <a:pt x="0" y="23"/>
                    </a:moveTo>
                    <a:lnTo>
                      <a:pt x="0" y="264"/>
                    </a:lnTo>
                    <a:lnTo>
                      <a:pt x="0" y="264"/>
                    </a:lnTo>
                    <a:lnTo>
                      <a:pt x="2" y="274"/>
                    </a:lnTo>
                    <a:lnTo>
                      <a:pt x="6" y="282"/>
                    </a:lnTo>
                    <a:lnTo>
                      <a:pt x="13" y="286"/>
                    </a:lnTo>
                    <a:lnTo>
                      <a:pt x="23" y="289"/>
                    </a:lnTo>
                    <a:lnTo>
                      <a:pt x="32" y="286"/>
                    </a:lnTo>
                    <a:lnTo>
                      <a:pt x="40" y="282"/>
                    </a:lnTo>
                    <a:lnTo>
                      <a:pt x="44" y="274"/>
                    </a:lnTo>
                    <a:lnTo>
                      <a:pt x="47" y="264"/>
                    </a:lnTo>
                    <a:lnTo>
                      <a:pt x="47" y="26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4" y="14"/>
                    </a:lnTo>
                    <a:lnTo>
                      <a:pt x="40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9" name="Freeform 944"/>
              <p:cNvSpPr>
                <a:spLocks/>
              </p:cNvSpPr>
              <p:nvPr/>
            </p:nvSpPr>
            <p:spPr bwMode="auto">
              <a:xfrm>
                <a:off x="3635375" y="4503738"/>
                <a:ext cx="1493838" cy="704850"/>
              </a:xfrm>
              <a:custGeom>
                <a:avLst/>
                <a:gdLst/>
                <a:ahLst/>
                <a:cxnLst>
                  <a:cxn ang="0">
                    <a:pos x="1843" y="631"/>
                  </a:cxn>
                  <a:cxn ang="0">
                    <a:pos x="1823" y="621"/>
                  </a:cxn>
                  <a:cxn ang="0">
                    <a:pos x="1798" y="617"/>
                  </a:cxn>
                  <a:cxn ang="0">
                    <a:pos x="797" y="535"/>
                  </a:cxn>
                  <a:cxn ang="0">
                    <a:pos x="765" y="0"/>
                  </a:cxn>
                  <a:cxn ang="0">
                    <a:pos x="714" y="0"/>
                  </a:cxn>
                  <a:cxn ang="0">
                    <a:pos x="633" y="6"/>
                  </a:cxn>
                  <a:cxn ang="0">
                    <a:pos x="543" y="19"/>
                  </a:cxn>
                  <a:cxn ang="0">
                    <a:pos x="459" y="45"/>
                  </a:cxn>
                  <a:cxn ang="0">
                    <a:pos x="398" y="86"/>
                  </a:cxn>
                  <a:cxn ang="0">
                    <a:pos x="300" y="253"/>
                  </a:cxn>
                  <a:cxn ang="0">
                    <a:pos x="298" y="257"/>
                  </a:cxn>
                  <a:cxn ang="0">
                    <a:pos x="82" y="638"/>
                  </a:cxn>
                  <a:cxn ang="0">
                    <a:pos x="35" y="652"/>
                  </a:cxn>
                  <a:cxn ang="0">
                    <a:pos x="7" y="687"/>
                  </a:cxn>
                  <a:cxn ang="0">
                    <a:pos x="1" y="735"/>
                  </a:cxn>
                  <a:cxn ang="0">
                    <a:pos x="24" y="775"/>
                  </a:cxn>
                  <a:cxn ang="0">
                    <a:pos x="44" y="790"/>
                  </a:cxn>
                  <a:cxn ang="0">
                    <a:pos x="65" y="798"/>
                  </a:cxn>
                  <a:cxn ang="0">
                    <a:pos x="130" y="799"/>
                  </a:cxn>
                  <a:cxn ang="0">
                    <a:pos x="154" y="796"/>
                  </a:cxn>
                  <a:cxn ang="0">
                    <a:pos x="175" y="785"/>
                  </a:cxn>
                  <a:cxn ang="0">
                    <a:pos x="196" y="767"/>
                  </a:cxn>
                  <a:cxn ang="0">
                    <a:pos x="209" y="737"/>
                  </a:cxn>
                  <a:cxn ang="0">
                    <a:pos x="274" y="762"/>
                  </a:cxn>
                  <a:cxn ang="0">
                    <a:pos x="292" y="799"/>
                  </a:cxn>
                  <a:cxn ang="0">
                    <a:pos x="318" y="831"/>
                  </a:cxn>
                  <a:cxn ang="0">
                    <a:pos x="365" y="866"/>
                  </a:cxn>
                  <a:cxn ang="0">
                    <a:pos x="419" y="885"/>
                  </a:cxn>
                  <a:cxn ang="0">
                    <a:pos x="478" y="888"/>
                  </a:cxn>
                  <a:cxn ang="0">
                    <a:pos x="534" y="874"/>
                  </a:cxn>
                  <a:cxn ang="0">
                    <a:pos x="584" y="844"/>
                  </a:cxn>
                  <a:cxn ang="0">
                    <a:pos x="619" y="806"/>
                  </a:cxn>
                  <a:cxn ang="0">
                    <a:pos x="641" y="764"/>
                  </a:cxn>
                  <a:cxn ang="0">
                    <a:pos x="653" y="718"/>
                  </a:cxn>
                  <a:cxn ang="0">
                    <a:pos x="1680" y="739"/>
                  </a:cxn>
                  <a:cxn ang="0">
                    <a:pos x="1698" y="761"/>
                  </a:cxn>
                  <a:cxn ang="0">
                    <a:pos x="1719" y="773"/>
                  </a:cxn>
                  <a:cxn ang="0">
                    <a:pos x="1742" y="779"/>
                  </a:cxn>
                  <a:cxn ang="0">
                    <a:pos x="1806" y="779"/>
                  </a:cxn>
                  <a:cxn ang="0">
                    <a:pos x="1829" y="773"/>
                  </a:cxn>
                  <a:cxn ang="0">
                    <a:pos x="1850" y="761"/>
                  </a:cxn>
                  <a:cxn ang="0">
                    <a:pos x="1874" y="730"/>
                  </a:cxn>
                  <a:cxn ang="0">
                    <a:pos x="1879" y="683"/>
                  </a:cxn>
                  <a:cxn ang="0">
                    <a:pos x="1856" y="641"/>
                  </a:cxn>
                </a:cxnLst>
                <a:rect l="0" t="0" r="r" b="b"/>
                <a:pathLst>
                  <a:path w="1880" h="889">
                    <a:moveTo>
                      <a:pt x="1856" y="641"/>
                    </a:moveTo>
                    <a:lnTo>
                      <a:pt x="1850" y="636"/>
                    </a:lnTo>
                    <a:lnTo>
                      <a:pt x="1843" y="631"/>
                    </a:lnTo>
                    <a:lnTo>
                      <a:pt x="1836" y="628"/>
                    </a:lnTo>
                    <a:lnTo>
                      <a:pt x="1829" y="624"/>
                    </a:lnTo>
                    <a:lnTo>
                      <a:pt x="1823" y="621"/>
                    </a:lnTo>
                    <a:lnTo>
                      <a:pt x="1814" y="618"/>
                    </a:lnTo>
                    <a:lnTo>
                      <a:pt x="1806" y="617"/>
                    </a:lnTo>
                    <a:lnTo>
                      <a:pt x="1798" y="617"/>
                    </a:lnTo>
                    <a:lnTo>
                      <a:pt x="1789" y="617"/>
                    </a:lnTo>
                    <a:lnTo>
                      <a:pt x="1789" y="535"/>
                    </a:lnTo>
                    <a:lnTo>
                      <a:pt x="797" y="535"/>
                    </a:lnTo>
                    <a:lnTo>
                      <a:pt x="797" y="0"/>
                    </a:lnTo>
                    <a:lnTo>
                      <a:pt x="774" y="0"/>
                    </a:lnTo>
                    <a:lnTo>
                      <a:pt x="765" y="0"/>
                    </a:lnTo>
                    <a:lnTo>
                      <a:pt x="752" y="0"/>
                    </a:lnTo>
                    <a:lnTo>
                      <a:pt x="734" y="0"/>
                    </a:lnTo>
                    <a:lnTo>
                      <a:pt x="714" y="0"/>
                    </a:lnTo>
                    <a:lnTo>
                      <a:pt x="688" y="1"/>
                    </a:lnTo>
                    <a:lnTo>
                      <a:pt x="662" y="2"/>
                    </a:lnTo>
                    <a:lnTo>
                      <a:pt x="633" y="6"/>
                    </a:lnTo>
                    <a:lnTo>
                      <a:pt x="603" y="8"/>
                    </a:lnTo>
                    <a:lnTo>
                      <a:pt x="573" y="13"/>
                    </a:lnTo>
                    <a:lnTo>
                      <a:pt x="543" y="19"/>
                    </a:lnTo>
                    <a:lnTo>
                      <a:pt x="513" y="25"/>
                    </a:lnTo>
                    <a:lnTo>
                      <a:pt x="486" y="35"/>
                    </a:lnTo>
                    <a:lnTo>
                      <a:pt x="459" y="45"/>
                    </a:lnTo>
                    <a:lnTo>
                      <a:pt x="435" y="57"/>
                    </a:lnTo>
                    <a:lnTo>
                      <a:pt x="414" y="70"/>
                    </a:lnTo>
                    <a:lnTo>
                      <a:pt x="398" y="86"/>
                    </a:lnTo>
                    <a:lnTo>
                      <a:pt x="396" y="90"/>
                    </a:lnTo>
                    <a:lnTo>
                      <a:pt x="301" y="252"/>
                    </a:lnTo>
                    <a:lnTo>
                      <a:pt x="300" y="253"/>
                    </a:lnTo>
                    <a:lnTo>
                      <a:pt x="300" y="255"/>
                    </a:lnTo>
                    <a:lnTo>
                      <a:pt x="299" y="256"/>
                    </a:lnTo>
                    <a:lnTo>
                      <a:pt x="298" y="257"/>
                    </a:lnTo>
                    <a:lnTo>
                      <a:pt x="101" y="381"/>
                    </a:lnTo>
                    <a:lnTo>
                      <a:pt x="101" y="638"/>
                    </a:lnTo>
                    <a:lnTo>
                      <a:pt x="82" y="638"/>
                    </a:lnTo>
                    <a:lnTo>
                      <a:pt x="65" y="639"/>
                    </a:lnTo>
                    <a:lnTo>
                      <a:pt x="49" y="644"/>
                    </a:lnTo>
                    <a:lnTo>
                      <a:pt x="35" y="652"/>
                    </a:lnTo>
                    <a:lnTo>
                      <a:pt x="24" y="661"/>
                    </a:lnTo>
                    <a:lnTo>
                      <a:pt x="14" y="674"/>
                    </a:lnTo>
                    <a:lnTo>
                      <a:pt x="7" y="687"/>
                    </a:lnTo>
                    <a:lnTo>
                      <a:pt x="1" y="702"/>
                    </a:lnTo>
                    <a:lnTo>
                      <a:pt x="0" y="718"/>
                    </a:lnTo>
                    <a:lnTo>
                      <a:pt x="1" y="735"/>
                    </a:lnTo>
                    <a:lnTo>
                      <a:pt x="7" y="750"/>
                    </a:lnTo>
                    <a:lnTo>
                      <a:pt x="14" y="763"/>
                    </a:lnTo>
                    <a:lnTo>
                      <a:pt x="24" y="775"/>
                    </a:lnTo>
                    <a:lnTo>
                      <a:pt x="30" y="781"/>
                    </a:lnTo>
                    <a:lnTo>
                      <a:pt x="37" y="785"/>
                    </a:lnTo>
                    <a:lnTo>
                      <a:pt x="44" y="790"/>
                    </a:lnTo>
                    <a:lnTo>
                      <a:pt x="50" y="793"/>
                    </a:lnTo>
                    <a:lnTo>
                      <a:pt x="57" y="796"/>
                    </a:lnTo>
                    <a:lnTo>
                      <a:pt x="65" y="798"/>
                    </a:lnTo>
                    <a:lnTo>
                      <a:pt x="73" y="799"/>
                    </a:lnTo>
                    <a:lnTo>
                      <a:pt x="82" y="799"/>
                    </a:lnTo>
                    <a:lnTo>
                      <a:pt x="130" y="799"/>
                    </a:lnTo>
                    <a:lnTo>
                      <a:pt x="138" y="799"/>
                    </a:lnTo>
                    <a:lnTo>
                      <a:pt x="146" y="798"/>
                    </a:lnTo>
                    <a:lnTo>
                      <a:pt x="154" y="796"/>
                    </a:lnTo>
                    <a:lnTo>
                      <a:pt x="161" y="793"/>
                    </a:lnTo>
                    <a:lnTo>
                      <a:pt x="168" y="790"/>
                    </a:lnTo>
                    <a:lnTo>
                      <a:pt x="175" y="785"/>
                    </a:lnTo>
                    <a:lnTo>
                      <a:pt x="182" y="781"/>
                    </a:lnTo>
                    <a:lnTo>
                      <a:pt x="187" y="775"/>
                    </a:lnTo>
                    <a:lnTo>
                      <a:pt x="196" y="767"/>
                    </a:lnTo>
                    <a:lnTo>
                      <a:pt x="201" y="758"/>
                    </a:lnTo>
                    <a:lnTo>
                      <a:pt x="206" y="747"/>
                    </a:lnTo>
                    <a:lnTo>
                      <a:pt x="209" y="737"/>
                    </a:lnTo>
                    <a:lnTo>
                      <a:pt x="267" y="737"/>
                    </a:lnTo>
                    <a:lnTo>
                      <a:pt x="270" y="750"/>
                    </a:lnTo>
                    <a:lnTo>
                      <a:pt x="274" y="762"/>
                    </a:lnTo>
                    <a:lnTo>
                      <a:pt x="278" y="775"/>
                    </a:lnTo>
                    <a:lnTo>
                      <a:pt x="285" y="788"/>
                    </a:lnTo>
                    <a:lnTo>
                      <a:pt x="292" y="799"/>
                    </a:lnTo>
                    <a:lnTo>
                      <a:pt x="299" y="811"/>
                    </a:lnTo>
                    <a:lnTo>
                      <a:pt x="308" y="821"/>
                    </a:lnTo>
                    <a:lnTo>
                      <a:pt x="318" y="831"/>
                    </a:lnTo>
                    <a:lnTo>
                      <a:pt x="333" y="844"/>
                    </a:lnTo>
                    <a:lnTo>
                      <a:pt x="348" y="855"/>
                    </a:lnTo>
                    <a:lnTo>
                      <a:pt x="365" y="866"/>
                    </a:lnTo>
                    <a:lnTo>
                      <a:pt x="382" y="874"/>
                    </a:lnTo>
                    <a:lnTo>
                      <a:pt x="400" y="881"/>
                    </a:lnTo>
                    <a:lnTo>
                      <a:pt x="419" y="885"/>
                    </a:lnTo>
                    <a:lnTo>
                      <a:pt x="438" y="888"/>
                    </a:lnTo>
                    <a:lnTo>
                      <a:pt x="458" y="889"/>
                    </a:lnTo>
                    <a:lnTo>
                      <a:pt x="478" y="888"/>
                    </a:lnTo>
                    <a:lnTo>
                      <a:pt x="497" y="885"/>
                    </a:lnTo>
                    <a:lnTo>
                      <a:pt x="516" y="881"/>
                    </a:lnTo>
                    <a:lnTo>
                      <a:pt x="534" y="874"/>
                    </a:lnTo>
                    <a:lnTo>
                      <a:pt x="551" y="866"/>
                    </a:lnTo>
                    <a:lnTo>
                      <a:pt x="569" y="855"/>
                    </a:lnTo>
                    <a:lnTo>
                      <a:pt x="584" y="844"/>
                    </a:lnTo>
                    <a:lnTo>
                      <a:pt x="599" y="831"/>
                    </a:lnTo>
                    <a:lnTo>
                      <a:pt x="610" y="820"/>
                    </a:lnTo>
                    <a:lnTo>
                      <a:pt x="619" y="806"/>
                    </a:lnTo>
                    <a:lnTo>
                      <a:pt x="628" y="793"/>
                    </a:lnTo>
                    <a:lnTo>
                      <a:pt x="635" y="779"/>
                    </a:lnTo>
                    <a:lnTo>
                      <a:pt x="641" y="764"/>
                    </a:lnTo>
                    <a:lnTo>
                      <a:pt x="647" y="750"/>
                    </a:lnTo>
                    <a:lnTo>
                      <a:pt x="650" y="735"/>
                    </a:lnTo>
                    <a:lnTo>
                      <a:pt x="653" y="718"/>
                    </a:lnTo>
                    <a:lnTo>
                      <a:pt x="1672" y="718"/>
                    </a:lnTo>
                    <a:lnTo>
                      <a:pt x="1675" y="729"/>
                    </a:lnTo>
                    <a:lnTo>
                      <a:pt x="1680" y="739"/>
                    </a:lnTo>
                    <a:lnTo>
                      <a:pt x="1686" y="748"/>
                    </a:lnTo>
                    <a:lnTo>
                      <a:pt x="1692" y="756"/>
                    </a:lnTo>
                    <a:lnTo>
                      <a:pt x="1698" y="761"/>
                    </a:lnTo>
                    <a:lnTo>
                      <a:pt x="1705" y="766"/>
                    </a:lnTo>
                    <a:lnTo>
                      <a:pt x="1712" y="770"/>
                    </a:lnTo>
                    <a:lnTo>
                      <a:pt x="1719" y="773"/>
                    </a:lnTo>
                    <a:lnTo>
                      <a:pt x="1727" y="776"/>
                    </a:lnTo>
                    <a:lnTo>
                      <a:pt x="1734" y="778"/>
                    </a:lnTo>
                    <a:lnTo>
                      <a:pt x="1742" y="779"/>
                    </a:lnTo>
                    <a:lnTo>
                      <a:pt x="1750" y="779"/>
                    </a:lnTo>
                    <a:lnTo>
                      <a:pt x="1798" y="779"/>
                    </a:lnTo>
                    <a:lnTo>
                      <a:pt x="1806" y="779"/>
                    </a:lnTo>
                    <a:lnTo>
                      <a:pt x="1814" y="778"/>
                    </a:lnTo>
                    <a:lnTo>
                      <a:pt x="1823" y="776"/>
                    </a:lnTo>
                    <a:lnTo>
                      <a:pt x="1829" y="773"/>
                    </a:lnTo>
                    <a:lnTo>
                      <a:pt x="1836" y="770"/>
                    </a:lnTo>
                    <a:lnTo>
                      <a:pt x="1843" y="766"/>
                    </a:lnTo>
                    <a:lnTo>
                      <a:pt x="1850" y="761"/>
                    </a:lnTo>
                    <a:lnTo>
                      <a:pt x="1856" y="756"/>
                    </a:lnTo>
                    <a:lnTo>
                      <a:pt x="1866" y="744"/>
                    </a:lnTo>
                    <a:lnTo>
                      <a:pt x="1874" y="730"/>
                    </a:lnTo>
                    <a:lnTo>
                      <a:pt x="1879" y="715"/>
                    </a:lnTo>
                    <a:lnTo>
                      <a:pt x="1880" y="699"/>
                    </a:lnTo>
                    <a:lnTo>
                      <a:pt x="1879" y="683"/>
                    </a:lnTo>
                    <a:lnTo>
                      <a:pt x="1874" y="668"/>
                    </a:lnTo>
                    <a:lnTo>
                      <a:pt x="1866" y="654"/>
                    </a:lnTo>
                    <a:lnTo>
                      <a:pt x="1856" y="6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0" name="Freeform 945"/>
              <p:cNvSpPr>
                <a:spLocks/>
              </p:cNvSpPr>
              <p:nvPr/>
            </p:nvSpPr>
            <p:spPr bwMode="auto">
              <a:xfrm>
                <a:off x="3752850" y="4735513"/>
                <a:ext cx="1266825" cy="315913"/>
              </a:xfrm>
              <a:custGeom>
                <a:avLst/>
                <a:gdLst/>
                <a:ahLst/>
                <a:cxnLst>
                  <a:cxn ang="0">
                    <a:pos x="1596" y="325"/>
                  </a:cxn>
                  <a:cxn ang="0">
                    <a:pos x="1573" y="331"/>
                  </a:cxn>
                  <a:cxn ang="0">
                    <a:pos x="1553" y="343"/>
                  </a:cxn>
                  <a:cxn ang="0">
                    <a:pos x="1537" y="359"/>
                  </a:cxn>
                  <a:cxn ang="0">
                    <a:pos x="1527" y="379"/>
                  </a:cxn>
                  <a:cxn ang="0">
                    <a:pos x="501" y="364"/>
                  </a:cxn>
                  <a:cxn ang="0">
                    <a:pos x="492" y="337"/>
                  </a:cxn>
                  <a:cxn ang="0">
                    <a:pos x="479" y="310"/>
                  </a:cxn>
                  <a:cxn ang="0">
                    <a:pos x="462" y="287"/>
                  </a:cxn>
                  <a:cxn ang="0">
                    <a:pos x="437" y="263"/>
                  </a:cxn>
                  <a:cxn ang="0">
                    <a:pos x="404" y="241"/>
                  </a:cxn>
                  <a:cxn ang="0">
                    <a:pos x="369" y="226"/>
                  </a:cxn>
                  <a:cxn ang="0">
                    <a:pos x="331" y="219"/>
                  </a:cxn>
                  <a:cxn ang="0">
                    <a:pos x="291" y="219"/>
                  </a:cxn>
                  <a:cxn ang="0">
                    <a:pos x="255" y="226"/>
                  </a:cxn>
                  <a:cxn ang="0">
                    <a:pos x="221" y="240"/>
                  </a:cxn>
                  <a:cxn ang="0">
                    <a:pos x="191" y="259"/>
                  </a:cxn>
                  <a:cxn ang="0">
                    <a:pos x="165" y="283"/>
                  </a:cxn>
                  <a:cxn ang="0">
                    <a:pos x="143" y="311"/>
                  </a:cxn>
                  <a:cxn ang="0">
                    <a:pos x="128" y="344"/>
                  </a:cxn>
                  <a:cxn ang="0">
                    <a:pos x="119" y="379"/>
                  </a:cxn>
                  <a:cxn ang="0">
                    <a:pos x="59" y="398"/>
                  </a:cxn>
                  <a:cxn ang="0">
                    <a:pos x="52" y="382"/>
                  </a:cxn>
                  <a:cxn ang="0">
                    <a:pos x="40" y="368"/>
                  </a:cxn>
                  <a:cxn ang="0">
                    <a:pos x="31" y="361"/>
                  </a:cxn>
                  <a:cxn ang="0">
                    <a:pos x="22" y="354"/>
                  </a:cxn>
                  <a:cxn ang="0">
                    <a:pos x="12" y="349"/>
                  </a:cxn>
                  <a:cxn ang="0">
                    <a:pos x="0" y="347"/>
                  </a:cxn>
                  <a:cxn ang="0">
                    <a:pos x="181" y="0"/>
                  </a:cxn>
                  <a:cxn ang="0">
                    <a:pos x="247" y="203"/>
                  </a:cxn>
                  <a:cxn ang="0">
                    <a:pos x="278" y="198"/>
                  </a:cxn>
                  <a:cxn ang="0">
                    <a:pos x="296" y="195"/>
                  </a:cxn>
                  <a:cxn ang="0">
                    <a:pos x="325" y="194"/>
                  </a:cxn>
                  <a:cxn ang="0">
                    <a:pos x="362" y="198"/>
                  </a:cxn>
                  <a:cxn ang="0">
                    <a:pos x="402" y="207"/>
                  </a:cxn>
                  <a:cxn ang="0">
                    <a:pos x="442" y="226"/>
                  </a:cxn>
                  <a:cxn ang="0">
                    <a:pos x="479" y="259"/>
                  </a:cxn>
                  <a:cxn ang="0">
                    <a:pos x="507" y="306"/>
                  </a:cxn>
                  <a:cxn ang="0">
                    <a:pos x="522" y="353"/>
                  </a:cxn>
                  <a:cxn ang="0">
                    <a:pos x="650" y="288"/>
                  </a:cxn>
                </a:cxnLst>
                <a:rect l="0" t="0" r="r" b="b"/>
                <a:pathLst>
                  <a:path w="1596" h="398">
                    <a:moveTo>
                      <a:pt x="1596" y="288"/>
                    </a:moveTo>
                    <a:lnTo>
                      <a:pt x="1596" y="325"/>
                    </a:lnTo>
                    <a:lnTo>
                      <a:pt x="1585" y="328"/>
                    </a:lnTo>
                    <a:lnTo>
                      <a:pt x="1573" y="331"/>
                    </a:lnTo>
                    <a:lnTo>
                      <a:pt x="1563" y="336"/>
                    </a:lnTo>
                    <a:lnTo>
                      <a:pt x="1553" y="343"/>
                    </a:lnTo>
                    <a:lnTo>
                      <a:pt x="1545" y="349"/>
                    </a:lnTo>
                    <a:lnTo>
                      <a:pt x="1537" y="359"/>
                    </a:lnTo>
                    <a:lnTo>
                      <a:pt x="1532" y="369"/>
                    </a:lnTo>
                    <a:lnTo>
                      <a:pt x="1527" y="379"/>
                    </a:lnTo>
                    <a:lnTo>
                      <a:pt x="505" y="379"/>
                    </a:lnTo>
                    <a:lnTo>
                      <a:pt x="501" y="364"/>
                    </a:lnTo>
                    <a:lnTo>
                      <a:pt x="498" y="351"/>
                    </a:lnTo>
                    <a:lnTo>
                      <a:pt x="492" y="337"/>
                    </a:lnTo>
                    <a:lnTo>
                      <a:pt x="486" y="324"/>
                    </a:lnTo>
                    <a:lnTo>
                      <a:pt x="479" y="310"/>
                    </a:lnTo>
                    <a:lnTo>
                      <a:pt x="471" y="299"/>
                    </a:lnTo>
                    <a:lnTo>
                      <a:pt x="462" y="287"/>
                    </a:lnTo>
                    <a:lnTo>
                      <a:pt x="452" y="276"/>
                    </a:lnTo>
                    <a:lnTo>
                      <a:pt x="437" y="263"/>
                    </a:lnTo>
                    <a:lnTo>
                      <a:pt x="422" y="252"/>
                    </a:lnTo>
                    <a:lnTo>
                      <a:pt x="404" y="241"/>
                    </a:lnTo>
                    <a:lnTo>
                      <a:pt x="387" y="233"/>
                    </a:lnTo>
                    <a:lnTo>
                      <a:pt x="369" y="226"/>
                    </a:lnTo>
                    <a:lnTo>
                      <a:pt x="350" y="222"/>
                    </a:lnTo>
                    <a:lnTo>
                      <a:pt x="331" y="219"/>
                    </a:lnTo>
                    <a:lnTo>
                      <a:pt x="311" y="218"/>
                    </a:lnTo>
                    <a:lnTo>
                      <a:pt x="291" y="219"/>
                    </a:lnTo>
                    <a:lnTo>
                      <a:pt x="273" y="222"/>
                    </a:lnTo>
                    <a:lnTo>
                      <a:pt x="255" y="226"/>
                    </a:lnTo>
                    <a:lnTo>
                      <a:pt x="237" y="232"/>
                    </a:lnTo>
                    <a:lnTo>
                      <a:pt x="221" y="240"/>
                    </a:lnTo>
                    <a:lnTo>
                      <a:pt x="205" y="248"/>
                    </a:lnTo>
                    <a:lnTo>
                      <a:pt x="191" y="259"/>
                    </a:lnTo>
                    <a:lnTo>
                      <a:pt x="177" y="270"/>
                    </a:lnTo>
                    <a:lnTo>
                      <a:pt x="165" y="283"/>
                    </a:lnTo>
                    <a:lnTo>
                      <a:pt x="153" y="297"/>
                    </a:lnTo>
                    <a:lnTo>
                      <a:pt x="143" y="311"/>
                    </a:lnTo>
                    <a:lnTo>
                      <a:pt x="135" y="328"/>
                    </a:lnTo>
                    <a:lnTo>
                      <a:pt x="128" y="344"/>
                    </a:lnTo>
                    <a:lnTo>
                      <a:pt x="122" y="361"/>
                    </a:lnTo>
                    <a:lnTo>
                      <a:pt x="119" y="379"/>
                    </a:lnTo>
                    <a:lnTo>
                      <a:pt x="116" y="398"/>
                    </a:lnTo>
                    <a:lnTo>
                      <a:pt x="59" y="398"/>
                    </a:lnTo>
                    <a:lnTo>
                      <a:pt x="55" y="390"/>
                    </a:lnTo>
                    <a:lnTo>
                      <a:pt x="52" y="382"/>
                    </a:lnTo>
                    <a:lnTo>
                      <a:pt x="46" y="375"/>
                    </a:lnTo>
                    <a:lnTo>
                      <a:pt x="40" y="368"/>
                    </a:lnTo>
                    <a:lnTo>
                      <a:pt x="36" y="364"/>
                    </a:lnTo>
                    <a:lnTo>
                      <a:pt x="31" y="361"/>
                    </a:lnTo>
                    <a:lnTo>
                      <a:pt x="27" y="358"/>
                    </a:lnTo>
                    <a:lnTo>
                      <a:pt x="22" y="354"/>
                    </a:lnTo>
                    <a:lnTo>
                      <a:pt x="16" y="352"/>
                    </a:lnTo>
                    <a:lnTo>
                      <a:pt x="12" y="349"/>
                    </a:lnTo>
                    <a:lnTo>
                      <a:pt x="6" y="348"/>
                    </a:lnTo>
                    <a:lnTo>
                      <a:pt x="0" y="347"/>
                    </a:lnTo>
                    <a:lnTo>
                      <a:pt x="0" y="113"/>
                    </a:lnTo>
                    <a:lnTo>
                      <a:pt x="181" y="0"/>
                    </a:lnTo>
                    <a:lnTo>
                      <a:pt x="247" y="0"/>
                    </a:lnTo>
                    <a:lnTo>
                      <a:pt x="247" y="203"/>
                    </a:lnTo>
                    <a:lnTo>
                      <a:pt x="274" y="199"/>
                    </a:lnTo>
                    <a:lnTo>
                      <a:pt x="278" y="198"/>
                    </a:lnTo>
                    <a:lnTo>
                      <a:pt x="285" y="196"/>
                    </a:lnTo>
                    <a:lnTo>
                      <a:pt x="296" y="195"/>
                    </a:lnTo>
                    <a:lnTo>
                      <a:pt x="309" y="195"/>
                    </a:lnTo>
                    <a:lnTo>
                      <a:pt x="325" y="194"/>
                    </a:lnTo>
                    <a:lnTo>
                      <a:pt x="343" y="195"/>
                    </a:lnTo>
                    <a:lnTo>
                      <a:pt x="362" y="198"/>
                    </a:lnTo>
                    <a:lnTo>
                      <a:pt x="382" y="201"/>
                    </a:lnTo>
                    <a:lnTo>
                      <a:pt x="402" y="207"/>
                    </a:lnTo>
                    <a:lnTo>
                      <a:pt x="423" y="215"/>
                    </a:lnTo>
                    <a:lnTo>
                      <a:pt x="442" y="226"/>
                    </a:lnTo>
                    <a:lnTo>
                      <a:pt x="462" y="240"/>
                    </a:lnTo>
                    <a:lnTo>
                      <a:pt x="479" y="259"/>
                    </a:lnTo>
                    <a:lnTo>
                      <a:pt x="494" y="279"/>
                    </a:lnTo>
                    <a:lnTo>
                      <a:pt x="507" y="306"/>
                    </a:lnTo>
                    <a:lnTo>
                      <a:pt x="517" y="336"/>
                    </a:lnTo>
                    <a:lnTo>
                      <a:pt x="522" y="353"/>
                    </a:lnTo>
                    <a:lnTo>
                      <a:pt x="650" y="353"/>
                    </a:lnTo>
                    <a:lnTo>
                      <a:pt x="650" y="288"/>
                    </a:lnTo>
                    <a:lnTo>
                      <a:pt x="1596" y="2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" name="Freeform 946"/>
              <p:cNvSpPr>
                <a:spLocks/>
              </p:cNvSpPr>
              <p:nvPr/>
            </p:nvSpPr>
            <p:spPr bwMode="auto">
              <a:xfrm>
                <a:off x="3921125" y="4606925"/>
                <a:ext cx="69850" cy="9207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8" y="0"/>
                  </a:cxn>
                  <a:cxn ang="0">
                    <a:pos x="41" y="116"/>
                  </a:cxn>
                  <a:cxn ang="0">
                    <a:pos x="0" y="116"/>
                  </a:cxn>
                  <a:cxn ang="0">
                    <a:pos x="67" y="0"/>
                  </a:cxn>
                </a:cxnLst>
                <a:rect l="0" t="0" r="r" b="b"/>
                <a:pathLst>
                  <a:path w="88" h="116">
                    <a:moveTo>
                      <a:pt x="67" y="0"/>
                    </a:moveTo>
                    <a:lnTo>
                      <a:pt x="88" y="0"/>
                    </a:lnTo>
                    <a:lnTo>
                      <a:pt x="41" y="116"/>
                    </a:lnTo>
                    <a:lnTo>
                      <a:pt x="0" y="11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" name="Freeform 947"/>
              <p:cNvSpPr>
                <a:spLocks/>
              </p:cNvSpPr>
              <p:nvPr/>
            </p:nvSpPr>
            <p:spPr bwMode="auto">
              <a:xfrm>
                <a:off x="3984625" y="4540250"/>
                <a:ext cx="247650" cy="438150"/>
              </a:xfrm>
              <a:custGeom>
                <a:avLst/>
                <a:gdLst/>
                <a:ahLst/>
                <a:cxnLst>
                  <a:cxn ang="0">
                    <a:pos x="311" y="554"/>
                  </a:cxn>
                  <a:cxn ang="0">
                    <a:pos x="264" y="554"/>
                  </a:cxn>
                  <a:cxn ang="0">
                    <a:pos x="255" y="529"/>
                  </a:cxn>
                  <a:cxn ang="0">
                    <a:pos x="244" y="507"/>
                  </a:cxn>
                  <a:cxn ang="0">
                    <a:pos x="230" y="486"/>
                  </a:cxn>
                  <a:cxn ang="0">
                    <a:pos x="216" y="469"/>
                  </a:cxn>
                  <a:cxn ang="0">
                    <a:pos x="200" y="454"/>
                  </a:cxn>
                  <a:cxn ang="0">
                    <a:pos x="183" y="440"/>
                  </a:cxn>
                  <a:cxn ang="0">
                    <a:pos x="165" y="428"/>
                  </a:cxn>
                  <a:cxn ang="0">
                    <a:pos x="147" y="419"/>
                  </a:cxn>
                  <a:cxn ang="0">
                    <a:pos x="127" y="411"/>
                  </a:cxn>
                  <a:cxn ang="0">
                    <a:pos x="109" y="405"/>
                  </a:cxn>
                  <a:cxn ang="0">
                    <a:pos x="89" y="401"/>
                  </a:cxn>
                  <a:cxn ang="0">
                    <a:pos x="71" y="397"/>
                  </a:cxn>
                  <a:cxn ang="0">
                    <a:pos x="51" y="396"/>
                  </a:cxn>
                  <a:cxn ang="0">
                    <a:pos x="33" y="395"/>
                  </a:cxn>
                  <a:cxn ang="0">
                    <a:pos x="16" y="395"/>
                  </a:cxn>
                  <a:cxn ang="0">
                    <a:pos x="0" y="396"/>
                  </a:cxn>
                  <a:cxn ang="0">
                    <a:pos x="0" y="247"/>
                  </a:cxn>
                  <a:cxn ang="0">
                    <a:pos x="274" y="247"/>
                  </a:cxn>
                  <a:cxn ang="0">
                    <a:pos x="274" y="38"/>
                  </a:cxn>
                  <a:cxn ang="0">
                    <a:pos x="45" y="38"/>
                  </a:cxn>
                  <a:cxn ang="0">
                    <a:pos x="60" y="32"/>
                  </a:cxn>
                  <a:cxn ang="0">
                    <a:pos x="74" y="28"/>
                  </a:cxn>
                  <a:cxn ang="0">
                    <a:pos x="91" y="23"/>
                  </a:cxn>
                  <a:cxn ang="0">
                    <a:pos x="108" y="20"/>
                  </a:cxn>
                  <a:cxn ang="0">
                    <a:pos x="125" y="16"/>
                  </a:cxn>
                  <a:cxn ang="0">
                    <a:pos x="144" y="13"/>
                  </a:cxn>
                  <a:cxn ang="0">
                    <a:pos x="162" y="11"/>
                  </a:cxn>
                  <a:cxn ang="0">
                    <a:pos x="179" y="8"/>
                  </a:cxn>
                  <a:cxn ang="0">
                    <a:pos x="198" y="6"/>
                  </a:cxn>
                  <a:cxn ang="0">
                    <a:pos x="216" y="5"/>
                  </a:cxn>
                  <a:cxn ang="0">
                    <a:pos x="233" y="2"/>
                  </a:cxn>
                  <a:cxn ang="0">
                    <a:pos x="251" y="1"/>
                  </a:cxn>
                  <a:cxn ang="0">
                    <a:pos x="267" y="1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11" y="0"/>
                  </a:cxn>
                  <a:cxn ang="0">
                    <a:pos x="311" y="554"/>
                  </a:cxn>
                </a:cxnLst>
                <a:rect l="0" t="0" r="r" b="b"/>
                <a:pathLst>
                  <a:path w="311" h="554">
                    <a:moveTo>
                      <a:pt x="311" y="554"/>
                    </a:moveTo>
                    <a:lnTo>
                      <a:pt x="264" y="554"/>
                    </a:lnTo>
                    <a:lnTo>
                      <a:pt x="255" y="529"/>
                    </a:lnTo>
                    <a:lnTo>
                      <a:pt x="244" y="507"/>
                    </a:lnTo>
                    <a:lnTo>
                      <a:pt x="230" y="486"/>
                    </a:lnTo>
                    <a:lnTo>
                      <a:pt x="216" y="469"/>
                    </a:lnTo>
                    <a:lnTo>
                      <a:pt x="200" y="454"/>
                    </a:lnTo>
                    <a:lnTo>
                      <a:pt x="183" y="440"/>
                    </a:lnTo>
                    <a:lnTo>
                      <a:pt x="165" y="428"/>
                    </a:lnTo>
                    <a:lnTo>
                      <a:pt x="147" y="419"/>
                    </a:lnTo>
                    <a:lnTo>
                      <a:pt x="127" y="411"/>
                    </a:lnTo>
                    <a:lnTo>
                      <a:pt x="109" y="405"/>
                    </a:lnTo>
                    <a:lnTo>
                      <a:pt x="89" y="401"/>
                    </a:lnTo>
                    <a:lnTo>
                      <a:pt x="71" y="397"/>
                    </a:lnTo>
                    <a:lnTo>
                      <a:pt x="51" y="396"/>
                    </a:lnTo>
                    <a:lnTo>
                      <a:pt x="33" y="395"/>
                    </a:lnTo>
                    <a:lnTo>
                      <a:pt x="16" y="395"/>
                    </a:lnTo>
                    <a:lnTo>
                      <a:pt x="0" y="396"/>
                    </a:lnTo>
                    <a:lnTo>
                      <a:pt x="0" y="247"/>
                    </a:lnTo>
                    <a:lnTo>
                      <a:pt x="274" y="247"/>
                    </a:lnTo>
                    <a:lnTo>
                      <a:pt x="274" y="38"/>
                    </a:lnTo>
                    <a:lnTo>
                      <a:pt x="45" y="38"/>
                    </a:lnTo>
                    <a:lnTo>
                      <a:pt x="60" y="32"/>
                    </a:lnTo>
                    <a:lnTo>
                      <a:pt x="74" y="28"/>
                    </a:lnTo>
                    <a:lnTo>
                      <a:pt x="91" y="23"/>
                    </a:lnTo>
                    <a:lnTo>
                      <a:pt x="108" y="20"/>
                    </a:lnTo>
                    <a:lnTo>
                      <a:pt x="125" y="16"/>
                    </a:lnTo>
                    <a:lnTo>
                      <a:pt x="144" y="13"/>
                    </a:lnTo>
                    <a:lnTo>
                      <a:pt x="162" y="11"/>
                    </a:lnTo>
                    <a:lnTo>
                      <a:pt x="179" y="8"/>
                    </a:lnTo>
                    <a:lnTo>
                      <a:pt x="198" y="6"/>
                    </a:lnTo>
                    <a:lnTo>
                      <a:pt x="216" y="5"/>
                    </a:lnTo>
                    <a:lnTo>
                      <a:pt x="233" y="2"/>
                    </a:lnTo>
                    <a:lnTo>
                      <a:pt x="251" y="1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297" y="0"/>
                    </a:lnTo>
                    <a:lnTo>
                      <a:pt x="311" y="0"/>
                    </a:lnTo>
                    <a:lnTo>
                      <a:pt x="311" y="55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" name="Freeform 948"/>
              <p:cNvSpPr>
                <a:spLocks/>
              </p:cNvSpPr>
              <p:nvPr/>
            </p:nvSpPr>
            <p:spPr bwMode="auto">
              <a:xfrm>
                <a:off x="3994150" y="4606925"/>
                <a:ext cx="171450" cy="92075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17" y="116"/>
                  </a:cxn>
                  <a:cxn ang="0">
                    <a:pos x="0" y="116"/>
                  </a:cxn>
                  <a:cxn ang="0">
                    <a:pos x="45" y="0"/>
                  </a:cxn>
                  <a:cxn ang="0">
                    <a:pos x="215" y="0"/>
                  </a:cxn>
                </a:cxnLst>
                <a:rect l="0" t="0" r="r" b="b"/>
                <a:pathLst>
                  <a:path w="217" h="116">
                    <a:moveTo>
                      <a:pt x="215" y="0"/>
                    </a:moveTo>
                    <a:lnTo>
                      <a:pt x="217" y="116"/>
                    </a:lnTo>
                    <a:lnTo>
                      <a:pt x="0" y="116"/>
                    </a:lnTo>
                    <a:lnTo>
                      <a:pt x="45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" name="Freeform 949"/>
              <p:cNvSpPr>
                <a:spLocks/>
              </p:cNvSpPr>
              <p:nvPr/>
            </p:nvSpPr>
            <p:spPr bwMode="auto">
              <a:xfrm>
                <a:off x="3673475" y="5045075"/>
                <a:ext cx="93663" cy="55563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1" y="67"/>
                  </a:cxn>
                  <a:cxn ang="0">
                    <a:pos x="15" y="63"/>
                  </a:cxn>
                  <a:cxn ang="0">
                    <a:pos x="10" y="60"/>
                  </a:cxn>
                  <a:cxn ang="0">
                    <a:pos x="6" y="54"/>
                  </a:cxn>
                  <a:cxn ang="0">
                    <a:pos x="2" y="48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1" y="28"/>
                  </a:cxn>
                  <a:cxn ang="0">
                    <a:pos x="2" y="22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5" y="6"/>
                  </a:cxn>
                  <a:cxn ang="0">
                    <a:pos x="21" y="2"/>
                  </a:cxn>
                  <a:cxn ang="0">
                    <a:pos x="28" y="1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1"/>
                  </a:cxn>
                  <a:cxn ang="0">
                    <a:pos x="97" y="2"/>
                  </a:cxn>
                  <a:cxn ang="0">
                    <a:pos x="102" y="6"/>
                  </a:cxn>
                  <a:cxn ang="0">
                    <a:pos x="107" y="10"/>
                  </a:cxn>
                  <a:cxn ang="0">
                    <a:pos x="112" y="16"/>
                  </a:cxn>
                  <a:cxn ang="0">
                    <a:pos x="115" y="22"/>
                  </a:cxn>
                  <a:cxn ang="0">
                    <a:pos x="116" y="28"/>
                  </a:cxn>
                  <a:cxn ang="0">
                    <a:pos x="117" y="34"/>
                  </a:cxn>
                  <a:cxn ang="0">
                    <a:pos x="116" y="41"/>
                  </a:cxn>
                  <a:cxn ang="0">
                    <a:pos x="115" y="48"/>
                  </a:cxn>
                  <a:cxn ang="0">
                    <a:pos x="112" y="54"/>
                  </a:cxn>
                  <a:cxn ang="0">
                    <a:pos x="107" y="59"/>
                  </a:cxn>
                  <a:cxn ang="0">
                    <a:pos x="102" y="63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7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1" y="67"/>
                    </a:lnTo>
                    <a:lnTo>
                      <a:pt x="15" y="63"/>
                    </a:lnTo>
                    <a:lnTo>
                      <a:pt x="10" y="60"/>
                    </a:lnTo>
                    <a:lnTo>
                      <a:pt x="6" y="54"/>
                    </a:lnTo>
                    <a:lnTo>
                      <a:pt x="2" y="48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5" y="6"/>
                    </a:lnTo>
                    <a:lnTo>
                      <a:pt x="21" y="2"/>
                    </a:lnTo>
                    <a:lnTo>
                      <a:pt x="28" y="1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2" y="6"/>
                    </a:lnTo>
                    <a:lnTo>
                      <a:pt x="107" y="10"/>
                    </a:lnTo>
                    <a:lnTo>
                      <a:pt x="112" y="16"/>
                    </a:lnTo>
                    <a:lnTo>
                      <a:pt x="115" y="22"/>
                    </a:lnTo>
                    <a:lnTo>
                      <a:pt x="116" y="28"/>
                    </a:lnTo>
                    <a:lnTo>
                      <a:pt x="117" y="34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54"/>
                    </a:lnTo>
                    <a:lnTo>
                      <a:pt x="107" y="59"/>
                    </a:lnTo>
                    <a:lnTo>
                      <a:pt x="102" y="63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" name="Freeform 950"/>
              <p:cNvSpPr>
                <a:spLocks/>
              </p:cNvSpPr>
              <p:nvPr/>
            </p:nvSpPr>
            <p:spPr bwMode="auto">
              <a:xfrm>
                <a:off x="3881438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148" y="284"/>
                  </a:cxn>
                  <a:cxn ang="0">
                    <a:pos x="133" y="282"/>
                  </a:cxn>
                  <a:cxn ang="0">
                    <a:pos x="118" y="281"/>
                  </a:cxn>
                  <a:cxn ang="0">
                    <a:pos x="104" y="278"/>
                  </a:cxn>
                  <a:cxn ang="0">
                    <a:pos x="89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1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5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5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1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89" y="12"/>
                  </a:cxn>
                  <a:cxn ang="0">
                    <a:pos x="104" y="6"/>
                  </a:cxn>
                  <a:cxn ang="0">
                    <a:pos x="118" y="3"/>
                  </a:cxn>
                  <a:cxn ang="0">
                    <a:pos x="133" y="2"/>
                  </a:cxn>
                  <a:cxn ang="0">
                    <a:pos x="148" y="0"/>
                  </a:cxn>
                  <a:cxn ang="0">
                    <a:pos x="163" y="2"/>
                  </a:cxn>
                  <a:cxn ang="0">
                    <a:pos x="178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2" y="26"/>
                  </a:cxn>
                  <a:cxn ang="0">
                    <a:pos x="245" y="34"/>
                  </a:cxn>
                  <a:cxn ang="0">
                    <a:pos x="255" y="44"/>
                  </a:cxn>
                  <a:cxn ang="0">
                    <a:pos x="264" y="55"/>
                  </a:cxn>
                  <a:cxn ang="0">
                    <a:pos x="272" y="65"/>
                  </a:cxn>
                  <a:cxn ang="0">
                    <a:pos x="279" y="78"/>
                  </a:cxn>
                  <a:cxn ang="0">
                    <a:pos x="286" y="89"/>
                  </a:cxn>
                  <a:cxn ang="0">
                    <a:pos x="291" y="102"/>
                  </a:cxn>
                  <a:cxn ang="0">
                    <a:pos x="294" y="116"/>
                  </a:cxn>
                  <a:cxn ang="0">
                    <a:pos x="295" y="129"/>
                  </a:cxn>
                  <a:cxn ang="0">
                    <a:pos x="297" y="143"/>
                  </a:cxn>
                  <a:cxn ang="0">
                    <a:pos x="293" y="171"/>
                  </a:cxn>
                  <a:cxn ang="0">
                    <a:pos x="285" y="197"/>
                  </a:cxn>
                  <a:cxn ang="0">
                    <a:pos x="271" y="221"/>
                  </a:cxn>
                  <a:cxn ang="0">
                    <a:pos x="253" y="242"/>
                  </a:cxn>
                  <a:cxn ang="0">
                    <a:pos x="231" y="259"/>
                  </a:cxn>
                  <a:cxn ang="0">
                    <a:pos x="206" y="272"/>
                  </a:cxn>
                  <a:cxn ang="0">
                    <a:pos x="178" y="281"/>
                  </a:cxn>
                  <a:cxn ang="0">
                    <a:pos x="148" y="284"/>
                  </a:cxn>
                </a:cxnLst>
                <a:rect l="0" t="0" r="r" b="b"/>
                <a:pathLst>
                  <a:path w="297" h="284">
                    <a:moveTo>
                      <a:pt x="148" y="284"/>
                    </a:moveTo>
                    <a:lnTo>
                      <a:pt x="133" y="282"/>
                    </a:lnTo>
                    <a:lnTo>
                      <a:pt x="118" y="281"/>
                    </a:lnTo>
                    <a:lnTo>
                      <a:pt x="104" y="278"/>
                    </a:lnTo>
                    <a:lnTo>
                      <a:pt x="89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1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5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2" y="116"/>
                    </a:lnTo>
                    <a:lnTo>
                      <a:pt x="5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1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89" y="12"/>
                    </a:lnTo>
                    <a:lnTo>
                      <a:pt x="104" y="6"/>
                    </a:lnTo>
                    <a:lnTo>
                      <a:pt x="118" y="3"/>
                    </a:lnTo>
                    <a:lnTo>
                      <a:pt x="133" y="2"/>
                    </a:lnTo>
                    <a:lnTo>
                      <a:pt x="148" y="0"/>
                    </a:lnTo>
                    <a:lnTo>
                      <a:pt x="163" y="2"/>
                    </a:lnTo>
                    <a:lnTo>
                      <a:pt x="178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2" y="26"/>
                    </a:lnTo>
                    <a:lnTo>
                      <a:pt x="245" y="34"/>
                    </a:lnTo>
                    <a:lnTo>
                      <a:pt x="255" y="44"/>
                    </a:lnTo>
                    <a:lnTo>
                      <a:pt x="264" y="55"/>
                    </a:lnTo>
                    <a:lnTo>
                      <a:pt x="272" y="65"/>
                    </a:lnTo>
                    <a:lnTo>
                      <a:pt x="279" y="78"/>
                    </a:lnTo>
                    <a:lnTo>
                      <a:pt x="286" y="89"/>
                    </a:lnTo>
                    <a:lnTo>
                      <a:pt x="291" y="102"/>
                    </a:lnTo>
                    <a:lnTo>
                      <a:pt x="294" y="116"/>
                    </a:lnTo>
                    <a:lnTo>
                      <a:pt x="295" y="129"/>
                    </a:lnTo>
                    <a:lnTo>
                      <a:pt x="297" y="143"/>
                    </a:lnTo>
                    <a:lnTo>
                      <a:pt x="293" y="171"/>
                    </a:lnTo>
                    <a:lnTo>
                      <a:pt x="285" y="197"/>
                    </a:lnTo>
                    <a:lnTo>
                      <a:pt x="271" y="221"/>
                    </a:lnTo>
                    <a:lnTo>
                      <a:pt x="253" y="242"/>
                    </a:lnTo>
                    <a:lnTo>
                      <a:pt x="231" y="259"/>
                    </a:lnTo>
                    <a:lnTo>
                      <a:pt x="206" y="272"/>
                    </a:lnTo>
                    <a:lnTo>
                      <a:pt x="178" y="281"/>
                    </a:lnTo>
                    <a:lnTo>
                      <a:pt x="148" y="28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" name="Freeform 951"/>
              <p:cNvSpPr>
                <a:spLocks/>
              </p:cNvSpPr>
              <p:nvPr/>
            </p:nvSpPr>
            <p:spPr bwMode="auto">
              <a:xfrm>
                <a:off x="4997450" y="5030788"/>
                <a:ext cx="93663" cy="53975"/>
              </a:xfrm>
              <a:custGeom>
                <a:avLst/>
                <a:gdLst/>
                <a:ahLst/>
                <a:cxnLst>
                  <a:cxn ang="0">
                    <a:pos x="83" y="69"/>
                  </a:cxn>
                  <a:cxn ang="0">
                    <a:pos x="35" y="69"/>
                  </a:cxn>
                  <a:cxn ang="0">
                    <a:pos x="28" y="68"/>
                  </a:cxn>
                  <a:cxn ang="0">
                    <a:pos x="22" y="67"/>
                  </a:cxn>
                  <a:cxn ang="0">
                    <a:pos x="17" y="64"/>
                  </a:cxn>
                  <a:cxn ang="0">
                    <a:pos x="11" y="59"/>
                  </a:cxn>
                  <a:cxn ang="0">
                    <a:pos x="6" y="54"/>
                  </a:cxn>
                  <a:cxn ang="0">
                    <a:pos x="3" y="49"/>
                  </a:cxn>
                  <a:cxn ang="0">
                    <a:pos x="2" y="42"/>
                  </a:cxn>
                  <a:cxn ang="0">
                    <a:pos x="0" y="35"/>
                  </a:cxn>
                  <a:cxn ang="0">
                    <a:pos x="2" y="28"/>
                  </a:cxn>
                  <a:cxn ang="0">
                    <a:pos x="3" y="21"/>
                  </a:cxn>
                  <a:cxn ang="0">
                    <a:pos x="6" y="15"/>
                  </a:cxn>
                  <a:cxn ang="0">
                    <a:pos x="11" y="11"/>
                  </a:cxn>
                  <a:cxn ang="0">
                    <a:pos x="17" y="6"/>
                  </a:cxn>
                  <a:cxn ang="0">
                    <a:pos x="22" y="3"/>
                  </a:cxn>
                  <a:cxn ang="0">
                    <a:pos x="28" y="2"/>
                  </a:cxn>
                  <a:cxn ang="0">
                    <a:pos x="35" y="0"/>
                  </a:cxn>
                  <a:cxn ang="0">
                    <a:pos x="83" y="0"/>
                  </a:cxn>
                  <a:cxn ang="0">
                    <a:pos x="90" y="2"/>
                  </a:cxn>
                  <a:cxn ang="0">
                    <a:pos x="97" y="3"/>
                  </a:cxn>
                  <a:cxn ang="0">
                    <a:pos x="103" y="6"/>
                  </a:cxn>
                  <a:cxn ang="0">
                    <a:pos x="109" y="11"/>
                  </a:cxn>
                  <a:cxn ang="0">
                    <a:pos x="112" y="15"/>
                  </a:cxn>
                  <a:cxn ang="0">
                    <a:pos x="116" y="21"/>
                  </a:cxn>
                  <a:cxn ang="0">
                    <a:pos x="117" y="28"/>
                  </a:cxn>
                  <a:cxn ang="0">
                    <a:pos x="118" y="35"/>
                  </a:cxn>
                  <a:cxn ang="0">
                    <a:pos x="117" y="42"/>
                  </a:cxn>
                  <a:cxn ang="0">
                    <a:pos x="116" y="49"/>
                  </a:cxn>
                  <a:cxn ang="0">
                    <a:pos x="112" y="54"/>
                  </a:cxn>
                  <a:cxn ang="0">
                    <a:pos x="108" y="59"/>
                  </a:cxn>
                  <a:cxn ang="0">
                    <a:pos x="103" y="64"/>
                  </a:cxn>
                  <a:cxn ang="0">
                    <a:pos x="97" y="67"/>
                  </a:cxn>
                  <a:cxn ang="0">
                    <a:pos x="90" y="68"/>
                  </a:cxn>
                  <a:cxn ang="0">
                    <a:pos x="83" y="69"/>
                  </a:cxn>
                </a:cxnLst>
                <a:rect l="0" t="0" r="r" b="b"/>
                <a:pathLst>
                  <a:path w="118" h="69">
                    <a:moveTo>
                      <a:pt x="83" y="69"/>
                    </a:moveTo>
                    <a:lnTo>
                      <a:pt x="35" y="69"/>
                    </a:lnTo>
                    <a:lnTo>
                      <a:pt x="28" y="68"/>
                    </a:lnTo>
                    <a:lnTo>
                      <a:pt x="22" y="67"/>
                    </a:lnTo>
                    <a:lnTo>
                      <a:pt x="17" y="64"/>
                    </a:lnTo>
                    <a:lnTo>
                      <a:pt x="11" y="59"/>
                    </a:lnTo>
                    <a:lnTo>
                      <a:pt x="6" y="54"/>
                    </a:lnTo>
                    <a:lnTo>
                      <a:pt x="3" y="49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2" y="28"/>
                    </a:lnTo>
                    <a:lnTo>
                      <a:pt x="3" y="21"/>
                    </a:lnTo>
                    <a:lnTo>
                      <a:pt x="6" y="15"/>
                    </a:lnTo>
                    <a:lnTo>
                      <a:pt x="11" y="11"/>
                    </a:lnTo>
                    <a:lnTo>
                      <a:pt x="17" y="6"/>
                    </a:lnTo>
                    <a:lnTo>
                      <a:pt x="22" y="3"/>
                    </a:lnTo>
                    <a:lnTo>
                      <a:pt x="28" y="2"/>
                    </a:lnTo>
                    <a:lnTo>
                      <a:pt x="35" y="0"/>
                    </a:lnTo>
                    <a:lnTo>
                      <a:pt x="83" y="0"/>
                    </a:lnTo>
                    <a:lnTo>
                      <a:pt x="90" y="2"/>
                    </a:lnTo>
                    <a:lnTo>
                      <a:pt x="97" y="3"/>
                    </a:lnTo>
                    <a:lnTo>
                      <a:pt x="103" y="6"/>
                    </a:lnTo>
                    <a:lnTo>
                      <a:pt x="109" y="11"/>
                    </a:lnTo>
                    <a:lnTo>
                      <a:pt x="112" y="15"/>
                    </a:lnTo>
                    <a:lnTo>
                      <a:pt x="116" y="21"/>
                    </a:lnTo>
                    <a:lnTo>
                      <a:pt x="117" y="28"/>
                    </a:lnTo>
                    <a:lnTo>
                      <a:pt x="118" y="35"/>
                    </a:lnTo>
                    <a:lnTo>
                      <a:pt x="117" y="42"/>
                    </a:lnTo>
                    <a:lnTo>
                      <a:pt x="116" y="49"/>
                    </a:lnTo>
                    <a:lnTo>
                      <a:pt x="112" y="54"/>
                    </a:lnTo>
                    <a:lnTo>
                      <a:pt x="108" y="59"/>
                    </a:lnTo>
                    <a:lnTo>
                      <a:pt x="103" y="64"/>
                    </a:lnTo>
                    <a:lnTo>
                      <a:pt x="97" y="67"/>
                    </a:lnTo>
                    <a:lnTo>
                      <a:pt x="90" y="68"/>
                    </a:lnTo>
                    <a:lnTo>
                      <a:pt x="83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7" name="Freeform 952"/>
              <p:cNvSpPr>
                <a:spLocks/>
              </p:cNvSpPr>
              <p:nvPr/>
            </p:nvSpPr>
            <p:spPr bwMode="auto">
              <a:xfrm>
                <a:off x="4630738" y="4908550"/>
                <a:ext cx="311150" cy="300038"/>
              </a:xfrm>
              <a:custGeom>
                <a:avLst/>
                <a:gdLst/>
                <a:ahLst/>
                <a:cxnLst>
                  <a:cxn ang="0">
                    <a:pos x="215" y="377"/>
                  </a:cxn>
                  <a:cxn ang="0">
                    <a:pos x="253" y="370"/>
                  </a:cxn>
                  <a:cxn ang="0">
                    <a:pos x="289" y="355"/>
                  </a:cxn>
                  <a:cxn ang="0">
                    <a:pos x="321" y="333"/>
                  </a:cxn>
                  <a:cxn ang="0">
                    <a:pos x="349" y="306"/>
                  </a:cxn>
                  <a:cxn ang="0">
                    <a:pos x="368" y="277"/>
                  </a:cxn>
                  <a:cxn ang="0">
                    <a:pos x="382" y="243"/>
                  </a:cxn>
                  <a:cxn ang="0">
                    <a:pos x="389" y="209"/>
                  </a:cxn>
                  <a:cxn ang="0">
                    <a:pos x="389" y="172"/>
                  </a:cxn>
                  <a:cxn ang="0">
                    <a:pos x="382" y="136"/>
                  </a:cxn>
                  <a:cxn ang="0">
                    <a:pos x="368" y="103"/>
                  </a:cxn>
                  <a:cxn ang="0">
                    <a:pos x="349" y="72"/>
                  </a:cxn>
                  <a:cxn ang="0">
                    <a:pos x="321" y="45"/>
                  </a:cxn>
                  <a:cxn ang="0">
                    <a:pos x="289" y="23"/>
                  </a:cxn>
                  <a:cxn ang="0">
                    <a:pos x="253" y="8"/>
                  </a:cxn>
                  <a:cxn ang="0">
                    <a:pos x="215" y="1"/>
                  </a:cxn>
                  <a:cxn ang="0">
                    <a:pos x="176" y="1"/>
                  </a:cxn>
                  <a:cxn ang="0">
                    <a:pos x="137" y="8"/>
                  </a:cxn>
                  <a:cxn ang="0">
                    <a:pos x="102" y="23"/>
                  </a:cxn>
                  <a:cxn ang="0">
                    <a:pos x="71" y="44"/>
                  </a:cxn>
                  <a:cxn ang="0">
                    <a:pos x="45" y="69"/>
                  </a:cxn>
                  <a:cxn ang="0">
                    <a:pos x="23" y="99"/>
                  </a:cxn>
                  <a:cxn ang="0">
                    <a:pos x="9" y="134"/>
                  </a:cxn>
                  <a:cxn ang="0">
                    <a:pos x="1" y="171"/>
                  </a:cxn>
                  <a:cxn ang="0">
                    <a:pos x="1" y="209"/>
                  </a:cxn>
                  <a:cxn ang="0">
                    <a:pos x="8" y="243"/>
                  </a:cxn>
                  <a:cxn ang="0">
                    <a:pos x="22" y="277"/>
                  </a:cxn>
                  <a:cxn ang="0">
                    <a:pos x="42" y="306"/>
                  </a:cxn>
                  <a:cxn ang="0">
                    <a:pos x="70" y="333"/>
                  </a:cxn>
                  <a:cxn ang="0">
                    <a:pos x="101" y="355"/>
                  </a:cxn>
                  <a:cxn ang="0">
                    <a:pos x="137" y="370"/>
                  </a:cxn>
                  <a:cxn ang="0">
                    <a:pos x="176" y="377"/>
                  </a:cxn>
                </a:cxnLst>
                <a:rect l="0" t="0" r="r" b="b"/>
                <a:pathLst>
                  <a:path w="390" h="378">
                    <a:moveTo>
                      <a:pt x="195" y="378"/>
                    </a:moveTo>
                    <a:lnTo>
                      <a:pt x="215" y="377"/>
                    </a:lnTo>
                    <a:lnTo>
                      <a:pt x="235" y="374"/>
                    </a:lnTo>
                    <a:lnTo>
                      <a:pt x="253" y="370"/>
                    </a:lnTo>
                    <a:lnTo>
                      <a:pt x="271" y="363"/>
                    </a:lnTo>
                    <a:lnTo>
                      <a:pt x="289" y="355"/>
                    </a:lnTo>
                    <a:lnTo>
                      <a:pt x="305" y="344"/>
                    </a:lnTo>
                    <a:lnTo>
                      <a:pt x="321" y="333"/>
                    </a:lnTo>
                    <a:lnTo>
                      <a:pt x="336" y="320"/>
                    </a:lnTo>
                    <a:lnTo>
                      <a:pt x="349" y="306"/>
                    </a:lnTo>
                    <a:lnTo>
                      <a:pt x="359" y="291"/>
                    </a:lnTo>
                    <a:lnTo>
                      <a:pt x="368" y="277"/>
                    </a:lnTo>
                    <a:lnTo>
                      <a:pt x="376" y="260"/>
                    </a:lnTo>
                    <a:lnTo>
                      <a:pt x="382" y="243"/>
                    </a:lnTo>
                    <a:lnTo>
                      <a:pt x="387" y="226"/>
                    </a:lnTo>
                    <a:lnTo>
                      <a:pt x="389" y="209"/>
                    </a:lnTo>
                    <a:lnTo>
                      <a:pt x="390" y="190"/>
                    </a:lnTo>
                    <a:lnTo>
                      <a:pt x="389" y="172"/>
                    </a:lnTo>
                    <a:lnTo>
                      <a:pt x="387" y="153"/>
                    </a:lnTo>
                    <a:lnTo>
                      <a:pt x="382" y="136"/>
                    </a:lnTo>
                    <a:lnTo>
                      <a:pt x="376" y="119"/>
                    </a:lnTo>
                    <a:lnTo>
                      <a:pt x="368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1" y="45"/>
                    </a:lnTo>
                    <a:lnTo>
                      <a:pt x="305" y="34"/>
                    </a:lnTo>
                    <a:lnTo>
                      <a:pt x="289" y="23"/>
                    </a:lnTo>
                    <a:lnTo>
                      <a:pt x="271" y="15"/>
                    </a:lnTo>
                    <a:lnTo>
                      <a:pt x="253" y="8"/>
                    </a:lnTo>
                    <a:lnTo>
                      <a:pt x="235" y="4"/>
                    </a:lnTo>
                    <a:lnTo>
                      <a:pt x="215" y="1"/>
                    </a:lnTo>
                    <a:lnTo>
                      <a:pt x="195" y="0"/>
                    </a:lnTo>
                    <a:lnTo>
                      <a:pt x="176" y="1"/>
                    </a:lnTo>
                    <a:lnTo>
                      <a:pt x="156" y="4"/>
                    </a:lnTo>
                    <a:lnTo>
                      <a:pt x="137" y="8"/>
                    </a:lnTo>
                    <a:lnTo>
                      <a:pt x="119" y="15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4"/>
                    </a:lnTo>
                    <a:lnTo>
                      <a:pt x="57" y="56"/>
                    </a:lnTo>
                    <a:lnTo>
                      <a:pt x="45" y="69"/>
                    </a:lnTo>
                    <a:lnTo>
                      <a:pt x="33" y="84"/>
                    </a:lnTo>
                    <a:lnTo>
                      <a:pt x="23" y="99"/>
                    </a:lnTo>
                    <a:lnTo>
                      <a:pt x="15" y="117"/>
                    </a:lnTo>
                    <a:lnTo>
                      <a:pt x="9" y="134"/>
                    </a:lnTo>
                    <a:lnTo>
                      <a:pt x="3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1" y="209"/>
                    </a:lnTo>
                    <a:lnTo>
                      <a:pt x="3" y="226"/>
                    </a:lnTo>
                    <a:lnTo>
                      <a:pt x="8" y="243"/>
                    </a:lnTo>
                    <a:lnTo>
                      <a:pt x="14" y="260"/>
                    </a:lnTo>
                    <a:lnTo>
                      <a:pt x="22" y="277"/>
                    </a:lnTo>
                    <a:lnTo>
                      <a:pt x="31" y="291"/>
                    </a:lnTo>
                    <a:lnTo>
                      <a:pt x="42" y="306"/>
                    </a:lnTo>
                    <a:lnTo>
                      <a:pt x="55" y="320"/>
                    </a:lnTo>
                    <a:lnTo>
                      <a:pt x="70" y="333"/>
                    </a:lnTo>
                    <a:lnTo>
                      <a:pt x="85" y="344"/>
                    </a:lnTo>
                    <a:lnTo>
                      <a:pt x="101" y="355"/>
                    </a:lnTo>
                    <a:lnTo>
                      <a:pt x="118" y="363"/>
                    </a:lnTo>
                    <a:lnTo>
                      <a:pt x="137" y="370"/>
                    </a:lnTo>
                    <a:lnTo>
                      <a:pt x="156" y="374"/>
                    </a:lnTo>
                    <a:lnTo>
                      <a:pt x="176" y="377"/>
                    </a:lnTo>
                    <a:lnTo>
                      <a:pt x="195" y="3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" name="Freeform 953"/>
              <p:cNvSpPr>
                <a:spLocks/>
              </p:cNvSpPr>
              <p:nvPr/>
            </p:nvSpPr>
            <p:spPr bwMode="auto">
              <a:xfrm>
                <a:off x="4667250" y="4946650"/>
                <a:ext cx="236538" cy="223838"/>
              </a:xfrm>
              <a:custGeom>
                <a:avLst/>
                <a:gdLst/>
                <a:ahLst/>
                <a:cxnLst>
                  <a:cxn ang="0">
                    <a:pos x="0" y="143"/>
                  </a:cxn>
                  <a:cxn ang="0">
                    <a:pos x="1" y="129"/>
                  </a:cxn>
                  <a:cxn ang="0">
                    <a:pos x="2" y="116"/>
                  </a:cxn>
                  <a:cxn ang="0">
                    <a:pos x="6" y="102"/>
                  </a:cxn>
                  <a:cxn ang="0">
                    <a:pos x="10" y="89"/>
                  </a:cxn>
                  <a:cxn ang="0">
                    <a:pos x="17" y="78"/>
                  </a:cxn>
                  <a:cxn ang="0">
                    <a:pos x="24" y="65"/>
                  </a:cxn>
                  <a:cxn ang="0">
                    <a:pos x="32" y="55"/>
                  </a:cxn>
                  <a:cxn ang="0">
                    <a:pos x="41" y="44"/>
                  </a:cxn>
                  <a:cxn ang="0">
                    <a:pos x="53" y="34"/>
                  </a:cxn>
                  <a:cxn ang="0">
                    <a:pos x="64" y="26"/>
                  </a:cxn>
                  <a:cxn ang="0">
                    <a:pos x="77" y="18"/>
                  </a:cxn>
                  <a:cxn ang="0">
                    <a:pos x="91" y="12"/>
                  </a:cxn>
                  <a:cxn ang="0">
                    <a:pos x="105" y="6"/>
                  </a:cxn>
                  <a:cxn ang="0">
                    <a:pos x="120" y="3"/>
                  </a:cxn>
                  <a:cxn ang="0">
                    <a:pos x="134" y="2"/>
                  </a:cxn>
                  <a:cxn ang="0">
                    <a:pos x="149" y="0"/>
                  </a:cxn>
                  <a:cxn ang="0">
                    <a:pos x="164" y="2"/>
                  </a:cxn>
                  <a:cxn ang="0">
                    <a:pos x="179" y="3"/>
                  </a:cxn>
                  <a:cxn ang="0">
                    <a:pos x="193" y="6"/>
                  </a:cxn>
                  <a:cxn ang="0">
                    <a:pos x="207" y="12"/>
                  </a:cxn>
                  <a:cxn ang="0">
                    <a:pos x="221" y="18"/>
                  </a:cxn>
                  <a:cxn ang="0">
                    <a:pos x="234" y="26"/>
                  </a:cxn>
                  <a:cxn ang="0">
                    <a:pos x="245" y="34"/>
                  </a:cxn>
                  <a:cxn ang="0">
                    <a:pos x="257" y="44"/>
                  </a:cxn>
                  <a:cxn ang="0">
                    <a:pos x="266" y="55"/>
                  </a:cxn>
                  <a:cxn ang="0">
                    <a:pos x="274" y="65"/>
                  </a:cxn>
                  <a:cxn ang="0">
                    <a:pos x="281" y="78"/>
                  </a:cxn>
                  <a:cxn ang="0">
                    <a:pos x="288" y="89"/>
                  </a:cxn>
                  <a:cxn ang="0">
                    <a:pos x="292" y="102"/>
                  </a:cxn>
                  <a:cxn ang="0">
                    <a:pos x="296" y="116"/>
                  </a:cxn>
                  <a:cxn ang="0">
                    <a:pos x="297" y="129"/>
                  </a:cxn>
                  <a:cxn ang="0">
                    <a:pos x="298" y="143"/>
                  </a:cxn>
                  <a:cxn ang="0">
                    <a:pos x="295" y="171"/>
                  </a:cxn>
                  <a:cxn ang="0">
                    <a:pos x="286" y="197"/>
                  </a:cxn>
                  <a:cxn ang="0">
                    <a:pos x="273" y="221"/>
                  </a:cxn>
                  <a:cxn ang="0">
                    <a:pos x="254" y="242"/>
                  </a:cxn>
                  <a:cxn ang="0">
                    <a:pos x="232" y="259"/>
                  </a:cxn>
                  <a:cxn ang="0">
                    <a:pos x="207" y="272"/>
                  </a:cxn>
                  <a:cxn ang="0">
                    <a:pos x="179" y="281"/>
                  </a:cxn>
                  <a:cxn ang="0">
                    <a:pos x="149" y="284"/>
                  </a:cxn>
                  <a:cxn ang="0">
                    <a:pos x="134" y="282"/>
                  </a:cxn>
                  <a:cxn ang="0">
                    <a:pos x="120" y="281"/>
                  </a:cxn>
                  <a:cxn ang="0">
                    <a:pos x="105" y="278"/>
                  </a:cxn>
                  <a:cxn ang="0">
                    <a:pos x="91" y="272"/>
                  </a:cxn>
                  <a:cxn ang="0">
                    <a:pos x="77" y="266"/>
                  </a:cxn>
                  <a:cxn ang="0">
                    <a:pos x="64" y="258"/>
                  </a:cxn>
                  <a:cxn ang="0">
                    <a:pos x="53" y="250"/>
                  </a:cxn>
                  <a:cxn ang="0">
                    <a:pos x="41" y="240"/>
                  </a:cxn>
                  <a:cxn ang="0">
                    <a:pos x="32" y="230"/>
                  </a:cxn>
                  <a:cxn ang="0">
                    <a:pos x="24" y="219"/>
                  </a:cxn>
                  <a:cxn ang="0">
                    <a:pos x="17" y="208"/>
                  </a:cxn>
                  <a:cxn ang="0">
                    <a:pos x="10" y="195"/>
                  </a:cxn>
                  <a:cxn ang="0">
                    <a:pos x="6" y="183"/>
                  </a:cxn>
                  <a:cxn ang="0">
                    <a:pos x="2" y="170"/>
                  </a:cxn>
                  <a:cxn ang="0">
                    <a:pos x="1" y="157"/>
                  </a:cxn>
                  <a:cxn ang="0">
                    <a:pos x="0" y="143"/>
                  </a:cxn>
                </a:cxnLst>
                <a:rect l="0" t="0" r="r" b="b"/>
                <a:pathLst>
                  <a:path w="298" h="284">
                    <a:moveTo>
                      <a:pt x="0" y="143"/>
                    </a:moveTo>
                    <a:lnTo>
                      <a:pt x="1" y="129"/>
                    </a:lnTo>
                    <a:lnTo>
                      <a:pt x="2" y="116"/>
                    </a:lnTo>
                    <a:lnTo>
                      <a:pt x="6" y="102"/>
                    </a:lnTo>
                    <a:lnTo>
                      <a:pt x="10" y="89"/>
                    </a:lnTo>
                    <a:lnTo>
                      <a:pt x="17" y="78"/>
                    </a:lnTo>
                    <a:lnTo>
                      <a:pt x="24" y="65"/>
                    </a:lnTo>
                    <a:lnTo>
                      <a:pt x="32" y="55"/>
                    </a:lnTo>
                    <a:lnTo>
                      <a:pt x="41" y="44"/>
                    </a:lnTo>
                    <a:lnTo>
                      <a:pt x="53" y="34"/>
                    </a:lnTo>
                    <a:lnTo>
                      <a:pt x="64" y="26"/>
                    </a:lnTo>
                    <a:lnTo>
                      <a:pt x="77" y="18"/>
                    </a:lnTo>
                    <a:lnTo>
                      <a:pt x="91" y="12"/>
                    </a:lnTo>
                    <a:lnTo>
                      <a:pt x="105" y="6"/>
                    </a:lnTo>
                    <a:lnTo>
                      <a:pt x="120" y="3"/>
                    </a:lnTo>
                    <a:lnTo>
                      <a:pt x="134" y="2"/>
                    </a:lnTo>
                    <a:lnTo>
                      <a:pt x="149" y="0"/>
                    </a:lnTo>
                    <a:lnTo>
                      <a:pt x="164" y="2"/>
                    </a:lnTo>
                    <a:lnTo>
                      <a:pt x="179" y="3"/>
                    </a:lnTo>
                    <a:lnTo>
                      <a:pt x="193" y="6"/>
                    </a:lnTo>
                    <a:lnTo>
                      <a:pt x="207" y="12"/>
                    </a:lnTo>
                    <a:lnTo>
                      <a:pt x="221" y="18"/>
                    </a:lnTo>
                    <a:lnTo>
                      <a:pt x="234" y="26"/>
                    </a:lnTo>
                    <a:lnTo>
                      <a:pt x="245" y="34"/>
                    </a:lnTo>
                    <a:lnTo>
                      <a:pt x="257" y="44"/>
                    </a:lnTo>
                    <a:lnTo>
                      <a:pt x="266" y="55"/>
                    </a:lnTo>
                    <a:lnTo>
                      <a:pt x="274" y="65"/>
                    </a:lnTo>
                    <a:lnTo>
                      <a:pt x="281" y="78"/>
                    </a:lnTo>
                    <a:lnTo>
                      <a:pt x="288" y="89"/>
                    </a:lnTo>
                    <a:lnTo>
                      <a:pt x="292" y="102"/>
                    </a:lnTo>
                    <a:lnTo>
                      <a:pt x="296" y="116"/>
                    </a:lnTo>
                    <a:lnTo>
                      <a:pt x="297" y="129"/>
                    </a:lnTo>
                    <a:lnTo>
                      <a:pt x="298" y="143"/>
                    </a:lnTo>
                    <a:lnTo>
                      <a:pt x="295" y="171"/>
                    </a:lnTo>
                    <a:lnTo>
                      <a:pt x="286" y="197"/>
                    </a:lnTo>
                    <a:lnTo>
                      <a:pt x="273" y="221"/>
                    </a:lnTo>
                    <a:lnTo>
                      <a:pt x="254" y="242"/>
                    </a:lnTo>
                    <a:lnTo>
                      <a:pt x="232" y="259"/>
                    </a:lnTo>
                    <a:lnTo>
                      <a:pt x="207" y="272"/>
                    </a:lnTo>
                    <a:lnTo>
                      <a:pt x="179" y="281"/>
                    </a:lnTo>
                    <a:lnTo>
                      <a:pt x="149" y="284"/>
                    </a:lnTo>
                    <a:lnTo>
                      <a:pt x="134" y="282"/>
                    </a:lnTo>
                    <a:lnTo>
                      <a:pt x="120" y="281"/>
                    </a:lnTo>
                    <a:lnTo>
                      <a:pt x="105" y="278"/>
                    </a:lnTo>
                    <a:lnTo>
                      <a:pt x="91" y="272"/>
                    </a:lnTo>
                    <a:lnTo>
                      <a:pt x="77" y="266"/>
                    </a:lnTo>
                    <a:lnTo>
                      <a:pt x="64" y="258"/>
                    </a:lnTo>
                    <a:lnTo>
                      <a:pt x="53" y="250"/>
                    </a:lnTo>
                    <a:lnTo>
                      <a:pt x="41" y="240"/>
                    </a:lnTo>
                    <a:lnTo>
                      <a:pt x="32" y="230"/>
                    </a:lnTo>
                    <a:lnTo>
                      <a:pt x="24" y="219"/>
                    </a:lnTo>
                    <a:lnTo>
                      <a:pt x="17" y="208"/>
                    </a:lnTo>
                    <a:lnTo>
                      <a:pt x="10" y="195"/>
                    </a:lnTo>
                    <a:lnTo>
                      <a:pt x="6" y="183"/>
                    </a:lnTo>
                    <a:lnTo>
                      <a:pt x="2" y="170"/>
                    </a:lnTo>
                    <a:lnTo>
                      <a:pt x="1" y="157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9" name="Freeform 954"/>
              <p:cNvSpPr>
                <a:spLocks/>
              </p:cNvSpPr>
              <p:nvPr/>
            </p:nvSpPr>
            <p:spPr bwMode="auto">
              <a:xfrm>
                <a:off x="47196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4" y="166"/>
                  </a:cxn>
                  <a:cxn ang="0">
                    <a:pos x="103" y="165"/>
                  </a:cxn>
                  <a:cxn ang="0">
                    <a:pos x="111" y="162"/>
                  </a:cxn>
                  <a:cxn ang="0">
                    <a:pos x="119" y="159"/>
                  </a:cxn>
                  <a:cxn ang="0">
                    <a:pos x="126" y="156"/>
                  </a:cxn>
                  <a:cxn ang="0">
                    <a:pos x="134" y="152"/>
                  </a:cxn>
                  <a:cxn ang="0">
                    <a:pos x="141" y="147"/>
                  </a:cxn>
                  <a:cxn ang="0">
                    <a:pos x="146" y="142"/>
                  </a:cxn>
                  <a:cxn ang="0">
                    <a:pos x="157" y="129"/>
                  </a:cxn>
                  <a:cxn ang="0">
                    <a:pos x="164" y="114"/>
                  </a:cxn>
                  <a:cxn ang="0">
                    <a:pos x="170" y="99"/>
                  </a:cxn>
                  <a:cxn ang="0">
                    <a:pos x="171" y="84"/>
                  </a:cxn>
                  <a:cxn ang="0">
                    <a:pos x="170" y="68"/>
                  </a:cxn>
                  <a:cxn ang="0">
                    <a:pos x="164" y="53"/>
                  </a:cxn>
                  <a:cxn ang="0">
                    <a:pos x="157" y="38"/>
                  </a:cxn>
                  <a:cxn ang="0">
                    <a:pos x="146" y="25"/>
                  </a:cxn>
                  <a:cxn ang="0">
                    <a:pos x="141" y="20"/>
                  </a:cxn>
                  <a:cxn ang="0">
                    <a:pos x="134" y="15"/>
                  </a:cxn>
                  <a:cxn ang="0">
                    <a:pos x="126" y="11"/>
                  </a:cxn>
                  <a:cxn ang="0">
                    <a:pos x="119" y="7"/>
                  </a:cxn>
                  <a:cxn ang="0">
                    <a:pos x="111" y="4"/>
                  </a:cxn>
                  <a:cxn ang="0">
                    <a:pos x="103" y="1"/>
                  </a:cxn>
                  <a:cxn ang="0">
                    <a:pos x="94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6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6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1" h="166">
                    <a:moveTo>
                      <a:pt x="85" y="166"/>
                    </a:moveTo>
                    <a:lnTo>
                      <a:pt x="94" y="166"/>
                    </a:lnTo>
                    <a:lnTo>
                      <a:pt x="103" y="165"/>
                    </a:lnTo>
                    <a:lnTo>
                      <a:pt x="111" y="162"/>
                    </a:lnTo>
                    <a:lnTo>
                      <a:pt x="119" y="159"/>
                    </a:lnTo>
                    <a:lnTo>
                      <a:pt x="126" y="156"/>
                    </a:lnTo>
                    <a:lnTo>
                      <a:pt x="134" y="152"/>
                    </a:lnTo>
                    <a:lnTo>
                      <a:pt x="141" y="147"/>
                    </a:lnTo>
                    <a:lnTo>
                      <a:pt x="146" y="142"/>
                    </a:lnTo>
                    <a:lnTo>
                      <a:pt x="157" y="129"/>
                    </a:lnTo>
                    <a:lnTo>
                      <a:pt x="164" y="114"/>
                    </a:lnTo>
                    <a:lnTo>
                      <a:pt x="170" y="99"/>
                    </a:lnTo>
                    <a:lnTo>
                      <a:pt x="171" y="84"/>
                    </a:lnTo>
                    <a:lnTo>
                      <a:pt x="170" y="68"/>
                    </a:lnTo>
                    <a:lnTo>
                      <a:pt x="164" y="53"/>
                    </a:lnTo>
                    <a:lnTo>
                      <a:pt x="157" y="38"/>
                    </a:lnTo>
                    <a:lnTo>
                      <a:pt x="146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6" y="11"/>
                    </a:lnTo>
                    <a:lnTo>
                      <a:pt x="119" y="7"/>
                    </a:lnTo>
                    <a:lnTo>
                      <a:pt x="111" y="4"/>
                    </a:lnTo>
                    <a:lnTo>
                      <a:pt x="103" y="1"/>
                    </a:lnTo>
                    <a:lnTo>
                      <a:pt x="94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6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6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0" name="Freeform 955"/>
              <p:cNvSpPr>
                <a:spLocks/>
              </p:cNvSpPr>
              <p:nvPr/>
            </p:nvSpPr>
            <p:spPr bwMode="auto">
              <a:xfrm>
                <a:off x="4756150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3" y="23"/>
                  </a:cxn>
                  <a:cxn ang="0">
                    <a:pos x="6" y="18"/>
                  </a:cxn>
                  <a:cxn ang="0">
                    <a:pos x="11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1" y="2"/>
                  </a:cxn>
                  <a:cxn ang="0">
                    <a:pos x="39" y="0"/>
                  </a:cxn>
                  <a:cxn ang="0">
                    <a:pos x="48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2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1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4" y="71"/>
                  </a:cxn>
                  <a:cxn ang="0">
                    <a:pos x="48" y="72"/>
                  </a:cxn>
                  <a:cxn ang="0">
                    <a:pos x="39" y="73"/>
                  </a:cxn>
                  <a:cxn ang="0">
                    <a:pos x="31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1" y="61"/>
                  </a:cxn>
                  <a:cxn ang="0">
                    <a:pos x="6" y="56"/>
                  </a:cxn>
                  <a:cxn ang="0">
                    <a:pos x="3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3" y="23"/>
                    </a:lnTo>
                    <a:lnTo>
                      <a:pt x="6" y="18"/>
                    </a:lnTo>
                    <a:lnTo>
                      <a:pt x="11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1" y="2"/>
                    </a:lnTo>
                    <a:lnTo>
                      <a:pt x="39" y="0"/>
                    </a:lnTo>
                    <a:lnTo>
                      <a:pt x="48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2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1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4" y="71"/>
                    </a:lnTo>
                    <a:lnTo>
                      <a:pt x="48" y="72"/>
                    </a:lnTo>
                    <a:lnTo>
                      <a:pt x="39" y="73"/>
                    </a:lnTo>
                    <a:lnTo>
                      <a:pt x="31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1" y="61"/>
                    </a:lnTo>
                    <a:lnTo>
                      <a:pt x="6" y="56"/>
                    </a:lnTo>
                    <a:lnTo>
                      <a:pt x="3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1" name="Freeform 956"/>
              <p:cNvSpPr>
                <a:spLocks/>
              </p:cNvSpPr>
              <p:nvPr/>
            </p:nvSpPr>
            <p:spPr bwMode="auto">
              <a:xfrm>
                <a:off x="3932238" y="4992688"/>
                <a:ext cx="134938" cy="131763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93" y="166"/>
                  </a:cxn>
                  <a:cxn ang="0">
                    <a:pos x="102" y="165"/>
                  </a:cxn>
                  <a:cxn ang="0">
                    <a:pos x="110" y="162"/>
                  </a:cxn>
                  <a:cxn ang="0">
                    <a:pos x="118" y="159"/>
                  </a:cxn>
                  <a:cxn ang="0">
                    <a:pos x="125" y="156"/>
                  </a:cxn>
                  <a:cxn ang="0">
                    <a:pos x="133" y="152"/>
                  </a:cxn>
                  <a:cxn ang="0">
                    <a:pos x="140" y="147"/>
                  </a:cxn>
                  <a:cxn ang="0">
                    <a:pos x="146" y="142"/>
                  </a:cxn>
                  <a:cxn ang="0">
                    <a:pos x="156" y="129"/>
                  </a:cxn>
                  <a:cxn ang="0">
                    <a:pos x="165" y="114"/>
                  </a:cxn>
                  <a:cxn ang="0">
                    <a:pos x="169" y="99"/>
                  </a:cxn>
                  <a:cxn ang="0">
                    <a:pos x="170" y="84"/>
                  </a:cxn>
                  <a:cxn ang="0">
                    <a:pos x="169" y="68"/>
                  </a:cxn>
                  <a:cxn ang="0">
                    <a:pos x="165" y="53"/>
                  </a:cxn>
                  <a:cxn ang="0">
                    <a:pos x="156" y="38"/>
                  </a:cxn>
                  <a:cxn ang="0">
                    <a:pos x="146" y="25"/>
                  </a:cxn>
                  <a:cxn ang="0">
                    <a:pos x="140" y="20"/>
                  </a:cxn>
                  <a:cxn ang="0">
                    <a:pos x="133" y="15"/>
                  </a:cxn>
                  <a:cxn ang="0">
                    <a:pos x="125" y="11"/>
                  </a:cxn>
                  <a:cxn ang="0">
                    <a:pos x="118" y="7"/>
                  </a:cxn>
                  <a:cxn ang="0">
                    <a:pos x="110" y="4"/>
                  </a:cxn>
                  <a:cxn ang="0">
                    <a:pos x="102" y="1"/>
                  </a:cxn>
                  <a:cxn ang="0">
                    <a:pos x="93" y="0"/>
                  </a:cxn>
                  <a:cxn ang="0">
                    <a:pos x="85" y="0"/>
                  </a:cxn>
                  <a:cxn ang="0">
                    <a:pos x="68" y="1"/>
                  </a:cxn>
                  <a:cxn ang="0">
                    <a:pos x="52" y="7"/>
                  </a:cxn>
                  <a:cxn ang="0">
                    <a:pos x="38" y="15"/>
                  </a:cxn>
                  <a:cxn ang="0">
                    <a:pos x="25" y="24"/>
                  </a:cxn>
                  <a:cxn ang="0">
                    <a:pos x="15" y="37"/>
                  </a:cxn>
                  <a:cxn ang="0">
                    <a:pos x="7" y="52"/>
                  </a:cxn>
                  <a:cxn ang="0">
                    <a:pos x="1" y="67"/>
                  </a:cxn>
                  <a:cxn ang="0">
                    <a:pos x="0" y="84"/>
                  </a:cxn>
                  <a:cxn ang="0">
                    <a:pos x="1" y="99"/>
                  </a:cxn>
                  <a:cxn ang="0">
                    <a:pos x="7" y="114"/>
                  </a:cxn>
                  <a:cxn ang="0">
                    <a:pos x="14" y="129"/>
                  </a:cxn>
                  <a:cxn ang="0">
                    <a:pos x="24" y="142"/>
                  </a:cxn>
                  <a:cxn ang="0">
                    <a:pos x="30" y="147"/>
                  </a:cxn>
                  <a:cxn ang="0">
                    <a:pos x="37" y="152"/>
                  </a:cxn>
                  <a:cxn ang="0">
                    <a:pos x="45" y="156"/>
                  </a:cxn>
                  <a:cxn ang="0">
                    <a:pos x="52" y="159"/>
                  </a:cxn>
                  <a:cxn ang="0">
                    <a:pos x="60" y="162"/>
                  </a:cxn>
                  <a:cxn ang="0">
                    <a:pos x="68" y="165"/>
                  </a:cxn>
                  <a:cxn ang="0">
                    <a:pos x="77" y="166"/>
                  </a:cxn>
                  <a:cxn ang="0">
                    <a:pos x="85" y="166"/>
                  </a:cxn>
                </a:cxnLst>
                <a:rect l="0" t="0" r="r" b="b"/>
                <a:pathLst>
                  <a:path w="170" h="166">
                    <a:moveTo>
                      <a:pt x="85" y="166"/>
                    </a:moveTo>
                    <a:lnTo>
                      <a:pt x="93" y="166"/>
                    </a:lnTo>
                    <a:lnTo>
                      <a:pt x="102" y="165"/>
                    </a:lnTo>
                    <a:lnTo>
                      <a:pt x="110" y="162"/>
                    </a:lnTo>
                    <a:lnTo>
                      <a:pt x="118" y="159"/>
                    </a:lnTo>
                    <a:lnTo>
                      <a:pt x="125" y="156"/>
                    </a:lnTo>
                    <a:lnTo>
                      <a:pt x="133" y="152"/>
                    </a:lnTo>
                    <a:lnTo>
                      <a:pt x="140" y="147"/>
                    </a:lnTo>
                    <a:lnTo>
                      <a:pt x="146" y="142"/>
                    </a:lnTo>
                    <a:lnTo>
                      <a:pt x="156" y="129"/>
                    </a:lnTo>
                    <a:lnTo>
                      <a:pt x="165" y="114"/>
                    </a:lnTo>
                    <a:lnTo>
                      <a:pt x="169" y="99"/>
                    </a:lnTo>
                    <a:lnTo>
                      <a:pt x="170" y="84"/>
                    </a:lnTo>
                    <a:lnTo>
                      <a:pt x="169" y="68"/>
                    </a:lnTo>
                    <a:lnTo>
                      <a:pt x="165" y="53"/>
                    </a:lnTo>
                    <a:lnTo>
                      <a:pt x="156" y="38"/>
                    </a:lnTo>
                    <a:lnTo>
                      <a:pt x="146" y="25"/>
                    </a:lnTo>
                    <a:lnTo>
                      <a:pt x="140" y="20"/>
                    </a:lnTo>
                    <a:lnTo>
                      <a:pt x="133" y="15"/>
                    </a:lnTo>
                    <a:lnTo>
                      <a:pt x="125" y="11"/>
                    </a:lnTo>
                    <a:lnTo>
                      <a:pt x="118" y="7"/>
                    </a:lnTo>
                    <a:lnTo>
                      <a:pt x="110" y="4"/>
                    </a:lnTo>
                    <a:lnTo>
                      <a:pt x="102" y="1"/>
                    </a:lnTo>
                    <a:lnTo>
                      <a:pt x="93" y="0"/>
                    </a:lnTo>
                    <a:lnTo>
                      <a:pt x="85" y="0"/>
                    </a:lnTo>
                    <a:lnTo>
                      <a:pt x="68" y="1"/>
                    </a:lnTo>
                    <a:lnTo>
                      <a:pt x="52" y="7"/>
                    </a:lnTo>
                    <a:lnTo>
                      <a:pt x="38" y="15"/>
                    </a:lnTo>
                    <a:lnTo>
                      <a:pt x="25" y="24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1" y="67"/>
                    </a:lnTo>
                    <a:lnTo>
                      <a:pt x="0" y="84"/>
                    </a:lnTo>
                    <a:lnTo>
                      <a:pt x="1" y="99"/>
                    </a:lnTo>
                    <a:lnTo>
                      <a:pt x="7" y="114"/>
                    </a:lnTo>
                    <a:lnTo>
                      <a:pt x="14" y="129"/>
                    </a:lnTo>
                    <a:lnTo>
                      <a:pt x="24" y="142"/>
                    </a:lnTo>
                    <a:lnTo>
                      <a:pt x="30" y="147"/>
                    </a:lnTo>
                    <a:lnTo>
                      <a:pt x="37" y="152"/>
                    </a:lnTo>
                    <a:lnTo>
                      <a:pt x="45" y="156"/>
                    </a:lnTo>
                    <a:lnTo>
                      <a:pt x="52" y="159"/>
                    </a:lnTo>
                    <a:lnTo>
                      <a:pt x="60" y="162"/>
                    </a:lnTo>
                    <a:lnTo>
                      <a:pt x="68" y="165"/>
                    </a:lnTo>
                    <a:lnTo>
                      <a:pt x="77" y="166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2" name="Freeform 957"/>
              <p:cNvSpPr>
                <a:spLocks/>
              </p:cNvSpPr>
              <p:nvPr/>
            </p:nvSpPr>
            <p:spPr bwMode="auto">
              <a:xfrm>
                <a:off x="3970338" y="5030788"/>
                <a:ext cx="60325" cy="5715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" y="30"/>
                  </a:cxn>
                  <a:cxn ang="0">
                    <a:pos x="2" y="23"/>
                  </a:cxn>
                  <a:cxn ang="0">
                    <a:pos x="6" y="18"/>
                  </a:cxn>
                  <a:cxn ang="0">
                    <a:pos x="10" y="12"/>
                  </a:cxn>
                  <a:cxn ang="0">
                    <a:pos x="16" y="6"/>
                  </a:cxn>
                  <a:cxn ang="0">
                    <a:pos x="23" y="3"/>
                  </a:cxn>
                  <a:cxn ang="0">
                    <a:pos x="30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4" y="3"/>
                  </a:cxn>
                  <a:cxn ang="0">
                    <a:pos x="61" y="6"/>
                  </a:cxn>
                  <a:cxn ang="0">
                    <a:pos x="67" y="12"/>
                  </a:cxn>
                  <a:cxn ang="0">
                    <a:pos x="71" y="18"/>
                  </a:cxn>
                  <a:cxn ang="0">
                    <a:pos x="75" y="23"/>
                  </a:cxn>
                  <a:cxn ang="0">
                    <a:pos x="76" y="30"/>
                  </a:cxn>
                  <a:cxn ang="0">
                    <a:pos x="77" y="37"/>
                  </a:cxn>
                  <a:cxn ang="0">
                    <a:pos x="76" y="44"/>
                  </a:cxn>
                  <a:cxn ang="0">
                    <a:pos x="74" y="51"/>
                  </a:cxn>
                  <a:cxn ang="0">
                    <a:pos x="70" y="57"/>
                  </a:cxn>
                  <a:cxn ang="0">
                    <a:pos x="66" y="63"/>
                  </a:cxn>
                  <a:cxn ang="0">
                    <a:pos x="60" y="67"/>
                  </a:cxn>
                  <a:cxn ang="0">
                    <a:pos x="53" y="71"/>
                  </a:cxn>
                  <a:cxn ang="0">
                    <a:pos x="46" y="72"/>
                  </a:cxn>
                  <a:cxn ang="0">
                    <a:pos x="38" y="73"/>
                  </a:cxn>
                  <a:cxn ang="0">
                    <a:pos x="30" y="72"/>
                  </a:cxn>
                  <a:cxn ang="0">
                    <a:pos x="23" y="71"/>
                  </a:cxn>
                  <a:cxn ang="0">
                    <a:pos x="16" y="67"/>
                  </a:cxn>
                  <a:cxn ang="0">
                    <a:pos x="10" y="61"/>
                  </a:cxn>
                  <a:cxn ang="0">
                    <a:pos x="6" y="56"/>
                  </a:cxn>
                  <a:cxn ang="0">
                    <a:pos x="2" y="50"/>
                  </a:cxn>
                  <a:cxn ang="0">
                    <a:pos x="1" y="44"/>
                  </a:cxn>
                  <a:cxn ang="0">
                    <a:pos x="0" y="37"/>
                  </a:cxn>
                </a:cxnLst>
                <a:rect l="0" t="0" r="r" b="b"/>
                <a:pathLst>
                  <a:path w="77" h="73">
                    <a:moveTo>
                      <a:pt x="0" y="37"/>
                    </a:moveTo>
                    <a:lnTo>
                      <a:pt x="1" y="30"/>
                    </a:lnTo>
                    <a:lnTo>
                      <a:pt x="2" y="23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4" y="3"/>
                    </a:lnTo>
                    <a:lnTo>
                      <a:pt x="61" y="6"/>
                    </a:lnTo>
                    <a:lnTo>
                      <a:pt x="67" y="12"/>
                    </a:lnTo>
                    <a:lnTo>
                      <a:pt x="71" y="18"/>
                    </a:lnTo>
                    <a:lnTo>
                      <a:pt x="75" y="23"/>
                    </a:lnTo>
                    <a:lnTo>
                      <a:pt x="76" y="30"/>
                    </a:lnTo>
                    <a:lnTo>
                      <a:pt x="77" y="37"/>
                    </a:lnTo>
                    <a:lnTo>
                      <a:pt x="76" y="44"/>
                    </a:lnTo>
                    <a:lnTo>
                      <a:pt x="74" y="51"/>
                    </a:lnTo>
                    <a:lnTo>
                      <a:pt x="70" y="57"/>
                    </a:lnTo>
                    <a:lnTo>
                      <a:pt x="66" y="63"/>
                    </a:lnTo>
                    <a:lnTo>
                      <a:pt x="60" y="67"/>
                    </a:lnTo>
                    <a:lnTo>
                      <a:pt x="53" y="71"/>
                    </a:lnTo>
                    <a:lnTo>
                      <a:pt x="46" y="72"/>
                    </a:lnTo>
                    <a:lnTo>
                      <a:pt x="38" y="73"/>
                    </a:lnTo>
                    <a:lnTo>
                      <a:pt x="30" y="72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1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1" y="4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3" name="Freeform 958"/>
              <p:cNvSpPr>
                <a:spLocks/>
              </p:cNvSpPr>
              <p:nvPr/>
            </p:nvSpPr>
            <p:spPr bwMode="auto">
              <a:xfrm>
                <a:off x="3733800" y="4924425"/>
                <a:ext cx="93663" cy="38100"/>
              </a:xfrm>
              <a:custGeom>
                <a:avLst/>
                <a:gdLst/>
                <a:ahLst/>
                <a:cxnLst>
                  <a:cxn ang="0">
                    <a:pos x="23" y="47"/>
                  </a:cxn>
                  <a:cxn ang="0">
                    <a:pos x="94" y="47"/>
                  </a:cxn>
                  <a:cxn ang="0">
                    <a:pos x="94" y="47"/>
                  </a:cxn>
                  <a:cxn ang="0">
                    <a:pos x="104" y="45"/>
                  </a:cxn>
                  <a:cxn ang="0">
                    <a:pos x="112" y="40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40"/>
                  </a:cxn>
                  <a:cxn ang="0">
                    <a:pos x="14" y="45"/>
                  </a:cxn>
                  <a:cxn ang="0">
                    <a:pos x="23" y="47"/>
                  </a:cxn>
                  <a:cxn ang="0">
                    <a:pos x="23" y="47"/>
                  </a:cxn>
                </a:cxnLst>
                <a:rect l="0" t="0" r="r" b="b"/>
                <a:pathLst>
                  <a:path w="119" h="47">
                    <a:moveTo>
                      <a:pt x="23" y="47"/>
                    </a:moveTo>
                    <a:lnTo>
                      <a:pt x="94" y="47"/>
                    </a:lnTo>
                    <a:lnTo>
                      <a:pt x="94" y="47"/>
                    </a:lnTo>
                    <a:lnTo>
                      <a:pt x="104" y="45"/>
                    </a:lnTo>
                    <a:lnTo>
                      <a:pt x="112" y="40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7"/>
                    </a:lnTo>
                    <a:lnTo>
                      <a:pt x="2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" name="Freeform 959"/>
              <p:cNvSpPr>
                <a:spLocks/>
              </p:cNvSpPr>
              <p:nvPr/>
            </p:nvSpPr>
            <p:spPr bwMode="auto">
              <a:xfrm>
                <a:off x="3733800" y="4981575"/>
                <a:ext cx="93663" cy="36513"/>
              </a:xfrm>
              <a:custGeom>
                <a:avLst/>
                <a:gdLst/>
                <a:ahLst/>
                <a:cxnLst>
                  <a:cxn ang="0">
                    <a:pos x="23" y="46"/>
                  </a:cxn>
                  <a:cxn ang="0">
                    <a:pos x="94" y="46"/>
                  </a:cxn>
                  <a:cxn ang="0">
                    <a:pos x="94" y="46"/>
                  </a:cxn>
                  <a:cxn ang="0">
                    <a:pos x="104" y="44"/>
                  </a:cxn>
                  <a:cxn ang="0">
                    <a:pos x="112" y="39"/>
                  </a:cxn>
                  <a:cxn ang="0">
                    <a:pos x="116" y="32"/>
                  </a:cxn>
                  <a:cxn ang="0">
                    <a:pos x="119" y="23"/>
                  </a:cxn>
                  <a:cxn ang="0">
                    <a:pos x="116" y="14"/>
                  </a:cxn>
                  <a:cxn ang="0">
                    <a:pos x="112" y="7"/>
                  </a:cxn>
                  <a:cxn ang="0">
                    <a:pos x="104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4" y="2"/>
                  </a:cxn>
                  <a:cxn ang="0">
                    <a:pos x="7" y="7"/>
                  </a:cxn>
                  <a:cxn ang="0">
                    <a:pos x="2" y="14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7" y="39"/>
                  </a:cxn>
                  <a:cxn ang="0">
                    <a:pos x="14" y="44"/>
                  </a:cxn>
                  <a:cxn ang="0">
                    <a:pos x="23" y="46"/>
                  </a:cxn>
                  <a:cxn ang="0">
                    <a:pos x="23" y="46"/>
                  </a:cxn>
                </a:cxnLst>
                <a:rect l="0" t="0" r="r" b="b"/>
                <a:pathLst>
                  <a:path w="119" h="46">
                    <a:moveTo>
                      <a:pt x="23" y="46"/>
                    </a:moveTo>
                    <a:lnTo>
                      <a:pt x="94" y="46"/>
                    </a:lnTo>
                    <a:lnTo>
                      <a:pt x="94" y="46"/>
                    </a:lnTo>
                    <a:lnTo>
                      <a:pt x="104" y="44"/>
                    </a:lnTo>
                    <a:lnTo>
                      <a:pt x="112" y="39"/>
                    </a:lnTo>
                    <a:lnTo>
                      <a:pt x="116" y="32"/>
                    </a:lnTo>
                    <a:lnTo>
                      <a:pt x="119" y="23"/>
                    </a:lnTo>
                    <a:lnTo>
                      <a:pt x="116" y="14"/>
                    </a:lnTo>
                    <a:lnTo>
                      <a:pt x="112" y="7"/>
                    </a:lnTo>
                    <a:lnTo>
                      <a:pt x="10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39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" name="Freeform 960"/>
              <p:cNvSpPr>
                <a:spLocks/>
              </p:cNvSpPr>
              <p:nvPr/>
            </p:nvSpPr>
            <p:spPr bwMode="auto">
              <a:xfrm>
                <a:off x="3784600" y="4805363"/>
                <a:ext cx="74613" cy="104775"/>
              </a:xfrm>
              <a:custGeom>
                <a:avLst/>
                <a:gdLst/>
                <a:ahLst/>
                <a:cxnLst>
                  <a:cxn ang="0">
                    <a:pos x="48" y="132"/>
                  </a:cxn>
                  <a:cxn ang="0">
                    <a:pos x="56" y="131"/>
                  </a:cxn>
                  <a:cxn ang="0">
                    <a:pos x="62" y="130"/>
                  </a:cxn>
                  <a:cxn ang="0">
                    <a:pos x="69" y="127"/>
                  </a:cxn>
                  <a:cxn ang="0">
                    <a:pos x="75" y="121"/>
                  </a:cxn>
                  <a:cxn ang="0">
                    <a:pos x="83" y="111"/>
                  </a:cxn>
                  <a:cxn ang="0">
                    <a:pos x="89" y="97"/>
                  </a:cxn>
                  <a:cxn ang="0">
                    <a:pos x="94" y="82"/>
                  </a:cxn>
                  <a:cxn ang="0">
                    <a:pos x="95" y="67"/>
                  </a:cxn>
                  <a:cxn ang="0">
                    <a:pos x="94" y="51"/>
                  </a:cxn>
                  <a:cxn ang="0">
                    <a:pos x="89" y="36"/>
                  </a:cxn>
                  <a:cxn ang="0">
                    <a:pos x="83" y="22"/>
                  </a:cxn>
                  <a:cxn ang="0">
                    <a:pos x="75" y="12"/>
                  </a:cxn>
                  <a:cxn ang="0">
                    <a:pos x="69" y="7"/>
                  </a:cxn>
                  <a:cxn ang="0">
                    <a:pos x="62" y="3"/>
                  </a:cxn>
                  <a:cxn ang="0">
                    <a:pos x="56" y="1"/>
                  </a:cxn>
                  <a:cxn ang="0">
                    <a:pos x="48" y="0"/>
                  </a:cxn>
                  <a:cxn ang="0">
                    <a:pos x="38" y="1"/>
                  </a:cxn>
                  <a:cxn ang="0">
                    <a:pos x="29" y="5"/>
                  </a:cxn>
                  <a:cxn ang="0">
                    <a:pos x="21" y="12"/>
                  </a:cxn>
                  <a:cxn ang="0">
                    <a:pos x="14" y="20"/>
                  </a:cxn>
                  <a:cxn ang="0">
                    <a:pos x="8" y="29"/>
                  </a:cxn>
                  <a:cxn ang="0">
                    <a:pos x="4" y="40"/>
                  </a:cxn>
                  <a:cxn ang="0">
                    <a:pos x="1" y="53"/>
                  </a:cxn>
                  <a:cxn ang="0">
                    <a:pos x="0" y="67"/>
                  </a:cxn>
                  <a:cxn ang="0">
                    <a:pos x="1" y="82"/>
                  </a:cxn>
                  <a:cxn ang="0">
                    <a:pos x="5" y="97"/>
                  </a:cxn>
                  <a:cxn ang="0">
                    <a:pos x="12" y="111"/>
                  </a:cxn>
                  <a:cxn ang="0">
                    <a:pos x="20" y="121"/>
                  </a:cxn>
                  <a:cxn ang="0">
                    <a:pos x="26" y="127"/>
                  </a:cxn>
                  <a:cxn ang="0">
                    <a:pos x="33" y="130"/>
                  </a:cxn>
                  <a:cxn ang="0">
                    <a:pos x="39" y="131"/>
                  </a:cxn>
                  <a:cxn ang="0">
                    <a:pos x="48" y="132"/>
                  </a:cxn>
                </a:cxnLst>
                <a:rect l="0" t="0" r="r" b="b"/>
                <a:pathLst>
                  <a:path w="95" h="132">
                    <a:moveTo>
                      <a:pt x="48" y="132"/>
                    </a:moveTo>
                    <a:lnTo>
                      <a:pt x="56" y="131"/>
                    </a:lnTo>
                    <a:lnTo>
                      <a:pt x="62" y="130"/>
                    </a:lnTo>
                    <a:lnTo>
                      <a:pt x="69" y="127"/>
                    </a:lnTo>
                    <a:lnTo>
                      <a:pt x="75" y="121"/>
                    </a:lnTo>
                    <a:lnTo>
                      <a:pt x="83" y="111"/>
                    </a:lnTo>
                    <a:lnTo>
                      <a:pt x="89" y="97"/>
                    </a:lnTo>
                    <a:lnTo>
                      <a:pt x="94" y="82"/>
                    </a:lnTo>
                    <a:lnTo>
                      <a:pt x="95" y="67"/>
                    </a:lnTo>
                    <a:lnTo>
                      <a:pt x="94" y="51"/>
                    </a:lnTo>
                    <a:lnTo>
                      <a:pt x="89" y="36"/>
                    </a:lnTo>
                    <a:lnTo>
                      <a:pt x="83" y="22"/>
                    </a:lnTo>
                    <a:lnTo>
                      <a:pt x="75" y="12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8" y="0"/>
                    </a:lnTo>
                    <a:lnTo>
                      <a:pt x="38" y="1"/>
                    </a:lnTo>
                    <a:lnTo>
                      <a:pt x="29" y="5"/>
                    </a:lnTo>
                    <a:lnTo>
                      <a:pt x="21" y="12"/>
                    </a:lnTo>
                    <a:lnTo>
                      <a:pt x="14" y="20"/>
                    </a:lnTo>
                    <a:lnTo>
                      <a:pt x="8" y="29"/>
                    </a:lnTo>
                    <a:lnTo>
                      <a:pt x="4" y="40"/>
                    </a:lnTo>
                    <a:lnTo>
                      <a:pt x="1" y="53"/>
                    </a:lnTo>
                    <a:lnTo>
                      <a:pt x="0" y="67"/>
                    </a:lnTo>
                    <a:lnTo>
                      <a:pt x="1" y="82"/>
                    </a:lnTo>
                    <a:lnTo>
                      <a:pt x="5" y="97"/>
                    </a:lnTo>
                    <a:lnTo>
                      <a:pt x="12" y="111"/>
                    </a:lnTo>
                    <a:lnTo>
                      <a:pt x="20" y="121"/>
                    </a:lnTo>
                    <a:lnTo>
                      <a:pt x="26" y="127"/>
                    </a:lnTo>
                    <a:lnTo>
                      <a:pt x="33" y="130"/>
                    </a:lnTo>
                    <a:lnTo>
                      <a:pt x="39" y="131"/>
                    </a:lnTo>
                    <a:lnTo>
                      <a:pt x="48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" name="Freeform 961"/>
              <p:cNvSpPr>
                <a:spLocks/>
              </p:cNvSpPr>
              <p:nvPr/>
            </p:nvSpPr>
            <p:spPr bwMode="auto">
              <a:xfrm>
                <a:off x="3808413" y="4829175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24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1" y="2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5" y="0"/>
                  </a:cxn>
                  <a:cxn ang="0">
                    <a:pos x="17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1" y="1"/>
                  </a:cxn>
                  <a:cxn ang="0">
                    <a:pos x="22" y="2"/>
                  </a:cxn>
                  <a:cxn ang="0">
                    <a:pos x="26" y="8"/>
                  </a:cxn>
                  <a:cxn ang="0">
                    <a:pos x="29" y="15"/>
                  </a:cxn>
                  <a:cxn ang="0">
                    <a:pos x="31" y="24"/>
                  </a:cxn>
                  <a:cxn ang="0">
                    <a:pos x="33" y="36"/>
                  </a:cxn>
                  <a:cxn ang="0">
                    <a:pos x="31" y="50"/>
                  </a:cxn>
                  <a:cxn ang="0">
                    <a:pos x="27" y="61"/>
                  </a:cxn>
                  <a:cxn ang="0">
                    <a:pos x="21" y="68"/>
                  </a:cxn>
                  <a:cxn ang="0">
                    <a:pos x="17" y="70"/>
                  </a:cxn>
                  <a:cxn ang="0">
                    <a:pos x="15" y="70"/>
                  </a:cxn>
                  <a:cxn ang="0">
                    <a:pos x="13" y="69"/>
                  </a:cxn>
                  <a:cxn ang="0">
                    <a:pos x="12" y="69"/>
                  </a:cxn>
                  <a:cxn ang="0">
                    <a:pos x="11" y="68"/>
                  </a:cxn>
                  <a:cxn ang="0">
                    <a:pos x="7" y="62"/>
                  </a:cxn>
                  <a:cxn ang="0">
                    <a:pos x="4" y="55"/>
                  </a:cxn>
                  <a:cxn ang="0">
                    <a:pos x="2" y="47"/>
                  </a:cxn>
                  <a:cxn ang="0">
                    <a:pos x="0" y="36"/>
                  </a:cxn>
                </a:cxnLst>
                <a:rect l="0" t="0" r="r" b="b"/>
                <a:pathLst>
                  <a:path w="33" h="70">
                    <a:moveTo>
                      <a:pt x="0" y="36"/>
                    </a:moveTo>
                    <a:lnTo>
                      <a:pt x="2" y="24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2"/>
                    </a:lnTo>
                    <a:lnTo>
                      <a:pt x="26" y="8"/>
                    </a:lnTo>
                    <a:lnTo>
                      <a:pt x="29" y="15"/>
                    </a:lnTo>
                    <a:lnTo>
                      <a:pt x="31" y="24"/>
                    </a:lnTo>
                    <a:lnTo>
                      <a:pt x="33" y="36"/>
                    </a:lnTo>
                    <a:lnTo>
                      <a:pt x="31" y="50"/>
                    </a:lnTo>
                    <a:lnTo>
                      <a:pt x="27" y="61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2" y="69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2" y="4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" name="Freeform 962"/>
              <p:cNvSpPr>
                <a:spLocks/>
              </p:cNvSpPr>
              <p:nvPr/>
            </p:nvSpPr>
            <p:spPr bwMode="auto">
              <a:xfrm>
                <a:off x="4121150" y="4778375"/>
                <a:ext cx="71438" cy="28575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9" y="35"/>
                  </a:cxn>
                  <a:cxn ang="0">
                    <a:pos x="84" y="31"/>
                  </a:cxn>
                  <a:cxn ang="0">
                    <a:pos x="89" y="25"/>
                  </a:cxn>
                  <a:cxn ang="0">
                    <a:pos x="90" y="18"/>
                  </a:cxn>
                  <a:cxn ang="0">
                    <a:pos x="89" y="11"/>
                  </a:cxn>
                  <a:cxn ang="0">
                    <a:pos x="84" y="5"/>
                  </a:cxn>
                  <a:cxn ang="0">
                    <a:pos x="79" y="1"/>
                  </a:cxn>
                  <a:cxn ang="0">
                    <a:pos x="72" y="0"/>
                  </a:cxn>
                  <a:cxn ang="0">
                    <a:pos x="72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2" y="1"/>
                  </a:cxn>
                  <a:cxn ang="0">
                    <a:pos x="6" y="5"/>
                  </a:cxn>
                  <a:cxn ang="0">
                    <a:pos x="1" y="11"/>
                  </a:cxn>
                  <a:cxn ang="0">
                    <a:pos x="0" y="18"/>
                  </a:cxn>
                  <a:cxn ang="0">
                    <a:pos x="1" y="25"/>
                  </a:cxn>
                  <a:cxn ang="0">
                    <a:pos x="6" y="31"/>
                  </a:cxn>
                  <a:cxn ang="0">
                    <a:pos x="12" y="35"/>
                  </a:cxn>
                  <a:cxn ang="0">
                    <a:pos x="19" y="36"/>
                  </a:cxn>
                  <a:cxn ang="0">
                    <a:pos x="19" y="36"/>
                  </a:cxn>
                </a:cxnLst>
                <a:rect l="0" t="0" r="r" b="b"/>
                <a:pathLst>
                  <a:path w="90" h="36">
                    <a:moveTo>
                      <a:pt x="19" y="36"/>
                    </a:moveTo>
                    <a:lnTo>
                      <a:pt x="72" y="36"/>
                    </a:lnTo>
                    <a:lnTo>
                      <a:pt x="72" y="36"/>
                    </a:lnTo>
                    <a:lnTo>
                      <a:pt x="79" y="35"/>
                    </a:lnTo>
                    <a:lnTo>
                      <a:pt x="84" y="31"/>
                    </a:lnTo>
                    <a:lnTo>
                      <a:pt x="89" y="25"/>
                    </a:lnTo>
                    <a:lnTo>
                      <a:pt x="90" y="18"/>
                    </a:lnTo>
                    <a:lnTo>
                      <a:pt x="89" y="11"/>
                    </a:lnTo>
                    <a:lnTo>
                      <a:pt x="84" y="5"/>
                    </a:lnTo>
                    <a:lnTo>
                      <a:pt x="79" y="1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8"/>
                    </a:lnTo>
                    <a:lnTo>
                      <a:pt x="1" y="25"/>
                    </a:lnTo>
                    <a:lnTo>
                      <a:pt x="6" y="31"/>
                    </a:lnTo>
                    <a:lnTo>
                      <a:pt x="12" y="35"/>
                    </a:lnTo>
                    <a:lnTo>
                      <a:pt x="19" y="36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6" name="그룹 1067"/>
            <p:cNvGrpSpPr/>
            <p:nvPr/>
          </p:nvGrpSpPr>
          <p:grpSpPr>
            <a:xfrm flipH="1">
              <a:off x="2339761" y="4581139"/>
              <a:ext cx="885084" cy="582507"/>
              <a:chOff x="3652838" y="4205288"/>
              <a:chExt cx="1978025" cy="1290638"/>
            </a:xfrm>
          </p:grpSpPr>
          <p:sp>
            <p:nvSpPr>
              <p:cNvPr id="184" name="Freeform 979"/>
              <p:cNvSpPr>
                <a:spLocks/>
              </p:cNvSpPr>
              <p:nvPr/>
            </p:nvSpPr>
            <p:spPr bwMode="auto">
              <a:xfrm>
                <a:off x="5311775" y="4922838"/>
                <a:ext cx="247650" cy="376238"/>
              </a:xfrm>
              <a:custGeom>
                <a:avLst/>
                <a:gdLst/>
                <a:ahLst/>
                <a:cxnLst>
                  <a:cxn ang="0">
                    <a:pos x="156" y="2"/>
                  </a:cxn>
                  <a:cxn ang="0">
                    <a:pos x="17" y="0"/>
                  </a:cxn>
                  <a:cxn ang="0">
                    <a:pos x="0" y="235"/>
                  </a:cxn>
                  <a:cxn ang="0">
                    <a:pos x="155" y="237"/>
                  </a:cxn>
                  <a:cxn ang="0">
                    <a:pos x="156" y="2"/>
                  </a:cxn>
                  <a:cxn ang="0">
                    <a:pos x="156" y="2"/>
                  </a:cxn>
                </a:cxnLst>
                <a:rect l="0" t="0" r="r" b="b"/>
                <a:pathLst>
                  <a:path w="156" h="237">
                    <a:moveTo>
                      <a:pt x="156" y="2"/>
                    </a:moveTo>
                    <a:lnTo>
                      <a:pt x="17" y="0"/>
                    </a:lnTo>
                    <a:lnTo>
                      <a:pt x="0" y="235"/>
                    </a:lnTo>
                    <a:lnTo>
                      <a:pt x="155" y="237"/>
                    </a:lnTo>
                    <a:lnTo>
                      <a:pt x="156" y="2"/>
                    </a:lnTo>
                    <a:lnTo>
                      <a:pt x="156" y="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5" name="Freeform 980"/>
              <p:cNvSpPr>
                <a:spLocks/>
              </p:cNvSpPr>
              <p:nvPr/>
            </p:nvSpPr>
            <p:spPr bwMode="auto">
              <a:xfrm>
                <a:off x="3881438" y="4622800"/>
                <a:ext cx="869950" cy="665163"/>
              </a:xfrm>
              <a:custGeom>
                <a:avLst/>
                <a:gdLst/>
                <a:ahLst/>
                <a:cxnLst>
                  <a:cxn ang="0">
                    <a:pos x="91" y="155"/>
                  </a:cxn>
                  <a:cxn ang="0">
                    <a:pos x="529" y="22"/>
                  </a:cxn>
                  <a:cxn ang="0">
                    <a:pos x="385" y="413"/>
                  </a:cxn>
                  <a:cxn ang="0">
                    <a:pos x="381" y="402"/>
                  </a:cxn>
                  <a:cxn ang="0">
                    <a:pos x="375" y="388"/>
                  </a:cxn>
                  <a:cxn ang="0">
                    <a:pos x="367" y="373"/>
                  </a:cxn>
                  <a:cxn ang="0">
                    <a:pos x="357" y="355"/>
                  </a:cxn>
                  <a:cxn ang="0">
                    <a:pos x="344" y="337"/>
                  </a:cxn>
                  <a:cxn ang="0">
                    <a:pos x="329" y="321"/>
                  </a:cxn>
                  <a:cxn ang="0">
                    <a:pos x="311" y="308"/>
                  </a:cxn>
                  <a:cxn ang="0">
                    <a:pos x="301" y="302"/>
                  </a:cxn>
                  <a:cxn ang="0">
                    <a:pos x="290" y="298"/>
                  </a:cxn>
                  <a:cxn ang="0">
                    <a:pos x="277" y="295"/>
                  </a:cxn>
                  <a:cxn ang="0">
                    <a:pos x="266" y="294"/>
                  </a:cxn>
                  <a:cxn ang="0">
                    <a:pos x="253" y="295"/>
                  </a:cxn>
                  <a:cxn ang="0">
                    <a:pos x="239" y="298"/>
                  </a:cxn>
                  <a:cxn ang="0">
                    <a:pos x="227" y="301"/>
                  </a:cxn>
                  <a:cxn ang="0">
                    <a:pos x="214" y="307"/>
                  </a:cxn>
                  <a:cxn ang="0">
                    <a:pos x="203" y="311"/>
                  </a:cxn>
                  <a:cxn ang="0">
                    <a:pos x="193" y="318"/>
                  </a:cxn>
                  <a:cxn ang="0">
                    <a:pos x="183" y="324"/>
                  </a:cxn>
                  <a:cxn ang="0">
                    <a:pos x="174" y="331"/>
                  </a:cxn>
                  <a:cxn ang="0">
                    <a:pos x="158" y="347"/>
                  </a:cxn>
                  <a:cxn ang="0">
                    <a:pos x="147" y="363"/>
                  </a:cxn>
                  <a:cxn ang="0">
                    <a:pos x="136" y="377"/>
                  </a:cxn>
                  <a:cxn ang="0">
                    <a:pos x="128" y="391"/>
                  </a:cxn>
                  <a:cxn ang="0">
                    <a:pos x="121" y="403"/>
                  </a:cxn>
                  <a:cxn ang="0">
                    <a:pos x="118" y="412"/>
                  </a:cxn>
                  <a:cxn ang="0">
                    <a:pos x="116" y="416"/>
                  </a:cxn>
                  <a:cxn ang="0">
                    <a:pos x="102" y="417"/>
                  </a:cxn>
                  <a:cxn ang="0">
                    <a:pos x="91" y="417"/>
                  </a:cxn>
                  <a:cxn ang="0">
                    <a:pos x="78" y="419"/>
                  </a:cxn>
                  <a:cxn ang="0">
                    <a:pos x="64" y="419"/>
                  </a:cxn>
                  <a:cxn ang="0">
                    <a:pos x="52" y="419"/>
                  </a:cxn>
                  <a:cxn ang="0">
                    <a:pos x="40" y="419"/>
                  </a:cxn>
                  <a:cxn ang="0">
                    <a:pos x="28" y="417"/>
                  </a:cxn>
                  <a:cxn ang="0">
                    <a:pos x="19" y="416"/>
                  </a:cxn>
                  <a:cxn ang="0">
                    <a:pos x="16" y="408"/>
                  </a:cxn>
                  <a:cxn ang="0">
                    <a:pos x="15" y="398"/>
                  </a:cxn>
                  <a:cxn ang="0">
                    <a:pos x="14" y="384"/>
                  </a:cxn>
                  <a:cxn ang="0">
                    <a:pos x="13" y="366"/>
                  </a:cxn>
                  <a:cxn ang="0">
                    <a:pos x="13" y="346"/>
                  </a:cxn>
                  <a:cxn ang="0">
                    <a:pos x="11" y="322"/>
                  </a:cxn>
                  <a:cxn ang="0">
                    <a:pos x="11" y="296"/>
                  </a:cxn>
                  <a:cxn ang="0">
                    <a:pos x="9" y="271"/>
                  </a:cxn>
                  <a:cxn ang="0">
                    <a:pos x="8" y="243"/>
                  </a:cxn>
                  <a:cxn ang="0">
                    <a:pos x="7" y="215"/>
                  </a:cxn>
                  <a:cxn ang="0">
                    <a:pos x="6" y="186"/>
                  </a:cxn>
                  <a:cxn ang="0">
                    <a:pos x="5" y="156"/>
                  </a:cxn>
                  <a:cxn ang="0">
                    <a:pos x="4" y="130"/>
                  </a:cxn>
                  <a:cxn ang="0">
                    <a:pos x="3" y="104"/>
                  </a:cxn>
                  <a:cxn ang="0">
                    <a:pos x="2" y="79"/>
                  </a:cxn>
                  <a:cxn ang="0">
                    <a:pos x="2" y="58"/>
                  </a:cxn>
                  <a:cxn ang="0">
                    <a:pos x="0" y="39"/>
                  </a:cxn>
                  <a:cxn ang="0">
                    <a:pos x="0" y="23"/>
                  </a:cxn>
                  <a:cxn ang="0">
                    <a:pos x="0" y="12"/>
                  </a:cxn>
                  <a:cxn ang="0">
                    <a:pos x="0" y="3"/>
                  </a:cxn>
                </a:cxnLst>
                <a:rect l="0" t="0" r="r" b="b"/>
                <a:pathLst>
                  <a:path w="548" h="419">
                    <a:moveTo>
                      <a:pt x="0" y="3"/>
                    </a:moveTo>
                    <a:lnTo>
                      <a:pt x="56" y="0"/>
                    </a:lnTo>
                    <a:lnTo>
                      <a:pt x="91" y="155"/>
                    </a:lnTo>
                    <a:lnTo>
                      <a:pt x="474" y="161"/>
                    </a:lnTo>
                    <a:lnTo>
                      <a:pt x="467" y="19"/>
                    </a:lnTo>
                    <a:lnTo>
                      <a:pt x="529" y="22"/>
                    </a:lnTo>
                    <a:lnTo>
                      <a:pt x="548" y="412"/>
                    </a:lnTo>
                    <a:lnTo>
                      <a:pt x="386" y="415"/>
                    </a:lnTo>
                    <a:lnTo>
                      <a:pt x="385" y="413"/>
                    </a:lnTo>
                    <a:lnTo>
                      <a:pt x="384" y="408"/>
                    </a:lnTo>
                    <a:lnTo>
                      <a:pt x="383" y="405"/>
                    </a:lnTo>
                    <a:lnTo>
                      <a:pt x="381" y="402"/>
                    </a:lnTo>
                    <a:lnTo>
                      <a:pt x="379" y="397"/>
                    </a:lnTo>
                    <a:lnTo>
                      <a:pt x="378" y="393"/>
                    </a:lnTo>
                    <a:lnTo>
                      <a:pt x="375" y="388"/>
                    </a:lnTo>
                    <a:lnTo>
                      <a:pt x="372" y="383"/>
                    </a:lnTo>
                    <a:lnTo>
                      <a:pt x="370" y="378"/>
                    </a:lnTo>
                    <a:lnTo>
                      <a:pt x="367" y="373"/>
                    </a:lnTo>
                    <a:lnTo>
                      <a:pt x="363" y="366"/>
                    </a:lnTo>
                    <a:lnTo>
                      <a:pt x="360" y="361"/>
                    </a:lnTo>
                    <a:lnTo>
                      <a:pt x="357" y="355"/>
                    </a:lnTo>
                    <a:lnTo>
                      <a:pt x="353" y="349"/>
                    </a:lnTo>
                    <a:lnTo>
                      <a:pt x="349" y="343"/>
                    </a:lnTo>
                    <a:lnTo>
                      <a:pt x="344" y="337"/>
                    </a:lnTo>
                    <a:lnTo>
                      <a:pt x="339" y="331"/>
                    </a:lnTo>
                    <a:lnTo>
                      <a:pt x="334" y="327"/>
                    </a:lnTo>
                    <a:lnTo>
                      <a:pt x="329" y="321"/>
                    </a:lnTo>
                    <a:lnTo>
                      <a:pt x="323" y="315"/>
                    </a:lnTo>
                    <a:lnTo>
                      <a:pt x="316" y="311"/>
                    </a:lnTo>
                    <a:lnTo>
                      <a:pt x="311" y="308"/>
                    </a:lnTo>
                    <a:lnTo>
                      <a:pt x="307" y="305"/>
                    </a:lnTo>
                    <a:lnTo>
                      <a:pt x="304" y="304"/>
                    </a:lnTo>
                    <a:lnTo>
                      <a:pt x="301" y="302"/>
                    </a:lnTo>
                    <a:lnTo>
                      <a:pt x="296" y="301"/>
                    </a:lnTo>
                    <a:lnTo>
                      <a:pt x="293" y="299"/>
                    </a:lnTo>
                    <a:lnTo>
                      <a:pt x="290" y="298"/>
                    </a:lnTo>
                    <a:lnTo>
                      <a:pt x="285" y="296"/>
                    </a:lnTo>
                    <a:lnTo>
                      <a:pt x="282" y="296"/>
                    </a:lnTo>
                    <a:lnTo>
                      <a:pt x="277" y="295"/>
                    </a:lnTo>
                    <a:lnTo>
                      <a:pt x="274" y="294"/>
                    </a:lnTo>
                    <a:lnTo>
                      <a:pt x="269" y="294"/>
                    </a:lnTo>
                    <a:lnTo>
                      <a:pt x="266" y="294"/>
                    </a:lnTo>
                    <a:lnTo>
                      <a:pt x="262" y="294"/>
                    </a:lnTo>
                    <a:lnTo>
                      <a:pt x="257" y="294"/>
                    </a:lnTo>
                    <a:lnTo>
                      <a:pt x="253" y="295"/>
                    </a:lnTo>
                    <a:lnTo>
                      <a:pt x="249" y="296"/>
                    </a:lnTo>
                    <a:lnTo>
                      <a:pt x="244" y="296"/>
                    </a:lnTo>
                    <a:lnTo>
                      <a:pt x="239" y="298"/>
                    </a:lnTo>
                    <a:lnTo>
                      <a:pt x="235" y="298"/>
                    </a:lnTo>
                    <a:lnTo>
                      <a:pt x="231" y="300"/>
                    </a:lnTo>
                    <a:lnTo>
                      <a:pt x="227" y="301"/>
                    </a:lnTo>
                    <a:lnTo>
                      <a:pt x="222" y="303"/>
                    </a:lnTo>
                    <a:lnTo>
                      <a:pt x="218" y="304"/>
                    </a:lnTo>
                    <a:lnTo>
                      <a:pt x="214" y="307"/>
                    </a:lnTo>
                    <a:lnTo>
                      <a:pt x="211" y="308"/>
                    </a:lnTo>
                    <a:lnTo>
                      <a:pt x="207" y="310"/>
                    </a:lnTo>
                    <a:lnTo>
                      <a:pt x="203" y="311"/>
                    </a:lnTo>
                    <a:lnTo>
                      <a:pt x="200" y="313"/>
                    </a:lnTo>
                    <a:lnTo>
                      <a:pt x="197" y="314"/>
                    </a:lnTo>
                    <a:lnTo>
                      <a:pt x="193" y="318"/>
                    </a:lnTo>
                    <a:lnTo>
                      <a:pt x="190" y="320"/>
                    </a:lnTo>
                    <a:lnTo>
                      <a:pt x="188" y="322"/>
                    </a:lnTo>
                    <a:lnTo>
                      <a:pt x="183" y="324"/>
                    </a:lnTo>
                    <a:lnTo>
                      <a:pt x="180" y="327"/>
                    </a:lnTo>
                    <a:lnTo>
                      <a:pt x="177" y="329"/>
                    </a:lnTo>
                    <a:lnTo>
                      <a:pt x="174" y="331"/>
                    </a:lnTo>
                    <a:lnTo>
                      <a:pt x="170" y="336"/>
                    </a:lnTo>
                    <a:lnTo>
                      <a:pt x="164" y="341"/>
                    </a:lnTo>
                    <a:lnTo>
                      <a:pt x="158" y="347"/>
                    </a:lnTo>
                    <a:lnTo>
                      <a:pt x="155" y="351"/>
                    </a:lnTo>
                    <a:lnTo>
                      <a:pt x="151" y="357"/>
                    </a:lnTo>
                    <a:lnTo>
                      <a:pt x="147" y="363"/>
                    </a:lnTo>
                    <a:lnTo>
                      <a:pt x="143" y="367"/>
                    </a:lnTo>
                    <a:lnTo>
                      <a:pt x="139" y="373"/>
                    </a:lnTo>
                    <a:lnTo>
                      <a:pt x="136" y="377"/>
                    </a:lnTo>
                    <a:lnTo>
                      <a:pt x="133" y="383"/>
                    </a:lnTo>
                    <a:lnTo>
                      <a:pt x="130" y="386"/>
                    </a:lnTo>
                    <a:lnTo>
                      <a:pt x="128" y="391"/>
                    </a:lnTo>
                    <a:lnTo>
                      <a:pt x="126" y="395"/>
                    </a:lnTo>
                    <a:lnTo>
                      <a:pt x="125" y="400"/>
                    </a:lnTo>
                    <a:lnTo>
                      <a:pt x="121" y="403"/>
                    </a:lnTo>
                    <a:lnTo>
                      <a:pt x="120" y="406"/>
                    </a:lnTo>
                    <a:lnTo>
                      <a:pt x="119" y="408"/>
                    </a:lnTo>
                    <a:lnTo>
                      <a:pt x="118" y="412"/>
                    </a:lnTo>
                    <a:lnTo>
                      <a:pt x="117" y="415"/>
                    </a:lnTo>
                    <a:lnTo>
                      <a:pt x="117" y="416"/>
                    </a:lnTo>
                    <a:lnTo>
                      <a:pt x="116" y="416"/>
                    </a:lnTo>
                    <a:lnTo>
                      <a:pt x="112" y="416"/>
                    </a:lnTo>
                    <a:lnTo>
                      <a:pt x="108" y="416"/>
                    </a:lnTo>
                    <a:lnTo>
                      <a:pt x="102" y="417"/>
                    </a:lnTo>
                    <a:lnTo>
                      <a:pt x="98" y="417"/>
                    </a:lnTo>
                    <a:lnTo>
                      <a:pt x="95" y="417"/>
                    </a:lnTo>
                    <a:lnTo>
                      <a:pt x="91" y="417"/>
                    </a:lnTo>
                    <a:lnTo>
                      <a:pt x="87" y="417"/>
                    </a:lnTo>
                    <a:lnTo>
                      <a:pt x="82" y="417"/>
                    </a:lnTo>
                    <a:lnTo>
                      <a:pt x="78" y="419"/>
                    </a:lnTo>
                    <a:lnTo>
                      <a:pt x="74" y="419"/>
                    </a:lnTo>
                    <a:lnTo>
                      <a:pt x="70" y="419"/>
                    </a:lnTo>
                    <a:lnTo>
                      <a:pt x="64" y="419"/>
                    </a:lnTo>
                    <a:lnTo>
                      <a:pt x="60" y="419"/>
                    </a:lnTo>
                    <a:lnTo>
                      <a:pt x="55" y="419"/>
                    </a:lnTo>
                    <a:lnTo>
                      <a:pt x="52" y="419"/>
                    </a:lnTo>
                    <a:lnTo>
                      <a:pt x="47" y="419"/>
                    </a:lnTo>
                    <a:lnTo>
                      <a:pt x="43" y="419"/>
                    </a:lnTo>
                    <a:lnTo>
                      <a:pt x="40" y="419"/>
                    </a:lnTo>
                    <a:lnTo>
                      <a:pt x="36" y="419"/>
                    </a:lnTo>
                    <a:lnTo>
                      <a:pt x="32" y="417"/>
                    </a:lnTo>
                    <a:lnTo>
                      <a:pt x="28" y="417"/>
                    </a:lnTo>
                    <a:lnTo>
                      <a:pt x="25" y="417"/>
                    </a:lnTo>
                    <a:lnTo>
                      <a:pt x="23" y="417"/>
                    </a:lnTo>
                    <a:lnTo>
                      <a:pt x="19" y="416"/>
                    </a:lnTo>
                    <a:lnTo>
                      <a:pt x="18" y="415"/>
                    </a:lnTo>
                    <a:lnTo>
                      <a:pt x="17" y="413"/>
                    </a:lnTo>
                    <a:lnTo>
                      <a:pt x="16" y="408"/>
                    </a:lnTo>
                    <a:lnTo>
                      <a:pt x="16" y="405"/>
                    </a:lnTo>
                    <a:lnTo>
                      <a:pt x="16" y="402"/>
                    </a:lnTo>
                    <a:lnTo>
                      <a:pt x="15" y="398"/>
                    </a:lnTo>
                    <a:lnTo>
                      <a:pt x="15" y="394"/>
                    </a:lnTo>
                    <a:lnTo>
                      <a:pt x="15" y="388"/>
                    </a:lnTo>
                    <a:lnTo>
                      <a:pt x="14" y="384"/>
                    </a:lnTo>
                    <a:lnTo>
                      <a:pt x="14" y="378"/>
                    </a:lnTo>
                    <a:lnTo>
                      <a:pt x="14" y="373"/>
                    </a:lnTo>
                    <a:lnTo>
                      <a:pt x="13" y="366"/>
                    </a:lnTo>
                    <a:lnTo>
                      <a:pt x="13" y="360"/>
                    </a:lnTo>
                    <a:lnTo>
                      <a:pt x="13" y="352"/>
                    </a:lnTo>
                    <a:lnTo>
                      <a:pt x="13" y="346"/>
                    </a:lnTo>
                    <a:lnTo>
                      <a:pt x="12" y="338"/>
                    </a:lnTo>
                    <a:lnTo>
                      <a:pt x="12" y="330"/>
                    </a:lnTo>
                    <a:lnTo>
                      <a:pt x="11" y="322"/>
                    </a:lnTo>
                    <a:lnTo>
                      <a:pt x="11" y="314"/>
                    </a:lnTo>
                    <a:lnTo>
                      <a:pt x="11" y="305"/>
                    </a:lnTo>
                    <a:lnTo>
                      <a:pt x="11" y="296"/>
                    </a:lnTo>
                    <a:lnTo>
                      <a:pt x="9" y="289"/>
                    </a:lnTo>
                    <a:lnTo>
                      <a:pt x="9" y="280"/>
                    </a:lnTo>
                    <a:lnTo>
                      <a:pt x="9" y="271"/>
                    </a:lnTo>
                    <a:lnTo>
                      <a:pt x="8" y="262"/>
                    </a:lnTo>
                    <a:lnTo>
                      <a:pt x="8" y="252"/>
                    </a:lnTo>
                    <a:lnTo>
                      <a:pt x="8" y="243"/>
                    </a:lnTo>
                    <a:lnTo>
                      <a:pt x="8" y="233"/>
                    </a:lnTo>
                    <a:lnTo>
                      <a:pt x="7" y="224"/>
                    </a:lnTo>
                    <a:lnTo>
                      <a:pt x="7" y="215"/>
                    </a:lnTo>
                    <a:lnTo>
                      <a:pt x="7" y="205"/>
                    </a:lnTo>
                    <a:lnTo>
                      <a:pt x="6" y="194"/>
                    </a:lnTo>
                    <a:lnTo>
                      <a:pt x="6" y="186"/>
                    </a:lnTo>
                    <a:lnTo>
                      <a:pt x="5" y="175"/>
                    </a:lnTo>
                    <a:lnTo>
                      <a:pt x="5" y="166"/>
                    </a:lnTo>
                    <a:lnTo>
                      <a:pt x="5" y="156"/>
                    </a:lnTo>
                    <a:lnTo>
                      <a:pt x="4" y="147"/>
                    </a:lnTo>
                    <a:lnTo>
                      <a:pt x="4" y="138"/>
                    </a:lnTo>
                    <a:lnTo>
                      <a:pt x="4" y="130"/>
                    </a:lnTo>
                    <a:lnTo>
                      <a:pt x="3" y="121"/>
                    </a:lnTo>
                    <a:lnTo>
                      <a:pt x="3" y="112"/>
                    </a:lnTo>
                    <a:lnTo>
                      <a:pt x="3" y="104"/>
                    </a:lnTo>
                    <a:lnTo>
                      <a:pt x="3" y="96"/>
                    </a:lnTo>
                    <a:lnTo>
                      <a:pt x="2" y="87"/>
                    </a:lnTo>
                    <a:lnTo>
                      <a:pt x="2" y="79"/>
                    </a:lnTo>
                    <a:lnTo>
                      <a:pt x="2" y="72"/>
                    </a:lnTo>
                    <a:lnTo>
                      <a:pt x="2" y="66"/>
                    </a:lnTo>
                    <a:lnTo>
                      <a:pt x="2" y="58"/>
                    </a:lnTo>
                    <a:lnTo>
                      <a:pt x="2" y="51"/>
                    </a:lnTo>
                    <a:lnTo>
                      <a:pt x="0" y="44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6" name="Freeform 981"/>
              <p:cNvSpPr>
                <a:spLocks/>
              </p:cNvSpPr>
              <p:nvPr/>
            </p:nvSpPr>
            <p:spPr bwMode="auto">
              <a:xfrm>
                <a:off x="3805238" y="4568825"/>
                <a:ext cx="76200" cy="708025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48" y="431"/>
                  </a:cxn>
                  <a:cxn ang="0">
                    <a:pos x="48" y="435"/>
                  </a:cxn>
                  <a:cxn ang="0">
                    <a:pos x="47" y="437"/>
                  </a:cxn>
                  <a:cxn ang="0">
                    <a:pos x="46" y="439"/>
                  </a:cxn>
                  <a:cxn ang="0">
                    <a:pos x="45" y="441"/>
                  </a:cxn>
                  <a:cxn ang="0">
                    <a:pos x="41" y="445"/>
                  </a:cxn>
                  <a:cxn ang="0">
                    <a:pos x="35" y="446"/>
                  </a:cxn>
                  <a:cxn ang="0">
                    <a:pos x="29" y="446"/>
                  </a:cxn>
                  <a:cxn ang="0">
                    <a:pos x="26" y="442"/>
                  </a:cxn>
                  <a:cxn ang="0">
                    <a:pos x="24" y="440"/>
                  </a:cxn>
                  <a:cxn ang="0">
                    <a:pos x="23" y="439"/>
                  </a:cxn>
                  <a:cxn ang="0">
                    <a:pos x="22" y="436"/>
                  </a:cxn>
                  <a:cxn ang="0">
                    <a:pos x="22" y="434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3"/>
                  </a:cxn>
                  <a:cxn ang="0">
                    <a:pos x="26" y="6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48" h="446">
                    <a:moveTo>
                      <a:pt x="28" y="12"/>
                    </a:moveTo>
                    <a:lnTo>
                      <a:pt x="48" y="431"/>
                    </a:lnTo>
                    <a:lnTo>
                      <a:pt x="48" y="435"/>
                    </a:lnTo>
                    <a:lnTo>
                      <a:pt x="47" y="437"/>
                    </a:lnTo>
                    <a:lnTo>
                      <a:pt x="46" y="439"/>
                    </a:lnTo>
                    <a:lnTo>
                      <a:pt x="45" y="441"/>
                    </a:lnTo>
                    <a:lnTo>
                      <a:pt x="41" y="445"/>
                    </a:lnTo>
                    <a:lnTo>
                      <a:pt x="35" y="446"/>
                    </a:lnTo>
                    <a:lnTo>
                      <a:pt x="29" y="446"/>
                    </a:lnTo>
                    <a:lnTo>
                      <a:pt x="26" y="442"/>
                    </a:lnTo>
                    <a:lnTo>
                      <a:pt x="24" y="440"/>
                    </a:lnTo>
                    <a:lnTo>
                      <a:pt x="23" y="439"/>
                    </a:lnTo>
                    <a:lnTo>
                      <a:pt x="22" y="436"/>
                    </a:lnTo>
                    <a:lnTo>
                      <a:pt x="22" y="434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6" y="6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7" name="Freeform 983"/>
              <p:cNvSpPr>
                <a:spLocks/>
              </p:cNvSpPr>
              <p:nvPr/>
            </p:nvSpPr>
            <p:spPr bwMode="auto">
              <a:xfrm>
                <a:off x="4633913" y="4346575"/>
                <a:ext cx="82550" cy="912813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2" y="575"/>
                  </a:cxn>
                  <a:cxn ang="0">
                    <a:pos x="28" y="571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5" y="3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0"/>
                  </a:cxn>
                  <a:cxn ang="0">
                    <a:pos x="24" y="3"/>
                  </a:cxn>
                  <a:cxn ang="0">
                    <a:pos x="26" y="4"/>
                  </a:cxn>
                  <a:cxn ang="0">
                    <a:pos x="27" y="8"/>
                  </a:cxn>
                  <a:cxn ang="0">
                    <a:pos x="28" y="10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52" h="575">
                    <a:moveTo>
                      <a:pt x="30" y="14"/>
                    </a:moveTo>
                    <a:lnTo>
                      <a:pt x="52" y="575"/>
                    </a:lnTo>
                    <a:lnTo>
                      <a:pt x="28" y="571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4" y="3"/>
                    </a:lnTo>
                    <a:lnTo>
                      <a:pt x="26" y="4"/>
                    </a:lnTo>
                    <a:lnTo>
                      <a:pt x="27" y="8"/>
                    </a:lnTo>
                    <a:lnTo>
                      <a:pt x="28" y="10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8" name="Freeform 984"/>
              <p:cNvSpPr>
                <a:spLocks/>
              </p:cNvSpPr>
              <p:nvPr/>
            </p:nvSpPr>
            <p:spPr bwMode="auto">
              <a:xfrm>
                <a:off x="3903663" y="4602163"/>
                <a:ext cx="77788" cy="242888"/>
              </a:xfrm>
              <a:custGeom>
                <a:avLst/>
                <a:gdLst/>
                <a:ahLst/>
                <a:cxnLst>
                  <a:cxn ang="0">
                    <a:pos x="28" y="11"/>
                  </a:cxn>
                  <a:cxn ang="0">
                    <a:pos x="49" y="137"/>
                  </a:cxn>
                  <a:cxn ang="0">
                    <a:pos x="48" y="143"/>
                  </a:cxn>
                  <a:cxn ang="0">
                    <a:pos x="46" y="148"/>
                  </a:cxn>
                  <a:cxn ang="0">
                    <a:pos x="42" y="151"/>
                  </a:cxn>
                  <a:cxn ang="0">
                    <a:pos x="38" y="153"/>
                  </a:cxn>
                  <a:cxn ang="0">
                    <a:pos x="31" y="153"/>
                  </a:cxn>
                  <a:cxn ang="0">
                    <a:pos x="27" y="150"/>
                  </a:cxn>
                  <a:cxn ang="0">
                    <a:pos x="23" y="147"/>
                  </a:cxn>
                  <a:cxn ang="0">
                    <a:pos x="22" y="14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3" y="5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1"/>
                  </a:cxn>
                  <a:cxn ang="0">
                    <a:pos x="23" y="2"/>
                  </a:cxn>
                  <a:cxn ang="0">
                    <a:pos x="26" y="5"/>
                  </a:cxn>
                  <a:cxn ang="0">
                    <a:pos x="27" y="8"/>
                  </a:cxn>
                  <a:cxn ang="0">
                    <a:pos x="28" y="11"/>
                  </a:cxn>
                  <a:cxn ang="0">
                    <a:pos x="28" y="11"/>
                  </a:cxn>
                </a:cxnLst>
                <a:rect l="0" t="0" r="r" b="b"/>
                <a:pathLst>
                  <a:path w="49" h="153">
                    <a:moveTo>
                      <a:pt x="28" y="11"/>
                    </a:moveTo>
                    <a:lnTo>
                      <a:pt x="49" y="137"/>
                    </a:lnTo>
                    <a:lnTo>
                      <a:pt x="48" y="143"/>
                    </a:lnTo>
                    <a:lnTo>
                      <a:pt x="46" y="148"/>
                    </a:lnTo>
                    <a:lnTo>
                      <a:pt x="42" y="151"/>
                    </a:lnTo>
                    <a:lnTo>
                      <a:pt x="38" y="153"/>
                    </a:lnTo>
                    <a:lnTo>
                      <a:pt x="31" y="153"/>
                    </a:lnTo>
                    <a:lnTo>
                      <a:pt x="27" y="150"/>
                    </a:lnTo>
                    <a:lnTo>
                      <a:pt x="23" y="147"/>
                    </a:lnTo>
                    <a:lnTo>
                      <a:pt x="22" y="14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6" y="5"/>
                    </a:lnTo>
                    <a:lnTo>
                      <a:pt x="27" y="8"/>
                    </a:lnTo>
                    <a:lnTo>
                      <a:pt x="28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9" name="Freeform 985"/>
              <p:cNvSpPr>
                <a:spLocks/>
              </p:cNvSpPr>
              <p:nvPr/>
            </p:nvSpPr>
            <p:spPr bwMode="auto">
              <a:xfrm>
                <a:off x="4071938" y="5084763"/>
                <a:ext cx="422275" cy="411163"/>
              </a:xfrm>
              <a:custGeom>
                <a:avLst/>
                <a:gdLst/>
                <a:ahLst/>
                <a:cxnLst>
                  <a:cxn ang="0">
                    <a:pos x="3" y="98"/>
                  </a:cxn>
                  <a:cxn ang="0">
                    <a:pos x="7" y="88"/>
                  </a:cxn>
                  <a:cxn ang="0">
                    <a:pos x="13" y="75"/>
                  </a:cxn>
                  <a:cxn ang="0">
                    <a:pos x="20" y="59"/>
                  </a:cxn>
                  <a:cxn ang="0">
                    <a:pos x="34" y="44"/>
                  </a:cxn>
                  <a:cxn ang="0">
                    <a:pos x="45" y="30"/>
                  </a:cxn>
                  <a:cxn ang="0">
                    <a:pos x="55" y="22"/>
                  </a:cxn>
                  <a:cxn ang="0">
                    <a:pos x="64" y="16"/>
                  </a:cxn>
                  <a:cxn ang="0">
                    <a:pos x="74" y="11"/>
                  </a:cxn>
                  <a:cxn ang="0">
                    <a:pos x="87" y="5"/>
                  </a:cxn>
                  <a:cxn ang="0">
                    <a:pos x="100" y="2"/>
                  </a:cxn>
                  <a:cxn ang="0">
                    <a:pos x="115" y="0"/>
                  </a:cxn>
                  <a:cxn ang="0">
                    <a:pos x="130" y="0"/>
                  </a:cxn>
                  <a:cxn ang="0">
                    <a:pos x="147" y="1"/>
                  </a:cxn>
                  <a:cxn ang="0">
                    <a:pos x="166" y="4"/>
                  </a:cxn>
                  <a:cxn ang="0">
                    <a:pos x="174" y="7"/>
                  </a:cxn>
                  <a:cxn ang="0">
                    <a:pos x="186" y="12"/>
                  </a:cxn>
                  <a:cxn ang="0">
                    <a:pos x="200" y="19"/>
                  </a:cxn>
                  <a:cxn ang="0">
                    <a:pos x="214" y="30"/>
                  </a:cxn>
                  <a:cxn ang="0">
                    <a:pos x="229" y="41"/>
                  </a:cxn>
                  <a:cxn ang="0">
                    <a:pos x="242" y="57"/>
                  </a:cxn>
                  <a:cxn ang="0">
                    <a:pos x="252" y="74"/>
                  </a:cxn>
                  <a:cxn ang="0">
                    <a:pos x="259" y="87"/>
                  </a:cxn>
                  <a:cxn ang="0">
                    <a:pos x="263" y="97"/>
                  </a:cxn>
                  <a:cxn ang="0">
                    <a:pos x="265" y="109"/>
                  </a:cxn>
                  <a:cxn ang="0">
                    <a:pos x="266" y="120"/>
                  </a:cxn>
                  <a:cxn ang="0">
                    <a:pos x="266" y="132"/>
                  </a:cxn>
                  <a:cxn ang="0">
                    <a:pos x="264" y="144"/>
                  </a:cxn>
                  <a:cxn ang="0">
                    <a:pos x="261" y="159"/>
                  </a:cxn>
                  <a:cxn ang="0">
                    <a:pos x="258" y="165"/>
                  </a:cxn>
                  <a:cxn ang="0">
                    <a:pos x="252" y="176"/>
                  </a:cxn>
                  <a:cxn ang="0">
                    <a:pos x="243" y="191"/>
                  </a:cxn>
                  <a:cxn ang="0">
                    <a:pos x="230" y="208"/>
                  </a:cxn>
                  <a:cxn ang="0">
                    <a:pos x="213" y="226"/>
                  </a:cxn>
                  <a:cxn ang="0">
                    <a:pos x="200" y="237"/>
                  </a:cxn>
                  <a:cxn ang="0">
                    <a:pos x="189" y="243"/>
                  </a:cxn>
                  <a:cxn ang="0">
                    <a:pos x="176" y="250"/>
                  </a:cxn>
                  <a:cxn ang="0">
                    <a:pos x="163" y="254"/>
                  </a:cxn>
                  <a:cxn ang="0">
                    <a:pos x="148" y="256"/>
                  </a:cxn>
                  <a:cxn ang="0">
                    <a:pos x="133" y="258"/>
                  </a:cxn>
                  <a:cxn ang="0">
                    <a:pos x="117" y="258"/>
                  </a:cxn>
                  <a:cxn ang="0">
                    <a:pos x="99" y="254"/>
                  </a:cxn>
                  <a:cxn ang="0">
                    <a:pos x="80" y="247"/>
                  </a:cxn>
                  <a:cxn ang="0">
                    <a:pos x="60" y="240"/>
                  </a:cxn>
                  <a:cxn ang="0">
                    <a:pos x="40" y="227"/>
                  </a:cxn>
                  <a:cxn ang="0">
                    <a:pos x="34" y="222"/>
                  </a:cxn>
                  <a:cxn ang="0">
                    <a:pos x="24" y="206"/>
                  </a:cxn>
                  <a:cxn ang="0">
                    <a:pos x="18" y="194"/>
                  </a:cxn>
                  <a:cxn ang="0">
                    <a:pos x="13" y="181"/>
                  </a:cxn>
                  <a:cxn ang="0">
                    <a:pos x="8" y="167"/>
                  </a:cxn>
                  <a:cxn ang="0">
                    <a:pos x="4" y="151"/>
                  </a:cxn>
                  <a:cxn ang="0">
                    <a:pos x="0" y="134"/>
                  </a:cxn>
                  <a:cxn ang="0">
                    <a:pos x="0" y="116"/>
                  </a:cxn>
                  <a:cxn ang="0">
                    <a:pos x="1" y="105"/>
                  </a:cxn>
                </a:cxnLst>
                <a:rect l="0" t="0" r="r" b="b"/>
                <a:pathLst>
                  <a:path w="266" h="259">
                    <a:moveTo>
                      <a:pt x="1" y="105"/>
                    </a:moveTo>
                    <a:lnTo>
                      <a:pt x="1" y="103"/>
                    </a:lnTo>
                    <a:lnTo>
                      <a:pt x="3" y="98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7" y="88"/>
                    </a:lnTo>
                    <a:lnTo>
                      <a:pt x="8" y="85"/>
                    </a:lnTo>
                    <a:lnTo>
                      <a:pt x="10" y="79"/>
                    </a:lnTo>
                    <a:lnTo>
                      <a:pt x="13" y="75"/>
                    </a:lnTo>
                    <a:lnTo>
                      <a:pt x="15" y="69"/>
                    </a:lnTo>
                    <a:lnTo>
                      <a:pt x="18" y="65"/>
                    </a:lnTo>
                    <a:lnTo>
                      <a:pt x="20" y="59"/>
                    </a:lnTo>
                    <a:lnTo>
                      <a:pt x="25" y="54"/>
                    </a:lnTo>
                    <a:lnTo>
                      <a:pt x="28" y="49"/>
                    </a:lnTo>
                    <a:lnTo>
                      <a:pt x="34" y="44"/>
                    </a:lnTo>
                    <a:lnTo>
                      <a:pt x="37" y="38"/>
                    </a:lnTo>
                    <a:lnTo>
                      <a:pt x="43" y="32"/>
                    </a:lnTo>
                    <a:lnTo>
                      <a:pt x="45" y="30"/>
                    </a:lnTo>
                    <a:lnTo>
                      <a:pt x="49" y="28"/>
                    </a:lnTo>
                    <a:lnTo>
                      <a:pt x="52" y="24"/>
                    </a:lnTo>
                    <a:lnTo>
                      <a:pt x="55" y="22"/>
                    </a:lnTo>
                    <a:lnTo>
                      <a:pt x="57" y="20"/>
                    </a:lnTo>
                    <a:lnTo>
                      <a:pt x="61" y="18"/>
                    </a:lnTo>
                    <a:lnTo>
                      <a:pt x="64" y="16"/>
                    </a:lnTo>
                    <a:lnTo>
                      <a:pt x="68" y="14"/>
                    </a:lnTo>
                    <a:lnTo>
                      <a:pt x="71" y="12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3" y="8"/>
                    </a:lnTo>
                    <a:lnTo>
                      <a:pt x="87" y="5"/>
                    </a:lnTo>
                    <a:lnTo>
                      <a:pt x="91" y="4"/>
                    </a:lnTo>
                    <a:lnTo>
                      <a:pt x="96" y="3"/>
                    </a:lnTo>
                    <a:lnTo>
                      <a:pt x="100" y="2"/>
                    </a:lnTo>
                    <a:lnTo>
                      <a:pt x="105" y="1"/>
                    </a:lnTo>
                    <a:lnTo>
                      <a:pt x="110" y="1"/>
                    </a:lnTo>
                    <a:lnTo>
                      <a:pt x="115" y="0"/>
                    </a:lnTo>
                    <a:lnTo>
                      <a:pt x="120" y="0"/>
                    </a:lnTo>
                    <a:lnTo>
                      <a:pt x="125" y="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1"/>
                    </a:lnTo>
                    <a:lnTo>
                      <a:pt x="147" y="1"/>
                    </a:lnTo>
                    <a:lnTo>
                      <a:pt x="153" y="2"/>
                    </a:lnTo>
                    <a:lnTo>
                      <a:pt x="158" y="3"/>
                    </a:lnTo>
                    <a:lnTo>
                      <a:pt x="166" y="4"/>
                    </a:lnTo>
                    <a:lnTo>
                      <a:pt x="167" y="4"/>
                    </a:lnTo>
                    <a:lnTo>
                      <a:pt x="171" y="5"/>
                    </a:lnTo>
                    <a:lnTo>
                      <a:pt x="174" y="7"/>
                    </a:lnTo>
                    <a:lnTo>
                      <a:pt x="177" y="8"/>
                    </a:lnTo>
                    <a:lnTo>
                      <a:pt x="182" y="10"/>
                    </a:lnTo>
                    <a:lnTo>
                      <a:pt x="186" y="12"/>
                    </a:lnTo>
                    <a:lnTo>
                      <a:pt x="191" y="14"/>
                    </a:lnTo>
                    <a:lnTo>
                      <a:pt x="195" y="17"/>
                    </a:lnTo>
                    <a:lnTo>
                      <a:pt x="200" y="19"/>
                    </a:lnTo>
                    <a:lnTo>
                      <a:pt x="204" y="22"/>
                    </a:lnTo>
                    <a:lnTo>
                      <a:pt x="210" y="26"/>
                    </a:lnTo>
                    <a:lnTo>
                      <a:pt x="214" y="30"/>
                    </a:lnTo>
                    <a:lnTo>
                      <a:pt x="220" y="33"/>
                    </a:lnTo>
                    <a:lnTo>
                      <a:pt x="224" y="38"/>
                    </a:lnTo>
                    <a:lnTo>
                      <a:pt x="229" y="41"/>
                    </a:lnTo>
                    <a:lnTo>
                      <a:pt x="233" y="47"/>
                    </a:lnTo>
                    <a:lnTo>
                      <a:pt x="238" y="51"/>
                    </a:lnTo>
                    <a:lnTo>
                      <a:pt x="242" y="57"/>
                    </a:lnTo>
                    <a:lnTo>
                      <a:pt x="246" y="61"/>
                    </a:lnTo>
                    <a:lnTo>
                      <a:pt x="250" y="68"/>
                    </a:lnTo>
                    <a:lnTo>
                      <a:pt x="252" y="74"/>
                    </a:lnTo>
                    <a:lnTo>
                      <a:pt x="257" y="79"/>
                    </a:lnTo>
                    <a:lnTo>
                      <a:pt x="258" y="84"/>
                    </a:lnTo>
                    <a:lnTo>
                      <a:pt x="259" y="87"/>
                    </a:lnTo>
                    <a:lnTo>
                      <a:pt x="260" y="91"/>
                    </a:lnTo>
                    <a:lnTo>
                      <a:pt x="261" y="94"/>
                    </a:lnTo>
                    <a:lnTo>
                      <a:pt x="263" y="97"/>
                    </a:lnTo>
                    <a:lnTo>
                      <a:pt x="263" y="101"/>
                    </a:lnTo>
                    <a:lnTo>
                      <a:pt x="264" y="105"/>
                    </a:lnTo>
                    <a:lnTo>
                      <a:pt x="265" y="109"/>
                    </a:lnTo>
                    <a:lnTo>
                      <a:pt x="265" y="112"/>
                    </a:lnTo>
                    <a:lnTo>
                      <a:pt x="266" y="115"/>
                    </a:lnTo>
                    <a:lnTo>
                      <a:pt x="266" y="120"/>
                    </a:lnTo>
                    <a:lnTo>
                      <a:pt x="266" y="124"/>
                    </a:lnTo>
                    <a:lnTo>
                      <a:pt x="266" y="128"/>
                    </a:lnTo>
                    <a:lnTo>
                      <a:pt x="266" y="132"/>
                    </a:lnTo>
                    <a:lnTo>
                      <a:pt x="265" y="135"/>
                    </a:lnTo>
                    <a:lnTo>
                      <a:pt x="265" y="141"/>
                    </a:lnTo>
                    <a:lnTo>
                      <a:pt x="264" y="144"/>
                    </a:lnTo>
                    <a:lnTo>
                      <a:pt x="264" y="149"/>
                    </a:lnTo>
                    <a:lnTo>
                      <a:pt x="263" y="153"/>
                    </a:lnTo>
                    <a:lnTo>
                      <a:pt x="261" y="159"/>
                    </a:lnTo>
                    <a:lnTo>
                      <a:pt x="260" y="160"/>
                    </a:lnTo>
                    <a:lnTo>
                      <a:pt x="260" y="161"/>
                    </a:lnTo>
                    <a:lnTo>
                      <a:pt x="258" y="165"/>
                    </a:lnTo>
                    <a:lnTo>
                      <a:pt x="257" y="168"/>
                    </a:lnTo>
                    <a:lnTo>
                      <a:pt x="255" y="171"/>
                    </a:lnTo>
                    <a:lnTo>
                      <a:pt x="252" y="176"/>
                    </a:lnTo>
                    <a:lnTo>
                      <a:pt x="249" y="180"/>
                    </a:lnTo>
                    <a:lnTo>
                      <a:pt x="247" y="186"/>
                    </a:lnTo>
                    <a:lnTo>
                      <a:pt x="243" y="191"/>
                    </a:lnTo>
                    <a:lnTo>
                      <a:pt x="239" y="197"/>
                    </a:lnTo>
                    <a:lnTo>
                      <a:pt x="235" y="203"/>
                    </a:lnTo>
                    <a:lnTo>
                      <a:pt x="230" y="208"/>
                    </a:lnTo>
                    <a:lnTo>
                      <a:pt x="224" y="215"/>
                    </a:lnTo>
                    <a:lnTo>
                      <a:pt x="220" y="221"/>
                    </a:lnTo>
                    <a:lnTo>
                      <a:pt x="213" y="226"/>
                    </a:lnTo>
                    <a:lnTo>
                      <a:pt x="208" y="232"/>
                    </a:lnTo>
                    <a:lnTo>
                      <a:pt x="203" y="235"/>
                    </a:lnTo>
                    <a:lnTo>
                      <a:pt x="200" y="237"/>
                    </a:lnTo>
                    <a:lnTo>
                      <a:pt x="195" y="240"/>
                    </a:lnTo>
                    <a:lnTo>
                      <a:pt x="192" y="242"/>
                    </a:lnTo>
                    <a:lnTo>
                      <a:pt x="189" y="243"/>
                    </a:lnTo>
                    <a:lnTo>
                      <a:pt x="184" y="245"/>
                    </a:lnTo>
                    <a:lnTo>
                      <a:pt x="181" y="247"/>
                    </a:lnTo>
                    <a:lnTo>
                      <a:pt x="176" y="250"/>
                    </a:lnTo>
                    <a:lnTo>
                      <a:pt x="172" y="251"/>
                    </a:lnTo>
                    <a:lnTo>
                      <a:pt x="167" y="253"/>
                    </a:lnTo>
                    <a:lnTo>
                      <a:pt x="163" y="254"/>
                    </a:lnTo>
                    <a:lnTo>
                      <a:pt x="158" y="255"/>
                    </a:lnTo>
                    <a:lnTo>
                      <a:pt x="153" y="256"/>
                    </a:lnTo>
                    <a:lnTo>
                      <a:pt x="148" y="256"/>
                    </a:lnTo>
                    <a:lnTo>
                      <a:pt x="144" y="258"/>
                    </a:lnTo>
                    <a:lnTo>
                      <a:pt x="138" y="259"/>
                    </a:lnTo>
                    <a:lnTo>
                      <a:pt x="133" y="258"/>
                    </a:lnTo>
                    <a:lnTo>
                      <a:pt x="128" y="258"/>
                    </a:lnTo>
                    <a:lnTo>
                      <a:pt x="122" y="258"/>
                    </a:lnTo>
                    <a:lnTo>
                      <a:pt x="117" y="258"/>
                    </a:lnTo>
                    <a:lnTo>
                      <a:pt x="110" y="256"/>
                    </a:lnTo>
                    <a:lnTo>
                      <a:pt x="105" y="255"/>
                    </a:lnTo>
                    <a:lnTo>
                      <a:pt x="99" y="254"/>
                    </a:lnTo>
                    <a:lnTo>
                      <a:pt x="93" y="253"/>
                    </a:lnTo>
                    <a:lnTo>
                      <a:pt x="87" y="250"/>
                    </a:lnTo>
                    <a:lnTo>
                      <a:pt x="80" y="247"/>
                    </a:lnTo>
                    <a:lnTo>
                      <a:pt x="73" y="245"/>
                    </a:lnTo>
                    <a:lnTo>
                      <a:pt x="68" y="243"/>
                    </a:lnTo>
                    <a:lnTo>
                      <a:pt x="60" y="240"/>
                    </a:lnTo>
                    <a:lnTo>
                      <a:pt x="53" y="236"/>
                    </a:lnTo>
                    <a:lnTo>
                      <a:pt x="46" y="232"/>
                    </a:lnTo>
                    <a:lnTo>
                      <a:pt x="40" y="227"/>
                    </a:lnTo>
                    <a:lnTo>
                      <a:pt x="38" y="226"/>
                    </a:lnTo>
                    <a:lnTo>
                      <a:pt x="37" y="225"/>
                    </a:lnTo>
                    <a:lnTo>
                      <a:pt x="34" y="222"/>
                    </a:lnTo>
                    <a:lnTo>
                      <a:pt x="32" y="217"/>
                    </a:lnTo>
                    <a:lnTo>
                      <a:pt x="28" y="212"/>
                    </a:lnTo>
                    <a:lnTo>
                      <a:pt x="24" y="206"/>
                    </a:lnTo>
                    <a:lnTo>
                      <a:pt x="22" y="201"/>
                    </a:lnTo>
                    <a:lnTo>
                      <a:pt x="20" y="198"/>
                    </a:lnTo>
                    <a:lnTo>
                      <a:pt x="18" y="194"/>
                    </a:lnTo>
                    <a:lnTo>
                      <a:pt x="17" y="190"/>
                    </a:lnTo>
                    <a:lnTo>
                      <a:pt x="15" y="186"/>
                    </a:lnTo>
                    <a:lnTo>
                      <a:pt x="13" y="181"/>
                    </a:lnTo>
                    <a:lnTo>
                      <a:pt x="12" y="177"/>
                    </a:lnTo>
                    <a:lnTo>
                      <a:pt x="9" y="171"/>
                    </a:lnTo>
                    <a:lnTo>
                      <a:pt x="8" y="167"/>
                    </a:lnTo>
                    <a:lnTo>
                      <a:pt x="6" y="161"/>
                    </a:lnTo>
                    <a:lnTo>
                      <a:pt x="5" y="156"/>
                    </a:lnTo>
                    <a:lnTo>
                      <a:pt x="4" y="151"/>
                    </a:lnTo>
                    <a:lnTo>
                      <a:pt x="1" y="145"/>
                    </a:lnTo>
                    <a:lnTo>
                      <a:pt x="1" y="140"/>
                    </a:lnTo>
                    <a:lnTo>
                      <a:pt x="0" y="134"/>
                    </a:lnTo>
                    <a:lnTo>
                      <a:pt x="0" y="129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1" y="105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0" name="Freeform 986"/>
              <p:cNvSpPr>
                <a:spLocks/>
              </p:cNvSpPr>
              <p:nvPr/>
            </p:nvSpPr>
            <p:spPr bwMode="auto">
              <a:xfrm>
                <a:off x="3937000" y="4800600"/>
                <a:ext cx="665163" cy="5397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19" y="0"/>
                  </a:cxn>
                  <a:cxn ang="0">
                    <a:pos x="419" y="29"/>
                  </a:cxn>
                  <a:cxn ang="0">
                    <a:pos x="1" y="3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19" h="34">
                    <a:moveTo>
                      <a:pt x="0" y="7"/>
                    </a:moveTo>
                    <a:lnTo>
                      <a:pt x="419" y="0"/>
                    </a:lnTo>
                    <a:lnTo>
                      <a:pt x="419" y="29"/>
                    </a:lnTo>
                    <a:lnTo>
                      <a:pt x="1" y="3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1" name="Freeform 987"/>
              <p:cNvSpPr>
                <a:spLocks/>
              </p:cNvSpPr>
              <p:nvPr/>
            </p:nvSpPr>
            <p:spPr bwMode="auto">
              <a:xfrm>
                <a:off x="4548188" y="4613275"/>
                <a:ext cx="55563" cy="222250"/>
              </a:xfrm>
              <a:custGeom>
                <a:avLst/>
                <a:gdLst/>
                <a:ahLst/>
                <a:cxnLst>
                  <a:cxn ang="0">
                    <a:pos x="28" y="13"/>
                  </a:cxn>
                  <a:cxn ang="0">
                    <a:pos x="35" y="125"/>
                  </a:cxn>
                  <a:cxn ang="0">
                    <a:pos x="34" y="131"/>
                  </a:cxn>
                  <a:cxn ang="0">
                    <a:pos x="31" y="136"/>
                  </a:cxn>
                  <a:cxn ang="0">
                    <a:pos x="26" y="139"/>
                  </a:cxn>
                  <a:cxn ang="0">
                    <a:pos x="22" y="140"/>
                  </a:cxn>
                  <a:cxn ang="0">
                    <a:pos x="16" y="139"/>
                  </a:cxn>
                  <a:cxn ang="0">
                    <a:pos x="12" y="137"/>
                  </a:cxn>
                  <a:cxn ang="0">
                    <a:pos x="8" y="132"/>
                  </a:cxn>
                  <a:cxn ang="0">
                    <a:pos x="7" y="128"/>
                  </a:cxn>
                  <a:cxn ang="0">
                    <a:pos x="1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3" y="2"/>
                  </a:cxn>
                  <a:cxn ang="0">
                    <a:pos x="24" y="4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8" y="13"/>
                  </a:cxn>
                  <a:cxn ang="0">
                    <a:pos x="28" y="13"/>
                  </a:cxn>
                </a:cxnLst>
                <a:rect l="0" t="0" r="r" b="b"/>
                <a:pathLst>
                  <a:path w="35" h="140">
                    <a:moveTo>
                      <a:pt x="28" y="13"/>
                    </a:moveTo>
                    <a:lnTo>
                      <a:pt x="35" y="125"/>
                    </a:lnTo>
                    <a:lnTo>
                      <a:pt x="34" y="131"/>
                    </a:lnTo>
                    <a:lnTo>
                      <a:pt x="31" y="136"/>
                    </a:lnTo>
                    <a:lnTo>
                      <a:pt x="26" y="139"/>
                    </a:lnTo>
                    <a:lnTo>
                      <a:pt x="22" y="140"/>
                    </a:lnTo>
                    <a:lnTo>
                      <a:pt x="16" y="139"/>
                    </a:lnTo>
                    <a:lnTo>
                      <a:pt x="12" y="137"/>
                    </a:lnTo>
                    <a:lnTo>
                      <a:pt x="8" y="132"/>
                    </a:lnTo>
                    <a:lnTo>
                      <a:pt x="7" y="128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8" y="13"/>
                    </a:ln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2" name="Freeform 988"/>
              <p:cNvSpPr>
                <a:spLocks/>
              </p:cNvSpPr>
              <p:nvPr/>
            </p:nvSpPr>
            <p:spPr bwMode="auto">
              <a:xfrm>
                <a:off x="4403725" y="5222875"/>
                <a:ext cx="446088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73" y="0"/>
                  </a:cxn>
                  <a:cxn ang="0">
                    <a:pos x="281" y="28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3" y="23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1" h="28">
                    <a:moveTo>
                      <a:pt x="14" y="0"/>
                    </a:moveTo>
                    <a:lnTo>
                      <a:pt x="273" y="0"/>
                    </a:lnTo>
                    <a:lnTo>
                      <a:pt x="281" y="28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3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3" name="Freeform 989"/>
              <p:cNvSpPr>
                <a:spLocks/>
              </p:cNvSpPr>
              <p:nvPr/>
            </p:nvSpPr>
            <p:spPr bwMode="auto">
              <a:xfrm>
                <a:off x="4875213" y="5086350"/>
                <a:ext cx="396875" cy="390525"/>
              </a:xfrm>
              <a:custGeom>
                <a:avLst/>
                <a:gdLst/>
                <a:ahLst/>
                <a:cxnLst>
                  <a:cxn ang="0">
                    <a:pos x="2" y="93"/>
                  </a:cxn>
                  <a:cxn ang="0">
                    <a:pos x="5" y="83"/>
                  </a:cxn>
                  <a:cxn ang="0">
                    <a:pos x="11" y="71"/>
                  </a:cxn>
                  <a:cxn ang="0">
                    <a:pos x="19" y="56"/>
                  </a:cxn>
                  <a:cxn ang="0">
                    <a:pos x="31" y="40"/>
                  </a:cxn>
                  <a:cxn ang="0">
                    <a:pos x="45" y="26"/>
                  </a:cxn>
                  <a:cxn ang="0">
                    <a:pos x="56" y="17"/>
                  </a:cxn>
                  <a:cxn ang="0">
                    <a:pos x="67" y="11"/>
                  </a:cxn>
                  <a:cxn ang="0">
                    <a:pos x="78" y="7"/>
                  </a:cxn>
                  <a:cxn ang="0">
                    <a:pos x="89" y="2"/>
                  </a:cxn>
                  <a:cxn ang="0">
                    <a:pos x="102" y="0"/>
                  </a:cxn>
                  <a:cxn ang="0">
                    <a:pos x="116" y="0"/>
                  </a:cxn>
                  <a:cxn ang="0">
                    <a:pos x="132" y="0"/>
                  </a:cxn>
                  <a:cxn ang="0">
                    <a:pos x="149" y="2"/>
                  </a:cxn>
                  <a:cxn ang="0">
                    <a:pos x="161" y="6"/>
                  </a:cxn>
                  <a:cxn ang="0">
                    <a:pos x="171" y="10"/>
                  </a:cxn>
                  <a:cxn ang="0">
                    <a:pos x="184" y="17"/>
                  </a:cxn>
                  <a:cxn ang="0">
                    <a:pos x="196" y="25"/>
                  </a:cxn>
                  <a:cxn ang="0">
                    <a:pos x="210" y="35"/>
                  </a:cxn>
                  <a:cxn ang="0">
                    <a:pos x="223" y="48"/>
                  </a:cxn>
                  <a:cxn ang="0">
                    <a:pos x="234" y="64"/>
                  </a:cxn>
                  <a:cxn ang="0">
                    <a:pos x="242" y="78"/>
                  </a:cxn>
                  <a:cxn ang="0">
                    <a:pos x="245" y="88"/>
                  </a:cxn>
                  <a:cxn ang="0">
                    <a:pos x="247" y="99"/>
                  </a:cxn>
                  <a:cxn ang="0">
                    <a:pos x="249" y="109"/>
                  </a:cxn>
                  <a:cxn ang="0">
                    <a:pos x="249" y="121"/>
                  </a:cxn>
                  <a:cxn ang="0">
                    <a:pos x="247" y="132"/>
                  </a:cxn>
                  <a:cxn ang="0">
                    <a:pos x="245" y="146"/>
                  </a:cxn>
                  <a:cxn ang="0">
                    <a:pos x="243" y="152"/>
                  </a:cxn>
                  <a:cxn ang="0">
                    <a:pos x="240" y="161"/>
                  </a:cxn>
                  <a:cxn ang="0">
                    <a:pos x="232" y="176"/>
                  </a:cxn>
                  <a:cxn ang="0">
                    <a:pos x="220" y="192"/>
                  </a:cxn>
                  <a:cxn ang="0">
                    <a:pos x="207" y="209"/>
                  </a:cxn>
                  <a:cxn ang="0">
                    <a:pos x="192" y="224"/>
                  </a:cxn>
                  <a:cxn ang="0">
                    <a:pos x="182" y="231"/>
                  </a:cxn>
                  <a:cxn ang="0">
                    <a:pos x="170" y="236"/>
                  </a:cxn>
                  <a:cxn ang="0">
                    <a:pos x="159" y="241"/>
                  </a:cxn>
                  <a:cxn ang="0">
                    <a:pos x="145" y="244"/>
                  </a:cxn>
                  <a:cxn ang="0">
                    <a:pos x="131" y="246"/>
                  </a:cxn>
                  <a:cxn ang="0">
                    <a:pos x="115" y="245"/>
                  </a:cxn>
                  <a:cxn ang="0">
                    <a:pos x="98" y="242"/>
                  </a:cxn>
                  <a:cxn ang="0">
                    <a:pos x="82" y="237"/>
                  </a:cxn>
                  <a:cxn ang="0">
                    <a:pos x="62" y="228"/>
                  </a:cxn>
                  <a:cxn ang="0">
                    <a:pos x="43" y="218"/>
                  </a:cxn>
                  <a:cxn ang="0">
                    <a:pos x="34" y="212"/>
                  </a:cxn>
                  <a:cxn ang="0">
                    <a:pos x="27" y="199"/>
                  </a:cxn>
                  <a:cxn ang="0">
                    <a:pos x="19" y="186"/>
                  </a:cxn>
                  <a:cxn ang="0">
                    <a:pos x="13" y="175"/>
                  </a:cxn>
                  <a:cxn ang="0">
                    <a:pos x="8" y="162"/>
                  </a:cxn>
                  <a:cxn ang="0">
                    <a:pos x="3" y="147"/>
                  </a:cxn>
                  <a:cxn ang="0">
                    <a:pos x="0" y="131"/>
                  </a:cxn>
                  <a:cxn ang="0">
                    <a:pos x="0" y="115"/>
                  </a:cxn>
                  <a:cxn ang="0">
                    <a:pos x="1" y="99"/>
                  </a:cxn>
                </a:cxnLst>
                <a:rect l="0" t="0" r="r" b="b"/>
                <a:pathLst>
                  <a:path w="250" h="246">
                    <a:moveTo>
                      <a:pt x="1" y="99"/>
                    </a:moveTo>
                    <a:lnTo>
                      <a:pt x="1" y="96"/>
                    </a:lnTo>
                    <a:lnTo>
                      <a:pt x="2" y="93"/>
                    </a:lnTo>
                    <a:lnTo>
                      <a:pt x="3" y="90"/>
                    </a:lnTo>
                    <a:lnTo>
                      <a:pt x="4" y="86"/>
                    </a:lnTo>
                    <a:lnTo>
                      <a:pt x="5" y="83"/>
                    </a:lnTo>
                    <a:lnTo>
                      <a:pt x="8" y="79"/>
                    </a:lnTo>
                    <a:lnTo>
                      <a:pt x="9" y="75"/>
                    </a:lnTo>
                    <a:lnTo>
                      <a:pt x="11" y="71"/>
                    </a:lnTo>
                    <a:lnTo>
                      <a:pt x="13" y="66"/>
                    </a:lnTo>
                    <a:lnTo>
                      <a:pt x="17" y="60"/>
                    </a:lnTo>
                    <a:lnTo>
                      <a:pt x="19" y="56"/>
                    </a:lnTo>
                    <a:lnTo>
                      <a:pt x="22" y="50"/>
                    </a:lnTo>
                    <a:lnTo>
                      <a:pt x="27" y="45"/>
                    </a:lnTo>
                    <a:lnTo>
                      <a:pt x="31" y="40"/>
                    </a:lnTo>
                    <a:lnTo>
                      <a:pt x="34" y="36"/>
                    </a:lnTo>
                    <a:lnTo>
                      <a:pt x="40" y="30"/>
                    </a:lnTo>
                    <a:lnTo>
                      <a:pt x="45" y="26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9" y="16"/>
                    </a:lnTo>
                    <a:lnTo>
                      <a:pt x="62" y="13"/>
                    </a:lnTo>
                    <a:lnTo>
                      <a:pt x="67" y="11"/>
                    </a:lnTo>
                    <a:lnTo>
                      <a:pt x="70" y="10"/>
                    </a:lnTo>
                    <a:lnTo>
                      <a:pt x="74" y="9"/>
                    </a:lnTo>
                    <a:lnTo>
                      <a:pt x="78" y="7"/>
                    </a:lnTo>
                    <a:lnTo>
                      <a:pt x="82" y="6"/>
                    </a:lnTo>
                    <a:lnTo>
                      <a:pt x="85" y="3"/>
                    </a:lnTo>
                    <a:lnTo>
                      <a:pt x="89" y="2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1"/>
                    </a:lnTo>
                    <a:lnTo>
                      <a:pt x="143" y="2"/>
                    </a:lnTo>
                    <a:lnTo>
                      <a:pt x="149" y="2"/>
                    </a:lnTo>
                    <a:lnTo>
                      <a:pt x="155" y="4"/>
                    </a:lnTo>
                    <a:lnTo>
                      <a:pt x="157" y="4"/>
                    </a:lnTo>
                    <a:lnTo>
                      <a:pt x="161" y="6"/>
                    </a:lnTo>
                    <a:lnTo>
                      <a:pt x="163" y="6"/>
                    </a:lnTo>
                    <a:lnTo>
                      <a:pt x="168" y="8"/>
                    </a:lnTo>
                    <a:lnTo>
                      <a:pt x="171" y="10"/>
                    </a:lnTo>
                    <a:lnTo>
                      <a:pt x="175" y="11"/>
                    </a:lnTo>
                    <a:lnTo>
                      <a:pt x="179" y="13"/>
                    </a:lnTo>
                    <a:lnTo>
                      <a:pt x="184" y="17"/>
                    </a:lnTo>
                    <a:lnTo>
                      <a:pt x="188" y="18"/>
                    </a:lnTo>
                    <a:lnTo>
                      <a:pt x="192" y="21"/>
                    </a:lnTo>
                    <a:lnTo>
                      <a:pt x="196" y="25"/>
                    </a:lnTo>
                    <a:lnTo>
                      <a:pt x="201" y="28"/>
                    </a:lnTo>
                    <a:lnTo>
                      <a:pt x="206" y="31"/>
                    </a:lnTo>
                    <a:lnTo>
                      <a:pt x="210" y="35"/>
                    </a:lnTo>
                    <a:lnTo>
                      <a:pt x="215" y="39"/>
                    </a:lnTo>
                    <a:lnTo>
                      <a:pt x="219" y="44"/>
                    </a:lnTo>
                    <a:lnTo>
                      <a:pt x="223" y="48"/>
                    </a:lnTo>
                    <a:lnTo>
                      <a:pt x="227" y="54"/>
                    </a:lnTo>
                    <a:lnTo>
                      <a:pt x="231" y="58"/>
                    </a:lnTo>
                    <a:lnTo>
                      <a:pt x="234" y="64"/>
                    </a:lnTo>
                    <a:lnTo>
                      <a:pt x="237" y="69"/>
                    </a:lnTo>
                    <a:lnTo>
                      <a:pt x="241" y="75"/>
                    </a:lnTo>
                    <a:lnTo>
                      <a:pt x="242" y="78"/>
                    </a:lnTo>
                    <a:lnTo>
                      <a:pt x="243" y="82"/>
                    </a:lnTo>
                    <a:lnTo>
                      <a:pt x="244" y="85"/>
                    </a:lnTo>
                    <a:lnTo>
                      <a:pt x="245" y="88"/>
                    </a:lnTo>
                    <a:lnTo>
                      <a:pt x="246" y="92"/>
                    </a:lnTo>
                    <a:lnTo>
                      <a:pt x="246" y="95"/>
                    </a:lnTo>
                    <a:lnTo>
                      <a:pt x="247" y="99"/>
                    </a:lnTo>
                    <a:lnTo>
                      <a:pt x="249" y="102"/>
                    </a:lnTo>
                    <a:lnTo>
                      <a:pt x="249" y="105"/>
                    </a:lnTo>
                    <a:lnTo>
                      <a:pt x="249" y="109"/>
                    </a:lnTo>
                    <a:lnTo>
                      <a:pt x="249" y="113"/>
                    </a:lnTo>
                    <a:lnTo>
                      <a:pt x="250" y="116"/>
                    </a:lnTo>
                    <a:lnTo>
                      <a:pt x="249" y="121"/>
                    </a:lnTo>
                    <a:lnTo>
                      <a:pt x="249" y="124"/>
                    </a:lnTo>
                    <a:lnTo>
                      <a:pt x="249" y="129"/>
                    </a:lnTo>
                    <a:lnTo>
                      <a:pt x="247" y="132"/>
                    </a:lnTo>
                    <a:lnTo>
                      <a:pt x="246" y="137"/>
                    </a:lnTo>
                    <a:lnTo>
                      <a:pt x="246" y="141"/>
                    </a:lnTo>
                    <a:lnTo>
                      <a:pt x="245" y="146"/>
                    </a:lnTo>
                    <a:lnTo>
                      <a:pt x="245" y="150"/>
                    </a:lnTo>
                    <a:lnTo>
                      <a:pt x="244" y="150"/>
                    </a:lnTo>
                    <a:lnTo>
                      <a:pt x="243" y="152"/>
                    </a:lnTo>
                    <a:lnTo>
                      <a:pt x="242" y="155"/>
                    </a:lnTo>
                    <a:lnTo>
                      <a:pt x="241" y="158"/>
                    </a:lnTo>
                    <a:lnTo>
                      <a:pt x="240" y="161"/>
                    </a:lnTo>
                    <a:lnTo>
                      <a:pt x="237" y="166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28" y="181"/>
                    </a:lnTo>
                    <a:lnTo>
                      <a:pt x="225" y="187"/>
                    </a:lnTo>
                    <a:lnTo>
                      <a:pt x="220" y="192"/>
                    </a:lnTo>
                    <a:lnTo>
                      <a:pt x="216" y="198"/>
                    </a:lnTo>
                    <a:lnTo>
                      <a:pt x="212" y="204"/>
                    </a:lnTo>
                    <a:lnTo>
                      <a:pt x="207" y="209"/>
                    </a:lnTo>
                    <a:lnTo>
                      <a:pt x="201" y="216"/>
                    </a:lnTo>
                    <a:lnTo>
                      <a:pt x="196" y="222"/>
                    </a:lnTo>
                    <a:lnTo>
                      <a:pt x="192" y="224"/>
                    </a:lnTo>
                    <a:lnTo>
                      <a:pt x="189" y="226"/>
                    </a:lnTo>
                    <a:lnTo>
                      <a:pt x="186" y="228"/>
                    </a:lnTo>
                    <a:lnTo>
                      <a:pt x="182" y="231"/>
                    </a:lnTo>
                    <a:lnTo>
                      <a:pt x="178" y="233"/>
                    </a:lnTo>
                    <a:lnTo>
                      <a:pt x="175" y="235"/>
                    </a:lnTo>
                    <a:lnTo>
                      <a:pt x="170" y="236"/>
                    </a:lnTo>
                    <a:lnTo>
                      <a:pt x="167" y="239"/>
                    </a:lnTo>
                    <a:lnTo>
                      <a:pt x="162" y="240"/>
                    </a:lnTo>
                    <a:lnTo>
                      <a:pt x="159" y="241"/>
                    </a:lnTo>
                    <a:lnTo>
                      <a:pt x="153" y="242"/>
                    </a:lnTo>
                    <a:lnTo>
                      <a:pt x="150" y="243"/>
                    </a:lnTo>
                    <a:lnTo>
                      <a:pt x="145" y="244"/>
                    </a:lnTo>
                    <a:lnTo>
                      <a:pt x="140" y="245"/>
                    </a:lnTo>
                    <a:lnTo>
                      <a:pt x="135" y="245"/>
                    </a:lnTo>
                    <a:lnTo>
                      <a:pt x="131" y="246"/>
                    </a:lnTo>
                    <a:lnTo>
                      <a:pt x="126" y="245"/>
                    </a:lnTo>
                    <a:lnTo>
                      <a:pt x="121" y="245"/>
                    </a:lnTo>
                    <a:lnTo>
                      <a:pt x="115" y="245"/>
                    </a:lnTo>
                    <a:lnTo>
                      <a:pt x="111" y="244"/>
                    </a:lnTo>
                    <a:lnTo>
                      <a:pt x="105" y="243"/>
                    </a:lnTo>
                    <a:lnTo>
                      <a:pt x="98" y="242"/>
                    </a:lnTo>
                    <a:lnTo>
                      <a:pt x="93" y="241"/>
                    </a:lnTo>
                    <a:lnTo>
                      <a:pt x="88" y="240"/>
                    </a:lnTo>
                    <a:lnTo>
                      <a:pt x="82" y="237"/>
                    </a:lnTo>
                    <a:lnTo>
                      <a:pt x="75" y="235"/>
                    </a:lnTo>
                    <a:lnTo>
                      <a:pt x="69" y="232"/>
                    </a:lnTo>
                    <a:lnTo>
                      <a:pt x="62" y="228"/>
                    </a:lnTo>
                    <a:lnTo>
                      <a:pt x="56" y="225"/>
                    </a:lnTo>
                    <a:lnTo>
                      <a:pt x="50" y="222"/>
                    </a:lnTo>
                    <a:lnTo>
                      <a:pt x="43" y="218"/>
                    </a:lnTo>
                    <a:lnTo>
                      <a:pt x="37" y="214"/>
                    </a:lnTo>
                    <a:lnTo>
                      <a:pt x="36" y="213"/>
                    </a:lnTo>
                    <a:lnTo>
                      <a:pt x="34" y="212"/>
                    </a:lnTo>
                    <a:lnTo>
                      <a:pt x="32" y="207"/>
                    </a:lnTo>
                    <a:lnTo>
                      <a:pt x="30" y="204"/>
                    </a:lnTo>
                    <a:lnTo>
                      <a:pt x="27" y="199"/>
                    </a:lnTo>
                    <a:lnTo>
                      <a:pt x="22" y="193"/>
                    </a:lnTo>
                    <a:lnTo>
                      <a:pt x="20" y="189"/>
                    </a:lnTo>
                    <a:lnTo>
                      <a:pt x="19" y="186"/>
                    </a:lnTo>
                    <a:lnTo>
                      <a:pt x="17" y="183"/>
                    </a:lnTo>
                    <a:lnTo>
                      <a:pt x="15" y="179"/>
                    </a:lnTo>
                    <a:lnTo>
                      <a:pt x="13" y="175"/>
                    </a:lnTo>
                    <a:lnTo>
                      <a:pt x="11" y="170"/>
                    </a:lnTo>
                    <a:lnTo>
                      <a:pt x="10" y="166"/>
                    </a:lnTo>
                    <a:lnTo>
                      <a:pt x="8" y="162"/>
                    </a:lnTo>
                    <a:lnTo>
                      <a:pt x="6" y="157"/>
                    </a:lnTo>
                    <a:lnTo>
                      <a:pt x="4" y="152"/>
                    </a:lnTo>
                    <a:lnTo>
                      <a:pt x="3" y="147"/>
                    </a:lnTo>
                    <a:lnTo>
                      <a:pt x="2" y="142"/>
                    </a:lnTo>
                    <a:lnTo>
                      <a:pt x="1" y="137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4"/>
                    </a:lnTo>
                    <a:lnTo>
                      <a:pt x="1" y="99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4" name="Freeform 990"/>
              <p:cNvSpPr>
                <a:spLocks/>
              </p:cNvSpPr>
              <p:nvPr/>
            </p:nvSpPr>
            <p:spPr bwMode="auto">
              <a:xfrm>
                <a:off x="3849688" y="5232400"/>
                <a:ext cx="176213" cy="44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2" y="1"/>
                  </a:cxn>
                  <a:cxn ang="0">
                    <a:pos x="108" y="4"/>
                  </a:cxn>
                  <a:cxn ang="0">
                    <a:pos x="110" y="9"/>
                  </a:cxn>
                  <a:cxn ang="0">
                    <a:pos x="111" y="14"/>
                  </a:cxn>
                  <a:cxn ang="0">
                    <a:pos x="110" y="19"/>
                  </a:cxn>
                  <a:cxn ang="0">
                    <a:pos x="108" y="23"/>
                  </a:cxn>
                  <a:cxn ang="0">
                    <a:pos x="102" y="27"/>
                  </a:cxn>
                  <a:cxn ang="0">
                    <a:pos x="98" y="28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1" h="28">
                    <a:moveTo>
                      <a:pt x="0" y="0"/>
                    </a:moveTo>
                    <a:lnTo>
                      <a:pt x="98" y="0"/>
                    </a:lnTo>
                    <a:lnTo>
                      <a:pt x="102" y="1"/>
                    </a:lnTo>
                    <a:lnTo>
                      <a:pt x="108" y="4"/>
                    </a:lnTo>
                    <a:lnTo>
                      <a:pt x="110" y="9"/>
                    </a:lnTo>
                    <a:lnTo>
                      <a:pt x="111" y="14"/>
                    </a:lnTo>
                    <a:lnTo>
                      <a:pt x="110" y="19"/>
                    </a:lnTo>
                    <a:lnTo>
                      <a:pt x="108" y="23"/>
                    </a:lnTo>
                    <a:lnTo>
                      <a:pt x="102" y="27"/>
                    </a:lnTo>
                    <a:lnTo>
                      <a:pt x="98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5" name="Freeform 991"/>
              <p:cNvSpPr>
                <a:spLocks/>
              </p:cNvSpPr>
              <p:nvPr/>
            </p:nvSpPr>
            <p:spPr bwMode="auto">
              <a:xfrm>
                <a:off x="5232400" y="5240338"/>
                <a:ext cx="269875" cy="49213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2"/>
                  </a:cxn>
                  <a:cxn ang="0">
                    <a:pos x="30" y="2"/>
                  </a:cxn>
                  <a:cxn ang="0">
                    <a:pos x="40" y="2"/>
                  </a:cxn>
                  <a:cxn ang="0">
                    <a:pos x="48" y="2"/>
                  </a:cxn>
                  <a:cxn ang="0">
                    <a:pos x="55" y="2"/>
                  </a:cxn>
                  <a:cxn ang="0">
                    <a:pos x="64" y="2"/>
                  </a:cxn>
                  <a:cxn ang="0">
                    <a:pos x="74" y="2"/>
                  </a:cxn>
                  <a:cxn ang="0">
                    <a:pos x="81" y="2"/>
                  </a:cxn>
                  <a:cxn ang="0">
                    <a:pos x="87" y="2"/>
                  </a:cxn>
                  <a:cxn ang="0">
                    <a:pos x="94" y="2"/>
                  </a:cxn>
                  <a:cxn ang="0">
                    <a:pos x="100" y="2"/>
                  </a:cxn>
                  <a:cxn ang="0">
                    <a:pos x="106" y="2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7" y="2"/>
                  </a:cxn>
                  <a:cxn ang="0">
                    <a:pos x="145" y="2"/>
                  </a:cxn>
                  <a:cxn ang="0">
                    <a:pos x="152" y="2"/>
                  </a:cxn>
                  <a:cxn ang="0">
                    <a:pos x="159" y="0"/>
                  </a:cxn>
                  <a:cxn ang="0">
                    <a:pos x="167" y="7"/>
                  </a:cxn>
                  <a:cxn ang="0">
                    <a:pos x="170" y="18"/>
                  </a:cxn>
                  <a:cxn ang="0">
                    <a:pos x="166" y="25"/>
                  </a:cxn>
                  <a:cxn ang="0">
                    <a:pos x="162" y="27"/>
                  </a:cxn>
                  <a:cxn ang="0">
                    <a:pos x="157" y="27"/>
                  </a:cxn>
                  <a:cxn ang="0">
                    <a:pos x="150" y="26"/>
                  </a:cxn>
                  <a:cxn ang="0">
                    <a:pos x="142" y="26"/>
                  </a:cxn>
                  <a:cxn ang="0">
                    <a:pos x="132" y="26"/>
                  </a:cxn>
                  <a:cxn ang="0">
                    <a:pos x="121" y="27"/>
                  </a:cxn>
                  <a:cxn ang="0">
                    <a:pos x="110" y="27"/>
                  </a:cxn>
                  <a:cxn ang="0">
                    <a:pos x="101" y="27"/>
                  </a:cxn>
                  <a:cxn ang="0">
                    <a:pos x="94" y="27"/>
                  </a:cxn>
                  <a:cxn ang="0">
                    <a:pos x="85" y="27"/>
                  </a:cxn>
                  <a:cxn ang="0">
                    <a:pos x="76" y="28"/>
                  </a:cxn>
                  <a:cxn ang="0">
                    <a:pos x="68" y="28"/>
                  </a:cxn>
                  <a:cxn ang="0">
                    <a:pos x="59" y="28"/>
                  </a:cxn>
                  <a:cxn ang="0">
                    <a:pos x="48" y="28"/>
                  </a:cxn>
                  <a:cxn ang="0">
                    <a:pos x="38" y="28"/>
                  </a:cxn>
                  <a:cxn ang="0">
                    <a:pos x="29" y="30"/>
                  </a:cxn>
                  <a:cxn ang="0">
                    <a:pos x="22" y="30"/>
                  </a:cxn>
                  <a:cxn ang="0">
                    <a:pos x="16" y="30"/>
                  </a:cxn>
                  <a:cxn ang="0">
                    <a:pos x="10" y="30"/>
                  </a:cxn>
                  <a:cxn ang="0">
                    <a:pos x="6" y="27"/>
                  </a:cxn>
                  <a:cxn ang="0">
                    <a:pos x="1" y="21"/>
                  </a:cxn>
                  <a:cxn ang="0">
                    <a:pos x="1" y="11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5" y="2"/>
                  </a:cxn>
                </a:cxnLst>
                <a:rect l="0" t="0" r="r" b="b"/>
                <a:pathLst>
                  <a:path w="170" h="31">
                    <a:moveTo>
                      <a:pt x="15" y="2"/>
                    </a:moveTo>
                    <a:lnTo>
                      <a:pt x="16" y="2"/>
                    </a:lnTo>
                    <a:lnTo>
                      <a:pt x="20" y="2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8" y="2"/>
                    </a:lnTo>
                    <a:lnTo>
                      <a:pt x="64" y="2"/>
                    </a:lnTo>
                    <a:lnTo>
                      <a:pt x="71" y="2"/>
                    </a:lnTo>
                    <a:lnTo>
                      <a:pt x="74" y="2"/>
                    </a:lnTo>
                    <a:lnTo>
                      <a:pt x="77" y="2"/>
                    </a:lnTo>
                    <a:lnTo>
                      <a:pt x="81" y="2"/>
                    </a:lnTo>
                    <a:lnTo>
                      <a:pt x="84" y="2"/>
                    </a:lnTo>
                    <a:lnTo>
                      <a:pt x="87" y="2"/>
                    </a:lnTo>
                    <a:lnTo>
                      <a:pt x="91" y="2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0" y="2"/>
                    </a:lnTo>
                    <a:lnTo>
                      <a:pt x="115" y="2"/>
                    </a:lnTo>
                    <a:lnTo>
                      <a:pt x="121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7" y="2"/>
                    </a:lnTo>
                    <a:lnTo>
                      <a:pt x="141" y="2"/>
                    </a:lnTo>
                    <a:lnTo>
                      <a:pt x="145" y="2"/>
                    </a:lnTo>
                    <a:lnTo>
                      <a:pt x="148" y="2"/>
                    </a:lnTo>
                    <a:lnTo>
                      <a:pt x="152" y="2"/>
                    </a:lnTo>
                    <a:lnTo>
                      <a:pt x="155" y="2"/>
                    </a:lnTo>
                    <a:lnTo>
                      <a:pt x="159" y="0"/>
                    </a:lnTo>
                    <a:lnTo>
                      <a:pt x="164" y="3"/>
                    </a:lnTo>
                    <a:lnTo>
                      <a:pt x="167" y="7"/>
                    </a:lnTo>
                    <a:lnTo>
                      <a:pt x="170" y="13"/>
                    </a:lnTo>
                    <a:lnTo>
                      <a:pt x="170" y="18"/>
                    </a:lnTo>
                    <a:lnTo>
                      <a:pt x="168" y="24"/>
                    </a:lnTo>
                    <a:lnTo>
                      <a:pt x="166" y="25"/>
                    </a:lnTo>
                    <a:lnTo>
                      <a:pt x="165" y="26"/>
                    </a:lnTo>
                    <a:lnTo>
                      <a:pt x="162" y="27"/>
                    </a:lnTo>
                    <a:lnTo>
                      <a:pt x="159" y="27"/>
                    </a:lnTo>
                    <a:lnTo>
                      <a:pt x="157" y="27"/>
                    </a:lnTo>
                    <a:lnTo>
                      <a:pt x="153" y="27"/>
                    </a:lnTo>
                    <a:lnTo>
                      <a:pt x="150" y="26"/>
                    </a:lnTo>
                    <a:lnTo>
                      <a:pt x="147" y="26"/>
                    </a:lnTo>
                    <a:lnTo>
                      <a:pt x="142" y="26"/>
                    </a:lnTo>
                    <a:lnTo>
                      <a:pt x="138" y="26"/>
                    </a:lnTo>
                    <a:lnTo>
                      <a:pt x="132" y="26"/>
                    </a:lnTo>
                    <a:lnTo>
                      <a:pt x="128" y="27"/>
                    </a:lnTo>
                    <a:lnTo>
                      <a:pt x="121" y="27"/>
                    </a:lnTo>
                    <a:lnTo>
                      <a:pt x="115" y="27"/>
                    </a:lnTo>
                    <a:lnTo>
                      <a:pt x="110" y="27"/>
                    </a:lnTo>
                    <a:lnTo>
                      <a:pt x="104" y="27"/>
                    </a:lnTo>
                    <a:lnTo>
                      <a:pt x="101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7"/>
                    </a:lnTo>
                    <a:lnTo>
                      <a:pt x="85" y="27"/>
                    </a:lnTo>
                    <a:lnTo>
                      <a:pt x="80" y="28"/>
                    </a:lnTo>
                    <a:lnTo>
                      <a:pt x="76" y="28"/>
                    </a:lnTo>
                    <a:lnTo>
                      <a:pt x="73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59" y="28"/>
                    </a:lnTo>
                    <a:lnTo>
                      <a:pt x="55" y="28"/>
                    </a:lnTo>
                    <a:lnTo>
                      <a:pt x="48" y="28"/>
                    </a:lnTo>
                    <a:lnTo>
                      <a:pt x="43" y="28"/>
                    </a:lnTo>
                    <a:lnTo>
                      <a:pt x="38" y="28"/>
                    </a:lnTo>
                    <a:lnTo>
                      <a:pt x="34" y="30"/>
                    </a:lnTo>
                    <a:lnTo>
                      <a:pt x="29" y="30"/>
                    </a:lnTo>
                    <a:lnTo>
                      <a:pt x="26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5" y="31"/>
                    </a:lnTo>
                    <a:lnTo>
                      <a:pt x="10" y="30"/>
                    </a:lnTo>
                    <a:lnTo>
                      <a:pt x="8" y="28"/>
                    </a:lnTo>
                    <a:lnTo>
                      <a:pt x="6" y="27"/>
                    </a:lnTo>
                    <a:lnTo>
                      <a:pt x="3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6" name="Freeform 992"/>
              <p:cNvSpPr>
                <a:spLocks/>
              </p:cNvSpPr>
              <p:nvPr/>
            </p:nvSpPr>
            <p:spPr bwMode="auto">
              <a:xfrm>
                <a:off x="5233988" y="4841875"/>
                <a:ext cx="68263" cy="433388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28" y="259"/>
                  </a:cxn>
                  <a:cxn ang="0">
                    <a:pos x="27" y="265"/>
                  </a:cxn>
                  <a:cxn ang="0">
                    <a:pos x="24" y="269"/>
                  </a:cxn>
                  <a:cxn ang="0">
                    <a:pos x="18" y="270"/>
                  </a:cxn>
                  <a:cxn ang="0">
                    <a:pos x="14" y="273"/>
                  </a:cxn>
                  <a:cxn ang="0">
                    <a:pos x="8" y="270"/>
                  </a:cxn>
                  <a:cxn ang="0">
                    <a:pos x="5" y="268"/>
                  </a:cxn>
                  <a:cxn ang="0">
                    <a:pos x="2" y="266"/>
                  </a:cxn>
                  <a:cxn ang="0">
                    <a:pos x="1" y="264"/>
                  </a:cxn>
                  <a:cxn ang="0">
                    <a:pos x="0" y="260"/>
                  </a:cxn>
                  <a:cxn ang="0">
                    <a:pos x="1" y="258"/>
                  </a:cxn>
                  <a:cxn ang="0">
                    <a:pos x="16" y="14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8" y="5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5" y="2"/>
                  </a:cxn>
                  <a:cxn ang="0">
                    <a:pos x="39" y="4"/>
                  </a:cxn>
                  <a:cxn ang="0">
                    <a:pos x="40" y="6"/>
                  </a:cxn>
                  <a:cxn ang="0">
                    <a:pos x="42" y="8"/>
                  </a:cxn>
                  <a:cxn ang="0">
                    <a:pos x="43" y="12"/>
                  </a:cxn>
                  <a:cxn ang="0">
                    <a:pos x="43" y="15"/>
                  </a:cxn>
                  <a:cxn ang="0">
                    <a:pos x="43" y="15"/>
                  </a:cxn>
                </a:cxnLst>
                <a:rect l="0" t="0" r="r" b="b"/>
                <a:pathLst>
                  <a:path w="43" h="273">
                    <a:moveTo>
                      <a:pt x="43" y="15"/>
                    </a:moveTo>
                    <a:lnTo>
                      <a:pt x="28" y="259"/>
                    </a:lnTo>
                    <a:lnTo>
                      <a:pt x="27" y="265"/>
                    </a:lnTo>
                    <a:lnTo>
                      <a:pt x="24" y="269"/>
                    </a:lnTo>
                    <a:lnTo>
                      <a:pt x="18" y="270"/>
                    </a:lnTo>
                    <a:lnTo>
                      <a:pt x="14" y="273"/>
                    </a:lnTo>
                    <a:lnTo>
                      <a:pt x="8" y="270"/>
                    </a:lnTo>
                    <a:lnTo>
                      <a:pt x="5" y="268"/>
                    </a:lnTo>
                    <a:lnTo>
                      <a:pt x="2" y="266"/>
                    </a:lnTo>
                    <a:lnTo>
                      <a:pt x="1" y="264"/>
                    </a:lnTo>
                    <a:lnTo>
                      <a:pt x="0" y="260"/>
                    </a:lnTo>
                    <a:lnTo>
                      <a:pt x="1" y="258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20" y="3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2"/>
                    </a:lnTo>
                    <a:lnTo>
                      <a:pt x="39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3" y="15"/>
                    </a:lnTo>
                    <a:lnTo>
                      <a:pt x="4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7" name="Freeform 993"/>
              <p:cNvSpPr>
                <a:spLocks/>
              </p:cNvSpPr>
              <p:nvPr/>
            </p:nvSpPr>
            <p:spPr bwMode="auto">
              <a:xfrm>
                <a:off x="5360988" y="5043488"/>
                <a:ext cx="131763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7" y="10"/>
                  </a:cxn>
                  <a:cxn ang="0">
                    <a:pos x="80" y="14"/>
                  </a:cxn>
                  <a:cxn ang="0">
                    <a:pos x="83" y="18"/>
                  </a:cxn>
                  <a:cxn ang="0">
                    <a:pos x="83" y="24"/>
                  </a:cxn>
                  <a:cxn ang="0">
                    <a:pos x="81" y="28"/>
                  </a:cxn>
                  <a:cxn ang="0">
                    <a:pos x="78" y="31"/>
                  </a:cxn>
                  <a:cxn ang="0">
                    <a:pos x="76" y="33"/>
                  </a:cxn>
                  <a:cxn ang="0">
                    <a:pos x="74" y="35"/>
                  </a:cxn>
                  <a:cxn ang="0">
                    <a:pos x="71" y="36"/>
                  </a:cxn>
                  <a:cxn ang="0">
                    <a:pos x="68" y="36"/>
                  </a:cxn>
                  <a:cxn ang="0">
                    <a:pos x="12" y="29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6">
                    <a:moveTo>
                      <a:pt x="15" y="1"/>
                    </a:moveTo>
                    <a:lnTo>
                      <a:pt x="71" y="8"/>
                    </a:lnTo>
                    <a:lnTo>
                      <a:pt x="77" y="10"/>
                    </a:lnTo>
                    <a:lnTo>
                      <a:pt x="80" y="14"/>
                    </a:lnTo>
                    <a:lnTo>
                      <a:pt x="83" y="18"/>
                    </a:lnTo>
                    <a:lnTo>
                      <a:pt x="83" y="24"/>
                    </a:lnTo>
                    <a:lnTo>
                      <a:pt x="81" y="28"/>
                    </a:lnTo>
                    <a:lnTo>
                      <a:pt x="78" y="31"/>
                    </a:lnTo>
                    <a:lnTo>
                      <a:pt x="76" y="33"/>
                    </a:lnTo>
                    <a:lnTo>
                      <a:pt x="74" y="35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12" y="29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8" name="Freeform 994"/>
              <p:cNvSpPr>
                <a:spLocks/>
              </p:cNvSpPr>
              <p:nvPr/>
            </p:nvSpPr>
            <p:spPr bwMode="auto">
              <a:xfrm>
                <a:off x="4629150" y="4205288"/>
                <a:ext cx="541338" cy="471488"/>
              </a:xfrm>
              <a:custGeom>
                <a:avLst/>
                <a:gdLst/>
                <a:ahLst/>
                <a:cxnLst>
                  <a:cxn ang="0">
                    <a:pos x="11" y="78"/>
                  </a:cxn>
                  <a:cxn ang="0">
                    <a:pos x="27" y="56"/>
                  </a:cxn>
                  <a:cxn ang="0">
                    <a:pos x="46" y="38"/>
                  </a:cxn>
                  <a:cxn ang="0">
                    <a:pos x="68" y="24"/>
                  </a:cxn>
                  <a:cxn ang="0">
                    <a:pos x="93" y="14"/>
                  </a:cxn>
                  <a:cxn ang="0">
                    <a:pos x="119" y="5"/>
                  </a:cxn>
                  <a:cxn ang="0">
                    <a:pos x="146" y="2"/>
                  </a:cxn>
                  <a:cxn ang="0">
                    <a:pos x="173" y="0"/>
                  </a:cxn>
                  <a:cxn ang="0">
                    <a:pos x="201" y="3"/>
                  </a:cxn>
                  <a:cxn ang="0">
                    <a:pos x="228" y="9"/>
                  </a:cxn>
                  <a:cxn ang="0">
                    <a:pos x="252" y="18"/>
                  </a:cxn>
                  <a:cxn ang="0">
                    <a:pos x="276" y="33"/>
                  </a:cxn>
                  <a:cxn ang="0">
                    <a:pos x="297" y="51"/>
                  </a:cxn>
                  <a:cxn ang="0">
                    <a:pos x="314" y="71"/>
                  </a:cxn>
                  <a:cxn ang="0">
                    <a:pos x="326" y="93"/>
                  </a:cxn>
                  <a:cxn ang="0">
                    <a:pos x="332" y="110"/>
                  </a:cxn>
                  <a:cxn ang="0">
                    <a:pos x="337" y="128"/>
                  </a:cxn>
                  <a:cxn ang="0">
                    <a:pos x="340" y="145"/>
                  </a:cxn>
                  <a:cxn ang="0">
                    <a:pos x="341" y="164"/>
                  </a:cxn>
                  <a:cxn ang="0">
                    <a:pos x="341" y="182"/>
                  </a:cxn>
                  <a:cxn ang="0">
                    <a:pos x="340" y="202"/>
                  </a:cxn>
                  <a:cxn ang="0">
                    <a:pos x="339" y="221"/>
                  </a:cxn>
                  <a:cxn ang="0">
                    <a:pos x="337" y="241"/>
                  </a:cxn>
                  <a:cxn ang="0">
                    <a:pos x="337" y="263"/>
                  </a:cxn>
                  <a:cxn ang="0">
                    <a:pos x="337" y="285"/>
                  </a:cxn>
                  <a:cxn ang="0">
                    <a:pos x="317" y="296"/>
                  </a:cxn>
                  <a:cxn ang="0">
                    <a:pos x="308" y="276"/>
                  </a:cxn>
                  <a:cxn ang="0">
                    <a:pos x="308" y="256"/>
                  </a:cxn>
                  <a:cxn ang="0">
                    <a:pos x="309" y="238"/>
                  </a:cxn>
                  <a:cxn ang="0">
                    <a:pos x="312" y="219"/>
                  </a:cxn>
                  <a:cxn ang="0">
                    <a:pos x="313" y="201"/>
                  </a:cxn>
                  <a:cxn ang="0">
                    <a:pos x="314" y="184"/>
                  </a:cxn>
                  <a:cxn ang="0">
                    <a:pos x="315" y="167"/>
                  </a:cxn>
                  <a:cxn ang="0">
                    <a:pos x="314" y="151"/>
                  </a:cxn>
                  <a:cxn ang="0">
                    <a:pos x="310" y="134"/>
                  </a:cxn>
                  <a:cxn ang="0">
                    <a:pos x="304" y="110"/>
                  </a:cxn>
                  <a:cxn ang="0">
                    <a:pos x="287" y="81"/>
                  </a:cxn>
                  <a:cxn ang="0">
                    <a:pos x="267" y="61"/>
                  </a:cxn>
                  <a:cxn ang="0">
                    <a:pos x="248" y="49"/>
                  </a:cxn>
                  <a:cxn ang="0">
                    <a:pos x="226" y="38"/>
                  </a:cxn>
                  <a:cxn ang="0">
                    <a:pos x="205" y="32"/>
                  </a:cxn>
                  <a:cxn ang="0">
                    <a:pos x="182" y="28"/>
                  </a:cxn>
                  <a:cxn ang="0">
                    <a:pos x="159" y="28"/>
                  </a:cxn>
                  <a:cxn ang="0">
                    <a:pos x="136" y="30"/>
                  </a:cxn>
                  <a:cxn ang="0">
                    <a:pos x="113" y="34"/>
                  </a:cxn>
                  <a:cxn ang="0">
                    <a:pos x="91" y="43"/>
                  </a:cxn>
                  <a:cxn ang="0">
                    <a:pos x="73" y="54"/>
                  </a:cxn>
                  <a:cxn ang="0">
                    <a:pos x="55" y="67"/>
                  </a:cxn>
                  <a:cxn ang="0">
                    <a:pos x="40" y="83"/>
                  </a:cxn>
                  <a:cxn ang="0">
                    <a:pos x="30" y="102"/>
                  </a:cxn>
                  <a:cxn ang="0">
                    <a:pos x="10" y="116"/>
                  </a:cxn>
                  <a:cxn ang="0">
                    <a:pos x="2" y="98"/>
                  </a:cxn>
                </a:cxnLst>
                <a:rect l="0" t="0" r="r" b="b"/>
                <a:pathLst>
                  <a:path w="341" h="297">
                    <a:moveTo>
                      <a:pt x="2" y="98"/>
                    </a:moveTo>
                    <a:lnTo>
                      <a:pt x="3" y="92"/>
                    </a:lnTo>
                    <a:lnTo>
                      <a:pt x="7" y="87"/>
                    </a:lnTo>
                    <a:lnTo>
                      <a:pt x="9" y="82"/>
                    </a:lnTo>
                    <a:lnTo>
                      <a:pt x="11" y="78"/>
                    </a:lnTo>
                    <a:lnTo>
                      <a:pt x="14" y="73"/>
                    </a:lnTo>
                    <a:lnTo>
                      <a:pt x="17" y="69"/>
                    </a:lnTo>
                    <a:lnTo>
                      <a:pt x="20" y="64"/>
                    </a:lnTo>
                    <a:lnTo>
                      <a:pt x="24" y="61"/>
                    </a:lnTo>
                    <a:lnTo>
                      <a:pt x="27" y="56"/>
                    </a:lnTo>
                    <a:lnTo>
                      <a:pt x="30" y="53"/>
                    </a:lnTo>
                    <a:lnTo>
                      <a:pt x="34" y="50"/>
                    </a:lnTo>
                    <a:lnTo>
                      <a:pt x="38" y="46"/>
                    </a:lnTo>
                    <a:lnTo>
                      <a:pt x="42" y="43"/>
                    </a:lnTo>
                    <a:lnTo>
                      <a:pt x="46" y="38"/>
                    </a:lnTo>
                    <a:lnTo>
                      <a:pt x="51" y="36"/>
                    </a:lnTo>
                    <a:lnTo>
                      <a:pt x="55" y="33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68" y="24"/>
                    </a:lnTo>
                    <a:lnTo>
                      <a:pt x="73" y="23"/>
                    </a:lnTo>
                    <a:lnTo>
                      <a:pt x="77" y="19"/>
                    </a:lnTo>
                    <a:lnTo>
                      <a:pt x="83" y="17"/>
                    </a:lnTo>
                    <a:lnTo>
                      <a:pt x="87" y="15"/>
                    </a:lnTo>
                    <a:lnTo>
                      <a:pt x="93" y="14"/>
                    </a:lnTo>
                    <a:lnTo>
                      <a:pt x="98" y="12"/>
                    </a:lnTo>
                    <a:lnTo>
                      <a:pt x="103" y="9"/>
                    </a:lnTo>
                    <a:lnTo>
                      <a:pt x="109" y="8"/>
                    </a:lnTo>
                    <a:lnTo>
                      <a:pt x="113" y="7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6" y="4"/>
                    </a:lnTo>
                    <a:lnTo>
                      <a:pt x="141" y="3"/>
                    </a:lnTo>
                    <a:lnTo>
                      <a:pt x="146" y="2"/>
                    </a:lnTo>
                    <a:lnTo>
                      <a:pt x="151" y="0"/>
                    </a:lnTo>
                    <a:lnTo>
                      <a:pt x="157" y="0"/>
                    </a:lnTo>
                    <a:lnTo>
                      <a:pt x="163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4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1" y="3"/>
                    </a:lnTo>
                    <a:lnTo>
                      <a:pt x="206" y="4"/>
                    </a:lnTo>
                    <a:lnTo>
                      <a:pt x="212" y="5"/>
                    </a:lnTo>
                    <a:lnTo>
                      <a:pt x="216" y="6"/>
                    </a:lnTo>
                    <a:lnTo>
                      <a:pt x="223" y="8"/>
                    </a:lnTo>
                    <a:lnTo>
                      <a:pt x="228" y="9"/>
                    </a:lnTo>
                    <a:lnTo>
                      <a:pt x="232" y="10"/>
                    </a:lnTo>
                    <a:lnTo>
                      <a:pt x="238" y="13"/>
                    </a:lnTo>
                    <a:lnTo>
                      <a:pt x="243" y="15"/>
                    </a:lnTo>
                    <a:lnTo>
                      <a:pt x="248" y="16"/>
                    </a:lnTo>
                    <a:lnTo>
                      <a:pt x="252" y="18"/>
                    </a:lnTo>
                    <a:lnTo>
                      <a:pt x="257" y="21"/>
                    </a:lnTo>
                    <a:lnTo>
                      <a:pt x="262" y="24"/>
                    </a:lnTo>
                    <a:lnTo>
                      <a:pt x="267" y="26"/>
                    </a:lnTo>
                    <a:lnTo>
                      <a:pt x="271" y="30"/>
                    </a:lnTo>
                    <a:lnTo>
                      <a:pt x="276" y="33"/>
                    </a:lnTo>
                    <a:lnTo>
                      <a:pt x="280" y="36"/>
                    </a:lnTo>
                    <a:lnTo>
                      <a:pt x="285" y="38"/>
                    </a:lnTo>
                    <a:lnTo>
                      <a:pt x="288" y="43"/>
                    </a:lnTo>
                    <a:lnTo>
                      <a:pt x="293" y="46"/>
                    </a:lnTo>
                    <a:lnTo>
                      <a:pt x="297" y="51"/>
                    </a:lnTo>
                    <a:lnTo>
                      <a:pt x="303" y="55"/>
                    </a:lnTo>
                    <a:lnTo>
                      <a:pt x="307" y="62"/>
                    </a:lnTo>
                    <a:lnTo>
                      <a:pt x="309" y="65"/>
                    </a:lnTo>
                    <a:lnTo>
                      <a:pt x="312" y="68"/>
                    </a:lnTo>
                    <a:lnTo>
                      <a:pt x="314" y="71"/>
                    </a:lnTo>
                    <a:lnTo>
                      <a:pt x="317" y="74"/>
                    </a:lnTo>
                    <a:lnTo>
                      <a:pt x="321" y="81"/>
                    </a:lnTo>
                    <a:lnTo>
                      <a:pt x="324" y="87"/>
                    </a:lnTo>
                    <a:lnTo>
                      <a:pt x="325" y="90"/>
                    </a:lnTo>
                    <a:lnTo>
                      <a:pt x="326" y="93"/>
                    </a:lnTo>
                    <a:lnTo>
                      <a:pt x="328" y="98"/>
                    </a:lnTo>
                    <a:lnTo>
                      <a:pt x="330" y="101"/>
                    </a:lnTo>
                    <a:lnTo>
                      <a:pt x="331" y="103"/>
                    </a:lnTo>
                    <a:lnTo>
                      <a:pt x="332" y="107"/>
                    </a:lnTo>
                    <a:lnTo>
                      <a:pt x="332" y="110"/>
                    </a:lnTo>
                    <a:lnTo>
                      <a:pt x="333" y="114"/>
                    </a:lnTo>
                    <a:lnTo>
                      <a:pt x="334" y="118"/>
                    </a:lnTo>
                    <a:lnTo>
                      <a:pt x="335" y="121"/>
                    </a:lnTo>
                    <a:lnTo>
                      <a:pt x="336" y="125"/>
                    </a:lnTo>
                    <a:lnTo>
                      <a:pt x="337" y="128"/>
                    </a:lnTo>
                    <a:lnTo>
                      <a:pt x="337" y="131"/>
                    </a:lnTo>
                    <a:lnTo>
                      <a:pt x="339" y="135"/>
                    </a:lnTo>
                    <a:lnTo>
                      <a:pt x="339" y="138"/>
                    </a:lnTo>
                    <a:lnTo>
                      <a:pt x="340" y="142"/>
                    </a:lnTo>
                    <a:lnTo>
                      <a:pt x="340" y="145"/>
                    </a:lnTo>
                    <a:lnTo>
                      <a:pt x="340" y="149"/>
                    </a:lnTo>
                    <a:lnTo>
                      <a:pt x="341" y="153"/>
                    </a:lnTo>
                    <a:lnTo>
                      <a:pt x="341" y="157"/>
                    </a:lnTo>
                    <a:lnTo>
                      <a:pt x="341" y="161"/>
                    </a:lnTo>
                    <a:lnTo>
                      <a:pt x="341" y="164"/>
                    </a:lnTo>
                    <a:lnTo>
                      <a:pt x="341" y="167"/>
                    </a:lnTo>
                    <a:lnTo>
                      <a:pt x="341" y="171"/>
                    </a:lnTo>
                    <a:lnTo>
                      <a:pt x="341" y="175"/>
                    </a:lnTo>
                    <a:lnTo>
                      <a:pt x="341" y="179"/>
                    </a:lnTo>
                    <a:lnTo>
                      <a:pt x="341" y="182"/>
                    </a:lnTo>
                    <a:lnTo>
                      <a:pt x="341" y="186"/>
                    </a:lnTo>
                    <a:lnTo>
                      <a:pt x="340" y="190"/>
                    </a:lnTo>
                    <a:lnTo>
                      <a:pt x="340" y="194"/>
                    </a:lnTo>
                    <a:lnTo>
                      <a:pt x="340" y="198"/>
                    </a:lnTo>
                    <a:lnTo>
                      <a:pt x="340" y="202"/>
                    </a:lnTo>
                    <a:lnTo>
                      <a:pt x="340" y="205"/>
                    </a:lnTo>
                    <a:lnTo>
                      <a:pt x="340" y="210"/>
                    </a:lnTo>
                    <a:lnTo>
                      <a:pt x="340" y="213"/>
                    </a:lnTo>
                    <a:lnTo>
                      <a:pt x="340" y="218"/>
                    </a:lnTo>
                    <a:lnTo>
                      <a:pt x="339" y="221"/>
                    </a:lnTo>
                    <a:lnTo>
                      <a:pt x="339" y="226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7" y="238"/>
                    </a:lnTo>
                    <a:lnTo>
                      <a:pt x="337" y="241"/>
                    </a:lnTo>
                    <a:lnTo>
                      <a:pt x="337" y="246"/>
                    </a:lnTo>
                    <a:lnTo>
                      <a:pt x="337" y="250"/>
                    </a:lnTo>
                    <a:lnTo>
                      <a:pt x="337" y="254"/>
                    </a:lnTo>
                    <a:lnTo>
                      <a:pt x="337" y="258"/>
                    </a:lnTo>
                    <a:lnTo>
                      <a:pt x="337" y="263"/>
                    </a:lnTo>
                    <a:lnTo>
                      <a:pt x="337" y="267"/>
                    </a:lnTo>
                    <a:lnTo>
                      <a:pt x="337" y="272"/>
                    </a:lnTo>
                    <a:lnTo>
                      <a:pt x="337" y="276"/>
                    </a:lnTo>
                    <a:lnTo>
                      <a:pt x="337" y="279"/>
                    </a:lnTo>
                    <a:lnTo>
                      <a:pt x="337" y="285"/>
                    </a:lnTo>
                    <a:lnTo>
                      <a:pt x="335" y="289"/>
                    </a:lnTo>
                    <a:lnTo>
                      <a:pt x="332" y="294"/>
                    </a:lnTo>
                    <a:lnTo>
                      <a:pt x="327" y="296"/>
                    </a:lnTo>
                    <a:lnTo>
                      <a:pt x="323" y="297"/>
                    </a:lnTo>
                    <a:lnTo>
                      <a:pt x="317" y="296"/>
                    </a:lnTo>
                    <a:lnTo>
                      <a:pt x="313" y="294"/>
                    </a:lnTo>
                    <a:lnTo>
                      <a:pt x="309" y="289"/>
                    </a:lnTo>
                    <a:lnTo>
                      <a:pt x="308" y="285"/>
                    </a:lnTo>
                    <a:lnTo>
                      <a:pt x="308" y="279"/>
                    </a:lnTo>
                    <a:lnTo>
                      <a:pt x="308" y="276"/>
                    </a:lnTo>
                    <a:lnTo>
                      <a:pt x="308" y="272"/>
                    </a:lnTo>
                    <a:lnTo>
                      <a:pt x="308" y="268"/>
                    </a:lnTo>
                    <a:lnTo>
                      <a:pt x="308" y="264"/>
                    </a:lnTo>
                    <a:lnTo>
                      <a:pt x="308" y="260"/>
                    </a:lnTo>
                    <a:lnTo>
                      <a:pt x="308" y="256"/>
                    </a:lnTo>
                    <a:lnTo>
                      <a:pt x="309" y="252"/>
                    </a:lnTo>
                    <a:lnTo>
                      <a:pt x="309" y="249"/>
                    </a:lnTo>
                    <a:lnTo>
                      <a:pt x="309" y="246"/>
                    </a:lnTo>
                    <a:lnTo>
                      <a:pt x="309" y="241"/>
                    </a:lnTo>
                    <a:lnTo>
                      <a:pt x="309" y="238"/>
                    </a:lnTo>
                    <a:lnTo>
                      <a:pt x="309" y="233"/>
                    </a:lnTo>
                    <a:lnTo>
                      <a:pt x="310" y="230"/>
                    </a:lnTo>
                    <a:lnTo>
                      <a:pt x="310" y="227"/>
                    </a:lnTo>
                    <a:lnTo>
                      <a:pt x="312" y="223"/>
                    </a:lnTo>
                    <a:lnTo>
                      <a:pt x="312" y="219"/>
                    </a:lnTo>
                    <a:lnTo>
                      <a:pt x="312" y="216"/>
                    </a:lnTo>
                    <a:lnTo>
                      <a:pt x="312" y="212"/>
                    </a:lnTo>
                    <a:lnTo>
                      <a:pt x="312" y="209"/>
                    </a:lnTo>
                    <a:lnTo>
                      <a:pt x="312" y="204"/>
                    </a:lnTo>
                    <a:lnTo>
                      <a:pt x="313" y="201"/>
                    </a:lnTo>
                    <a:lnTo>
                      <a:pt x="313" y="198"/>
                    </a:lnTo>
                    <a:lnTo>
                      <a:pt x="314" y="194"/>
                    </a:lnTo>
                    <a:lnTo>
                      <a:pt x="314" y="191"/>
                    </a:lnTo>
                    <a:lnTo>
                      <a:pt x="314" y="187"/>
                    </a:lnTo>
                    <a:lnTo>
                      <a:pt x="314" y="184"/>
                    </a:lnTo>
                    <a:lnTo>
                      <a:pt x="314" y="181"/>
                    </a:lnTo>
                    <a:lnTo>
                      <a:pt x="314" y="177"/>
                    </a:lnTo>
                    <a:lnTo>
                      <a:pt x="314" y="174"/>
                    </a:lnTo>
                    <a:lnTo>
                      <a:pt x="314" y="171"/>
                    </a:lnTo>
                    <a:lnTo>
                      <a:pt x="315" y="167"/>
                    </a:lnTo>
                    <a:lnTo>
                      <a:pt x="314" y="164"/>
                    </a:lnTo>
                    <a:lnTo>
                      <a:pt x="314" y="161"/>
                    </a:lnTo>
                    <a:lnTo>
                      <a:pt x="314" y="157"/>
                    </a:lnTo>
                    <a:lnTo>
                      <a:pt x="314" y="154"/>
                    </a:lnTo>
                    <a:lnTo>
                      <a:pt x="314" y="151"/>
                    </a:lnTo>
                    <a:lnTo>
                      <a:pt x="313" y="147"/>
                    </a:lnTo>
                    <a:lnTo>
                      <a:pt x="312" y="144"/>
                    </a:lnTo>
                    <a:lnTo>
                      <a:pt x="312" y="142"/>
                    </a:lnTo>
                    <a:lnTo>
                      <a:pt x="310" y="138"/>
                    </a:lnTo>
                    <a:lnTo>
                      <a:pt x="310" y="134"/>
                    </a:lnTo>
                    <a:lnTo>
                      <a:pt x="309" y="131"/>
                    </a:lnTo>
                    <a:lnTo>
                      <a:pt x="309" y="128"/>
                    </a:lnTo>
                    <a:lnTo>
                      <a:pt x="308" y="123"/>
                    </a:lnTo>
                    <a:lnTo>
                      <a:pt x="306" y="117"/>
                    </a:lnTo>
                    <a:lnTo>
                      <a:pt x="304" y="110"/>
                    </a:lnTo>
                    <a:lnTo>
                      <a:pt x="302" y="105"/>
                    </a:lnTo>
                    <a:lnTo>
                      <a:pt x="298" y="98"/>
                    </a:lnTo>
                    <a:lnTo>
                      <a:pt x="295" y="92"/>
                    </a:lnTo>
                    <a:lnTo>
                      <a:pt x="290" y="87"/>
                    </a:lnTo>
                    <a:lnTo>
                      <a:pt x="287" y="81"/>
                    </a:lnTo>
                    <a:lnTo>
                      <a:pt x="282" y="75"/>
                    </a:lnTo>
                    <a:lnTo>
                      <a:pt x="278" y="70"/>
                    </a:lnTo>
                    <a:lnTo>
                      <a:pt x="275" y="67"/>
                    </a:lnTo>
                    <a:lnTo>
                      <a:pt x="270" y="63"/>
                    </a:lnTo>
                    <a:lnTo>
                      <a:pt x="267" y="61"/>
                    </a:lnTo>
                    <a:lnTo>
                      <a:pt x="263" y="59"/>
                    </a:lnTo>
                    <a:lnTo>
                      <a:pt x="260" y="54"/>
                    </a:lnTo>
                    <a:lnTo>
                      <a:pt x="256" y="52"/>
                    </a:lnTo>
                    <a:lnTo>
                      <a:pt x="251" y="50"/>
                    </a:lnTo>
                    <a:lnTo>
                      <a:pt x="248" y="49"/>
                    </a:lnTo>
                    <a:lnTo>
                      <a:pt x="243" y="46"/>
                    </a:lnTo>
                    <a:lnTo>
                      <a:pt x="240" y="44"/>
                    </a:lnTo>
                    <a:lnTo>
                      <a:pt x="235" y="42"/>
                    </a:lnTo>
                    <a:lnTo>
                      <a:pt x="231" y="40"/>
                    </a:lnTo>
                    <a:lnTo>
                      <a:pt x="226" y="38"/>
                    </a:lnTo>
                    <a:lnTo>
                      <a:pt x="223" y="36"/>
                    </a:lnTo>
                    <a:lnTo>
                      <a:pt x="217" y="35"/>
                    </a:lnTo>
                    <a:lnTo>
                      <a:pt x="214" y="34"/>
                    </a:lnTo>
                    <a:lnTo>
                      <a:pt x="209" y="33"/>
                    </a:lnTo>
                    <a:lnTo>
                      <a:pt x="205" y="32"/>
                    </a:lnTo>
                    <a:lnTo>
                      <a:pt x="200" y="31"/>
                    </a:lnTo>
                    <a:lnTo>
                      <a:pt x="195" y="30"/>
                    </a:lnTo>
                    <a:lnTo>
                      <a:pt x="191" y="28"/>
                    </a:lnTo>
                    <a:lnTo>
                      <a:pt x="186" y="28"/>
                    </a:lnTo>
                    <a:lnTo>
                      <a:pt x="182" y="28"/>
                    </a:lnTo>
                    <a:lnTo>
                      <a:pt x="177" y="28"/>
                    </a:lnTo>
                    <a:lnTo>
                      <a:pt x="172" y="27"/>
                    </a:lnTo>
                    <a:lnTo>
                      <a:pt x="168" y="27"/>
                    </a:lnTo>
                    <a:lnTo>
                      <a:pt x="163" y="27"/>
                    </a:lnTo>
                    <a:lnTo>
                      <a:pt x="159" y="28"/>
                    </a:lnTo>
                    <a:lnTo>
                      <a:pt x="154" y="28"/>
                    </a:lnTo>
                    <a:lnTo>
                      <a:pt x="149" y="28"/>
                    </a:lnTo>
                    <a:lnTo>
                      <a:pt x="145" y="28"/>
                    </a:lnTo>
                    <a:lnTo>
                      <a:pt x="141" y="30"/>
                    </a:lnTo>
                    <a:lnTo>
                      <a:pt x="136" y="30"/>
                    </a:lnTo>
                    <a:lnTo>
                      <a:pt x="131" y="31"/>
                    </a:lnTo>
                    <a:lnTo>
                      <a:pt x="127" y="31"/>
                    </a:lnTo>
                    <a:lnTo>
                      <a:pt x="122" y="33"/>
                    </a:lnTo>
                    <a:lnTo>
                      <a:pt x="117" y="33"/>
                    </a:lnTo>
                    <a:lnTo>
                      <a:pt x="113" y="34"/>
                    </a:lnTo>
                    <a:lnTo>
                      <a:pt x="109" y="36"/>
                    </a:lnTo>
                    <a:lnTo>
                      <a:pt x="104" y="37"/>
                    </a:lnTo>
                    <a:lnTo>
                      <a:pt x="100" y="38"/>
                    </a:lnTo>
                    <a:lnTo>
                      <a:pt x="95" y="41"/>
                    </a:lnTo>
                    <a:lnTo>
                      <a:pt x="91" y="43"/>
                    </a:lnTo>
                    <a:lnTo>
                      <a:pt x="87" y="45"/>
                    </a:lnTo>
                    <a:lnTo>
                      <a:pt x="84" y="46"/>
                    </a:lnTo>
                    <a:lnTo>
                      <a:pt x="80" y="49"/>
                    </a:lnTo>
                    <a:lnTo>
                      <a:pt x="76" y="51"/>
                    </a:lnTo>
                    <a:lnTo>
                      <a:pt x="73" y="54"/>
                    </a:lnTo>
                    <a:lnTo>
                      <a:pt x="68" y="55"/>
                    </a:lnTo>
                    <a:lnTo>
                      <a:pt x="65" y="59"/>
                    </a:lnTo>
                    <a:lnTo>
                      <a:pt x="62" y="61"/>
                    </a:lnTo>
                    <a:lnTo>
                      <a:pt x="58" y="64"/>
                    </a:lnTo>
                    <a:lnTo>
                      <a:pt x="55" y="67"/>
                    </a:lnTo>
                    <a:lnTo>
                      <a:pt x="52" y="70"/>
                    </a:lnTo>
                    <a:lnTo>
                      <a:pt x="48" y="73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40" y="83"/>
                    </a:lnTo>
                    <a:lnTo>
                      <a:pt x="37" y="87"/>
                    </a:lnTo>
                    <a:lnTo>
                      <a:pt x="36" y="91"/>
                    </a:lnTo>
                    <a:lnTo>
                      <a:pt x="34" y="95"/>
                    </a:lnTo>
                    <a:lnTo>
                      <a:pt x="31" y="99"/>
                    </a:lnTo>
                    <a:lnTo>
                      <a:pt x="30" y="102"/>
                    </a:lnTo>
                    <a:lnTo>
                      <a:pt x="28" y="107"/>
                    </a:lnTo>
                    <a:lnTo>
                      <a:pt x="25" y="111"/>
                    </a:lnTo>
                    <a:lnTo>
                      <a:pt x="20" y="116"/>
                    </a:lnTo>
                    <a:lnTo>
                      <a:pt x="15" y="116"/>
                    </a:lnTo>
                    <a:lnTo>
                      <a:pt x="10" y="116"/>
                    </a:lnTo>
                    <a:lnTo>
                      <a:pt x="6" y="111"/>
                    </a:lnTo>
                    <a:lnTo>
                      <a:pt x="2" y="108"/>
                    </a:lnTo>
                    <a:lnTo>
                      <a:pt x="0" y="103"/>
                    </a:lnTo>
                    <a:lnTo>
                      <a:pt x="2" y="98"/>
                    </a:lnTo>
                    <a:lnTo>
                      <a:pt x="2" y="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9" name="Freeform 995"/>
              <p:cNvSpPr>
                <a:spLocks/>
              </p:cNvSpPr>
              <p:nvPr/>
            </p:nvSpPr>
            <p:spPr bwMode="auto">
              <a:xfrm>
                <a:off x="5118100" y="4625975"/>
                <a:ext cx="411163" cy="657225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37" y="7"/>
                  </a:cxn>
                  <a:cxn ang="0">
                    <a:pos x="53" y="3"/>
                  </a:cxn>
                  <a:cxn ang="0">
                    <a:pos x="69" y="1"/>
                  </a:cxn>
                  <a:cxn ang="0">
                    <a:pos x="84" y="0"/>
                  </a:cxn>
                  <a:cxn ang="0">
                    <a:pos x="99" y="0"/>
                  </a:cxn>
                  <a:cxn ang="0">
                    <a:pos x="115" y="2"/>
                  </a:cxn>
                  <a:cxn ang="0">
                    <a:pos x="130" y="4"/>
                  </a:cxn>
                  <a:cxn ang="0">
                    <a:pos x="145" y="8"/>
                  </a:cxn>
                  <a:cxn ang="0">
                    <a:pos x="158" y="13"/>
                  </a:cxn>
                  <a:cxn ang="0">
                    <a:pos x="172" y="20"/>
                  </a:cxn>
                  <a:cxn ang="0">
                    <a:pos x="184" y="28"/>
                  </a:cxn>
                  <a:cxn ang="0">
                    <a:pos x="204" y="45"/>
                  </a:cxn>
                  <a:cxn ang="0">
                    <a:pos x="217" y="60"/>
                  </a:cxn>
                  <a:cxn ang="0">
                    <a:pos x="227" y="74"/>
                  </a:cxn>
                  <a:cxn ang="0">
                    <a:pos x="236" y="92"/>
                  </a:cxn>
                  <a:cxn ang="0">
                    <a:pos x="243" y="112"/>
                  </a:cxn>
                  <a:cxn ang="0">
                    <a:pos x="249" y="132"/>
                  </a:cxn>
                  <a:cxn ang="0">
                    <a:pos x="254" y="152"/>
                  </a:cxn>
                  <a:cxn ang="0">
                    <a:pos x="256" y="172"/>
                  </a:cxn>
                  <a:cxn ang="0">
                    <a:pos x="257" y="192"/>
                  </a:cxn>
                  <a:cxn ang="0">
                    <a:pos x="258" y="214"/>
                  </a:cxn>
                  <a:cxn ang="0">
                    <a:pos x="258" y="234"/>
                  </a:cxn>
                  <a:cxn ang="0">
                    <a:pos x="257" y="255"/>
                  </a:cxn>
                  <a:cxn ang="0">
                    <a:pos x="256" y="277"/>
                  </a:cxn>
                  <a:cxn ang="0">
                    <a:pos x="254" y="297"/>
                  </a:cxn>
                  <a:cxn ang="0">
                    <a:pos x="254" y="319"/>
                  </a:cxn>
                  <a:cxn ang="0">
                    <a:pos x="252" y="340"/>
                  </a:cxn>
                  <a:cxn ang="0">
                    <a:pos x="252" y="363"/>
                  </a:cxn>
                  <a:cxn ang="0">
                    <a:pos x="255" y="385"/>
                  </a:cxn>
                  <a:cxn ang="0">
                    <a:pos x="257" y="409"/>
                  </a:cxn>
                  <a:cxn ang="0">
                    <a:pos x="230" y="403"/>
                  </a:cxn>
                  <a:cxn ang="0">
                    <a:pos x="227" y="381"/>
                  </a:cxn>
                  <a:cxn ang="0">
                    <a:pos x="227" y="359"/>
                  </a:cxn>
                  <a:cxn ang="0">
                    <a:pos x="227" y="338"/>
                  </a:cxn>
                  <a:cxn ang="0">
                    <a:pos x="228" y="318"/>
                  </a:cxn>
                  <a:cxn ang="0">
                    <a:pos x="228" y="297"/>
                  </a:cxn>
                  <a:cxn ang="0">
                    <a:pos x="230" y="277"/>
                  </a:cxn>
                  <a:cxn ang="0">
                    <a:pos x="231" y="256"/>
                  </a:cxn>
                  <a:cxn ang="0">
                    <a:pos x="232" y="236"/>
                  </a:cxn>
                  <a:cxn ang="0">
                    <a:pos x="232" y="217"/>
                  </a:cxn>
                  <a:cxn ang="0">
                    <a:pos x="232" y="197"/>
                  </a:cxn>
                  <a:cxn ang="0">
                    <a:pos x="230" y="178"/>
                  </a:cxn>
                  <a:cxn ang="0">
                    <a:pos x="228" y="158"/>
                  </a:cxn>
                  <a:cxn ang="0">
                    <a:pos x="223" y="139"/>
                  </a:cxn>
                  <a:cxn ang="0">
                    <a:pos x="217" y="120"/>
                  </a:cxn>
                  <a:cxn ang="0">
                    <a:pos x="209" y="101"/>
                  </a:cxn>
                  <a:cxn ang="0">
                    <a:pos x="200" y="85"/>
                  </a:cxn>
                  <a:cxn ang="0">
                    <a:pos x="189" y="69"/>
                  </a:cxn>
                  <a:cxn ang="0">
                    <a:pos x="169" y="52"/>
                  </a:cxn>
                  <a:cxn ang="0">
                    <a:pos x="147" y="40"/>
                  </a:cxn>
                  <a:cxn ang="0">
                    <a:pos x="124" y="32"/>
                  </a:cxn>
                  <a:cxn ang="0">
                    <a:pos x="110" y="30"/>
                  </a:cxn>
                  <a:cxn ang="0">
                    <a:pos x="98" y="29"/>
                  </a:cxn>
                  <a:cxn ang="0">
                    <a:pos x="84" y="28"/>
                  </a:cxn>
                  <a:cxn ang="0">
                    <a:pos x="72" y="29"/>
                  </a:cxn>
                  <a:cxn ang="0">
                    <a:pos x="59" y="30"/>
                  </a:cxn>
                  <a:cxn ang="0">
                    <a:pos x="45" y="33"/>
                  </a:cxn>
                  <a:cxn ang="0">
                    <a:pos x="32" y="37"/>
                  </a:cxn>
                  <a:cxn ang="0">
                    <a:pos x="19" y="42"/>
                  </a:cxn>
                  <a:cxn ang="0">
                    <a:pos x="8" y="41"/>
                  </a:cxn>
                  <a:cxn ang="0">
                    <a:pos x="1" y="22"/>
                  </a:cxn>
                  <a:cxn ang="0">
                    <a:pos x="10" y="15"/>
                  </a:cxn>
                </a:cxnLst>
                <a:rect l="0" t="0" r="r" b="b"/>
                <a:pathLst>
                  <a:path w="259" h="414">
                    <a:moveTo>
                      <a:pt x="10" y="15"/>
                    </a:moveTo>
                    <a:lnTo>
                      <a:pt x="14" y="13"/>
                    </a:lnTo>
                    <a:lnTo>
                      <a:pt x="17" y="12"/>
                    </a:lnTo>
                    <a:lnTo>
                      <a:pt x="22" y="11"/>
                    </a:lnTo>
                    <a:lnTo>
                      <a:pt x="25" y="10"/>
                    </a:lnTo>
                    <a:lnTo>
                      <a:pt x="29" y="8"/>
                    </a:lnTo>
                    <a:lnTo>
                      <a:pt x="33" y="8"/>
                    </a:lnTo>
                    <a:lnTo>
                      <a:pt x="37" y="7"/>
                    </a:lnTo>
                    <a:lnTo>
                      <a:pt x="41" y="5"/>
                    </a:lnTo>
                    <a:lnTo>
                      <a:pt x="45" y="4"/>
                    </a:lnTo>
                    <a:lnTo>
                      <a:pt x="48" y="4"/>
                    </a:lnTo>
                    <a:lnTo>
                      <a:pt x="53" y="3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1"/>
                    </a:lnTo>
                    <a:lnTo>
                      <a:pt x="73" y="1"/>
                    </a:lnTo>
                    <a:lnTo>
                      <a:pt x="76" y="1"/>
                    </a:lnTo>
                    <a:lnTo>
                      <a:pt x="80" y="0"/>
                    </a:lnTo>
                    <a:lnTo>
                      <a:pt x="84" y="0"/>
                    </a:lnTo>
                    <a:lnTo>
                      <a:pt x="88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3" y="1"/>
                    </a:lnTo>
                    <a:lnTo>
                      <a:pt x="107" y="1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18" y="2"/>
                    </a:lnTo>
                    <a:lnTo>
                      <a:pt x="121" y="3"/>
                    </a:lnTo>
                    <a:lnTo>
                      <a:pt x="126" y="4"/>
                    </a:lnTo>
                    <a:lnTo>
                      <a:pt x="130" y="4"/>
                    </a:lnTo>
                    <a:lnTo>
                      <a:pt x="134" y="5"/>
                    </a:lnTo>
                    <a:lnTo>
                      <a:pt x="137" y="7"/>
                    </a:lnTo>
                    <a:lnTo>
                      <a:pt x="140" y="8"/>
                    </a:lnTo>
                    <a:lnTo>
                      <a:pt x="145" y="8"/>
                    </a:lnTo>
                    <a:lnTo>
                      <a:pt x="148" y="10"/>
                    </a:lnTo>
                    <a:lnTo>
                      <a:pt x="152" y="10"/>
                    </a:lnTo>
                    <a:lnTo>
                      <a:pt x="155" y="12"/>
                    </a:lnTo>
                    <a:lnTo>
                      <a:pt x="158" y="13"/>
                    </a:lnTo>
                    <a:lnTo>
                      <a:pt x="162" y="15"/>
                    </a:lnTo>
                    <a:lnTo>
                      <a:pt x="165" y="17"/>
                    </a:lnTo>
                    <a:lnTo>
                      <a:pt x="168" y="19"/>
                    </a:lnTo>
                    <a:lnTo>
                      <a:pt x="172" y="20"/>
                    </a:lnTo>
                    <a:lnTo>
                      <a:pt x="175" y="22"/>
                    </a:lnTo>
                    <a:lnTo>
                      <a:pt x="177" y="23"/>
                    </a:lnTo>
                    <a:lnTo>
                      <a:pt x="182" y="26"/>
                    </a:lnTo>
                    <a:lnTo>
                      <a:pt x="184" y="28"/>
                    </a:lnTo>
                    <a:lnTo>
                      <a:pt x="187" y="30"/>
                    </a:lnTo>
                    <a:lnTo>
                      <a:pt x="193" y="35"/>
                    </a:lnTo>
                    <a:lnTo>
                      <a:pt x="199" y="40"/>
                    </a:lnTo>
                    <a:lnTo>
                      <a:pt x="204" y="45"/>
                    </a:lnTo>
                    <a:lnTo>
                      <a:pt x="210" y="51"/>
                    </a:lnTo>
                    <a:lnTo>
                      <a:pt x="212" y="54"/>
                    </a:lnTo>
                    <a:lnTo>
                      <a:pt x="214" y="57"/>
                    </a:lnTo>
                    <a:lnTo>
                      <a:pt x="217" y="60"/>
                    </a:lnTo>
                    <a:lnTo>
                      <a:pt x="220" y="64"/>
                    </a:lnTo>
                    <a:lnTo>
                      <a:pt x="222" y="67"/>
                    </a:lnTo>
                    <a:lnTo>
                      <a:pt x="224" y="70"/>
                    </a:lnTo>
                    <a:lnTo>
                      <a:pt x="227" y="74"/>
                    </a:lnTo>
                    <a:lnTo>
                      <a:pt x="229" y="78"/>
                    </a:lnTo>
                    <a:lnTo>
                      <a:pt x="231" y="83"/>
                    </a:lnTo>
                    <a:lnTo>
                      <a:pt x="233" y="87"/>
                    </a:lnTo>
                    <a:lnTo>
                      <a:pt x="236" y="92"/>
                    </a:lnTo>
                    <a:lnTo>
                      <a:pt x="238" y="97"/>
                    </a:lnTo>
                    <a:lnTo>
                      <a:pt x="240" y="102"/>
                    </a:lnTo>
                    <a:lnTo>
                      <a:pt x="242" y="106"/>
                    </a:lnTo>
                    <a:lnTo>
                      <a:pt x="243" y="112"/>
                    </a:lnTo>
                    <a:lnTo>
                      <a:pt x="246" y="117"/>
                    </a:lnTo>
                    <a:lnTo>
                      <a:pt x="247" y="122"/>
                    </a:lnTo>
                    <a:lnTo>
                      <a:pt x="248" y="126"/>
                    </a:lnTo>
                    <a:lnTo>
                      <a:pt x="249" y="132"/>
                    </a:lnTo>
                    <a:lnTo>
                      <a:pt x="251" y="136"/>
                    </a:lnTo>
                    <a:lnTo>
                      <a:pt x="251" y="142"/>
                    </a:lnTo>
                    <a:lnTo>
                      <a:pt x="252" y="147"/>
                    </a:lnTo>
                    <a:lnTo>
                      <a:pt x="254" y="152"/>
                    </a:lnTo>
                    <a:lnTo>
                      <a:pt x="255" y="158"/>
                    </a:lnTo>
                    <a:lnTo>
                      <a:pt x="255" y="162"/>
                    </a:lnTo>
                    <a:lnTo>
                      <a:pt x="256" y="168"/>
                    </a:lnTo>
                    <a:lnTo>
                      <a:pt x="256" y="172"/>
                    </a:lnTo>
                    <a:lnTo>
                      <a:pt x="257" y="178"/>
                    </a:lnTo>
                    <a:lnTo>
                      <a:pt x="257" y="182"/>
                    </a:lnTo>
                    <a:lnTo>
                      <a:pt x="257" y="188"/>
                    </a:lnTo>
                    <a:lnTo>
                      <a:pt x="257" y="192"/>
                    </a:lnTo>
                    <a:lnTo>
                      <a:pt x="258" y="198"/>
                    </a:lnTo>
                    <a:lnTo>
                      <a:pt x="258" y="203"/>
                    </a:lnTo>
                    <a:lnTo>
                      <a:pt x="258" y="208"/>
                    </a:lnTo>
                    <a:lnTo>
                      <a:pt x="258" y="214"/>
                    </a:lnTo>
                    <a:lnTo>
                      <a:pt x="258" y="218"/>
                    </a:lnTo>
                    <a:lnTo>
                      <a:pt x="258" y="224"/>
                    </a:lnTo>
                    <a:lnTo>
                      <a:pt x="258" y="229"/>
                    </a:lnTo>
                    <a:lnTo>
                      <a:pt x="258" y="234"/>
                    </a:lnTo>
                    <a:lnTo>
                      <a:pt x="258" y="240"/>
                    </a:lnTo>
                    <a:lnTo>
                      <a:pt x="257" y="245"/>
                    </a:lnTo>
                    <a:lnTo>
                      <a:pt x="257" y="251"/>
                    </a:lnTo>
                    <a:lnTo>
                      <a:pt x="257" y="255"/>
                    </a:lnTo>
                    <a:lnTo>
                      <a:pt x="257" y="261"/>
                    </a:lnTo>
                    <a:lnTo>
                      <a:pt x="256" y="266"/>
                    </a:lnTo>
                    <a:lnTo>
                      <a:pt x="256" y="271"/>
                    </a:lnTo>
                    <a:lnTo>
                      <a:pt x="256" y="277"/>
                    </a:lnTo>
                    <a:lnTo>
                      <a:pt x="256" y="282"/>
                    </a:lnTo>
                    <a:lnTo>
                      <a:pt x="255" y="287"/>
                    </a:lnTo>
                    <a:lnTo>
                      <a:pt x="255" y="292"/>
                    </a:lnTo>
                    <a:lnTo>
                      <a:pt x="254" y="297"/>
                    </a:lnTo>
                    <a:lnTo>
                      <a:pt x="254" y="303"/>
                    </a:lnTo>
                    <a:lnTo>
                      <a:pt x="254" y="308"/>
                    </a:lnTo>
                    <a:lnTo>
                      <a:pt x="254" y="313"/>
                    </a:lnTo>
                    <a:lnTo>
                      <a:pt x="254" y="319"/>
                    </a:lnTo>
                    <a:lnTo>
                      <a:pt x="254" y="325"/>
                    </a:lnTo>
                    <a:lnTo>
                      <a:pt x="252" y="330"/>
                    </a:lnTo>
                    <a:lnTo>
                      <a:pt x="252" y="335"/>
                    </a:lnTo>
                    <a:lnTo>
                      <a:pt x="252" y="340"/>
                    </a:lnTo>
                    <a:lnTo>
                      <a:pt x="252" y="346"/>
                    </a:lnTo>
                    <a:lnTo>
                      <a:pt x="252" y="352"/>
                    </a:lnTo>
                    <a:lnTo>
                      <a:pt x="252" y="357"/>
                    </a:lnTo>
                    <a:lnTo>
                      <a:pt x="252" y="363"/>
                    </a:lnTo>
                    <a:lnTo>
                      <a:pt x="254" y="368"/>
                    </a:lnTo>
                    <a:lnTo>
                      <a:pt x="254" y="374"/>
                    </a:lnTo>
                    <a:lnTo>
                      <a:pt x="254" y="380"/>
                    </a:lnTo>
                    <a:lnTo>
                      <a:pt x="255" y="385"/>
                    </a:lnTo>
                    <a:lnTo>
                      <a:pt x="255" y="391"/>
                    </a:lnTo>
                    <a:lnTo>
                      <a:pt x="255" y="396"/>
                    </a:lnTo>
                    <a:lnTo>
                      <a:pt x="256" y="402"/>
                    </a:lnTo>
                    <a:lnTo>
                      <a:pt x="257" y="409"/>
                    </a:lnTo>
                    <a:lnTo>
                      <a:pt x="259" y="414"/>
                    </a:lnTo>
                    <a:lnTo>
                      <a:pt x="231" y="414"/>
                    </a:lnTo>
                    <a:lnTo>
                      <a:pt x="230" y="409"/>
                    </a:lnTo>
                    <a:lnTo>
                      <a:pt x="230" y="403"/>
                    </a:lnTo>
                    <a:lnTo>
                      <a:pt x="229" y="398"/>
                    </a:lnTo>
                    <a:lnTo>
                      <a:pt x="228" y="392"/>
                    </a:lnTo>
                    <a:lnTo>
                      <a:pt x="228" y="386"/>
                    </a:lnTo>
                    <a:lnTo>
                      <a:pt x="227" y="381"/>
                    </a:lnTo>
                    <a:lnTo>
                      <a:pt x="227" y="375"/>
                    </a:lnTo>
                    <a:lnTo>
                      <a:pt x="227" y="369"/>
                    </a:lnTo>
                    <a:lnTo>
                      <a:pt x="227" y="364"/>
                    </a:lnTo>
                    <a:lnTo>
                      <a:pt x="227" y="359"/>
                    </a:lnTo>
                    <a:lnTo>
                      <a:pt x="227" y="354"/>
                    </a:lnTo>
                    <a:lnTo>
                      <a:pt x="227" y="348"/>
                    </a:lnTo>
                    <a:lnTo>
                      <a:pt x="227" y="344"/>
                    </a:lnTo>
                    <a:lnTo>
                      <a:pt x="227" y="338"/>
                    </a:lnTo>
                    <a:lnTo>
                      <a:pt x="227" y="333"/>
                    </a:lnTo>
                    <a:lnTo>
                      <a:pt x="228" y="328"/>
                    </a:lnTo>
                    <a:lnTo>
                      <a:pt x="228" y="322"/>
                    </a:lnTo>
                    <a:lnTo>
                      <a:pt x="228" y="318"/>
                    </a:lnTo>
                    <a:lnTo>
                      <a:pt x="228" y="312"/>
                    </a:lnTo>
                    <a:lnTo>
                      <a:pt x="228" y="307"/>
                    </a:lnTo>
                    <a:lnTo>
                      <a:pt x="228" y="302"/>
                    </a:lnTo>
                    <a:lnTo>
                      <a:pt x="228" y="297"/>
                    </a:lnTo>
                    <a:lnTo>
                      <a:pt x="229" y="291"/>
                    </a:lnTo>
                    <a:lnTo>
                      <a:pt x="229" y="287"/>
                    </a:lnTo>
                    <a:lnTo>
                      <a:pt x="229" y="282"/>
                    </a:lnTo>
                    <a:lnTo>
                      <a:pt x="230" y="277"/>
                    </a:lnTo>
                    <a:lnTo>
                      <a:pt x="230" y="271"/>
                    </a:lnTo>
                    <a:lnTo>
                      <a:pt x="230" y="266"/>
                    </a:lnTo>
                    <a:lnTo>
                      <a:pt x="230" y="262"/>
                    </a:lnTo>
                    <a:lnTo>
                      <a:pt x="231" y="256"/>
                    </a:lnTo>
                    <a:lnTo>
                      <a:pt x="231" y="252"/>
                    </a:lnTo>
                    <a:lnTo>
                      <a:pt x="232" y="247"/>
                    </a:lnTo>
                    <a:lnTo>
                      <a:pt x="232" y="242"/>
                    </a:lnTo>
                    <a:lnTo>
                      <a:pt x="232" y="236"/>
                    </a:lnTo>
                    <a:lnTo>
                      <a:pt x="232" y="232"/>
                    </a:lnTo>
                    <a:lnTo>
                      <a:pt x="232" y="227"/>
                    </a:lnTo>
                    <a:lnTo>
                      <a:pt x="232" y="222"/>
                    </a:lnTo>
                    <a:lnTo>
                      <a:pt x="232" y="217"/>
                    </a:lnTo>
                    <a:lnTo>
                      <a:pt x="232" y="212"/>
                    </a:lnTo>
                    <a:lnTo>
                      <a:pt x="232" y="207"/>
                    </a:lnTo>
                    <a:lnTo>
                      <a:pt x="232" y="201"/>
                    </a:lnTo>
                    <a:lnTo>
                      <a:pt x="232" y="197"/>
                    </a:lnTo>
                    <a:lnTo>
                      <a:pt x="231" y="192"/>
                    </a:lnTo>
                    <a:lnTo>
                      <a:pt x="231" y="188"/>
                    </a:lnTo>
                    <a:lnTo>
                      <a:pt x="231" y="182"/>
                    </a:lnTo>
                    <a:lnTo>
                      <a:pt x="230" y="178"/>
                    </a:lnTo>
                    <a:lnTo>
                      <a:pt x="230" y="173"/>
                    </a:lnTo>
                    <a:lnTo>
                      <a:pt x="230" y="169"/>
                    </a:lnTo>
                    <a:lnTo>
                      <a:pt x="229" y="163"/>
                    </a:lnTo>
                    <a:lnTo>
                      <a:pt x="228" y="158"/>
                    </a:lnTo>
                    <a:lnTo>
                      <a:pt x="227" y="153"/>
                    </a:lnTo>
                    <a:lnTo>
                      <a:pt x="225" y="149"/>
                    </a:lnTo>
                    <a:lnTo>
                      <a:pt x="224" y="143"/>
                    </a:lnTo>
                    <a:lnTo>
                      <a:pt x="223" y="139"/>
                    </a:lnTo>
                    <a:lnTo>
                      <a:pt x="222" y="134"/>
                    </a:lnTo>
                    <a:lnTo>
                      <a:pt x="221" y="130"/>
                    </a:lnTo>
                    <a:lnTo>
                      <a:pt x="218" y="124"/>
                    </a:lnTo>
                    <a:lnTo>
                      <a:pt x="217" y="120"/>
                    </a:lnTo>
                    <a:lnTo>
                      <a:pt x="214" y="115"/>
                    </a:lnTo>
                    <a:lnTo>
                      <a:pt x="213" y="111"/>
                    </a:lnTo>
                    <a:lnTo>
                      <a:pt x="211" y="105"/>
                    </a:lnTo>
                    <a:lnTo>
                      <a:pt x="209" y="101"/>
                    </a:lnTo>
                    <a:lnTo>
                      <a:pt x="206" y="96"/>
                    </a:lnTo>
                    <a:lnTo>
                      <a:pt x="204" y="92"/>
                    </a:lnTo>
                    <a:lnTo>
                      <a:pt x="202" y="88"/>
                    </a:lnTo>
                    <a:lnTo>
                      <a:pt x="200" y="85"/>
                    </a:lnTo>
                    <a:lnTo>
                      <a:pt x="197" y="82"/>
                    </a:lnTo>
                    <a:lnTo>
                      <a:pt x="196" y="79"/>
                    </a:lnTo>
                    <a:lnTo>
                      <a:pt x="192" y="74"/>
                    </a:lnTo>
                    <a:lnTo>
                      <a:pt x="189" y="69"/>
                    </a:lnTo>
                    <a:lnTo>
                      <a:pt x="184" y="64"/>
                    </a:lnTo>
                    <a:lnTo>
                      <a:pt x="178" y="60"/>
                    </a:lnTo>
                    <a:lnTo>
                      <a:pt x="174" y="56"/>
                    </a:lnTo>
                    <a:lnTo>
                      <a:pt x="169" y="52"/>
                    </a:lnTo>
                    <a:lnTo>
                      <a:pt x="164" y="48"/>
                    </a:lnTo>
                    <a:lnTo>
                      <a:pt x="158" y="45"/>
                    </a:lnTo>
                    <a:lnTo>
                      <a:pt x="153" y="42"/>
                    </a:lnTo>
                    <a:lnTo>
                      <a:pt x="147" y="40"/>
                    </a:lnTo>
                    <a:lnTo>
                      <a:pt x="140" y="37"/>
                    </a:lnTo>
                    <a:lnTo>
                      <a:pt x="135" y="35"/>
                    </a:lnTo>
                    <a:lnTo>
                      <a:pt x="129" y="33"/>
                    </a:lnTo>
                    <a:lnTo>
                      <a:pt x="124" y="32"/>
                    </a:lnTo>
                    <a:lnTo>
                      <a:pt x="120" y="31"/>
                    </a:lnTo>
                    <a:lnTo>
                      <a:pt x="117" y="30"/>
                    </a:lnTo>
                    <a:lnTo>
                      <a:pt x="113" y="30"/>
                    </a:lnTo>
                    <a:lnTo>
                      <a:pt x="110" y="30"/>
                    </a:lnTo>
                    <a:lnTo>
                      <a:pt x="107" y="29"/>
                    </a:lnTo>
                    <a:lnTo>
                      <a:pt x="104" y="29"/>
                    </a:lnTo>
                    <a:lnTo>
                      <a:pt x="100" y="29"/>
                    </a:lnTo>
                    <a:lnTo>
                      <a:pt x="98" y="29"/>
                    </a:lnTo>
                    <a:lnTo>
                      <a:pt x="94" y="28"/>
                    </a:lnTo>
                    <a:lnTo>
                      <a:pt x="91" y="28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4" y="29"/>
                    </a:lnTo>
                    <a:lnTo>
                      <a:pt x="72" y="29"/>
                    </a:lnTo>
                    <a:lnTo>
                      <a:pt x="69" y="29"/>
                    </a:lnTo>
                    <a:lnTo>
                      <a:pt x="64" y="29"/>
                    </a:lnTo>
                    <a:lnTo>
                      <a:pt x="61" y="30"/>
                    </a:lnTo>
                    <a:lnTo>
                      <a:pt x="59" y="30"/>
                    </a:lnTo>
                    <a:lnTo>
                      <a:pt x="55" y="31"/>
                    </a:lnTo>
                    <a:lnTo>
                      <a:pt x="52" y="32"/>
                    </a:lnTo>
                    <a:lnTo>
                      <a:pt x="48" y="32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38" y="35"/>
                    </a:lnTo>
                    <a:lnTo>
                      <a:pt x="35" y="36"/>
                    </a:lnTo>
                    <a:lnTo>
                      <a:pt x="32" y="37"/>
                    </a:lnTo>
                    <a:lnTo>
                      <a:pt x="28" y="38"/>
                    </a:lnTo>
                    <a:lnTo>
                      <a:pt x="25" y="39"/>
                    </a:lnTo>
                    <a:lnTo>
                      <a:pt x="22" y="40"/>
                    </a:lnTo>
                    <a:lnTo>
                      <a:pt x="19" y="42"/>
                    </a:lnTo>
                    <a:lnTo>
                      <a:pt x="16" y="42"/>
                    </a:lnTo>
                    <a:lnTo>
                      <a:pt x="13" y="42"/>
                    </a:lnTo>
                    <a:lnTo>
                      <a:pt x="9" y="41"/>
                    </a:lnTo>
                    <a:lnTo>
                      <a:pt x="8" y="41"/>
                    </a:lnTo>
                    <a:lnTo>
                      <a:pt x="4" y="38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4" y="18"/>
                    </a:lnTo>
                    <a:lnTo>
                      <a:pt x="7" y="15"/>
                    </a:lnTo>
                    <a:lnTo>
                      <a:pt x="10" y="15"/>
                    </a:ln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0" name="Freeform 996"/>
              <p:cNvSpPr>
                <a:spLocks/>
              </p:cNvSpPr>
              <p:nvPr/>
            </p:nvSpPr>
            <p:spPr bwMode="auto">
              <a:xfrm>
                <a:off x="3652838" y="5006975"/>
                <a:ext cx="203200" cy="215900"/>
              </a:xfrm>
              <a:custGeom>
                <a:avLst/>
                <a:gdLst/>
                <a:ahLst/>
                <a:cxnLst>
                  <a:cxn ang="0">
                    <a:pos x="102" y="28"/>
                  </a:cxn>
                  <a:cxn ang="0">
                    <a:pos x="91" y="28"/>
                  </a:cxn>
                  <a:cxn ang="0">
                    <a:pos x="81" y="29"/>
                  </a:cxn>
                  <a:cxn ang="0">
                    <a:pos x="69" y="30"/>
                  </a:cxn>
                  <a:cxn ang="0">
                    <a:pos x="59" y="34"/>
                  </a:cxn>
                  <a:cxn ang="0">
                    <a:pos x="49" y="41"/>
                  </a:cxn>
                  <a:cxn ang="0">
                    <a:pos x="41" y="48"/>
                  </a:cxn>
                  <a:cxn ang="0">
                    <a:pos x="30" y="63"/>
                  </a:cxn>
                  <a:cxn ang="0">
                    <a:pos x="28" y="77"/>
                  </a:cxn>
                  <a:cxn ang="0">
                    <a:pos x="30" y="88"/>
                  </a:cxn>
                  <a:cxn ang="0">
                    <a:pos x="40" y="100"/>
                  </a:cxn>
                  <a:cxn ang="0">
                    <a:pos x="55" y="107"/>
                  </a:cxn>
                  <a:cxn ang="0">
                    <a:pos x="72" y="109"/>
                  </a:cxn>
                  <a:cxn ang="0">
                    <a:pos x="82" y="108"/>
                  </a:cxn>
                  <a:cxn ang="0">
                    <a:pos x="96" y="106"/>
                  </a:cxn>
                  <a:cxn ang="0">
                    <a:pos x="113" y="100"/>
                  </a:cxn>
                  <a:cxn ang="0">
                    <a:pos x="125" y="108"/>
                  </a:cxn>
                  <a:cxn ang="0">
                    <a:pos x="124" y="123"/>
                  </a:cxn>
                  <a:cxn ang="0">
                    <a:pos x="111" y="131"/>
                  </a:cxn>
                  <a:cxn ang="0">
                    <a:pos x="98" y="134"/>
                  </a:cxn>
                  <a:cxn ang="0">
                    <a:pos x="85" y="136"/>
                  </a:cxn>
                  <a:cxn ang="0">
                    <a:pos x="70" y="136"/>
                  </a:cxn>
                  <a:cxn ang="0">
                    <a:pos x="57" y="135"/>
                  </a:cxn>
                  <a:cxn ang="0">
                    <a:pos x="45" y="132"/>
                  </a:cxn>
                  <a:cxn ang="0">
                    <a:pos x="32" y="127"/>
                  </a:cxn>
                  <a:cxn ang="0">
                    <a:pos x="22" y="121"/>
                  </a:cxn>
                  <a:cxn ang="0">
                    <a:pos x="12" y="112"/>
                  </a:cxn>
                  <a:cxn ang="0">
                    <a:pos x="5" y="101"/>
                  </a:cxn>
                  <a:cxn ang="0">
                    <a:pos x="2" y="89"/>
                  </a:cxn>
                  <a:cxn ang="0">
                    <a:pos x="0" y="73"/>
                  </a:cxn>
                  <a:cxn ang="0">
                    <a:pos x="3" y="59"/>
                  </a:cxn>
                  <a:cxn ang="0">
                    <a:pos x="9" y="45"/>
                  </a:cxn>
                  <a:cxn ang="0">
                    <a:pos x="19" y="33"/>
                  </a:cxn>
                  <a:cxn ang="0">
                    <a:pos x="30" y="23"/>
                  </a:cxn>
                  <a:cxn ang="0">
                    <a:pos x="45" y="13"/>
                  </a:cxn>
                  <a:cxn ang="0">
                    <a:pos x="59" y="6"/>
                  </a:cxn>
                  <a:cxn ang="0">
                    <a:pos x="76" y="2"/>
                  </a:cxn>
                  <a:cxn ang="0">
                    <a:pos x="91" y="0"/>
                  </a:cxn>
                  <a:cxn ang="0">
                    <a:pos x="107" y="1"/>
                  </a:cxn>
                  <a:cxn ang="0">
                    <a:pos x="121" y="5"/>
                  </a:cxn>
                  <a:cxn ang="0">
                    <a:pos x="126" y="11"/>
                  </a:cxn>
                  <a:cxn ang="0">
                    <a:pos x="124" y="25"/>
                  </a:cxn>
                  <a:cxn ang="0">
                    <a:pos x="110" y="30"/>
                  </a:cxn>
                </a:cxnLst>
                <a:rect l="0" t="0" r="r" b="b"/>
                <a:pathLst>
                  <a:path w="128" h="136">
                    <a:moveTo>
                      <a:pt x="110" y="30"/>
                    </a:moveTo>
                    <a:lnTo>
                      <a:pt x="105" y="29"/>
                    </a:lnTo>
                    <a:lnTo>
                      <a:pt x="102" y="28"/>
                    </a:lnTo>
                    <a:lnTo>
                      <a:pt x="98" y="28"/>
                    </a:lnTo>
                    <a:lnTo>
                      <a:pt x="95" y="28"/>
                    </a:lnTo>
                    <a:lnTo>
                      <a:pt x="91" y="28"/>
                    </a:lnTo>
                    <a:lnTo>
                      <a:pt x="87" y="28"/>
                    </a:lnTo>
                    <a:lnTo>
                      <a:pt x="84" y="28"/>
                    </a:lnTo>
                    <a:lnTo>
                      <a:pt x="81" y="29"/>
                    </a:lnTo>
                    <a:lnTo>
                      <a:pt x="77" y="29"/>
                    </a:lnTo>
                    <a:lnTo>
                      <a:pt x="73" y="30"/>
                    </a:lnTo>
                    <a:lnTo>
                      <a:pt x="69" y="30"/>
                    </a:lnTo>
                    <a:lnTo>
                      <a:pt x="66" y="32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6" y="37"/>
                    </a:lnTo>
                    <a:lnTo>
                      <a:pt x="53" y="39"/>
                    </a:lnTo>
                    <a:lnTo>
                      <a:pt x="49" y="41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1" y="48"/>
                    </a:lnTo>
                    <a:lnTo>
                      <a:pt x="37" y="52"/>
                    </a:lnTo>
                    <a:lnTo>
                      <a:pt x="33" y="58"/>
                    </a:lnTo>
                    <a:lnTo>
                      <a:pt x="30" y="63"/>
                    </a:lnTo>
                    <a:lnTo>
                      <a:pt x="29" y="69"/>
                    </a:lnTo>
                    <a:lnTo>
                      <a:pt x="28" y="72"/>
                    </a:lnTo>
                    <a:lnTo>
                      <a:pt x="28" y="77"/>
                    </a:lnTo>
                    <a:lnTo>
                      <a:pt x="28" y="80"/>
                    </a:lnTo>
                    <a:lnTo>
                      <a:pt x="29" y="84"/>
                    </a:lnTo>
                    <a:lnTo>
                      <a:pt x="30" y="88"/>
                    </a:lnTo>
                    <a:lnTo>
                      <a:pt x="33" y="93"/>
                    </a:lnTo>
                    <a:lnTo>
                      <a:pt x="37" y="97"/>
                    </a:lnTo>
                    <a:lnTo>
                      <a:pt x="40" y="100"/>
                    </a:lnTo>
                    <a:lnTo>
                      <a:pt x="45" y="103"/>
                    </a:lnTo>
                    <a:lnTo>
                      <a:pt x="49" y="106"/>
                    </a:lnTo>
                    <a:lnTo>
                      <a:pt x="55" y="107"/>
                    </a:lnTo>
                    <a:lnTo>
                      <a:pt x="60" y="109"/>
                    </a:lnTo>
                    <a:lnTo>
                      <a:pt x="66" y="109"/>
                    </a:lnTo>
                    <a:lnTo>
                      <a:pt x="72" y="109"/>
                    </a:lnTo>
                    <a:lnTo>
                      <a:pt x="75" y="109"/>
                    </a:lnTo>
                    <a:lnTo>
                      <a:pt x="78" y="109"/>
                    </a:lnTo>
                    <a:lnTo>
                      <a:pt x="82" y="108"/>
                    </a:lnTo>
                    <a:lnTo>
                      <a:pt x="85" y="108"/>
                    </a:lnTo>
                    <a:lnTo>
                      <a:pt x="91" y="107"/>
                    </a:lnTo>
                    <a:lnTo>
                      <a:pt x="96" y="106"/>
                    </a:lnTo>
                    <a:lnTo>
                      <a:pt x="102" y="104"/>
                    </a:lnTo>
                    <a:lnTo>
                      <a:pt x="107" y="103"/>
                    </a:lnTo>
                    <a:lnTo>
                      <a:pt x="113" y="100"/>
                    </a:lnTo>
                    <a:lnTo>
                      <a:pt x="119" y="101"/>
                    </a:lnTo>
                    <a:lnTo>
                      <a:pt x="122" y="104"/>
                    </a:lnTo>
                    <a:lnTo>
                      <a:pt x="125" y="108"/>
                    </a:lnTo>
                    <a:lnTo>
                      <a:pt x="126" y="113"/>
                    </a:lnTo>
                    <a:lnTo>
                      <a:pt x="126" y="118"/>
                    </a:lnTo>
                    <a:lnTo>
                      <a:pt x="124" y="123"/>
                    </a:lnTo>
                    <a:lnTo>
                      <a:pt x="120" y="127"/>
                    </a:lnTo>
                    <a:lnTo>
                      <a:pt x="115" y="128"/>
                    </a:lnTo>
                    <a:lnTo>
                      <a:pt x="111" y="131"/>
                    </a:lnTo>
                    <a:lnTo>
                      <a:pt x="106" y="132"/>
                    </a:lnTo>
                    <a:lnTo>
                      <a:pt x="103" y="134"/>
                    </a:lnTo>
                    <a:lnTo>
                      <a:pt x="98" y="134"/>
                    </a:lnTo>
                    <a:lnTo>
                      <a:pt x="93" y="135"/>
                    </a:lnTo>
                    <a:lnTo>
                      <a:pt x="88" y="136"/>
                    </a:lnTo>
                    <a:lnTo>
                      <a:pt x="85" y="136"/>
                    </a:lnTo>
                    <a:lnTo>
                      <a:pt x="79" y="136"/>
                    </a:lnTo>
                    <a:lnTo>
                      <a:pt x="75" y="136"/>
                    </a:lnTo>
                    <a:lnTo>
                      <a:pt x="70" y="136"/>
                    </a:lnTo>
                    <a:lnTo>
                      <a:pt x="66" y="136"/>
                    </a:lnTo>
                    <a:lnTo>
                      <a:pt x="61" y="135"/>
                    </a:lnTo>
                    <a:lnTo>
                      <a:pt x="57" y="135"/>
                    </a:lnTo>
                    <a:lnTo>
                      <a:pt x="53" y="134"/>
                    </a:lnTo>
                    <a:lnTo>
                      <a:pt x="49" y="134"/>
                    </a:lnTo>
                    <a:lnTo>
                      <a:pt x="45" y="132"/>
                    </a:lnTo>
                    <a:lnTo>
                      <a:pt x="40" y="131"/>
                    </a:lnTo>
                    <a:lnTo>
                      <a:pt x="36" y="128"/>
                    </a:lnTo>
                    <a:lnTo>
                      <a:pt x="32" y="127"/>
                    </a:lnTo>
                    <a:lnTo>
                      <a:pt x="29" y="125"/>
                    </a:lnTo>
                    <a:lnTo>
                      <a:pt x="26" y="123"/>
                    </a:lnTo>
                    <a:lnTo>
                      <a:pt x="22" y="121"/>
                    </a:lnTo>
                    <a:lnTo>
                      <a:pt x="19" y="118"/>
                    </a:lnTo>
                    <a:lnTo>
                      <a:pt x="16" y="115"/>
                    </a:lnTo>
                    <a:lnTo>
                      <a:pt x="12" y="112"/>
                    </a:lnTo>
                    <a:lnTo>
                      <a:pt x="10" y="108"/>
                    </a:lnTo>
                    <a:lnTo>
                      <a:pt x="8" y="105"/>
                    </a:lnTo>
                    <a:lnTo>
                      <a:pt x="5" y="101"/>
                    </a:lnTo>
                    <a:lnTo>
                      <a:pt x="4" y="98"/>
                    </a:lnTo>
                    <a:lnTo>
                      <a:pt x="3" y="94"/>
                    </a:lnTo>
                    <a:lnTo>
                      <a:pt x="2" y="89"/>
                    </a:lnTo>
                    <a:lnTo>
                      <a:pt x="1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3"/>
                    </a:lnTo>
                    <a:lnTo>
                      <a:pt x="3" y="59"/>
                    </a:lnTo>
                    <a:lnTo>
                      <a:pt x="4" y="54"/>
                    </a:lnTo>
                    <a:lnTo>
                      <a:pt x="8" y="50"/>
                    </a:lnTo>
                    <a:lnTo>
                      <a:pt x="9" y="45"/>
                    </a:lnTo>
                    <a:lnTo>
                      <a:pt x="12" y="42"/>
                    </a:lnTo>
                    <a:lnTo>
                      <a:pt x="16" y="37"/>
                    </a:lnTo>
                    <a:lnTo>
                      <a:pt x="19" y="33"/>
                    </a:lnTo>
                    <a:lnTo>
                      <a:pt x="22" y="30"/>
                    </a:lnTo>
                    <a:lnTo>
                      <a:pt x="27" y="26"/>
                    </a:lnTo>
                    <a:lnTo>
                      <a:pt x="30" y="23"/>
                    </a:lnTo>
                    <a:lnTo>
                      <a:pt x="36" y="20"/>
                    </a:lnTo>
                    <a:lnTo>
                      <a:pt x="40" y="16"/>
                    </a:lnTo>
                    <a:lnTo>
                      <a:pt x="45" y="13"/>
                    </a:lnTo>
                    <a:lnTo>
                      <a:pt x="49" y="11"/>
                    </a:lnTo>
                    <a:lnTo>
                      <a:pt x="54" y="9"/>
                    </a:lnTo>
                    <a:lnTo>
                      <a:pt x="59" y="6"/>
                    </a:lnTo>
                    <a:lnTo>
                      <a:pt x="65" y="5"/>
                    </a:lnTo>
                    <a:lnTo>
                      <a:pt x="69" y="3"/>
                    </a:lnTo>
                    <a:lnTo>
                      <a:pt x="76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2" y="0"/>
                    </a:lnTo>
                    <a:lnTo>
                      <a:pt x="107" y="1"/>
                    </a:lnTo>
                    <a:lnTo>
                      <a:pt x="112" y="2"/>
                    </a:lnTo>
                    <a:lnTo>
                      <a:pt x="118" y="4"/>
                    </a:lnTo>
                    <a:lnTo>
                      <a:pt x="121" y="5"/>
                    </a:lnTo>
                    <a:lnTo>
                      <a:pt x="123" y="6"/>
                    </a:lnTo>
                    <a:lnTo>
                      <a:pt x="124" y="9"/>
                    </a:lnTo>
                    <a:lnTo>
                      <a:pt x="126" y="11"/>
                    </a:lnTo>
                    <a:lnTo>
                      <a:pt x="128" y="15"/>
                    </a:lnTo>
                    <a:lnTo>
                      <a:pt x="126" y="21"/>
                    </a:lnTo>
                    <a:lnTo>
                      <a:pt x="124" y="25"/>
                    </a:lnTo>
                    <a:lnTo>
                      <a:pt x="121" y="29"/>
                    </a:lnTo>
                    <a:lnTo>
                      <a:pt x="115" y="30"/>
                    </a:lnTo>
                    <a:lnTo>
                      <a:pt x="110" y="30"/>
                    </a:lnTo>
                    <a:lnTo>
                      <a:pt x="11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1" name="Freeform 997"/>
              <p:cNvSpPr>
                <a:spLocks/>
              </p:cNvSpPr>
              <p:nvPr/>
            </p:nvSpPr>
            <p:spPr bwMode="auto">
              <a:xfrm>
                <a:off x="5475288" y="5100638"/>
                <a:ext cx="155575" cy="17303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95" y="3"/>
                  </a:cxn>
                  <a:cxn ang="0">
                    <a:pos x="97" y="7"/>
                  </a:cxn>
                  <a:cxn ang="0">
                    <a:pos x="98" y="13"/>
                  </a:cxn>
                  <a:cxn ang="0">
                    <a:pos x="97" y="103"/>
                  </a:cxn>
                  <a:cxn ang="0">
                    <a:pos x="89" y="107"/>
                  </a:cxn>
                  <a:cxn ang="0">
                    <a:pos x="79" y="107"/>
                  </a:cxn>
                  <a:cxn ang="0">
                    <a:pos x="70" y="107"/>
                  </a:cxn>
                  <a:cxn ang="0">
                    <a:pos x="62" y="107"/>
                  </a:cxn>
                  <a:cxn ang="0">
                    <a:pos x="55" y="107"/>
                  </a:cxn>
                  <a:cxn ang="0">
                    <a:pos x="48" y="106"/>
                  </a:cxn>
                  <a:cxn ang="0">
                    <a:pos x="40" y="105"/>
                  </a:cxn>
                  <a:cxn ang="0">
                    <a:pos x="32" y="105"/>
                  </a:cxn>
                  <a:cxn ang="0">
                    <a:pos x="23" y="104"/>
                  </a:cxn>
                  <a:cxn ang="0">
                    <a:pos x="15" y="103"/>
                  </a:cxn>
                  <a:cxn ang="0">
                    <a:pos x="11" y="100"/>
                  </a:cxn>
                  <a:cxn ang="0">
                    <a:pos x="7" y="93"/>
                  </a:cxn>
                  <a:cxn ang="0">
                    <a:pos x="8" y="83"/>
                  </a:cxn>
                  <a:cxn ang="0">
                    <a:pos x="13" y="77"/>
                  </a:cxn>
                  <a:cxn ang="0">
                    <a:pos x="20" y="76"/>
                  </a:cxn>
                  <a:cxn ang="0">
                    <a:pos x="25" y="77"/>
                  </a:cxn>
                  <a:cxn ang="0">
                    <a:pos x="32" y="77"/>
                  </a:cxn>
                  <a:cxn ang="0">
                    <a:pos x="41" y="77"/>
                  </a:cxn>
                  <a:cxn ang="0">
                    <a:pos x="52" y="78"/>
                  </a:cxn>
                  <a:cxn ang="0">
                    <a:pos x="63" y="78"/>
                  </a:cxn>
                  <a:cxn ang="0">
                    <a:pos x="70" y="78"/>
                  </a:cxn>
                  <a:cxn ang="0">
                    <a:pos x="72" y="75"/>
                  </a:cxn>
                  <a:cxn ang="0">
                    <a:pos x="73" y="67"/>
                  </a:cxn>
                  <a:cxn ang="0">
                    <a:pos x="73" y="58"/>
                  </a:cxn>
                  <a:cxn ang="0">
                    <a:pos x="72" y="48"/>
                  </a:cxn>
                  <a:cxn ang="0">
                    <a:pos x="70" y="39"/>
                  </a:cxn>
                  <a:cxn ang="0">
                    <a:pos x="70" y="31"/>
                  </a:cxn>
                  <a:cxn ang="0">
                    <a:pos x="70" y="28"/>
                  </a:cxn>
                  <a:cxn ang="0">
                    <a:pos x="11" y="27"/>
                  </a:cxn>
                  <a:cxn ang="0">
                    <a:pos x="6" y="25"/>
                  </a:cxn>
                  <a:cxn ang="0">
                    <a:pos x="2" y="19"/>
                  </a:cxn>
                  <a:cxn ang="0">
                    <a:pos x="2" y="9"/>
                  </a:cxn>
                  <a:cxn ang="0">
                    <a:pos x="6" y="2"/>
                  </a:cxn>
                  <a:cxn ang="0">
                    <a:pos x="11" y="0"/>
                  </a:cxn>
                  <a:cxn ang="0">
                    <a:pos x="14" y="0"/>
                  </a:cxn>
                </a:cxnLst>
                <a:rect l="0" t="0" r="r" b="b"/>
                <a:pathLst>
                  <a:path w="98" h="109">
                    <a:moveTo>
                      <a:pt x="14" y="0"/>
                    </a:moveTo>
                    <a:lnTo>
                      <a:pt x="85" y="0"/>
                    </a:lnTo>
                    <a:lnTo>
                      <a:pt x="89" y="1"/>
                    </a:lnTo>
                    <a:lnTo>
                      <a:pt x="95" y="3"/>
                    </a:lnTo>
                    <a:lnTo>
                      <a:pt x="96" y="4"/>
                    </a:lnTo>
                    <a:lnTo>
                      <a:pt x="97" y="7"/>
                    </a:lnTo>
                    <a:lnTo>
                      <a:pt x="97" y="10"/>
                    </a:lnTo>
                    <a:lnTo>
                      <a:pt x="98" y="13"/>
                    </a:lnTo>
                    <a:lnTo>
                      <a:pt x="98" y="97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9" y="107"/>
                    </a:lnTo>
                    <a:lnTo>
                      <a:pt x="85" y="109"/>
                    </a:lnTo>
                    <a:lnTo>
                      <a:pt x="79" y="107"/>
                    </a:lnTo>
                    <a:lnTo>
                      <a:pt x="76" y="107"/>
                    </a:lnTo>
                    <a:lnTo>
                      <a:pt x="70" y="107"/>
                    </a:lnTo>
                    <a:lnTo>
                      <a:pt x="67" y="107"/>
                    </a:lnTo>
                    <a:lnTo>
                      <a:pt x="62" y="107"/>
                    </a:lnTo>
                    <a:lnTo>
                      <a:pt x="59" y="107"/>
                    </a:lnTo>
                    <a:lnTo>
                      <a:pt x="55" y="107"/>
                    </a:lnTo>
                    <a:lnTo>
                      <a:pt x="51" y="107"/>
                    </a:lnTo>
                    <a:lnTo>
                      <a:pt x="48" y="106"/>
                    </a:lnTo>
                    <a:lnTo>
                      <a:pt x="43" y="106"/>
                    </a:lnTo>
                    <a:lnTo>
                      <a:pt x="40" y="105"/>
                    </a:lnTo>
                    <a:lnTo>
                      <a:pt x="36" y="105"/>
                    </a:lnTo>
                    <a:lnTo>
                      <a:pt x="32" y="105"/>
                    </a:lnTo>
                    <a:lnTo>
                      <a:pt x="27" y="104"/>
                    </a:lnTo>
                    <a:lnTo>
                      <a:pt x="23" y="104"/>
                    </a:lnTo>
                    <a:lnTo>
                      <a:pt x="20" y="104"/>
                    </a:lnTo>
                    <a:lnTo>
                      <a:pt x="15" y="103"/>
                    </a:lnTo>
                    <a:lnTo>
                      <a:pt x="13" y="102"/>
                    </a:lnTo>
                    <a:lnTo>
                      <a:pt x="11" y="100"/>
                    </a:lnTo>
                    <a:lnTo>
                      <a:pt x="9" y="99"/>
                    </a:lnTo>
                    <a:lnTo>
                      <a:pt x="7" y="93"/>
                    </a:lnTo>
                    <a:lnTo>
                      <a:pt x="7" y="88"/>
                    </a:lnTo>
                    <a:lnTo>
                      <a:pt x="8" y="83"/>
                    </a:lnTo>
                    <a:lnTo>
                      <a:pt x="12" y="79"/>
                    </a:lnTo>
                    <a:lnTo>
                      <a:pt x="13" y="77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3" y="77"/>
                    </a:lnTo>
                    <a:lnTo>
                      <a:pt x="25" y="77"/>
                    </a:lnTo>
                    <a:lnTo>
                      <a:pt x="29" y="77"/>
                    </a:lnTo>
                    <a:lnTo>
                      <a:pt x="32" y="77"/>
                    </a:lnTo>
                    <a:lnTo>
                      <a:pt x="35" y="77"/>
                    </a:lnTo>
                    <a:lnTo>
                      <a:pt x="41" y="77"/>
                    </a:lnTo>
                    <a:lnTo>
                      <a:pt x="48" y="78"/>
                    </a:lnTo>
                    <a:lnTo>
                      <a:pt x="52" y="78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70" y="79"/>
                    </a:lnTo>
                    <a:lnTo>
                      <a:pt x="70" y="78"/>
                    </a:lnTo>
                    <a:lnTo>
                      <a:pt x="72" y="77"/>
                    </a:lnTo>
                    <a:lnTo>
                      <a:pt x="72" y="75"/>
                    </a:lnTo>
                    <a:lnTo>
                      <a:pt x="73" y="72"/>
                    </a:lnTo>
                    <a:lnTo>
                      <a:pt x="73" y="67"/>
                    </a:lnTo>
                    <a:lnTo>
                      <a:pt x="73" y="63"/>
                    </a:lnTo>
                    <a:lnTo>
                      <a:pt x="73" y="58"/>
                    </a:lnTo>
                    <a:lnTo>
                      <a:pt x="73" y="54"/>
                    </a:lnTo>
                    <a:lnTo>
                      <a:pt x="72" y="48"/>
                    </a:lnTo>
                    <a:lnTo>
                      <a:pt x="72" y="44"/>
                    </a:lnTo>
                    <a:lnTo>
                      <a:pt x="70" y="39"/>
                    </a:lnTo>
                    <a:lnTo>
                      <a:pt x="70" y="35"/>
                    </a:lnTo>
                    <a:lnTo>
                      <a:pt x="70" y="31"/>
                    </a:lnTo>
                    <a:lnTo>
                      <a:pt x="70" y="29"/>
                    </a:lnTo>
                    <a:lnTo>
                      <a:pt x="70" y="28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2" name="Freeform 998"/>
              <p:cNvSpPr>
                <a:spLocks/>
              </p:cNvSpPr>
              <p:nvPr/>
            </p:nvSpPr>
            <p:spPr bwMode="auto">
              <a:xfrm>
                <a:off x="3992563" y="5040313"/>
                <a:ext cx="311150" cy="436563"/>
              </a:xfrm>
              <a:custGeom>
                <a:avLst/>
                <a:gdLst/>
                <a:ahLst/>
                <a:cxnLst>
                  <a:cxn ang="0">
                    <a:pos x="169" y="29"/>
                  </a:cxn>
                  <a:cxn ang="0">
                    <a:pos x="156" y="29"/>
                  </a:cxn>
                  <a:cxn ang="0">
                    <a:pos x="142" y="29"/>
                  </a:cxn>
                  <a:cxn ang="0">
                    <a:pos x="129" y="31"/>
                  </a:cxn>
                  <a:cxn ang="0">
                    <a:pos x="115" y="33"/>
                  </a:cxn>
                  <a:cxn ang="0">
                    <a:pos x="95" y="42"/>
                  </a:cxn>
                  <a:cxn ang="0">
                    <a:pos x="73" y="56"/>
                  </a:cxn>
                  <a:cxn ang="0">
                    <a:pos x="54" y="72"/>
                  </a:cxn>
                  <a:cxn ang="0">
                    <a:pos x="40" y="93"/>
                  </a:cxn>
                  <a:cxn ang="0">
                    <a:pos x="31" y="113"/>
                  </a:cxn>
                  <a:cxn ang="0">
                    <a:pos x="29" y="125"/>
                  </a:cxn>
                  <a:cxn ang="0">
                    <a:pos x="28" y="141"/>
                  </a:cxn>
                  <a:cxn ang="0">
                    <a:pos x="29" y="163"/>
                  </a:cxn>
                  <a:cxn ang="0">
                    <a:pos x="37" y="185"/>
                  </a:cxn>
                  <a:cxn ang="0">
                    <a:pos x="49" y="203"/>
                  </a:cxn>
                  <a:cxn ang="0">
                    <a:pos x="65" y="218"/>
                  </a:cxn>
                  <a:cxn ang="0">
                    <a:pos x="84" y="231"/>
                  </a:cxn>
                  <a:cxn ang="0">
                    <a:pos x="105" y="241"/>
                  </a:cxn>
                  <a:cxn ang="0">
                    <a:pos x="129" y="245"/>
                  </a:cxn>
                  <a:cxn ang="0">
                    <a:pos x="150" y="247"/>
                  </a:cxn>
                  <a:cxn ang="0">
                    <a:pos x="160" y="256"/>
                  </a:cxn>
                  <a:cxn ang="0">
                    <a:pos x="156" y="272"/>
                  </a:cxn>
                  <a:cxn ang="0">
                    <a:pos x="143" y="274"/>
                  </a:cxn>
                  <a:cxn ang="0">
                    <a:pos x="128" y="273"/>
                  </a:cxn>
                  <a:cxn ang="0">
                    <a:pos x="113" y="271"/>
                  </a:cxn>
                  <a:cxn ang="0">
                    <a:pos x="100" y="268"/>
                  </a:cxn>
                  <a:cxn ang="0">
                    <a:pos x="85" y="263"/>
                  </a:cxn>
                  <a:cxn ang="0">
                    <a:pos x="68" y="254"/>
                  </a:cxn>
                  <a:cxn ang="0">
                    <a:pos x="46" y="238"/>
                  </a:cxn>
                  <a:cxn ang="0">
                    <a:pos x="27" y="218"/>
                  </a:cxn>
                  <a:cxn ang="0">
                    <a:pos x="11" y="196"/>
                  </a:cxn>
                  <a:cxn ang="0">
                    <a:pos x="5" y="179"/>
                  </a:cxn>
                  <a:cxn ang="0">
                    <a:pos x="1" y="166"/>
                  </a:cxn>
                  <a:cxn ang="0">
                    <a:pos x="0" y="152"/>
                  </a:cxn>
                  <a:cxn ang="0">
                    <a:pos x="0" y="138"/>
                  </a:cxn>
                  <a:cxn ang="0">
                    <a:pos x="1" y="121"/>
                  </a:cxn>
                  <a:cxn ang="0">
                    <a:pos x="4" y="105"/>
                  </a:cxn>
                  <a:cxn ang="0">
                    <a:pos x="10" y="91"/>
                  </a:cxn>
                  <a:cxn ang="0">
                    <a:pos x="17" y="77"/>
                  </a:cxn>
                  <a:cxn ang="0">
                    <a:pos x="25" y="64"/>
                  </a:cxn>
                  <a:cxn ang="0">
                    <a:pos x="42" y="45"/>
                  </a:cxn>
                  <a:cxn ang="0">
                    <a:pos x="58" y="32"/>
                  </a:cxn>
                  <a:cxn ang="0">
                    <a:pos x="70" y="23"/>
                  </a:cxn>
                  <a:cxn ang="0">
                    <a:pos x="84" y="16"/>
                  </a:cxn>
                  <a:cxn ang="0">
                    <a:pos x="99" y="10"/>
                  </a:cxn>
                  <a:cxn ang="0">
                    <a:pos x="114" y="5"/>
                  </a:cxn>
                  <a:cxn ang="0">
                    <a:pos x="130" y="2"/>
                  </a:cxn>
                  <a:cxn ang="0">
                    <a:pos x="146" y="1"/>
                  </a:cxn>
                  <a:cxn ang="0">
                    <a:pos x="162" y="0"/>
                  </a:cxn>
                  <a:cxn ang="0">
                    <a:pos x="179" y="2"/>
                  </a:cxn>
                  <a:cxn ang="0">
                    <a:pos x="192" y="5"/>
                  </a:cxn>
                  <a:cxn ang="0">
                    <a:pos x="194" y="23"/>
                  </a:cxn>
                  <a:cxn ang="0">
                    <a:pos x="180" y="31"/>
                  </a:cxn>
                </a:cxnLst>
                <a:rect l="0" t="0" r="r" b="b"/>
                <a:pathLst>
                  <a:path w="196" h="275">
                    <a:moveTo>
                      <a:pt x="180" y="31"/>
                    </a:moveTo>
                    <a:lnTo>
                      <a:pt x="177" y="30"/>
                    </a:lnTo>
                    <a:lnTo>
                      <a:pt x="174" y="29"/>
                    </a:lnTo>
                    <a:lnTo>
                      <a:pt x="169" y="29"/>
                    </a:lnTo>
                    <a:lnTo>
                      <a:pt x="166" y="29"/>
                    </a:lnTo>
                    <a:lnTo>
                      <a:pt x="162" y="29"/>
                    </a:lnTo>
                    <a:lnTo>
                      <a:pt x="159" y="29"/>
                    </a:lnTo>
                    <a:lnTo>
                      <a:pt x="156" y="29"/>
                    </a:lnTo>
                    <a:lnTo>
                      <a:pt x="152" y="29"/>
                    </a:lnTo>
                    <a:lnTo>
                      <a:pt x="149" y="29"/>
                    </a:lnTo>
                    <a:lnTo>
                      <a:pt x="146" y="29"/>
                    </a:lnTo>
                    <a:lnTo>
                      <a:pt x="142" y="29"/>
                    </a:lnTo>
                    <a:lnTo>
                      <a:pt x="139" y="30"/>
                    </a:lnTo>
                    <a:lnTo>
                      <a:pt x="135" y="30"/>
                    </a:lnTo>
                    <a:lnTo>
                      <a:pt x="132" y="30"/>
                    </a:lnTo>
                    <a:lnTo>
                      <a:pt x="129" y="31"/>
                    </a:lnTo>
                    <a:lnTo>
                      <a:pt x="125" y="32"/>
                    </a:lnTo>
                    <a:lnTo>
                      <a:pt x="122" y="32"/>
                    </a:lnTo>
                    <a:lnTo>
                      <a:pt x="119" y="33"/>
                    </a:lnTo>
                    <a:lnTo>
                      <a:pt x="115" y="33"/>
                    </a:lnTo>
                    <a:lnTo>
                      <a:pt x="112" y="35"/>
                    </a:lnTo>
                    <a:lnTo>
                      <a:pt x="106" y="37"/>
                    </a:lnTo>
                    <a:lnTo>
                      <a:pt x="101" y="40"/>
                    </a:lnTo>
                    <a:lnTo>
                      <a:pt x="95" y="42"/>
                    </a:lnTo>
                    <a:lnTo>
                      <a:pt x="88" y="45"/>
                    </a:lnTo>
                    <a:lnTo>
                      <a:pt x="84" y="48"/>
                    </a:lnTo>
                    <a:lnTo>
                      <a:pt x="78" y="52"/>
                    </a:lnTo>
                    <a:lnTo>
                      <a:pt x="73" y="56"/>
                    </a:lnTo>
                    <a:lnTo>
                      <a:pt x="67" y="59"/>
                    </a:lnTo>
                    <a:lnTo>
                      <a:pt x="63" y="64"/>
                    </a:lnTo>
                    <a:lnTo>
                      <a:pt x="58" y="68"/>
                    </a:lnTo>
                    <a:lnTo>
                      <a:pt x="54" y="72"/>
                    </a:lnTo>
                    <a:lnTo>
                      <a:pt x="49" y="77"/>
                    </a:lnTo>
                    <a:lnTo>
                      <a:pt x="46" y="82"/>
                    </a:lnTo>
                    <a:lnTo>
                      <a:pt x="44" y="87"/>
                    </a:lnTo>
                    <a:lnTo>
                      <a:pt x="40" y="93"/>
                    </a:lnTo>
                    <a:lnTo>
                      <a:pt x="37" y="97"/>
                    </a:lnTo>
                    <a:lnTo>
                      <a:pt x="35" y="103"/>
                    </a:lnTo>
                    <a:lnTo>
                      <a:pt x="32" y="110"/>
                    </a:lnTo>
                    <a:lnTo>
                      <a:pt x="31" y="113"/>
                    </a:lnTo>
                    <a:lnTo>
                      <a:pt x="30" y="116"/>
                    </a:lnTo>
                    <a:lnTo>
                      <a:pt x="29" y="119"/>
                    </a:lnTo>
                    <a:lnTo>
                      <a:pt x="29" y="122"/>
                    </a:lnTo>
                    <a:lnTo>
                      <a:pt x="29" y="125"/>
                    </a:lnTo>
                    <a:lnTo>
                      <a:pt x="28" y="129"/>
                    </a:lnTo>
                    <a:lnTo>
                      <a:pt x="28" y="133"/>
                    </a:lnTo>
                    <a:lnTo>
                      <a:pt x="28" y="137"/>
                    </a:lnTo>
                    <a:lnTo>
                      <a:pt x="28" y="141"/>
                    </a:lnTo>
                    <a:lnTo>
                      <a:pt x="28" y="148"/>
                    </a:lnTo>
                    <a:lnTo>
                      <a:pt x="28" y="153"/>
                    </a:lnTo>
                    <a:lnTo>
                      <a:pt x="29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2" y="175"/>
                    </a:lnTo>
                    <a:lnTo>
                      <a:pt x="35" y="180"/>
                    </a:lnTo>
                    <a:lnTo>
                      <a:pt x="37" y="185"/>
                    </a:lnTo>
                    <a:lnTo>
                      <a:pt x="40" y="189"/>
                    </a:lnTo>
                    <a:lnTo>
                      <a:pt x="42" y="194"/>
                    </a:lnTo>
                    <a:lnTo>
                      <a:pt x="46" y="198"/>
                    </a:lnTo>
                    <a:lnTo>
                      <a:pt x="49" y="203"/>
                    </a:lnTo>
                    <a:lnTo>
                      <a:pt x="53" y="207"/>
                    </a:lnTo>
                    <a:lnTo>
                      <a:pt x="57" y="212"/>
                    </a:lnTo>
                    <a:lnTo>
                      <a:pt x="62" y="215"/>
                    </a:lnTo>
                    <a:lnTo>
                      <a:pt x="65" y="218"/>
                    </a:lnTo>
                    <a:lnTo>
                      <a:pt x="69" y="222"/>
                    </a:lnTo>
                    <a:lnTo>
                      <a:pt x="74" y="225"/>
                    </a:lnTo>
                    <a:lnTo>
                      <a:pt x="79" y="228"/>
                    </a:lnTo>
                    <a:lnTo>
                      <a:pt x="84" y="231"/>
                    </a:lnTo>
                    <a:lnTo>
                      <a:pt x="90" y="234"/>
                    </a:lnTo>
                    <a:lnTo>
                      <a:pt x="95" y="236"/>
                    </a:lnTo>
                    <a:lnTo>
                      <a:pt x="101" y="238"/>
                    </a:lnTo>
                    <a:lnTo>
                      <a:pt x="105" y="241"/>
                    </a:lnTo>
                    <a:lnTo>
                      <a:pt x="111" y="242"/>
                    </a:lnTo>
                    <a:lnTo>
                      <a:pt x="116" y="243"/>
                    </a:lnTo>
                    <a:lnTo>
                      <a:pt x="123" y="245"/>
                    </a:lnTo>
                    <a:lnTo>
                      <a:pt x="129" y="245"/>
                    </a:lnTo>
                    <a:lnTo>
                      <a:pt x="135" y="246"/>
                    </a:lnTo>
                    <a:lnTo>
                      <a:pt x="141" y="247"/>
                    </a:lnTo>
                    <a:lnTo>
                      <a:pt x="147" y="247"/>
                    </a:lnTo>
                    <a:lnTo>
                      <a:pt x="150" y="247"/>
                    </a:lnTo>
                    <a:lnTo>
                      <a:pt x="153" y="249"/>
                    </a:lnTo>
                    <a:lnTo>
                      <a:pt x="156" y="250"/>
                    </a:lnTo>
                    <a:lnTo>
                      <a:pt x="158" y="252"/>
                    </a:lnTo>
                    <a:lnTo>
                      <a:pt x="160" y="256"/>
                    </a:lnTo>
                    <a:lnTo>
                      <a:pt x="161" y="262"/>
                    </a:lnTo>
                    <a:lnTo>
                      <a:pt x="160" y="266"/>
                    </a:lnTo>
                    <a:lnTo>
                      <a:pt x="158" y="271"/>
                    </a:lnTo>
                    <a:lnTo>
                      <a:pt x="156" y="272"/>
                    </a:lnTo>
                    <a:lnTo>
                      <a:pt x="153" y="273"/>
                    </a:lnTo>
                    <a:lnTo>
                      <a:pt x="150" y="274"/>
                    </a:lnTo>
                    <a:lnTo>
                      <a:pt x="147" y="275"/>
                    </a:lnTo>
                    <a:lnTo>
                      <a:pt x="143" y="274"/>
                    </a:lnTo>
                    <a:lnTo>
                      <a:pt x="139" y="274"/>
                    </a:lnTo>
                    <a:lnTo>
                      <a:pt x="135" y="274"/>
                    </a:lnTo>
                    <a:lnTo>
                      <a:pt x="131" y="274"/>
                    </a:lnTo>
                    <a:lnTo>
                      <a:pt x="128" y="273"/>
                    </a:lnTo>
                    <a:lnTo>
                      <a:pt x="124" y="273"/>
                    </a:lnTo>
                    <a:lnTo>
                      <a:pt x="121" y="272"/>
                    </a:lnTo>
                    <a:lnTo>
                      <a:pt x="118" y="272"/>
                    </a:lnTo>
                    <a:lnTo>
                      <a:pt x="113" y="271"/>
                    </a:lnTo>
                    <a:lnTo>
                      <a:pt x="110" y="270"/>
                    </a:lnTo>
                    <a:lnTo>
                      <a:pt x="106" y="269"/>
                    </a:lnTo>
                    <a:lnTo>
                      <a:pt x="103" y="269"/>
                    </a:lnTo>
                    <a:lnTo>
                      <a:pt x="100" y="268"/>
                    </a:lnTo>
                    <a:lnTo>
                      <a:pt x="96" y="266"/>
                    </a:lnTo>
                    <a:lnTo>
                      <a:pt x="92" y="265"/>
                    </a:lnTo>
                    <a:lnTo>
                      <a:pt x="88" y="264"/>
                    </a:lnTo>
                    <a:lnTo>
                      <a:pt x="85" y="263"/>
                    </a:lnTo>
                    <a:lnTo>
                      <a:pt x="82" y="261"/>
                    </a:lnTo>
                    <a:lnTo>
                      <a:pt x="78" y="259"/>
                    </a:lnTo>
                    <a:lnTo>
                      <a:pt x="75" y="257"/>
                    </a:lnTo>
                    <a:lnTo>
                      <a:pt x="68" y="254"/>
                    </a:lnTo>
                    <a:lnTo>
                      <a:pt x="64" y="251"/>
                    </a:lnTo>
                    <a:lnTo>
                      <a:pt x="57" y="247"/>
                    </a:lnTo>
                    <a:lnTo>
                      <a:pt x="51" y="243"/>
                    </a:lnTo>
                    <a:lnTo>
                      <a:pt x="46" y="238"/>
                    </a:lnTo>
                    <a:lnTo>
                      <a:pt x="41" y="234"/>
                    </a:lnTo>
                    <a:lnTo>
                      <a:pt x="36" y="229"/>
                    </a:lnTo>
                    <a:lnTo>
                      <a:pt x="31" y="224"/>
                    </a:lnTo>
                    <a:lnTo>
                      <a:pt x="27" y="218"/>
                    </a:lnTo>
                    <a:lnTo>
                      <a:pt x="22" y="214"/>
                    </a:lnTo>
                    <a:lnTo>
                      <a:pt x="19" y="207"/>
                    </a:lnTo>
                    <a:lnTo>
                      <a:pt x="16" y="201"/>
                    </a:lnTo>
                    <a:lnTo>
                      <a:pt x="11" y="196"/>
                    </a:lnTo>
                    <a:lnTo>
                      <a:pt x="9" y="190"/>
                    </a:lnTo>
                    <a:lnTo>
                      <a:pt x="8" y="187"/>
                    </a:lnTo>
                    <a:lnTo>
                      <a:pt x="7" y="182"/>
                    </a:lnTo>
                    <a:lnTo>
                      <a:pt x="5" y="179"/>
                    </a:lnTo>
                    <a:lnTo>
                      <a:pt x="4" y="177"/>
                    </a:lnTo>
                    <a:lnTo>
                      <a:pt x="3" y="173"/>
                    </a:lnTo>
                    <a:lnTo>
                      <a:pt x="2" y="170"/>
                    </a:lnTo>
                    <a:lnTo>
                      <a:pt x="1" y="166"/>
                    </a:lnTo>
                    <a:lnTo>
                      <a:pt x="1" y="162"/>
                    </a:lnTo>
                    <a:lnTo>
                      <a:pt x="1" y="159"/>
                    </a:lnTo>
                    <a:lnTo>
                      <a:pt x="0" y="156"/>
                    </a:lnTo>
                    <a:lnTo>
                      <a:pt x="0" y="152"/>
                    </a:lnTo>
                    <a:lnTo>
                      <a:pt x="0" y="149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1" y="134"/>
                    </a:lnTo>
                    <a:lnTo>
                      <a:pt x="1" y="130"/>
                    </a:lnTo>
                    <a:lnTo>
                      <a:pt x="1" y="125"/>
                    </a:lnTo>
                    <a:lnTo>
                      <a:pt x="1" y="121"/>
                    </a:lnTo>
                    <a:lnTo>
                      <a:pt x="2" y="117"/>
                    </a:lnTo>
                    <a:lnTo>
                      <a:pt x="2" y="114"/>
                    </a:lnTo>
                    <a:lnTo>
                      <a:pt x="3" y="110"/>
                    </a:lnTo>
                    <a:lnTo>
                      <a:pt x="4" y="105"/>
                    </a:lnTo>
                    <a:lnTo>
                      <a:pt x="7" y="102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10" y="91"/>
                    </a:lnTo>
                    <a:lnTo>
                      <a:pt x="11" y="87"/>
                    </a:lnTo>
                    <a:lnTo>
                      <a:pt x="13" y="84"/>
                    </a:lnTo>
                    <a:lnTo>
                      <a:pt x="16" y="80"/>
                    </a:lnTo>
                    <a:lnTo>
                      <a:pt x="17" y="77"/>
                    </a:lnTo>
                    <a:lnTo>
                      <a:pt x="19" y="74"/>
                    </a:lnTo>
                    <a:lnTo>
                      <a:pt x="21" y="70"/>
                    </a:lnTo>
                    <a:lnTo>
                      <a:pt x="22" y="67"/>
                    </a:lnTo>
                    <a:lnTo>
                      <a:pt x="25" y="64"/>
                    </a:lnTo>
                    <a:lnTo>
                      <a:pt x="27" y="61"/>
                    </a:lnTo>
                    <a:lnTo>
                      <a:pt x="31" y="55"/>
                    </a:lnTo>
                    <a:lnTo>
                      <a:pt x="38" y="49"/>
                    </a:lnTo>
                    <a:lnTo>
                      <a:pt x="42" y="45"/>
                    </a:lnTo>
                    <a:lnTo>
                      <a:pt x="48" y="39"/>
                    </a:lnTo>
                    <a:lnTo>
                      <a:pt x="51" y="37"/>
                    </a:lnTo>
                    <a:lnTo>
                      <a:pt x="55" y="35"/>
                    </a:lnTo>
                    <a:lnTo>
                      <a:pt x="58" y="32"/>
                    </a:lnTo>
                    <a:lnTo>
                      <a:pt x="62" y="30"/>
                    </a:lnTo>
                    <a:lnTo>
                      <a:pt x="64" y="28"/>
                    </a:lnTo>
                    <a:lnTo>
                      <a:pt x="67" y="26"/>
                    </a:lnTo>
                    <a:lnTo>
                      <a:pt x="70" y="23"/>
                    </a:lnTo>
                    <a:lnTo>
                      <a:pt x="74" y="22"/>
                    </a:lnTo>
                    <a:lnTo>
                      <a:pt x="77" y="20"/>
                    </a:lnTo>
                    <a:lnTo>
                      <a:pt x="81" y="18"/>
                    </a:lnTo>
                    <a:lnTo>
                      <a:pt x="84" y="16"/>
                    </a:lnTo>
                    <a:lnTo>
                      <a:pt x="87" y="14"/>
                    </a:lnTo>
                    <a:lnTo>
                      <a:pt x="91" y="13"/>
                    </a:lnTo>
                    <a:lnTo>
                      <a:pt x="95" y="11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6" y="8"/>
                    </a:lnTo>
                    <a:lnTo>
                      <a:pt x="110" y="7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2" y="3"/>
                    </a:lnTo>
                    <a:lnTo>
                      <a:pt x="125" y="3"/>
                    </a:lnTo>
                    <a:lnTo>
                      <a:pt x="130" y="2"/>
                    </a:lnTo>
                    <a:lnTo>
                      <a:pt x="134" y="2"/>
                    </a:lnTo>
                    <a:lnTo>
                      <a:pt x="138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0" y="1"/>
                    </a:lnTo>
                    <a:lnTo>
                      <a:pt x="155" y="0"/>
                    </a:lnTo>
                    <a:lnTo>
                      <a:pt x="159" y="0"/>
                    </a:lnTo>
                    <a:lnTo>
                      <a:pt x="162" y="0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76" y="1"/>
                    </a:lnTo>
                    <a:lnTo>
                      <a:pt x="179" y="2"/>
                    </a:lnTo>
                    <a:lnTo>
                      <a:pt x="184" y="3"/>
                    </a:lnTo>
                    <a:lnTo>
                      <a:pt x="187" y="3"/>
                    </a:lnTo>
                    <a:lnTo>
                      <a:pt x="189" y="4"/>
                    </a:lnTo>
                    <a:lnTo>
                      <a:pt x="192" y="5"/>
                    </a:lnTo>
                    <a:lnTo>
                      <a:pt x="194" y="8"/>
                    </a:lnTo>
                    <a:lnTo>
                      <a:pt x="195" y="12"/>
                    </a:lnTo>
                    <a:lnTo>
                      <a:pt x="196" y="19"/>
                    </a:lnTo>
                    <a:lnTo>
                      <a:pt x="194" y="23"/>
                    </a:lnTo>
                    <a:lnTo>
                      <a:pt x="190" y="28"/>
                    </a:lnTo>
                    <a:lnTo>
                      <a:pt x="185" y="30"/>
                    </a:lnTo>
                    <a:lnTo>
                      <a:pt x="180" y="31"/>
                    </a:lnTo>
                    <a:lnTo>
                      <a:pt x="18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3" name="Freeform 999"/>
              <p:cNvSpPr>
                <a:spLocks/>
              </p:cNvSpPr>
              <p:nvPr/>
            </p:nvSpPr>
            <p:spPr bwMode="auto">
              <a:xfrm>
                <a:off x="4259263" y="5043488"/>
                <a:ext cx="190500" cy="366713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36" y="6"/>
                  </a:cxn>
                  <a:cxn ang="0">
                    <a:pos x="48" y="11"/>
                  </a:cxn>
                  <a:cxn ang="0">
                    <a:pos x="58" y="18"/>
                  </a:cxn>
                  <a:cxn ang="0">
                    <a:pos x="69" y="26"/>
                  </a:cxn>
                  <a:cxn ang="0">
                    <a:pos x="78" y="35"/>
                  </a:cxn>
                  <a:cxn ang="0">
                    <a:pos x="87" y="45"/>
                  </a:cxn>
                  <a:cxn ang="0">
                    <a:pos x="94" y="56"/>
                  </a:cxn>
                  <a:cxn ang="0">
                    <a:pos x="102" y="67"/>
                  </a:cxn>
                  <a:cxn ang="0">
                    <a:pos x="108" y="80"/>
                  </a:cxn>
                  <a:cxn ang="0">
                    <a:pos x="112" y="93"/>
                  </a:cxn>
                  <a:cxn ang="0">
                    <a:pos x="115" y="105"/>
                  </a:cxn>
                  <a:cxn ang="0">
                    <a:pos x="118" y="119"/>
                  </a:cxn>
                  <a:cxn ang="0">
                    <a:pos x="119" y="132"/>
                  </a:cxn>
                  <a:cxn ang="0">
                    <a:pos x="120" y="146"/>
                  </a:cxn>
                  <a:cxn ang="0">
                    <a:pos x="119" y="158"/>
                  </a:cxn>
                  <a:cxn ang="0">
                    <a:pos x="117" y="171"/>
                  </a:cxn>
                  <a:cxn ang="0">
                    <a:pos x="113" y="184"/>
                  </a:cxn>
                  <a:cxn ang="0">
                    <a:pos x="110" y="196"/>
                  </a:cxn>
                  <a:cxn ang="0">
                    <a:pos x="104" y="208"/>
                  </a:cxn>
                  <a:cxn ang="0">
                    <a:pos x="96" y="219"/>
                  </a:cxn>
                  <a:cxn ang="0">
                    <a:pos x="86" y="230"/>
                  </a:cxn>
                  <a:cxn ang="0">
                    <a:pos x="71" y="227"/>
                  </a:cxn>
                  <a:cxn ang="0">
                    <a:pos x="64" y="214"/>
                  </a:cxn>
                  <a:cxn ang="0">
                    <a:pos x="75" y="197"/>
                  </a:cxn>
                  <a:cxn ang="0">
                    <a:pos x="83" y="182"/>
                  </a:cxn>
                  <a:cxn ang="0">
                    <a:pos x="86" y="171"/>
                  </a:cxn>
                  <a:cxn ang="0">
                    <a:pos x="89" y="161"/>
                  </a:cxn>
                  <a:cxn ang="0">
                    <a:pos x="91" y="151"/>
                  </a:cxn>
                  <a:cxn ang="0">
                    <a:pos x="91" y="140"/>
                  </a:cxn>
                  <a:cxn ang="0">
                    <a:pos x="91" y="130"/>
                  </a:cxn>
                  <a:cxn ang="0">
                    <a:pos x="90" y="119"/>
                  </a:cxn>
                  <a:cxn ang="0">
                    <a:pos x="87" y="109"/>
                  </a:cxn>
                  <a:cxn ang="0">
                    <a:pos x="85" y="99"/>
                  </a:cxn>
                  <a:cxn ang="0">
                    <a:pos x="81" y="89"/>
                  </a:cxn>
                  <a:cxn ang="0">
                    <a:pos x="76" y="78"/>
                  </a:cxn>
                  <a:cxn ang="0">
                    <a:pos x="68" y="64"/>
                  </a:cxn>
                  <a:cxn ang="0">
                    <a:pos x="54" y="48"/>
                  </a:cxn>
                  <a:cxn ang="0">
                    <a:pos x="37" y="37"/>
                  </a:cxn>
                  <a:cxn ang="0">
                    <a:pos x="21" y="30"/>
                  </a:cxn>
                  <a:cxn ang="0">
                    <a:pos x="12" y="29"/>
                  </a:cxn>
                  <a:cxn ang="0">
                    <a:pos x="2" y="24"/>
                  </a:cxn>
                  <a:cxn ang="0">
                    <a:pos x="0" y="12"/>
                  </a:cxn>
                  <a:cxn ang="0">
                    <a:pos x="7" y="1"/>
                  </a:cxn>
                  <a:cxn ang="0">
                    <a:pos x="16" y="1"/>
                  </a:cxn>
                </a:cxnLst>
                <a:rect l="0" t="0" r="r" b="b"/>
                <a:pathLst>
                  <a:path w="120" h="231">
                    <a:moveTo>
                      <a:pt x="16" y="1"/>
                    </a:moveTo>
                    <a:lnTo>
                      <a:pt x="20" y="1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6" y="6"/>
                    </a:lnTo>
                    <a:lnTo>
                      <a:pt x="40" y="7"/>
                    </a:lnTo>
                    <a:lnTo>
                      <a:pt x="45" y="9"/>
                    </a:lnTo>
                    <a:lnTo>
                      <a:pt x="48" y="11"/>
                    </a:lnTo>
                    <a:lnTo>
                      <a:pt x="52" y="12"/>
                    </a:lnTo>
                    <a:lnTo>
                      <a:pt x="55" y="15"/>
                    </a:lnTo>
                    <a:lnTo>
                      <a:pt x="58" y="18"/>
                    </a:lnTo>
                    <a:lnTo>
                      <a:pt x="63" y="20"/>
                    </a:lnTo>
                    <a:lnTo>
                      <a:pt x="66" y="22"/>
                    </a:lnTo>
                    <a:lnTo>
                      <a:pt x="69" y="26"/>
                    </a:lnTo>
                    <a:lnTo>
                      <a:pt x="73" y="28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1" y="38"/>
                    </a:lnTo>
                    <a:lnTo>
                      <a:pt x="84" y="42"/>
                    </a:lnTo>
                    <a:lnTo>
                      <a:pt x="87" y="45"/>
                    </a:lnTo>
                    <a:lnTo>
                      <a:pt x="90" y="48"/>
                    </a:lnTo>
                    <a:lnTo>
                      <a:pt x="92" y="52"/>
                    </a:lnTo>
                    <a:lnTo>
                      <a:pt x="94" y="56"/>
                    </a:lnTo>
                    <a:lnTo>
                      <a:pt x="97" y="59"/>
                    </a:lnTo>
                    <a:lnTo>
                      <a:pt x="99" y="63"/>
                    </a:lnTo>
                    <a:lnTo>
                      <a:pt x="102" y="67"/>
                    </a:lnTo>
                    <a:lnTo>
                      <a:pt x="103" y="71"/>
                    </a:lnTo>
                    <a:lnTo>
                      <a:pt x="105" y="75"/>
                    </a:lnTo>
                    <a:lnTo>
                      <a:pt x="108" y="80"/>
                    </a:lnTo>
                    <a:lnTo>
                      <a:pt x="109" y="84"/>
                    </a:lnTo>
                    <a:lnTo>
                      <a:pt x="111" y="87"/>
                    </a:lnTo>
                    <a:lnTo>
                      <a:pt x="112" y="93"/>
                    </a:lnTo>
                    <a:lnTo>
                      <a:pt x="113" y="96"/>
                    </a:lnTo>
                    <a:lnTo>
                      <a:pt x="114" y="101"/>
                    </a:lnTo>
                    <a:lnTo>
                      <a:pt x="115" y="105"/>
                    </a:lnTo>
                    <a:lnTo>
                      <a:pt x="117" y="110"/>
                    </a:lnTo>
                    <a:lnTo>
                      <a:pt x="117" y="114"/>
                    </a:lnTo>
                    <a:lnTo>
                      <a:pt x="118" y="119"/>
                    </a:lnTo>
                    <a:lnTo>
                      <a:pt x="118" y="122"/>
                    </a:lnTo>
                    <a:lnTo>
                      <a:pt x="119" y="128"/>
                    </a:lnTo>
                    <a:lnTo>
                      <a:pt x="119" y="132"/>
                    </a:lnTo>
                    <a:lnTo>
                      <a:pt x="119" y="137"/>
                    </a:lnTo>
                    <a:lnTo>
                      <a:pt x="119" y="140"/>
                    </a:lnTo>
                    <a:lnTo>
                      <a:pt x="120" y="146"/>
                    </a:lnTo>
                    <a:lnTo>
                      <a:pt x="119" y="149"/>
                    </a:lnTo>
                    <a:lnTo>
                      <a:pt x="119" y="155"/>
                    </a:lnTo>
                    <a:lnTo>
                      <a:pt x="119" y="158"/>
                    </a:lnTo>
                    <a:lnTo>
                      <a:pt x="119" y="164"/>
                    </a:lnTo>
                    <a:lnTo>
                      <a:pt x="118" y="168"/>
                    </a:lnTo>
                    <a:lnTo>
                      <a:pt x="117" y="171"/>
                    </a:lnTo>
                    <a:lnTo>
                      <a:pt x="115" y="176"/>
                    </a:lnTo>
                    <a:lnTo>
                      <a:pt x="115" y="180"/>
                    </a:lnTo>
                    <a:lnTo>
                      <a:pt x="113" y="184"/>
                    </a:lnTo>
                    <a:lnTo>
                      <a:pt x="112" y="188"/>
                    </a:lnTo>
                    <a:lnTo>
                      <a:pt x="111" y="192"/>
                    </a:lnTo>
                    <a:lnTo>
                      <a:pt x="110" y="196"/>
                    </a:lnTo>
                    <a:lnTo>
                      <a:pt x="108" y="199"/>
                    </a:lnTo>
                    <a:lnTo>
                      <a:pt x="106" y="204"/>
                    </a:lnTo>
                    <a:lnTo>
                      <a:pt x="104" y="208"/>
                    </a:lnTo>
                    <a:lnTo>
                      <a:pt x="102" y="212"/>
                    </a:lnTo>
                    <a:lnTo>
                      <a:pt x="99" y="215"/>
                    </a:lnTo>
                    <a:lnTo>
                      <a:pt x="96" y="219"/>
                    </a:lnTo>
                    <a:lnTo>
                      <a:pt x="94" y="223"/>
                    </a:lnTo>
                    <a:lnTo>
                      <a:pt x="92" y="226"/>
                    </a:lnTo>
                    <a:lnTo>
                      <a:pt x="86" y="230"/>
                    </a:lnTo>
                    <a:lnTo>
                      <a:pt x="81" y="231"/>
                    </a:lnTo>
                    <a:lnTo>
                      <a:pt x="75" y="230"/>
                    </a:lnTo>
                    <a:lnTo>
                      <a:pt x="71" y="227"/>
                    </a:lnTo>
                    <a:lnTo>
                      <a:pt x="66" y="223"/>
                    </a:lnTo>
                    <a:lnTo>
                      <a:pt x="64" y="219"/>
                    </a:lnTo>
                    <a:lnTo>
                      <a:pt x="64" y="214"/>
                    </a:lnTo>
                    <a:lnTo>
                      <a:pt x="67" y="210"/>
                    </a:lnTo>
                    <a:lnTo>
                      <a:pt x="72" y="203"/>
                    </a:lnTo>
                    <a:lnTo>
                      <a:pt x="75" y="197"/>
                    </a:lnTo>
                    <a:lnTo>
                      <a:pt x="78" y="192"/>
                    </a:lnTo>
                    <a:lnTo>
                      <a:pt x="82" y="186"/>
                    </a:lnTo>
                    <a:lnTo>
                      <a:pt x="83" y="182"/>
                    </a:lnTo>
                    <a:lnTo>
                      <a:pt x="84" y="178"/>
                    </a:lnTo>
                    <a:lnTo>
                      <a:pt x="85" y="175"/>
                    </a:lnTo>
                    <a:lnTo>
                      <a:pt x="86" y="171"/>
                    </a:lnTo>
                    <a:lnTo>
                      <a:pt x="87" y="168"/>
                    </a:lnTo>
                    <a:lnTo>
                      <a:pt x="89" y="165"/>
                    </a:lnTo>
                    <a:lnTo>
                      <a:pt x="89" y="161"/>
                    </a:lnTo>
                    <a:lnTo>
                      <a:pt x="90" y="158"/>
                    </a:lnTo>
                    <a:lnTo>
                      <a:pt x="90" y="155"/>
                    </a:lnTo>
                    <a:lnTo>
                      <a:pt x="91" y="151"/>
                    </a:lnTo>
                    <a:lnTo>
                      <a:pt x="91" y="148"/>
                    </a:lnTo>
                    <a:lnTo>
                      <a:pt x="91" y="143"/>
                    </a:lnTo>
                    <a:lnTo>
                      <a:pt x="91" y="140"/>
                    </a:lnTo>
                    <a:lnTo>
                      <a:pt x="91" y="137"/>
                    </a:lnTo>
                    <a:lnTo>
                      <a:pt x="91" y="133"/>
                    </a:lnTo>
                    <a:lnTo>
                      <a:pt x="91" y="130"/>
                    </a:lnTo>
                    <a:lnTo>
                      <a:pt x="91" y="126"/>
                    </a:lnTo>
                    <a:lnTo>
                      <a:pt x="90" y="122"/>
                    </a:lnTo>
                    <a:lnTo>
                      <a:pt x="90" y="119"/>
                    </a:lnTo>
                    <a:lnTo>
                      <a:pt x="90" y="115"/>
                    </a:lnTo>
                    <a:lnTo>
                      <a:pt x="89" y="112"/>
                    </a:lnTo>
                    <a:lnTo>
                      <a:pt x="87" y="109"/>
                    </a:lnTo>
                    <a:lnTo>
                      <a:pt x="87" y="105"/>
                    </a:lnTo>
                    <a:lnTo>
                      <a:pt x="86" y="102"/>
                    </a:lnTo>
                    <a:lnTo>
                      <a:pt x="85" y="99"/>
                    </a:lnTo>
                    <a:lnTo>
                      <a:pt x="84" y="95"/>
                    </a:lnTo>
                    <a:lnTo>
                      <a:pt x="82" y="92"/>
                    </a:lnTo>
                    <a:lnTo>
                      <a:pt x="81" y="89"/>
                    </a:lnTo>
                    <a:lnTo>
                      <a:pt x="80" y="85"/>
                    </a:lnTo>
                    <a:lnTo>
                      <a:pt x="78" y="82"/>
                    </a:lnTo>
                    <a:lnTo>
                      <a:pt x="76" y="78"/>
                    </a:lnTo>
                    <a:lnTo>
                      <a:pt x="75" y="76"/>
                    </a:lnTo>
                    <a:lnTo>
                      <a:pt x="72" y="70"/>
                    </a:lnTo>
                    <a:lnTo>
                      <a:pt x="68" y="64"/>
                    </a:lnTo>
                    <a:lnTo>
                      <a:pt x="64" y="58"/>
                    </a:lnTo>
                    <a:lnTo>
                      <a:pt x="59" y="54"/>
                    </a:lnTo>
                    <a:lnTo>
                      <a:pt x="54" y="48"/>
                    </a:lnTo>
                    <a:lnTo>
                      <a:pt x="49" y="45"/>
                    </a:lnTo>
                    <a:lnTo>
                      <a:pt x="43" y="40"/>
                    </a:lnTo>
                    <a:lnTo>
                      <a:pt x="37" y="37"/>
                    </a:lnTo>
                    <a:lnTo>
                      <a:pt x="31" y="34"/>
                    </a:lnTo>
                    <a:lnTo>
                      <a:pt x="26" y="31"/>
                    </a:lnTo>
                    <a:lnTo>
                      <a:pt x="21" y="30"/>
                    </a:lnTo>
                    <a:lnTo>
                      <a:pt x="18" y="29"/>
                    </a:lnTo>
                    <a:lnTo>
                      <a:pt x="15" y="29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2" y="24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4" name="Freeform 1000"/>
              <p:cNvSpPr>
                <a:spLocks/>
              </p:cNvSpPr>
              <p:nvPr/>
            </p:nvSpPr>
            <p:spPr bwMode="auto">
              <a:xfrm>
                <a:off x="4191000" y="5367338"/>
                <a:ext cx="219075" cy="109538"/>
              </a:xfrm>
              <a:custGeom>
                <a:avLst/>
                <a:gdLst/>
                <a:ahLst/>
                <a:cxnLst>
                  <a:cxn ang="0">
                    <a:pos x="19" y="41"/>
                  </a:cxn>
                  <a:cxn ang="0">
                    <a:pos x="27" y="40"/>
                  </a:cxn>
                  <a:cxn ang="0">
                    <a:pos x="35" y="40"/>
                  </a:cxn>
                  <a:cxn ang="0">
                    <a:pos x="42" y="39"/>
                  </a:cxn>
                  <a:cxn ang="0">
                    <a:pos x="52" y="38"/>
                  </a:cxn>
                  <a:cxn ang="0">
                    <a:pos x="63" y="35"/>
                  </a:cxn>
                  <a:cxn ang="0">
                    <a:pos x="74" y="29"/>
                  </a:cxn>
                  <a:cxn ang="0">
                    <a:pos x="84" y="23"/>
                  </a:cxn>
                  <a:cxn ang="0">
                    <a:pos x="96" y="15"/>
                  </a:cxn>
                  <a:cxn ang="0">
                    <a:pos x="106" y="8"/>
                  </a:cxn>
                  <a:cxn ang="0">
                    <a:pos x="112" y="2"/>
                  </a:cxn>
                  <a:cxn ang="0">
                    <a:pos x="138" y="20"/>
                  </a:cxn>
                  <a:cxn ang="0">
                    <a:pos x="130" y="26"/>
                  </a:cxn>
                  <a:cxn ang="0">
                    <a:pos x="123" y="31"/>
                  </a:cxn>
                  <a:cxn ang="0">
                    <a:pos x="115" y="37"/>
                  </a:cxn>
                  <a:cxn ang="0">
                    <a:pos x="108" y="41"/>
                  </a:cxn>
                  <a:cxn ang="0">
                    <a:pos x="101" y="46"/>
                  </a:cxn>
                  <a:cxn ang="0">
                    <a:pos x="95" y="50"/>
                  </a:cxn>
                  <a:cxn ang="0">
                    <a:pos x="88" y="54"/>
                  </a:cxn>
                  <a:cxn ang="0">
                    <a:pos x="81" y="57"/>
                  </a:cxn>
                  <a:cxn ang="0">
                    <a:pos x="74" y="59"/>
                  </a:cxn>
                  <a:cxn ang="0">
                    <a:pos x="68" y="63"/>
                  </a:cxn>
                  <a:cxn ang="0">
                    <a:pos x="60" y="64"/>
                  </a:cxn>
                  <a:cxn ang="0">
                    <a:pos x="52" y="66"/>
                  </a:cxn>
                  <a:cxn ang="0">
                    <a:pos x="43" y="67"/>
                  </a:cxn>
                  <a:cxn ang="0">
                    <a:pos x="35" y="68"/>
                  </a:cxn>
                  <a:cxn ang="0">
                    <a:pos x="25" y="68"/>
                  </a:cxn>
                  <a:cxn ang="0">
                    <a:pos x="15" y="69"/>
                  </a:cxn>
                  <a:cxn ang="0">
                    <a:pos x="8" y="67"/>
                  </a:cxn>
                  <a:cxn ang="0">
                    <a:pos x="4" y="65"/>
                  </a:cxn>
                  <a:cxn ang="0">
                    <a:pos x="0" y="56"/>
                  </a:cxn>
                  <a:cxn ang="0">
                    <a:pos x="4" y="46"/>
                  </a:cxn>
                  <a:cxn ang="0">
                    <a:pos x="8" y="43"/>
                  </a:cxn>
                  <a:cxn ang="0">
                    <a:pos x="15" y="41"/>
                  </a:cxn>
                </a:cxnLst>
                <a:rect l="0" t="0" r="r" b="b"/>
                <a:pathLst>
                  <a:path w="138" h="69">
                    <a:moveTo>
                      <a:pt x="15" y="41"/>
                    </a:moveTo>
                    <a:lnTo>
                      <a:pt x="19" y="41"/>
                    </a:lnTo>
                    <a:lnTo>
                      <a:pt x="23" y="41"/>
                    </a:lnTo>
                    <a:lnTo>
                      <a:pt x="27" y="40"/>
                    </a:lnTo>
                    <a:lnTo>
                      <a:pt x="32" y="40"/>
                    </a:lnTo>
                    <a:lnTo>
                      <a:pt x="35" y="40"/>
                    </a:lnTo>
                    <a:lnTo>
                      <a:pt x="39" y="40"/>
                    </a:lnTo>
                    <a:lnTo>
                      <a:pt x="42" y="39"/>
                    </a:lnTo>
                    <a:lnTo>
                      <a:pt x="46" y="39"/>
                    </a:lnTo>
                    <a:lnTo>
                      <a:pt x="52" y="38"/>
                    </a:lnTo>
                    <a:lnTo>
                      <a:pt x="59" y="36"/>
                    </a:lnTo>
                    <a:lnTo>
                      <a:pt x="63" y="35"/>
                    </a:lnTo>
                    <a:lnTo>
                      <a:pt x="70" y="32"/>
                    </a:lnTo>
                    <a:lnTo>
                      <a:pt x="74" y="29"/>
                    </a:lnTo>
                    <a:lnTo>
                      <a:pt x="79" y="27"/>
                    </a:lnTo>
                    <a:lnTo>
                      <a:pt x="84" y="23"/>
                    </a:lnTo>
                    <a:lnTo>
                      <a:pt x="90" y="20"/>
                    </a:lnTo>
                    <a:lnTo>
                      <a:pt x="96" y="15"/>
                    </a:lnTo>
                    <a:lnTo>
                      <a:pt x="101" y="10"/>
                    </a:lnTo>
                    <a:lnTo>
                      <a:pt x="106" y="8"/>
                    </a:lnTo>
                    <a:lnTo>
                      <a:pt x="109" y="6"/>
                    </a:lnTo>
                    <a:lnTo>
                      <a:pt x="112" y="2"/>
                    </a:lnTo>
                    <a:lnTo>
                      <a:pt x="116" y="0"/>
                    </a:lnTo>
                    <a:lnTo>
                      <a:pt x="138" y="20"/>
                    </a:lnTo>
                    <a:lnTo>
                      <a:pt x="134" y="22"/>
                    </a:lnTo>
                    <a:lnTo>
                      <a:pt x="130" y="26"/>
                    </a:lnTo>
                    <a:lnTo>
                      <a:pt x="126" y="28"/>
                    </a:lnTo>
                    <a:lnTo>
                      <a:pt x="123" y="31"/>
                    </a:lnTo>
                    <a:lnTo>
                      <a:pt x="118" y="34"/>
                    </a:lnTo>
                    <a:lnTo>
                      <a:pt x="115" y="37"/>
                    </a:lnTo>
                    <a:lnTo>
                      <a:pt x="111" y="39"/>
                    </a:lnTo>
                    <a:lnTo>
                      <a:pt x="108" y="41"/>
                    </a:lnTo>
                    <a:lnTo>
                      <a:pt x="105" y="44"/>
                    </a:lnTo>
                    <a:lnTo>
                      <a:pt x="101" y="46"/>
                    </a:lnTo>
                    <a:lnTo>
                      <a:pt x="98" y="48"/>
                    </a:lnTo>
                    <a:lnTo>
                      <a:pt x="95" y="50"/>
                    </a:lnTo>
                    <a:lnTo>
                      <a:pt x="91" y="51"/>
                    </a:lnTo>
                    <a:lnTo>
                      <a:pt x="88" y="54"/>
                    </a:lnTo>
                    <a:lnTo>
                      <a:pt x="84" y="56"/>
                    </a:lnTo>
                    <a:lnTo>
                      <a:pt x="81" y="57"/>
                    </a:lnTo>
                    <a:lnTo>
                      <a:pt x="78" y="58"/>
                    </a:lnTo>
                    <a:lnTo>
                      <a:pt x="74" y="59"/>
                    </a:lnTo>
                    <a:lnTo>
                      <a:pt x="71" y="60"/>
                    </a:lnTo>
                    <a:lnTo>
                      <a:pt x="68" y="63"/>
                    </a:lnTo>
                    <a:lnTo>
                      <a:pt x="63" y="63"/>
                    </a:lnTo>
                    <a:lnTo>
                      <a:pt x="60" y="64"/>
                    </a:lnTo>
                    <a:lnTo>
                      <a:pt x="55" y="65"/>
                    </a:lnTo>
                    <a:lnTo>
                      <a:pt x="52" y="66"/>
                    </a:lnTo>
                    <a:lnTo>
                      <a:pt x="47" y="66"/>
                    </a:lnTo>
                    <a:lnTo>
                      <a:pt x="43" y="67"/>
                    </a:lnTo>
                    <a:lnTo>
                      <a:pt x="39" y="67"/>
                    </a:lnTo>
                    <a:lnTo>
                      <a:pt x="35" y="68"/>
                    </a:lnTo>
                    <a:lnTo>
                      <a:pt x="30" y="68"/>
                    </a:lnTo>
                    <a:lnTo>
                      <a:pt x="25" y="68"/>
                    </a:lnTo>
                    <a:lnTo>
                      <a:pt x="19" y="68"/>
                    </a:lnTo>
                    <a:lnTo>
                      <a:pt x="15" y="69"/>
                    </a:lnTo>
                    <a:lnTo>
                      <a:pt x="12" y="68"/>
                    </a:lnTo>
                    <a:lnTo>
                      <a:pt x="8" y="67"/>
                    </a:lnTo>
                    <a:lnTo>
                      <a:pt x="6" y="66"/>
                    </a:lnTo>
                    <a:lnTo>
                      <a:pt x="4" y="65"/>
                    </a:lnTo>
                    <a:lnTo>
                      <a:pt x="2" y="60"/>
                    </a:lnTo>
                    <a:lnTo>
                      <a:pt x="0" y="56"/>
                    </a:lnTo>
                    <a:lnTo>
                      <a:pt x="2" y="50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8" y="43"/>
                    </a:lnTo>
                    <a:lnTo>
                      <a:pt x="12" y="41"/>
                    </a:lnTo>
                    <a:lnTo>
                      <a:pt x="15" y="41"/>
                    </a:lnTo>
                    <a:lnTo>
                      <a:pt x="1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5" name="Freeform 1001"/>
              <p:cNvSpPr>
                <a:spLocks/>
              </p:cNvSpPr>
              <p:nvPr/>
            </p:nvSpPr>
            <p:spPr bwMode="auto">
              <a:xfrm>
                <a:off x="4846638" y="5041900"/>
                <a:ext cx="265113" cy="119063"/>
              </a:xfrm>
              <a:custGeom>
                <a:avLst/>
                <a:gdLst/>
                <a:ahLst/>
                <a:cxnLst>
                  <a:cxn ang="0">
                    <a:pos x="145" y="29"/>
                  </a:cxn>
                  <a:cxn ang="0">
                    <a:pos x="135" y="28"/>
                  </a:cxn>
                  <a:cxn ang="0">
                    <a:pos x="126" y="27"/>
                  </a:cxn>
                  <a:cxn ang="0">
                    <a:pos x="117" y="27"/>
                  </a:cxn>
                  <a:cxn ang="0">
                    <a:pos x="108" y="28"/>
                  </a:cxn>
                  <a:cxn ang="0">
                    <a:pos x="100" y="28"/>
                  </a:cxn>
                  <a:cxn ang="0">
                    <a:pos x="91" y="30"/>
                  </a:cxn>
                  <a:cxn ang="0">
                    <a:pos x="83" y="32"/>
                  </a:cxn>
                  <a:cxn ang="0">
                    <a:pos x="75" y="35"/>
                  </a:cxn>
                  <a:cxn ang="0">
                    <a:pos x="67" y="38"/>
                  </a:cxn>
                  <a:cxn ang="0">
                    <a:pos x="59" y="41"/>
                  </a:cxn>
                  <a:cxn ang="0">
                    <a:pos x="51" y="46"/>
                  </a:cxn>
                  <a:cxn ang="0">
                    <a:pos x="45" y="51"/>
                  </a:cxn>
                  <a:cxn ang="0">
                    <a:pos x="38" y="57"/>
                  </a:cxn>
                  <a:cxn ang="0">
                    <a:pos x="31" y="64"/>
                  </a:cxn>
                  <a:cxn ang="0">
                    <a:pos x="26" y="71"/>
                  </a:cxn>
                  <a:cxn ang="0">
                    <a:pos x="0" y="58"/>
                  </a:cxn>
                  <a:cxn ang="0">
                    <a:pos x="9" y="49"/>
                  </a:cxn>
                  <a:cxn ang="0">
                    <a:pos x="17" y="41"/>
                  </a:cxn>
                  <a:cxn ang="0">
                    <a:pos x="26" y="34"/>
                  </a:cxn>
                  <a:cxn ang="0">
                    <a:pos x="35" y="28"/>
                  </a:cxn>
                  <a:cxn ang="0">
                    <a:pos x="43" y="22"/>
                  </a:cxn>
                  <a:cxn ang="0">
                    <a:pos x="52" y="18"/>
                  </a:cxn>
                  <a:cxn ang="0">
                    <a:pos x="63" y="12"/>
                  </a:cxn>
                  <a:cxn ang="0">
                    <a:pos x="73" y="9"/>
                  </a:cxn>
                  <a:cxn ang="0">
                    <a:pos x="82" y="6"/>
                  </a:cxn>
                  <a:cxn ang="0">
                    <a:pos x="92" y="3"/>
                  </a:cxn>
                  <a:cxn ang="0">
                    <a:pos x="102" y="1"/>
                  </a:cxn>
                  <a:cxn ang="0">
                    <a:pos x="112" y="1"/>
                  </a:cxn>
                  <a:cxn ang="0">
                    <a:pos x="123" y="0"/>
                  </a:cxn>
                  <a:cxn ang="0">
                    <a:pos x="133" y="0"/>
                  </a:cxn>
                  <a:cxn ang="0">
                    <a:pos x="144" y="1"/>
                  </a:cxn>
                  <a:cxn ang="0">
                    <a:pos x="156" y="3"/>
                  </a:cxn>
                  <a:cxn ang="0">
                    <a:pos x="165" y="8"/>
                  </a:cxn>
                  <a:cxn ang="0">
                    <a:pos x="167" y="19"/>
                  </a:cxn>
                  <a:cxn ang="0">
                    <a:pos x="162" y="27"/>
                  </a:cxn>
                  <a:cxn ang="0">
                    <a:pos x="157" y="29"/>
                  </a:cxn>
                  <a:cxn ang="0">
                    <a:pos x="151" y="30"/>
                  </a:cxn>
                </a:cxnLst>
                <a:rect l="0" t="0" r="r" b="b"/>
                <a:pathLst>
                  <a:path w="167" h="75">
                    <a:moveTo>
                      <a:pt x="151" y="30"/>
                    </a:moveTo>
                    <a:lnTo>
                      <a:pt x="145" y="29"/>
                    </a:lnTo>
                    <a:lnTo>
                      <a:pt x="141" y="28"/>
                    </a:lnTo>
                    <a:lnTo>
                      <a:pt x="135" y="28"/>
                    </a:lnTo>
                    <a:lnTo>
                      <a:pt x="131" y="28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7" y="27"/>
                    </a:lnTo>
                    <a:lnTo>
                      <a:pt x="113" y="28"/>
                    </a:lnTo>
                    <a:lnTo>
                      <a:pt x="108" y="28"/>
                    </a:lnTo>
                    <a:lnTo>
                      <a:pt x="104" y="28"/>
                    </a:lnTo>
                    <a:lnTo>
                      <a:pt x="100" y="28"/>
                    </a:lnTo>
                    <a:lnTo>
                      <a:pt x="95" y="29"/>
                    </a:lnTo>
                    <a:lnTo>
                      <a:pt x="91" y="30"/>
                    </a:lnTo>
                    <a:lnTo>
                      <a:pt x="87" y="31"/>
                    </a:lnTo>
                    <a:lnTo>
                      <a:pt x="83" y="32"/>
                    </a:lnTo>
                    <a:lnTo>
                      <a:pt x="79" y="34"/>
                    </a:lnTo>
                    <a:lnTo>
                      <a:pt x="75" y="35"/>
                    </a:lnTo>
                    <a:lnTo>
                      <a:pt x="70" y="37"/>
                    </a:lnTo>
                    <a:lnTo>
                      <a:pt x="67" y="38"/>
                    </a:lnTo>
                    <a:lnTo>
                      <a:pt x="64" y="40"/>
                    </a:lnTo>
                    <a:lnTo>
                      <a:pt x="59" y="41"/>
                    </a:lnTo>
                    <a:lnTo>
                      <a:pt x="55" y="44"/>
                    </a:lnTo>
                    <a:lnTo>
                      <a:pt x="51" y="46"/>
                    </a:lnTo>
                    <a:lnTo>
                      <a:pt x="48" y="49"/>
                    </a:lnTo>
                    <a:lnTo>
                      <a:pt x="45" y="51"/>
                    </a:lnTo>
                    <a:lnTo>
                      <a:pt x="41" y="55"/>
                    </a:lnTo>
                    <a:lnTo>
                      <a:pt x="38" y="57"/>
                    </a:lnTo>
                    <a:lnTo>
                      <a:pt x="35" y="60"/>
                    </a:lnTo>
                    <a:lnTo>
                      <a:pt x="31" y="64"/>
                    </a:lnTo>
                    <a:lnTo>
                      <a:pt x="28" y="67"/>
                    </a:lnTo>
                    <a:lnTo>
                      <a:pt x="26" y="71"/>
                    </a:lnTo>
                    <a:lnTo>
                      <a:pt x="22" y="75"/>
                    </a:lnTo>
                    <a:lnTo>
                      <a:pt x="0" y="58"/>
                    </a:lnTo>
                    <a:lnTo>
                      <a:pt x="4" y="54"/>
                    </a:lnTo>
                    <a:lnTo>
                      <a:pt x="9" y="49"/>
                    </a:lnTo>
                    <a:lnTo>
                      <a:pt x="12" y="45"/>
                    </a:lnTo>
                    <a:lnTo>
                      <a:pt x="17" y="41"/>
                    </a:lnTo>
                    <a:lnTo>
                      <a:pt x="21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3" y="22"/>
                    </a:lnTo>
                    <a:lnTo>
                      <a:pt x="48" y="19"/>
                    </a:lnTo>
                    <a:lnTo>
                      <a:pt x="52" y="18"/>
                    </a:lnTo>
                    <a:lnTo>
                      <a:pt x="57" y="15"/>
                    </a:lnTo>
                    <a:lnTo>
                      <a:pt x="63" y="12"/>
                    </a:lnTo>
                    <a:lnTo>
                      <a:pt x="67" y="11"/>
                    </a:lnTo>
                    <a:lnTo>
                      <a:pt x="73" y="9"/>
                    </a:lnTo>
                    <a:lnTo>
                      <a:pt x="77" y="8"/>
                    </a:lnTo>
                    <a:lnTo>
                      <a:pt x="82" y="6"/>
                    </a:lnTo>
                    <a:lnTo>
                      <a:pt x="86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2" y="1"/>
                    </a:lnTo>
                    <a:lnTo>
                      <a:pt x="107" y="1"/>
                    </a:lnTo>
                    <a:lnTo>
                      <a:pt x="112" y="1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4" y="1"/>
                    </a:lnTo>
                    <a:lnTo>
                      <a:pt x="150" y="1"/>
                    </a:lnTo>
                    <a:lnTo>
                      <a:pt x="156" y="3"/>
                    </a:lnTo>
                    <a:lnTo>
                      <a:pt x="161" y="4"/>
                    </a:lnTo>
                    <a:lnTo>
                      <a:pt x="165" y="8"/>
                    </a:lnTo>
                    <a:lnTo>
                      <a:pt x="167" y="12"/>
                    </a:lnTo>
                    <a:lnTo>
                      <a:pt x="167" y="19"/>
                    </a:lnTo>
                    <a:lnTo>
                      <a:pt x="166" y="23"/>
                    </a:lnTo>
                    <a:lnTo>
                      <a:pt x="162" y="27"/>
                    </a:lnTo>
                    <a:lnTo>
                      <a:pt x="159" y="28"/>
                    </a:lnTo>
                    <a:lnTo>
                      <a:pt x="157" y="29"/>
                    </a:lnTo>
                    <a:lnTo>
                      <a:pt x="153" y="29"/>
                    </a:lnTo>
                    <a:lnTo>
                      <a:pt x="151" y="30"/>
                    </a:lnTo>
                    <a:lnTo>
                      <a:pt x="151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6" name="Freeform 1002"/>
              <p:cNvSpPr>
                <a:spLocks/>
              </p:cNvSpPr>
              <p:nvPr/>
            </p:nvSpPr>
            <p:spPr bwMode="auto">
              <a:xfrm>
                <a:off x="5068888" y="5045075"/>
                <a:ext cx="163513" cy="365125"/>
              </a:xfrm>
              <a:custGeom>
                <a:avLst/>
                <a:gdLst/>
                <a:ahLst/>
                <a:cxnLst>
                  <a:cxn ang="0">
                    <a:pos x="28" y="6"/>
                  </a:cxn>
                  <a:cxn ang="0">
                    <a:pos x="42" y="13"/>
                  </a:cxn>
                  <a:cxn ang="0">
                    <a:pos x="56" y="23"/>
                  </a:cxn>
                  <a:cxn ang="0">
                    <a:pos x="67" y="32"/>
                  </a:cxn>
                  <a:cxn ang="0">
                    <a:pos x="77" y="42"/>
                  </a:cxn>
                  <a:cxn ang="0">
                    <a:pos x="84" y="53"/>
                  </a:cxn>
                  <a:cxn ang="0">
                    <a:pos x="91" y="64"/>
                  </a:cxn>
                  <a:cxn ang="0">
                    <a:pos x="95" y="76"/>
                  </a:cxn>
                  <a:cxn ang="0">
                    <a:pos x="98" y="89"/>
                  </a:cxn>
                  <a:cxn ang="0">
                    <a:pos x="102" y="101"/>
                  </a:cxn>
                  <a:cxn ang="0">
                    <a:pos x="103" y="114"/>
                  </a:cxn>
                  <a:cxn ang="0">
                    <a:pos x="103" y="126"/>
                  </a:cxn>
                  <a:cxn ang="0">
                    <a:pos x="102" y="138"/>
                  </a:cxn>
                  <a:cxn ang="0">
                    <a:pos x="100" y="150"/>
                  </a:cxn>
                  <a:cxn ang="0">
                    <a:pos x="97" y="162"/>
                  </a:cxn>
                  <a:cxn ang="0">
                    <a:pos x="93" y="174"/>
                  </a:cxn>
                  <a:cxn ang="0">
                    <a:pos x="88" y="185"/>
                  </a:cxn>
                  <a:cxn ang="0">
                    <a:pos x="84" y="194"/>
                  </a:cxn>
                  <a:cxn ang="0">
                    <a:pos x="78" y="205"/>
                  </a:cxn>
                  <a:cxn ang="0">
                    <a:pos x="66" y="221"/>
                  </a:cxn>
                  <a:cxn ang="0">
                    <a:pos x="51" y="230"/>
                  </a:cxn>
                  <a:cxn ang="0">
                    <a:pos x="39" y="223"/>
                  </a:cxn>
                  <a:cxn ang="0">
                    <a:pos x="40" y="207"/>
                  </a:cxn>
                  <a:cxn ang="0">
                    <a:pos x="46" y="197"/>
                  </a:cxn>
                  <a:cxn ang="0">
                    <a:pos x="51" y="188"/>
                  </a:cxn>
                  <a:cxn ang="0">
                    <a:pos x="56" y="178"/>
                  </a:cxn>
                  <a:cxn ang="0">
                    <a:pos x="60" y="168"/>
                  </a:cxn>
                  <a:cxn ang="0">
                    <a:pos x="64" y="158"/>
                  </a:cxn>
                  <a:cxn ang="0">
                    <a:pos x="67" y="148"/>
                  </a:cxn>
                  <a:cxn ang="0">
                    <a:pos x="69" y="138"/>
                  </a:cxn>
                  <a:cxn ang="0">
                    <a:pos x="70" y="129"/>
                  </a:cxn>
                  <a:cxn ang="0">
                    <a:pos x="70" y="118"/>
                  </a:cxn>
                  <a:cxn ang="0">
                    <a:pos x="72" y="103"/>
                  </a:cxn>
                  <a:cxn ang="0">
                    <a:pos x="69" y="93"/>
                  </a:cxn>
                  <a:cxn ang="0">
                    <a:pos x="66" y="79"/>
                  </a:cxn>
                  <a:cxn ang="0">
                    <a:pos x="57" y="62"/>
                  </a:cxn>
                  <a:cxn ang="0">
                    <a:pos x="45" y="48"/>
                  </a:cxn>
                  <a:cxn ang="0">
                    <a:pos x="29" y="36"/>
                  </a:cxn>
                  <a:cxn ang="0">
                    <a:pos x="17" y="29"/>
                  </a:cxn>
                  <a:cxn ang="0">
                    <a:pos x="7" y="26"/>
                  </a:cxn>
                  <a:cxn ang="0">
                    <a:pos x="1" y="20"/>
                  </a:cxn>
                  <a:cxn ang="0">
                    <a:pos x="2" y="5"/>
                  </a:cxn>
                  <a:cxn ang="0">
                    <a:pos x="11" y="0"/>
                  </a:cxn>
                  <a:cxn ang="0">
                    <a:pos x="17" y="1"/>
                  </a:cxn>
                </a:cxnLst>
                <a:rect l="0" t="0" r="r" b="b"/>
                <a:pathLst>
                  <a:path w="103" h="230">
                    <a:moveTo>
                      <a:pt x="17" y="1"/>
                    </a:moveTo>
                    <a:lnTo>
                      <a:pt x="22" y="4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10"/>
                    </a:lnTo>
                    <a:lnTo>
                      <a:pt x="42" y="13"/>
                    </a:lnTo>
                    <a:lnTo>
                      <a:pt x="47" y="16"/>
                    </a:lnTo>
                    <a:lnTo>
                      <a:pt x="51" y="19"/>
                    </a:lnTo>
                    <a:lnTo>
                      <a:pt x="56" y="23"/>
                    </a:lnTo>
                    <a:lnTo>
                      <a:pt x="59" y="25"/>
                    </a:lnTo>
                    <a:lnTo>
                      <a:pt x="64" y="28"/>
                    </a:lnTo>
                    <a:lnTo>
                      <a:pt x="67" y="32"/>
                    </a:lnTo>
                    <a:lnTo>
                      <a:pt x="70" y="35"/>
                    </a:lnTo>
                    <a:lnTo>
                      <a:pt x="73" y="38"/>
                    </a:lnTo>
                    <a:lnTo>
                      <a:pt x="77" y="42"/>
                    </a:lnTo>
                    <a:lnTo>
                      <a:pt x="79" y="45"/>
                    </a:lnTo>
                    <a:lnTo>
                      <a:pt x="83" y="49"/>
                    </a:lnTo>
                    <a:lnTo>
                      <a:pt x="84" y="53"/>
                    </a:lnTo>
                    <a:lnTo>
                      <a:pt x="86" y="56"/>
                    </a:lnTo>
                    <a:lnTo>
                      <a:pt x="88" y="61"/>
                    </a:lnTo>
                    <a:lnTo>
                      <a:pt x="91" y="64"/>
                    </a:lnTo>
                    <a:lnTo>
                      <a:pt x="92" y="67"/>
                    </a:lnTo>
                    <a:lnTo>
                      <a:pt x="94" y="72"/>
                    </a:lnTo>
                    <a:lnTo>
                      <a:pt x="95" y="76"/>
                    </a:lnTo>
                    <a:lnTo>
                      <a:pt x="97" y="81"/>
                    </a:lnTo>
                    <a:lnTo>
                      <a:pt x="97" y="84"/>
                    </a:lnTo>
                    <a:lnTo>
                      <a:pt x="98" y="89"/>
                    </a:lnTo>
                    <a:lnTo>
                      <a:pt x="100" y="92"/>
                    </a:lnTo>
                    <a:lnTo>
                      <a:pt x="101" y="97"/>
                    </a:lnTo>
                    <a:lnTo>
                      <a:pt x="102" y="101"/>
                    </a:lnTo>
                    <a:lnTo>
                      <a:pt x="102" y="105"/>
                    </a:lnTo>
                    <a:lnTo>
                      <a:pt x="103" y="110"/>
                    </a:lnTo>
                    <a:lnTo>
                      <a:pt x="103" y="114"/>
                    </a:lnTo>
                    <a:lnTo>
                      <a:pt x="103" y="118"/>
                    </a:lnTo>
                    <a:lnTo>
                      <a:pt x="103" y="122"/>
                    </a:lnTo>
                    <a:lnTo>
                      <a:pt x="103" y="126"/>
                    </a:lnTo>
                    <a:lnTo>
                      <a:pt x="103" y="130"/>
                    </a:lnTo>
                    <a:lnTo>
                      <a:pt x="102" y="134"/>
                    </a:lnTo>
                    <a:lnTo>
                      <a:pt x="102" y="138"/>
                    </a:lnTo>
                    <a:lnTo>
                      <a:pt x="101" y="141"/>
                    </a:lnTo>
                    <a:lnTo>
                      <a:pt x="101" y="147"/>
                    </a:lnTo>
                    <a:lnTo>
                      <a:pt x="100" y="150"/>
                    </a:lnTo>
                    <a:lnTo>
                      <a:pt x="98" y="154"/>
                    </a:lnTo>
                    <a:lnTo>
                      <a:pt x="97" y="158"/>
                    </a:lnTo>
                    <a:lnTo>
                      <a:pt x="97" y="162"/>
                    </a:lnTo>
                    <a:lnTo>
                      <a:pt x="95" y="166"/>
                    </a:lnTo>
                    <a:lnTo>
                      <a:pt x="94" y="169"/>
                    </a:lnTo>
                    <a:lnTo>
                      <a:pt x="93" y="174"/>
                    </a:lnTo>
                    <a:lnTo>
                      <a:pt x="92" y="177"/>
                    </a:lnTo>
                    <a:lnTo>
                      <a:pt x="91" y="181"/>
                    </a:lnTo>
                    <a:lnTo>
                      <a:pt x="88" y="185"/>
                    </a:lnTo>
                    <a:lnTo>
                      <a:pt x="87" y="188"/>
                    </a:lnTo>
                    <a:lnTo>
                      <a:pt x="85" y="192"/>
                    </a:lnTo>
                    <a:lnTo>
                      <a:pt x="84" y="194"/>
                    </a:lnTo>
                    <a:lnTo>
                      <a:pt x="82" y="197"/>
                    </a:lnTo>
                    <a:lnTo>
                      <a:pt x="81" y="202"/>
                    </a:lnTo>
                    <a:lnTo>
                      <a:pt x="78" y="205"/>
                    </a:lnTo>
                    <a:lnTo>
                      <a:pt x="74" y="211"/>
                    </a:lnTo>
                    <a:lnTo>
                      <a:pt x="70" y="216"/>
                    </a:lnTo>
                    <a:lnTo>
                      <a:pt x="66" y="221"/>
                    </a:lnTo>
                    <a:lnTo>
                      <a:pt x="63" y="226"/>
                    </a:lnTo>
                    <a:lnTo>
                      <a:pt x="56" y="229"/>
                    </a:lnTo>
                    <a:lnTo>
                      <a:pt x="51" y="230"/>
                    </a:lnTo>
                    <a:lnTo>
                      <a:pt x="46" y="229"/>
                    </a:lnTo>
                    <a:lnTo>
                      <a:pt x="42" y="226"/>
                    </a:lnTo>
                    <a:lnTo>
                      <a:pt x="39" y="223"/>
                    </a:lnTo>
                    <a:lnTo>
                      <a:pt x="37" y="218"/>
                    </a:lnTo>
                    <a:lnTo>
                      <a:pt x="37" y="212"/>
                    </a:lnTo>
                    <a:lnTo>
                      <a:pt x="40" y="207"/>
                    </a:lnTo>
                    <a:lnTo>
                      <a:pt x="41" y="204"/>
                    </a:lnTo>
                    <a:lnTo>
                      <a:pt x="44" y="201"/>
                    </a:lnTo>
                    <a:lnTo>
                      <a:pt x="46" y="197"/>
                    </a:lnTo>
                    <a:lnTo>
                      <a:pt x="48" y="194"/>
                    </a:lnTo>
                    <a:lnTo>
                      <a:pt x="49" y="191"/>
                    </a:lnTo>
                    <a:lnTo>
                      <a:pt x="51" y="188"/>
                    </a:lnTo>
                    <a:lnTo>
                      <a:pt x="53" y="185"/>
                    </a:lnTo>
                    <a:lnTo>
                      <a:pt x="55" y="182"/>
                    </a:lnTo>
                    <a:lnTo>
                      <a:pt x="56" y="178"/>
                    </a:lnTo>
                    <a:lnTo>
                      <a:pt x="57" y="175"/>
                    </a:lnTo>
                    <a:lnTo>
                      <a:pt x="59" y="172"/>
                    </a:lnTo>
                    <a:lnTo>
                      <a:pt x="60" y="168"/>
                    </a:lnTo>
                    <a:lnTo>
                      <a:pt x="62" y="165"/>
                    </a:lnTo>
                    <a:lnTo>
                      <a:pt x="63" y="162"/>
                    </a:lnTo>
                    <a:lnTo>
                      <a:pt x="64" y="158"/>
                    </a:lnTo>
                    <a:lnTo>
                      <a:pt x="66" y="155"/>
                    </a:lnTo>
                    <a:lnTo>
                      <a:pt x="66" y="151"/>
                    </a:lnTo>
                    <a:lnTo>
                      <a:pt x="67" y="148"/>
                    </a:lnTo>
                    <a:lnTo>
                      <a:pt x="68" y="145"/>
                    </a:lnTo>
                    <a:lnTo>
                      <a:pt x="69" y="141"/>
                    </a:lnTo>
                    <a:lnTo>
                      <a:pt x="69" y="138"/>
                    </a:lnTo>
                    <a:lnTo>
                      <a:pt x="69" y="135"/>
                    </a:lnTo>
                    <a:lnTo>
                      <a:pt x="70" y="131"/>
                    </a:lnTo>
                    <a:lnTo>
                      <a:pt x="70" y="129"/>
                    </a:lnTo>
                    <a:lnTo>
                      <a:pt x="70" y="125"/>
                    </a:lnTo>
                    <a:lnTo>
                      <a:pt x="70" y="121"/>
                    </a:lnTo>
                    <a:lnTo>
                      <a:pt x="70" y="118"/>
                    </a:lnTo>
                    <a:lnTo>
                      <a:pt x="72" y="116"/>
                    </a:lnTo>
                    <a:lnTo>
                      <a:pt x="72" y="109"/>
                    </a:lnTo>
                    <a:lnTo>
                      <a:pt x="72" y="103"/>
                    </a:lnTo>
                    <a:lnTo>
                      <a:pt x="70" y="100"/>
                    </a:lnTo>
                    <a:lnTo>
                      <a:pt x="70" y="97"/>
                    </a:lnTo>
                    <a:lnTo>
                      <a:pt x="69" y="93"/>
                    </a:lnTo>
                    <a:lnTo>
                      <a:pt x="69" y="91"/>
                    </a:lnTo>
                    <a:lnTo>
                      <a:pt x="67" y="84"/>
                    </a:lnTo>
                    <a:lnTo>
                      <a:pt x="66" y="79"/>
                    </a:lnTo>
                    <a:lnTo>
                      <a:pt x="63" y="73"/>
                    </a:lnTo>
                    <a:lnTo>
                      <a:pt x="60" y="67"/>
                    </a:lnTo>
                    <a:lnTo>
                      <a:pt x="57" y="62"/>
                    </a:lnTo>
                    <a:lnTo>
                      <a:pt x="54" y="57"/>
                    </a:lnTo>
                    <a:lnTo>
                      <a:pt x="49" y="53"/>
                    </a:lnTo>
                    <a:lnTo>
                      <a:pt x="45" y="48"/>
                    </a:lnTo>
                    <a:lnTo>
                      <a:pt x="40" y="44"/>
                    </a:lnTo>
                    <a:lnTo>
                      <a:pt x="35" y="41"/>
                    </a:lnTo>
                    <a:lnTo>
                      <a:pt x="29" y="36"/>
                    </a:lnTo>
                    <a:lnTo>
                      <a:pt x="23" y="33"/>
                    </a:lnTo>
                    <a:lnTo>
                      <a:pt x="20" y="32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7" y="26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" name="Freeform 1003"/>
              <p:cNvSpPr>
                <a:spLocks/>
              </p:cNvSpPr>
              <p:nvPr/>
            </p:nvSpPr>
            <p:spPr bwMode="auto">
              <a:xfrm>
                <a:off x="4779963" y="4737100"/>
                <a:ext cx="176213" cy="50800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7" y="3"/>
                  </a:cxn>
                  <a:cxn ang="0">
                    <a:pos x="24" y="3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0"/>
                  </a:cxn>
                  <a:cxn ang="0">
                    <a:pos x="71" y="0"/>
                  </a:cxn>
                  <a:cxn ang="0">
                    <a:pos x="77" y="0"/>
                  </a:cxn>
                  <a:cxn ang="0">
                    <a:pos x="81" y="0"/>
                  </a:cxn>
                  <a:cxn ang="0">
                    <a:pos x="88" y="3"/>
                  </a:cxn>
                  <a:cxn ang="0">
                    <a:pos x="90" y="3"/>
                  </a:cxn>
                  <a:cxn ang="0">
                    <a:pos x="93" y="3"/>
                  </a:cxn>
                  <a:cxn ang="0">
                    <a:pos x="97" y="4"/>
                  </a:cxn>
                  <a:cxn ang="0">
                    <a:pos x="100" y="5"/>
                  </a:cxn>
                  <a:cxn ang="0">
                    <a:pos x="103" y="5"/>
                  </a:cxn>
                  <a:cxn ang="0">
                    <a:pos x="106" y="6"/>
                  </a:cxn>
                  <a:cxn ang="0">
                    <a:pos x="107" y="7"/>
                  </a:cxn>
                  <a:cxn ang="0">
                    <a:pos x="109" y="9"/>
                  </a:cxn>
                  <a:cxn ang="0">
                    <a:pos x="111" y="14"/>
                  </a:cxn>
                  <a:cxn ang="0">
                    <a:pos x="111" y="19"/>
                  </a:cxn>
                  <a:cxn ang="0">
                    <a:pos x="110" y="25"/>
                  </a:cxn>
                  <a:cxn ang="0">
                    <a:pos x="107" y="28"/>
                  </a:cxn>
                  <a:cxn ang="0">
                    <a:pos x="101" y="31"/>
                  </a:cxn>
                  <a:cxn ang="0">
                    <a:pos x="96" y="32"/>
                  </a:cxn>
                  <a:cxn ang="0">
                    <a:pos x="90" y="31"/>
                  </a:cxn>
                  <a:cxn ang="0">
                    <a:pos x="83" y="30"/>
                  </a:cxn>
                  <a:cxn ang="0">
                    <a:pos x="79" y="28"/>
                  </a:cxn>
                  <a:cxn ang="0">
                    <a:pos x="74" y="28"/>
                  </a:cxn>
                  <a:cxn ang="0">
                    <a:pos x="69" y="28"/>
                  </a:cxn>
                  <a:cxn ang="0">
                    <a:pos x="65" y="28"/>
                  </a:cxn>
                  <a:cxn ang="0">
                    <a:pos x="60" y="28"/>
                  </a:cxn>
                  <a:cxn ang="0">
                    <a:pos x="56" y="28"/>
                  </a:cxn>
                  <a:cxn ang="0">
                    <a:pos x="51" y="28"/>
                  </a:cxn>
                  <a:cxn ang="0">
                    <a:pos x="46" y="28"/>
                  </a:cxn>
                  <a:cxn ang="0">
                    <a:pos x="42" y="28"/>
                  </a:cxn>
                  <a:cxn ang="0">
                    <a:pos x="37" y="28"/>
                  </a:cxn>
                  <a:cxn ang="0">
                    <a:pos x="32" y="28"/>
                  </a:cxn>
                  <a:cxn ang="0">
                    <a:pos x="27" y="30"/>
                  </a:cxn>
                  <a:cxn ang="0">
                    <a:pos x="22" y="31"/>
                  </a:cxn>
                  <a:cxn ang="0">
                    <a:pos x="16" y="32"/>
                  </a:cxn>
                  <a:cxn ang="0">
                    <a:pos x="13" y="31"/>
                  </a:cxn>
                  <a:cxn ang="0">
                    <a:pos x="9" y="31"/>
                  </a:cxn>
                  <a:cxn ang="0">
                    <a:pos x="7" y="30"/>
                  </a:cxn>
                  <a:cxn ang="0">
                    <a:pos x="5" y="28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5" y="6"/>
                  </a:cxn>
                  <a:cxn ang="0">
                    <a:pos x="8" y="5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111" h="32">
                    <a:moveTo>
                      <a:pt x="12" y="5"/>
                    </a:moveTo>
                    <a:lnTo>
                      <a:pt x="17" y="3"/>
                    </a:lnTo>
                    <a:lnTo>
                      <a:pt x="24" y="3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8" y="3"/>
                    </a:lnTo>
                    <a:lnTo>
                      <a:pt x="90" y="3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0" y="5"/>
                    </a:lnTo>
                    <a:lnTo>
                      <a:pt x="103" y="5"/>
                    </a:lnTo>
                    <a:lnTo>
                      <a:pt x="106" y="6"/>
                    </a:lnTo>
                    <a:lnTo>
                      <a:pt x="107" y="7"/>
                    </a:lnTo>
                    <a:lnTo>
                      <a:pt x="109" y="9"/>
                    </a:lnTo>
                    <a:lnTo>
                      <a:pt x="111" y="14"/>
                    </a:lnTo>
                    <a:lnTo>
                      <a:pt x="111" y="19"/>
                    </a:lnTo>
                    <a:lnTo>
                      <a:pt x="110" y="25"/>
                    </a:lnTo>
                    <a:lnTo>
                      <a:pt x="107" y="28"/>
                    </a:lnTo>
                    <a:lnTo>
                      <a:pt x="101" y="31"/>
                    </a:lnTo>
                    <a:lnTo>
                      <a:pt x="96" y="32"/>
                    </a:lnTo>
                    <a:lnTo>
                      <a:pt x="90" y="31"/>
                    </a:lnTo>
                    <a:lnTo>
                      <a:pt x="83" y="30"/>
                    </a:lnTo>
                    <a:lnTo>
                      <a:pt x="79" y="28"/>
                    </a:lnTo>
                    <a:lnTo>
                      <a:pt x="74" y="28"/>
                    </a:lnTo>
                    <a:lnTo>
                      <a:pt x="69" y="28"/>
                    </a:lnTo>
                    <a:lnTo>
                      <a:pt x="65" y="28"/>
                    </a:lnTo>
                    <a:lnTo>
                      <a:pt x="60" y="28"/>
                    </a:lnTo>
                    <a:lnTo>
                      <a:pt x="56" y="28"/>
                    </a:lnTo>
                    <a:lnTo>
                      <a:pt x="51" y="28"/>
                    </a:lnTo>
                    <a:lnTo>
                      <a:pt x="46" y="28"/>
                    </a:lnTo>
                    <a:lnTo>
                      <a:pt x="42" y="28"/>
                    </a:lnTo>
                    <a:lnTo>
                      <a:pt x="37" y="28"/>
                    </a:lnTo>
                    <a:lnTo>
                      <a:pt x="32" y="28"/>
                    </a:lnTo>
                    <a:lnTo>
                      <a:pt x="27" y="30"/>
                    </a:lnTo>
                    <a:lnTo>
                      <a:pt x="22" y="31"/>
                    </a:lnTo>
                    <a:lnTo>
                      <a:pt x="16" y="32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7" y="30"/>
                    </a:lnTo>
                    <a:lnTo>
                      <a:pt x="5" y="28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5" y="6"/>
                    </a:lnTo>
                    <a:lnTo>
                      <a:pt x="8" y="5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8" name="Freeform 1004"/>
              <p:cNvSpPr>
                <a:spLocks/>
              </p:cNvSpPr>
              <p:nvPr/>
            </p:nvSpPr>
            <p:spPr bwMode="auto">
              <a:xfrm>
                <a:off x="5262563" y="4848225"/>
                <a:ext cx="22542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31" y="8"/>
                  </a:cxn>
                  <a:cxn ang="0">
                    <a:pos x="136" y="9"/>
                  </a:cxn>
                  <a:cxn ang="0">
                    <a:pos x="140" y="12"/>
                  </a:cxn>
                  <a:cxn ang="0">
                    <a:pos x="142" y="17"/>
                  </a:cxn>
                  <a:cxn ang="0">
                    <a:pos x="142" y="22"/>
                  </a:cxn>
                  <a:cxn ang="0">
                    <a:pos x="141" y="27"/>
                  </a:cxn>
                  <a:cxn ang="0">
                    <a:pos x="139" y="31"/>
                  </a:cxn>
                  <a:cxn ang="0">
                    <a:pos x="134" y="35"/>
                  </a:cxn>
                  <a:cxn ang="0">
                    <a:pos x="129" y="36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7" y="27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5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142" h="36">
                    <a:moveTo>
                      <a:pt x="16" y="0"/>
                    </a:moveTo>
                    <a:lnTo>
                      <a:pt x="131" y="8"/>
                    </a:lnTo>
                    <a:lnTo>
                      <a:pt x="136" y="9"/>
                    </a:lnTo>
                    <a:lnTo>
                      <a:pt x="140" y="12"/>
                    </a:lnTo>
                    <a:lnTo>
                      <a:pt x="142" y="17"/>
                    </a:lnTo>
                    <a:lnTo>
                      <a:pt x="142" y="22"/>
                    </a:lnTo>
                    <a:lnTo>
                      <a:pt x="141" y="27"/>
                    </a:lnTo>
                    <a:lnTo>
                      <a:pt x="139" y="31"/>
                    </a:lnTo>
                    <a:lnTo>
                      <a:pt x="134" y="35"/>
                    </a:lnTo>
                    <a:lnTo>
                      <a:pt x="129" y="36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7" y="27"/>
                    </a:lnTo>
                    <a:lnTo>
                      <a:pt x="5" y="24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9" name="Freeform 1005"/>
              <p:cNvSpPr>
                <a:spLocks/>
              </p:cNvSpPr>
              <p:nvPr/>
            </p:nvSpPr>
            <p:spPr bwMode="auto">
              <a:xfrm>
                <a:off x="4987925" y="4451350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36" y="124"/>
                  </a:cxn>
                  <a:cxn ang="0">
                    <a:pos x="35" y="128"/>
                  </a:cxn>
                  <a:cxn ang="0">
                    <a:pos x="35" y="131"/>
                  </a:cxn>
                  <a:cxn ang="0">
                    <a:pos x="33" y="133"/>
                  </a:cxn>
                  <a:cxn ang="0">
                    <a:pos x="32" y="136"/>
                  </a:cxn>
                  <a:cxn ang="0">
                    <a:pos x="27" y="138"/>
                  </a:cxn>
                  <a:cxn ang="0">
                    <a:pos x="23" y="140"/>
                  </a:cxn>
                  <a:cxn ang="0">
                    <a:pos x="17" y="139"/>
                  </a:cxn>
                  <a:cxn ang="0">
                    <a:pos x="13" y="137"/>
                  </a:cxn>
                  <a:cxn ang="0">
                    <a:pos x="11" y="134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8"/>
                  </a:cxn>
                  <a:cxn ang="0">
                    <a:pos x="3" y="6"/>
                  </a:cxn>
                  <a:cxn ang="0">
                    <a:pos x="4" y="3"/>
                  </a:cxn>
                  <a:cxn ang="0">
                    <a:pos x="8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7" y="9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6" h="140">
                    <a:moveTo>
                      <a:pt x="28" y="12"/>
                    </a:moveTo>
                    <a:lnTo>
                      <a:pt x="36" y="124"/>
                    </a:lnTo>
                    <a:lnTo>
                      <a:pt x="35" y="128"/>
                    </a:lnTo>
                    <a:lnTo>
                      <a:pt x="35" y="131"/>
                    </a:lnTo>
                    <a:lnTo>
                      <a:pt x="33" y="133"/>
                    </a:lnTo>
                    <a:lnTo>
                      <a:pt x="32" y="136"/>
                    </a:lnTo>
                    <a:lnTo>
                      <a:pt x="27" y="138"/>
                    </a:lnTo>
                    <a:lnTo>
                      <a:pt x="23" y="140"/>
                    </a:lnTo>
                    <a:lnTo>
                      <a:pt x="17" y="139"/>
                    </a:lnTo>
                    <a:lnTo>
                      <a:pt x="13" y="137"/>
                    </a:lnTo>
                    <a:lnTo>
                      <a:pt x="11" y="134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5" y="4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0" name="Freeform 1006"/>
              <p:cNvSpPr>
                <a:spLocks/>
              </p:cNvSpPr>
              <p:nvPr/>
            </p:nvSpPr>
            <p:spPr bwMode="auto">
              <a:xfrm>
                <a:off x="4773613" y="4468813"/>
                <a:ext cx="57150" cy="222250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36" y="126"/>
                  </a:cxn>
                  <a:cxn ang="0">
                    <a:pos x="36" y="128"/>
                  </a:cxn>
                  <a:cxn ang="0">
                    <a:pos x="35" y="131"/>
                  </a:cxn>
                  <a:cxn ang="0">
                    <a:pos x="32" y="134"/>
                  </a:cxn>
                  <a:cxn ang="0">
                    <a:pos x="31" y="136"/>
                  </a:cxn>
                  <a:cxn ang="0">
                    <a:pos x="27" y="139"/>
                  </a:cxn>
                  <a:cxn ang="0">
                    <a:pos x="22" y="140"/>
                  </a:cxn>
                  <a:cxn ang="0">
                    <a:pos x="17" y="139"/>
                  </a:cxn>
                  <a:cxn ang="0">
                    <a:pos x="12" y="137"/>
                  </a:cxn>
                  <a:cxn ang="0">
                    <a:pos x="10" y="135"/>
                  </a:cxn>
                  <a:cxn ang="0">
                    <a:pos x="9" y="132"/>
                  </a:cxn>
                  <a:cxn ang="0">
                    <a:pos x="8" y="130"/>
                  </a:cxn>
                  <a:cxn ang="0">
                    <a:pos x="8" y="127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3" y="2"/>
                  </a:cxn>
                  <a:cxn ang="0">
                    <a:pos x="25" y="5"/>
                  </a:cxn>
                  <a:cxn ang="0">
                    <a:pos x="27" y="7"/>
                  </a:cxn>
                  <a:cxn ang="0">
                    <a:pos x="27" y="10"/>
                  </a:cxn>
                  <a:cxn ang="0">
                    <a:pos x="28" y="14"/>
                  </a:cxn>
                  <a:cxn ang="0">
                    <a:pos x="28" y="14"/>
                  </a:cxn>
                </a:cxnLst>
                <a:rect l="0" t="0" r="r" b="b"/>
                <a:pathLst>
                  <a:path w="36" h="140">
                    <a:moveTo>
                      <a:pt x="28" y="14"/>
                    </a:moveTo>
                    <a:lnTo>
                      <a:pt x="36" y="126"/>
                    </a:lnTo>
                    <a:lnTo>
                      <a:pt x="36" y="128"/>
                    </a:lnTo>
                    <a:lnTo>
                      <a:pt x="35" y="131"/>
                    </a:lnTo>
                    <a:lnTo>
                      <a:pt x="32" y="134"/>
                    </a:lnTo>
                    <a:lnTo>
                      <a:pt x="31" y="136"/>
                    </a:lnTo>
                    <a:lnTo>
                      <a:pt x="27" y="139"/>
                    </a:lnTo>
                    <a:lnTo>
                      <a:pt x="22" y="140"/>
                    </a:lnTo>
                    <a:lnTo>
                      <a:pt x="17" y="139"/>
                    </a:lnTo>
                    <a:lnTo>
                      <a:pt x="12" y="137"/>
                    </a:lnTo>
                    <a:lnTo>
                      <a:pt x="10" y="135"/>
                    </a:lnTo>
                    <a:lnTo>
                      <a:pt x="9" y="132"/>
                    </a:lnTo>
                    <a:lnTo>
                      <a:pt x="8" y="130"/>
                    </a:lnTo>
                    <a:lnTo>
                      <a:pt x="8" y="127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2"/>
                    </a:lnTo>
                    <a:lnTo>
                      <a:pt x="25" y="5"/>
                    </a:lnTo>
                    <a:lnTo>
                      <a:pt x="27" y="7"/>
                    </a:lnTo>
                    <a:lnTo>
                      <a:pt x="27" y="10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" name="Freeform 1007"/>
              <p:cNvSpPr>
                <a:spLocks/>
              </p:cNvSpPr>
              <p:nvPr/>
            </p:nvSpPr>
            <p:spPr bwMode="auto">
              <a:xfrm>
                <a:off x="4772025" y="4452938"/>
                <a:ext cx="265113" cy="444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3" y="0"/>
                  </a:cxn>
                  <a:cxn ang="0">
                    <a:pos x="155" y="0"/>
                  </a:cxn>
                  <a:cxn ang="0">
                    <a:pos x="159" y="1"/>
                  </a:cxn>
                  <a:cxn ang="0">
                    <a:pos x="161" y="2"/>
                  </a:cxn>
                  <a:cxn ang="0">
                    <a:pos x="163" y="5"/>
                  </a:cxn>
                  <a:cxn ang="0">
                    <a:pos x="166" y="9"/>
                  </a:cxn>
                  <a:cxn ang="0">
                    <a:pos x="167" y="14"/>
                  </a:cxn>
                  <a:cxn ang="0">
                    <a:pos x="166" y="19"/>
                  </a:cxn>
                  <a:cxn ang="0">
                    <a:pos x="163" y="24"/>
                  </a:cxn>
                  <a:cxn ang="0">
                    <a:pos x="161" y="25"/>
                  </a:cxn>
                  <a:cxn ang="0">
                    <a:pos x="159" y="26"/>
                  </a:cxn>
                  <a:cxn ang="0">
                    <a:pos x="155" y="27"/>
                  </a:cxn>
                  <a:cxn ang="0">
                    <a:pos x="153" y="28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6" y="26"/>
                  </a:cxn>
                  <a:cxn ang="0">
                    <a:pos x="4" y="25"/>
                  </a:cxn>
                  <a:cxn ang="0">
                    <a:pos x="3" y="24"/>
                  </a:cxn>
                  <a:cxn ang="0">
                    <a:pos x="0" y="19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3" y="5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67" h="28">
                    <a:moveTo>
                      <a:pt x="13" y="0"/>
                    </a:moveTo>
                    <a:lnTo>
                      <a:pt x="153" y="0"/>
                    </a:lnTo>
                    <a:lnTo>
                      <a:pt x="155" y="0"/>
                    </a:lnTo>
                    <a:lnTo>
                      <a:pt x="159" y="1"/>
                    </a:lnTo>
                    <a:lnTo>
                      <a:pt x="161" y="2"/>
                    </a:lnTo>
                    <a:lnTo>
                      <a:pt x="163" y="5"/>
                    </a:lnTo>
                    <a:lnTo>
                      <a:pt x="166" y="9"/>
                    </a:lnTo>
                    <a:lnTo>
                      <a:pt x="167" y="14"/>
                    </a:lnTo>
                    <a:lnTo>
                      <a:pt x="166" y="19"/>
                    </a:lnTo>
                    <a:lnTo>
                      <a:pt x="163" y="24"/>
                    </a:lnTo>
                    <a:lnTo>
                      <a:pt x="161" y="25"/>
                    </a:lnTo>
                    <a:lnTo>
                      <a:pt x="159" y="26"/>
                    </a:lnTo>
                    <a:lnTo>
                      <a:pt x="155" y="27"/>
                    </a:lnTo>
                    <a:lnTo>
                      <a:pt x="153" y="28"/>
                    </a:lnTo>
                    <a:lnTo>
                      <a:pt x="13" y="28"/>
                    </a:lnTo>
                    <a:lnTo>
                      <a:pt x="10" y="27"/>
                    </a:lnTo>
                    <a:lnTo>
                      <a:pt x="6" y="26"/>
                    </a:lnTo>
                    <a:lnTo>
                      <a:pt x="4" y="25"/>
                    </a:lnTo>
                    <a:lnTo>
                      <a:pt x="3" y="24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" name="Freeform 1008"/>
              <p:cNvSpPr>
                <a:spLocks/>
              </p:cNvSpPr>
              <p:nvPr/>
            </p:nvSpPr>
            <p:spPr bwMode="auto">
              <a:xfrm>
                <a:off x="4781550" y="4646613"/>
                <a:ext cx="268288" cy="444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4" y="0"/>
                  </a:cxn>
                  <a:cxn ang="0">
                    <a:pos x="157" y="0"/>
                  </a:cxn>
                  <a:cxn ang="0">
                    <a:pos x="160" y="1"/>
                  </a:cxn>
                  <a:cxn ang="0">
                    <a:pos x="163" y="2"/>
                  </a:cxn>
                  <a:cxn ang="0">
                    <a:pos x="165" y="4"/>
                  </a:cxn>
                  <a:cxn ang="0">
                    <a:pos x="167" y="9"/>
                  </a:cxn>
                  <a:cxn ang="0">
                    <a:pos x="169" y="14"/>
                  </a:cxn>
                  <a:cxn ang="0">
                    <a:pos x="167" y="18"/>
                  </a:cxn>
                  <a:cxn ang="0">
                    <a:pos x="165" y="24"/>
                  </a:cxn>
                  <a:cxn ang="0">
                    <a:pos x="163" y="25"/>
                  </a:cxn>
                  <a:cxn ang="0">
                    <a:pos x="160" y="26"/>
                  </a:cxn>
                  <a:cxn ang="0">
                    <a:pos x="157" y="27"/>
                  </a:cxn>
                  <a:cxn ang="0">
                    <a:pos x="154" y="28"/>
                  </a:cxn>
                  <a:cxn ang="0">
                    <a:pos x="15" y="28"/>
                  </a:cxn>
                  <a:cxn ang="0">
                    <a:pos x="12" y="27"/>
                  </a:cxn>
                  <a:cxn ang="0">
                    <a:pos x="8" y="26"/>
                  </a:cxn>
                  <a:cxn ang="0">
                    <a:pos x="6" y="25"/>
                  </a:cxn>
                  <a:cxn ang="0">
                    <a:pos x="4" y="24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69" h="28">
                    <a:moveTo>
                      <a:pt x="15" y="0"/>
                    </a:moveTo>
                    <a:lnTo>
                      <a:pt x="154" y="0"/>
                    </a:lnTo>
                    <a:lnTo>
                      <a:pt x="157" y="0"/>
                    </a:lnTo>
                    <a:lnTo>
                      <a:pt x="160" y="1"/>
                    </a:lnTo>
                    <a:lnTo>
                      <a:pt x="163" y="2"/>
                    </a:lnTo>
                    <a:lnTo>
                      <a:pt x="165" y="4"/>
                    </a:lnTo>
                    <a:lnTo>
                      <a:pt x="167" y="9"/>
                    </a:lnTo>
                    <a:lnTo>
                      <a:pt x="169" y="14"/>
                    </a:lnTo>
                    <a:lnTo>
                      <a:pt x="167" y="18"/>
                    </a:lnTo>
                    <a:lnTo>
                      <a:pt x="165" y="24"/>
                    </a:lnTo>
                    <a:lnTo>
                      <a:pt x="163" y="25"/>
                    </a:lnTo>
                    <a:lnTo>
                      <a:pt x="160" y="26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" y="28"/>
                    </a:lnTo>
                    <a:lnTo>
                      <a:pt x="12" y="27"/>
                    </a:lnTo>
                    <a:lnTo>
                      <a:pt x="8" y="26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" name="Freeform 1009"/>
              <p:cNvSpPr>
                <a:spLocks/>
              </p:cNvSpPr>
              <p:nvPr/>
            </p:nvSpPr>
            <p:spPr bwMode="auto">
              <a:xfrm>
                <a:off x="5362575" y="4951413"/>
                <a:ext cx="131763" cy="55563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2"/>
                  </a:cxn>
                  <a:cxn ang="0">
                    <a:pos x="83" y="17"/>
                  </a:cxn>
                  <a:cxn ang="0">
                    <a:pos x="83" y="22"/>
                  </a:cxn>
                  <a:cxn ang="0">
                    <a:pos x="82" y="27"/>
                  </a:cxn>
                  <a:cxn ang="0">
                    <a:pos x="78" y="31"/>
                  </a:cxn>
                  <a:cxn ang="0">
                    <a:pos x="76" y="32"/>
                  </a:cxn>
                  <a:cxn ang="0">
                    <a:pos x="74" y="33"/>
                  </a:cxn>
                  <a:cxn ang="0">
                    <a:pos x="70" y="33"/>
                  </a:cxn>
                  <a:cxn ang="0">
                    <a:pos x="68" y="35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3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7"/>
                  </a:cxn>
                  <a:cxn ang="0">
                    <a:pos x="4" y="3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3" h="35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3" y="17"/>
                    </a:lnTo>
                    <a:lnTo>
                      <a:pt x="83" y="22"/>
                    </a:lnTo>
                    <a:lnTo>
                      <a:pt x="82" y="27"/>
                    </a:lnTo>
                    <a:lnTo>
                      <a:pt x="78" y="31"/>
                    </a:lnTo>
                    <a:lnTo>
                      <a:pt x="76" y="32"/>
                    </a:lnTo>
                    <a:lnTo>
                      <a:pt x="74" y="33"/>
                    </a:lnTo>
                    <a:lnTo>
                      <a:pt x="70" y="33"/>
                    </a:lnTo>
                    <a:lnTo>
                      <a:pt x="68" y="35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" name="Freeform 1010"/>
              <p:cNvSpPr>
                <a:spLocks/>
              </p:cNvSpPr>
              <p:nvPr/>
            </p:nvSpPr>
            <p:spPr bwMode="auto">
              <a:xfrm>
                <a:off x="5362575" y="5149850"/>
                <a:ext cx="133350" cy="5715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71" y="8"/>
                  </a:cxn>
                  <a:cxn ang="0">
                    <a:pos x="74" y="8"/>
                  </a:cxn>
                  <a:cxn ang="0">
                    <a:pos x="77" y="9"/>
                  </a:cxn>
                  <a:cxn ang="0">
                    <a:pos x="78" y="10"/>
                  </a:cxn>
                  <a:cxn ang="0">
                    <a:pos x="80" y="13"/>
                  </a:cxn>
                  <a:cxn ang="0">
                    <a:pos x="83" y="17"/>
                  </a:cxn>
                  <a:cxn ang="0">
                    <a:pos x="84" y="24"/>
                  </a:cxn>
                  <a:cxn ang="0">
                    <a:pos x="82" y="28"/>
                  </a:cxn>
                  <a:cxn ang="0">
                    <a:pos x="78" y="33"/>
                  </a:cxn>
                  <a:cxn ang="0">
                    <a:pos x="74" y="35"/>
                  </a:cxn>
                  <a:cxn ang="0">
                    <a:pos x="69" y="36"/>
                  </a:cxn>
                  <a:cxn ang="0">
                    <a:pos x="13" y="28"/>
                  </a:cxn>
                  <a:cxn ang="0">
                    <a:pos x="9" y="27"/>
                  </a:cxn>
                  <a:cxn ang="0">
                    <a:pos x="5" y="26"/>
                  </a:cxn>
                  <a:cxn ang="0">
                    <a:pos x="3" y="25"/>
                  </a:cxn>
                  <a:cxn ang="0">
                    <a:pos x="2" y="23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9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5" y="1"/>
                  </a:cxn>
                </a:cxnLst>
                <a:rect l="0" t="0" r="r" b="b"/>
                <a:pathLst>
                  <a:path w="84" h="36">
                    <a:moveTo>
                      <a:pt x="15" y="1"/>
                    </a:moveTo>
                    <a:lnTo>
                      <a:pt x="71" y="8"/>
                    </a:lnTo>
                    <a:lnTo>
                      <a:pt x="74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3"/>
                    </a:lnTo>
                    <a:lnTo>
                      <a:pt x="83" y="17"/>
                    </a:lnTo>
                    <a:lnTo>
                      <a:pt x="84" y="24"/>
                    </a:lnTo>
                    <a:lnTo>
                      <a:pt x="82" y="28"/>
                    </a:lnTo>
                    <a:lnTo>
                      <a:pt x="78" y="33"/>
                    </a:lnTo>
                    <a:lnTo>
                      <a:pt x="74" y="35"/>
                    </a:lnTo>
                    <a:lnTo>
                      <a:pt x="69" y="36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6"/>
                    </a:lnTo>
                    <a:lnTo>
                      <a:pt x="3" y="25"/>
                    </a:lnTo>
                    <a:lnTo>
                      <a:pt x="2" y="23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" name="Freeform 1011"/>
              <p:cNvSpPr>
                <a:spLocks/>
              </p:cNvSpPr>
              <p:nvPr/>
            </p:nvSpPr>
            <p:spPr bwMode="auto">
              <a:xfrm>
                <a:off x="4167188" y="5192713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49" y="58"/>
                  </a:cxn>
                  <a:cxn ang="0">
                    <a:pos x="55" y="55"/>
                  </a:cxn>
                  <a:cxn ang="0">
                    <a:pos x="58" y="49"/>
                  </a:cxn>
                  <a:cxn ang="0">
                    <a:pos x="61" y="45"/>
                  </a:cxn>
                  <a:cxn ang="0">
                    <a:pos x="62" y="42"/>
                  </a:cxn>
                  <a:cxn ang="0">
                    <a:pos x="64" y="38"/>
                  </a:cxn>
                  <a:cxn ang="0">
                    <a:pos x="64" y="35"/>
                  </a:cxn>
                  <a:cxn ang="0">
                    <a:pos x="65" y="32"/>
                  </a:cxn>
                  <a:cxn ang="0">
                    <a:pos x="64" y="28"/>
                  </a:cxn>
                  <a:cxn ang="0">
                    <a:pos x="64" y="25"/>
                  </a:cxn>
                  <a:cxn ang="0">
                    <a:pos x="62" y="23"/>
                  </a:cxn>
                  <a:cxn ang="0">
                    <a:pos x="61" y="19"/>
                  </a:cxn>
                  <a:cxn ang="0">
                    <a:pos x="58" y="14"/>
                  </a:cxn>
                  <a:cxn ang="0">
                    <a:pos x="55" y="9"/>
                  </a:cxn>
                  <a:cxn ang="0">
                    <a:pos x="49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3" y="5"/>
                  </a:cxn>
                  <a:cxn ang="0">
                    <a:pos x="9" y="9"/>
                  </a:cxn>
                  <a:cxn ang="0">
                    <a:pos x="5" y="14"/>
                  </a:cxn>
                  <a:cxn ang="0">
                    <a:pos x="2" y="19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5"/>
                  </a:cxn>
                  <a:cxn ang="0">
                    <a:pos x="5" y="49"/>
                  </a:cxn>
                  <a:cxn ang="0">
                    <a:pos x="9" y="55"/>
                  </a:cxn>
                  <a:cxn ang="0">
                    <a:pos x="13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5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49" y="58"/>
                    </a:lnTo>
                    <a:lnTo>
                      <a:pt x="55" y="55"/>
                    </a:lnTo>
                    <a:lnTo>
                      <a:pt x="58" y="49"/>
                    </a:lnTo>
                    <a:lnTo>
                      <a:pt x="61" y="45"/>
                    </a:lnTo>
                    <a:lnTo>
                      <a:pt x="62" y="42"/>
                    </a:lnTo>
                    <a:lnTo>
                      <a:pt x="64" y="38"/>
                    </a:lnTo>
                    <a:lnTo>
                      <a:pt x="64" y="35"/>
                    </a:lnTo>
                    <a:lnTo>
                      <a:pt x="65" y="32"/>
                    </a:lnTo>
                    <a:lnTo>
                      <a:pt x="64" y="28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1" y="19"/>
                    </a:lnTo>
                    <a:lnTo>
                      <a:pt x="58" y="14"/>
                    </a:lnTo>
                    <a:lnTo>
                      <a:pt x="55" y="9"/>
                    </a:lnTo>
                    <a:lnTo>
                      <a:pt x="49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19" y="2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5" y="49"/>
                    </a:lnTo>
                    <a:lnTo>
                      <a:pt x="9" y="55"/>
                    </a:lnTo>
                    <a:lnTo>
                      <a:pt x="13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5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" name="Freeform 1023"/>
              <p:cNvSpPr>
                <a:spLocks/>
              </p:cNvSpPr>
              <p:nvPr/>
            </p:nvSpPr>
            <p:spPr bwMode="auto">
              <a:xfrm>
                <a:off x="3805238" y="4568825"/>
                <a:ext cx="877888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53" y="21"/>
                  </a:cxn>
                  <a:cxn ang="0">
                    <a:pos x="552" y="47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7" y="26"/>
                  </a:cxn>
                  <a:cxn ang="0">
                    <a:pos x="5" y="23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4" y="3"/>
                  </a:cxn>
                  <a:cxn ang="0">
                    <a:pos x="6" y="2"/>
                  </a:cxn>
                  <a:cxn ang="0">
                    <a:pos x="8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553" h="47">
                    <a:moveTo>
                      <a:pt x="15" y="0"/>
                    </a:moveTo>
                    <a:lnTo>
                      <a:pt x="553" y="21"/>
                    </a:lnTo>
                    <a:lnTo>
                      <a:pt x="552" y="47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7" y="26"/>
                    </a:lnTo>
                    <a:lnTo>
                      <a:pt x="5" y="23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7" name="Freeform 1024"/>
              <p:cNvSpPr>
                <a:spLocks/>
              </p:cNvSpPr>
              <p:nvPr/>
            </p:nvSpPr>
            <p:spPr bwMode="auto">
              <a:xfrm>
                <a:off x="4803775" y="5113338"/>
                <a:ext cx="379413" cy="349250"/>
              </a:xfrm>
              <a:custGeom>
                <a:avLst/>
                <a:gdLst/>
                <a:ahLst/>
                <a:cxnLst>
                  <a:cxn ang="0">
                    <a:pos x="53" y="24"/>
                  </a:cxn>
                  <a:cxn ang="0">
                    <a:pos x="44" y="34"/>
                  </a:cxn>
                  <a:cxn ang="0">
                    <a:pos x="37" y="48"/>
                  </a:cxn>
                  <a:cxn ang="0">
                    <a:pos x="32" y="60"/>
                  </a:cxn>
                  <a:cxn ang="0">
                    <a:pos x="29" y="75"/>
                  </a:cxn>
                  <a:cxn ang="0">
                    <a:pos x="28" y="89"/>
                  </a:cxn>
                  <a:cxn ang="0">
                    <a:pos x="28" y="104"/>
                  </a:cxn>
                  <a:cxn ang="0">
                    <a:pos x="31" y="117"/>
                  </a:cxn>
                  <a:cxn ang="0">
                    <a:pos x="36" y="132"/>
                  </a:cxn>
                  <a:cxn ang="0">
                    <a:pos x="41" y="144"/>
                  </a:cxn>
                  <a:cxn ang="0">
                    <a:pos x="50" y="155"/>
                  </a:cxn>
                  <a:cxn ang="0">
                    <a:pos x="64" y="168"/>
                  </a:cxn>
                  <a:cxn ang="0">
                    <a:pos x="78" y="179"/>
                  </a:cxn>
                  <a:cxn ang="0">
                    <a:pos x="94" y="186"/>
                  </a:cxn>
                  <a:cxn ang="0">
                    <a:pos x="111" y="190"/>
                  </a:cxn>
                  <a:cxn ang="0">
                    <a:pos x="128" y="191"/>
                  </a:cxn>
                  <a:cxn ang="0">
                    <a:pos x="143" y="190"/>
                  </a:cxn>
                  <a:cxn ang="0">
                    <a:pos x="160" y="186"/>
                  </a:cxn>
                  <a:cxn ang="0">
                    <a:pos x="177" y="180"/>
                  </a:cxn>
                  <a:cxn ang="0">
                    <a:pos x="193" y="171"/>
                  </a:cxn>
                  <a:cxn ang="0">
                    <a:pos x="207" y="160"/>
                  </a:cxn>
                  <a:cxn ang="0">
                    <a:pos x="239" y="172"/>
                  </a:cxn>
                  <a:cxn ang="0">
                    <a:pos x="229" y="180"/>
                  </a:cxn>
                  <a:cxn ang="0">
                    <a:pos x="214" y="192"/>
                  </a:cxn>
                  <a:cxn ang="0">
                    <a:pos x="204" y="198"/>
                  </a:cxn>
                  <a:cxn ang="0">
                    <a:pos x="194" y="204"/>
                  </a:cxn>
                  <a:cxn ang="0">
                    <a:pos x="184" y="208"/>
                  </a:cxn>
                  <a:cxn ang="0">
                    <a:pos x="174" y="213"/>
                  </a:cxn>
                  <a:cxn ang="0">
                    <a:pos x="164" y="215"/>
                  </a:cxn>
                  <a:cxn ang="0">
                    <a:pos x="153" y="217"/>
                  </a:cxn>
                  <a:cxn ang="0">
                    <a:pos x="142" y="218"/>
                  </a:cxn>
                  <a:cxn ang="0">
                    <a:pos x="133" y="220"/>
                  </a:cxn>
                  <a:cxn ang="0">
                    <a:pos x="122" y="219"/>
                  </a:cxn>
                  <a:cxn ang="0">
                    <a:pos x="112" y="218"/>
                  </a:cxn>
                  <a:cxn ang="0">
                    <a:pos x="101" y="217"/>
                  </a:cxn>
                  <a:cxn ang="0">
                    <a:pos x="91" y="214"/>
                  </a:cxn>
                  <a:cxn ang="0">
                    <a:pos x="81" y="210"/>
                  </a:cxn>
                  <a:cxn ang="0">
                    <a:pos x="72" y="206"/>
                  </a:cxn>
                  <a:cxn ang="0">
                    <a:pos x="58" y="199"/>
                  </a:cxn>
                  <a:cxn ang="0">
                    <a:pos x="40" y="187"/>
                  </a:cxn>
                  <a:cxn ang="0">
                    <a:pos x="26" y="171"/>
                  </a:cxn>
                  <a:cxn ang="0">
                    <a:pos x="16" y="155"/>
                  </a:cxn>
                  <a:cxn ang="0">
                    <a:pos x="8" y="138"/>
                  </a:cxn>
                  <a:cxn ang="0">
                    <a:pos x="3" y="126"/>
                  </a:cxn>
                  <a:cxn ang="0">
                    <a:pos x="1" y="116"/>
                  </a:cxn>
                  <a:cxn ang="0">
                    <a:pos x="0" y="107"/>
                  </a:cxn>
                  <a:cxn ang="0">
                    <a:pos x="0" y="97"/>
                  </a:cxn>
                  <a:cxn ang="0">
                    <a:pos x="0" y="82"/>
                  </a:cxn>
                  <a:cxn ang="0">
                    <a:pos x="0" y="73"/>
                  </a:cxn>
                  <a:cxn ang="0">
                    <a:pos x="3" y="57"/>
                  </a:cxn>
                  <a:cxn ang="0">
                    <a:pos x="9" y="40"/>
                  </a:cxn>
                  <a:cxn ang="0">
                    <a:pos x="17" y="23"/>
                  </a:cxn>
                  <a:cxn ang="0">
                    <a:pos x="27" y="10"/>
                  </a:cxn>
                  <a:cxn ang="0">
                    <a:pos x="41" y="0"/>
                  </a:cxn>
                </a:cxnLst>
                <a:rect l="0" t="0" r="r" b="b"/>
                <a:pathLst>
                  <a:path w="239" h="220">
                    <a:moveTo>
                      <a:pt x="60" y="19"/>
                    </a:moveTo>
                    <a:lnTo>
                      <a:pt x="56" y="21"/>
                    </a:lnTo>
                    <a:lnTo>
                      <a:pt x="53" y="24"/>
                    </a:lnTo>
                    <a:lnTo>
                      <a:pt x="50" y="28"/>
                    </a:lnTo>
                    <a:lnTo>
                      <a:pt x="47" y="31"/>
                    </a:lnTo>
                    <a:lnTo>
                      <a:pt x="44" y="34"/>
                    </a:lnTo>
                    <a:lnTo>
                      <a:pt x="41" y="39"/>
                    </a:lnTo>
                    <a:lnTo>
                      <a:pt x="39" y="42"/>
                    </a:lnTo>
                    <a:lnTo>
                      <a:pt x="37" y="48"/>
                    </a:lnTo>
                    <a:lnTo>
                      <a:pt x="35" y="51"/>
                    </a:lnTo>
                    <a:lnTo>
                      <a:pt x="34" y="56"/>
                    </a:lnTo>
                    <a:lnTo>
                      <a:pt x="32" y="60"/>
                    </a:lnTo>
                    <a:lnTo>
                      <a:pt x="31" y="66"/>
                    </a:lnTo>
                    <a:lnTo>
                      <a:pt x="29" y="70"/>
                    </a:lnTo>
                    <a:lnTo>
                      <a:pt x="29" y="75"/>
                    </a:lnTo>
                    <a:lnTo>
                      <a:pt x="28" y="79"/>
                    </a:lnTo>
                    <a:lnTo>
                      <a:pt x="28" y="85"/>
                    </a:lnTo>
                    <a:lnTo>
                      <a:pt x="28" y="89"/>
                    </a:lnTo>
                    <a:lnTo>
                      <a:pt x="28" y="94"/>
                    </a:lnTo>
                    <a:lnTo>
                      <a:pt x="28" y="98"/>
                    </a:lnTo>
                    <a:lnTo>
                      <a:pt x="28" y="104"/>
                    </a:lnTo>
                    <a:lnTo>
                      <a:pt x="28" y="108"/>
                    </a:lnTo>
                    <a:lnTo>
                      <a:pt x="29" y="113"/>
                    </a:lnTo>
                    <a:lnTo>
                      <a:pt x="31" y="117"/>
                    </a:lnTo>
                    <a:lnTo>
                      <a:pt x="32" y="123"/>
                    </a:lnTo>
                    <a:lnTo>
                      <a:pt x="34" y="127"/>
                    </a:lnTo>
                    <a:lnTo>
                      <a:pt x="36" y="132"/>
                    </a:lnTo>
                    <a:lnTo>
                      <a:pt x="37" y="135"/>
                    </a:lnTo>
                    <a:lnTo>
                      <a:pt x="39" y="141"/>
                    </a:lnTo>
                    <a:lnTo>
                      <a:pt x="41" y="144"/>
                    </a:lnTo>
                    <a:lnTo>
                      <a:pt x="44" y="149"/>
                    </a:lnTo>
                    <a:lnTo>
                      <a:pt x="47" y="152"/>
                    </a:lnTo>
                    <a:lnTo>
                      <a:pt x="50" y="155"/>
                    </a:lnTo>
                    <a:lnTo>
                      <a:pt x="55" y="160"/>
                    </a:lnTo>
                    <a:lnTo>
                      <a:pt x="59" y="164"/>
                    </a:lnTo>
                    <a:lnTo>
                      <a:pt x="64" y="168"/>
                    </a:lnTo>
                    <a:lnTo>
                      <a:pt x="68" y="172"/>
                    </a:lnTo>
                    <a:lnTo>
                      <a:pt x="74" y="175"/>
                    </a:lnTo>
                    <a:lnTo>
                      <a:pt x="78" y="179"/>
                    </a:lnTo>
                    <a:lnTo>
                      <a:pt x="84" y="181"/>
                    </a:lnTo>
                    <a:lnTo>
                      <a:pt x="90" y="183"/>
                    </a:lnTo>
                    <a:lnTo>
                      <a:pt x="94" y="186"/>
                    </a:lnTo>
                    <a:lnTo>
                      <a:pt x="100" y="187"/>
                    </a:lnTo>
                    <a:lnTo>
                      <a:pt x="104" y="188"/>
                    </a:lnTo>
                    <a:lnTo>
                      <a:pt x="111" y="190"/>
                    </a:lnTo>
                    <a:lnTo>
                      <a:pt x="115" y="190"/>
                    </a:lnTo>
                    <a:lnTo>
                      <a:pt x="121" y="191"/>
                    </a:lnTo>
                    <a:lnTo>
                      <a:pt x="128" y="191"/>
                    </a:lnTo>
                    <a:lnTo>
                      <a:pt x="133" y="191"/>
                    </a:lnTo>
                    <a:lnTo>
                      <a:pt x="138" y="190"/>
                    </a:lnTo>
                    <a:lnTo>
                      <a:pt x="143" y="190"/>
                    </a:lnTo>
                    <a:lnTo>
                      <a:pt x="149" y="189"/>
                    </a:lnTo>
                    <a:lnTo>
                      <a:pt x="155" y="188"/>
                    </a:lnTo>
                    <a:lnTo>
                      <a:pt x="160" y="186"/>
                    </a:lnTo>
                    <a:lnTo>
                      <a:pt x="166" y="185"/>
                    </a:lnTo>
                    <a:lnTo>
                      <a:pt x="171" y="182"/>
                    </a:lnTo>
                    <a:lnTo>
                      <a:pt x="177" y="180"/>
                    </a:lnTo>
                    <a:lnTo>
                      <a:pt x="181" y="177"/>
                    </a:lnTo>
                    <a:lnTo>
                      <a:pt x="187" y="175"/>
                    </a:lnTo>
                    <a:lnTo>
                      <a:pt x="193" y="171"/>
                    </a:lnTo>
                    <a:lnTo>
                      <a:pt x="197" y="168"/>
                    </a:lnTo>
                    <a:lnTo>
                      <a:pt x="202" y="164"/>
                    </a:lnTo>
                    <a:lnTo>
                      <a:pt x="207" y="160"/>
                    </a:lnTo>
                    <a:lnTo>
                      <a:pt x="213" y="155"/>
                    </a:lnTo>
                    <a:lnTo>
                      <a:pt x="217" y="152"/>
                    </a:lnTo>
                    <a:lnTo>
                      <a:pt x="239" y="172"/>
                    </a:lnTo>
                    <a:lnTo>
                      <a:pt x="235" y="175"/>
                    </a:lnTo>
                    <a:lnTo>
                      <a:pt x="232" y="178"/>
                    </a:lnTo>
                    <a:lnTo>
                      <a:pt x="229" y="180"/>
                    </a:lnTo>
                    <a:lnTo>
                      <a:pt x="226" y="183"/>
                    </a:lnTo>
                    <a:lnTo>
                      <a:pt x="220" y="188"/>
                    </a:lnTo>
                    <a:lnTo>
                      <a:pt x="214" y="192"/>
                    </a:lnTo>
                    <a:lnTo>
                      <a:pt x="211" y="195"/>
                    </a:lnTo>
                    <a:lnTo>
                      <a:pt x="207" y="197"/>
                    </a:lnTo>
                    <a:lnTo>
                      <a:pt x="204" y="198"/>
                    </a:lnTo>
                    <a:lnTo>
                      <a:pt x="200" y="200"/>
                    </a:lnTo>
                    <a:lnTo>
                      <a:pt x="197" y="203"/>
                    </a:lnTo>
                    <a:lnTo>
                      <a:pt x="194" y="204"/>
                    </a:lnTo>
                    <a:lnTo>
                      <a:pt x="190" y="206"/>
                    </a:lnTo>
                    <a:lnTo>
                      <a:pt x="188" y="207"/>
                    </a:lnTo>
                    <a:lnTo>
                      <a:pt x="184" y="208"/>
                    </a:lnTo>
                    <a:lnTo>
                      <a:pt x="180" y="209"/>
                    </a:lnTo>
                    <a:lnTo>
                      <a:pt x="177" y="210"/>
                    </a:lnTo>
                    <a:lnTo>
                      <a:pt x="174" y="213"/>
                    </a:lnTo>
                    <a:lnTo>
                      <a:pt x="170" y="213"/>
                    </a:lnTo>
                    <a:lnTo>
                      <a:pt x="167" y="214"/>
                    </a:lnTo>
                    <a:lnTo>
                      <a:pt x="164" y="215"/>
                    </a:lnTo>
                    <a:lnTo>
                      <a:pt x="160" y="216"/>
                    </a:lnTo>
                    <a:lnTo>
                      <a:pt x="157" y="217"/>
                    </a:lnTo>
                    <a:lnTo>
                      <a:pt x="153" y="217"/>
                    </a:lnTo>
                    <a:lnTo>
                      <a:pt x="150" y="218"/>
                    </a:lnTo>
                    <a:lnTo>
                      <a:pt x="146" y="218"/>
                    </a:lnTo>
                    <a:lnTo>
                      <a:pt x="142" y="218"/>
                    </a:lnTo>
                    <a:lnTo>
                      <a:pt x="139" y="219"/>
                    </a:lnTo>
                    <a:lnTo>
                      <a:pt x="135" y="219"/>
                    </a:lnTo>
                    <a:lnTo>
                      <a:pt x="133" y="220"/>
                    </a:lnTo>
                    <a:lnTo>
                      <a:pt x="129" y="219"/>
                    </a:lnTo>
                    <a:lnTo>
                      <a:pt x="125" y="219"/>
                    </a:lnTo>
                    <a:lnTo>
                      <a:pt x="122" y="219"/>
                    </a:lnTo>
                    <a:lnTo>
                      <a:pt x="119" y="219"/>
                    </a:lnTo>
                    <a:lnTo>
                      <a:pt x="115" y="219"/>
                    </a:lnTo>
                    <a:lnTo>
                      <a:pt x="112" y="218"/>
                    </a:lnTo>
                    <a:lnTo>
                      <a:pt x="107" y="218"/>
                    </a:lnTo>
                    <a:lnTo>
                      <a:pt x="104" y="218"/>
                    </a:lnTo>
                    <a:lnTo>
                      <a:pt x="101" y="217"/>
                    </a:lnTo>
                    <a:lnTo>
                      <a:pt x="97" y="216"/>
                    </a:lnTo>
                    <a:lnTo>
                      <a:pt x="94" y="215"/>
                    </a:lnTo>
                    <a:lnTo>
                      <a:pt x="91" y="214"/>
                    </a:lnTo>
                    <a:lnTo>
                      <a:pt x="87" y="213"/>
                    </a:lnTo>
                    <a:lnTo>
                      <a:pt x="84" y="211"/>
                    </a:lnTo>
                    <a:lnTo>
                      <a:pt x="81" y="210"/>
                    </a:lnTo>
                    <a:lnTo>
                      <a:pt x="78" y="209"/>
                    </a:lnTo>
                    <a:lnTo>
                      <a:pt x="75" y="208"/>
                    </a:lnTo>
                    <a:lnTo>
                      <a:pt x="72" y="206"/>
                    </a:lnTo>
                    <a:lnTo>
                      <a:pt x="67" y="205"/>
                    </a:lnTo>
                    <a:lnTo>
                      <a:pt x="65" y="204"/>
                    </a:lnTo>
                    <a:lnTo>
                      <a:pt x="58" y="199"/>
                    </a:lnTo>
                    <a:lnTo>
                      <a:pt x="53" y="196"/>
                    </a:lnTo>
                    <a:lnTo>
                      <a:pt x="46" y="191"/>
                    </a:lnTo>
                    <a:lnTo>
                      <a:pt x="40" y="187"/>
                    </a:lnTo>
                    <a:lnTo>
                      <a:pt x="36" y="181"/>
                    </a:lnTo>
                    <a:lnTo>
                      <a:pt x="30" y="176"/>
                    </a:lnTo>
                    <a:lnTo>
                      <a:pt x="26" y="171"/>
                    </a:lnTo>
                    <a:lnTo>
                      <a:pt x="22" y="166"/>
                    </a:lnTo>
                    <a:lnTo>
                      <a:pt x="19" y="161"/>
                    </a:lnTo>
                    <a:lnTo>
                      <a:pt x="16" y="155"/>
                    </a:lnTo>
                    <a:lnTo>
                      <a:pt x="12" y="150"/>
                    </a:lnTo>
                    <a:lnTo>
                      <a:pt x="10" y="144"/>
                    </a:lnTo>
                    <a:lnTo>
                      <a:pt x="8" y="138"/>
                    </a:lnTo>
                    <a:lnTo>
                      <a:pt x="6" y="132"/>
                    </a:lnTo>
                    <a:lnTo>
                      <a:pt x="4" y="129"/>
                    </a:lnTo>
                    <a:lnTo>
                      <a:pt x="3" y="126"/>
                    </a:lnTo>
                    <a:lnTo>
                      <a:pt x="2" y="123"/>
                    </a:lnTo>
                    <a:lnTo>
                      <a:pt x="2" y="120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0" y="110"/>
                    </a:lnTo>
                    <a:lnTo>
                      <a:pt x="0" y="107"/>
                    </a:lnTo>
                    <a:lnTo>
                      <a:pt x="0" y="104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0" y="88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5"/>
                    </a:lnTo>
                    <a:lnTo>
                      <a:pt x="0" y="73"/>
                    </a:lnTo>
                    <a:lnTo>
                      <a:pt x="1" y="69"/>
                    </a:lnTo>
                    <a:lnTo>
                      <a:pt x="1" y="62"/>
                    </a:lnTo>
                    <a:lnTo>
                      <a:pt x="3" y="57"/>
                    </a:lnTo>
                    <a:lnTo>
                      <a:pt x="4" y="51"/>
                    </a:lnTo>
                    <a:lnTo>
                      <a:pt x="7" y="45"/>
                    </a:lnTo>
                    <a:lnTo>
                      <a:pt x="9" y="40"/>
                    </a:lnTo>
                    <a:lnTo>
                      <a:pt x="12" y="34"/>
                    </a:lnTo>
                    <a:lnTo>
                      <a:pt x="14" y="29"/>
                    </a:lnTo>
                    <a:lnTo>
                      <a:pt x="17" y="23"/>
                    </a:lnTo>
                    <a:lnTo>
                      <a:pt x="20" y="19"/>
                    </a:lnTo>
                    <a:lnTo>
                      <a:pt x="23" y="14"/>
                    </a:lnTo>
                    <a:lnTo>
                      <a:pt x="27" y="10"/>
                    </a:lnTo>
                    <a:lnTo>
                      <a:pt x="32" y="6"/>
                    </a:lnTo>
                    <a:lnTo>
                      <a:pt x="37" y="3"/>
                    </a:lnTo>
                    <a:lnTo>
                      <a:pt x="41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8" name="Freeform 1025"/>
              <p:cNvSpPr>
                <a:spLocks/>
              </p:cNvSpPr>
              <p:nvPr/>
            </p:nvSpPr>
            <p:spPr bwMode="auto">
              <a:xfrm>
                <a:off x="4967288" y="5203825"/>
                <a:ext cx="103188" cy="103188"/>
              </a:xfrm>
              <a:custGeom>
                <a:avLst/>
                <a:gdLst/>
                <a:ahLst/>
                <a:cxnLst>
                  <a:cxn ang="0">
                    <a:pos x="32" y="65"/>
                  </a:cxn>
                  <a:cxn ang="0">
                    <a:pos x="38" y="64"/>
                  </a:cxn>
                  <a:cxn ang="0">
                    <a:pos x="45" y="62"/>
                  </a:cxn>
                  <a:cxn ang="0">
                    <a:pos x="50" y="58"/>
                  </a:cxn>
                  <a:cxn ang="0">
                    <a:pos x="55" y="55"/>
                  </a:cxn>
                  <a:cxn ang="0">
                    <a:pos x="58" y="50"/>
                  </a:cxn>
                  <a:cxn ang="0">
                    <a:pos x="63" y="45"/>
                  </a:cxn>
                  <a:cxn ang="0">
                    <a:pos x="64" y="38"/>
                  </a:cxn>
                  <a:cxn ang="0">
                    <a:pos x="65" y="32"/>
                  </a:cxn>
                  <a:cxn ang="0">
                    <a:pos x="65" y="29"/>
                  </a:cxn>
                  <a:cxn ang="0">
                    <a:pos x="64" y="26"/>
                  </a:cxn>
                  <a:cxn ang="0">
                    <a:pos x="63" y="22"/>
                  </a:cxn>
                  <a:cxn ang="0">
                    <a:pos x="63" y="19"/>
                  </a:cxn>
                  <a:cxn ang="0">
                    <a:pos x="58" y="14"/>
                  </a:cxn>
                  <a:cxn ang="0">
                    <a:pos x="55" y="10"/>
                  </a:cxn>
                  <a:cxn ang="0">
                    <a:pos x="50" y="5"/>
                  </a:cxn>
                  <a:cxn ang="0">
                    <a:pos x="45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2" y="1"/>
                  </a:cxn>
                  <a:cxn ang="0">
                    <a:pos x="19" y="2"/>
                  </a:cxn>
                  <a:cxn ang="0">
                    <a:pos x="15" y="5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19"/>
                  </a:cxn>
                  <a:cxn ang="0">
                    <a:pos x="1" y="22"/>
                  </a:cxn>
                  <a:cxn ang="0">
                    <a:pos x="0" y="26"/>
                  </a:cxn>
                  <a:cxn ang="0">
                    <a:pos x="0" y="29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5"/>
                  </a:cxn>
                  <a:cxn ang="0">
                    <a:pos x="6" y="50"/>
                  </a:cxn>
                  <a:cxn ang="0">
                    <a:pos x="10" y="55"/>
                  </a:cxn>
                  <a:cxn ang="0">
                    <a:pos x="15" y="58"/>
                  </a:cxn>
                  <a:cxn ang="0">
                    <a:pos x="19" y="62"/>
                  </a:cxn>
                  <a:cxn ang="0">
                    <a:pos x="22" y="63"/>
                  </a:cxn>
                  <a:cxn ang="0">
                    <a:pos x="26" y="64"/>
                  </a:cxn>
                  <a:cxn ang="0">
                    <a:pos x="29" y="64"/>
                  </a:cxn>
                  <a:cxn ang="0">
                    <a:pos x="32" y="65"/>
                  </a:cxn>
                  <a:cxn ang="0">
                    <a:pos x="32" y="65"/>
                  </a:cxn>
                </a:cxnLst>
                <a:rect l="0" t="0" r="r" b="b"/>
                <a:pathLst>
                  <a:path w="65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5" y="62"/>
                    </a:lnTo>
                    <a:lnTo>
                      <a:pt x="50" y="58"/>
                    </a:lnTo>
                    <a:lnTo>
                      <a:pt x="55" y="55"/>
                    </a:lnTo>
                    <a:lnTo>
                      <a:pt x="58" y="50"/>
                    </a:lnTo>
                    <a:lnTo>
                      <a:pt x="63" y="45"/>
                    </a:lnTo>
                    <a:lnTo>
                      <a:pt x="64" y="38"/>
                    </a:lnTo>
                    <a:lnTo>
                      <a:pt x="65" y="32"/>
                    </a:lnTo>
                    <a:lnTo>
                      <a:pt x="65" y="29"/>
                    </a:lnTo>
                    <a:lnTo>
                      <a:pt x="64" y="26"/>
                    </a:lnTo>
                    <a:lnTo>
                      <a:pt x="63" y="22"/>
                    </a:lnTo>
                    <a:lnTo>
                      <a:pt x="63" y="19"/>
                    </a:lnTo>
                    <a:lnTo>
                      <a:pt x="58" y="14"/>
                    </a:lnTo>
                    <a:lnTo>
                      <a:pt x="55" y="10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5" y="5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5"/>
                    </a:lnTo>
                    <a:lnTo>
                      <a:pt x="6" y="50"/>
                    </a:lnTo>
                    <a:lnTo>
                      <a:pt x="10" y="55"/>
                    </a:lnTo>
                    <a:lnTo>
                      <a:pt x="15" y="58"/>
                    </a:lnTo>
                    <a:lnTo>
                      <a:pt x="19" y="62"/>
                    </a:lnTo>
                    <a:lnTo>
                      <a:pt x="22" y="63"/>
                    </a:lnTo>
                    <a:lnTo>
                      <a:pt x="26" y="64"/>
                    </a:lnTo>
                    <a:lnTo>
                      <a:pt x="29" y="64"/>
                    </a:lnTo>
                    <a:lnTo>
                      <a:pt x="32" y="65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" name="그룹 1598"/>
            <p:cNvGrpSpPr/>
            <p:nvPr/>
          </p:nvGrpSpPr>
          <p:grpSpPr>
            <a:xfrm>
              <a:off x="5292076" y="3789042"/>
              <a:ext cx="874903" cy="617495"/>
              <a:chOff x="3589338" y="4119563"/>
              <a:chExt cx="2663825" cy="2133600"/>
            </a:xfrm>
          </p:grpSpPr>
          <p:sp>
            <p:nvSpPr>
              <p:cNvPr id="60" name="Freeform 1088"/>
              <p:cNvSpPr>
                <a:spLocks/>
              </p:cNvSpPr>
              <p:nvPr/>
            </p:nvSpPr>
            <p:spPr bwMode="auto">
              <a:xfrm>
                <a:off x="3657601" y="5584826"/>
                <a:ext cx="444500" cy="495300"/>
              </a:xfrm>
              <a:custGeom>
                <a:avLst/>
                <a:gdLst/>
                <a:ahLst/>
                <a:cxnLst>
                  <a:cxn ang="0">
                    <a:pos x="244" y="623"/>
                  </a:cxn>
                  <a:cxn ang="0">
                    <a:pos x="192" y="606"/>
                  </a:cxn>
                  <a:cxn ang="0">
                    <a:pos x="150" y="581"/>
                  </a:cxn>
                  <a:cxn ang="0">
                    <a:pos x="114" y="547"/>
                  </a:cxn>
                  <a:cxn ang="0">
                    <a:pos x="85" y="507"/>
                  </a:cxn>
                  <a:cxn ang="0">
                    <a:pos x="59" y="463"/>
                  </a:cxn>
                  <a:cxn ang="0">
                    <a:pos x="37" y="416"/>
                  </a:cxn>
                  <a:cxn ang="0">
                    <a:pos x="17" y="370"/>
                  </a:cxn>
                  <a:cxn ang="0">
                    <a:pos x="0" y="326"/>
                  </a:cxn>
                  <a:cxn ang="0">
                    <a:pos x="2" y="279"/>
                  </a:cxn>
                  <a:cxn ang="0">
                    <a:pos x="12" y="231"/>
                  </a:cxn>
                  <a:cxn ang="0">
                    <a:pos x="30" y="183"/>
                  </a:cxn>
                  <a:cxn ang="0">
                    <a:pos x="54" y="137"/>
                  </a:cxn>
                  <a:cxn ang="0">
                    <a:pos x="82" y="94"/>
                  </a:cxn>
                  <a:cxn ang="0">
                    <a:pos x="115" y="57"/>
                  </a:cxn>
                  <a:cxn ang="0">
                    <a:pos x="151" y="26"/>
                  </a:cxn>
                  <a:cxn ang="0">
                    <a:pos x="191" y="5"/>
                  </a:cxn>
                  <a:cxn ang="0">
                    <a:pos x="226" y="2"/>
                  </a:cxn>
                  <a:cxn ang="0">
                    <a:pos x="263" y="0"/>
                  </a:cxn>
                  <a:cxn ang="0">
                    <a:pos x="299" y="0"/>
                  </a:cxn>
                  <a:cxn ang="0">
                    <a:pos x="337" y="3"/>
                  </a:cxn>
                  <a:cxn ang="0">
                    <a:pos x="370" y="10"/>
                  </a:cxn>
                  <a:cxn ang="0">
                    <a:pos x="405" y="22"/>
                  </a:cxn>
                  <a:cxn ang="0">
                    <a:pos x="437" y="41"/>
                  </a:cxn>
                  <a:cxn ang="0">
                    <a:pos x="468" y="66"/>
                  </a:cxn>
                  <a:cxn ang="0">
                    <a:pos x="503" y="107"/>
                  </a:cxn>
                  <a:cxn ang="0">
                    <a:pos x="529" y="156"/>
                  </a:cxn>
                  <a:cxn ang="0">
                    <a:pos x="546" y="207"/>
                  </a:cxn>
                  <a:cxn ang="0">
                    <a:pos x="556" y="262"/>
                  </a:cxn>
                  <a:cxn ang="0">
                    <a:pos x="558" y="317"/>
                  </a:cxn>
                  <a:cxn ang="0">
                    <a:pos x="555" y="373"/>
                  </a:cxn>
                  <a:cxn ang="0">
                    <a:pos x="546" y="428"/>
                  </a:cxn>
                  <a:cxn ang="0">
                    <a:pos x="536" y="481"/>
                  </a:cxn>
                  <a:cxn ang="0">
                    <a:pos x="514" y="521"/>
                  </a:cxn>
                  <a:cxn ang="0">
                    <a:pos x="485" y="554"/>
                  </a:cxn>
                  <a:cxn ang="0">
                    <a:pos x="450" y="576"/>
                  </a:cxn>
                  <a:cxn ang="0">
                    <a:pos x="412" y="593"/>
                  </a:cxn>
                  <a:cxn ang="0">
                    <a:pos x="369" y="604"/>
                  </a:cxn>
                  <a:cxn ang="0">
                    <a:pos x="327" y="612"/>
                  </a:cxn>
                  <a:cxn ang="0">
                    <a:pos x="284" y="617"/>
                  </a:cxn>
                  <a:cxn ang="0">
                    <a:pos x="244" y="623"/>
                  </a:cxn>
                </a:cxnLst>
                <a:rect l="0" t="0" r="r" b="b"/>
                <a:pathLst>
                  <a:path w="558" h="623">
                    <a:moveTo>
                      <a:pt x="244" y="623"/>
                    </a:moveTo>
                    <a:lnTo>
                      <a:pt x="192" y="606"/>
                    </a:lnTo>
                    <a:lnTo>
                      <a:pt x="150" y="581"/>
                    </a:lnTo>
                    <a:lnTo>
                      <a:pt x="114" y="547"/>
                    </a:lnTo>
                    <a:lnTo>
                      <a:pt x="85" y="507"/>
                    </a:lnTo>
                    <a:lnTo>
                      <a:pt x="59" y="463"/>
                    </a:lnTo>
                    <a:lnTo>
                      <a:pt x="37" y="416"/>
                    </a:lnTo>
                    <a:lnTo>
                      <a:pt x="17" y="370"/>
                    </a:lnTo>
                    <a:lnTo>
                      <a:pt x="0" y="326"/>
                    </a:lnTo>
                    <a:lnTo>
                      <a:pt x="2" y="279"/>
                    </a:lnTo>
                    <a:lnTo>
                      <a:pt x="12" y="231"/>
                    </a:lnTo>
                    <a:lnTo>
                      <a:pt x="30" y="183"/>
                    </a:lnTo>
                    <a:lnTo>
                      <a:pt x="54" y="137"/>
                    </a:lnTo>
                    <a:lnTo>
                      <a:pt x="82" y="94"/>
                    </a:lnTo>
                    <a:lnTo>
                      <a:pt x="115" y="57"/>
                    </a:lnTo>
                    <a:lnTo>
                      <a:pt x="151" y="26"/>
                    </a:lnTo>
                    <a:lnTo>
                      <a:pt x="191" y="5"/>
                    </a:lnTo>
                    <a:lnTo>
                      <a:pt x="226" y="2"/>
                    </a:lnTo>
                    <a:lnTo>
                      <a:pt x="263" y="0"/>
                    </a:lnTo>
                    <a:lnTo>
                      <a:pt x="299" y="0"/>
                    </a:lnTo>
                    <a:lnTo>
                      <a:pt x="337" y="3"/>
                    </a:lnTo>
                    <a:lnTo>
                      <a:pt x="370" y="10"/>
                    </a:lnTo>
                    <a:lnTo>
                      <a:pt x="405" y="22"/>
                    </a:lnTo>
                    <a:lnTo>
                      <a:pt x="437" y="41"/>
                    </a:lnTo>
                    <a:lnTo>
                      <a:pt x="468" y="66"/>
                    </a:lnTo>
                    <a:lnTo>
                      <a:pt x="503" y="107"/>
                    </a:lnTo>
                    <a:lnTo>
                      <a:pt x="529" y="156"/>
                    </a:lnTo>
                    <a:lnTo>
                      <a:pt x="546" y="207"/>
                    </a:lnTo>
                    <a:lnTo>
                      <a:pt x="556" y="262"/>
                    </a:lnTo>
                    <a:lnTo>
                      <a:pt x="558" y="317"/>
                    </a:lnTo>
                    <a:lnTo>
                      <a:pt x="555" y="373"/>
                    </a:lnTo>
                    <a:lnTo>
                      <a:pt x="546" y="428"/>
                    </a:lnTo>
                    <a:lnTo>
                      <a:pt x="536" y="481"/>
                    </a:lnTo>
                    <a:lnTo>
                      <a:pt x="514" y="521"/>
                    </a:lnTo>
                    <a:lnTo>
                      <a:pt x="485" y="554"/>
                    </a:lnTo>
                    <a:lnTo>
                      <a:pt x="450" y="576"/>
                    </a:lnTo>
                    <a:lnTo>
                      <a:pt x="412" y="593"/>
                    </a:lnTo>
                    <a:lnTo>
                      <a:pt x="369" y="604"/>
                    </a:lnTo>
                    <a:lnTo>
                      <a:pt x="327" y="612"/>
                    </a:lnTo>
                    <a:lnTo>
                      <a:pt x="284" y="617"/>
                    </a:lnTo>
                    <a:lnTo>
                      <a:pt x="244" y="6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1089"/>
              <p:cNvSpPr>
                <a:spLocks/>
              </p:cNvSpPr>
              <p:nvPr/>
            </p:nvSpPr>
            <p:spPr bwMode="auto">
              <a:xfrm>
                <a:off x="3703638" y="5637213"/>
                <a:ext cx="352425" cy="390525"/>
              </a:xfrm>
              <a:custGeom>
                <a:avLst/>
                <a:gdLst/>
                <a:ahLst/>
                <a:cxnLst>
                  <a:cxn ang="0">
                    <a:pos x="196" y="492"/>
                  </a:cxn>
                  <a:cxn ang="0">
                    <a:pos x="154" y="479"/>
                  </a:cxn>
                  <a:cxn ang="0">
                    <a:pos x="120" y="460"/>
                  </a:cxn>
                  <a:cxn ang="0">
                    <a:pos x="91" y="433"/>
                  </a:cxn>
                  <a:cxn ang="0">
                    <a:pos x="68" y="401"/>
                  </a:cxn>
                  <a:cxn ang="0">
                    <a:pos x="47" y="366"/>
                  </a:cxn>
                  <a:cxn ang="0">
                    <a:pos x="30" y="329"/>
                  </a:cxn>
                  <a:cxn ang="0">
                    <a:pos x="14" y="292"/>
                  </a:cxn>
                  <a:cxn ang="0">
                    <a:pos x="0" y="258"/>
                  </a:cxn>
                  <a:cxn ang="0">
                    <a:pos x="1" y="219"/>
                  </a:cxn>
                  <a:cxn ang="0">
                    <a:pos x="10" y="182"/>
                  </a:cxn>
                  <a:cxn ang="0">
                    <a:pos x="24" y="144"/>
                  </a:cxn>
                  <a:cxn ang="0">
                    <a:pos x="44" y="109"/>
                  </a:cxn>
                  <a:cxn ang="0">
                    <a:pos x="66" y="75"/>
                  </a:cxn>
                  <a:cxn ang="0">
                    <a:pos x="93" y="46"/>
                  </a:cxn>
                  <a:cxn ang="0">
                    <a:pos x="121" y="21"/>
                  </a:cxn>
                  <a:cxn ang="0">
                    <a:pos x="153" y="4"/>
                  </a:cxn>
                  <a:cxn ang="0">
                    <a:pos x="181" y="1"/>
                  </a:cxn>
                  <a:cxn ang="0">
                    <a:pos x="210" y="1"/>
                  </a:cxn>
                  <a:cxn ang="0">
                    <a:pos x="239" y="0"/>
                  </a:cxn>
                  <a:cxn ang="0">
                    <a:pos x="268" y="4"/>
                  </a:cxn>
                  <a:cxn ang="0">
                    <a:pos x="295" y="8"/>
                  </a:cxn>
                  <a:cxn ang="0">
                    <a:pos x="322" y="18"/>
                  </a:cxn>
                  <a:cxn ang="0">
                    <a:pos x="347" y="32"/>
                  </a:cxn>
                  <a:cxn ang="0">
                    <a:pos x="373" y="53"/>
                  </a:cxn>
                  <a:cxn ang="0">
                    <a:pos x="400" y="85"/>
                  </a:cxn>
                  <a:cxn ang="0">
                    <a:pos x="421" y="123"/>
                  </a:cxn>
                  <a:cxn ang="0">
                    <a:pos x="434" y="162"/>
                  </a:cxn>
                  <a:cxn ang="0">
                    <a:pos x="442" y="207"/>
                  </a:cxn>
                  <a:cxn ang="0">
                    <a:pos x="443" y="250"/>
                  </a:cxn>
                  <a:cxn ang="0">
                    <a:pos x="441" y="295"/>
                  </a:cxn>
                  <a:cxn ang="0">
                    <a:pos x="435" y="338"/>
                  </a:cxn>
                  <a:cxn ang="0">
                    <a:pos x="427" y="380"/>
                  </a:cxn>
                  <a:cxn ang="0">
                    <a:pos x="409" y="412"/>
                  </a:cxn>
                  <a:cxn ang="0">
                    <a:pos x="386" y="436"/>
                  </a:cxn>
                  <a:cxn ang="0">
                    <a:pos x="358" y="455"/>
                  </a:cxn>
                  <a:cxn ang="0">
                    <a:pos x="328" y="469"/>
                  </a:cxn>
                  <a:cxn ang="0">
                    <a:pos x="294" y="477"/>
                  </a:cxn>
                  <a:cxn ang="0">
                    <a:pos x="260" y="483"/>
                  </a:cxn>
                  <a:cxn ang="0">
                    <a:pos x="226" y="488"/>
                  </a:cxn>
                  <a:cxn ang="0">
                    <a:pos x="196" y="492"/>
                  </a:cxn>
                </a:cxnLst>
                <a:rect l="0" t="0" r="r" b="b"/>
                <a:pathLst>
                  <a:path w="443" h="492">
                    <a:moveTo>
                      <a:pt x="196" y="492"/>
                    </a:moveTo>
                    <a:lnTo>
                      <a:pt x="154" y="479"/>
                    </a:lnTo>
                    <a:lnTo>
                      <a:pt x="120" y="460"/>
                    </a:lnTo>
                    <a:lnTo>
                      <a:pt x="91" y="433"/>
                    </a:lnTo>
                    <a:lnTo>
                      <a:pt x="68" y="401"/>
                    </a:lnTo>
                    <a:lnTo>
                      <a:pt x="47" y="366"/>
                    </a:lnTo>
                    <a:lnTo>
                      <a:pt x="30" y="329"/>
                    </a:lnTo>
                    <a:lnTo>
                      <a:pt x="14" y="292"/>
                    </a:lnTo>
                    <a:lnTo>
                      <a:pt x="0" y="258"/>
                    </a:lnTo>
                    <a:lnTo>
                      <a:pt x="1" y="219"/>
                    </a:lnTo>
                    <a:lnTo>
                      <a:pt x="10" y="182"/>
                    </a:lnTo>
                    <a:lnTo>
                      <a:pt x="24" y="144"/>
                    </a:lnTo>
                    <a:lnTo>
                      <a:pt x="44" y="109"/>
                    </a:lnTo>
                    <a:lnTo>
                      <a:pt x="66" y="75"/>
                    </a:lnTo>
                    <a:lnTo>
                      <a:pt x="93" y="46"/>
                    </a:lnTo>
                    <a:lnTo>
                      <a:pt x="121" y="21"/>
                    </a:lnTo>
                    <a:lnTo>
                      <a:pt x="153" y="4"/>
                    </a:lnTo>
                    <a:lnTo>
                      <a:pt x="181" y="1"/>
                    </a:lnTo>
                    <a:lnTo>
                      <a:pt x="210" y="1"/>
                    </a:lnTo>
                    <a:lnTo>
                      <a:pt x="239" y="0"/>
                    </a:lnTo>
                    <a:lnTo>
                      <a:pt x="268" y="4"/>
                    </a:lnTo>
                    <a:lnTo>
                      <a:pt x="295" y="8"/>
                    </a:lnTo>
                    <a:lnTo>
                      <a:pt x="322" y="18"/>
                    </a:lnTo>
                    <a:lnTo>
                      <a:pt x="347" y="32"/>
                    </a:lnTo>
                    <a:lnTo>
                      <a:pt x="373" y="53"/>
                    </a:lnTo>
                    <a:lnTo>
                      <a:pt x="400" y="85"/>
                    </a:lnTo>
                    <a:lnTo>
                      <a:pt x="421" y="123"/>
                    </a:lnTo>
                    <a:lnTo>
                      <a:pt x="434" y="162"/>
                    </a:lnTo>
                    <a:lnTo>
                      <a:pt x="442" y="207"/>
                    </a:lnTo>
                    <a:lnTo>
                      <a:pt x="443" y="250"/>
                    </a:lnTo>
                    <a:lnTo>
                      <a:pt x="441" y="295"/>
                    </a:lnTo>
                    <a:lnTo>
                      <a:pt x="435" y="338"/>
                    </a:lnTo>
                    <a:lnTo>
                      <a:pt x="427" y="380"/>
                    </a:lnTo>
                    <a:lnTo>
                      <a:pt x="409" y="412"/>
                    </a:lnTo>
                    <a:lnTo>
                      <a:pt x="386" y="436"/>
                    </a:lnTo>
                    <a:lnTo>
                      <a:pt x="358" y="455"/>
                    </a:lnTo>
                    <a:lnTo>
                      <a:pt x="328" y="469"/>
                    </a:lnTo>
                    <a:lnTo>
                      <a:pt x="294" y="477"/>
                    </a:lnTo>
                    <a:lnTo>
                      <a:pt x="260" y="483"/>
                    </a:lnTo>
                    <a:lnTo>
                      <a:pt x="226" y="488"/>
                    </a:lnTo>
                    <a:lnTo>
                      <a:pt x="196" y="49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1090"/>
              <p:cNvSpPr>
                <a:spLocks/>
              </p:cNvSpPr>
              <p:nvPr/>
            </p:nvSpPr>
            <p:spPr bwMode="auto">
              <a:xfrm>
                <a:off x="3589338" y="4132263"/>
                <a:ext cx="2632075" cy="2120900"/>
              </a:xfrm>
              <a:custGeom>
                <a:avLst/>
                <a:gdLst/>
                <a:ahLst/>
                <a:cxnLst>
                  <a:cxn ang="0">
                    <a:pos x="2297" y="30"/>
                  </a:cxn>
                  <a:cxn ang="0">
                    <a:pos x="2382" y="48"/>
                  </a:cxn>
                  <a:cxn ang="0">
                    <a:pos x="2461" y="56"/>
                  </a:cxn>
                  <a:cxn ang="0">
                    <a:pos x="2626" y="96"/>
                  </a:cxn>
                  <a:cxn ang="0">
                    <a:pos x="2933" y="191"/>
                  </a:cxn>
                  <a:cxn ang="0">
                    <a:pos x="3241" y="311"/>
                  </a:cxn>
                  <a:cxn ang="0">
                    <a:pos x="3254" y="503"/>
                  </a:cxn>
                  <a:cxn ang="0">
                    <a:pos x="3277" y="708"/>
                  </a:cxn>
                  <a:cxn ang="0">
                    <a:pos x="3281" y="807"/>
                  </a:cxn>
                  <a:cxn ang="0">
                    <a:pos x="3276" y="921"/>
                  </a:cxn>
                  <a:cxn ang="0">
                    <a:pos x="3290" y="1093"/>
                  </a:cxn>
                  <a:cxn ang="0">
                    <a:pos x="3296" y="1229"/>
                  </a:cxn>
                  <a:cxn ang="0">
                    <a:pos x="3299" y="1294"/>
                  </a:cxn>
                  <a:cxn ang="0">
                    <a:pos x="3306" y="1394"/>
                  </a:cxn>
                  <a:cxn ang="0">
                    <a:pos x="3305" y="1661"/>
                  </a:cxn>
                  <a:cxn ang="0">
                    <a:pos x="3297" y="1732"/>
                  </a:cxn>
                  <a:cxn ang="0">
                    <a:pos x="3246" y="1770"/>
                  </a:cxn>
                  <a:cxn ang="0">
                    <a:pos x="3115" y="2016"/>
                  </a:cxn>
                  <a:cxn ang="0">
                    <a:pos x="2867" y="2203"/>
                  </a:cxn>
                  <a:cxn ang="0">
                    <a:pos x="2615" y="2183"/>
                  </a:cxn>
                  <a:cxn ang="0">
                    <a:pos x="2469" y="2082"/>
                  </a:cxn>
                  <a:cxn ang="0">
                    <a:pos x="2426" y="2022"/>
                  </a:cxn>
                  <a:cxn ang="0">
                    <a:pos x="2398" y="1977"/>
                  </a:cxn>
                  <a:cxn ang="0">
                    <a:pos x="2275" y="2007"/>
                  </a:cxn>
                  <a:cxn ang="0">
                    <a:pos x="2171" y="2012"/>
                  </a:cxn>
                  <a:cxn ang="0">
                    <a:pos x="2035" y="2020"/>
                  </a:cxn>
                  <a:cxn ang="0">
                    <a:pos x="1884" y="2029"/>
                  </a:cxn>
                  <a:cxn ang="0">
                    <a:pos x="1693" y="2068"/>
                  </a:cxn>
                  <a:cxn ang="0">
                    <a:pos x="1514" y="2129"/>
                  </a:cxn>
                  <a:cxn ang="0">
                    <a:pos x="1509" y="2189"/>
                  </a:cxn>
                  <a:cxn ang="0">
                    <a:pos x="1487" y="2301"/>
                  </a:cxn>
                  <a:cxn ang="0">
                    <a:pos x="1459" y="2413"/>
                  </a:cxn>
                  <a:cxn ang="0">
                    <a:pos x="1410" y="2549"/>
                  </a:cxn>
                  <a:cxn ang="0">
                    <a:pos x="1262" y="2650"/>
                  </a:cxn>
                  <a:cxn ang="0">
                    <a:pos x="1024" y="2631"/>
                  </a:cxn>
                  <a:cxn ang="0">
                    <a:pos x="734" y="2387"/>
                  </a:cxn>
                  <a:cxn ang="0">
                    <a:pos x="563" y="2304"/>
                  </a:cxn>
                  <a:cxn ang="0">
                    <a:pos x="443" y="2223"/>
                  </a:cxn>
                  <a:cxn ang="0">
                    <a:pos x="286" y="2117"/>
                  </a:cxn>
                  <a:cxn ang="0">
                    <a:pos x="61" y="1912"/>
                  </a:cxn>
                  <a:cxn ang="0">
                    <a:pos x="10" y="1700"/>
                  </a:cxn>
                  <a:cxn ang="0">
                    <a:pos x="2" y="1544"/>
                  </a:cxn>
                  <a:cxn ang="0">
                    <a:pos x="16" y="1320"/>
                  </a:cxn>
                  <a:cxn ang="0">
                    <a:pos x="24" y="1228"/>
                  </a:cxn>
                  <a:cxn ang="0">
                    <a:pos x="286" y="1096"/>
                  </a:cxn>
                  <a:cxn ang="0">
                    <a:pos x="463" y="1033"/>
                  </a:cxn>
                  <a:cxn ang="0">
                    <a:pos x="637" y="975"/>
                  </a:cxn>
                  <a:cxn ang="0">
                    <a:pos x="727" y="800"/>
                  </a:cxn>
                  <a:cxn ang="0">
                    <a:pos x="788" y="665"/>
                  </a:cxn>
                  <a:cxn ang="0">
                    <a:pos x="849" y="592"/>
                  </a:cxn>
                  <a:cxn ang="0">
                    <a:pos x="1019" y="542"/>
                  </a:cxn>
                  <a:cxn ang="0">
                    <a:pos x="1131" y="465"/>
                  </a:cxn>
                  <a:cxn ang="0">
                    <a:pos x="1192" y="168"/>
                  </a:cxn>
                  <a:cxn ang="0">
                    <a:pos x="1285" y="135"/>
                  </a:cxn>
                  <a:cxn ang="0">
                    <a:pos x="1441" y="94"/>
                  </a:cxn>
                  <a:cxn ang="0">
                    <a:pos x="1653" y="45"/>
                  </a:cxn>
                  <a:cxn ang="0">
                    <a:pos x="1820" y="21"/>
                  </a:cxn>
                  <a:cxn ang="0">
                    <a:pos x="1931" y="7"/>
                  </a:cxn>
                  <a:cxn ang="0">
                    <a:pos x="2145" y="1"/>
                  </a:cxn>
                  <a:cxn ang="0">
                    <a:pos x="2255" y="28"/>
                  </a:cxn>
                </a:cxnLst>
                <a:rect l="0" t="0" r="r" b="b"/>
                <a:pathLst>
                  <a:path w="3316" h="2672">
                    <a:moveTo>
                      <a:pt x="2255" y="28"/>
                    </a:moveTo>
                    <a:lnTo>
                      <a:pt x="2262" y="27"/>
                    </a:lnTo>
                    <a:lnTo>
                      <a:pt x="2269" y="27"/>
                    </a:lnTo>
                    <a:lnTo>
                      <a:pt x="2276" y="28"/>
                    </a:lnTo>
                    <a:lnTo>
                      <a:pt x="2283" y="30"/>
                    </a:lnTo>
                    <a:lnTo>
                      <a:pt x="2290" y="30"/>
                    </a:lnTo>
                    <a:lnTo>
                      <a:pt x="2297" y="30"/>
                    </a:lnTo>
                    <a:lnTo>
                      <a:pt x="2304" y="29"/>
                    </a:lnTo>
                    <a:lnTo>
                      <a:pt x="2311" y="28"/>
                    </a:lnTo>
                    <a:lnTo>
                      <a:pt x="2323" y="34"/>
                    </a:lnTo>
                    <a:lnTo>
                      <a:pt x="2338" y="40"/>
                    </a:lnTo>
                    <a:lnTo>
                      <a:pt x="2352" y="43"/>
                    </a:lnTo>
                    <a:lnTo>
                      <a:pt x="2368" y="47"/>
                    </a:lnTo>
                    <a:lnTo>
                      <a:pt x="2382" y="48"/>
                    </a:lnTo>
                    <a:lnTo>
                      <a:pt x="2398" y="49"/>
                    </a:lnTo>
                    <a:lnTo>
                      <a:pt x="2413" y="50"/>
                    </a:lnTo>
                    <a:lnTo>
                      <a:pt x="2430" y="54"/>
                    </a:lnTo>
                    <a:lnTo>
                      <a:pt x="2437" y="52"/>
                    </a:lnTo>
                    <a:lnTo>
                      <a:pt x="2445" y="52"/>
                    </a:lnTo>
                    <a:lnTo>
                      <a:pt x="2452" y="54"/>
                    </a:lnTo>
                    <a:lnTo>
                      <a:pt x="2461" y="56"/>
                    </a:lnTo>
                    <a:lnTo>
                      <a:pt x="2469" y="58"/>
                    </a:lnTo>
                    <a:lnTo>
                      <a:pt x="2479" y="61"/>
                    </a:lnTo>
                    <a:lnTo>
                      <a:pt x="2488" y="62"/>
                    </a:lnTo>
                    <a:lnTo>
                      <a:pt x="2497" y="64"/>
                    </a:lnTo>
                    <a:lnTo>
                      <a:pt x="2541" y="71"/>
                    </a:lnTo>
                    <a:lnTo>
                      <a:pt x="2584" y="83"/>
                    </a:lnTo>
                    <a:lnTo>
                      <a:pt x="2626" y="96"/>
                    </a:lnTo>
                    <a:lnTo>
                      <a:pt x="2668" y="111"/>
                    </a:lnTo>
                    <a:lnTo>
                      <a:pt x="2710" y="124"/>
                    </a:lnTo>
                    <a:lnTo>
                      <a:pt x="2752" y="138"/>
                    </a:lnTo>
                    <a:lnTo>
                      <a:pt x="2793" y="148"/>
                    </a:lnTo>
                    <a:lnTo>
                      <a:pt x="2839" y="157"/>
                    </a:lnTo>
                    <a:lnTo>
                      <a:pt x="2886" y="174"/>
                    </a:lnTo>
                    <a:lnTo>
                      <a:pt x="2933" y="191"/>
                    </a:lnTo>
                    <a:lnTo>
                      <a:pt x="2981" y="208"/>
                    </a:lnTo>
                    <a:lnTo>
                      <a:pt x="3030" y="224"/>
                    </a:lnTo>
                    <a:lnTo>
                      <a:pt x="3078" y="239"/>
                    </a:lnTo>
                    <a:lnTo>
                      <a:pt x="3126" y="257"/>
                    </a:lnTo>
                    <a:lnTo>
                      <a:pt x="3174" y="273"/>
                    </a:lnTo>
                    <a:lnTo>
                      <a:pt x="3222" y="290"/>
                    </a:lnTo>
                    <a:lnTo>
                      <a:pt x="3241" y="311"/>
                    </a:lnTo>
                    <a:lnTo>
                      <a:pt x="3253" y="336"/>
                    </a:lnTo>
                    <a:lnTo>
                      <a:pt x="3259" y="360"/>
                    </a:lnTo>
                    <a:lnTo>
                      <a:pt x="3261" y="388"/>
                    </a:lnTo>
                    <a:lnTo>
                      <a:pt x="3259" y="415"/>
                    </a:lnTo>
                    <a:lnTo>
                      <a:pt x="3257" y="444"/>
                    </a:lnTo>
                    <a:lnTo>
                      <a:pt x="3254" y="472"/>
                    </a:lnTo>
                    <a:lnTo>
                      <a:pt x="3254" y="503"/>
                    </a:lnTo>
                    <a:lnTo>
                      <a:pt x="3256" y="531"/>
                    </a:lnTo>
                    <a:lnTo>
                      <a:pt x="3263" y="561"/>
                    </a:lnTo>
                    <a:lnTo>
                      <a:pt x="3269" y="591"/>
                    </a:lnTo>
                    <a:lnTo>
                      <a:pt x="3276" y="622"/>
                    </a:lnTo>
                    <a:lnTo>
                      <a:pt x="3280" y="651"/>
                    </a:lnTo>
                    <a:lnTo>
                      <a:pt x="3281" y="680"/>
                    </a:lnTo>
                    <a:lnTo>
                      <a:pt x="3277" y="708"/>
                    </a:lnTo>
                    <a:lnTo>
                      <a:pt x="3270" y="737"/>
                    </a:lnTo>
                    <a:lnTo>
                      <a:pt x="3267" y="749"/>
                    </a:lnTo>
                    <a:lnTo>
                      <a:pt x="3268" y="761"/>
                    </a:lnTo>
                    <a:lnTo>
                      <a:pt x="3270" y="773"/>
                    </a:lnTo>
                    <a:lnTo>
                      <a:pt x="3275" y="785"/>
                    </a:lnTo>
                    <a:lnTo>
                      <a:pt x="3277" y="795"/>
                    </a:lnTo>
                    <a:lnTo>
                      <a:pt x="3281" y="807"/>
                    </a:lnTo>
                    <a:lnTo>
                      <a:pt x="3280" y="817"/>
                    </a:lnTo>
                    <a:lnTo>
                      <a:pt x="3276" y="830"/>
                    </a:lnTo>
                    <a:lnTo>
                      <a:pt x="3276" y="847"/>
                    </a:lnTo>
                    <a:lnTo>
                      <a:pt x="3276" y="864"/>
                    </a:lnTo>
                    <a:lnTo>
                      <a:pt x="3276" y="883"/>
                    </a:lnTo>
                    <a:lnTo>
                      <a:pt x="3276" y="903"/>
                    </a:lnTo>
                    <a:lnTo>
                      <a:pt x="3276" y="921"/>
                    </a:lnTo>
                    <a:lnTo>
                      <a:pt x="3276" y="941"/>
                    </a:lnTo>
                    <a:lnTo>
                      <a:pt x="3276" y="959"/>
                    </a:lnTo>
                    <a:lnTo>
                      <a:pt x="3276" y="977"/>
                    </a:lnTo>
                    <a:lnTo>
                      <a:pt x="3280" y="1005"/>
                    </a:lnTo>
                    <a:lnTo>
                      <a:pt x="3284" y="1034"/>
                    </a:lnTo>
                    <a:lnTo>
                      <a:pt x="3287" y="1064"/>
                    </a:lnTo>
                    <a:lnTo>
                      <a:pt x="3290" y="1093"/>
                    </a:lnTo>
                    <a:lnTo>
                      <a:pt x="3291" y="1119"/>
                    </a:lnTo>
                    <a:lnTo>
                      <a:pt x="3294" y="1147"/>
                    </a:lnTo>
                    <a:lnTo>
                      <a:pt x="3294" y="1174"/>
                    </a:lnTo>
                    <a:lnTo>
                      <a:pt x="3294" y="1202"/>
                    </a:lnTo>
                    <a:lnTo>
                      <a:pt x="3296" y="1210"/>
                    </a:lnTo>
                    <a:lnTo>
                      <a:pt x="3297" y="1220"/>
                    </a:lnTo>
                    <a:lnTo>
                      <a:pt x="3296" y="1229"/>
                    </a:lnTo>
                    <a:lnTo>
                      <a:pt x="3295" y="1238"/>
                    </a:lnTo>
                    <a:lnTo>
                      <a:pt x="3292" y="1247"/>
                    </a:lnTo>
                    <a:lnTo>
                      <a:pt x="3292" y="1256"/>
                    </a:lnTo>
                    <a:lnTo>
                      <a:pt x="3294" y="1265"/>
                    </a:lnTo>
                    <a:lnTo>
                      <a:pt x="3299" y="1276"/>
                    </a:lnTo>
                    <a:lnTo>
                      <a:pt x="3299" y="1284"/>
                    </a:lnTo>
                    <a:lnTo>
                      <a:pt x="3299" y="1294"/>
                    </a:lnTo>
                    <a:lnTo>
                      <a:pt x="3299" y="1306"/>
                    </a:lnTo>
                    <a:lnTo>
                      <a:pt x="3299" y="1318"/>
                    </a:lnTo>
                    <a:lnTo>
                      <a:pt x="3299" y="1328"/>
                    </a:lnTo>
                    <a:lnTo>
                      <a:pt x="3299" y="1339"/>
                    </a:lnTo>
                    <a:lnTo>
                      <a:pt x="3299" y="1348"/>
                    </a:lnTo>
                    <a:lnTo>
                      <a:pt x="3299" y="1357"/>
                    </a:lnTo>
                    <a:lnTo>
                      <a:pt x="3306" y="1394"/>
                    </a:lnTo>
                    <a:lnTo>
                      <a:pt x="3311" y="1432"/>
                    </a:lnTo>
                    <a:lnTo>
                      <a:pt x="3315" y="1471"/>
                    </a:lnTo>
                    <a:lnTo>
                      <a:pt x="3316" y="1509"/>
                    </a:lnTo>
                    <a:lnTo>
                      <a:pt x="3315" y="1546"/>
                    </a:lnTo>
                    <a:lnTo>
                      <a:pt x="3313" y="1585"/>
                    </a:lnTo>
                    <a:lnTo>
                      <a:pt x="3309" y="1622"/>
                    </a:lnTo>
                    <a:lnTo>
                      <a:pt x="3305" y="1661"/>
                    </a:lnTo>
                    <a:lnTo>
                      <a:pt x="3308" y="1669"/>
                    </a:lnTo>
                    <a:lnTo>
                      <a:pt x="3309" y="1679"/>
                    </a:lnTo>
                    <a:lnTo>
                      <a:pt x="3308" y="1690"/>
                    </a:lnTo>
                    <a:lnTo>
                      <a:pt x="3308" y="1700"/>
                    </a:lnTo>
                    <a:lnTo>
                      <a:pt x="3304" y="1711"/>
                    </a:lnTo>
                    <a:lnTo>
                      <a:pt x="3301" y="1721"/>
                    </a:lnTo>
                    <a:lnTo>
                      <a:pt x="3297" y="1732"/>
                    </a:lnTo>
                    <a:lnTo>
                      <a:pt x="3294" y="1742"/>
                    </a:lnTo>
                    <a:lnTo>
                      <a:pt x="3285" y="1748"/>
                    </a:lnTo>
                    <a:lnTo>
                      <a:pt x="3278" y="1754"/>
                    </a:lnTo>
                    <a:lnTo>
                      <a:pt x="3270" y="1759"/>
                    </a:lnTo>
                    <a:lnTo>
                      <a:pt x="3263" y="1764"/>
                    </a:lnTo>
                    <a:lnTo>
                      <a:pt x="3254" y="1767"/>
                    </a:lnTo>
                    <a:lnTo>
                      <a:pt x="3246" y="1770"/>
                    </a:lnTo>
                    <a:lnTo>
                      <a:pt x="3236" y="1773"/>
                    </a:lnTo>
                    <a:lnTo>
                      <a:pt x="3228" y="1776"/>
                    </a:lnTo>
                    <a:lnTo>
                      <a:pt x="3207" y="1824"/>
                    </a:lnTo>
                    <a:lnTo>
                      <a:pt x="3186" y="1873"/>
                    </a:lnTo>
                    <a:lnTo>
                      <a:pt x="3164" y="1921"/>
                    </a:lnTo>
                    <a:lnTo>
                      <a:pt x="3142" y="1970"/>
                    </a:lnTo>
                    <a:lnTo>
                      <a:pt x="3115" y="2016"/>
                    </a:lnTo>
                    <a:lnTo>
                      <a:pt x="3085" y="2062"/>
                    </a:lnTo>
                    <a:lnTo>
                      <a:pt x="3049" y="2104"/>
                    </a:lnTo>
                    <a:lnTo>
                      <a:pt x="3008" y="2146"/>
                    </a:lnTo>
                    <a:lnTo>
                      <a:pt x="2972" y="2159"/>
                    </a:lnTo>
                    <a:lnTo>
                      <a:pt x="2937" y="2174"/>
                    </a:lnTo>
                    <a:lnTo>
                      <a:pt x="2902" y="2189"/>
                    </a:lnTo>
                    <a:lnTo>
                      <a:pt x="2867" y="2203"/>
                    </a:lnTo>
                    <a:lnTo>
                      <a:pt x="2828" y="2212"/>
                    </a:lnTo>
                    <a:lnTo>
                      <a:pt x="2791" y="2219"/>
                    </a:lnTo>
                    <a:lnTo>
                      <a:pt x="2750" y="2218"/>
                    </a:lnTo>
                    <a:lnTo>
                      <a:pt x="2710" y="2211"/>
                    </a:lnTo>
                    <a:lnTo>
                      <a:pt x="2677" y="2203"/>
                    </a:lnTo>
                    <a:lnTo>
                      <a:pt x="2647" y="2195"/>
                    </a:lnTo>
                    <a:lnTo>
                      <a:pt x="2615" y="2183"/>
                    </a:lnTo>
                    <a:lnTo>
                      <a:pt x="2587" y="2173"/>
                    </a:lnTo>
                    <a:lnTo>
                      <a:pt x="2559" y="2156"/>
                    </a:lnTo>
                    <a:lnTo>
                      <a:pt x="2532" y="2139"/>
                    </a:lnTo>
                    <a:lnTo>
                      <a:pt x="2508" y="2117"/>
                    </a:lnTo>
                    <a:lnTo>
                      <a:pt x="2486" y="2092"/>
                    </a:lnTo>
                    <a:lnTo>
                      <a:pt x="2476" y="2087"/>
                    </a:lnTo>
                    <a:lnTo>
                      <a:pt x="2469" y="2082"/>
                    </a:lnTo>
                    <a:lnTo>
                      <a:pt x="2462" y="2073"/>
                    </a:lnTo>
                    <a:lnTo>
                      <a:pt x="2457" y="2066"/>
                    </a:lnTo>
                    <a:lnTo>
                      <a:pt x="2450" y="2057"/>
                    </a:lnTo>
                    <a:lnTo>
                      <a:pt x="2443" y="2048"/>
                    </a:lnTo>
                    <a:lnTo>
                      <a:pt x="2436" y="2037"/>
                    </a:lnTo>
                    <a:lnTo>
                      <a:pt x="2430" y="2030"/>
                    </a:lnTo>
                    <a:lnTo>
                      <a:pt x="2426" y="2022"/>
                    </a:lnTo>
                    <a:lnTo>
                      <a:pt x="2425" y="2014"/>
                    </a:lnTo>
                    <a:lnTo>
                      <a:pt x="2423" y="2005"/>
                    </a:lnTo>
                    <a:lnTo>
                      <a:pt x="2422" y="1996"/>
                    </a:lnTo>
                    <a:lnTo>
                      <a:pt x="2418" y="1987"/>
                    </a:lnTo>
                    <a:lnTo>
                      <a:pt x="2415" y="1981"/>
                    </a:lnTo>
                    <a:lnTo>
                      <a:pt x="2408" y="1977"/>
                    </a:lnTo>
                    <a:lnTo>
                      <a:pt x="2398" y="1977"/>
                    </a:lnTo>
                    <a:lnTo>
                      <a:pt x="2381" y="1981"/>
                    </a:lnTo>
                    <a:lnTo>
                      <a:pt x="2365" y="1986"/>
                    </a:lnTo>
                    <a:lnTo>
                      <a:pt x="2346" y="1989"/>
                    </a:lnTo>
                    <a:lnTo>
                      <a:pt x="2328" y="1993"/>
                    </a:lnTo>
                    <a:lnTo>
                      <a:pt x="2310" y="1996"/>
                    </a:lnTo>
                    <a:lnTo>
                      <a:pt x="2292" y="2001"/>
                    </a:lnTo>
                    <a:lnTo>
                      <a:pt x="2275" y="2007"/>
                    </a:lnTo>
                    <a:lnTo>
                      <a:pt x="2260" y="2016"/>
                    </a:lnTo>
                    <a:lnTo>
                      <a:pt x="2244" y="2014"/>
                    </a:lnTo>
                    <a:lnTo>
                      <a:pt x="2229" y="2014"/>
                    </a:lnTo>
                    <a:lnTo>
                      <a:pt x="2214" y="2014"/>
                    </a:lnTo>
                    <a:lnTo>
                      <a:pt x="2200" y="2015"/>
                    </a:lnTo>
                    <a:lnTo>
                      <a:pt x="2185" y="2014"/>
                    </a:lnTo>
                    <a:lnTo>
                      <a:pt x="2171" y="2012"/>
                    </a:lnTo>
                    <a:lnTo>
                      <a:pt x="2158" y="2007"/>
                    </a:lnTo>
                    <a:lnTo>
                      <a:pt x="2148" y="1999"/>
                    </a:lnTo>
                    <a:lnTo>
                      <a:pt x="2127" y="2005"/>
                    </a:lnTo>
                    <a:lnTo>
                      <a:pt x="2105" y="2010"/>
                    </a:lnTo>
                    <a:lnTo>
                      <a:pt x="2081" y="2015"/>
                    </a:lnTo>
                    <a:lnTo>
                      <a:pt x="2059" y="2020"/>
                    </a:lnTo>
                    <a:lnTo>
                      <a:pt x="2035" y="2020"/>
                    </a:lnTo>
                    <a:lnTo>
                      <a:pt x="2012" y="2019"/>
                    </a:lnTo>
                    <a:lnTo>
                      <a:pt x="1991" y="2013"/>
                    </a:lnTo>
                    <a:lnTo>
                      <a:pt x="1972" y="2005"/>
                    </a:lnTo>
                    <a:lnTo>
                      <a:pt x="1946" y="2002"/>
                    </a:lnTo>
                    <a:lnTo>
                      <a:pt x="1925" y="2008"/>
                    </a:lnTo>
                    <a:lnTo>
                      <a:pt x="1904" y="2017"/>
                    </a:lnTo>
                    <a:lnTo>
                      <a:pt x="1884" y="2029"/>
                    </a:lnTo>
                    <a:lnTo>
                      <a:pt x="1863" y="2037"/>
                    </a:lnTo>
                    <a:lnTo>
                      <a:pt x="1842" y="2043"/>
                    </a:lnTo>
                    <a:lnTo>
                      <a:pt x="1820" y="2042"/>
                    </a:lnTo>
                    <a:lnTo>
                      <a:pt x="1797" y="2030"/>
                    </a:lnTo>
                    <a:lnTo>
                      <a:pt x="1762" y="2042"/>
                    </a:lnTo>
                    <a:lnTo>
                      <a:pt x="1727" y="2055"/>
                    </a:lnTo>
                    <a:lnTo>
                      <a:pt x="1693" y="2068"/>
                    </a:lnTo>
                    <a:lnTo>
                      <a:pt x="1659" y="2082"/>
                    </a:lnTo>
                    <a:lnTo>
                      <a:pt x="1625" y="2093"/>
                    </a:lnTo>
                    <a:lnTo>
                      <a:pt x="1593" y="2105"/>
                    </a:lnTo>
                    <a:lnTo>
                      <a:pt x="1559" y="2117"/>
                    </a:lnTo>
                    <a:lnTo>
                      <a:pt x="1526" y="2129"/>
                    </a:lnTo>
                    <a:lnTo>
                      <a:pt x="1521" y="2124"/>
                    </a:lnTo>
                    <a:lnTo>
                      <a:pt x="1514" y="2129"/>
                    </a:lnTo>
                    <a:lnTo>
                      <a:pt x="1510" y="2138"/>
                    </a:lnTo>
                    <a:lnTo>
                      <a:pt x="1507" y="2146"/>
                    </a:lnTo>
                    <a:lnTo>
                      <a:pt x="1507" y="2156"/>
                    </a:lnTo>
                    <a:lnTo>
                      <a:pt x="1507" y="2164"/>
                    </a:lnTo>
                    <a:lnTo>
                      <a:pt x="1508" y="2174"/>
                    </a:lnTo>
                    <a:lnTo>
                      <a:pt x="1508" y="2181"/>
                    </a:lnTo>
                    <a:lnTo>
                      <a:pt x="1509" y="2189"/>
                    </a:lnTo>
                    <a:lnTo>
                      <a:pt x="1521" y="2189"/>
                    </a:lnTo>
                    <a:lnTo>
                      <a:pt x="1521" y="2210"/>
                    </a:lnTo>
                    <a:lnTo>
                      <a:pt x="1517" y="2230"/>
                    </a:lnTo>
                    <a:lnTo>
                      <a:pt x="1510" y="2247"/>
                    </a:lnTo>
                    <a:lnTo>
                      <a:pt x="1502" y="2266"/>
                    </a:lnTo>
                    <a:lnTo>
                      <a:pt x="1493" y="2283"/>
                    </a:lnTo>
                    <a:lnTo>
                      <a:pt x="1487" y="2301"/>
                    </a:lnTo>
                    <a:lnTo>
                      <a:pt x="1483" y="2321"/>
                    </a:lnTo>
                    <a:lnTo>
                      <a:pt x="1487" y="2344"/>
                    </a:lnTo>
                    <a:lnTo>
                      <a:pt x="1481" y="2356"/>
                    </a:lnTo>
                    <a:lnTo>
                      <a:pt x="1475" y="2370"/>
                    </a:lnTo>
                    <a:lnTo>
                      <a:pt x="1468" y="2384"/>
                    </a:lnTo>
                    <a:lnTo>
                      <a:pt x="1463" y="2399"/>
                    </a:lnTo>
                    <a:lnTo>
                      <a:pt x="1459" y="2413"/>
                    </a:lnTo>
                    <a:lnTo>
                      <a:pt x="1456" y="2428"/>
                    </a:lnTo>
                    <a:lnTo>
                      <a:pt x="1455" y="2442"/>
                    </a:lnTo>
                    <a:lnTo>
                      <a:pt x="1459" y="2457"/>
                    </a:lnTo>
                    <a:lnTo>
                      <a:pt x="1445" y="2478"/>
                    </a:lnTo>
                    <a:lnTo>
                      <a:pt x="1433" y="2501"/>
                    </a:lnTo>
                    <a:lnTo>
                      <a:pt x="1421" y="2525"/>
                    </a:lnTo>
                    <a:lnTo>
                      <a:pt x="1410" y="2549"/>
                    </a:lnTo>
                    <a:lnTo>
                      <a:pt x="1396" y="2571"/>
                    </a:lnTo>
                    <a:lnTo>
                      <a:pt x="1379" y="2591"/>
                    </a:lnTo>
                    <a:lnTo>
                      <a:pt x="1358" y="2608"/>
                    </a:lnTo>
                    <a:lnTo>
                      <a:pt x="1334" y="2620"/>
                    </a:lnTo>
                    <a:lnTo>
                      <a:pt x="1310" y="2631"/>
                    </a:lnTo>
                    <a:lnTo>
                      <a:pt x="1286" y="2641"/>
                    </a:lnTo>
                    <a:lnTo>
                      <a:pt x="1262" y="2650"/>
                    </a:lnTo>
                    <a:lnTo>
                      <a:pt x="1237" y="2658"/>
                    </a:lnTo>
                    <a:lnTo>
                      <a:pt x="1210" y="2663"/>
                    </a:lnTo>
                    <a:lnTo>
                      <a:pt x="1186" y="2668"/>
                    </a:lnTo>
                    <a:lnTo>
                      <a:pt x="1160" y="2670"/>
                    </a:lnTo>
                    <a:lnTo>
                      <a:pt x="1137" y="2672"/>
                    </a:lnTo>
                    <a:lnTo>
                      <a:pt x="1081" y="2651"/>
                    </a:lnTo>
                    <a:lnTo>
                      <a:pt x="1024" y="2631"/>
                    </a:lnTo>
                    <a:lnTo>
                      <a:pt x="966" y="2609"/>
                    </a:lnTo>
                    <a:lnTo>
                      <a:pt x="911" y="2584"/>
                    </a:lnTo>
                    <a:lnTo>
                      <a:pt x="858" y="2553"/>
                    </a:lnTo>
                    <a:lnTo>
                      <a:pt x="814" y="2514"/>
                    </a:lnTo>
                    <a:lnTo>
                      <a:pt x="779" y="2466"/>
                    </a:lnTo>
                    <a:lnTo>
                      <a:pt x="756" y="2408"/>
                    </a:lnTo>
                    <a:lnTo>
                      <a:pt x="734" y="2387"/>
                    </a:lnTo>
                    <a:lnTo>
                      <a:pt x="711" y="2371"/>
                    </a:lnTo>
                    <a:lnTo>
                      <a:pt x="688" y="2356"/>
                    </a:lnTo>
                    <a:lnTo>
                      <a:pt x="665" y="2343"/>
                    </a:lnTo>
                    <a:lnTo>
                      <a:pt x="639" y="2331"/>
                    </a:lnTo>
                    <a:lnTo>
                      <a:pt x="614" y="2321"/>
                    </a:lnTo>
                    <a:lnTo>
                      <a:pt x="588" y="2311"/>
                    </a:lnTo>
                    <a:lnTo>
                      <a:pt x="563" y="2304"/>
                    </a:lnTo>
                    <a:lnTo>
                      <a:pt x="546" y="2291"/>
                    </a:lnTo>
                    <a:lnTo>
                      <a:pt x="528" y="2281"/>
                    </a:lnTo>
                    <a:lnTo>
                      <a:pt x="511" y="2269"/>
                    </a:lnTo>
                    <a:lnTo>
                      <a:pt x="494" y="2259"/>
                    </a:lnTo>
                    <a:lnTo>
                      <a:pt x="476" y="2247"/>
                    </a:lnTo>
                    <a:lnTo>
                      <a:pt x="460" y="2236"/>
                    </a:lnTo>
                    <a:lnTo>
                      <a:pt x="443" y="2223"/>
                    </a:lnTo>
                    <a:lnTo>
                      <a:pt x="428" y="2211"/>
                    </a:lnTo>
                    <a:lnTo>
                      <a:pt x="403" y="2197"/>
                    </a:lnTo>
                    <a:lnTo>
                      <a:pt x="378" y="2183"/>
                    </a:lnTo>
                    <a:lnTo>
                      <a:pt x="354" y="2168"/>
                    </a:lnTo>
                    <a:lnTo>
                      <a:pt x="331" y="2152"/>
                    </a:lnTo>
                    <a:lnTo>
                      <a:pt x="308" y="2134"/>
                    </a:lnTo>
                    <a:lnTo>
                      <a:pt x="286" y="2117"/>
                    </a:lnTo>
                    <a:lnTo>
                      <a:pt x="263" y="2098"/>
                    </a:lnTo>
                    <a:lnTo>
                      <a:pt x="242" y="2080"/>
                    </a:lnTo>
                    <a:lnTo>
                      <a:pt x="211" y="2042"/>
                    </a:lnTo>
                    <a:lnTo>
                      <a:pt x="175" y="2009"/>
                    </a:lnTo>
                    <a:lnTo>
                      <a:pt x="136" y="1978"/>
                    </a:lnTo>
                    <a:lnTo>
                      <a:pt x="97" y="1947"/>
                    </a:lnTo>
                    <a:lnTo>
                      <a:pt x="61" y="1912"/>
                    </a:lnTo>
                    <a:lnTo>
                      <a:pt x="34" y="1875"/>
                    </a:lnTo>
                    <a:lnTo>
                      <a:pt x="19" y="1831"/>
                    </a:lnTo>
                    <a:lnTo>
                      <a:pt x="18" y="1778"/>
                    </a:lnTo>
                    <a:lnTo>
                      <a:pt x="16" y="1759"/>
                    </a:lnTo>
                    <a:lnTo>
                      <a:pt x="13" y="1739"/>
                    </a:lnTo>
                    <a:lnTo>
                      <a:pt x="11" y="1719"/>
                    </a:lnTo>
                    <a:lnTo>
                      <a:pt x="10" y="1700"/>
                    </a:lnTo>
                    <a:lnTo>
                      <a:pt x="7" y="1680"/>
                    </a:lnTo>
                    <a:lnTo>
                      <a:pt x="5" y="1661"/>
                    </a:lnTo>
                    <a:lnTo>
                      <a:pt x="3" y="1641"/>
                    </a:lnTo>
                    <a:lnTo>
                      <a:pt x="2" y="1621"/>
                    </a:lnTo>
                    <a:lnTo>
                      <a:pt x="7" y="1615"/>
                    </a:lnTo>
                    <a:lnTo>
                      <a:pt x="3" y="1579"/>
                    </a:lnTo>
                    <a:lnTo>
                      <a:pt x="2" y="1544"/>
                    </a:lnTo>
                    <a:lnTo>
                      <a:pt x="0" y="1508"/>
                    </a:lnTo>
                    <a:lnTo>
                      <a:pt x="0" y="1472"/>
                    </a:lnTo>
                    <a:lnTo>
                      <a:pt x="0" y="1436"/>
                    </a:lnTo>
                    <a:lnTo>
                      <a:pt x="0" y="1401"/>
                    </a:lnTo>
                    <a:lnTo>
                      <a:pt x="0" y="1366"/>
                    </a:lnTo>
                    <a:lnTo>
                      <a:pt x="2" y="1333"/>
                    </a:lnTo>
                    <a:lnTo>
                      <a:pt x="16" y="1320"/>
                    </a:lnTo>
                    <a:lnTo>
                      <a:pt x="21" y="1308"/>
                    </a:lnTo>
                    <a:lnTo>
                      <a:pt x="21" y="1294"/>
                    </a:lnTo>
                    <a:lnTo>
                      <a:pt x="18" y="1282"/>
                    </a:lnTo>
                    <a:lnTo>
                      <a:pt x="12" y="1268"/>
                    </a:lnTo>
                    <a:lnTo>
                      <a:pt x="10" y="1254"/>
                    </a:lnTo>
                    <a:lnTo>
                      <a:pt x="12" y="1240"/>
                    </a:lnTo>
                    <a:lnTo>
                      <a:pt x="24" y="1228"/>
                    </a:lnTo>
                    <a:lnTo>
                      <a:pt x="55" y="1198"/>
                    </a:lnTo>
                    <a:lnTo>
                      <a:pt x="90" y="1174"/>
                    </a:lnTo>
                    <a:lnTo>
                      <a:pt x="127" y="1157"/>
                    </a:lnTo>
                    <a:lnTo>
                      <a:pt x="168" y="1143"/>
                    </a:lnTo>
                    <a:lnTo>
                      <a:pt x="207" y="1128"/>
                    </a:lnTo>
                    <a:lnTo>
                      <a:pt x="248" y="1114"/>
                    </a:lnTo>
                    <a:lnTo>
                      <a:pt x="286" y="1096"/>
                    </a:lnTo>
                    <a:lnTo>
                      <a:pt x="323" y="1075"/>
                    </a:lnTo>
                    <a:lnTo>
                      <a:pt x="347" y="1069"/>
                    </a:lnTo>
                    <a:lnTo>
                      <a:pt x="370" y="1064"/>
                    </a:lnTo>
                    <a:lnTo>
                      <a:pt x="393" y="1057"/>
                    </a:lnTo>
                    <a:lnTo>
                      <a:pt x="418" y="1050"/>
                    </a:lnTo>
                    <a:lnTo>
                      <a:pt x="440" y="1041"/>
                    </a:lnTo>
                    <a:lnTo>
                      <a:pt x="463" y="1033"/>
                    </a:lnTo>
                    <a:lnTo>
                      <a:pt x="485" y="1026"/>
                    </a:lnTo>
                    <a:lnTo>
                      <a:pt x="510" y="1022"/>
                    </a:lnTo>
                    <a:lnTo>
                      <a:pt x="532" y="1009"/>
                    </a:lnTo>
                    <a:lnTo>
                      <a:pt x="558" y="1001"/>
                    </a:lnTo>
                    <a:lnTo>
                      <a:pt x="584" y="994"/>
                    </a:lnTo>
                    <a:lnTo>
                      <a:pt x="612" y="987"/>
                    </a:lnTo>
                    <a:lnTo>
                      <a:pt x="637" y="975"/>
                    </a:lnTo>
                    <a:lnTo>
                      <a:pt x="659" y="961"/>
                    </a:lnTo>
                    <a:lnTo>
                      <a:pt x="675" y="940"/>
                    </a:lnTo>
                    <a:lnTo>
                      <a:pt x="685" y="912"/>
                    </a:lnTo>
                    <a:lnTo>
                      <a:pt x="695" y="884"/>
                    </a:lnTo>
                    <a:lnTo>
                      <a:pt x="707" y="856"/>
                    </a:lnTo>
                    <a:lnTo>
                      <a:pt x="716" y="828"/>
                    </a:lnTo>
                    <a:lnTo>
                      <a:pt x="727" y="800"/>
                    </a:lnTo>
                    <a:lnTo>
                      <a:pt x="736" y="771"/>
                    </a:lnTo>
                    <a:lnTo>
                      <a:pt x="748" y="742"/>
                    </a:lnTo>
                    <a:lnTo>
                      <a:pt x="758" y="714"/>
                    </a:lnTo>
                    <a:lnTo>
                      <a:pt x="772" y="688"/>
                    </a:lnTo>
                    <a:lnTo>
                      <a:pt x="776" y="679"/>
                    </a:lnTo>
                    <a:lnTo>
                      <a:pt x="783" y="672"/>
                    </a:lnTo>
                    <a:lnTo>
                      <a:pt x="788" y="665"/>
                    </a:lnTo>
                    <a:lnTo>
                      <a:pt x="794" y="659"/>
                    </a:lnTo>
                    <a:lnTo>
                      <a:pt x="799" y="652"/>
                    </a:lnTo>
                    <a:lnTo>
                      <a:pt x="805" y="645"/>
                    </a:lnTo>
                    <a:lnTo>
                      <a:pt x="807" y="637"/>
                    </a:lnTo>
                    <a:lnTo>
                      <a:pt x="809" y="630"/>
                    </a:lnTo>
                    <a:lnTo>
                      <a:pt x="827" y="608"/>
                    </a:lnTo>
                    <a:lnTo>
                      <a:pt x="849" y="592"/>
                    </a:lnTo>
                    <a:lnTo>
                      <a:pt x="872" y="582"/>
                    </a:lnTo>
                    <a:lnTo>
                      <a:pt x="898" y="575"/>
                    </a:lnTo>
                    <a:lnTo>
                      <a:pt x="922" y="569"/>
                    </a:lnTo>
                    <a:lnTo>
                      <a:pt x="949" y="564"/>
                    </a:lnTo>
                    <a:lnTo>
                      <a:pt x="975" y="559"/>
                    </a:lnTo>
                    <a:lnTo>
                      <a:pt x="1001" y="550"/>
                    </a:lnTo>
                    <a:lnTo>
                      <a:pt x="1019" y="542"/>
                    </a:lnTo>
                    <a:lnTo>
                      <a:pt x="1045" y="540"/>
                    </a:lnTo>
                    <a:lnTo>
                      <a:pt x="1072" y="539"/>
                    </a:lnTo>
                    <a:lnTo>
                      <a:pt x="1099" y="539"/>
                    </a:lnTo>
                    <a:lnTo>
                      <a:pt x="1120" y="533"/>
                    </a:lnTo>
                    <a:lnTo>
                      <a:pt x="1133" y="520"/>
                    </a:lnTo>
                    <a:lnTo>
                      <a:pt x="1138" y="498"/>
                    </a:lnTo>
                    <a:lnTo>
                      <a:pt x="1131" y="465"/>
                    </a:lnTo>
                    <a:lnTo>
                      <a:pt x="1140" y="422"/>
                    </a:lnTo>
                    <a:lnTo>
                      <a:pt x="1145" y="377"/>
                    </a:lnTo>
                    <a:lnTo>
                      <a:pt x="1147" y="330"/>
                    </a:lnTo>
                    <a:lnTo>
                      <a:pt x="1150" y="285"/>
                    </a:lnTo>
                    <a:lnTo>
                      <a:pt x="1156" y="240"/>
                    </a:lnTo>
                    <a:lnTo>
                      <a:pt x="1168" y="202"/>
                    </a:lnTo>
                    <a:lnTo>
                      <a:pt x="1192" y="168"/>
                    </a:lnTo>
                    <a:lnTo>
                      <a:pt x="1229" y="143"/>
                    </a:lnTo>
                    <a:lnTo>
                      <a:pt x="1236" y="142"/>
                    </a:lnTo>
                    <a:lnTo>
                      <a:pt x="1245" y="141"/>
                    </a:lnTo>
                    <a:lnTo>
                      <a:pt x="1255" y="140"/>
                    </a:lnTo>
                    <a:lnTo>
                      <a:pt x="1265" y="139"/>
                    </a:lnTo>
                    <a:lnTo>
                      <a:pt x="1275" y="136"/>
                    </a:lnTo>
                    <a:lnTo>
                      <a:pt x="1285" y="135"/>
                    </a:lnTo>
                    <a:lnTo>
                      <a:pt x="1296" y="133"/>
                    </a:lnTo>
                    <a:lnTo>
                      <a:pt x="1306" y="132"/>
                    </a:lnTo>
                    <a:lnTo>
                      <a:pt x="1331" y="120"/>
                    </a:lnTo>
                    <a:lnTo>
                      <a:pt x="1358" y="112"/>
                    </a:lnTo>
                    <a:lnTo>
                      <a:pt x="1386" y="106"/>
                    </a:lnTo>
                    <a:lnTo>
                      <a:pt x="1414" y="101"/>
                    </a:lnTo>
                    <a:lnTo>
                      <a:pt x="1441" y="94"/>
                    </a:lnTo>
                    <a:lnTo>
                      <a:pt x="1469" y="87"/>
                    </a:lnTo>
                    <a:lnTo>
                      <a:pt x="1495" y="77"/>
                    </a:lnTo>
                    <a:lnTo>
                      <a:pt x="1521" y="64"/>
                    </a:lnTo>
                    <a:lnTo>
                      <a:pt x="1553" y="55"/>
                    </a:lnTo>
                    <a:lnTo>
                      <a:pt x="1587" y="50"/>
                    </a:lnTo>
                    <a:lnTo>
                      <a:pt x="1620" y="47"/>
                    </a:lnTo>
                    <a:lnTo>
                      <a:pt x="1653" y="45"/>
                    </a:lnTo>
                    <a:lnTo>
                      <a:pt x="1687" y="43"/>
                    </a:lnTo>
                    <a:lnTo>
                      <a:pt x="1721" y="40"/>
                    </a:lnTo>
                    <a:lnTo>
                      <a:pt x="1756" y="35"/>
                    </a:lnTo>
                    <a:lnTo>
                      <a:pt x="1791" y="28"/>
                    </a:lnTo>
                    <a:lnTo>
                      <a:pt x="1799" y="23"/>
                    </a:lnTo>
                    <a:lnTo>
                      <a:pt x="1810" y="22"/>
                    </a:lnTo>
                    <a:lnTo>
                      <a:pt x="1820" y="21"/>
                    </a:lnTo>
                    <a:lnTo>
                      <a:pt x="1831" y="21"/>
                    </a:lnTo>
                    <a:lnTo>
                      <a:pt x="1840" y="21"/>
                    </a:lnTo>
                    <a:lnTo>
                      <a:pt x="1850" y="21"/>
                    </a:lnTo>
                    <a:lnTo>
                      <a:pt x="1860" y="21"/>
                    </a:lnTo>
                    <a:lnTo>
                      <a:pt x="1868" y="22"/>
                    </a:lnTo>
                    <a:lnTo>
                      <a:pt x="1899" y="12"/>
                    </a:lnTo>
                    <a:lnTo>
                      <a:pt x="1931" y="7"/>
                    </a:lnTo>
                    <a:lnTo>
                      <a:pt x="1963" y="5"/>
                    </a:lnTo>
                    <a:lnTo>
                      <a:pt x="1996" y="5"/>
                    </a:lnTo>
                    <a:lnTo>
                      <a:pt x="2029" y="5"/>
                    </a:lnTo>
                    <a:lnTo>
                      <a:pt x="2063" y="6"/>
                    </a:lnTo>
                    <a:lnTo>
                      <a:pt x="2095" y="3"/>
                    </a:lnTo>
                    <a:lnTo>
                      <a:pt x="2130" y="0"/>
                    </a:lnTo>
                    <a:lnTo>
                      <a:pt x="2145" y="1"/>
                    </a:lnTo>
                    <a:lnTo>
                      <a:pt x="2162" y="3"/>
                    </a:lnTo>
                    <a:lnTo>
                      <a:pt x="2178" y="5"/>
                    </a:lnTo>
                    <a:lnTo>
                      <a:pt x="2195" y="7"/>
                    </a:lnTo>
                    <a:lnTo>
                      <a:pt x="2211" y="8"/>
                    </a:lnTo>
                    <a:lnTo>
                      <a:pt x="2226" y="13"/>
                    </a:lnTo>
                    <a:lnTo>
                      <a:pt x="2240" y="19"/>
                    </a:lnTo>
                    <a:lnTo>
                      <a:pt x="2255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1091"/>
              <p:cNvSpPr>
                <a:spLocks/>
              </p:cNvSpPr>
              <p:nvPr/>
            </p:nvSpPr>
            <p:spPr bwMode="auto">
              <a:xfrm>
                <a:off x="4702176" y="4205288"/>
                <a:ext cx="1223963" cy="257175"/>
              </a:xfrm>
              <a:custGeom>
                <a:avLst/>
                <a:gdLst/>
                <a:ahLst/>
                <a:cxnLst>
                  <a:cxn ang="0">
                    <a:pos x="1115" y="70"/>
                  </a:cxn>
                  <a:cxn ang="0">
                    <a:pos x="1226" y="114"/>
                  </a:cxn>
                  <a:cxn ang="0">
                    <a:pos x="1301" y="109"/>
                  </a:cxn>
                  <a:cxn ang="0">
                    <a:pos x="1322" y="147"/>
                  </a:cxn>
                  <a:cxn ang="0">
                    <a:pos x="1435" y="158"/>
                  </a:cxn>
                  <a:cxn ang="0">
                    <a:pos x="1534" y="196"/>
                  </a:cxn>
                  <a:cxn ang="0">
                    <a:pos x="1477" y="221"/>
                  </a:cxn>
                  <a:cxn ang="0">
                    <a:pos x="1335" y="240"/>
                  </a:cxn>
                  <a:cxn ang="0">
                    <a:pos x="1136" y="252"/>
                  </a:cxn>
                  <a:cxn ang="0">
                    <a:pos x="1072" y="267"/>
                  </a:cxn>
                  <a:cxn ang="0">
                    <a:pos x="991" y="288"/>
                  </a:cxn>
                  <a:cxn ang="0">
                    <a:pos x="882" y="311"/>
                  </a:cxn>
                  <a:cxn ang="0">
                    <a:pos x="822" y="322"/>
                  </a:cxn>
                  <a:cxn ang="0">
                    <a:pos x="783" y="300"/>
                  </a:cxn>
                  <a:cxn ang="0">
                    <a:pos x="762" y="278"/>
                  </a:cxn>
                  <a:cxn ang="0">
                    <a:pos x="719" y="274"/>
                  </a:cxn>
                  <a:cxn ang="0">
                    <a:pos x="686" y="280"/>
                  </a:cxn>
                  <a:cxn ang="0">
                    <a:pos x="640" y="258"/>
                  </a:cxn>
                  <a:cxn ang="0">
                    <a:pos x="606" y="274"/>
                  </a:cxn>
                  <a:cxn ang="0">
                    <a:pos x="578" y="265"/>
                  </a:cxn>
                  <a:cxn ang="0">
                    <a:pos x="547" y="266"/>
                  </a:cxn>
                  <a:cxn ang="0">
                    <a:pos x="524" y="258"/>
                  </a:cxn>
                  <a:cxn ang="0">
                    <a:pos x="509" y="238"/>
                  </a:cxn>
                  <a:cxn ang="0">
                    <a:pos x="463" y="241"/>
                  </a:cxn>
                  <a:cxn ang="0">
                    <a:pos x="452" y="208"/>
                  </a:cxn>
                  <a:cxn ang="0">
                    <a:pos x="405" y="232"/>
                  </a:cxn>
                  <a:cxn ang="0">
                    <a:pos x="360" y="234"/>
                  </a:cxn>
                  <a:cxn ang="0">
                    <a:pos x="330" y="205"/>
                  </a:cxn>
                  <a:cxn ang="0">
                    <a:pos x="287" y="203"/>
                  </a:cxn>
                  <a:cxn ang="0">
                    <a:pos x="236" y="198"/>
                  </a:cxn>
                  <a:cxn ang="0">
                    <a:pos x="229" y="165"/>
                  </a:cxn>
                  <a:cxn ang="0">
                    <a:pos x="197" y="174"/>
                  </a:cxn>
                  <a:cxn ang="0">
                    <a:pos x="186" y="146"/>
                  </a:cxn>
                  <a:cxn ang="0">
                    <a:pos x="132" y="144"/>
                  </a:cxn>
                  <a:cxn ang="0">
                    <a:pos x="73" y="153"/>
                  </a:cxn>
                  <a:cxn ang="0">
                    <a:pos x="42" y="128"/>
                  </a:cxn>
                  <a:cxn ang="0">
                    <a:pos x="7" y="120"/>
                  </a:cxn>
                  <a:cxn ang="0">
                    <a:pos x="2" y="89"/>
                  </a:cxn>
                  <a:cxn ang="0">
                    <a:pos x="83" y="72"/>
                  </a:cxn>
                  <a:cxn ang="0">
                    <a:pos x="163" y="50"/>
                  </a:cxn>
                  <a:cxn ang="0">
                    <a:pos x="246" y="22"/>
                  </a:cxn>
                  <a:cxn ang="0">
                    <a:pos x="305" y="12"/>
                  </a:cxn>
                  <a:cxn ang="0">
                    <a:pos x="363" y="11"/>
                  </a:cxn>
                  <a:cxn ang="0">
                    <a:pos x="437" y="20"/>
                  </a:cxn>
                  <a:cxn ang="0">
                    <a:pos x="484" y="5"/>
                  </a:cxn>
                  <a:cxn ang="0">
                    <a:pos x="505" y="29"/>
                  </a:cxn>
                  <a:cxn ang="0">
                    <a:pos x="557" y="11"/>
                  </a:cxn>
                  <a:cxn ang="0">
                    <a:pos x="605" y="14"/>
                  </a:cxn>
                  <a:cxn ang="0">
                    <a:pos x="646" y="5"/>
                  </a:cxn>
                  <a:cxn ang="0">
                    <a:pos x="692" y="16"/>
                  </a:cxn>
                  <a:cxn ang="0">
                    <a:pos x="773" y="0"/>
                  </a:cxn>
                  <a:cxn ang="0">
                    <a:pos x="949" y="36"/>
                  </a:cxn>
                </a:cxnLst>
                <a:rect l="0" t="0" r="r" b="b"/>
                <a:pathLst>
                  <a:path w="1541" h="323">
                    <a:moveTo>
                      <a:pt x="1023" y="35"/>
                    </a:moveTo>
                    <a:lnTo>
                      <a:pt x="1048" y="37"/>
                    </a:lnTo>
                    <a:lnTo>
                      <a:pt x="1071" y="47"/>
                    </a:lnTo>
                    <a:lnTo>
                      <a:pt x="1093" y="57"/>
                    </a:lnTo>
                    <a:lnTo>
                      <a:pt x="1115" y="70"/>
                    </a:lnTo>
                    <a:lnTo>
                      <a:pt x="1136" y="81"/>
                    </a:lnTo>
                    <a:lnTo>
                      <a:pt x="1161" y="91"/>
                    </a:lnTo>
                    <a:lnTo>
                      <a:pt x="1185" y="97"/>
                    </a:lnTo>
                    <a:lnTo>
                      <a:pt x="1213" y="99"/>
                    </a:lnTo>
                    <a:lnTo>
                      <a:pt x="1226" y="114"/>
                    </a:lnTo>
                    <a:lnTo>
                      <a:pt x="1240" y="120"/>
                    </a:lnTo>
                    <a:lnTo>
                      <a:pt x="1254" y="119"/>
                    </a:lnTo>
                    <a:lnTo>
                      <a:pt x="1270" y="116"/>
                    </a:lnTo>
                    <a:lnTo>
                      <a:pt x="1286" y="110"/>
                    </a:lnTo>
                    <a:lnTo>
                      <a:pt x="1301" y="109"/>
                    </a:lnTo>
                    <a:lnTo>
                      <a:pt x="1315" y="114"/>
                    </a:lnTo>
                    <a:lnTo>
                      <a:pt x="1329" y="131"/>
                    </a:lnTo>
                    <a:lnTo>
                      <a:pt x="1326" y="137"/>
                    </a:lnTo>
                    <a:lnTo>
                      <a:pt x="1323" y="142"/>
                    </a:lnTo>
                    <a:lnTo>
                      <a:pt x="1322" y="147"/>
                    </a:lnTo>
                    <a:lnTo>
                      <a:pt x="1329" y="153"/>
                    </a:lnTo>
                    <a:lnTo>
                      <a:pt x="1354" y="145"/>
                    </a:lnTo>
                    <a:lnTo>
                      <a:pt x="1381" y="145"/>
                    </a:lnTo>
                    <a:lnTo>
                      <a:pt x="1408" y="149"/>
                    </a:lnTo>
                    <a:lnTo>
                      <a:pt x="1435" y="158"/>
                    </a:lnTo>
                    <a:lnTo>
                      <a:pt x="1459" y="166"/>
                    </a:lnTo>
                    <a:lnTo>
                      <a:pt x="1486" y="175"/>
                    </a:lnTo>
                    <a:lnTo>
                      <a:pt x="1513" y="182"/>
                    </a:lnTo>
                    <a:lnTo>
                      <a:pt x="1541" y="187"/>
                    </a:lnTo>
                    <a:lnTo>
                      <a:pt x="1534" y="196"/>
                    </a:lnTo>
                    <a:lnTo>
                      <a:pt x="1526" y="204"/>
                    </a:lnTo>
                    <a:lnTo>
                      <a:pt x="1514" y="209"/>
                    </a:lnTo>
                    <a:lnTo>
                      <a:pt x="1504" y="215"/>
                    </a:lnTo>
                    <a:lnTo>
                      <a:pt x="1490" y="217"/>
                    </a:lnTo>
                    <a:lnTo>
                      <a:pt x="1477" y="221"/>
                    </a:lnTo>
                    <a:lnTo>
                      <a:pt x="1464" y="224"/>
                    </a:lnTo>
                    <a:lnTo>
                      <a:pt x="1452" y="230"/>
                    </a:lnTo>
                    <a:lnTo>
                      <a:pt x="1413" y="234"/>
                    </a:lnTo>
                    <a:lnTo>
                      <a:pt x="1374" y="238"/>
                    </a:lnTo>
                    <a:lnTo>
                      <a:pt x="1335" y="240"/>
                    </a:lnTo>
                    <a:lnTo>
                      <a:pt x="1295" y="244"/>
                    </a:lnTo>
                    <a:lnTo>
                      <a:pt x="1254" y="245"/>
                    </a:lnTo>
                    <a:lnTo>
                      <a:pt x="1216" y="246"/>
                    </a:lnTo>
                    <a:lnTo>
                      <a:pt x="1175" y="248"/>
                    </a:lnTo>
                    <a:lnTo>
                      <a:pt x="1136" y="252"/>
                    </a:lnTo>
                    <a:lnTo>
                      <a:pt x="1125" y="260"/>
                    </a:lnTo>
                    <a:lnTo>
                      <a:pt x="1113" y="265"/>
                    </a:lnTo>
                    <a:lnTo>
                      <a:pt x="1099" y="266"/>
                    </a:lnTo>
                    <a:lnTo>
                      <a:pt x="1086" y="267"/>
                    </a:lnTo>
                    <a:lnTo>
                      <a:pt x="1072" y="267"/>
                    </a:lnTo>
                    <a:lnTo>
                      <a:pt x="1059" y="269"/>
                    </a:lnTo>
                    <a:lnTo>
                      <a:pt x="1047" y="274"/>
                    </a:lnTo>
                    <a:lnTo>
                      <a:pt x="1037" y="286"/>
                    </a:lnTo>
                    <a:lnTo>
                      <a:pt x="1013" y="286"/>
                    </a:lnTo>
                    <a:lnTo>
                      <a:pt x="991" y="288"/>
                    </a:lnTo>
                    <a:lnTo>
                      <a:pt x="967" y="290"/>
                    </a:lnTo>
                    <a:lnTo>
                      <a:pt x="946" y="294"/>
                    </a:lnTo>
                    <a:lnTo>
                      <a:pt x="924" y="297"/>
                    </a:lnTo>
                    <a:lnTo>
                      <a:pt x="903" y="304"/>
                    </a:lnTo>
                    <a:lnTo>
                      <a:pt x="882" y="311"/>
                    </a:lnTo>
                    <a:lnTo>
                      <a:pt x="862" y="323"/>
                    </a:lnTo>
                    <a:lnTo>
                      <a:pt x="852" y="317"/>
                    </a:lnTo>
                    <a:lnTo>
                      <a:pt x="843" y="316"/>
                    </a:lnTo>
                    <a:lnTo>
                      <a:pt x="832" y="318"/>
                    </a:lnTo>
                    <a:lnTo>
                      <a:pt x="822" y="322"/>
                    </a:lnTo>
                    <a:lnTo>
                      <a:pt x="811" y="323"/>
                    </a:lnTo>
                    <a:lnTo>
                      <a:pt x="803" y="321"/>
                    </a:lnTo>
                    <a:lnTo>
                      <a:pt x="796" y="314"/>
                    </a:lnTo>
                    <a:lnTo>
                      <a:pt x="792" y="300"/>
                    </a:lnTo>
                    <a:lnTo>
                      <a:pt x="783" y="300"/>
                    </a:lnTo>
                    <a:lnTo>
                      <a:pt x="777" y="296"/>
                    </a:lnTo>
                    <a:lnTo>
                      <a:pt x="774" y="290"/>
                    </a:lnTo>
                    <a:lnTo>
                      <a:pt x="770" y="286"/>
                    </a:lnTo>
                    <a:lnTo>
                      <a:pt x="766" y="280"/>
                    </a:lnTo>
                    <a:lnTo>
                      <a:pt x="762" y="278"/>
                    </a:lnTo>
                    <a:lnTo>
                      <a:pt x="756" y="278"/>
                    </a:lnTo>
                    <a:lnTo>
                      <a:pt x="749" y="286"/>
                    </a:lnTo>
                    <a:lnTo>
                      <a:pt x="737" y="285"/>
                    </a:lnTo>
                    <a:lnTo>
                      <a:pt x="727" y="281"/>
                    </a:lnTo>
                    <a:lnTo>
                      <a:pt x="719" y="274"/>
                    </a:lnTo>
                    <a:lnTo>
                      <a:pt x="716" y="264"/>
                    </a:lnTo>
                    <a:lnTo>
                      <a:pt x="707" y="266"/>
                    </a:lnTo>
                    <a:lnTo>
                      <a:pt x="700" y="271"/>
                    </a:lnTo>
                    <a:lnTo>
                      <a:pt x="693" y="274"/>
                    </a:lnTo>
                    <a:lnTo>
                      <a:pt x="686" y="280"/>
                    </a:lnTo>
                    <a:lnTo>
                      <a:pt x="678" y="283"/>
                    </a:lnTo>
                    <a:lnTo>
                      <a:pt x="671" y="287"/>
                    </a:lnTo>
                    <a:lnTo>
                      <a:pt x="663" y="289"/>
                    </a:lnTo>
                    <a:lnTo>
                      <a:pt x="656" y="292"/>
                    </a:lnTo>
                    <a:lnTo>
                      <a:pt x="640" y="258"/>
                    </a:lnTo>
                    <a:lnTo>
                      <a:pt x="633" y="261"/>
                    </a:lnTo>
                    <a:lnTo>
                      <a:pt x="626" y="265"/>
                    </a:lnTo>
                    <a:lnTo>
                      <a:pt x="619" y="268"/>
                    </a:lnTo>
                    <a:lnTo>
                      <a:pt x="613" y="272"/>
                    </a:lnTo>
                    <a:lnTo>
                      <a:pt x="606" y="274"/>
                    </a:lnTo>
                    <a:lnTo>
                      <a:pt x="599" y="276"/>
                    </a:lnTo>
                    <a:lnTo>
                      <a:pt x="592" y="278"/>
                    </a:lnTo>
                    <a:lnTo>
                      <a:pt x="586" y="280"/>
                    </a:lnTo>
                    <a:lnTo>
                      <a:pt x="581" y="271"/>
                    </a:lnTo>
                    <a:lnTo>
                      <a:pt x="578" y="265"/>
                    </a:lnTo>
                    <a:lnTo>
                      <a:pt x="572" y="261"/>
                    </a:lnTo>
                    <a:lnTo>
                      <a:pt x="567" y="261"/>
                    </a:lnTo>
                    <a:lnTo>
                      <a:pt x="560" y="260"/>
                    </a:lnTo>
                    <a:lnTo>
                      <a:pt x="554" y="262"/>
                    </a:lnTo>
                    <a:lnTo>
                      <a:pt x="547" y="266"/>
                    </a:lnTo>
                    <a:lnTo>
                      <a:pt x="541" y="269"/>
                    </a:lnTo>
                    <a:lnTo>
                      <a:pt x="536" y="268"/>
                    </a:lnTo>
                    <a:lnTo>
                      <a:pt x="531" y="265"/>
                    </a:lnTo>
                    <a:lnTo>
                      <a:pt x="528" y="260"/>
                    </a:lnTo>
                    <a:lnTo>
                      <a:pt x="524" y="258"/>
                    </a:lnTo>
                    <a:lnTo>
                      <a:pt x="524" y="251"/>
                    </a:lnTo>
                    <a:lnTo>
                      <a:pt x="526" y="245"/>
                    </a:lnTo>
                    <a:lnTo>
                      <a:pt x="524" y="238"/>
                    </a:lnTo>
                    <a:lnTo>
                      <a:pt x="521" y="234"/>
                    </a:lnTo>
                    <a:lnTo>
                      <a:pt x="509" y="238"/>
                    </a:lnTo>
                    <a:lnTo>
                      <a:pt x="498" y="244"/>
                    </a:lnTo>
                    <a:lnTo>
                      <a:pt x="486" y="248"/>
                    </a:lnTo>
                    <a:lnTo>
                      <a:pt x="475" y="252"/>
                    </a:lnTo>
                    <a:lnTo>
                      <a:pt x="466" y="246"/>
                    </a:lnTo>
                    <a:lnTo>
                      <a:pt x="463" y="241"/>
                    </a:lnTo>
                    <a:lnTo>
                      <a:pt x="460" y="234"/>
                    </a:lnTo>
                    <a:lnTo>
                      <a:pt x="460" y="228"/>
                    </a:lnTo>
                    <a:lnTo>
                      <a:pt x="458" y="219"/>
                    </a:lnTo>
                    <a:lnTo>
                      <a:pt x="457" y="214"/>
                    </a:lnTo>
                    <a:lnTo>
                      <a:pt x="452" y="208"/>
                    </a:lnTo>
                    <a:lnTo>
                      <a:pt x="445" y="207"/>
                    </a:lnTo>
                    <a:lnTo>
                      <a:pt x="435" y="211"/>
                    </a:lnTo>
                    <a:lnTo>
                      <a:pt x="424" y="218"/>
                    </a:lnTo>
                    <a:lnTo>
                      <a:pt x="415" y="225"/>
                    </a:lnTo>
                    <a:lnTo>
                      <a:pt x="405" y="232"/>
                    </a:lnTo>
                    <a:lnTo>
                      <a:pt x="395" y="238"/>
                    </a:lnTo>
                    <a:lnTo>
                      <a:pt x="384" y="243"/>
                    </a:lnTo>
                    <a:lnTo>
                      <a:pt x="373" y="245"/>
                    </a:lnTo>
                    <a:lnTo>
                      <a:pt x="360" y="246"/>
                    </a:lnTo>
                    <a:lnTo>
                      <a:pt x="360" y="234"/>
                    </a:lnTo>
                    <a:lnTo>
                      <a:pt x="356" y="228"/>
                    </a:lnTo>
                    <a:lnTo>
                      <a:pt x="351" y="221"/>
                    </a:lnTo>
                    <a:lnTo>
                      <a:pt x="345" y="216"/>
                    </a:lnTo>
                    <a:lnTo>
                      <a:pt x="337" y="210"/>
                    </a:lnTo>
                    <a:lnTo>
                      <a:pt x="330" y="205"/>
                    </a:lnTo>
                    <a:lnTo>
                      <a:pt x="323" y="200"/>
                    </a:lnTo>
                    <a:lnTo>
                      <a:pt x="318" y="193"/>
                    </a:lnTo>
                    <a:lnTo>
                      <a:pt x="308" y="195"/>
                    </a:lnTo>
                    <a:lnTo>
                      <a:pt x="298" y="200"/>
                    </a:lnTo>
                    <a:lnTo>
                      <a:pt x="287" y="203"/>
                    </a:lnTo>
                    <a:lnTo>
                      <a:pt x="276" y="207"/>
                    </a:lnTo>
                    <a:lnTo>
                      <a:pt x="264" y="208"/>
                    </a:lnTo>
                    <a:lnTo>
                      <a:pt x="254" y="208"/>
                    </a:lnTo>
                    <a:lnTo>
                      <a:pt x="245" y="204"/>
                    </a:lnTo>
                    <a:lnTo>
                      <a:pt x="236" y="198"/>
                    </a:lnTo>
                    <a:lnTo>
                      <a:pt x="234" y="188"/>
                    </a:lnTo>
                    <a:lnTo>
                      <a:pt x="239" y="180"/>
                    </a:lnTo>
                    <a:lnTo>
                      <a:pt x="241" y="172"/>
                    </a:lnTo>
                    <a:lnTo>
                      <a:pt x="236" y="165"/>
                    </a:lnTo>
                    <a:lnTo>
                      <a:pt x="229" y="165"/>
                    </a:lnTo>
                    <a:lnTo>
                      <a:pt x="222" y="168"/>
                    </a:lnTo>
                    <a:lnTo>
                      <a:pt x="215" y="170"/>
                    </a:lnTo>
                    <a:lnTo>
                      <a:pt x="210" y="173"/>
                    </a:lnTo>
                    <a:lnTo>
                      <a:pt x="203" y="174"/>
                    </a:lnTo>
                    <a:lnTo>
                      <a:pt x="197" y="174"/>
                    </a:lnTo>
                    <a:lnTo>
                      <a:pt x="191" y="170"/>
                    </a:lnTo>
                    <a:lnTo>
                      <a:pt x="187" y="165"/>
                    </a:lnTo>
                    <a:lnTo>
                      <a:pt x="186" y="159"/>
                    </a:lnTo>
                    <a:lnTo>
                      <a:pt x="186" y="153"/>
                    </a:lnTo>
                    <a:lnTo>
                      <a:pt x="186" y="146"/>
                    </a:lnTo>
                    <a:lnTo>
                      <a:pt x="183" y="142"/>
                    </a:lnTo>
                    <a:lnTo>
                      <a:pt x="169" y="152"/>
                    </a:lnTo>
                    <a:lnTo>
                      <a:pt x="156" y="154"/>
                    </a:lnTo>
                    <a:lnTo>
                      <a:pt x="143" y="149"/>
                    </a:lnTo>
                    <a:lnTo>
                      <a:pt x="132" y="144"/>
                    </a:lnTo>
                    <a:lnTo>
                      <a:pt x="119" y="137"/>
                    </a:lnTo>
                    <a:lnTo>
                      <a:pt x="107" y="134"/>
                    </a:lnTo>
                    <a:lnTo>
                      <a:pt x="95" y="138"/>
                    </a:lnTo>
                    <a:lnTo>
                      <a:pt x="84" y="153"/>
                    </a:lnTo>
                    <a:lnTo>
                      <a:pt x="73" y="153"/>
                    </a:lnTo>
                    <a:lnTo>
                      <a:pt x="66" y="151"/>
                    </a:lnTo>
                    <a:lnTo>
                      <a:pt x="59" y="144"/>
                    </a:lnTo>
                    <a:lnTo>
                      <a:pt x="55" y="138"/>
                    </a:lnTo>
                    <a:lnTo>
                      <a:pt x="48" y="131"/>
                    </a:lnTo>
                    <a:lnTo>
                      <a:pt x="42" y="128"/>
                    </a:lnTo>
                    <a:lnTo>
                      <a:pt x="34" y="130"/>
                    </a:lnTo>
                    <a:lnTo>
                      <a:pt x="24" y="137"/>
                    </a:lnTo>
                    <a:lnTo>
                      <a:pt x="17" y="131"/>
                    </a:lnTo>
                    <a:lnTo>
                      <a:pt x="11" y="126"/>
                    </a:lnTo>
                    <a:lnTo>
                      <a:pt x="7" y="120"/>
                    </a:lnTo>
                    <a:lnTo>
                      <a:pt x="4" y="116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0" y="96"/>
                    </a:lnTo>
                    <a:lnTo>
                      <a:pt x="2" y="89"/>
                    </a:lnTo>
                    <a:lnTo>
                      <a:pt x="18" y="85"/>
                    </a:lnTo>
                    <a:lnTo>
                      <a:pt x="35" y="83"/>
                    </a:lnTo>
                    <a:lnTo>
                      <a:pt x="51" y="81"/>
                    </a:lnTo>
                    <a:lnTo>
                      <a:pt x="67" y="78"/>
                    </a:lnTo>
                    <a:lnTo>
                      <a:pt x="83" y="72"/>
                    </a:lnTo>
                    <a:lnTo>
                      <a:pt x="99" y="68"/>
                    </a:lnTo>
                    <a:lnTo>
                      <a:pt x="114" y="60"/>
                    </a:lnTo>
                    <a:lnTo>
                      <a:pt x="129" y="51"/>
                    </a:lnTo>
                    <a:lnTo>
                      <a:pt x="145" y="54"/>
                    </a:lnTo>
                    <a:lnTo>
                      <a:pt x="163" y="50"/>
                    </a:lnTo>
                    <a:lnTo>
                      <a:pt x="179" y="41"/>
                    </a:lnTo>
                    <a:lnTo>
                      <a:pt x="197" y="33"/>
                    </a:lnTo>
                    <a:lnTo>
                      <a:pt x="212" y="23"/>
                    </a:lnTo>
                    <a:lnTo>
                      <a:pt x="228" y="20"/>
                    </a:lnTo>
                    <a:lnTo>
                      <a:pt x="246" y="22"/>
                    </a:lnTo>
                    <a:lnTo>
                      <a:pt x="264" y="35"/>
                    </a:lnTo>
                    <a:lnTo>
                      <a:pt x="274" y="30"/>
                    </a:lnTo>
                    <a:lnTo>
                      <a:pt x="284" y="25"/>
                    </a:lnTo>
                    <a:lnTo>
                      <a:pt x="295" y="18"/>
                    </a:lnTo>
                    <a:lnTo>
                      <a:pt x="305" y="12"/>
                    </a:lnTo>
                    <a:lnTo>
                      <a:pt x="316" y="6"/>
                    </a:lnTo>
                    <a:lnTo>
                      <a:pt x="326" y="5"/>
                    </a:lnTo>
                    <a:lnTo>
                      <a:pt x="337" y="7"/>
                    </a:lnTo>
                    <a:lnTo>
                      <a:pt x="348" y="18"/>
                    </a:lnTo>
                    <a:lnTo>
                      <a:pt x="363" y="11"/>
                    </a:lnTo>
                    <a:lnTo>
                      <a:pt x="380" y="9"/>
                    </a:lnTo>
                    <a:lnTo>
                      <a:pt x="394" y="12"/>
                    </a:lnTo>
                    <a:lnTo>
                      <a:pt x="409" y="16"/>
                    </a:lnTo>
                    <a:lnTo>
                      <a:pt x="423" y="19"/>
                    </a:lnTo>
                    <a:lnTo>
                      <a:pt x="437" y="20"/>
                    </a:lnTo>
                    <a:lnTo>
                      <a:pt x="451" y="16"/>
                    </a:lnTo>
                    <a:lnTo>
                      <a:pt x="465" y="6"/>
                    </a:lnTo>
                    <a:lnTo>
                      <a:pt x="471" y="4"/>
                    </a:lnTo>
                    <a:lnTo>
                      <a:pt x="478" y="4"/>
                    </a:lnTo>
                    <a:lnTo>
                      <a:pt x="484" y="5"/>
                    </a:lnTo>
                    <a:lnTo>
                      <a:pt x="489" y="8"/>
                    </a:lnTo>
                    <a:lnTo>
                      <a:pt x="493" y="12"/>
                    </a:lnTo>
                    <a:lnTo>
                      <a:pt x="498" y="16"/>
                    </a:lnTo>
                    <a:lnTo>
                      <a:pt x="501" y="22"/>
                    </a:lnTo>
                    <a:lnTo>
                      <a:pt x="505" y="29"/>
                    </a:lnTo>
                    <a:lnTo>
                      <a:pt x="513" y="23"/>
                    </a:lnTo>
                    <a:lnTo>
                      <a:pt x="523" y="19"/>
                    </a:lnTo>
                    <a:lnTo>
                      <a:pt x="535" y="15"/>
                    </a:lnTo>
                    <a:lnTo>
                      <a:pt x="547" y="13"/>
                    </a:lnTo>
                    <a:lnTo>
                      <a:pt x="557" y="11"/>
                    </a:lnTo>
                    <a:lnTo>
                      <a:pt x="569" y="12"/>
                    </a:lnTo>
                    <a:lnTo>
                      <a:pt x="580" y="15"/>
                    </a:lnTo>
                    <a:lnTo>
                      <a:pt x="592" y="23"/>
                    </a:lnTo>
                    <a:lnTo>
                      <a:pt x="598" y="18"/>
                    </a:lnTo>
                    <a:lnTo>
                      <a:pt x="605" y="14"/>
                    </a:lnTo>
                    <a:lnTo>
                      <a:pt x="612" y="9"/>
                    </a:lnTo>
                    <a:lnTo>
                      <a:pt x="620" y="8"/>
                    </a:lnTo>
                    <a:lnTo>
                      <a:pt x="628" y="5"/>
                    </a:lnTo>
                    <a:lnTo>
                      <a:pt x="637" y="5"/>
                    </a:lnTo>
                    <a:lnTo>
                      <a:pt x="646" y="5"/>
                    </a:lnTo>
                    <a:lnTo>
                      <a:pt x="656" y="6"/>
                    </a:lnTo>
                    <a:lnTo>
                      <a:pt x="663" y="16"/>
                    </a:lnTo>
                    <a:lnTo>
                      <a:pt x="672" y="21"/>
                    </a:lnTo>
                    <a:lnTo>
                      <a:pt x="682" y="20"/>
                    </a:lnTo>
                    <a:lnTo>
                      <a:pt x="692" y="16"/>
                    </a:lnTo>
                    <a:lnTo>
                      <a:pt x="703" y="11"/>
                    </a:lnTo>
                    <a:lnTo>
                      <a:pt x="714" y="5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73" y="0"/>
                    </a:lnTo>
                    <a:lnTo>
                      <a:pt x="808" y="6"/>
                    </a:lnTo>
                    <a:lnTo>
                      <a:pt x="843" y="13"/>
                    </a:lnTo>
                    <a:lnTo>
                      <a:pt x="878" y="22"/>
                    </a:lnTo>
                    <a:lnTo>
                      <a:pt x="913" y="29"/>
                    </a:lnTo>
                    <a:lnTo>
                      <a:pt x="949" y="36"/>
                    </a:lnTo>
                    <a:lnTo>
                      <a:pt x="985" y="37"/>
                    </a:lnTo>
                    <a:lnTo>
                      <a:pt x="1023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1092"/>
              <p:cNvSpPr>
                <a:spLocks/>
              </p:cNvSpPr>
              <p:nvPr/>
            </p:nvSpPr>
            <p:spPr bwMode="auto">
              <a:xfrm>
                <a:off x="4533901" y="4340226"/>
                <a:ext cx="808038" cy="1304925"/>
              </a:xfrm>
              <a:custGeom>
                <a:avLst/>
                <a:gdLst/>
                <a:ahLst/>
                <a:cxnLst>
                  <a:cxn ang="0">
                    <a:pos x="244" y="89"/>
                  </a:cxn>
                  <a:cxn ang="0">
                    <a:pos x="314" y="109"/>
                  </a:cxn>
                  <a:cxn ang="0">
                    <a:pos x="366" y="117"/>
                  </a:cxn>
                  <a:cxn ang="0">
                    <a:pos x="385" y="139"/>
                  </a:cxn>
                  <a:cxn ang="0">
                    <a:pos x="427" y="152"/>
                  </a:cxn>
                  <a:cxn ang="0">
                    <a:pos x="472" y="137"/>
                  </a:cxn>
                  <a:cxn ang="0">
                    <a:pos x="488" y="169"/>
                  </a:cxn>
                  <a:cxn ang="0">
                    <a:pos x="525" y="169"/>
                  </a:cxn>
                  <a:cxn ang="0">
                    <a:pos x="588" y="184"/>
                  </a:cxn>
                  <a:cxn ang="0">
                    <a:pos x="629" y="195"/>
                  </a:cxn>
                  <a:cxn ang="0">
                    <a:pos x="699" y="224"/>
                  </a:cxn>
                  <a:cxn ang="0">
                    <a:pos x="770" y="204"/>
                  </a:cxn>
                  <a:cxn ang="0">
                    <a:pos x="827" y="216"/>
                  </a:cxn>
                  <a:cxn ang="0">
                    <a:pos x="859" y="223"/>
                  </a:cxn>
                  <a:cxn ang="0">
                    <a:pos x="883" y="261"/>
                  </a:cxn>
                  <a:cxn ang="0">
                    <a:pos x="931" y="268"/>
                  </a:cxn>
                  <a:cxn ang="0">
                    <a:pos x="1000" y="298"/>
                  </a:cxn>
                  <a:cxn ang="0">
                    <a:pos x="990" y="375"/>
                  </a:cxn>
                  <a:cxn ang="0">
                    <a:pos x="967" y="439"/>
                  </a:cxn>
                  <a:cxn ang="0">
                    <a:pos x="966" y="491"/>
                  </a:cxn>
                  <a:cxn ang="0">
                    <a:pos x="976" y="532"/>
                  </a:cxn>
                  <a:cxn ang="0">
                    <a:pos x="951" y="574"/>
                  </a:cxn>
                  <a:cxn ang="0">
                    <a:pos x="988" y="587"/>
                  </a:cxn>
                  <a:cxn ang="0">
                    <a:pos x="981" y="652"/>
                  </a:cxn>
                  <a:cxn ang="0">
                    <a:pos x="988" y="714"/>
                  </a:cxn>
                  <a:cxn ang="0">
                    <a:pos x="970" y="776"/>
                  </a:cxn>
                  <a:cxn ang="0">
                    <a:pos x="985" y="826"/>
                  </a:cxn>
                  <a:cxn ang="0">
                    <a:pos x="944" y="891"/>
                  </a:cxn>
                  <a:cxn ang="0">
                    <a:pos x="973" y="919"/>
                  </a:cxn>
                  <a:cxn ang="0">
                    <a:pos x="949" y="972"/>
                  </a:cxn>
                  <a:cxn ang="0">
                    <a:pos x="958" y="1022"/>
                  </a:cxn>
                  <a:cxn ang="0">
                    <a:pos x="961" y="1078"/>
                  </a:cxn>
                  <a:cxn ang="0">
                    <a:pos x="928" y="1162"/>
                  </a:cxn>
                  <a:cxn ang="0">
                    <a:pos x="919" y="1225"/>
                  </a:cxn>
                  <a:cxn ang="0">
                    <a:pos x="895" y="1307"/>
                  </a:cxn>
                  <a:cxn ang="0">
                    <a:pos x="905" y="1421"/>
                  </a:cxn>
                  <a:cxn ang="0">
                    <a:pos x="909" y="1488"/>
                  </a:cxn>
                  <a:cxn ang="0">
                    <a:pos x="917" y="1529"/>
                  </a:cxn>
                  <a:cxn ang="0">
                    <a:pos x="895" y="1633"/>
                  </a:cxn>
                  <a:cxn ang="0">
                    <a:pos x="793" y="1623"/>
                  </a:cxn>
                  <a:cxn ang="0">
                    <a:pos x="805" y="1370"/>
                  </a:cxn>
                  <a:cxn ang="0">
                    <a:pos x="806" y="1192"/>
                  </a:cxn>
                  <a:cxn ang="0">
                    <a:pos x="805" y="1099"/>
                  </a:cxn>
                  <a:cxn ang="0">
                    <a:pos x="802" y="994"/>
                  </a:cxn>
                  <a:cxn ang="0">
                    <a:pos x="805" y="909"/>
                  </a:cxn>
                  <a:cxn ang="0">
                    <a:pos x="810" y="843"/>
                  </a:cxn>
                  <a:cxn ang="0">
                    <a:pos x="786" y="575"/>
                  </a:cxn>
                  <a:cxn ang="0">
                    <a:pos x="669" y="432"/>
                  </a:cxn>
                  <a:cxn ang="0">
                    <a:pos x="374" y="321"/>
                  </a:cxn>
                  <a:cxn ang="0">
                    <a:pos x="150" y="268"/>
                  </a:cxn>
                  <a:cxn ang="0">
                    <a:pos x="51" y="250"/>
                  </a:cxn>
                  <a:cxn ang="0">
                    <a:pos x="16" y="223"/>
                  </a:cxn>
                  <a:cxn ang="0">
                    <a:pos x="16" y="175"/>
                  </a:cxn>
                  <a:cxn ang="0">
                    <a:pos x="22" y="117"/>
                  </a:cxn>
                  <a:cxn ang="0">
                    <a:pos x="17" y="64"/>
                  </a:cxn>
                  <a:cxn ang="0">
                    <a:pos x="36" y="14"/>
                  </a:cxn>
                  <a:cxn ang="0">
                    <a:pos x="99" y="27"/>
                  </a:cxn>
                </a:cxnLst>
                <a:rect l="0" t="0" r="r" b="b"/>
                <a:pathLst>
                  <a:path w="1016" h="1644">
                    <a:moveTo>
                      <a:pt x="171" y="49"/>
                    </a:moveTo>
                    <a:lnTo>
                      <a:pt x="180" y="60"/>
                    </a:lnTo>
                    <a:lnTo>
                      <a:pt x="192" y="69"/>
                    </a:lnTo>
                    <a:lnTo>
                      <a:pt x="204" y="76"/>
                    </a:lnTo>
                    <a:lnTo>
                      <a:pt x="218" y="83"/>
                    </a:lnTo>
                    <a:lnTo>
                      <a:pt x="230" y="86"/>
                    </a:lnTo>
                    <a:lnTo>
                      <a:pt x="244" y="89"/>
                    </a:lnTo>
                    <a:lnTo>
                      <a:pt x="258" y="89"/>
                    </a:lnTo>
                    <a:lnTo>
                      <a:pt x="272" y="89"/>
                    </a:lnTo>
                    <a:lnTo>
                      <a:pt x="283" y="90"/>
                    </a:lnTo>
                    <a:lnTo>
                      <a:pt x="293" y="95"/>
                    </a:lnTo>
                    <a:lnTo>
                      <a:pt x="302" y="100"/>
                    </a:lnTo>
                    <a:lnTo>
                      <a:pt x="307" y="111"/>
                    </a:lnTo>
                    <a:lnTo>
                      <a:pt x="314" y="109"/>
                    </a:lnTo>
                    <a:lnTo>
                      <a:pt x="323" y="106"/>
                    </a:lnTo>
                    <a:lnTo>
                      <a:pt x="330" y="104"/>
                    </a:lnTo>
                    <a:lnTo>
                      <a:pt x="338" y="103"/>
                    </a:lnTo>
                    <a:lnTo>
                      <a:pt x="345" y="102"/>
                    </a:lnTo>
                    <a:lnTo>
                      <a:pt x="352" y="104"/>
                    </a:lnTo>
                    <a:lnTo>
                      <a:pt x="359" y="109"/>
                    </a:lnTo>
                    <a:lnTo>
                      <a:pt x="366" y="117"/>
                    </a:lnTo>
                    <a:lnTo>
                      <a:pt x="367" y="125"/>
                    </a:lnTo>
                    <a:lnTo>
                      <a:pt x="362" y="133"/>
                    </a:lnTo>
                    <a:lnTo>
                      <a:pt x="360" y="140"/>
                    </a:lnTo>
                    <a:lnTo>
                      <a:pt x="366" y="148"/>
                    </a:lnTo>
                    <a:lnTo>
                      <a:pt x="371" y="146"/>
                    </a:lnTo>
                    <a:lnTo>
                      <a:pt x="378" y="144"/>
                    </a:lnTo>
                    <a:lnTo>
                      <a:pt x="385" y="139"/>
                    </a:lnTo>
                    <a:lnTo>
                      <a:pt x="392" y="135"/>
                    </a:lnTo>
                    <a:lnTo>
                      <a:pt x="398" y="132"/>
                    </a:lnTo>
                    <a:lnTo>
                      <a:pt x="404" y="131"/>
                    </a:lnTo>
                    <a:lnTo>
                      <a:pt x="411" y="132"/>
                    </a:lnTo>
                    <a:lnTo>
                      <a:pt x="419" y="137"/>
                    </a:lnTo>
                    <a:lnTo>
                      <a:pt x="423" y="147"/>
                    </a:lnTo>
                    <a:lnTo>
                      <a:pt x="427" y="152"/>
                    </a:lnTo>
                    <a:lnTo>
                      <a:pt x="432" y="153"/>
                    </a:lnTo>
                    <a:lnTo>
                      <a:pt x="439" y="151"/>
                    </a:lnTo>
                    <a:lnTo>
                      <a:pt x="445" y="145"/>
                    </a:lnTo>
                    <a:lnTo>
                      <a:pt x="452" y="140"/>
                    </a:lnTo>
                    <a:lnTo>
                      <a:pt x="458" y="137"/>
                    </a:lnTo>
                    <a:lnTo>
                      <a:pt x="465" y="137"/>
                    </a:lnTo>
                    <a:lnTo>
                      <a:pt x="472" y="137"/>
                    </a:lnTo>
                    <a:lnTo>
                      <a:pt x="481" y="137"/>
                    </a:lnTo>
                    <a:lnTo>
                      <a:pt x="485" y="137"/>
                    </a:lnTo>
                    <a:lnTo>
                      <a:pt x="488" y="139"/>
                    </a:lnTo>
                    <a:lnTo>
                      <a:pt x="489" y="141"/>
                    </a:lnTo>
                    <a:lnTo>
                      <a:pt x="490" y="148"/>
                    </a:lnTo>
                    <a:lnTo>
                      <a:pt x="490" y="159"/>
                    </a:lnTo>
                    <a:lnTo>
                      <a:pt x="488" y="169"/>
                    </a:lnTo>
                    <a:lnTo>
                      <a:pt x="485" y="179"/>
                    </a:lnTo>
                    <a:lnTo>
                      <a:pt x="490" y="188"/>
                    </a:lnTo>
                    <a:lnTo>
                      <a:pt x="496" y="182"/>
                    </a:lnTo>
                    <a:lnTo>
                      <a:pt x="503" y="179"/>
                    </a:lnTo>
                    <a:lnTo>
                      <a:pt x="510" y="175"/>
                    </a:lnTo>
                    <a:lnTo>
                      <a:pt x="518" y="173"/>
                    </a:lnTo>
                    <a:lnTo>
                      <a:pt x="525" y="169"/>
                    </a:lnTo>
                    <a:lnTo>
                      <a:pt x="535" y="168"/>
                    </a:lnTo>
                    <a:lnTo>
                      <a:pt x="543" y="166"/>
                    </a:lnTo>
                    <a:lnTo>
                      <a:pt x="552" y="165"/>
                    </a:lnTo>
                    <a:lnTo>
                      <a:pt x="572" y="198"/>
                    </a:lnTo>
                    <a:lnTo>
                      <a:pt x="577" y="193"/>
                    </a:lnTo>
                    <a:lnTo>
                      <a:pt x="582" y="189"/>
                    </a:lnTo>
                    <a:lnTo>
                      <a:pt x="588" y="184"/>
                    </a:lnTo>
                    <a:lnTo>
                      <a:pt x="595" y="183"/>
                    </a:lnTo>
                    <a:lnTo>
                      <a:pt x="601" y="181"/>
                    </a:lnTo>
                    <a:lnTo>
                      <a:pt x="608" y="181"/>
                    </a:lnTo>
                    <a:lnTo>
                      <a:pt x="615" y="180"/>
                    </a:lnTo>
                    <a:lnTo>
                      <a:pt x="623" y="182"/>
                    </a:lnTo>
                    <a:lnTo>
                      <a:pt x="627" y="187"/>
                    </a:lnTo>
                    <a:lnTo>
                      <a:pt x="629" y="195"/>
                    </a:lnTo>
                    <a:lnTo>
                      <a:pt x="631" y="201"/>
                    </a:lnTo>
                    <a:lnTo>
                      <a:pt x="640" y="208"/>
                    </a:lnTo>
                    <a:lnTo>
                      <a:pt x="651" y="204"/>
                    </a:lnTo>
                    <a:lnTo>
                      <a:pt x="663" y="200"/>
                    </a:lnTo>
                    <a:lnTo>
                      <a:pt x="675" y="197"/>
                    </a:lnTo>
                    <a:lnTo>
                      <a:pt x="687" y="204"/>
                    </a:lnTo>
                    <a:lnTo>
                      <a:pt x="699" y="224"/>
                    </a:lnTo>
                    <a:lnTo>
                      <a:pt x="708" y="221"/>
                    </a:lnTo>
                    <a:lnTo>
                      <a:pt x="719" y="217"/>
                    </a:lnTo>
                    <a:lnTo>
                      <a:pt x="729" y="211"/>
                    </a:lnTo>
                    <a:lnTo>
                      <a:pt x="740" y="207"/>
                    </a:lnTo>
                    <a:lnTo>
                      <a:pt x="749" y="202"/>
                    </a:lnTo>
                    <a:lnTo>
                      <a:pt x="760" y="202"/>
                    </a:lnTo>
                    <a:lnTo>
                      <a:pt x="770" y="204"/>
                    </a:lnTo>
                    <a:lnTo>
                      <a:pt x="781" y="212"/>
                    </a:lnTo>
                    <a:lnTo>
                      <a:pt x="790" y="211"/>
                    </a:lnTo>
                    <a:lnTo>
                      <a:pt x="799" y="210"/>
                    </a:lnTo>
                    <a:lnTo>
                      <a:pt x="807" y="207"/>
                    </a:lnTo>
                    <a:lnTo>
                      <a:pt x="818" y="208"/>
                    </a:lnTo>
                    <a:lnTo>
                      <a:pt x="823" y="210"/>
                    </a:lnTo>
                    <a:lnTo>
                      <a:pt x="827" y="216"/>
                    </a:lnTo>
                    <a:lnTo>
                      <a:pt x="831" y="221"/>
                    </a:lnTo>
                    <a:lnTo>
                      <a:pt x="834" y="226"/>
                    </a:lnTo>
                    <a:lnTo>
                      <a:pt x="837" y="229"/>
                    </a:lnTo>
                    <a:lnTo>
                      <a:pt x="840" y="230"/>
                    </a:lnTo>
                    <a:lnTo>
                      <a:pt x="845" y="229"/>
                    </a:lnTo>
                    <a:lnTo>
                      <a:pt x="852" y="224"/>
                    </a:lnTo>
                    <a:lnTo>
                      <a:pt x="859" y="223"/>
                    </a:lnTo>
                    <a:lnTo>
                      <a:pt x="863" y="226"/>
                    </a:lnTo>
                    <a:lnTo>
                      <a:pt x="868" y="230"/>
                    </a:lnTo>
                    <a:lnTo>
                      <a:pt x="874" y="236"/>
                    </a:lnTo>
                    <a:lnTo>
                      <a:pt x="869" y="246"/>
                    </a:lnTo>
                    <a:lnTo>
                      <a:pt x="872" y="254"/>
                    </a:lnTo>
                    <a:lnTo>
                      <a:pt x="875" y="258"/>
                    </a:lnTo>
                    <a:lnTo>
                      <a:pt x="883" y="261"/>
                    </a:lnTo>
                    <a:lnTo>
                      <a:pt x="890" y="263"/>
                    </a:lnTo>
                    <a:lnTo>
                      <a:pt x="898" y="265"/>
                    </a:lnTo>
                    <a:lnTo>
                      <a:pt x="905" y="268"/>
                    </a:lnTo>
                    <a:lnTo>
                      <a:pt x="911" y="275"/>
                    </a:lnTo>
                    <a:lnTo>
                      <a:pt x="916" y="268"/>
                    </a:lnTo>
                    <a:lnTo>
                      <a:pt x="924" y="267"/>
                    </a:lnTo>
                    <a:lnTo>
                      <a:pt x="931" y="268"/>
                    </a:lnTo>
                    <a:lnTo>
                      <a:pt x="939" y="270"/>
                    </a:lnTo>
                    <a:lnTo>
                      <a:pt x="946" y="280"/>
                    </a:lnTo>
                    <a:lnTo>
                      <a:pt x="957" y="287"/>
                    </a:lnTo>
                    <a:lnTo>
                      <a:pt x="967" y="289"/>
                    </a:lnTo>
                    <a:lnTo>
                      <a:pt x="979" y="292"/>
                    </a:lnTo>
                    <a:lnTo>
                      <a:pt x="989" y="293"/>
                    </a:lnTo>
                    <a:lnTo>
                      <a:pt x="1000" y="298"/>
                    </a:lnTo>
                    <a:lnTo>
                      <a:pt x="1008" y="305"/>
                    </a:lnTo>
                    <a:lnTo>
                      <a:pt x="1015" y="317"/>
                    </a:lnTo>
                    <a:lnTo>
                      <a:pt x="1016" y="330"/>
                    </a:lnTo>
                    <a:lnTo>
                      <a:pt x="1014" y="342"/>
                    </a:lnTo>
                    <a:lnTo>
                      <a:pt x="1007" y="352"/>
                    </a:lnTo>
                    <a:lnTo>
                      <a:pt x="1000" y="364"/>
                    </a:lnTo>
                    <a:lnTo>
                      <a:pt x="990" y="375"/>
                    </a:lnTo>
                    <a:lnTo>
                      <a:pt x="985" y="387"/>
                    </a:lnTo>
                    <a:lnTo>
                      <a:pt x="981" y="400"/>
                    </a:lnTo>
                    <a:lnTo>
                      <a:pt x="985" y="417"/>
                    </a:lnTo>
                    <a:lnTo>
                      <a:pt x="979" y="421"/>
                    </a:lnTo>
                    <a:lnTo>
                      <a:pt x="975" y="427"/>
                    </a:lnTo>
                    <a:lnTo>
                      <a:pt x="972" y="433"/>
                    </a:lnTo>
                    <a:lnTo>
                      <a:pt x="967" y="439"/>
                    </a:lnTo>
                    <a:lnTo>
                      <a:pt x="971" y="445"/>
                    </a:lnTo>
                    <a:lnTo>
                      <a:pt x="974" y="453"/>
                    </a:lnTo>
                    <a:lnTo>
                      <a:pt x="974" y="460"/>
                    </a:lnTo>
                    <a:lnTo>
                      <a:pt x="975" y="469"/>
                    </a:lnTo>
                    <a:lnTo>
                      <a:pt x="973" y="477"/>
                    </a:lnTo>
                    <a:lnTo>
                      <a:pt x="971" y="485"/>
                    </a:lnTo>
                    <a:lnTo>
                      <a:pt x="966" y="491"/>
                    </a:lnTo>
                    <a:lnTo>
                      <a:pt x="961" y="498"/>
                    </a:lnTo>
                    <a:lnTo>
                      <a:pt x="957" y="504"/>
                    </a:lnTo>
                    <a:lnTo>
                      <a:pt x="963" y="506"/>
                    </a:lnTo>
                    <a:lnTo>
                      <a:pt x="968" y="511"/>
                    </a:lnTo>
                    <a:lnTo>
                      <a:pt x="973" y="518"/>
                    </a:lnTo>
                    <a:lnTo>
                      <a:pt x="976" y="525"/>
                    </a:lnTo>
                    <a:lnTo>
                      <a:pt x="976" y="532"/>
                    </a:lnTo>
                    <a:lnTo>
                      <a:pt x="975" y="540"/>
                    </a:lnTo>
                    <a:lnTo>
                      <a:pt x="972" y="546"/>
                    </a:lnTo>
                    <a:lnTo>
                      <a:pt x="967" y="552"/>
                    </a:lnTo>
                    <a:lnTo>
                      <a:pt x="961" y="556"/>
                    </a:lnTo>
                    <a:lnTo>
                      <a:pt x="957" y="562"/>
                    </a:lnTo>
                    <a:lnTo>
                      <a:pt x="952" y="567"/>
                    </a:lnTo>
                    <a:lnTo>
                      <a:pt x="951" y="574"/>
                    </a:lnTo>
                    <a:lnTo>
                      <a:pt x="957" y="580"/>
                    </a:lnTo>
                    <a:lnTo>
                      <a:pt x="960" y="575"/>
                    </a:lnTo>
                    <a:lnTo>
                      <a:pt x="967" y="575"/>
                    </a:lnTo>
                    <a:lnTo>
                      <a:pt x="975" y="574"/>
                    </a:lnTo>
                    <a:lnTo>
                      <a:pt x="985" y="574"/>
                    </a:lnTo>
                    <a:lnTo>
                      <a:pt x="988" y="579"/>
                    </a:lnTo>
                    <a:lnTo>
                      <a:pt x="988" y="587"/>
                    </a:lnTo>
                    <a:lnTo>
                      <a:pt x="987" y="595"/>
                    </a:lnTo>
                    <a:lnTo>
                      <a:pt x="987" y="603"/>
                    </a:lnTo>
                    <a:lnTo>
                      <a:pt x="974" y="610"/>
                    </a:lnTo>
                    <a:lnTo>
                      <a:pt x="970" y="621"/>
                    </a:lnTo>
                    <a:lnTo>
                      <a:pt x="971" y="631"/>
                    </a:lnTo>
                    <a:lnTo>
                      <a:pt x="976" y="642"/>
                    </a:lnTo>
                    <a:lnTo>
                      <a:pt x="981" y="652"/>
                    </a:lnTo>
                    <a:lnTo>
                      <a:pt x="983" y="663"/>
                    </a:lnTo>
                    <a:lnTo>
                      <a:pt x="981" y="673"/>
                    </a:lnTo>
                    <a:lnTo>
                      <a:pt x="973" y="685"/>
                    </a:lnTo>
                    <a:lnTo>
                      <a:pt x="980" y="691"/>
                    </a:lnTo>
                    <a:lnTo>
                      <a:pt x="987" y="702"/>
                    </a:lnTo>
                    <a:lnTo>
                      <a:pt x="987" y="708"/>
                    </a:lnTo>
                    <a:lnTo>
                      <a:pt x="988" y="714"/>
                    </a:lnTo>
                    <a:lnTo>
                      <a:pt x="987" y="720"/>
                    </a:lnTo>
                    <a:lnTo>
                      <a:pt x="985" y="727"/>
                    </a:lnTo>
                    <a:lnTo>
                      <a:pt x="967" y="734"/>
                    </a:lnTo>
                    <a:lnTo>
                      <a:pt x="960" y="743"/>
                    </a:lnTo>
                    <a:lnTo>
                      <a:pt x="960" y="754"/>
                    </a:lnTo>
                    <a:lnTo>
                      <a:pt x="965" y="765"/>
                    </a:lnTo>
                    <a:lnTo>
                      <a:pt x="970" y="776"/>
                    </a:lnTo>
                    <a:lnTo>
                      <a:pt x="973" y="787"/>
                    </a:lnTo>
                    <a:lnTo>
                      <a:pt x="971" y="798"/>
                    </a:lnTo>
                    <a:lnTo>
                      <a:pt x="961" y="808"/>
                    </a:lnTo>
                    <a:lnTo>
                      <a:pt x="966" y="813"/>
                    </a:lnTo>
                    <a:lnTo>
                      <a:pt x="973" y="817"/>
                    </a:lnTo>
                    <a:lnTo>
                      <a:pt x="979" y="820"/>
                    </a:lnTo>
                    <a:lnTo>
                      <a:pt x="985" y="826"/>
                    </a:lnTo>
                    <a:lnTo>
                      <a:pt x="980" y="835"/>
                    </a:lnTo>
                    <a:lnTo>
                      <a:pt x="976" y="846"/>
                    </a:lnTo>
                    <a:lnTo>
                      <a:pt x="971" y="855"/>
                    </a:lnTo>
                    <a:lnTo>
                      <a:pt x="965" y="864"/>
                    </a:lnTo>
                    <a:lnTo>
                      <a:pt x="958" y="872"/>
                    </a:lnTo>
                    <a:lnTo>
                      <a:pt x="951" y="883"/>
                    </a:lnTo>
                    <a:lnTo>
                      <a:pt x="944" y="891"/>
                    </a:lnTo>
                    <a:lnTo>
                      <a:pt x="939" y="902"/>
                    </a:lnTo>
                    <a:lnTo>
                      <a:pt x="946" y="906"/>
                    </a:lnTo>
                    <a:lnTo>
                      <a:pt x="957" y="907"/>
                    </a:lnTo>
                    <a:lnTo>
                      <a:pt x="961" y="907"/>
                    </a:lnTo>
                    <a:lnTo>
                      <a:pt x="966" y="910"/>
                    </a:lnTo>
                    <a:lnTo>
                      <a:pt x="970" y="912"/>
                    </a:lnTo>
                    <a:lnTo>
                      <a:pt x="973" y="919"/>
                    </a:lnTo>
                    <a:lnTo>
                      <a:pt x="970" y="926"/>
                    </a:lnTo>
                    <a:lnTo>
                      <a:pt x="967" y="934"/>
                    </a:lnTo>
                    <a:lnTo>
                      <a:pt x="964" y="942"/>
                    </a:lnTo>
                    <a:lnTo>
                      <a:pt x="961" y="951"/>
                    </a:lnTo>
                    <a:lnTo>
                      <a:pt x="957" y="958"/>
                    </a:lnTo>
                    <a:lnTo>
                      <a:pt x="953" y="965"/>
                    </a:lnTo>
                    <a:lnTo>
                      <a:pt x="949" y="972"/>
                    </a:lnTo>
                    <a:lnTo>
                      <a:pt x="945" y="979"/>
                    </a:lnTo>
                    <a:lnTo>
                      <a:pt x="953" y="983"/>
                    </a:lnTo>
                    <a:lnTo>
                      <a:pt x="960" y="990"/>
                    </a:lnTo>
                    <a:lnTo>
                      <a:pt x="963" y="997"/>
                    </a:lnTo>
                    <a:lnTo>
                      <a:pt x="964" y="1005"/>
                    </a:lnTo>
                    <a:lnTo>
                      <a:pt x="960" y="1012"/>
                    </a:lnTo>
                    <a:lnTo>
                      <a:pt x="958" y="1022"/>
                    </a:lnTo>
                    <a:lnTo>
                      <a:pt x="954" y="1029"/>
                    </a:lnTo>
                    <a:lnTo>
                      <a:pt x="951" y="1038"/>
                    </a:lnTo>
                    <a:lnTo>
                      <a:pt x="933" y="1060"/>
                    </a:lnTo>
                    <a:lnTo>
                      <a:pt x="939" y="1064"/>
                    </a:lnTo>
                    <a:lnTo>
                      <a:pt x="949" y="1066"/>
                    </a:lnTo>
                    <a:lnTo>
                      <a:pt x="956" y="1068"/>
                    </a:lnTo>
                    <a:lnTo>
                      <a:pt x="961" y="1078"/>
                    </a:lnTo>
                    <a:lnTo>
                      <a:pt x="958" y="1089"/>
                    </a:lnTo>
                    <a:lnTo>
                      <a:pt x="952" y="1102"/>
                    </a:lnTo>
                    <a:lnTo>
                      <a:pt x="944" y="1114"/>
                    </a:lnTo>
                    <a:lnTo>
                      <a:pt x="936" y="1127"/>
                    </a:lnTo>
                    <a:lnTo>
                      <a:pt x="928" y="1138"/>
                    </a:lnTo>
                    <a:lnTo>
                      <a:pt x="925" y="1150"/>
                    </a:lnTo>
                    <a:lnTo>
                      <a:pt x="928" y="1162"/>
                    </a:lnTo>
                    <a:lnTo>
                      <a:pt x="939" y="1176"/>
                    </a:lnTo>
                    <a:lnTo>
                      <a:pt x="939" y="1184"/>
                    </a:lnTo>
                    <a:lnTo>
                      <a:pt x="936" y="1193"/>
                    </a:lnTo>
                    <a:lnTo>
                      <a:pt x="931" y="1201"/>
                    </a:lnTo>
                    <a:lnTo>
                      <a:pt x="926" y="1210"/>
                    </a:lnTo>
                    <a:lnTo>
                      <a:pt x="921" y="1217"/>
                    </a:lnTo>
                    <a:lnTo>
                      <a:pt x="919" y="1225"/>
                    </a:lnTo>
                    <a:lnTo>
                      <a:pt x="919" y="1232"/>
                    </a:lnTo>
                    <a:lnTo>
                      <a:pt x="928" y="1241"/>
                    </a:lnTo>
                    <a:lnTo>
                      <a:pt x="928" y="1255"/>
                    </a:lnTo>
                    <a:lnTo>
                      <a:pt x="922" y="1269"/>
                    </a:lnTo>
                    <a:lnTo>
                      <a:pt x="912" y="1282"/>
                    </a:lnTo>
                    <a:lnTo>
                      <a:pt x="903" y="1296"/>
                    </a:lnTo>
                    <a:lnTo>
                      <a:pt x="895" y="1307"/>
                    </a:lnTo>
                    <a:lnTo>
                      <a:pt x="895" y="1319"/>
                    </a:lnTo>
                    <a:lnTo>
                      <a:pt x="902" y="1330"/>
                    </a:lnTo>
                    <a:lnTo>
                      <a:pt x="922" y="1340"/>
                    </a:lnTo>
                    <a:lnTo>
                      <a:pt x="891" y="1404"/>
                    </a:lnTo>
                    <a:lnTo>
                      <a:pt x="900" y="1407"/>
                    </a:lnTo>
                    <a:lnTo>
                      <a:pt x="904" y="1414"/>
                    </a:lnTo>
                    <a:lnTo>
                      <a:pt x="905" y="1421"/>
                    </a:lnTo>
                    <a:lnTo>
                      <a:pt x="907" y="1431"/>
                    </a:lnTo>
                    <a:lnTo>
                      <a:pt x="905" y="1440"/>
                    </a:lnTo>
                    <a:lnTo>
                      <a:pt x="905" y="1451"/>
                    </a:lnTo>
                    <a:lnTo>
                      <a:pt x="907" y="1460"/>
                    </a:lnTo>
                    <a:lnTo>
                      <a:pt x="911" y="1470"/>
                    </a:lnTo>
                    <a:lnTo>
                      <a:pt x="903" y="1487"/>
                    </a:lnTo>
                    <a:lnTo>
                      <a:pt x="909" y="1488"/>
                    </a:lnTo>
                    <a:lnTo>
                      <a:pt x="914" y="1492"/>
                    </a:lnTo>
                    <a:lnTo>
                      <a:pt x="915" y="1496"/>
                    </a:lnTo>
                    <a:lnTo>
                      <a:pt x="917" y="1503"/>
                    </a:lnTo>
                    <a:lnTo>
                      <a:pt x="916" y="1509"/>
                    </a:lnTo>
                    <a:lnTo>
                      <a:pt x="916" y="1516"/>
                    </a:lnTo>
                    <a:lnTo>
                      <a:pt x="916" y="1522"/>
                    </a:lnTo>
                    <a:lnTo>
                      <a:pt x="917" y="1529"/>
                    </a:lnTo>
                    <a:lnTo>
                      <a:pt x="905" y="1543"/>
                    </a:lnTo>
                    <a:lnTo>
                      <a:pt x="902" y="1558"/>
                    </a:lnTo>
                    <a:lnTo>
                      <a:pt x="902" y="1575"/>
                    </a:lnTo>
                    <a:lnTo>
                      <a:pt x="904" y="1591"/>
                    </a:lnTo>
                    <a:lnTo>
                      <a:pt x="905" y="1605"/>
                    </a:lnTo>
                    <a:lnTo>
                      <a:pt x="903" y="1620"/>
                    </a:lnTo>
                    <a:lnTo>
                      <a:pt x="895" y="1633"/>
                    </a:lnTo>
                    <a:lnTo>
                      <a:pt x="880" y="1644"/>
                    </a:lnTo>
                    <a:lnTo>
                      <a:pt x="866" y="1637"/>
                    </a:lnTo>
                    <a:lnTo>
                      <a:pt x="852" y="1634"/>
                    </a:lnTo>
                    <a:lnTo>
                      <a:pt x="835" y="1633"/>
                    </a:lnTo>
                    <a:lnTo>
                      <a:pt x="820" y="1632"/>
                    </a:lnTo>
                    <a:lnTo>
                      <a:pt x="805" y="1628"/>
                    </a:lnTo>
                    <a:lnTo>
                      <a:pt x="793" y="1623"/>
                    </a:lnTo>
                    <a:lnTo>
                      <a:pt x="784" y="1614"/>
                    </a:lnTo>
                    <a:lnTo>
                      <a:pt x="781" y="1600"/>
                    </a:lnTo>
                    <a:lnTo>
                      <a:pt x="782" y="1555"/>
                    </a:lnTo>
                    <a:lnTo>
                      <a:pt x="786" y="1509"/>
                    </a:lnTo>
                    <a:lnTo>
                      <a:pt x="792" y="1463"/>
                    </a:lnTo>
                    <a:lnTo>
                      <a:pt x="800" y="1417"/>
                    </a:lnTo>
                    <a:lnTo>
                      <a:pt x="805" y="1370"/>
                    </a:lnTo>
                    <a:lnTo>
                      <a:pt x="810" y="1325"/>
                    </a:lnTo>
                    <a:lnTo>
                      <a:pt x="811" y="1279"/>
                    </a:lnTo>
                    <a:lnTo>
                      <a:pt x="810" y="1235"/>
                    </a:lnTo>
                    <a:lnTo>
                      <a:pt x="810" y="1225"/>
                    </a:lnTo>
                    <a:lnTo>
                      <a:pt x="810" y="1214"/>
                    </a:lnTo>
                    <a:lnTo>
                      <a:pt x="807" y="1203"/>
                    </a:lnTo>
                    <a:lnTo>
                      <a:pt x="806" y="1192"/>
                    </a:lnTo>
                    <a:lnTo>
                      <a:pt x="803" y="1180"/>
                    </a:lnTo>
                    <a:lnTo>
                      <a:pt x="803" y="1169"/>
                    </a:lnTo>
                    <a:lnTo>
                      <a:pt x="804" y="1158"/>
                    </a:lnTo>
                    <a:lnTo>
                      <a:pt x="810" y="1148"/>
                    </a:lnTo>
                    <a:lnTo>
                      <a:pt x="806" y="1130"/>
                    </a:lnTo>
                    <a:lnTo>
                      <a:pt x="806" y="1114"/>
                    </a:lnTo>
                    <a:lnTo>
                      <a:pt x="805" y="1099"/>
                    </a:lnTo>
                    <a:lnTo>
                      <a:pt x="806" y="1085"/>
                    </a:lnTo>
                    <a:lnTo>
                      <a:pt x="806" y="1068"/>
                    </a:lnTo>
                    <a:lnTo>
                      <a:pt x="806" y="1053"/>
                    </a:lnTo>
                    <a:lnTo>
                      <a:pt x="805" y="1037"/>
                    </a:lnTo>
                    <a:lnTo>
                      <a:pt x="804" y="1021"/>
                    </a:lnTo>
                    <a:lnTo>
                      <a:pt x="800" y="1007"/>
                    </a:lnTo>
                    <a:lnTo>
                      <a:pt x="802" y="994"/>
                    </a:lnTo>
                    <a:lnTo>
                      <a:pt x="803" y="980"/>
                    </a:lnTo>
                    <a:lnTo>
                      <a:pt x="805" y="968"/>
                    </a:lnTo>
                    <a:lnTo>
                      <a:pt x="806" y="955"/>
                    </a:lnTo>
                    <a:lnTo>
                      <a:pt x="807" y="944"/>
                    </a:lnTo>
                    <a:lnTo>
                      <a:pt x="807" y="931"/>
                    </a:lnTo>
                    <a:lnTo>
                      <a:pt x="804" y="919"/>
                    </a:lnTo>
                    <a:lnTo>
                      <a:pt x="805" y="909"/>
                    </a:lnTo>
                    <a:lnTo>
                      <a:pt x="807" y="898"/>
                    </a:lnTo>
                    <a:lnTo>
                      <a:pt x="807" y="889"/>
                    </a:lnTo>
                    <a:lnTo>
                      <a:pt x="809" y="879"/>
                    </a:lnTo>
                    <a:lnTo>
                      <a:pt x="807" y="869"/>
                    </a:lnTo>
                    <a:lnTo>
                      <a:pt x="807" y="861"/>
                    </a:lnTo>
                    <a:lnTo>
                      <a:pt x="807" y="851"/>
                    </a:lnTo>
                    <a:lnTo>
                      <a:pt x="810" y="843"/>
                    </a:lnTo>
                    <a:lnTo>
                      <a:pt x="804" y="805"/>
                    </a:lnTo>
                    <a:lnTo>
                      <a:pt x="799" y="766"/>
                    </a:lnTo>
                    <a:lnTo>
                      <a:pt x="793" y="728"/>
                    </a:lnTo>
                    <a:lnTo>
                      <a:pt x="790" y="691"/>
                    </a:lnTo>
                    <a:lnTo>
                      <a:pt x="786" y="652"/>
                    </a:lnTo>
                    <a:lnTo>
                      <a:pt x="785" y="614"/>
                    </a:lnTo>
                    <a:lnTo>
                      <a:pt x="786" y="575"/>
                    </a:lnTo>
                    <a:lnTo>
                      <a:pt x="792" y="540"/>
                    </a:lnTo>
                    <a:lnTo>
                      <a:pt x="783" y="509"/>
                    </a:lnTo>
                    <a:lnTo>
                      <a:pt x="768" y="486"/>
                    </a:lnTo>
                    <a:lnTo>
                      <a:pt x="747" y="468"/>
                    </a:lnTo>
                    <a:lnTo>
                      <a:pt x="724" y="454"/>
                    </a:lnTo>
                    <a:lnTo>
                      <a:pt x="696" y="442"/>
                    </a:lnTo>
                    <a:lnTo>
                      <a:pt x="669" y="432"/>
                    </a:lnTo>
                    <a:lnTo>
                      <a:pt x="641" y="421"/>
                    </a:lnTo>
                    <a:lnTo>
                      <a:pt x="617" y="411"/>
                    </a:lnTo>
                    <a:lnTo>
                      <a:pt x="568" y="391"/>
                    </a:lnTo>
                    <a:lnTo>
                      <a:pt x="520" y="373"/>
                    </a:lnTo>
                    <a:lnTo>
                      <a:pt x="471" y="355"/>
                    </a:lnTo>
                    <a:lnTo>
                      <a:pt x="423" y="338"/>
                    </a:lnTo>
                    <a:lnTo>
                      <a:pt x="374" y="321"/>
                    </a:lnTo>
                    <a:lnTo>
                      <a:pt x="325" y="306"/>
                    </a:lnTo>
                    <a:lnTo>
                      <a:pt x="275" y="292"/>
                    </a:lnTo>
                    <a:lnTo>
                      <a:pt x="225" y="281"/>
                    </a:lnTo>
                    <a:lnTo>
                      <a:pt x="206" y="280"/>
                    </a:lnTo>
                    <a:lnTo>
                      <a:pt x="187" y="277"/>
                    </a:lnTo>
                    <a:lnTo>
                      <a:pt x="169" y="272"/>
                    </a:lnTo>
                    <a:lnTo>
                      <a:pt x="150" y="268"/>
                    </a:lnTo>
                    <a:lnTo>
                      <a:pt x="129" y="264"/>
                    </a:lnTo>
                    <a:lnTo>
                      <a:pt x="109" y="261"/>
                    </a:lnTo>
                    <a:lnTo>
                      <a:pt x="88" y="260"/>
                    </a:lnTo>
                    <a:lnTo>
                      <a:pt x="67" y="264"/>
                    </a:lnTo>
                    <a:lnTo>
                      <a:pt x="63" y="256"/>
                    </a:lnTo>
                    <a:lnTo>
                      <a:pt x="57" y="252"/>
                    </a:lnTo>
                    <a:lnTo>
                      <a:pt x="51" y="250"/>
                    </a:lnTo>
                    <a:lnTo>
                      <a:pt x="45" y="249"/>
                    </a:lnTo>
                    <a:lnTo>
                      <a:pt x="38" y="245"/>
                    </a:lnTo>
                    <a:lnTo>
                      <a:pt x="35" y="243"/>
                    </a:lnTo>
                    <a:lnTo>
                      <a:pt x="32" y="237"/>
                    </a:lnTo>
                    <a:lnTo>
                      <a:pt x="33" y="230"/>
                    </a:lnTo>
                    <a:lnTo>
                      <a:pt x="24" y="224"/>
                    </a:lnTo>
                    <a:lnTo>
                      <a:pt x="16" y="223"/>
                    </a:lnTo>
                    <a:lnTo>
                      <a:pt x="7" y="219"/>
                    </a:lnTo>
                    <a:lnTo>
                      <a:pt x="2" y="212"/>
                    </a:lnTo>
                    <a:lnTo>
                      <a:pt x="0" y="203"/>
                    </a:lnTo>
                    <a:lnTo>
                      <a:pt x="2" y="196"/>
                    </a:lnTo>
                    <a:lnTo>
                      <a:pt x="7" y="189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19" y="168"/>
                    </a:lnTo>
                    <a:lnTo>
                      <a:pt x="19" y="161"/>
                    </a:lnTo>
                    <a:lnTo>
                      <a:pt x="16" y="154"/>
                    </a:lnTo>
                    <a:lnTo>
                      <a:pt x="21" y="145"/>
                    </a:lnTo>
                    <a:lnTo>
                      <a:pt x="23" y="135"/>
                    </a:lnTo>
                    <a:lnTo>
                      <a:pt x="23" y="125"/>
                    </a:lnTo>
                    <a:lnTo>
                      <a:pt x="22" y="117"/>
                    </a:lnTo>
                    <a:lnTo>
                      <a:pt x="21" y="107"/>
                    </a:lnTo>
                    <a:lnTo>
                      <a:pt x="23" y="100"/>
                    </a:lnTo>
                    <a:lnTo>
                      <a:pt x="26" y="93"/>
                    </a:lnTo>
                    <a:lnTo>
                      <a:pt x="38" y="89"/>
                    </a:lnTo>
                    <a:lnTo>
                      <a:pt x="31" y="81"/>
                    </a:lnTo>
                    <a:lnTo>
                      <a:pt x="22" y="71"/>
                    </a:lnTo>
                    <a:lnTo>
                      <a:pt x="17" y="64"/>
                    </a:lnTo>
                    <a:lnTo>
                      <a:pt x="15" y="57"/>
                    </a:lnTo>
                    <a:lnTo>
                      <a:pt x="14" y="50"/>
                    </a:lnTo>
                    <a:lnTo>
                      <a:pt x="16" y="43"/>
                    </a:lnTo>
                    <a:lnTo>
                      <a:pt x="19" y="35"/>
                    </a:lnTo>
                    <a:lnTo>
                      <a:pt x="24" y="28"/>
                    </a:lnTo>
                    <a:lnTo>
                      <a:pt x="29" y="21"/>
                    </a:lnTo>
                    <a:lnTo>
                      <a:pt x="36" y="14"/>
                    </a:lnTo>
                    <a:lnTo>
                      <a:pt x="42" y="7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7" y="1"/>
                    </a:lnTo>
                    <a:lnTo>
                      <a:pt x="78" y="8"/>
                    </a:lnTo>
                    <a:lnTo>
                      <a:pt x="88" y="18"/>
                    </a:lnTo>
                    <a:lnTo>
                      <a:pt x="99" y="27"/>
                    </a:lnTo>
                    <a:lnTo>
                      <a:pt x="113" y="35"/>
                    </a:lnTo>
                    <a:lnTo>
                      <a:pt x="124" y="41"/>
                    </a:lnTo>
                    <a:lnTo>
                      <a:pt x="140" y="47"/>
                    </a:lnTo>
                    <a:lnTo>
                      <a:pt x="153" y="49"/>
                    </a:lnTo>
                    <a:lnTo>
                      <a:pt x="171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1093"/>
              <p:cNvSpPr>
                <a:spLocks/>
              </p:cNvSpPr>
              <p:nvPr/>
            </p:nvSpPr>
            <p:spPr bwMode="auto">
              <a:xfrm>
                <a:off x="5334001" y="4408488"/>
                <a:ext cx="836613" cy="1214438"/>
              </a:xfrm>
              <a:custGeom>
                <a:avLst/>
                <a:gdLst/>
                <a:ahLst/>
                <a:cxnLst>
                  <a:cxn ang="0">
                    <a:pos x="924" y="40"/>
                  </a:cxn>
                  <a:cxn ang="0">
                    <a:pos x="972" y="45"/>
                  </a:cxn>
                  <a:cxn ang="0">
                    <a:pos x="1013" y="186"/>
                  </a:cxn>
                  <a:cxn ang="0">
                    <a:pos x="1022" y="208"/>
                  </a:cxn>
                  <a:cxn ang="0">
                    <a:pos x="1001" y="243"/>
                  </a:cxn>
                  <a:cxn ang="0">
                    <a:pos x="1008" y="525"/>
                  </a:cxn>
                  <a:cxn ang="0">
                    <a:pos x="1035" y="799"/>
                  </a:cxn>
                  <a:cxn ang="0">
                    <a:pos x="1035" y="875"/>
                  </a:cxn>
                  <a:cxn ang="0">
                    <a:pos x="1035" y="957"/>
                  </a:cxn>
                  <a:cxn ang="0">
                    <a:pos x="1053" y="968"/>
                  </a:cxn>
                  <a:cxn ang="0">
                    <a:pos x="1042" y="1010"/>
                  </a:cxn>
                  <a:cxn ang="0">
                    <a:pos x="1029" y="1050"/>
                  </a:cxn>
                  <a:cxn ang="0">
                    <a:pos x="1001" y="1040"/>
                  </a:cxn>
                  <a:cxn ang="0">
                    <a:pos x="975" y="1035"/>
                  </a:cxn>
                  <a:cxn ang="0">
                    <a:pos x="965" y="994"/>
                  </a:cxn>
                  <a:cxn ang="0">
                    <a:pos x="970" y="960"/>
                  </a:cxn>
                  <a:cxn ang="0">
                    <a:pos x="948" y="940"/>
                  </a:cxn>
                  <a:cxn ang="0">
                    <a:pos x="955" y="925"/>
                  </a:cxn>
                  <a:cxn ang="0">
                    <a:pos x="955" y="897"/>
                  </a:cxn>
                  <a:cxn ang="0">
                    <a:pos x="921" y="902"/>
                  </a:cxn>
                  <a:cxn ang="0">
                    <a:pos x="888" y="876"/>
                  </a:cxn>
                  <a:cxn ang="0">
                    <a:pos x="853" y="861"/>
                  </a:cxn>
                  <a:cxn ang="0">
                    <a:pos x="809" y="868"/>
                  </a:cxn>
                  <a:cxn ang="0">
                    <a:pos x="748" y="872"/>
                  </a:cxn>
                  <a:cxn ang="0">
                    <a:pos x="638" y="968"/>
                  </a:cxn>
                  <a:cxn ang="0">
                    <a:pos x="554" y="1093"/>
                  </a:cxn>
                  <a:cxn ang="0">
                    <a:pos x="516" y="1266"/>
                  </a:cxn>
                  <a:cxn ang="0">
                    <a:pos x="513" y="1419"/>
                  </a:cxn>
                  <a:cxn ang="0">
                    <a:pos x="487" y="1449"/>
                  </a:cxn>
                  <a:cxn ang="0">
                    <a:pos x="380" y="1480"/>
                  </a:cxn>
                  <a:cxn ang="0">
                    <a:pos x="178" y="1514"/>
                  </a:cxn>
                  <a:cxn ang="0">
                    <a:pos x="63" y="1531"/>
                  </a:cxn>
                  <a:cxn ang="0">
                    <a:pos x="30" y="1514"/>
                  </a:cxn>
                  <a:cxn ang="0">
                    <a:pos x="23" y="1493"/>
                  </a:cxn>
                  <a:cxn ang="0">
                    <a:pos x="2" y="1483"/>
                  </a:cxn>
                  <a:cxn ang="0">
                    <a:pos x="3" y="1340"/>
                  </a:cxn>
                  <a:cxn ang="0">
                    <a:pos x="19" y="1203"/>
                  </a:cxn>
                  <a:cxn ang="0">
                    <a:pos x="34" y="931"/>
                  </a:cxn>
                  <a:cxn ang="0">
                    <a:pos x="42" y="574"/>
                  </a:cxn>
                  <a:cxn ang="0">
                    <a:pos x="92" y="340"/>
                  </a:cxn>
                  <a:cxn ang="0">
                    <a:pos x="176" y="158"/>
                  </a:cxn>
                  <a:cxn ang="0">
                    <a:pos x="226" y="117"/>
                  </a:cxn>
                  <a:cxn ang="0">
                    <a:pos x="223" y="147"/>
                  </a:cxn>
                  <a:cxn ang="0">
                    <a:pos x="245" y="146"/>
                  </a:cxn>
                  <a:cxn ang="0">
                    <a:pos x="286" y="116"/>
                  </a:cxn>
                  <a:cxn ang="0">
                    <a:pos x="321" y="111"/>
                  </a:cxn>
                  <a:cxn ang="0">
                    <a:pos x="472" y="67"/>
                  </a:cxn>
                  <a:cxn ang="0">
                    <a:pos x="676" y="49"/>
                  </a:cxn>
                  <a:cxn ang="0">
                    <a:pos x="796" y="14"/>
                  </a:cxn>
                  <a:cxn ang="0">
                    <a:pos x="891" y="4"/>
                  </a:cxn>
                </a:cxnLst>
                <a:rect l="0" t="0" r="r" b="b"/>
                <a:pathLst>
                  <a:path w="1053" h="1531">
                    <a:moveTo>
                      <a:pt x="914" y="14"/>
                    </a:moveTo>
                    <a:lnTo>
                      <a:pt x="912" y="30"/>
                    </a:lnTo>
                    <a:lnTo>
                      <a:pt x="916" y="38"/>
                    </a:lnTo>
                    <a:lnTo>
                      <a:pt x="924" y="40"/>
                    </a:lnTo>
                    <a:lnTo>
                      <a:pt x="936" y="41"/>
                    </a:lnTo>
                    <a:lnTo>
                      <a:pt x="949" y="39"/>
                    </a:lnTo>
                    <a:lnTo>
                      <a:pt x="962" y="40"/>
                    </a:lnTo>
                    <a:lnTo>
                      <a:pt x="972" y="45"/>
                    </a:lnTo>
                    <a:lnTo>
                      <a:pt x="979" y="56"/>
                    </a:lnTo>
                    <a:lnTo>
                      <a:pt x="1001" y="184"/>
                    </a:lnTo>
                    <a:lnTo>
                      <a:pt x="1007" y="185"/>
                    </a:lnTo>
                    <a:lnTo>
                      <a:pt x="1013" y="186"/>
                    </a:lnTo>
                    <a:lnTo>
                      <a:pt x="1018" y="189"/>
                    </a:lnTo>
                    <a:lnTo>
                      <a:pt x="1023" y="195"/>
                    </a:lnTo>
                    <a:lnTo>
                      <a:pt x="1022" y="201"/>
                    </a:lnTo>
                    <a:lnTo>
                      <a:pt x="1022" y="208"/>
                    </a:lnTo>
                    <a:lnTo>
                      <a:pt x="1020" y="214"/>
                    </a:lnTo>
                    <a:lnTo>
                      <a:pt x="1018" y="221"/>
                    </a:lnTo>
                    <a:lnTo>
                      <a:pt x="1009" y="231"/>
                    </a:lnTo>
                    <a:lnTo>
                      <a:pt x="1001" y="243"/>
                    </a:lnTo>
                    <a:lnTo>
                      <a:pt x="1004" y="313"/>
                    </a:lnTo>
                    <a:lnTo>
                      <a:pt x="1006" y="383"/>
                    </a:lnTo>
                    <a:lnTo>
                      <a:pt x="1006" y="454"/>
                    </a:lnTo>
                    <a:lnTo>
                      <a:pt x="1008" y="525"/>
                    </a:lnTo>
                    <a:lnTo>
                      <a:pt x="1009" y="594"/>
                    </a:lnTo>
                    <a:lnTo>
                      <a:pt x="1015" y="664"/>
                    </a:lnTo>
                    <a:lnTo>
                      <a:pt x="1022" y="732"/>
                    </a:lnTo>
                    <a:lnTo>
                      <a:pt x="1035" y="799"/>
                    </a:lnTo>
                    <a:lnTo>
                      <a:pt x="1035" y="817"/>
                    </a:lnTo>
                    <a:lnTo>
                      <a:pt x="1035" y="835"/>
                    </a:lnTo>
                    <a:lnTo>
                      <a:pt x="1035" y="854"/>
                    </a:lnTo>
                    <a:lnTo>
                      <a:pt x="1035" y="875"/>
                    </a:lnTo>
                    <a:lnTo>
                      <a:pt x="1035" y="895"/>
                    </a:lnTo>
                    <a:lnTo>
                      <a:pt x="1035" y="916"/>
                    </a:lnTo>
                    <a:lnTo>
                      <a:pt x="1035" y="936"/>
                    </a:lnTo>
                    <a:lnTo>
                      <a:pt x="1035" y="957"/>
                    </a:lnTo>
                    <a:lnTo>
                      <a:pt x="1039" y="960"/>
                    </a:lnTo>
                    <a:lnTo>
                      <a:pt x="1042" y="966"/>
                    </a:lnTo>
                    <a:lnTo>
                      <a:pt x="1046" y="968"/>
                    </a:lnTo>
                    <a:lnTo>
                      <a:pt x="1053" y="968"/>
                    </a:lnTo>
                    <a:lnTo>
                      <a:pt x="1049" y="979"/>
                    </a:lnTo>
                    <a:lnTo>
                      <a:pt x="1047" y="989"/>
                    </a:lnTo>
                    <a:lnTo>
                      <a:pt x="1043" y="1000"/>
                    </a:lnTo>
                    <a:lnTo>
                      <a:pt x="1042" y="1010"/>
                    </a:lnTo>
                    <a:lnTo>
                      <a:pt x="1040" y="1021"/>
                    </a:lnTo>
                    <a:lnTo>
                      <a:pt x="1037" y="1031"/>
                    </a:lnTo>
                    <a:lnTo>
                      <a:pt x="1033" y="1041"/>
                    </a:lnTo>
                    <a:lnTo>
                      <a:pt x="1029" y="1050"/>
                    </a:lnTo>
                    <a:lnTo>
                      <a:pt x="1007" y="1028"/>
                    </a:lnTo>
                    <a:lnTo>
                      <a:pt x="1003" y="1030"/>
                    </a:lnTo>
                    <a:lnTo>
                      <a:pt x="1001" y="1035"/>
                    </a:lnTo>
                    <a:lnTo>
                      <a:pt x="1001" y="1040"/>
                    </a:lnTo>
                    <a:lnTo>
                      <a:pt x="1001" y="1045"/>
                    </a:lnTo>
                    <a:lnTo>
                      <a:pt x="990" y="1045"/>
                    </a:lnTo>
                    <a:lnTo>
                      <a:pt x="982" y="1042"/>
                    </a:lnTo>
                    <a:lnTo>
                      <a:pt x="975" y="1035"/>
                    </a:lnTo>
                    <a:lnTo>
                      <a:pt x="972" y="1027"/>
                    </a:lnTo>
                    <a:lnTo>
                      <a:pt x="969" y="1015"/>
                    </a:lnTo>
                    <a:lnTo>
                      <a:pt x="966" y="1005"/>
                    </a:lnTo>
                    <a:lnTo>
                      <a:pt x="965" y="994"/>
                    </a:lnTo>
                    <a:lnTo>
                      <a:pt x="964" y="986"/>
                    </a:lnTo>
                    <a:lnTo>
                      <a:pt x="963" y="975"/>
                    </a:lnTo>
                    <a:lnTo>
                      <a:pt x="966" y="968"/>
                    </a:lnTo>
                    <a:lnTo>
                      <a:pt x="970" y="960"/>
                    </a:lnTo>
                    <a:lnTo>
                      <a:pt x="970" y="952"/>
                    </a:lnTo>
                    <a:lnTo>
                      <a:pt x="961" y="946"/>
                    </a:lnTo>
                    <a:lnTo>
                      <a:pt x="952" y="944"/>
                    </a:lnTo>
                    <a:lnTo>
                      <a:pt x="948" y="940"/>
                    </a:lnTo>
                    <a:lnTo>
                      <a:pt x="945" y="938"/>
                    </a:lnTo>
                    <a:lnTo>
                      <a:pt x="944" y="933"/>
                    </a:lnTo>
                    <a:lnTo>
                      <a:pt x="948" y="929"/>
                    </a:lnTo>
                    <a:lnTo>
                      <a:pt x="955" y="925"/>
                    </a:lnTo>
                    <a:lnTo>
                      <a:pt x="961" y="921"/>
                    </a:lnTo>
                    <a:lnTo>
                      <a:pt x="964" y="912"/>
                    </a:lnTo>
                    <a:lnTo>
                      <a:pt x="964" y="903"/>
                    </a:lnTo>
                    <a:lnTo>
                      <a:pt x="955" y="897"/>
                    </a:lnTo>
                    <a:lnTo>
                      <a:pt x="947" y="900"/>
                    </a:lnTo>
                    <a:lnTo>
                      <a:pt x="938" y="904"/>
                    </a:lnTo>
                    <a:lnTo>
                      <a:pt x="930" y="909"/>
                    </a:lnTo>
                    <a:lnTo>
                      <a:pt x="921" y="902"/>
                    </a:lnTo>
                    <a:lnTo>
                      <a:pt x="913" y="896"/>
                    </a:lnTo>
                    <a:lnTo>
                      <a:pt x="905" y="889"/>
                    </a:lnTo>
                    <a:lnTo>
                      <a:pt x="896" y="883"/>
                    </a:lnTo>
                    <a:lnTo>
                      <a:pt x="888" y="876"/>
                    </a:lnTo>
                    <a:lnTo>
                      <a:pt x="880" y="872"/>
                    </a:lnTo>
                    <a:lnTo>
                      <a:pt x="873" y="866"/>
                    </a:lnTo>
                    <a:lnTo>
                      <a:pt x="866" y="861"/>
                    </a:lnTo>
                    <a:lnTo>
                      <a:pt x="853" y="861"/>
                    </a:lnTo>
                    <a:lnTo>
                      <a:pt x="843" y="863"/>
                    </a:lnTo>
                    <a:lnTo>
                      <a:pt x="830" y="866"/>
                    </a:lnTo>
                    <a:lnTo>
                      <a:pt x="819" y="868"/>
                    </a:lnTo>
                    <a:lnTo>
                      <a:pt x="809" y="868"/>
                    </a:lnTo>
                    <a:lnTo>
                      <a:pt x="799" y="868"/>
                    </a:lnTo>
                    <a:lnTo>
                      <a:pt x="789" y="866"/>
                    </a:lnTo>
                    <a:lnTo>
                      <a:pt x="783" y="861"/>
                    </a:lnTo>
                    <a:lnTo>
                      <a:pt x="748" y="872"/>
                    </a:lnTo>
                    <a:lnTo>
                      <a:pt x="718" y="890"/>
                    </a:lnTo>
                    <a:lnTo>
                      <a:pt x="689" y="914"/>
                    </a:lnTo>
                    <a:lnTo>
                      <a:pt x="663" y="940"/>
                    </a:lnTo>
                    <a:lnTo>
                      <a:pt x="638" y="968"/>
                    </a:lnTo>
                    <a:lnTo>
                      <a:pt x="613" y="998"/>
                    </a:lnTo>
                    <a:lnTo>
                      <a:pt x="589" y="1026"/>
                    </a:lnTo>
                    <a:lnTo>
                      <a:pt x="564" y="1050"/>
                    </a:lnTo>
                    <a:lnTo>
                      <a:pt x="554" y="1093"/>
                    </a:lnTo>
                    <a:lnTo>
                      <a:pt x="543" y="1136"/>
                    </a:lnTo>
                    <a:lnTo>
                      <a:pt x="533" y="1178"/>
                    </a:lnTo>
                    <a:lnTo>
                      <a:pt x="523" y="1223"/>
                    </a:lnTo>
                    <a:lnTo>
                      <a:pt x="516" y="1266"/>
                    </a:lnTo>
                    <a:lnTo>
                      <a:pt x="513" y="1311"/>
                    </a:lnTo>
                    <a:lnTo>
                      <a:pt x="513" y="1358"/>
                    </a:lnTo>
                    <a:lnTo>
                      <a:pt x="521" y="1407"/>
                    </a:lnTo>
                    <a:lnTo>
                      <a:pt x="513" y="1419"/>
                    </a:lnTo>
                    <a:lnTo>
                      <a:pt x="505" y="1431"/>
                    </a:lnTo>
                    <a:lnTo>
                      <a:pt x="499" y="1437"/>
                    </a:lnTo>
                    <a:lnTo>
                      <a:pt x="493" y="1443"/>
                    </a:lnTo>
                    <a:lnTo>
                      <a:pt x="487" y="1449"/>
                    </a:lnTo>
                    <a:lnTo>
                      <a:pt x="481" y="1455"/>
                    </a:lnTo>
                    <a:lnTo>
                      <a:pt x="476" y="1449"/>
                    </a:lnTo>
                    <a:lnTo>
                      <a:pt x="428" y="1466"/>
                    </a:lnTo>
                    <a:lnTo>
                      <a:pt x="380" y="1480"/>
                    </a:lnTo>
                    <a:lnTo>
                      <a:pt x="330" y="1491"/>
                    </a:lnTo>
                    <a:lnTo>
                      <a:pt x="281" y="1500"/>
                    </a:lnTo>
                    <a:lnTo>
                      <a:pt x="230" y="1507"/>
                    </a:lnTo>
                    <a:lnTo>
                      <a:pt x="178" y="1514"/>
                    </a:lnTo>
                    <a:lnTo>
                      <a:pt x="127" y="1521"/>
                    </a:lnTo>
                    <a:lnTo>
                      <a:pt x="78" y="1531"/>
                    </a:lnTo>
                    <a:lnTo>
                      <a:pt x="70" y="1531"/>
                    </a:lnTo>
                    <a:lnTo>
                      <a:pt x="63" y="1531"/>
                    </a:lnTo>
                    <a:lnTo>
                      <a:pt x="57" y="1529"/>
                    </a:lnTo>
                    <a:lnTo>
                      <a:pt x="51" y="1528"/>
                    </a:lnTo>
                    <a:lnTo>
                      <a:pt x="41" y="1522"/>
                    </a:lnTo>
                    <a:lnTo>
                      <a:pt x="30" y="1514"/>
                    </a:lnTo>
                    <a:lnTo>
                      <a:pt x="31" y="1506"/>
                    </a:lnTo>
                    <a:lnTo>
                      <a:pt x="30" y="1500"/>
                    </a:lnTo>
                    <a:lnTo>
                      <a:pt x="27" y="1496"/>
                    </a:lnTo>
                    <a:lnTo>
                      <a:pt x="23" y="1493"/>
                    </a:lnTo>
                    <a:lnTo>
                      <a:pt x="17" y="1490"/>
                    </a:lnTo>
                    <a:lnTo>
                      <a:pt x="12" y="1489"/>
                    </a:lnTo>
                    <a:lnTo>
                      <a:pt x="6" y="1485"/>
                    </a:lnTo>
                    <a:lnTo>
                      <a:pt x="2" y="1483"/>
                    </a:lnTo>
                    <a:lnTo>
                      <a:pt x="0" y="1447"/>
                    </a:lnTo>
                    <a:lnTo>
                      <a:pt x="1" y="1410"/>
                    </a:lnTo>
                    <a:lnTo>
                      <a:pt x="1" y="1375"/>
                    </a:lnTo>
                    <a:lnTo>
                      <a:pt x="3" y="1340"/>
                    </a:lnTo>
                    <a:lnTo>
                      <a:pt x="5" y="1305"/>
                    </a:lnTo>
                    <a:lnTo>
                      <a:pt x="9" y="1270"/>
                    </a:lnTo>
                    <a:lnTo>
                      <a:pt x="13" y="1237"/>
                    </a:lnTo>
                    <a:lnTo>
                      <a:pt x="19" y="1203"/>
                    </a:lnTo>
                    <a:lnTo>
                      <a:pt x="13" y="1197"/>
                    </a:lnTo>
                    <a:lnTo>
                      <a:pt x="26" y="1110"/>
                    </a:lnTo>
                    <a:lnTo>
                      <a:pt x="33" y="1021"/>
                    </a:lnTo>
                    <a:lnTo>
                      <a:pt x="34" y="931"/>
                    </a:lnTo>
                    <a:lnTo>
                      <a:pt x="35" y="842"/>
                    </a:lnTo>
                    <a:lnTo>
                      <a:pt x="34" y="752"/>
                    </a:lnTo>
                    <a:lnTo>
                      <a:pt x="36" y="663"/>
                    </a:lnTo>
                    <a:lnTo>
                      <a:pt x="42" y="574"/>
                    </a:lnTo>
                    <a:lnTo>
                      <a:pt x="56" y="488"/>
                    </a:lnTo>
                    <a:lnTo>
                      <a:pt x="68" y="438"/>
                    </a:lnTo>
                    <a:lnTo>
                      <a:pt x="79" y="389"/>
                    </a:lnTo>
                    <a:lnTo>
                      <a:pt x="92" y="340"/>
                    </a:lnTo>
                    <a:lnTo>
                      <a:pt x="108" y="293"/>
                    </a:lnTo>
                    <a:lnTo>
                      <a:pt x="126" y="245"/>
                    </a:lnTo>
                    <a:lnTo>
                      <a:pt x="149" y="201"/>
                    </a:lnTo>
                    <a:lnTo>
                      <a:pt x="176" y="158"/>
                    </a:lnTo>
                    <a:lnTo>
                      <a:pt x="211" y="118"/>
                    </a:lnTo>
                    <a:lnTo>
                      <a:pt x="216" y="117"/>
                    </a:lnTo>
                    <a:lnTo>
                      <a:pt x="221" y="116"/>
                    </a:lnTo>
                    <a:lnTo>
                      <a:pt x="226" y="117"/>
                    </a:lnTo>
                    <a:lnTo>
                      <a:pt x="231" y="122"/>
                    </a:lnTo>
                    <a:lnTo>
                      <a:pt x="231" y="132"/>
                    </a:lnTo>
                    <a:lnTo>
                      <a:pt x="228" y="140"/>
                    </a:lnTo>
                    <a:lnTo>
                      <a:pt x="223" y="147"/>
                    </a:lnTo>
                    <a:lnTo>
                      <a:pt x="217" y="156"/>
                    </a:lnTo>
                    <a:lnTo>
                      <a:pt x="226" y="156"/>
                    </a:lnTo>
                    <a:lnTo>
                      <a:pt x="235" y="153"/>
                    </a:lnTo>
                    <a:lnTo>
                      <a:pt x="245" y="146"/>
                    </a:lnTo>
                    <a:lnTo>
                      <a:pt x="255" y="140"/>
                    </a:lnTo>
                    <a:lnTo>
                      <a:pt x="265" y="131"/>
                    </a:lnTo>
                    <a:lnTo>
                      <a:pt x="275" y="124"/>
                    </a:lnTo>
                    <a:lnTo>
                      <a:pt x="286" y="116"/>
                    </a:lnTo>
                    <a:lnTo>
                      <a:pt x="298" y="112"/>
                    </a:lnTo>
                    <a:lnTo>
                      <a:pt x="304" y="105"/>
                    </a:lnTo>
                    <a:lnTo>
                      <a:pt x="312" y="107"/>
                    </a:lnTo>
                    <a:lnTo>
                      <a:pt x="321" y="111"/>
                    </a:lnTo>
                    <a:lnTo>
                      <a:pt x="330" y="112"/>
                    </a:lnTo>
                    <a:lnTo>
                      <a:pt x="374" y="87"/>
                    </a:lnTo>
                    <a:lnTo>
                      <a:pt x="422" y="73"/>
                    </a:lnTo>
                    <a:lnTo>
                      <a:pt x="472" y="67"/>
                    </a:lnTo>
                    <a:lnTo>
                      <a:pt x="525" y="65"/>
                    </a:lnTo>
                    <a:lnTo>
                      <a:pt x="576" y="62"/>
                    </a:lnTo>
                    <a:lnTo>
                      <a:pt x="627" y="60"/>
                    </a:lnTo>
                    <a:lnTo>
                      <a:pt x="676" y="49"/>
                    </a:lnTo>
                    <a:lnTo>
                      <a:pt x="725" y="31"/>
                    </a:lnTo>
                    <a:lnTo>
                      <a:pt x="748" y="28"/>
                    </a:lnTo>
                    <a:lnTo>
                      <a:pt x="773" y="23"/>
                    </a:lnTo>
                    <a:lnTo>
                      <a:pt x="796" y="14"/>
                    </a:lnTo>
                    <a:lnTo>
                      <a:pt x="821" y="9"/>
                    </a:lnTo>
                    <a:lnTo>
                      <a:pt x="844" y="3"/>
                    </a:lnTo>
                    <a:lnTo>
                      <a:pt x="867" y="0"/>
                    </a:lnTo>
                    <a:lnTo>
                      <a:pt x="891" y="4"/>
                    </a:lnTo>
                    <a:lnTo>
                      <a:pt x="914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1105"/>
              <p:cNvSpPr>
                <a:spLocks/>
              </p:cNvSpPr>
              <p:nvPr/>
            </p:nvSpPr>
            <p:spPr bwMode="auto">
              <a:xfrm>
                <a:off x="4397376" y="4611688"/>
                <a:ext cx="604838" cy="179388"/>
              </a:xfrm>
              <a:custGeom>
                <a:avLst/>
                <a:gdLst/>
                <a:ahLst/>
                <a:cxnLst>
                  <a:cxn ang="0">
                    <a:pos x="393" y="29"/>
                  </a:cxn>
                  <a:cxn ang="0">
                    <a:pos x="420" y="37"/>
                  </a:cxn>
                  <a:cxn ang="0">
                    <a:pos x="452" y="34"/>
                  </a:cxn>
                  <a:cxn ang="0">
                    <a:pos x="476" y="47"/>
                  </a:cxn>
                  <a:cxn ang="0">
                    <a:pos x="491" y="69"/>
                  </a:cxn>
                  <a:cxn ang="0">
                    <a:pos x="514" y="74"/>
                  </a:cxn>
                  <a:cxn ang="0">
                    <a:pos x="537" y="81"/>
                  </a:cxn>
                  <a:cxn ang="0">
                    <a:pos x="558" y="96"/>
                  </a:cxn>
                  <a:cxn ang="0">
                    <a:pos x="583" y="106"/>
                  </a:cxn>
                  <a:cxn ang="0">
                    <a:pos x="618" y="105"/>
                  </a:cxn>
                  <a:cxn ang="0">
                    <a:pos x="651" y="107"/>
                  </a:cxn>
                  <a:cxn ang="0">
                    <a:pos x="676" y="125"/>
                  </a:cxn>
                  <a:cxn ang="0">
                    <a:pos x="695" y="139"/>
                  </a:cxn>
                  <a:cxn ang="0">
                    <a:pos x="714" y="138"/>
                  </a:cxn>
                  <a:cxn ang="0">
                    <a:pos x="733" y="142"/>
                  </a:cxn>
                  <a:cxn ang="0">
                    <a:pos x="752" y="147"/>
                  </a:cxn>
                  <a:cxn ang="0">
                    <a:pos x="762" y="160"/>
                  </a:cxn>
                  <a:cxn ang="0">
                    <a:pos x="754" y="178"/>
                  </a:cxn>
                  <a:cxn ang="0">
                    <a:pos x="722" y="178"/>
                  </a:cxn>
                  <a:cxn ang="0">
                    <a:pos x="676" y="176"/>
                  </a:cxn>
                  <a:cxn ang="0">
                    <a:pos x="632" y="182"/>
                  </a:cxn>
                  <a:cxn ang="0">
                    <a:pos x="589" y="189"/>
                  </a:cxn>
                  <a:cxn ang="0">
                    <a:pos x="560" y="203"/>
                  </a:cxn>
                  <a:cxn ang="0">
                    <a:pos x="541" y="215"/>
                  </a:cxn>
                  <a:cxn ang="0">
                    <a:pos x="521" y="220"/>
                  </a:cxn>
                  <a:cxn ang="0">
                    <a:pos x="500" y="223"/>
                  </a:cxn>
                  <a:cxn ang="0">
                    <a:pos x="426" y="210"/>
                  </a:cxn>
                  <a:cxn ang="0">
                    <a:pos x="300" y="169"/>
                  </a:cxn>
                  <a:cxn ang="0">
                    <a:pos x="180" y="120"/>
                  </a:cxn>
                  <a:cxn ang="0">
                    <a:pos x="60" y="69"/>
                  </a:cxn>
                  <a:cxn ang="0">
                    <a:pos x="37" y="29"/>
                  </a:cxn>
                  <a:cxn ang="0">
                    <a:pos x="120" y="8"/>
                  </a:cxn>
                  <a:cxn ang="0">
                    <a:pos x="211" y="0"/>
                  </a:cxn>
                  <a:cxn ang="0">
                    <a:pos x="303" y="4"/>
                  </a:cxn>
                  <a:cxn ang="0">
                    <a:pos x="387" y="14"/>
                  </a:cxn>
                </a:cxnLst>
                <a:rect l="0" t="0" r="r" b="b"/>
                <a:pathLst>
                  <a:path w="762" h="226">
                    <a:moveTo>
                      <a:pt x="387" y="14"/>
                    </a:moveTo>
                    <a:lnTo>
                      <a:pt x="393" y="29"/>
                    </a:lnTo>
                    <a:lnTo>
                      <a:pt x="405" y="36"/>
                    </a:lnTo>
                    <a:lnTo>
                      <a:pt x="420" y="37"/>
                    </a:lnTo>
                    <a:lnTo>
                      <a:pt x="437" y="36"/>
                    </a:lnTo>
                    <a:lnTo>
                      <a:pt x="452" y="34"/>
                    </a:lnTo>
                    <a:lnTo>
                      <a:pt x="466" y="36"/>
                    </a:lnTo>
                    <a:lnTo>
                      <a:pt x="476" y="47"/>
                    </a:lnTo>
                    <a:lnTo>
                      <a:pt x="480" y="68"/>
                    </a:lnTo>
                    <a:lnTo>
                      <a:pt x="491" y="69"/>
                    </a:lnTo>
                    <a:lnTo>
                      <a:pt x="504" y="71"/>
                    </a:lnTo>
                    <a:lnTo>
                      <a:pt x="514" y="74"/>
                    </a:lnTo>
                    <a:lnTo>
                      <a:pt x="527" y="77"/>
                    </a:lnTo>
                    <a:lnTo>
                      <a:pt x="537" y="81"/>
                    </a:lnTo>
                    <a:lnTo>
                      <a:pt x="549" y="88"/>
                    </a:lnTo>
                    <a:lnTo>
                      <a:pt x="558" y="96"/>
                    </a:lnTo>
                    <a:lnTo>
                      <a:pt x="568" y="107"/>
                    </a:lnTo>
                    <a:lnTo>
                      <a:pt x="583" y="106"/>
                    </a:lnTo>
                    <a:lnTo>
                      <a:pt x="600" y="106"/>
                    </a:lnTo>
                    <a:lnTo>
                      <a:pt x="618" y="105"/>
                    </a:lnTo>
                    <a:lnTo>
                      <a:pt x="635" y="106"/>
                    </a:lnTo>
                    <a:lnTo>
                      <a:pt x="651" y="107"/>
                    </a:lnTo>
                    <a:lnTo>
                      <a:pt x="666" y="114"/>
                    </a:lnTo>
                    <a:lnTo>
                      <a:pt x="676" y="125"/>
                    </a:lnTo>
                    <a:lnTo>
                      <a:pt x="686" y="143"/>
                    </a:lnTo>
                    <a:lnTo>
                      <a:pt x="695" y="139"/>
                    </a:lnTo>
                    <a:lnTo>
                      <a:pt x="704" y="138"/>
                    </a:lnTo>
                    <a:lnTo>
                      <a:pt x="714" y="138"/>
                    </a:lnTo>
                    <a:lnTo>
                      <a:pt x="724" y="141"/>
                    </a:lnTo>
                    <a:lnTo>
                      <a:pt x="733" y="142"/>
                    </a:lnTo>
                    <a:lnTo>
                      <a:pt x="743" y="146"/>
                    </a:lnTo>
                    <a:lnTo>
                      <a:pt x="752" y="147"/>
                    </a:lnTo>
                    <a:lnTo>
                      <a:pt x="762" y="149"/>
                    </a:lnTo>
                    <a:lnTo>
                      <a:pt x="762" y="160"/>
                    </a:lnTo>
                    <a:lnTo>
                      <a:pt x="760" y="170"/>
                    </a:lnTo>
                    <a:lnTo>
                      <a:pt x="754" y="178"/>
                    </a:lnTo>
                    <a:lnTo>
                      <a:pt x="745" y="183"/>
                    </a:lnTo>
                    <a:lnTo>
                      <a:pt x="722" y="178"/>
                    </a:lnTo>
                    <a:lnTo>
                      <a:pt x="700" y="177"/>
                    </a:lnTo>
                    <a:lnTo>
                      <a:pt x="676" y="176"/>
                    </a:lnTo>
                    <a:lnTo>
                      <a:pt x="654" y="180"/>
                    </a:lnTo>
                    <a:lnTo>
                      <a:pt x="632" y="182"/>
                    </a:lnTo>
                    <a:lnTo>
                      <a:pt x="610" y="185"/>
                    </a:lnTo>
                    <a:lnTo>
                      <a:pt x="589" y="189"/>
                    </a:lnTo>
                    <a:lnTo>
                      <a:pt x="568" y="192"/>
                    </a:lnTo>
                    <a:lnTo>
                      <a:pt x="560" y="203"/>
                    </a:lnTo>
                    <a:lnTo>
                      <a:pt x="551" y="211"/>
                    </a:lnTo>
                    <a:lnTo>
                      <a:pt x="541" y="215"/>
                    </a:lnTo>
                    <a:lnTo>
                      <a:pt x="532" y="219"/>
                    </a:lnTo>
                    <a:lnTo>
                      <a:pt x="521" y="220"/>
                    </a:lnTo>
                    <a:lnTo>
                      <a:pt x="511" y="222"/>
                    </a:lnTo>
                    <a:lnTo>
                      <a:pt x="500" y="223"/>
                    </a:lnTo>
                    <a:lnTo>
                      <a:pt x="491" y="226"/>
                    </a:lnTo>
                    <a:lnTo>
                      <a:pt x="426" y="210"/>
                    </a:lnTo>
                    <a:lnTo>
                      <a:pt x="363" y="191"/>
                    </a:lnTo>
                    <a:lnTo>
                      <a:pt x="300" y="169"/>
                    </a:lnTo>
                    <a:lnTo>
                      <a:pt x="240" y="146"/>
                    </a:lnTo>
                    <a:lnTo>
                      <a:pt x="180" y="120"/>
                    </a:lnTo>
                    <a:lnTo>
                      <a:pt x="120" y="95"/>
                    </a:lnTo>
                    <a:lnTo>
                      <a:pt x="60" y="69"/>
                    </a:lnTo>
                    <a:lnTo>
                      <a:pt x="0" y="46"/>
                    </a:lnTo>
                    <a:lnTo>
                      <a:pt x="37" y="29"/>
                    </a:lnTo>
                    <a:lnTo>
                      <a:pt x="78" y="18"/>
                    </a:lnTo>
                    <a:lnTo>
                      <a:pt x="120" y="8"/>
                    </a:lnTo>
                    <a:lnTo>
                      <a:pt x="166" y="4"/>
                    </a:lnTo>
                    <a:lnTo>
                      <a:pt x="211" y="0"/>
                    </a:lnTo>
                    <a:lnTo>
                      <a:pt x="258" y="1"/>
                    </a:lnTo>
                    <a:lnTo>
                      <a:pt x="303" y="4"/>
                    </a:lnTo>
                    <a:lnTo>
                      <a:pt x="350" y="8"/>
                    </a:lnTo>
                    <a:lnTo>
                      <a:pt x="387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7" name="Freeform 1114"/>
              <p:cNvSpPr>
                <a:spLocks/>
              </p:cNvSpPr>
              <p:nvPr/>
            </p:nvSpPr>
            <p:spPr bwMode="auto">
              <a:xfrm>
                <a:off x="4165601" y="4670426"/>
                <a:ext cx="595313" cy="485775"/>
              </a:xfrm>
              <a:custGeom>
                <a:avLst/>
                <a:gdLst/>
                <a:ahLst/>
                <a:cxnLst>
                  <a:cxn ang="0">
                    <a:pos x="213" y="16"/>
                  </a:cxn>
                  <a:cxn ang="0">
                    <a:pos x="296" y="41"/>
                  </a:cxn>
                  <a:cxn ang="0">
                    <a:pos x="375" y="75"/>
                  </a:cxn>
                  <a:cxn ang="0">
                    <a:pos x="454" y="106"/>
                  </a:cxn>
                  <a:cxn ang="0">
                    <a:pos x="530" y="124"/>
                  </a:cxn>
                  <a:cxn ang="0">
                    <a:pos x="587" y="157"/>
                  </a:cxn>
                  <a:cxn ang="0">
                    <a:pos x="640" y="199"/>
                  </a:cxn>
                  <a:cxn ang="0">
                    <a:pos x="698" y="229"/>
                  </a:cxn>
                  <a:cxn ang="0">
                    <a:pos x="748" y="256"/>
                  </a:cxn>
                  <a:cxn ang="0">
                    <a:pos x="719" y="345"/>
                  </a:cxn>
                  <a:cxn ang="0">
                    <a:pos x="692" y="434"/>
                  </a:cxn>
                  <a:cxn ang="0">
                    <a:pos x="663" y="522"/>
                  </a:cxn>
                  <a:cxn ang="0">
                    <a:pos x="629" y="609"/>
                  </a:cxn>
                  <a:cxn ang="0">
                    <a:pos x="616" y="612"/>
                  </a:cxn>
                  <a:cxn ang="0">
                    <a:pos x="607" y="606"/>
                  </a:cxn>
                  <a:cxn ang="0">
                    <a:pos x="591" y="595"/>
                  </a:cxn>
                  <a:cxn ang="0">
                    <a:pos x="520" y="577"/>
                  </a:cxn>
                  <a:cxn ang="0">
                    <a:pos x="455" y="546"/>
                  </a:cxn>
                  <a:cxn ang="0">
                    <a:pos x="394" y="508"/>
                  </a:cxn>
                  <a:cxn ang="0">
                    <a:pos x="333" y="468"/>
                  </a:cxn>
                  <a:cxn ang="0">
                    <a:pos x="272" y="450"/>
                  </a:cxn>
                  <a:cxn ang="0">
                    <a:pos x="214" y="430"/>
                  </a:cxn>
                  <a:cxn ang="0">
                    <a:pos x="157" y="404"/>
                  </a:cxn>
                  <a:cxn ang="0">
                    <a:pos x="105" y="369"/>
                  </a:cxn>
                  <a:cxn ang="0">
                    <a:pos x="75" y="361"/>
                  </a:cxn>
                  <a:cxn ang="0">
                    <a:pos x="51" y="342"/>
                  </a:cxn>
                  <a:cxn ang="0">
                    <a:pos x="26" y="321"/>
                  </a:cxn>
                  <a:cxn ang="0">
                    <a:pos x="0" y="310"/>
                  </a:cxn>
                  <a:cxn ang="0">
                    <a:pos x="17" y="225"/>
                  </a:cxn>
                  <a:cxn ang="0">
                    <a:pos x="52" y="149"/>
                  </a:cxn>
                  <a:cxn ang="0">
                    <a:pos x="93" y="74"/>
                  </a:cxn>
                  <a:cxn ang="0">
                    <a:pos x="133" y="0"/>
                  </a:cxn>
                  <a:cxn ang="0">
                    <a:pos x="152" y="0"/>
                  </a:cxn>
                  <a:cxn ang="0">
                    <a:pos x="170" y="10"/>
                  </a:cxn>
                </a:cxnLst>
                <a:rect l="0" t="0" r="r" b="b"/>
                <a:pathLst>
                  <a:path w="748" h="612">
                    <a:moveTo>
                      <a:pt x="170" y="10"/>
                    </a:moveTo>
                    <a:lnTo>
                      <a:pt x="213" y="16"/>
                    </a:lnTo>
                    <a:lnTo>
                      <a:pt x="256" y="28"/>
                    </a:lnTo>
                    <a:lnTo>
                      <a:pt x="296" y="41"/>
                    </a:lnTo>
                    <a:lnTo>
                      <a:pt x="337" y="59"/>
                    </a:lnTo>
                    <a:lnTo>
                      <a:pt x="375" y="75"/>
                    </a:lnTo>
                    <a:lnTo>
                      <a:pt x="415" y="92"/>
                    </a:lnTo>
                    <a:lnTo>
                      <a:pt x="454" y="106"/>
                    </a:lnTo>
                    <a:lnTo>
                      <a:pt x="497" y="118"/>
                    </a:lnTo>
                    <a:lnTo>
                      <a:pt x="530" y="124"/>
                    </a:lnTo>
                    <a:lnTo>
                      <a:pt x="559" y="139"/>
                    </a:lnTo>
                    <a:lnTo>
                      <a:pt x="587" y="157"/>
                    </a:lnTo>
                    <a:lnTo>
                      <a:pt x="614" y="179"/>
                    </a:lnTo>
                    <a:lnTo>
                      <a:pt x="640" y="199"/>
                    </a:lnTo>
                    <a:lnTo>
                      <a:pt x="668" y="218"/>
                    </a:lnTo>
                    <a:lnTo>
                      <a:pt x="698" y="229"/>
                    </a:lnTo>
                    <a:lnTo>
                      <a:pt x="732" y="234"/>
                    </a:lnTo>
                    <a:lnTo>
                      <a:pt x="748" y="256"/>
                    </a:lnTo>
                    <a:lnTo>
                      <a:pt x="733" y="300"/>
                    </a:lnTo>
                    <a:lnTo>
                      <a:pt x="719" y="345"/>
                    </a:lnTo>
                    <a:lnTo>
                      <a:pt x="705" y="389"/>
                    </a:lnTo>
                    <a:lnTo>
                      <a:pt x="692" y="434"/>
                    </a:lnTo>
                    <a:lnTo>
                      <a:pt x="677" y="478"/>
                    </a:lnTo>
                    <a:lnTo>
                      <a:pt x="663" y="522"/>
                    </a:lnTo>
                    <a:lnTo>
                      <a:pt x="647" y="565"/>
                    </a:lnTo>
                    <a:lnTo>
                      <a:pt x="629" y="609"/>
                    </a:lnTo>
                    <a:lnTo>
                      <a:pt x="621" y="612"/>
                    </a:lnTo>
                    <a:lnTo>
                      <a:pt x="616" y="612"/>
                    </a:lnTo>
                    <a:lnTo>
                      <a:pt x="610" y="608"/>
                    </a:lnTo>
                    <a:lnTo>
                      <a:pt x="607" y="606"/>
                    </a:lnTo>
                    <a:lnTo>
                      <a:pt x="599" y="599"/>
                    </a:lnTo>
                    <a:lnTo>
                      <a:pt x="591" y="595"/>
                    </a:lnTo>
                    <a:lnTo>
                      <a:pt x="555" y="587"/>
                    </a:lnTo>
                    <a:lnTo>
                      <a:pt x="520" y="577"/>
                    </a:lnTo>
                    <a:lnTo>
                      <a:pt x="487" y="563"/>
                    </a:lnTo>
                    <a:lnTo>
                      <a:pt x="455" y="546"/>
                    </a:lnTo>
                    <a:lnTo>
                      <a:pt x="424" y="528"/>
                    </a:lnTo>
                    <a:lnTo>
                      <a:pt x="394" y="508"/>
                    </a:lnTo>
                    <a:lnTo>
                      <a:pt x="362" y="488"/>
                    </a:lnTo>
                    <a:lnTo>
                      <a:pt x="333" y="468"/>
                    </a:lnTo>
                    <a:lnTo>
                      <a:pt x="303" y="458"/>
                    </a:lnTo>
                    <a:lnTo>
                      <a:pt x="272" y="450"/>
                    </a:lnTo>
                    <a:lnTo>
                      <a:pt x="242" y="439"/>
                    </a:lnTo>
                    <a:lnTo>
                      <a:pt x="214" y="430"/>
                    </a:lnTo>
                    <a:lnTo>
                      <a:pt x="185" y="418"/>
                    </a:lnTo>
                    <a:lnTo>
                      <a:pt x="157" y="404"/>
                    </a:lnTo>
                    <a:lnTo>
                      <a:pt x="129" y="388"/>
                    </a:lnTo>
                    <a:lnTo>
                      <a:pt x="105" y="369"/>
                    </a:lnTo>
                    <a:lnTo>
                      <a:pt x="89" y="367"/>
                    </a:lnTo>
                    <a:lnTo>
                      <a:pt x="75" y="361"/>
                    </a:lnTo>
                    <a:lnTo>
                      <a:pt x="63" y="352"/>
                    </a:lnTo>
                    <a:lnTo>
                      <a:pt x="51" y="342"/>
                    </a:lnTo>
                    <a:lnTo>
                      <a:pt x="38" y="331"/>
                    </a:lnTo>
                    <a:lnTo>
                      <a:pt x="26" y="321"/>
                    </a:lnTo>
                    <a:lnTo>
                      <a:pt x="12" y="313"/>
                    </a:lnTo>
                    <a:lnTo>
                      <a:pt x="0" y="310"/>
                    </a:lnTo>
                    <a:lnTo>
                      <a:pt x="5" y="265"/>
                    </a:lnTo>
                    <a:lnTo>
                      <a:pt x="17" y="225"/>
                    </a:lnTo>
                    <a:lnTo>
                      <a:pt x="32" y="185"/>
                    </a:lnTo>
                    <a:lnTo>
                      <a:pt x="52" y="149"/>
                    </a:lnTo>
                    <a:lnTo>
                      <a:pt x="72" y="110"/>
                    </a:lnTo>
                    <a:lnTo>
                      <a:pt x="93" y="74"/>
                    </a:lnTo>
                    <a:lnTo>
                      <a:pt x="113" y="37"/>
                    </a:lnTo>
                    <a:lnTo>
                      <a:pt x="133" y="0"/>
                    </a:lnTo>
                    <a:lnTo>
                      <a:pt x="142" y="0"/>
                    </a:lnTo>
                    <a:lnTo>
                      <a:pt x="152" y="0"/>
                    </a:lnTo>
                    <a:lnTo>
                      <a:pt x="163" y="1"/>
                    </a:lnTo>
                    <a:lnTo>
                      <a:pt x="17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8" name="Freeform 1119"/>
              <p:cNvSpPr>
                <a:spLocks/>
              </p:cNvSpPr>
              <p:nvPr/>
            </p:nvSpPr>
            <p:spPr bwMode="auto">
              <a:xfrm>
                <a:off x="4281488" y="4708526"/>
                <a:ext cx="33338" cy="17463"/>
              </a:xfrm>
              <a:custGeom>
                <a:avLst/>
                <a:gdLst/>
                <a:ahLst/>
                <a:cxnLst>
                  <a:cxn ang="0">
                    <a:pos x="42" y="6"/>
                  </a:cxn>
                  <a:cxn ang="0">
                    <a:pos x="39" y="11"/>
                  </a:cxn>
                  <a:cxn ang="0">
                    <a:pos x="33" y="17"/>
                  </a:cxn>
                  <a:cxn ang="0">
                    <a:pos x="25" y="19"/>
                  </a:cxn>
                  <a:cxn ang="0">
                    <a:pos x="17" y="22"/>
                  </a:cxn>
                  <a:cxn ang="0">
                    <a:pos x="8" y="21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3" y="0"/>
                  </a:cxn>
                  <a:cxn ang="0">
                    <a:pos x="42" y="6"/>
                  </a:cxn>
                </a:cxnLst>
                <a:rect l="0" t="0" r="r" b="b"/>
                <a:pathLst>
                  <a:path w="42" h="22">
                    <a:moveTo>
                      <a:pt x="42" y="6"/>
                    </a:moveTo>
                    <a:lnTo>
                      <a:pt x="39" y="11"/>
                    </a:lnTo>
                    <a:lnTo>
                      <a:pt x="33" y="17"/>
                    </a:lnTo>
                    <a:lnTo>
                      <a:pt x="25" y="19"/>
                    </a:lnTo>
                    <a:lnTo>
                      <a:pt x="17" y="22"/>
                    </a:lnTo>
                    <a:lnTo>
                      <a:pt x="8" y="21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3" y="0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9" name="Freeform 1121"/>
              <p:cNvSpPr>
                <a:spLocks/>
              </p:cNvSpPr>
              <p:nvPr/>
            </p:nvSpPr>
            <p:spPr bwMode="auto">
              <a:xfrm>
                <a:off x="4348163" y="4716463"/>
                <a:ext cx="26988" cy="14288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15"/>
                  </a:cxn>
                  <a:cxn ang="0">
                    <a:pos x="17" y="16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8" y="3"/>
                  </a:cxn>
                  <a:cxn ang="0">
                    <a:pos x="25" y="6"/>
                  </a:cxn>
                  <a:cxn ang="0">
                    <a:pos x="34" y="10"/>
                  </a:cxn>
                </a:cxnLst>
                <a:rect l="0" t="0" r="r" b="b"/>
                <a:pathLst>
                  <a:path w="34" h="16">
                    <a:moveTo>
                      <a:pt x="34" y="10"/>
                    </a:moveTo>
                    <a:lnTo>
                      <a:pt x="26" y="15"/>
                    </a:lnTo>
                    <a:lnTo>
                      <a:pt x="17" y="1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3"/>
                    </a:lnTo>
                    <a:lnTo>
                      <a:pt x="25" y="6"/>
                    </a:ln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0" name="Freeform 1124"/>
              <p:cNvSpPr>
                <a:spLocks/>
              </p:cNvSpPr>
              <p:nvPr/>
            </p:nvSpPr>
            <p:spPr bwMode="auto">
              <a:xfrm>
                <a:off x="4314826" y="4741863"/>
                <a:ext cx="17463" cy="11113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8" y="6"/>
                  </a:cxn>
                  <a:cxn ang="0">
                    <a:pos x="12" y="10"/>
                  </a:cxn>
                  <a:cxn ang="0">
                    <a:pos x="6" y="11"/>
                  </a:cxn>
                  <a:cxn ang="0">
                    <a:pos x="0" y="13"/>
                  </a:cxn>
                  <a:cxn ang="0">
                    <a:pos x="3" y="9"/>
                  </a:cxn>
                  <a:cxn ang="0">
                    <a:pos x="8" y="4"/>
                  </a:cxn>
                  <a:cxn ang="0">
                    <a:pos x="14" y="0"/>
                  </a:cxn>
                  <a:cxn ang="0">
                    <a:pos x="23" y="3"/>
                  </a:cxn>
                </a:cxnLst>
                <a:rect l="0" t="0" r="r" b="b"/>
                <a:pathLst>
                  <a:path w="23" h="13">
                    <a:moveTo>
                      <a:pt x="23" y="3"/>
                    </a:moveTo>
                    <a:lnTo>
                      <a:pt x="18" y="6"/>
                    </a:lnTo>
                    <a:lnTo>
                      <a:pt x="12" y="10"/>
                    </a:lnTo>
                    <a:lnTo>
                      <a:pt x="6" y="11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8" y="4"/>
                    </a:lnTo>
                    <a:lnTo>
                      <a:pt x="14" y="0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1" name="Freeform 1127"/>
              <p:cNvSpPr>
                <a:spLocks/>
              </p:cNvSpPr>
              <p:nvPr/>
            </p:nvSpPr>
            <p:spPr bwMode="auto">
              <a:xfrm>
                <a:off x="4254501" y="4764088"/>
                <a:ext cx="12700" cy="17463"/>
              </a:xfrm>
              <a:custGeom>
                <a:avLst/>
                <a:gdLst/>
                <a:ahLst/>
                <a:cxnLst>
                  <a:cxn ang="0">
                    <a:pos x="6" y="17"/>
                  </a:cxn>
                  <a:cxn ang="0">
                    <a:pos x="0" y="21"/>
                  </a:cxn>
                  <a:cxn ang="0">
                    <a:pos x="3" y="17"/>
                  </a:cxn>
                  <a:cxn ang="0">
                    <a:pos x="6" y="6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6" y="17"/>
                  </a:cxn>
                </a:cxnLst>
                <a:rect l="0" t="0" r="r" b="b"/>
                <a:pathLst>
                  <a:path w="17" h="21">
                    <a:moveTo>
                      <a:pt x="6" y="17"/>
                    </a:moveTo>
                    <a:lnTo>
                      <a:pt x="0" y="21"/>
                    </a:lnTo>
                    <a:lnTo>
                      <a:pt x="3" y="17"/>
                    </a:lnTo>
                    <a:lnTo>
                      <a:pt x="6" y="6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2" name="Freeform 1131"/>
              <p:cNvSpPr>
                <a:spLocks/>
              </p:cNvSpPr>
              <p:nvPr/>
            </p:nvSpPr>
            <p:spPr bwMode="auto">
              <a:xfrm>
                <a:off x="4370388" y="4799013"/>
                <a:ext cx="17463" cy="22225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12" y="23"/>
                  </a:cxn>
                  <a:cxn ang="0">
                    <a:pos x="0" y="28"/>
                  </a:cxn>
                  <a:cxn ang="0">
                    <a:pos x="11" y="0"/>
                  </a:cxn>
                  <a:cxn ang="0">
                    <a:pos x="22" y="17"/>
                  </a:cxn>
                </a:cxnLst>
                <a:rect l="0" t="0" r="r" b="b"/>
                <a:pathLst>
                  <a:path w="22" h="28">
                    <a:moveTo>
                      <a:pt x="22" y="17"/>
                    </a:moveTo>
                    <a:lnTo>
                      <a:pt x="12" y="23"/>
                    </a:lnTo>
                    <a:lnTo>
                      <a:pt x="0" y="28"/>
                    </a:lnTo>
                    <a:lnTo>
                      <a:pt x="11" y="0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3" name="Freeform 1132"/>
              <p:cNvSpPr>
                <a:spLocks/>
              </p:cNvSpPr>
              <p:nvPr/>
            </p:nvSpPr>
            <p:spPr bwMode="auto">
              <a:xfrm>
                <a:off x="4752976" y="4808538"/>
                <a:ext cx="336550" cy="336550"/>
              </a:xfrm>
              <a:custGeom>
                <a:avLst/>
                <a:gdLst/>
                <a:ahLst/>
                <a:cxnLst>
                  <a:cxn ang="0">
                    <a:pos x="423" y="18"/>
                  </a:cxn>
                  <a:cxn ang="0">
                    <a:pos x="411" y="335"/>
                  </a:cxn>
                  <a:cxn ang="0">
                    <a:pos x="406" y="338"/>
                  </a:cxn>
                  <a:cxn ang="0">
                    <a:pos x="400" y="343"/>
                  </a:cxn>
                  <a:cxn ang="0">
                    <a:pos x="392" y="344"/>
                  </a:cxn>
                  <a:cxn ang="0">
                    <a:pos x="383" y="345"/>
                  </a:cxn>
                  <a:cxn ang="0">
                    <a:pos x="378" y="343"/>
                  </a:cxn>
                  <a:cxn ang="0">
                    <a:pos x="373" y="343"/>
                  </a:cxn>
                  <a:cxn ang="0">
                    <a:pos x="366" y="343"/>
                  </a:cxn>
                  <a:cxn ang="0">
                    <a:pos x="360" y="347"/>
                  </a:cxn>
                  <a:cxn ang="0">
                    <a:pos x="353" y="349"/>
                  </a:cxn>
                  <a:cxn ang="0">
                    <a:pos x="347" y="352"/>
                  </a:cxn>
                  <a:cxn ang="0">
                    <a:pos x="340" y="357"/>
                  </a:cxn>
                  <a:cxn ang="0">
                    <a:pos x="336" y="363"/>
                  </a:cxn>
                  <a:cxn ang="0">
                    <a:pos x="312" y="364"/>
                  </a:cxn>
                  <a:cxn ang="0">
                    <a:pos x="291" y="369"/>
                  </a:cxn>
                  <a:cxn ang="0">
                    <a:pos x="272" y="375"/>
                  </a:cxn>
                  <a:cxn ang="0">
                    <a:pos x="252" y="383"/>
                  </a:cxn>
                  <a:cxn ang="0">
                    <a:pos x="232" y="390"/>
                  </a:cxn>
                  <a:cxn ang="0">
                    <a:pos x="212" y="398"/>
                  </a:cxn>
                  <a:cxn ang="0">
                    <a:pos x="192" y="404"/>
                  </a:cxn>
                  <a:cxn ang="0">
                    <a:pos x="172" y="411"/>
                  </a:cxn>
                  <a:cxn ang="0">
                    <a:pos x="8" y="425"/>
                  </a:cxn>
                  <a:cxn ang="0">
                    <a:pos x="0" y="410"/>
                  </a:cxn>
                  <a:cxn ang="0">
                    <a:pos x="0" y="396"/>
                  </a:cxn>
                  <a:cxn ang="0">
                    <a:pos x="3" y="383"/>
                  </a:cxn>
                  <a:cxn ang="0">
                    <a:pos x="12" y="370"/>
                  </a:cxn>
                  <a:cxn ang="0">
                    <a:pos x="21" y="356"/>
                  </a:cxn>
                  <a:cxn ang="0">
                    <a:pos x="31" y="343"/>
                  </a:cxn>
                  <a:cxn ang="0">
                    <a:pos x="40" y="330"/>
                  </a:cxn>
                  <a:cxn ang="0">
                    <a:pos x="48" y="317"/>
                  </a:cxn>
                  <a:cxn ang="0">
                    <a:pos x="45" y="303"/>
                  </a:cxn>
                  <a:cxn ang="0">
                    <a:pos x="48" y="292"/>
                  </a:cxn>
                  <a:cxn ang="0">
                    <a:pos x="52" y="280"/>
                  </a:cxn>
                  <a:cxn ang="0">
                    <a:pos x="59" y="270"/>
                  </a:cxn>
                  <a:cxn ang="0">
                    <a:pos x="65" y="258"/>
                  </a:cxn>
                  <a:cxn ang="0">
                    <a:pos x="70" y="246"/>
                  </a:cxn>
                  <a:cxn ang="0">
                    <a:pos x="71" y="235"/>
                  </a:cxn>
                  <a:cxn ang="0">
                    <a:pos x="70" y="224"/>
                  </a:cxn>
                  <a:cxn ang="0">
                    <a:pos x="81" y="196"/>
                  </a:cxn>
                  <a:cxn ang="0">
                    <a:pos x="91" y="166"/>
                  </a:cxn>
                  <a:cxn ang="0">
                    <a:pos x="100" y="134"/>
                  </a:cxn>
                  <a:cxn ang="0">
                    <a:pos x="112" y="105"/>
                  </a:cxn>
                  <a:cxn ang="0">
                    <a:pos x="126" y="77"/>
                  </a:cxn>
                  <a:cxn ang="0">
                    <a:pos x="147" y="57"/>
                  </a:cxn>
                  <a:cxn ang="0">
                    <a:pos x="175" y="45"/>
                  </a:cxn>
                  <a:cxn ang="0">
                    <a:pos x="214" y="43"/>
                  </a:cxn>
                  <a:cxn ang="0">
                    <a:pos x="235" y="34"/>
                  </a:cxn>
                  <a:cxn ang="0">
                    <a:pos x="256" y="26"/>
                  </a:cxn>
                  <a:cxn ang="0">
                    <a:pos x="279" y="19"/>
                  </a:cxn>
                  <a:cxn ang="0">
                    <a:pos x="302" y="13"/>
                  </a:cxn>
                  <a:cxn ang="0">
                    <a:pos x="323" y="6"/>
                  </a:cxn>
                  <a:cxn ang="0">
                    <a:pos x="345" y="4"/>
                  </a:cxn>
                  <a:cxn ang="0">
                    <a:pos x="367" y="0"/>
                  </a:cxn>
                  <a:cxn ang="0">
                    <a:pos x="389" y="1"/>
                  </a:cxn>
                  <a:cxn ang="0">
                    <a:pos x="400" y="0"/>
                  </a:cxn>
                  <a:cxn ang="0">
                    <a:pos x="410" y="3"/>
                  </a:cxn>
                  <a:cxn ang="0">
                    <a:pos x="418" y="7"/>
                  </a:cxn>
                  <a:cxn ang="0">
                    <a:pos x="423" y="18"/>
                  </a:cxn>
                </a:cxnLst>
                <a:rect l="0" t="0" r="r" b="b"/>
                <a:pathLst>
                  <a:path w="423" h="425">
                    <a:moveTo>
                      <a:pt x="423" y="18"/>
                    </a:moveTo>
                    <a:lnTo>
                      <a:pt x="411" y="335"/>
                    </a:lnTo>
                    <a:lnTo>
                      <a:pt x="406" y="338"/>
                    </a:lnTo>
                    <a:lnTo>
                      <a:pt x="400" y="343"/>
                    </a:lnTo>
                    <a:lnTo>
                      <a:pt x="392" y="344"/>
                    </a:lnTo>
                    <a:lnTo>
                      <a:pt x="383" y="345"/>
                    </a:lnTo>
                    <a:lnTo>
                      <a:pt x="378" y="343"/>
                    </a:lnTo>
                    <a:lnTo>
                      <a:pt x="373" y="343"/>
                    </a:lnTo>
                    <a:lnTo>
                      <a:pt x="366" y="343"/>
                    </a:lnTo>
                    <a:lnTo>
                      <a:pt x="360" y="347"/>
                    </a:lnTo>
                    <a:lnTo>
                      <a:pt x="353" y="349"/>
                    </a:lnTo>
                    <a:lnTo>
                      <a:pt x="347" y="352"/>
                    </a:lnTo>
                    <a:lnTo>
                      <a:pt x="340" y="357"/>
                    </a:lnTo>
                    <a:lnTo>
                      <a:pt x="336" y="363"/>
                    </a:lnTo>
                    <a:lnTo>
                      <a:pt x="312" y="364"/>
                    </a:lnTo>
                    <a:lnTo>
                      <a:pt x="291" y="369"/>
                    </a:lnTo>
                    <a:lnTo>
                      <a:pt x="272" y="375"/>
                    </a:lnTo>
                    <a:lnTo>
                      <a:pt x="252" y="383"/>
                    </a:lnTo>
                    <a:lnTo>
                      <a:pt x="232" y="390"/>
                    </a:lnTo>
                    <a:lnTo>
                      <a:pt x="212" y="398"/>
                    </a:lnTo>
                    <a:lnTo>
                      <a:pt x="192" y="404"/>
                    </a:lnTo>
                    <a:lnTo>
                      <a:pt x="172" y="411"/>
                    </a:lnTo>
                    <a:lnTo>
                      <a:pt x="8" y="425"/>
                    </a:lnTo>
                    <a:lnTo>
                      <a:pt x="0" y="410"/>
                    </a:lnTo>
                    <a:lnTo>
                      <a:pt x="0" y="396"/>
                    </a:lnTo>
                    <a:lnTo>
                      <a:pt x="3" y="383"/>
                    </a:lnTo>
                    <a:lnTo>
                      <a:pt x="12" y="370"/>
                    </a:lnTo>
                    <a:lnTo>
                      <a:pt x="21" y="356"/>
                    </a:lnTo>
                    <a:lnTo>
                      <a:pt x="31" y="343"/>
                    </a:lnTo>
                    <a:lnTo>
                      <a:pt x="40" y="330"/>
                    </a:lnTo>
                    <a:lnTo>
                      <a:pt x="48" y="317"/>
                    </a:lnTo>
                    <a:lnTo>
                      <a:pt x="45" y="303"/>
                    </a:lnTo>
                    <a:lnTo>
                      <a:pt x="48" y="292"/>
                    </a:lnTo>
                    <a:lnTo>
                      <a:pt x="52" y="280"/>
                    </a:lnTo>
                    <a:lnTo>
                      <a:pt x="59" y="270"/>
                    </a:lnTo>
                    <a:lnTo>
                      <a:pt x="65" y="258"/>
                    </a:lnTo>
                    <a:lnTo>
                      <a:pt x="70" y="246"/>
                    </a:lnTo>
                    <a:lnTo>
                      <a:pt x="71" y="235"/>
                    </a:lnTo>
                    <a:lnTo>
                      <a:pt x="70" y="224"/>
                    </a:lnTo>
                    <a:lnTo>
                      <a:pt x="81" y="196"/>
                    </a:lnTo>
                    <a:lnTo>
                      <a:pt x="91" y="166"/>
                    </a:lnTo>
                    <a:lnTo>
                      <a:pt x="100" y="134"/>
                    </a:lnTo>
                    <a:lnTo>
                      <a:pt x="112" y="105"/>
                    </a:lnTo>
                    <a:lnTo>
                      <a:pt x="126" y="77"/>
                    </a:lnTo>
                    <a:lnTo>
                      <a:pt x="147" y="57"/>
                    </a:lnTo>
                    <a:lnTo>
                      <a:pt x="175" y="45"/>
                    </a:lnTo>
                    <a:lnTo>
                      <a:pt x="214" y="43"/>
                    </a:lnTo>
                    <a:lnTo>
                      <a:pt x="235" y="34"/>
                    </a:lnTo>
                    <a:lnTo>
                      <a:pt x="256" y="26"/>
                    </a:lnTo>
                    <a:lnTo>
                      <a:pt x="279" y="19"/>
                    </a:lnTo>
                    <a:lnTo>
                      <a:pt x="302" y="13"/>
                    </a:lnTo>
                    <a:lnTo>
                      <a:pt x="323" y="6"/>
                    </a:lnTo>
                    <a:lnTo>
                      <a:pt x="345" y="4"/>
                    </a:lnTo>
                    <a:lnTo>
                      <a:pt x="367" y="0"/>
                    </a:lnTo>
                    <a:lnTo>
                      <a:pt x="389" y="1"/>
                    </a:lnTo>
                    <a:lnTo>
                      <a:pt x="400" y="0"/>
                    </a:lnTo>
                    <a:lnTo>
                      <a:pt x="410" y="3"/>
                    </a:lnTo>
                    <a:lnTo>
                      <a:pt x="418" y="7"/>
                    </a:lnTo>
                    <a:lnTo>
                      <a:pt x="423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4" name="Freeform 1133"/>
              <p:cNvSpPr>
                <a:spLocks/>
              </p:cNvSpPr>
              <p:nvPr/>
            </p:nvSpPr>
            <p:spPr bwMode="auto">
              <a:xfrm>
                <a:off x="4297363" y="4818063"/>
                <a:ext cx="33338" cy="47625"/>
              </a:xfrm>
              <a:custGeom>
                <a:avLst/>
                <a:gdLst/>
                <a:ahLst/>
                <a:cxnLst>
                  <a:cxn ang="0">
                    <a:pos x="40" y="28"/>
                  </a:cxn>
                  <a:cxn ang="0">
                    <a:pos x="36" y="33"/>
                  </a:cxn>
                  <a:cxn ang="0">
                    <a:pos x="33" y="37"/>
                  </a:cxn>
                  <a:cxn ang="0">
                    <a:pos x="27" y="41"/>
                  </a:cxn>
                  <a:cxn ang="0">
                    <a:pos x="22" y="44"/>
                  </a:cxn>
                  <a:cxn ang="0">
                    <a:pos x="15" y="46"/>
                  </a:cxn>
                  <a:cxn ang="0">
                    <a:pos x="9" y="49"/>
                  </a:cxn>
                  <a:cxn ang="0">
                    <a:pos x="4" y="53"/>
                  </a:cxn>
                  <a:cxn ang="0">
                    <a:pos x="0" y="60"/>
                  </a:cxn>
                  <a:cxn ang="0">
                    <a:pos x="1" y="50"/>
                  </a:cxn>
                  <a:cxn ang="0">
                    <a:pos x="4" y="41"/>
                  </a:cxn>
                  <a:cxn ang="0">
                    <a:pos x="7" y="32"/>
                  </a:cxn>
                  <a:cxn ang="0">
                    <a:pos x="11" y="23"/>
                  </a:cxn>
                  <a:cxn ang="0">
                    <a:pos x="14" y="15"/>
                  </a:cxn>
                  <a:cxn ang="0">
                    <a:pos x="19" y="8"/>
                  </a:cxn>
                  <a:cxn ang="0">
                    <a:pos x="26" y="2"/>
                  </a:cxn>
                  <a:cxn ang="0">
                    <a:pos x="34" y="0"/>
                  </a:cxn>
                  <a:cxn ang="0">
                    <a:pos x="37" y="4"/>
                  </a:cxn>
                  <a:cxn ang="0">
                    <a:pos x="42" y="11"/>
                  </a:cxn>
                  <a:cxn ang="0">
                    <a:pos x="43" y="19"/>
                  </a:cxn>
                  <a:cxn ang="0">
                    <a:pos x="40" y="28"/>
                  </a:cxn>
                </a:cxnLst>
                <a:rect l="0" t="0" r="r" b="b"/>
                <a:pathLst>
                  <a:path w="43" h="60">
                    <a:moveTo>
                      <a:pt x="40" y="28"/>
                    </a:moveTo>
                    <a:lnTo>
                      <a:pt x="36" y="33"/>
                    </a:lnTo>
                    <a:lnTo>
                      <a:pt x="33" y="37"/>
                    </a:lnTo>
                    <a:lnTo>
                      <a:pt x="27" y="41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9" y="49"/>
                    </a:lnTo>
                    <a:lnTo>
                      <a:pt x="4" y="53"/>
                    </a:lnTo>
                    <a:lnTo>
                      <a:pt x="0" y="60"/>
                    </a:lnTo>
                    <a:lnTo>
                      <a:pt x="1" y="50"/>
                    </a:lnTo>
                    <a:lnTo>
                      <a:pt x="4" y="41"/>
                    </a:lnTo>
                    <a:lnTo>
                      <a:pt x="7" y="32"/>
                    </a:lnTo>
                    <a:lnTo>
                      <a:pt x="11" y="23"/>
                    </a:lnTo>
                    <a:lnTo>
                      <a:pt x="14" y="15"/>
                    </a:lnTo>
                    <a:lnTo>
                      <a:pt x="19" y="8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37" y="4"/>
                    </a:lnTo>
                    <a:lnTo>
                      <a:pt x="42" y="11"/>
                    </a:lnTo>
                    <a:lnTo>
                      <a:pt x="43" y="19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5" name="Freeform 1139"/>
              <p:cNvSpPr>
                <a:spLocks/>
              </p:cNvSpPr>
              <p:nvPr/>
            </p:nvSpPr>
            <p:spPr bwMode="auto">
              <a:xfrm>
                <a:off x="4518026" y="4835526"/>
                <a:ext cx="17463" cy="20638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5" y="21"/>
                  </a:cxn>
                  <a:cxn ang="0">
                    <a:pos x="10" y="26"/>
                  </a:cxn>
                  <a:cxn ang="0">
                    <a:pos x="4" y="19"/>
                  </a:cxn>
                  <a:cxn ang="0">
                    <a:pos x="2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22" y="20"/>
                  </a:cxn>
                </a:cxnLst>
                <a:rect l="0" t="0" r="r" b="b"/>
                <a:pathLst>
                  <a:path w="22" h="26">
                    <a:moveTo>
                      <a:pt x="22" y="20"/>
                    </a:moveTo>
                    <a:lnTo>
                      <a:pt x="15" y="21"/>
                    </a:lnTo>
                    <a:lnTo>
                      <a:pt x="10" y="26"/>
                    </a:lnTo>
                    <a:lnTo>
                      <a:pt x="4" y="19"/>
                    </a:lnTo>
                    <a:lnTo>
                      <a:pt x="2" y="12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6" name="Freeform 1141"/>
              <p:cNvSpPr>
                <a:spLocks/>
              </p:cNvSpPr>
              <p:nvPr/>
            </p:nvSpPr>
            <p:spPr bwMode="auto">
              <a:xfrm>
                <a:off x="4933951" y="4840288"/>
                <a:ext cx="101600" cy="201613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9" y="25"/>
                  </a:cxn>
                  <a:cxn ang="0">
                    <a:pos x="128" y="46"/>
                  </a:cxn>
                  <a:cxn ang="0">
                    <a:pos x="120" y="65"/>
                  </a:cxn>
                  <a:cxn ang="0">
                    <a:pos x="108" y="85"/>
                  </a:cxn>
                  <a:cxn ang="0">
                    <a:pos x="93" y="104"/>
                  </a:cxn>
                  <a:cxn ang="0">
                    <a:pos x="79" y="124"/>
                  </a:cxn>
                  <a:cxn ang="0">
                    <a:pos x="68" y="144"/>
                  </a:cxn>
                  <a:cxn ang="0">
                    <a:pos x="64" y="167"/>
                  </a:cxn>
                  <a:cxn ang="0">
                    <a:pos x="56" y="179"/>
                  </a:cxn>
                  <a:cxn ang="0">
                    <a:pos x="51" y="193"/>
                  </a:cxn>
                  <a:cxn ang="0">
                    <a:pos x="47" y="207"/>
                  </a:cxn>
                  <a:cxn ang="0">
                    <a:pos x="42" y="222"/>
                  </a:cxn>
                  <a:cxn ang="0">
                    <a:pos x="35" y="233"/>
                  </a:cxn>
                  <a:cxn ang="0">
                    <a:pos x="27" y="244"/>
                  </a:cxn>
                  <a:cxn ang="0">
                    <a:pos x="15" y="251"/>
                  </a:cxn>
                  <a:cxn ang="0">
                    <a:pos x="0" y="254"/>
                  </a:cxn>
                  <a:cxn ang="0">
                    <a:pos x="21" y="224"/>
                  </a:cxn>
                  <a:cxn ang="0">
                    <a:pos x="40" y="194"/>
                  </a:cxn>
                  <a:cxn ang="0">
                    <a:pos x="54" y="160"/>
                  </a:cxn>
                  <a:cxn ang="0">
                    <a:pos x="66" y="127"/>
                  </a:cxn>
                  <a:cxn ang="0">
                    <a:pos x="77" y="93"/>
                  </a:cxn>
                  <a:cxn ang="0">
                    <a:pos x="90" y="61"/>
                  </a:cxn>
                  <a:cxn ang="0">
                    <a:pos x="104" y="28"/>
                  </a:cxn>
                  <a:cxn ang="0">
                    <a:pos x="121" y="0"/>
                  </a:cxn>
                </a:cxnLst>
                <a:rect l="0" t="0" r="r" b="b"/>
                <a:pathLst>
                  <a:path w="129" h="254">
                    <a:moveTo>
                      <a:pt x="121" y="0"/>
                    </a:moveTo>
                    <a:lnTo>
                      <a:pt x="129" y="25"/>
                    </a:lnTo>
                    <a:lnTo>
                      <a:pt x="128" y="46"/>
                    </a:lnTo>
                    <a:lnTo>
                      <a:pt x="120" y="65"/>
                    </a:lnTo>
                    <a:lnTo>
                      <a:pt x="108" y="85"/>
                    </a:lnTo>
                    <a:lnTo>
                      <a:pt x="93" y="104"/>
                    </a:lnTo>
                    <a:lnTo>
                      <a:pt x="79" y="124"/>
                    </a:lnTo>
                    <a:lnTo>
                      <a:pt x="68" y="144"/>
                    </a:lnTo>
                    <a:lnTo>
                      <a:pt x="64" y="167"/>
                    </a:lnTo>
                    <a:lnTo>
                      <a:pt x="56" y="179"/>
                    </a:lnTo>
                    <a:lnTo>
                      <a:pt x="51" y="193"/>
                    </a:lnTo>
                    <a:lnTo>
                      <a:pt x="47" y="207"/>
                    </a:lnTo>
                    <a:lnTo>
                      <a:pt x="42" y="222"/>
                    </a:lnTo>
                    <a:lnTo>
                      <a:pt x="35" y="233"/>
                    </a:lnTo>
                    <a:lnTo>
                      <a:pt x="27" y="244"/>
                    </a:lnTo>
                    <a:lnTo>
                      <a:pt x="15" y="251"/>
                    </a:lnTo>
                    <a:lnTo>
                      <a:pt x="0" y="254"/>
                    </a:lnTo>
                    <a:lnTo>
                      <a:pt x="21" y="224"/>
                    </a:lnTo>
                    <a:lnTo>
                      <a:pt x="40" y="194"/>
                    </a:lnTo>
                    <a:lnTo>
                      <a:pt x="54" y="160"/>
                    </a:lnTo>
                    <a:lnTo>
                      <a:pt x="66" y="127"/>
                    </a:lnTo>
                    <a:lnTo>
                      <a:pt x="77" y="93"/>
                    </a:lnTo>
                    <a:lnTo>
                      <a:pt x="90" y="61"/>
                    </a:lnTo>
                    <a:lnTo>
                      <a:pt x="104" y="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7" name="Freeform 1142"/>
              <p:cNvSpPr>
                <a:spLocks/>
              </p:cNvSpPr>
              <p:nvPr/>
            </p:nvSpPr>
            <p:spPr bwMode="auto">
              <a:xfrm>
                <a:off x="5051426" y="4841876"/>
                <a:ext cx="7938" cy="31750"/>
              </a:xfrm>
              <a:custGeom>
                <a:avLst/>
                <a:gdLst/>
                <a:ahLst/>
                <a:cxnLst>
                  <a:cxn ang="0">
                    <a:pos x="8" y="40"/>
                  </a:cxn>
                  <a:cxn ang="0">
                    <a:pos x="5" y="30"/>
                  </a:cxn>
                  <a:cxn ang="0">
                    <a:pos x="1" y="20"/>
                  </a:cxn>
                  <a:cxn ang="0">
                    <a:pos x="0" y="10"/>
                  </a:cxn>
                  <a:cxn ang="0">
                    <a:pos x="6" y="0"/>
                  </a:cxn>
                  <a:cxn ang="0">
                    <a:pos x="10" y="9"/>
                  </a:cxn>
                  <a:cxn ang="0">
                    <a:pos x="10" y="19"/>
                  </a:cxn>
                  <a:cxn ang="0">
                    <a:pos x="8" y="30"/>
                  </a:cxn>
                  <a:cxn ang="0">
                    <a:pos x="8" y="40"/>
                  </a:cxn>
                </a:cxnLst>
                <a:rect l="0" t="0" r="r" b="b"/>
                <a:pathLst>
                  <a:path w="10" h="40">
                    <a:moveTo>
                      <a:pt x="8" y="40"/>
                    </a:moveTo>
                    <a:lnTo>
                      <a:pt x="5" y="30"/>
                    </a:lnTo>
                    <a:lnTo>
                      <a:pt x="1" y="20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0" y="9"/>
                    </a:lnTo>
                    <a:lnTo>
                      <a:pt x="10" y="19"/>
                    </a:lnTo>
                    <a:lnTo>
                      <a:pt x="8" y="30"/>
                    </a:lnTo>
                    <a:lnTo>
                      <a:pt x="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8" name="Freeform 1145"/>
              <p:cNvSpPr>
                <a:spLocks/>
              </p:cNvSpPr>
              <p:nvPr/>
            </p:nvSpPr>
            <p:spPr bwMode="auto">
              <a:xfrm>
                <a:off x="4872038" y="4860926"/>
                <a:ext cx="120650" cy="1905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15" y="212"/>
                  </a:cxn>
                  <a:cxn ang="0">
                    <a:pos x="32" y="185"/>
                  </a:cxn>
                  <a:cxn ang="0">
                    <a:pos x="49" y="160"/>
                  </a:cxn>
                  <a:cxn ang="0">
                    <a:pos x="67" y="134"/>
                  </a:cxn>
                  <a:cxn ang="0">
                    <a:pos x="83" y="106"/>
                  </a:cxn>
                  <a:cxn ang="0">
                    <a:pos x="97" y="79"/>
                  </a:cxn>
                  <a:cxn ang="0">
                    <a:pos x="107" y="51"/>
                  </a:cxn>
                  <a:cxn ang="0">
                    <a:pos x="117" y="22"/>
                  </a:cxn>
                  <a:cxn ang="0">
                    <a:pos x="153" y="0"/>
                  </a:cxn>
                  <a:cxn ang="0">
                    <a:pos x="135" y="30"/>
                  </a:cxn>
                  <a:cxn ang="0">
                    <a:pos x="120" y="63"/>
                  </a:cxn>
                  <a:cxn ang="0">
                    <a:pos x="105" y="95"/>
                  </a:cxn>
                  <a:cxn ang="0">
                    <a:pos x="90" y="128"/>
                  </a:cxn>
                  <a:cxn ang="0">
                    <a:pos x="71" y="158"/>
                  </a:cxn>
                  <a:cxn ang="0">
                    <a:pos x="51" y="189"/>
                  </a:cxn>
                  <a:cxn ang="0">
                    <a:pos x="27" y="215"/>
                  </a:cxn>
                  <a:cxn ang="0">
                    <a:pos x="0" y="240"/>
                  </a:cxn>
                </a:cxnLst>
                <a:rect l="0" t="0" r="r" b="b"/>
                <a:pathLst>
                  <a:path w="153" h="240">
                    <a:moveTo>
                      <a:pt x="0" y="240"/>
                    </a:moveTo>
                    <a:lnTo>
                      <a:pt x="15" y="212"/>
                    </a:lnTo>
                    <a:lnTo>
                      <a:pt x="32" y="185"/>
                    </a:lnTo>
                    <a:lnTo>
                      <a:pt x="49" y="160"/>
                    </a:lnTo>
                    <a:lnTo>
                      <a:pt x="67" y="134"/>
                    </a:lnTo>
                    <a:lnTo>
                      <a:pt x="83" y="106"/>
                    </a:lnTo>
                    <a:lnTo>
                      <a:pt x="97" y="79"/>
                    </a:lnTo>
                    <a:lnTo>
                      <a:pt x="107" y="51"/>
                    </a:lnTo>
                    <a:lnTo>
                      <a:pt x="117" y="22"/>
                    </a:lnTo>
                    <a:lnTo>
                      <a:pt x="153" y="0"/>
                    </a:lnTo>
                    <a:lnTo>
                      <a:pt x="135" y="30"/>
                    </a:lnTo>
                    <a:lnTo>
                      <a:pt x="120" y="63"/>
                    </a:lnTo>
                    <a:lnTo>
                      <a:pt x="105" y="95"/>
                    </a:lnTo>
                    <a:lnTo>
                      <a:pt x="90" y="128"/>
                    </a:lnTo>
                    <a:lnTo>
                      <a:pt x="71" y="158"/>
                    </a:lnTo>
                    <a:lnTo>
                      <a:pt x="51" y="189"/>
                    </a:lnTo>
                    <a:lnTo>
                      <a:pt x="27" y="215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79" name="Freeform 1146"/>
              <p:cNvSpPr>
                <a:spLocks/>
              </p:cNvSpPr>
              <p:nvPr/>
            </p:nvSpPr>
            <p:spPr bwMode="auto">
              <a:xfrm>
                <a:off x="4249738" y="4868863"/>
                <a:ext cx="9525" cy="31750"/>
              </a:xfrm>
              <a:custGeom>
                <a:avLst/>
                <a:gdLst/>
                <a:ahLst/>
                <a:cxnLst>
                  <a:cxn ang="0">
                    <a:pos x="5" y="40"/>
                  </a:cxn>
                  <a:cxn ang="0">
                    <a:pos x="0" y="28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1" y="0"/>
                  </a:cxn>
                  <a:cxn ang="0">
                    <a:pos x="5" y="40"/>
                  </a:cxn>
                </a:cxnLst>
                <a:rect l="0" t="0" r="r" b="b"/>
                <a:pathLst>
                  <a:path w="11" h="40">
                    <a:moveTo>
                      <a:pt x="5" y="40"/>
                    </a:moveTo>
                    <a:lnTo>
                      <a:pt x="0" y="28"/>
                    </a:lnTo>
                    <a:lnTo>
                      <a:pt x="1" y="18"/>
                    </a:lnTo>
                    <a:lnTo>
                      <a:pt x="5" y="7"/>
                    </a:lnTo>
                    <a:lnTo>
                      <a:pt x="11" y="0"/>
                    </a:lnTo>
                    <a:lnTo>
                      <a:pt x="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0" name="Freeform 1147"/>
              <p:cNvSpPr>
                <a:spLocks/>
              </p:cNvSpPr>
              <p:nvPr/>
            </p:nvSpPr>
            <p:spPr bwMode="auto">
              <a:xfrm>
                <a:off x="4708526" y="4878388"/>
                <a:ext cx="19050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6"/>
                  </a:cxn>
                  <a:cxn ang="0">
                    <a:pos x="0" y="0"/>
                  </a:cxn>
                </a:cxnLst>
                <a:rect l="0" t="0" r="r" b="b"/>
                <a:pathLst>
                  <a:path w="23" h="6">
                    <a:moveTo>
                      <a:pt x="0" y="0"/>
                    </a:moveTo>
                    <a:lnTo>
                      <a:pt x="2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1" name="Freeform 1149"/>
              <p:cNvSpPr>
                <a:spLocks/>
              </p:cNvSpPr>
              <p:nvPr/>
            </p:nvSpPr>
            <p:spPr bwMode="auto">
              <a:xfrm>
                <a:off x="4621213" y="4881563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7" y="11"/>
                  </a:cxn>
                  <a:cxn ang="0">
                    <a:pos x="12" y="17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18" h="17">
                    <a:moveTo>
                      <a:pt x="18" y="7"/>
                    </a:moveTo>
                    <a:lnTo>
                      <a:pt x="17" y="11"/>
                    </a:lnTo>
                    <a:lnTo>
                      <a:pt x="12" y="17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2" name="Freeform 1150"/>
              <p:cNvSpPr>
                <a:spLocks/>
              </p:cNvSpPr>
              <p:nvPr/>
            </p:nvSpPr>
            <p:spPr bwMode="auto">
              <a:xfrm>
                <a:off x="4405313" y="4892676"/>
                <a:ext cx="20638" cy="79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9" y="4"/>
                  </a:cxn>
                  <a:cxn ang="0">
                    <a:pos x="14" y="9"/>
                  </a:cxn>
                  <a:cxn ang="0">
                    <a:pos x="7" y="10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5" y="0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9" y="4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3" name="Freeform 1151"/>
              <p:cNvSpPr>
                <a:spLocks/>
              </p:cNvSpPr>
              <p:nvPr/>
            </p:nvSpPr>
            <p:spPr bwMode="auto">
              <a:xfrm>
                <a:off x="4816476" y="4892676"/>
                <a:ext cx="112713" cy="18097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30" y="26"/>
                  </a:cxn>
                  <a:cxn ang="0">
                    <a:pos x="118" y="52"/>
                  </a:cxn>
                  <a:cxn ang="0">
                    <a:pos x="104" y="77"/>
                  </a:cxn>
                  <a:cxn ang="0">
                    <a:pos x="90" y="104"/>
                  </a:cxn>
                  <a:cxn ang="0">
                    <a:pos x="74" y="129"/>
                  </a:cxn>
                  <a:cxn ang="0">
                    <a:pos x="56" y="153"/>
                  </a:cxn>
                  <a:cxn ang="0">
                    <a:pos x="36" y="176"/>
                  </a:cxn>
                  <a:cxn ang="0">
                    <a:pos x="16" y="201"/>
                  </a:cxn>
                  <a:cxn ang="0">
                    <a:pos x="16" y="223"/>
                  </a:cxn>
                  <a:cxn ang="0">
                    <a:pos x="11" y="222"/>
                  </a:cxn>
                  <a:cxn ang="0">
                    <a:pos x="6" y="222"/>
                  </a:cxn>
                  <a:cxn ang="0">
                    <a:pos x="2" y="223"/>
                  </a:cxn>
                  <a:cxn ang="0">
                    <a:pos x="0" y="229"/>
                  </a:cxn>
                  <a:cxn ang="0">
                    <a:pos x="8" y="201"/>
                  </a:cxn>
                  <a:cxn ang="0">
                    <a:pos x="21" y="175"/>
                  </a:cxn>
                  <a:cxn ang="0">
                    <a:pos x="34" y="151"/>
                  </a:cxn>
                  <a:cxn ang="0">
                    <a:pos x="50" y="126"/>
                  </a:cxn>
                  <a:cxn ang="0">
                    <a:pos x="64" y="101"/>
                  </a:cxn>
                  <a:cxn ang="0">
                    <a:pos x="79" y="75"/>
                  </a:cxn>
                  <a:cxn ang="0">
                    <a:pos x="90" y="47"/>
                  </a:cxn>
                  <a:cxn ang="0">
                    <a:pos x="98" y="20"/>
                  </a:cxn>
                  <a:cxn ang="0">
                    <a:pos x="104" y="11"/>
                  </a:cxn>
                  <a:cxn ang="0">
                    <a:pos x="116" y="6"/>
                  </a:cxn>
                  <a:cxn ang="0">
                    <a:pos x="121" y="4"/>
                  </a:cxn>
                  <a:cxn ang="0">
                    <a:pos x="128" y="3"/>
                  </a:cxn>
                  <a:cxn ang="0">
                    <a:pos x="134" y="2"/>
                  </a:cxn>
                  <a:cxn ang="0">
                    <a:pos x="141" y="0"/>
                  </a:cxn>
                </a:cxnLst>
                <a:rect l="0" t="0" r="r" b="b"/>
                <a:pathLst>
                  <a:path w="141" h="229">
                    <a:moveTo>
                      <a:pt x="141" y="0"/>
                    </a:moveTo>
                    <a:lnTo>
                      <a:pt x="130" y="26"/>
                    </a:lnTo>
                    <a:lnTo>
                      <a:pt x="118" y="52"/>
                    </a:lnTo>
                    <a:lnTo>
                      <a:pt x="104" y="77"/>
                    </a:lnTo>
                    <a:lnTo>
                      <a:pt x="90" y="104"/>
                    </a:lnTo>
                    <a:lnTo>
                      <a:pt x="74" y="129"/>
                    </a:lnTo>
                    <a:lnTo>
                      <a:pt x="56" y="153"/>
                    </a:lnTo>
                    <a:lnTo>
                      <a:pt x="36" y="176"/>
                    </a:lnTo>
                    <a:lnTo>
                      <a:pt x="16" y="201"/>
                    </a:lnTo>
                    <a:lnTo>
                      <a:pt x="16" y="223"/>
                    </a:lnTo>
                    <a:lnTo>
                      <a:pt x="11" y="222"/>
                    </a:lnTo>
                    <a:lnTo>
                      <a:pt x="6" y="222"/>
                    </a:lnTo>
                    <a:lnTo>
                      <a:pt x="2" y="223"/>
                    </a:lnTo>
                    <a:lnTo>
                      <a:pt x="0" y="229"/>
                    </a:lnTo>
                    <a:lnTo>
                      <a:pt x="8" y="201"/>
                    </a:lnTo>
                    <a:lnTo>
                      <a:pt x="21" y="175"/>
                    </a:lnTo>
                    <a:lnTo>
                      <a:pt x="34" y="151"/>
                    </a:lnTo>
                    <a:lnTo>
                      <a:pt x="50" y="126"/>
                    </a:lnTo>
                    <a:lnTo>
                      <a:pt x="64" y="101"/>
                    </a:lnTo>
                    <a:lnTo>
                      <a:pt x="79" y="75"/>
                    </a:lnTo>
                    <a:lnTo>
                      <a:pt x="90" y="47"/>
                    </a:lnTo>
                    <a:lnTo>
                      <a:pt x="98" y="20"/>
                    </a:lnTo>
                    <a:lnTo>
                      <a:pt x="104" y="11"/>
                    </a:lnTo>
                    <a:lnTo>
                      <a:pt x="116" y="6"/>
                    </a:lnTo>
                    <a:lnTo>
                      <a:pt x="121" y="4"/>
                    </a:lnTo>
                    <a:lnTo>
                      <a:pt x="128" y="3"/>
                    </a:lnTo>
                    <a:lnTo>
                      <a:pt x="134" y="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4" name="Freeform 1153"/>
              <p:cNvSpPr>
                <a:spLocks/>
              </p:cNvSpPr>
              <p:nvPr/>
            </p:nvSpPr>
            <p:spPr bwMode="auto">
              <a:xfrm>
                <a:off x="4278313" y="4899026"/>
                <a:ext cx="22225" cy="31750"/>
              </a:xfrm>
              <a:custGeom>
                <a:avLst/>
                <a:gdLst/>
                <a:ahLst/>
                <a:cxnLst>
                  <a:cxn ang="0">
                    <a:pos x="29" y="1"/>
                  </a:cxn>
                  <a:cxn ang="0">
                    <a:pos x="25" y="10"/>
                  </a:cxn>
                  <a:cxn ang="0">
                    <a:pos x="18" y="21"/>
                  </a:cxn>
                  <a:cxn ang="0">
                    <a:pos x="9" y="30"/>
                  </a:cxn>
                  <a:cxn ang="0">
                    <a:pos x="0" y="38"/>
                  </a:cxn>
                  <a:cxn ang="0">
                    <a:pos x="2" y="31"/>
                  </a:cxn>
                  <a:cxn ang="0">
                    <a:pos x="4" y="25"/>
                  </a:cxn>
                  <a:cxn ang="0">
                    <a:pos x="6" y="18"/>
                  </a:cxn>
                  <a:cxn ang="0">
                    <a:pos x="9" y="13"/>
                  </a:cxn>
                  <a:cxn ang="0">
                    <a:pos x="10" y="6"/>
                  </a:cxn>
                  <a:cxn ang="0">
                    <a:pos x="15" y="2"/>
                  </a:cxn>
                  <a:cxn ang="0">
                    <a:pos x="20" y="0"/>
                  </a:cxn>
                  <a:cxn ang="0">
                    <a:pos x="29" y="1"/>
                  </a:cxn>
                </a:cxnLst>
                <a:rect l="0" t="0" r="r" b="b"/>
                <a:pathLst>
                  <a:path w="29" h="38">
                    <a:moveTo>
                      <a:pt x="29" y="1"/>
                    </a:moveTo>
                    <a:lnTo>
                      <a:pt x="25" y="10"/>
                    </a:lnTo>
                    <a:lnTo>
                      <a:pt x="18" y="21"/>
                    </a:lnTo>
                    <a:lnTo>
                      <a:pt x="9" y="30"/>
                    </a:lnTo>
                    <a:lnTo>
                      <a:pt x="0" y="38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6" y="18"/>
                    </a:lnTo>
                    <a:lnTo>
                      <a:pt x="9" y="13"/>
                    </a:lnTo>
                    <a:lnTo>
                      <a:pt x="10" y="6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5" name="Freeform 1154"/>
              <p:cNvSpPr>
                <a:spLocks/>
              </p:cNvSpPr>
              <p:nvPr/>
            </p:nvSpPr>
            <p:spPr bwMode="auto">
              <a:xfrm>
                <a:off x="4487863" y="4903788"/>
                <a:ext cx="22225" cy="127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4"/>
                  </a:cxn>
                  <a:cxn ang="0">
                    <a:pos x="16" y="9"/>
                  </a:cxn>
                  <a:cxn ang="0">
                    <a:pos x="7" y="12"/>
                  </a:cxn>
                  <a:cxn ang="0">
                    <a:pos x="0" y="17"/>
                  </a:cxn>
                  <a:cxn ang="0">
                    <a:pos x="4" y="7"/>
                  </a:cxn>
                  <a:cxn ang="0">
                    <a:pos x="11" y="3"/>
                  </a:cxn>
                  <a:cxn ang="0">
                    <a:pos x="19" y="0"/>
                  </a:cxn>
                  <a:cxn ang="0">
                    <a:pos x="28" y="0"/>
                  </a:cxn>
                </a:cxnLst>
                <a:rect l="0" t="0" r="r" b="b"/>
                <a:pathLst>
                  <a:path w="28" h="17">
                    <a:moveTo>
                      <a:pt x="28" y="0"/>
                    </a:moveTo>
                    <a:lnTo>
                      <a:pt x="22" y="4"/>
                    </a:lnTo>
                    <a:lnTo>
                      <a:pt x="16" y="9"/>
                    </a:lnTo>
                    <a:lnTo>
                      <a:pt x="7" y="12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9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6" name="Freeform 1156"/>
              <p:cNvSpPr>
                <a:spLocks/>
              </p:cNvSpPr>
              <p:nvPr/>
            </p:nvSpPr>
            <p:spPr bwMode="auto">
              <a:xfrm>
                <a:off x="4360863" y="4932363"/>
                <a:ext cx="36513" cy="28575"/>
              </a:xfrm>
              <a:custGeom>
                <a:avLst/>
                <a:gdLst/>
                <a:ahLst/>
                <a:cxnLst>
                  <a:cxn ang="0">
                    <a:pos x="47" y="2"/>
                  </a:cxn>
                  <a:cxn ang="0">
                    <a:pos x="40" y="4"/>
                  </a:cxn>
                  <a:cxn ang="0">
                    <a:pos x="34" y="8"/>
                  </a:cxn>
                  <a:cxn ang="0">
                    <a:pos x="28" y="13"/>
                  </a:cxn>
                  <a:cxn ang="0">
                    <a:pos x="24" y="18"/>
                  </a:cxn>
                  <a:cxn ang="0">
                    <a:pos x="12" y="2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4" y="16"/>
                  </a:cxn>
                  <a:cxn ang="0">
                    <a:pos x="9" y="8"/>
                  </a:cxn>
                  <a:cxn ang="0">
                    <a:pos x="16" y="4"/>
                  </a:cxn>
                  <a:cxn ang="0">
                    <a:pos x="23" y="1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7" y="2"/>
                  </a:cxn>
                </a:cxnLst>
                <a:rect l="0" t="0" r="r" b="b"/>
                <a:pathLst>
                  <a:path w="47" h="36">
                    <a:moveTo>
                      <a:pt x="47" y="2"/>
                    </a:moveTo>
                    <a:lnTo>
                      <a:pt x="40" y="4"/>
                    </a:lnTo>
                    <a:lnTo>
                      <a:pt x="34" y="8"/>
                    </a:lnTo>
                    <a:lnTo>
                      <a:pt x="28" y="13"/>
                    </a:lnTo>
                    <a:lnTo>
                      <a:pt x="24" y="18"/>
                    </a:lnTo>
                    <a:lnTo>
                      <a:pt x="12" y="2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4" y="16"/>
                    </a:lnTo>
                    <a:lnTo>
                      <a:pt x="9" y="8"/>
                    </a:lnTo>
                    <a:lnTo>
                      <a:pt x="16" y="4"/>
                    </a:lnTo>
                    <a:lnTo>
                      <a:pt x="23" y="1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7" name="Freeform 1158"/>
              <p:cNvSpPr>
                <a:spLocks/>
              </p:cNvSpPr>
              <p:nvPr/>
            </p:nvSpPr>
            <p:spPr bwMode="auto">
              <a:xfrm>
                <a:off x="4992688" y="4935538"/>
                <a:ext cx="41275" cy="95250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8" y="106"/>
                  </a:cxn>
                  <a:cxn ang="0">
                    <a:pos x="16" y="91"/>
                  </a:cxn>
                  <a:cxn ang="0">
                    <a:pos x="22" y="76"/>
                  </a:cxn>
                  <a:cxn ang="0">
                    <a:pos x="29" y="61"/>
                  </a:cxn>
                  <a:cxn ang="0">
                    <a:pos x="34" y="44"/>
                  </a:cxn>
                  <a:cxn ang="0">
                    <a:pos x="38" y="29"/>
                  </a:cxn>
                  <a:cxn ang="0">
                    <a:pos x="44" y="14"/>
                  </a:cxn>
                  <a:cxn ang="0">
                    <a:pos x="51" y="0"/>
                  </a:cxn>
                  <a:cxn ang="0">
                    <a:pos x="46" y="16"/>
                  </a:cxn>
                  <a:cxn ang="0">
                    <a:pos x="45" y="35"/>
                  </a:cxn>
                  <a:cxn ang="0">
                    <a:pos x="44" y="54"/>
                  </a:cxn>
                  <a:cxn ang="0">
                    <a:pos x="43" y="72"/>
                  </a:cxn>
                  <a:cxn ang="0">
                    <a:pos x="38" y="89"/>
                  </a:cxn>
                  <a:cxn ang="0">
                    <a:pos x="30" y="104"/>
                  </a:cxn>
                  <a:cxn ang="0">
                    <a:pos x="17" y="114"/>
                  </a:cxn>
                  <a:cxn ang="0">
                    <a:pos x="0" y="121"/>
                  </a:cxn>
                </a:cxnLst>
                <a:rect l="0" t="0" r="r" b="b"/>
                <a:pathLst>
                  <a:path w="51" h="121">
                    <a:moveTo>
                      <a:pt x="0" y="121"/>
                    </a:moveTo>
                    <a:lnTo>
                      <a:pt x="8" y="106"/>
                    </a:lnTo>
                    <a:lnTo>
                      <a:pt x="16" y="91"/>
                    </a:lnTo>
                    <a:lnTo>
                      <a:pt x="22" y="76"/>
                    </a:lnTo>
                    <a:lnTo>
                      <a:pt x="29" y="61"/>
                    </a:lnTo>
                    <a:lnTo>
                      <a:pt x="34" y="44"/>
                    </a:lnTo>
                    <a:lnTo>
                      <a:pt x="38" y="29"/>
                    </a:lnTo>
                    <a:lnTo>
                      <a:pt x="44" y="14"/>
                    </a:lnTo>
                    <a:lnTo>
                      <a:pt x="51" y="0"/>
                    </a:lnTo>
                    <a:lnTo>
                      <a:pt x="46" y="16"/>
                    </a:lnTo>
                    <a:lnTo>
                      <a:pt x="45" y="35"/>
                    </a:lnTo>
                    <a:lnTo>
                      <a:pt x="44" y="54"/>
                    </a:lnTo>
                    <a:lnTo>
                      <a:pt x="43" y="72"/>
                    </a:lnTo>
                    <a:lnTo>
                      <a:pt x="38" y="89"/>
                    </a:lnTo>
                    <a:lnTo>
                      <a:pt x="30" y="104"/>
                    </a:lnTo>
                    <a:lnTo>
                      <a:pt x="17" y="114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8" name="Freeform 1159"/>
              <p:cNvSpPr>
                <a:spLocks/>
              </p:cNvSpPr>
              <p:nvPr/>
            </p:nvSpPr>
            <p:spPr bwMode="auto">
              <a:xfrm>
                <a:off x="4314826" y="4938713"/>
                <a:ext cx="14288" cy="19050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0" y="17"/>
                  </a:cxn>
                  <a:cxn ang="0">
                    <a:pos x="18" y="0"/>
                  </a:cxn>
                  <a:cxn ang="0">
                    <a:pos x="20" y="3"/>
                  </a:cxn>
                  <a:cxn ang="0">
                    <a:pos x="20" y="10"/>
                  </a:cxn>
                  <a:cxn ang="0">
                    <a:pos x="16" y="16"/>
                  </a:cxn>
                  <a:cxn ang="0">
                    <a:pos x="18" y="23"/>
                  </a:cxn>
                </a:cxnLst>
                <a:rect l="0" t="0" r="r" b="b"/>
                <a:pathLst>
                  <a:path w="20" h="23">
                    <a:moveTo>
                      <a:pt x="18" y="23"/>
                    </a:moveTo>
                    <a:lnTo>
                      <a:pt x="0" y="17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20" y="10"/>
                    </a:lnTo>
                    <a:lnTo>
                      <a:pt x="16" y="16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89" name="Freeform 1160"/>
              <p:cNvSpPr>
                <a:spLocks/>
              </p:cNvSpPr>
              <p:nvPr/>
            </p:nvSpPr>
            <p:spPr bwMode="auto">
              <a:xfrm>
                <a:off x="4410076" y="4943476"/>
                <a:ext cx="34925" cy="6032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8" y="9"/>
                  </a:cxn>
                  <a:cxn ang="0">
                    <a:pos x="34" y="19"/>
                  </a:cxn>
                  <a:cxn ang="0">
                    <a:pos x="31" y="29"/>
                  </a:cxn>
                  <a:cxn ang="0">
                    <a:pos x="28" y="39"/>
                  </a:cxn>
                  <a:cxn ang="0">
                    <a:pos x="23" y="49"/>
                  </a:cxn>
                  <a:cxn ang="0">
                    <a:pos x="18" y="59"/>
                  </a:cxn>
                  <a:cxn ang="0">
                    <a:pos x="10" y="67"/>
                  </a:cxn>
                  <a:cxn ang="0">
                    <a:pos x="0" y="77"/>
                  </a:cxn>
                  <a:cxn ang="0">
                    <a:pos x="7" y="66"/>
                  </a:cxn>
                  <a:cxn ang="0">
                    <a:pos x="13" y="57"/>
                  </a:cxn>
                  <a:cxn ang="0">
                    <a:pos x="17" y="46"/>
                  </a:cxn>
                  <a:cxn ang="0">
                    <a:pos x="21" y="36"/>
                  </a:cxn>
                  <a:cxn ang="0">
                    <a:pos x="25" y="25"/>
                  </a:cxn>
                  <a:cxn ang="0">
                    <a:pos x="30" y="15"/>
                  </a:cxn>
                  <a:cxn ang="0">
                    <a:pos x="35" y="5"/>
                  </a:cxn>
                  <a:cxn ang="0">
                    <a:pos x="44" y="0"/>
                  </a:cxn>
                </a:cxnLst>
                <a:rect l="0" t="0" r="r" b="b"/>
                <a:pathLst>
                  <a:path w="44" h="77">
                    <a:moveTo>
                      <a:pt x="44" y="0"/>
                    </a:moveTo>
                    <a:lnTo>
                      <a:pt x="38" y="9"/>
                    </a:lnTo>
                    <a:lnTo>
                      <a:pt x="34" y="19"/>
                    </a:lnTo>
                    <a:lnTo>
                      <a:pt x="31" y="29"/>
                    </a:lnTo>
                    <a:lnTo>
                      <a:pt x="28" y="39"/>
                    </a:lnTo>
                    <a:lnTo>
                      <a:pt x="23" y="49"/>
                    </a:lnTo>
                    <a:lnTo>
                      <a:pt x="18" y="59"/>
                    </a:lnTo>
                    <a:lnTo>
                      <a:pt x="10" y="67"/>
                    </a:lnTo>
                    <a:lnTo>
                      <a:pt x="0" y="77"/>
                    </a:lnTo>
                    <a:lnTo>
                      <a:pt x="7" y="66"/>
                    </a:lnTo>
                    <a:lnTo>
                      <a:pt x="13" y="57"/>
                    </a:lnTo>
                    <a:lnTo>
                      <a:pt x="17" y="46"/>
                    </a:lnTo>
                    <a:lnTo>
                      <a:pt x="21" y="36"/>
                    </a:lnTo>
                    <a:lnTo>
                      <a:pt x="25" y="25"/>
                    </a:lnTo>
                    <a:lnTo>
                      <a:pt x="30" y="15"/>
                    </a:lnTo>
                    <a:lnTo>
                      <a:pt x="35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0" name="Freeform 1161"/>
              <p:cNvSpPr>
                <a:spLocks/>
              </p:cNvSpPr>
              <p:nvPr/>
            </p:nvSpPr>
            <p:spPr bwMode="auto">
              <a:xfrm>
                <a:off x="4587876" y="4946651"/>
                <a:ext cx="26988" cy="22225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2" y="10"/>
                  </a:cxn>
                  <a:cxn ang="0">
                    <a:pos x="26" y="18"/>
                  </a:cxn>
                  <a:cxn ang="0">
                    <a:pos x="18" y="22"/>
                  </a:cxn>
                  <a:cxn ang="0">
                    <a:pos x="11" y="27"/>
                  </a:cxn>
                  <a:cxn ang="0">
                    <a:pos x="0" y="27"/>
                  </a:cxn>
                  <a:cxn ang="0">
                    <a:pos x="4" y="18"/>
                  </a:cxn>
                  <a:cxn ang="0">
                    <a:pos x="11" y="8"/>
                  </a:cxn>
                  <a:cxn ang="0">
                    <a:pos x="14" y="5"/>
                  </a:cxn>
                  <a:cxn ang="0">
                    <a:pos x="20" y="3"/>
                  </a:cxn>
                  <a:cxn ang="0">
                    <a:pos x="27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27">
                    <a:moveTo>
                      <a:pt x="34" y="1"/>
                    </a:moveTo>
                    <a:lnTo>
                      <a:pt x="32" y="10"/>
                    </a:lnTo>
                    <a:lnTo>
                      <a:pt x="26" y="18"/>
                    </a:lnTo>
                    <a:lnTo>
                      <a:pt x="18" y="22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4" y="18"/>
                    </a:lnTo>
                    <a:lnTo>
                      <a:pt x="11" y="8"/>
                    </a:lnTo>
                    <a:lnTo>
                      <a:pt x="14" y="5"/>
                    </a:lnTo>
                    <a:lnTo>
                      <a:pt x="20" y="3"/>
                    </a:lnTo>
                    <a:lnTo>
                      <a:pt x="27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1" name="Freeform 1164"/>
              <p:cNvSpPr>
                <a:spLocks/>
              </p:cNvSpPr>
              <p:nvPr/>
            </p:nvSpPr>
            <p:spPr bwMode="auto">
              <a:xfrm>
                <a:off x="4370388" y="4964113"/>
                <a:ext cx="22225" cy="2222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18"/>
                  </a:cxn>
                  <a:cxn ang="0">
                    <a:pos x="28" y="0"/>
                  </a:cxn>
                  <a:cxn ang="0">
                    <a:pos x="22" y="7"/>
                  </a:cxn>
                  <a:cxn ang="0">
                    <a:pos x="22" y="18"/>
                  </a:cxn>
                  <a:cxn ang="0">
                    <a:pos x="20" y="21"/>
                  </a:cxn>
                  <a:cxn ang="0">
                    <a:pos x="19" y="26"/>
                  </a:cxn>
                  <a:cxn ang="0">
                    <a:pos x="15" y="27"/>
                  </a:cxn>
                  <a:cxn ang="0">
                    <a:pos x="11" y="28"/>
                  </a:cxn>
                </a:cxnLst>
                <a:rect l="0" t="0" r="r" b="b"/>
                <a:pathLst>
                  <a:path w="28" h="28">
                    <a:moveTo>
                      <a:pt x="11" y="28"/>
                    </a:moveTo>
                    <a:lnTo>
                      <a:pt x="0" y="18"/>
                    </a:lnTo>
                    <a:lnTo>
                      <a:pt x="28" y="0"/>
                    </a:lnTo>
                    <a:lnTo>
                      <a:pt x="22" y="7"/>
                    </a:lnTo>
                    <a:lnTo>
                      <a:pt x="22" y="18"/>
                    </a:lnTo>
                    <a:lnTo>
                      <a:pt x="20" y="21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2" name="Freeform 1166"/>
              <p:cNvSpPr>
                <a:spLocks/>
              </p:cNvSpPr>
              <p:nvPr/>
            </p:nvSpPr>
            <p:spPr bwMode="auto">
              <a:xfrm>
                <a:off x="3678238" y="4972051"/>
                <a:ext cx="900113" cy="366713"/>
              </a:xfrm>
              <a:custGeom>
                <a:avLst/>
                <a:gdLst/>
                <a:ahLst/>
                <a:cxnLst>
                  <a:cxn ang="0">
                    <a:pos x="1014" y="209"/>
                  </a:cxn>
                  <a:cxn ang="0">
                    <a:pos x="1036" y="202"/>
                  </a:cxn>
                  <a:cxn ang="0">
                    <a:pos x="1048" y="203"/>
                  </a:cxn>
                  <a:cxn ang="0">
                    <a:pos x="1060" y="209"/>
                  </a:cxn>
                  <a:cxn ang="0">
                    <a:pos x="1078" y="230"/>
                  </a:cxn>
                  <a:cxn ang="0">
                    <a:pos x="1105" y="241"/>
                  </a:cxn>
                  <a:cxn ang="0">
                    <a:pos x="1127" y="254"/>
                  </a:cxn>
                  <a:cxn ang="0">
                    <a:pos x="1136" y="284"/>
                  </a:cxn>
                  <a:cxn ang="0">
                    <a:pos x="1048" y="311"/>
                  </a:cxn>
                  <a:cxn ang="0">
                    <a:pos x="955" y="324"/>
                  </a:cxn>
                  <a:cxn ang="0">
                    <a:pos x="862" y="339"/>
                  </a:cxn>
                  <a:cxn ang="0">
                    <a:pos x="780" y="378"/>
                  </a:cxn>
                  <a:cxn ang="0">
                    <a:pos x="756" y="385"/>
                  </a:cxn>
                  <a:cxn ang="0">
                    <a:pos x="729" y="393"/>
                  </a:cxn>
                  <a:cxn ang="0">
                    <a:pos x="705" y="403"/>
                  </a:cxn>
                  <a:cxn ang="0">
                    <a:pos x="693" y="426"/>
                  </a:cxn>
                  <a:cxn ang="0">
                    <a:pos x="659" y="422"/>
                  </a:cxn>
                  <a:cxn ang="0">
                    <a:pos x="630" y="434"/>
                  </a:cxn>
                  <a:cxn ang="0">
                    <a:pos x="599" y="445"/>
                  </a:cxn>
                  <a:cxn ang="0">
                    <a:pos x="568" y="443"/>
                  </a:cxn>
                  <a:cxn ang="0">
                    <a:pos x="583" y="432"/>
                  </a:cxn>
                  <a:cxn ang="0">
                    <a:pos x="600" y="424"/>
                  </a:cxn>
                  <a:cxn ang="0">
                    <a:pos x="616" y="415"/>
                  </a:cxn>
                  <a:cxn ang="0">
                    <a:pos x="627" y="403"/>
                  </a:cxn>
                  <a:cxn ang="0">
                    <a:pos x="605" y="403"/>
                  </a:cxn>
                  <a:cxn ang="0">
                    <a:pos x="573" y="415"/>
                  </a:cxn>
                  <a:cxn ang="0">
                    <a:pos x="541" y="428"/>
                  </a:cxn>
                  <a:cxn ang="0">
                    <a:pos x="513" y="446"/>
                  </a:cxn>
                  <a:cxn ang="0">
                    <a:pos x="477" y="450"/>
                  </a:cxn>
                  <a:cxn ang="0">
                    <a:pos x="435" y="421"/>
                  </a:cxn>
                  <a:cxn ang="0">
                    <a:pos x="394" y="388"/>
                  </a:cxn>
                  <a:cxn ang="0">
                    <a:pos x="351" y="361"/>
                  </a:cxn>
                  <a:cxn ang="0">
                    <a:pos x="288" y="330"/>
                  </a:cxn>
                  <a:cxn ang="0">
                    <a:pos x="209" y="281"/>
                  </a:cxn>
                  <a:cxn ang="0">
                    <a:pos x="128" y="240"/>
                  </a:cxn>
                  <a:cxn ang="0">
                    <a:pos x="44" y="210"/>
                  </a:cxn>
                  <a:cxn ang="0">
                    <a:pos x="7" y="198"/>
                  </a:cxn>
                  <a:cxn ang="0">
                    <a:pos x="20" y="195"/>
                  </a:cxn>
                  <a:cxn ang="0">
                    <a:pos x="22" y="176"/>
                  </a:cxn>
                  <a:cxn ang="0">
                    <a:pos x="34" y="155"/>
                  </a:cxn>
                  <a:cxn ang="0">
                    <a:pos x="60" y="139"/>
                  </a:cxn>
                  <a:cxn ang="0">
                    <a:pos x="89" y="126"/>
                  </a:cxn>
                  <a:cxn ang="0">
                    <a:pos x="161" y="111"/>
                  </a:cxn>
                  <a:cxn ang="0">
                    <a:pos x="271" y="74"/>
                  </a:cxn>
                  <a:cxn ang="0">
                    <a:pos x="379" y="33"/>
                  </a:cxn>
                  <a:cxn ang="0">
                    <a:pos x="493" y="6"/>
                  </a:cxn>
                  <a:cxn ang="0">
                    <a:pos x="560" y="13"/>
                  </a:cxn>
                  <a:cxn ang="0">
                    <a:pos x="569" y="13"/>
                  </a:cxn>
                  <a:cxn ang="0">
                    <a:pos x="583" y="1"/>
                  </a:cxn>
                  <a:cxn ang="0">
                    <a:pos x="633" y="6"/>
                  </a:cxn>
                  <a:cxn ang="0">
                    <a:pos x="710" y="31"/>
                  </a:cxn>
                  <a:cxn ang="0">
                    <a:pos x="782" y="69"/>
                  </a:cxn>
                  <a:cxn ang="0">
                    <a:pos x="853" y="111"/>
                  </a:cxn>
                </a:cxnLst>
                <a:rect l="0" t="0" r="r" b="b"/>
                <a:pathLst>
                  <a:path w="1136" h="460">
                    <a:moveTo>
                      <a:pt x="890" y="133"/>
                    </a:moveTo>
                    <a:lnTo>
                      <a:pt x="1014" y="209"/>
                    </a:lnTo>
                    <a:lnTo>
                      <a:pt x="1024" y="203"/>
                    </a:lnTo>
                    <a:lnTo>
                      <a:pt x="1036" y="202"/>
                    </a:lnTo>
                    <a:lnTo>
                      <a:pt x="1042" y="202"/>
                    </a:lnTo>
                    <a:lnTo>
                      <a:pt x="1048" y="203"/>
                    </a:lnTo>
                    <a:lnTo>
                      <a:pt x="1054" y="205"/>
                    </a:lnTo>
                    <a:lnTo>
                      <a:pt x="1060" y="209"/>
                    </a:lnTo>
                    <a:lnTo>
                      <a:pt x="1067" y="220"/>
                    </a:lnTo>
                    <a:lnTo>
                      <a:pt x="1078" y="230"/>
                    </a:lnTo>
                    <a:lnTo>
                      <a:pt x="1091" y="235"/>
                    </a:lnTo>
                    <a:lnTo>
                      <a:pt x="1105" y="241"/>
                    </a:lnTo>
                    <a:lnTo>
                      <a:pt x="1117" y="246"/>
                    </a:lnTo>
                    <a:lnTo>
                      <a:pt x="1127" y="254"/>
                    </a:lnTo>
                    <a:lnTo>
                      <a:pt x="1133" y="266"/>
                    </a:lnTo>
                    <a:lnTo>
                      <a:pt x="1136" y="284"/>
                    </a:lnTo>
                    <a:lnTo>
                      <a:pt x="1092" y="301"/>
                    </a:lnTo>
                    <a:lnTo>
                      <a:pt x="1048" y="311"/>
                    </a:lnTo>
                    <a:lnTo>
                      <a:pt x="1002" y="318"/>
                    </a:lnTo>
                    <a:lnTo>
                      <a:pt x="955" y="324"/>
                    </a:lnTo>
                    <a:lnTo>
                      <a:pt x="907" y="330"/>
                    </a:lnTo>
                    <a:lnTo>
                      <a:pt x="862" y="339"/>
                    </a:lnTo>
                    <a:lnTo>
                      <a:pt x="818" y="354"/>
                    </a:lnTo>
                    <a:lnTo>
                      <a:pt x="780" y="378"/>
                    </a:lnTo>
                    <a:lnTo>
                      <a:pt x="767" y="381"/>
                    </a:lnTo>
                    <a:lnTo>
                      <a:pt x="756" y="385"/>
                    </a:lnTo>
                    <a:lnTo>
                      <a:pt x="742" y="388"/>
                    </a:lnTo>
                    <a:lnTo>
                      <a:pt x="729" y="393"/>
                    </a:lnTo>
                    <a:lnTo>
                      <a:pt x="716" y="396"/>
                    </a:lnTo>
                    <a:lnTo>
                      <a:pt x="705" y="403"/>
                    </a:lnTo>
                    <a:lnTo>
                      <a:pt x="697" y="413"/>
                    </a:lnTo>
                    <a:lnTo>
                      <a:pt x="693" y="426"/>
                    </a:lnTo>
                    <a:lnTo>
                      <a:pt x="675" y="421"/>
                    </a:lnTo>
                    <a:lnTo>
                      <a:pt x="659" y="422"/>
                    </a:lnTo>
                    <a:lnTo>
                      <a:pt x="644" y="427"/>
                    </a:lnTo>
                    <a:lnTo>
                      <a:pt x="630" y="434"/>
                    </a:lnTo>
                    <a:lnTo>
                      <a:pt x="614" y="439"/>
                    </a:lnTo>
                    <a:lnTo>
                      <a:pt x="599" y="445"/>
                    </a:lnTo>
                    <a:lnTo>
                      <a:pt x="583" y="446"/>
                    </a:lnTo>
                    <a:lnTo>
                      <a:pt x="568" y="443"/>
                    </a:lnTo>
                    <a:lnTo>
                      <a:pt x="575" y="437"/>
                    </a:lnTo>
                    <a:lnTo>
                      <a:pt x="583" y="432"/>
                    </a:lnTo>
                    <a:lnTo>
                      <a:pt x="591" y="428"/>
                    </a:lnTo>
                    <a:lnTo>
                      <a:pt x="600" y="424"/>
                    </a:lnTo>
                    <a:lnTo>
                      <a:pt x="607" y="420"/>
                    </a:lnTo>
                    <a:lnTo>
                      <a:pt x="616" y="415"/>
                    </a:lnTo>
                    <a:lnTo>
                      <a:pt x="621" y="409"/>
                    </a:lnTo>
                    <a:lnTo>
                      <a:pt x="627" y="403"/>
                    </a:lnTo>
                    <a:lnTo>
                      <a:pt x="621" y="398"/>
                    </a:lnTo>
                    <a:lnTo>
                      <a:pt x="605" y="403"/>
                    </a:lnTo>
                    <a:lnTo>
                      <a:pt x="589" y="409"/>
                    </a:lnTo>
                    <a:lnTo>
                      <a:pt x="573" y="415"/>
                    </a:lnTo>
                    <a:lnTo>
                      <a:pt x="557" y="422"/>
                    </a:lnTo>
                    <a:lnTo>
                      <a:pt x="541" y="428"/>
                    </a:lnTo>
                    <a:lnTo>
                      <a:pt x="527" y="437"/>
                    </a:lnTo>
                    <a:lnTo>
                      <a:pt x="513" y="446"/>
                    </a:lnTo>
                    <a:lnTo>
                      <a:pt x="503" y="460"/>
                    </a:lnTo>
                    <a:lnTo>
                      <a:pt x="477" y="450"/>
                    </a:lnTo>
                    <a:lnTo>
                      <a:pt x="456" y="437"/>
                    </a:lnTo>
                    <a:lnTo>
                      <a:pt x="435" y="421"/>
                    </a:lnTo>
                    <a:lnTo>
                      <a:pt x="415" y="406"/>
                    </a:lnTo>
                    <a:lnTo>
                      <a:pt x="394" y="388"/>
                    </a:lnTo>
                    <a:lnTo>
                      <a:pt x="373" y="373"/>
                    </a:lnTo>
                    <a:lnTo>
                      <a:pt x="351" y="361"/>
                    </a:lnTo>
                    <a:lnTo>
                      <a:pt x="328" y="356"/>
                    </a:lnTo>
                    <a:lnTo>
                      <a:pt x="288" y="330"/>
                    </a:lnTo>
                    <a:lnTo>
                      <a:pt x="248" y="305"/>
                    </a:lnTo>
                    <a:lnTo>
                      <a:pt x="209" y="281"/>
                    </a:lnTo>
                    <a:lnTo>
                      <a:pt x="170" y="260"/>
                    </a:lnTo>
                    <a:lnTo>
                      <a:pt x="128" y="240"/>
                    </a:lnTo>
                    <a:lnTo>
                      <a:pt x="88" y="224"/>
                    </a:lnTo>
                    <a:lnTo>
                      <a:pt x="44" y="210"/>
                    </a:lnTo>
                    <a:lnTo>
                      <a:pt x="0" y="203"/>
                    </a:lnTo>
                    <a:lnTo>
                      <a:pt x="7" y="198"/>
                    </a:lnTo>
                    <a:lnTo>
                      <a:pt x="14" y="197"/>
                    </a:lnTo>
                    <a:lnTo>
                      <a:pt x="20" y="195"/>
                    </a:lnTo>
                    <a:lnTo>
                      <a:pt x="26" y="191"/>
                    </a:lnTo>
                    <a:lnTo>
                      <a:pt x="22" y="176"/>
                    </a:lnTo>
                    <a:lnTo>
                      <a:pt x="26" y="165"/>
                    </a:lnTo>
                    <a:lnTo>
                      <a:pt x="34" y="155"/>
                    </a:lnTo>
                    <a:lnTo>
                      <a:pt x="47" y="147"/>
                    </a:lnTo>
                    <a:lnTo>
                      <a:pt x="60" y="139"/>
                    </a:lnTo>
                    <a:lnTo>
                      <a:pt x="75" y="133"/>
                    </a:lnTo>
                    <a:lnTo>
                      <a:pt x="89" y="126"/>
                    </a:lnTo>
                    <a:lnTo>
                      <a:pt x="103" y="121"/>
                    </a:lnTo>
                    <a:lnTo>
                      <a:pt x="161" y="111"/>
                    </a:lnTo>
                    <a:lnTo>
                      <a:pt x="217" y="94"/>
                    </a:lnTo>
                    <a:lnTo>
                      <a:pt x="271" y="74"/>
                    </a:lnTo>
                    <a:lnTo>
                      <a:pt x="325" y="53"/>
                    </a:lnTo>
                    <a:lnTo>
                      <a:pt x="379" y="33"/>
                    </a:lnTo>
                    <a:lnTo>
                      <a:pt x="435" y="16"/>
                    </a:lnTo>
                    <a:lnTo>
                      <a:pt x="493" y="6"/>
                    </a:lnTo>
                    <a:lnTo>
                      <a:pt x="556" y="6"/>
                    </a:lnTo>
                    <a:lnTo>
                      <a:pt x="560" y="13"/>
                    </a:lnTo>
                    <a:lnTo>
                      <a:pt x="564" y="15"/>
                    </a:lnTo>
                    <a:lnTo>
                      <a:pt x="569" y="13"/>
                    </a:lnTo>
                    <a:lnTo>
                      <a:pt x="574" y="10"/>
                    </a:lnTo>
                    <a:lnTo>
                      <a:pt x="583" y="1"/>
                    </a:lnTo>
                    <a:lnTo>
                      <a:pt x="594" y="0"/>
                    </a:lnTo>
                    <a:lnTo>
                      <a:pt x="633" y="6"/>
                    </a:lnTo>
                    <a:lnTo>
                      <a:pt x="673" y="16"/>
                    </a:lnTo>
                    <a:lnTo>
                      <a:pt x="710" y="31"/>
                    </a:lnTo>
                    <a:lnTo>
                      <a:pt x="747" y="50"/>
                    </a:lnTo>
                    <a:lnTo>
                      <a:pt x="782" y="69"/>
                    </a:lnTo>
                    <a:lnTo>
                      <a:pt x="818" y="90"/>
                    </a:lnTo>
                    <a:lnTo>
                      <a:pt x="853" y="111"/>
                    </a:lnTo>
                    <a:lnTo>
                      <a:pt x="890" y="1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3" name="Freeform 1168"/>
              <p:cNvSpPr>
                <a:spLocks/>
              </p:cNvSpPr>
              <p:nvPr/>
            </p:nvSpPr>
            <p:spPr bwMode="auto">
              <a:xfrm>
                <a:off x="4518026" y="4991101"/>
                <a:ext cx="25400" cy="2540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22"/>
                  </a:cxn>
                  <a:cxn ang="0">
                    <a:pos x="7" y="13"/>
                  </a:cxn>
                  <a:cxn ang="0">
                    <a:pos x="15" y="5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0" y="34"/>
                  </a:cxn>
                </a:cxnLst>
                <a:rect l="0" t="0" r="r" b="b"/>
                <a:pathLst>
                  <a:path w="30" h="34">
                    <a:moveTo>
                      <a:pt x="0" y="34"/>
                    </a:moveTo>
                    <a:lnTo>
                      <a:pt x="0" y="22"/>
                    </a:lnTo>
                    <a:lnTo>
                      <a:pt x="7" y="13"/>
                    </a:lnTo>
                    <a:lnTo>
                      <a:pt x="15" y="5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4" name="Freeform 1169"/>
              <p:cNvSpPr>
                <a:spLocks/>
              </p:cNvSpPr>
              <p:nvPr/>
            </p:nvSpPr>
            <p:spPr bwMode="auto">
              <a:xfrm>
                <a:off x="4452938" y="5003801"/>
                <a:ext cx="30163" cy="222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2"/>
                  </a:cxn>
                  <a:cxn ang="0">
                    <a:pos x="32" y="8"/>
                  </a:cxn>
                  <a:cxn ang="0">
                    <a:pos x="28" y="13"/>
                  </a:cxn>
                  <a:cxn ang="0">
                    <a:pos x="26" y="20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2" y="25"/>
                  </a:cxn>
                  <a:cxn ang="0">
                    <a:pos x="6" y="22"/>
                  </a:cxn>
                  <a:cxn ang="0">
                    <a:pos x="0" y="16"/>
                  </a:cxn>
                  <a:cxn ang="0">
                    <a:pos x="8" y="11"/>
                  </a:cxn>
                  <a:cxn ang="0">
                    <a:pos x="19" y="8"/>
                  </a:cxn>
                  <a:cxn ang="0">
                    <a:pos x="28" y="3"/>
                  </a:cxn>
                  <a:cxn ang="0">
                    <a:pos x="37" y="0"/>
                  </a:cxn>
                </a:cxnLst>
                <a:rect l="0" t="0" r="r" b="b"/>
                <a:pathLst>
                  <a:path w="37" h="26">
                    <a:moveTo>
                      <a:pt x="37" y="0"/>
                    </a:moveTo>
                    <a:lnTo>
                      <a:pt x="34" y="2"/>
                    </a:lnTo>
                    <a:lnTo>
                      <a:pt x="32" y="8"/>
                    </a:lnTo>
                    <a:lnTo>
                      <a:pt x="28" y="13"/>
                    </a:lnTo>
                    <a:lnTo>
                      <a:pt x="26" y="20"/>
                    </a:lnTo>
                    <a:lnTo>
                      <a:pt x="21" y="24"/>
                    </a:lnTo>
                    <a:lnTo>
                      <a:pt x="18" y="26"/>
                    </a:lnTo>
                    <a:lnTo>
                      <a:pt x="12" y="25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8" y="11"/>
                    </a:lnTo>
                    <a:lnTo>
                      <a:pt x="19" y="8"/>
                    </a:lnTo>
                    <a:lnTo>
                      <a:pt x="28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5" name="Freeform 1171"/>
              <p:cNvSpPr>
                <a:spLocks/>
              </p:cNvSpPr>
              <p:nvPr/>
            </p:nvSpPr>
            <p:spPr bwMode="auto">
              <a:xfrm>
                <a:off x="4538663" y="5011738"/>
                <a:ext cx="49213" cy="6667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59" y="9"/>
                  </a:cxn>
                  <a:cxn ang="0">
                    <a:pos x="53" y="19"/>
                  </a:cxn>
                  <a:cxn ang="0">
                    <a:pos x="45" y="27"/>
                  </a:cxn>
                  <a:cxn ang="0">
                    <a:pos x="38" y="35"/>
                  </a:cxn>
                  <a:cxn ang="0">
                    <a:pos x="28" y="43"/>
                  </a:cxn>
                  <a:cxn ang="0">
                    <a:pos x="21" y="51"/>
                  </a:cxn>
                  <a:cxn ang="0">
                    <a:pos x="14" y="61"/>
                  </a:cxn>
                  <a:cxn ang="0">
                    <a:pos x="12" y="71"/>
                  </a:cxn>
                  <a:cxn ang="0">
                    <a:pos x="24" y="83"/>
                  </a:cxn>
                  <a:cxn ang="0">
                    <a:pos x="18" y="79"/>
                  </a:cxn>
                  <a:cxn ang="0">
                    <a:pos x="13" y="77"/>
                  </a:cxn>
                  <a:cxn ang="0">
                    <a:pos x="6" y="73"/>
                  </a:cxn>
                  <a:cxn ang="0">
                    <a:pos x="0" y="71"/>
                  </a:cxn>
                  <a:cxn ang="0">
                    <a:pos x="10" y="61"/>
                  </a:cxn>
                  <a:cxn ang="0">
                    <a:pos x="18" y="51"/>
                  </a:cxn>
                  <a:cxn ang="0">
                    <a:pos x="24" y="38"/>
                  </a:cxn>
                  <a:cxn ang="0">
                    <a:pos x="29" y="28"/>
                  </a:cxn>
                  <a:cxn ang="0">
                    <a:pos x="33" y="16"/>
                  </a:cxn>
                  <a:cxn ang="0">
                    <a:pos x="41" y="8"/>
                  </a:cxn>
                  <a:cxn ang="0">
                    <a:pos x="49" y="1"/>
                  </a:cxn>
                  <a:cxn ang="0">
                    <a:pos x="63" y="0"/>
                  </a:cxn>
                </a:cxnLst>
                <a:rect l="0" t="0" r="r" b="b"/>
                <a:pathLst>
                  <a:path w="63" h="83">
                    <a:moveTo>
                      <a:pt x="63" y="0"/>
                    </a:moveTo>
                    <a:lnTo>
                      <a:pt x="59" y="9"/>
                    </a:lnTo>
                    <a:lnTo>
                      <a:pt x="53" y="19"/>
                    </a:lnTo>
                    <a:lnTo>
                      <a:pt x="45" y="27"/>
                    </a:lnTo>
                    <a:lnTo>
                      <a:pt x="38" y="35"/>
                    </a:lnTo>
                    <a:lnTo>
                      <a:pt x="28" y="43"/>
                    </a:lnTo>
                    <a:lnTo>
                      <a:pt x="21" y="51"/>
                    </a:lnTo>
                    <a:lnTo>
                      <a:pt x="14" y="61"/>
                    </a:lnTo>
                    <a:lnTo>
                      <a:pt x="12" y="71"/>
                    </a:lnTo>
                    <a:lnTo>
                      <a:pt x="24" y="83"/>
                    </a:lnTo>
                    <a:lnTo>
                      <a:pt x="18" y="79"/>
                    </a:lnTo>
                    <a:lnTo>
                      <a:pt x="13" y="77"/>
                    </a:lnTo>
                    <a:lnTo>
                      <a:pt x="6" y="73"/>
                    </a:lnTo>
                    <a:lnTo>
                      <a:pt x="0" y="71"/>
                    </a:lnTo>
                    <a:lnTo>
                      <a:pt x="10" y="61"/>
                    </a:lnTo>
                    <a:lnTo>
                      <a:pt x="18" y="51"/>
                    </a:lnTo>
                    <a:lnTo>
                      <a:pt x="24" y="38"/>
                    </a:lnTo>
                    <a:lnTo>
                      <a:pt x="29" y="28"/>
                    </a:lnTo>
                    <a:lnTo>
                      <a:pt x="33" y="16"/>
                    </a:lnTo>
                    <a:lnTo>
                      <a:pt x="41" y="8"/>
                    </a:lnTo>
                    <a:lnTo>
                      <a:pt x="49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6" name="Freeform 1177"/>
              <p:cNvSpPr>
                <a:spLocks/>
              </p:cNvSpPr>
              <p:nvPr/>
            </p:nvSpPr>
            <p:spPr bwMode="auto">
              <a:xfrm>
                <a:off x="4598988" y="5041901"/>
                <a:ext cx="49213" cy="3651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55" y="6"/>
                  </a:cxn>
                  <a:cxn ang="0">
                    <a:pos x="49" y="12"/>
                  </a:cxn>
                  <a:cxn ang="0">
                    <a:pos x="42" y="18"/>
                  </a:cxn>
                  <a:cxn ang="0">
                    <a:pos x="35" y="25"/>
                  </a:cxn>
                  <a:cxn ang="0">
                    <a:pos x="27" y="31"/>
                  </a:cxn>
                  <a:cxn ang="0">
                    <a:pos x="19" y="36"/>
                  </a:cxn>
                  <a:cxn ang="0">
                    <a:pos x="11" y="41"/>
                  </a:cxn>
                  <a:cxn ang="0">
                    <a:pos x="3" y="46"/>
                  </a:cxn>
                  <a:cxn ang="0">
                    <a:pos x="0" y="31"/>
                  </a:cxn>
                  <a:cxn ang="0">
                    <a:pos x="4" y="20"/>
                  </a:cxn>
                  <a:cxn ang="0">
                    <a:pos x="10" y="13"/>
                  </a:cxn>
                  <a:cxn ang="0">
                    <a:pos x="20" y="10"/>
                  </a:cxn>
                  <a:cxn ang="0">
                    <a:pos x="29" y="6"/>
                  </a:cxn>
                  <a:cxn ang="0">
                    <a:pos x="41" y="4"/>
                  </a:cxn>
                  <a:cxn ang="0">
                    <a:pos x="52" y="1"/>
                  </a:cxn>
                  <a:cxn ang="0">
                    <a:pos x="62" y="0"/>
                  </a:cxn>
                </a:cxnLst>
                <a:rect l="0" t="0" r="r" b="b"/>
                <a:pathLst>
                  <a:path w="62" h="46">
                    <a:moveTo>
                      <a:pt x="62" y="0"/>
                    </a:moveTo>
                    <a:lnTo>
                      <a:pt x="55" y="6"/>
                    </a:lnTo>
                    <a:lnTo>
                      <a:pt x="49" y="12"/>
                    </a:lnTo>
                    <a:lnTo>
                      <a:pt x="42" y="18"/>
                    </a:lnTo>
                    <a:lnTo>
                      <a:pt x="35" y="25"/>
                    </a:lnTo>
                    <a:lnTo>
                      <a:pt x="27" y="31"/>
                    </a:lnTo>
                    <a:lnTo>
                      <a:pt x="19" y="36"/>
                    </a:lnTo>
                    <a:lnTo>
                      <a:pt x="11" y="41"/>
                    </a:lnTo>
                    <a:lnTo>
                      <a:pt x="3" y="46"/>
                    </a:lnTo>
                    <a:lnTo>
                      <a:pt x="0" y="31"/>
                    </a:lnTo>
                    <a:lnTo>
                      <a:pt x="4" y="20"/>
                    </a:lnTo>
                    <a:lnTo>
                      <a:pt x="10" y="13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41" y="4"/>
                    </a:lnTo>
                    <a:lnTo>
                      <a:pt x="52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7" name="Freeform 1178"/>
              <p:cNvSpPr>
                <a:spLocks/>
              </p:cNvSpPr>
              <p:nvPr/>
            </p:nvSpPr>
            <p:spPr bwMode="auto">
              <a:xfrm>
                <a:off x="3851276" y="5046663"/>
                <a:ext cx="152400" cy="4445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66" y="4"/>
                  </a:cxn>
                  <a:cxn ang="0">
                    <a:pos x="142" y="11"/>
                  </a:cxn>
                  <a:cxn ang="0">
                    <a:pos x="118" y="18"/>
                  </a:cxn>
                  <a:cxn ang="0">
                    <a:pos x="96" y="27"/>
                  </a:cxn>
                  <a:cxn ang="0">
                    <a:pos x="71" y="35"/>
                  </a:cxn>
                  <a:cxn ang="0">
                    <a:pos x="48" y="43"/>
                  </a:cxn>
                  <a:cxn ang="0">
                    <a:pos x="23" y="49"/>
                  </a:cxn>
                  <a:cxn ang="0">
                    <a:pos x="0" y="56"/>
                  </a:cxn>
                  <a:cxn ang="0">
                    <a:pos x="18" y="43"/>
                  </a:cxn>
                  <a:cxn ang="0">
                    <a:pos x="37" y="34"/>
                  </a:cxn>
                  <a:cxn ang="0">
                    <a:pos x="58" y="27"/>
                  </a:cxn>
                  <a:cxn ang="0">
                    <a:pos x="79" y="22"/>
                  </a:cxn>
                  <a:cxn ang="0">
                    <a:pos x="100" y="16"/>
                  </a:cxn>
                  <a:cxn ang="0">
                    <a:pos x="121" y="12"/>
                  </a:cxn>
                  <a:cxn ang="0">
                    <a:pos x="142" y="6"/>
                  </a:cxn>
                  <a:cxn ang="0">
                    <a:pos x="163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56">
                    <a:moveTo>
                      <a:pt x="192" y="0"/>
                    </a:moveTo>
                    <a:lnTo>
                      <a:pt x="166" y="4"/>
                    </a:lnTo>
                    <a:lnTo>
                      <a:pt x="142" y="11"/>
                    </a:lnTo>
                    <a:lnTo>
                      <a:pt x="118" y="18"/>
                    </a:lnTo>
                    <a:lnTo>
                      <a:pt x="96" y="27"/>
                    </a:lnTo>
                    <a:lnTo>
                      <a:pt x="71" y="35"/>
                    </a:lnTo>
                    <a:lnTo>
                      <a:pt x="48" y="43"/>
                    </a:lnTo>
                    <a:lnTo>
                      <a:pt x="23" y="49"/>
                    </a:lnTo>
                    <a:lnTo>
                      <a:pt x="0" y="56"/>
                    </a:lnTo>
                    <a:lnTo>
                      <a:pt x="18" y="43"/>
                    </a:lnTo>
                    <a:lnTo>
                      <a:pt x="37" y="34"/>
                    </a:lnTo>
                    <a:lnTo>
                      <a:pt x="58" y="27"/>
                    </a:lnTo>
                    <a:lnTo>
                      <a:pt x="79" y="22"/>
                    </a:lnTo>
                    <a:lnTo>
                      <a:pt x="100" y="16"/>
                    </a:lnTo>
                    <a:lnTo>
                      <a:pt x="121" y="12"/>
                    </a:lnTo>
                    <a:lnTo>
                      <a:pt x="142" y="6"/>
                    </a:lnTo>
                    <a:lnTo>
                      <a:pt x="163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8" name="Freeform 1179"/>
              <p:cNvSpPr>
                <a:spLocks/>
              </p:cNvSpPr>
              <p:nvPr/>
            </p:nvSpPr>
            <p:spPr bwMode="auto">
              <a:xfrm>
                <a:off x="4838701" y="5081588"/>
                <a:ext cx="85725" cy="30163"/>
              </a:xfrm>
              <a:custGeom>
                <a:avLst/>
                <a:gdLst/>
                <a:ahLst/>
                <a:cxnLst>
                  <a:cxn ang="0">
                    <a:pos x="107" y="18"/>
                  </a:cxn>
                  <a:cxn ang="0">
                    <a:pos x="93" y="19"/>
                  </a:cxn>
                  <a:cxn ang="0">
                    <a:pos x="81" y="23"/>
                  </a:cxn>
                  <a:cxn ang="0">
                    <a:pos x="67" y="25"/>
                  </a:cxn>
                  <a:cxn ang="0">
                    <a:pos x="54" y="28"/>
                  </a:cxn>
                  <a:cxn ang="0">
                    <a:pos x="40" y="31"/>
                  </a:cxn>
                  <a:cxn ang="0">
                    <a:pos x="27" y="33"/>
                  </a:cxn>
                  <a:cxn ang="0">
                    <a:pos x="13" y="35"/>
                  </a:cxn>
                  <a:cxn ang="0">
                    <a:pos x="0" y="38"/>
                  </a:cxn>
                  <a:cxn ang="0">
                    <a:pos x="11" y="33"/>
                  </a:cxn>
                  <a:cxn ang="0">
                    <a:pos x="22" y="30"/>
                  </a:cxn>
                  <a:cxn ang="0">
                    <a:pos x="34" y="25"/>
                  </a:cxn>
                  <a:cxn ang="0">
                    <a:pos x="48" y="21"/>
                  </a:cxn>
                  <a:cxn ang="0">
                    <a:pos x="61" y="17"/>
                  </a:cxn>
                  <a:cxn ang="0">
                    <a:pos x="74" y="12"/>
                  </a:cxn>
                  <a:cxn ang="0">
                    <a:pos x="86" y="6"/>
                  </a:cxn>
                  <a:cxn ang="0">
                    <a:pos x="99" y="0"/>
                  </a:cxn>
                  <a:cxn ang="0">
                    <a:pos x="107" y="0"/>
                  </a:cxn>
                  <a:cxn ang="0">
                    <a:pos x="107" y="18"/>
                  </a:cxn>
                </a:cxnLst>
                <a:rect l="0" t="0" r="r" b="b"/>
                <a:pathLst>
                  <a:path w="107" h="38">
                    <a:moveTo>
                      <a:pt x="107" y="18"/>
                    </a:moveTo>
                    <a:lnTo>
                      <a:pt x="93" y="19"/>
                    </a:lnTo>
                    <a:lnTo>
                      <a:pt x="81" y="23"/>
                    </a:lnTo>
                    <a:lnTo>
                      <a:pt x="67" y="25"/>
                    </a:lnTo>
                    <a:lnTo>
                      <a:pt x="54" y="28"/>
                    </a:lnTo>
                    <a:lnTo>
                      <a:pt x="40" y="31"/>
                    </a:lnTo>
                    <a:lnTo>
                      <a:pt x="27" y="33"/>
                    </a:lnTo>
                    <a:lnTo>
                      <a:pt x="13" y="35"/>
                    </a:lnTo>
                    <a:lnTo>
                      <a:pt x="0" y="38"/>
                    </a:lnTo>
                    <a:lnTo>
                      <a:pt x="11" y="33"/>
                    </a:lnTo>
                    <a:lnTo>
                      <a:pt x="22" y="30"/>
                    </a:lnTo>
                    <a:lnTo>
                      <a:pt x="34" y="25"/>
                    </a:lnTo>
                    <a:lnTo>
                      <a:pt x="48" y="21"/>
                    </a:lnTo>
                    <a:lnTo>
                      <a:pt x="61" y="17"/>
                    </a:lnTo>
                    <a:lnTo>
                      <a:pt x="74" y="12"/>
                    </a:lnTo>
                    <a:lnTo>
                      <a:pt x="86" y="6"/>
                    </a:lnTo>
                    <a:lnTo>
                      <a:pt x="99" y="0"/>
                    </a:lnTo>
                    <a:lnTo>
                      <a:pt x="107" y="0"/>
                    </a:lnTo>
                    <a:lnTo>
                      <a:pt x="10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9" name="Freeform 1182"/>
              <p:cNvSpPr>
                <a:spLocks/>
              </p:cNvSpPr>
              <p:nvPr/>
            </p:nvSpPr>
            <p:spPr bwMode="auto">
              <a:xfrm>
                <a:off x="4152901" y="5167313"/>
                <a:ext cx="955675" cy="768350"/>
              </a:xfrm>
              <a:custGeom>
                <a:avLst/>
                <a:gdLst/>
                <a:ahLst/>
                <a:cxnLst>
                  <a:cxn ang="0">
                    <a:pos x="1187" y="53"/>
                  </a:cxn>
                  <a:cxn ang="0">
                    <a:pos x="1185" y="369"/>
                  </a:cxn>
                  <a:cxn ang="0">
                    <a:pos x="1106" y="580"/>
                  </a:cxn>
                  <a:cxn ang="0">
                    <a:pos x="965" y="634"/>
                  </a:cxn>
                  <a:cxn ang="0">
                    <a:pos x="872" y="661"/>
                  </a:cxn>
                  <a:cxn ang="0">
                    <a:pos x="799" y="666"/>
                  </a:cxn>
                  <a:cxn ang="0">
                    <a:pos x="805" y="626"/>
                  </a:cxn>
                  <a:cxn ang="0">
                    <a:pos x="788" y="599"/>
                  </a:cxn>
                  <a:cxn ang="0">
                    <a:pos x="745" y="551"/>
                  </a:cxn>
                  <a:cxn ang="0">
                    <a:pos x="710" y="497"/>
                  </a:cxn>
                  <a:cxn ang="0">
                    <a:pos x="639" y="442"/>
                  </a:cxn>
                  <a:cxn ang="0">
                    <a:pos x="485" y="379"/>
                  </a:cxn>
                  <a:cxn ang="0">
                    <a:pos x="344" y="442"/>
                  </a:cxn>
                  <a:cxn ang="0">
                    <a:pos x="247" y="557"/>
                  </a:cxn>
                  <a:cxn ang="0">
                    <a:pos x="216" y="718"/>
                  </a:cxn>
                  <a:cxn ang="0">
                    <a:pos x="189" y="816"/>
                  </a:cxn>
                  <a:cxn ang="0">
                    <a:pos x="166" y="885"/>
                  </a:cxn>
                  <a:cxn ang="0">
                    <a:pos x="123" y="969"/>
                  </a:cxn>
                  <a:cxn ang="0">
                    <a:pos x="77" y="947"/>
                  </a:cxn>
                  <a:cxn ang="0">
                    <a:pos x="33" y="949"/>
                  </a:cxn>
                  <a:cxn ang="0">
                    <a:pos x="18" y="901"/>
                  </a:cxn>
                  <a:cxn ang="0">
                    <a:pos x="29" y="862"/>
                  </a:cxn>
                  <a:cxn ang="0">
                    <a:pos x="29" y="824"/>
                  </a:cxn>
                  <a:cxn ang="0">
                    <a:pos x="22" y="795"/>
                  </a:cxn>
                  <a:cxn ang="0">
                    <a:pos x="34" y="761"/>
                  </a:cxn>
                  <a:cxn ang="0">
                    <a:pos x="47" y="726"/>
                  </a:cxn>
                  <a:cxn ang="0">
                    <a:pos x="23" y="685"/>
                  </a:cxn>
                  <a:cxn ang="0">
                    <a:pos x="29" y="648"/>
                  </a:cxn>
                  <a:cxn ang="0">
                    <a:pos x="26" y="583"/>
                  </a:cxn>
                  <a:cxn ang="0">
                    <a:pos x="41" y="508"/>
                  </a:cxn>
                  <a:cxn ang="0">
                    <a:pos x="22" y="459"/>
                  </a:cxn>
                  <a:cxn ang="0">
                    <a:pos x="1" y="402"/>
                  </a:cxn>
                  <a:cxn ang="0">
                    <a:pos x="0" y="348"/>
                  </a:cxn>
                  <a:cxn ang="0">
                    <a:pos x="25" y="323"/>
                  </a:cxn>
                  <a:cxn ang="0">
                    <a:pos x="48" y="332"/>
                  </a:cxn>
                  <a:cxn ang="0">
                    <a:pos x="95" y="345"/>
                  </a:cxn>
                  <a:cxn ang="0">
                    <a:pos x="117" y="287"/>
                  </a:cxn>
                  <a:cxn ang="0">
                    <a:pos x="159" y="292"/>
                  </a:cxn>
                  <a:cxn ang="0">
                    <a:pos x="161" y="255"/>
                  </a:cxn>
                  <a:cxn ang="0">
                    <a:pos x="193" y="264"/>
                  </a:cxn>
                  <a:cxn ang="0">
                    <a:pos x="210" y="297"/>
                  </a:cxn>
                  <a:cxn ang="0">
                    <a:pos x="223" y="256"/>
                  </a:cxn>
                  <a:cxn ang="0">
                    <a:pos x="275" y="263"/>
                  </a:cxn>
                  <a:cxn ang="0">
                    <a:pos x="295" y="224"/>
                  </a:cxn>
                  <a:cxn ang="0">
                    <a:pos x="350" y="238"/>
                  </a:cxn>
                  <a:cxn ang="0">
                    <a:pos x="363" y="215"/>
                  </a:cxn>
                  <a:cxn ang="0">
                    <a:pos x="395" y="226"/>
                  </a:cxn>
                  <a:cxn ang="0">
                    <a:pos x="420" y="221"/>
                  </a:cxn>
                  <a:cxn ang="0">
                    <a:pos x="449" y="182"/>
                  </a:cxn>
                  <a:cxn ang="0">
                    <a:pos x="493" y="194"/>
                  </a:cxn>
                  <a:cxn ang="0">
                    <a:pos x="536" y="182"/>
                  </a:cxn>
                  <a:cxn ang="0">
                    <a:pos x="571" y="215"/>
                  </a:cxn>
                  <a:cxn ang="0">
                    <a:pos x="574" y="162"/>
                  </a:cxn>
                  <a:cxn ang="0">
                    <a:pos x="611" y="147"/>
                  </a:cxn>
                  <a:cxn ang="0">
                    <a:pos x="656" y="133"/>
                  </a:cxn>
                  <a:cxn ang="0">
                    <a:pos x="785" y="113"/>
                  </a:cxn>
                  <a:cxn ang="0">
                    <a:pos x="930" y="74"/>
                  </a:cxn>
                  <a:cxn ang="0">
                    <a:pos x="1083" y="24"/>
                  </a:cxn>
                  <a:cxn ang="0">
                    <a:pos x="1167" y="0"/>
                  </a:cxn>
                  <a:cxn ang="0">
                    <a:pos x="1204" y="17"/>
                  </a:cxn>
                </a:cxnLst>
                <a:rect l="0" t="0" r="r" b="b"/>
                <a:pathLst>
                  <a:path w="1204" h="969">
                    <a:moveTo>
                      <a:pt x="1204" y="17"/>
                    </a:moveTo>
                    <a:lnTo>
                      <a:pt x="1203" y="28"/>
                    </a:lnTo>
                    <a:lnTo>
                      <a:pt x="1201" y="38"/>
                    </a:lnTo>
                    <a:lnTo>
                      <a:pt x="1194" y="45"/>
                    </a:lnTo>
                    <a:lnTo>
                      <a:pt x="1187" y="53"/>
                    </a:lnTo>
                    <a:lnTo>
                      <a:pt x="1189" y="116"/>
                    </a:lnTo>
                    <a:lnTo>
                      <a:pt x="1192" y="181"/>
                    </a:lnTo>
                    <a:lnTo>
                      <a:pt x="1190" y="243"/>
                    </a:lnTo>
                    <a:lnTo>
                      <a:pt x="1189" y="308"/>
                    </a:lnTo>
                    <a:lnTo>
                      <a:pt x="1185" y="369"/>
                    </a:lnTo>
                    <a:lnTo>
                      <a:pt x="1179" y="431"/>
                    </a:lnTo>
                    <a:lnTo>
                      <a:pt x="1169" y="491"/>
                    </a:lnTo>
                    <a:lnTo>
                      <a:pt x="1159" y="551"/>
                    </a:lnTo>
                    <a:lnTo>
                      <a:pt x="1132" y="567"/>
                    </a:lnTo>
                    <a:lnTo>
                      <a:pt x="1106" y="580"/>
                    </a:lnTo>
                    <a:lnTo>
                      <a:pt x="1078" y="591"/>
                    </a:lnTo>
                    <a:lnTo>
                      <a:pt x="1050" y="603"/>
                    </a:lnTo>
                    <a:lnTo>
                      <a:pt x="1021" y="612"/>
                    </a:lnTo>
                    <a:lnTo>
                      <a:pt x="993" y="622"/>
                    </a:lnTo>
                    <a:lnTo>
                      <a:pt x="965" y="634"/>
                    </a:lnTo>
                    <a:lnTo>
                      <a:pt x="941" y="649"/>
                    </a:lnTo>
                    <a:lnTo>
                      <a:pt x="921" y="649"/>
                    </a:lnTo>
                    <a:lnTo>
                      <a:pt x="905" y="653"/>
                    </a:lnTo>
                    <a:lnTo>
                      <a:pt x="887" y="656"/>
                    </a:lnTo>
                    <a:lnTo>
                      <a:pt x="872" y="661"/>
                    </a:lnTo>
                    <a:lnTo>
                      <a:pt x="855" y="664"/>
                    </a:lnTo>
                    <a:lnTo>
                      <a:pt x="838" y="669"/>
                    </a:lnTo>
                    <a:lnTo>
                      <a:pt x="822" y="671"/>
                    </a:lnTo>
                    <a:lnTo>
                      <a:pt x="806" y="673"/>
                    </a:lnTo>
                    <a:lnTo>
                      <a:pt x="799" y="666"/>
                    </a:lnTo>
                    <a:lnTo>
                      <a:pt x="799" y="657"/>
                    </a:lnTo>
                    <a:lnTo>
                      <a:pt x="800" y="648"/>
                    </a:lnTo>
                    <a:lnTo>
                      <a:pt x="803" y="640"/>
                    </a:lnTo>
                    <a:lnTo>
                      <a:pt x="805" y="632"/>
                    </a:lnTo>
                    <a:lnTo>
                      <a:pt x="805" y="626"/>
                    </a:lnTo>
                    <a:lnTo>
                      <a:pt x="799" y="624"/>
                    </a:lnTo>
                    <a:lnTo>
                      <a:pt x="789" y="627"/>
                    </a:lnTo>
                    <a:lnTo>
                      <a:pt x="784" y="619"/>
                    </a:lnTo>
                    <a:lnTo>
                      <a:pt x="786" y="610"/>
                    </a:lnTo>
                    <a:lnTo>
                      <a:pt x="788" y="599"/>
                    </a:lnTo>
                    <a:lnTo>
                      <a:pt x="784" y="591"/>
                    </a:lnTo>
                    <a:lnTo>
                      <a:pt x="768" y="582"/>
                    </a:lnTo>
                    <a:lnTo>
                      <a:pt x="758" y="572"/>
                    </a:lnTo>
                    <a:lnTo>
                      <a:pt x="750" y="562"/>
                    </a:lnTo>
                    <a:lnTo>
                      <a:pt x="745" y="551"/>
                    </a:lnTo>
                    <a:lnTo>
                      <a:pt x="739" y="539"/>
                    </a:lnTo>
                    <a:lnTo>
                      <a:pt x="735" y="528"/>
                    </a:lnTo>
                    <a:lnTo>
                      <a:pt x="726" y="518"/>
                    </a:lnTo>
                    <a:lnTo>
                      <a:pt x="718" y="508"/>
                    </a:lnTo>
                    <a:lnTo>
                      <a:pt x="710" y="497"/>
                    </a:lnTo>
                    <a:lnTo>
                      <a:pt x="704" y="486"/>
                    </a:lnTo>
                    <a:lnTo>
                      <a:pt x="698" y="476"/>
                    </a:lnTo>
                    <a:lnTo>
                      <a:pt x="690" y="466"/>
                    </a:lnTo>
                    <a:lnTo>
                      <a:pt x="667" y="466"/>
                    </a:lnTo>
                    <a:lnTo>
                      <a:pt x="639" y="442"/>
                    </a:lnTo>
                    <a:lnTo>
                      <a:pt x="612" y="422"/>
                    </a:lnTo>
                    <a:lnTo>
                      <a:pt x="581" y="404"/>
                    </a:lnTo>
                    <a:lnTo>
                      <a:pt x="550" y="392"/>
                    </a:lnTo>
                    <a:lnTo>
                      <a:pt x="518" y="381"/>
                    </a:lnTo>
                    <a:lnTo>
                      <a:pt x="485" y="379"/>
                    </a:lnTo>
                    <a:lnTo>
                      <a:pt x="450" y="381"/>
                    </a:lnTo>
                    <a:lnTo>
                      <a:pt x="416" y="390"/>
                    </a:lnTo>
                    <a:lnTo>
                      <a:pt x="392" y="406"/>
                    </a:lnTo>
                    <a:lnTo>
                      <a:pt x="369" y="423"/>
                    </a:lnTo>
                    <a:lnTo>
                      <a:pt x="344" y="442"/>
                    </a:lnTo>
                    <a:lnTo>
                      <a:pt x="321" y="463"/>
                    </a:lnTo>
                    <a:lnTo>
                      <a:pt x="297" y="483"/>
                    </a:lnTo>
                    <a:lnTo>
                      <a:pt x="278" y="506"/>
                    </a:lnTo>
                    <a:lnTo>
                      <a:pt x="260" y="530"/>
                    </a:lnTo>
                    <a:lnTo>
                      <a:pt x="247" y="557"/>
                    </a:lnTo>
                    <a:lnTo>
                      <a:pt x="241" y="589"/>
                    </a:lnTo>
                    <a:lnTo>
                      <a:pt x="236" y="621"/>
                    </a:lnTo>
                    <a:lnTo>
                      <a:pt x="229" y="654"/>
                    </a:lnTo>
                    <a:lnTo>
                      <a:pt x="223" y="687"/>
                    </a:lnTo>
                    <a:lnTo>
                      <a:pt x="216" y="718"/>
                    </a:lnTo>
                    <a:lnTo>
                      <a:pt x="212" y="751"/>
                    </a:lnTo>
                    <a:lnTo>
                      <a:pt x="209" y="785"/>
                    </a:lnTo>
                    <a:lnTo>
                      <a:pt x="210" y="820"/>
                    </a:lnTo>
                    <a:lnTo>
                      <a:pt x="198" y="816"/>
                    </a:lnTo>
                    <a:lnTo>
                      <a:pt x="189" y="816"/>
                    </a:lnTo>
                    <a:lnTo>
                      <a:pt x="180" y="818"/>
                    </a:lnTo>
                    <a:lnTo>
                      <a:pt x="170" y="825"/>
                    </a:lnTo>
                    <a:lnTo>
                      <a:pt x="166" y="843"/>
                    </a:lnTo>
                    <a:lnTo>
                      <a:pt x="166" y="864"/>
                    </a:lnTo>
                    <a:lnTo>
                      <a:pt x="166" y="885"/>
                    </a:lnTo>
                    <a:lnTo>
                      <a:pt x="166" y="907"/>
                    </a:lnTo>
                    <a:lnTo>
                      <a:pt x="162" y="927"/>
                    </a:lnTo>
                    <a:lnTo>
                      <a:pt x="155" y="944"/>
                    </a:lnTo>
                    <a:lnTo>
                      <a:pt x="142" y="958"/>
                    </a:lnTo>
                    <a:lnTo>
                      <a:pt x="123" y="969"/>
                    </a:lnTo>
                    <a:lnTo>
                      <a:pt x="110" y="969"/>
                    </a:lnTo>
                    <a:lnTo>
                      <a:pt x="100" y="966"/>
                    </a:lnTo>
                    <a:lnTo>
                      <a:pt x="92" y="960"/>
                    </a:lnTo>
                    <a:lnTo>
                      <a:pt x="85" y="954"/>
                    </a:lnTo>
                    <a:lnTo>
                      <a:pt x="77" y="947"/>
                    </a:lnTo>
                    <a:lnTo>
                      <a:pt x="70" y="943"/>
                    </a:lnTo>
                    <a:lnTo>
                      <a:pt x="62" y="944"/>
                    </a:lnTo>
                    <a:lnTo>
                      <a:pt x="51" y="953"/>
                    </a:lnTo>
                    <a:lnTo>
                      <a:pt x="41" y="951"/>
                    </a:lnTo>
                    <a:lnTo>
                      <a:pt x="33" y="949"/>
                    </a:lnTo>
                    <a:lnTo>
                      <a:pt x="26" y="942"/>
                    </a:lnTo>
                    <a:lnTo>
                      <a:pt x="23" y="935"/>
                    </a:lnTo>
                    <a:lnTo>
                      <a:pt x="19" y="925"/>
                    </a:lnTo>
                    <a:lnTo>
                      <a:pt x="19" y="914"/>
                    </a:lnTo>
                    <a:lnTo>
                      <a:pt x="18" y="901"/>
                    </a:lnTo>
                    <a:lnTo>
                      <a:pt x="18" y="890"/>
                    </a:lnTo>
                    <a:lnTo>
                      <a:pt x="23" y="884"/>
                    </a:lnTo>
                    <a:lnTo>
                      <a:pt x="27" y="877"/>
                    </a:lnTo>
                    <a:lnTo>
                      <a:pt x="28" y="869"/>
                    </a:lnTo>
                    <a:lnTo>
                      <a:pt x="29" y="862"/>
                    </a:lnTo>
                    <a:lnTo>
                      <a:pt x="28" y="852"/>
                    </a:lnTo>
                    <a:lnTo>
                      <a:pt x="29" y="844"/>
                    </a:lnTo>
                    <a:lnTo>
                      <a:pt x="30" y="836"/>
                    </a:lnTo>
                    <a:lnTo>
                      <a:pt x="35" y="830"/>
                    </a:lnTo>
                    <a:lnTo>
                      <a:pt x="29" y="824"/>
                    </a:lnTo>
                    <a:lnTo>
                      <a:pt x="27" y="820"/>
                    </a:lnTo>
                    <a:lnTo>
                      <a:pt x="23" y="814"/>
                    </a:lnTo>
                    <a:lnTo>
                      <a:pt x="23" y="808"/>
                    </a:lnTo>
                    <a:lnTo>
                      <a:pt x="22" y="801"/>
                    </a:lnTo>
                    <a:lnTo>
                      <a:pt x="22" y="795"/>
                    </a:lnTo>
                    <a:lnTo>
                      <a:pt x="22" y="788"/>
                    </a:lnTo>
                    <a:lnTo>
                      <a:pt x="23" y="782"/>
                    </a:lnTo>
                    <a:lnTo>
                      <a:pt x="27" y="775"/>
                    </a:lnTo>
                    <a:lnTo>
                      <a:pt x="32" y="768"/>
                    </a:lnTo>
                    <a:lnTo>
                      <a:pt x="34" y="761"/>
                    </a:lnTo>
                    <a:lnTo>
                      <a:pt x="36" y="755"/>
                    </a:lnTo>
                    <a:lnTo>
                      <a:pt x="37" y="747"/>
                    </a:lnTo>
                    <a:lnTo>
                      <a:pt x="41" y="740"/>
                    </a:lnTo>
                    <a:lnTo>
                      <a:pt x="43" y="733"/>
                    </a:lnTo>
                    <a:lnTo>
                      <a:pt x="47" y="726"/>
                    </a:lnTo>
                    <a:lnTo>
                      <a:pt x="43" y="718"/>
                    </a:lnTo>
                    <a:lnTo>
                      <a:pt x="39" y="710"/>
                    </a:lnTo>
                    <a:lnTo>
                      <a:pt x="33" y="702"/>
                    </a:lnTo>
                    <a:lnTo>
                      <a:pt x="28" y="695"/>
                    </a:lnTo>
                    <a:lnTo>
                      <a:pt x="23" y="685"/>
                    </a:lnTo>
                    <a:lnTo>
                      <a:pt x="23" y="677"/>
                    </a:lnTo>
                    <a:lnTo>
                      <a:pt x="27" y="669"/>
                    </a:lnTo>
                    <a:lnTo>
                      <a:pt x="35" y="661"/>
                    </a:lnTo>
                    <a:lnTo>
                      <a:pt x="30" y="655"/>
                    </a:lnTo>
                    <a:lnTo>
                      <a:pt x="29" y="648"/>
                    </a:lnTo>
                    <a:lnTo>
                      <a:pt x="29" y="640"/>
                    </a:lnTo>
                    <a:lnTo>
                      <a:pt x="29" y="633"/>
                    </a:lnTo>
                    <a:lnTo>
                      <a:pt x="36" y="617"/>
                    </a:lnTo>
                    <a:lnTo>
                      <a:pt x="34" y="600"/>
                    </a:lnTo>
                    <a:lnTo>
                      <a:pt x="26" y="583"/>
                    </a:lnTo>
                    <a:lnTo>
                      <a:pt x="16" y="567"/>
                    </a:lnTo>
                    <a:lnTo>
                      <a:pt x="8" y="549"/>
                    </a:lnTo>
                    <a:lnTo>
                      <a:pt x="7" y="534"/>
                    </a:lnTo>
                    <a:lnTo>
                      <a:pt x="16" y="520"/>
                    </a:lnTo>
                    <a:lnTo>
                      <a:pt x="41" y="508"/>
                    </a:lnTo>
                    <a:lnTo>
                      <a:pt x="39" y="497"/>
                    </a:lnTo>
                    <a:lnTo>
                      <a:pt x="33" y="490"/>
                    </a:lnTo>
                    <a:lnTo>
                      <a:pt x="25" y="481"/>
                    </a:lnTo>
                    <a:lnTo>
                      <a:pt x="18" y="474"/>
                    </a:lnTo>
                    <a:lnTo>
                      <a:pt x="22" y="459"/>
                    </a:lnTo>
                    <a:lnTo>
                      <a:pt x="20" y="446"/>
                    </a:lnTo>
                    <a:lnTo>
                      <a:pt x="14" y="435"/>
                    </a:lnTo>
                    <a:lnTo>
                      <a:pt x="9" y="424"/>
                    </a:lnTo>
                    <a:lnTo>
                      <a:pt x="4" y="413"/>
                    </a:lnTo>
                    <a:lnTo>
                      <a:pt x="1" y="402"/>
                    </a:lnTo>
                    <a:lnTo>
                      <a:pt x="5" y="392"/>
                    </a:lnTo>
                    <a:lnTo>
                      <a:pt x="18" y="381"/>
                    </a:lnTo>
                    <a:lnTo>
                      <a:pt x="9" y="371"/>
                    </a:lnTo>
                    <a:lnTo>
                      <a:pt x="4" y="360"/>
                    </a:lnTo>
                    <a:lnTo>
                      <a:pt x="0" y="348"/>
                    </a:lnTo>
                    <a:lnTo>
                      <a:pt x="4" y="339"/>
                    </a:lnTo>
                    <a:lnTo>
                      <a:pt x="9" y="333"/>
                    </a:lnTo>
                    <a:lnTo>
                      <a:pt x="19" y="330"/>
                    </a:lnTo>
                    <a:lnTo>
                      <a:pt x="21" y="326"/>
                    </a:lnTo>
                    <a:lnTo>
                      <a:pt x="25" y="323"/>
                    </a:lnTo>
                    <a:lnTo>
                      <a:pt x="25" y="317"/>
                    </a:lnTo>
                    <a:lnTo>
                      <a:pt x="23" y="311"/>
                    </a:lnTo>
                    <a:lnTo>
                      <a:pt x="33" y="313"/>
                    </a:lnTo>
                    <a:lnTo>
                      <a:pt x="41" y="323"/>
                    </a:lnTo>
                    <a:lnTo>
                      <a:pt x="48" y="332"/>
                    </a:lnTo>
                    <a:lnTo>
                      <a:pt x="56" y="344"/>
                    </a:lnTo>
                    <a:lnTo>
                      <a:pt x="63" y="352"/>
                    </a:lnTo>
                    <a:lnTo>
                      <a:pt x="71" y="357"/>
                    </a:lnTo>
                    <a:lnTo>
                      <a:pt x="81" y="354"/>
                    </a:lnTo>
                    <a:lnTo>
                      <a:pt x="95" y="345"/>
                    </a:lnTo>
                    <a:lnTo>
                      <a:pt x="81" y="299"/>
                    </a:lnTo>
                    <a:lnTo>
                      <a:pt x="90" y="303"/>
                    </a:lnTo>
                    <a:lnTo>
                      <a:pt x="100" y="301"/>
                    </a:lnTo>
                    <a:lnTo>
                      <a:pt x="109" y="294"/>
                    </a:lnTo>
                    <a:lnTo>
                      <a:pt x="117" y="287"/>
                    </a:lnTo>
                    <a:lnTo>
                      <a:pt x="124" y="280"/>
                    </a:lnTo>
                    <a:lnTo>
                      <a:pt x="133" y="278"/>
                    </a:lnTo>
                    <a:lnTo>
                      <a:pt x="144" y="283"/>
                    </a:lnTo>
                    <a:lnTo>
                      <a:pt x="156" y="299"/>
                    </a:lnTo>
                    <a:lnTo>
                      <a:pt x="159" y="292"/>
                    </a:lnTo>
                    <a:lnTo>
                      <a:pt x="160" y="287"/>
                    </a:lnTo>
                    <a:lnTo>
                      <a:pt x="159" y="277"/>
                    </a:lnTo>
                    <a:lnTo>
                      <a:pt x="159" y="270"/>
                    </a:lnTo>
                    <a:lnTo>
                      <a:pt x="159" y="261"/>
                    </a:lnTo>
                    <a:lnTo>
                      <a:pt x="161" y="255"/>
                    </a:lnTo>
                    <a:lnTo>
                      <a:pt x="166" y="252"/>
                    </a:lnTo>
                    <a:lnTo>
                      <a:pt x="176" y="252"/>
                    </a:lnTo>
                    <a:lnTo>
                      <a:pt x="183" y="254"/>
                    </a:lnTo>
                    <a:lnTo>
                      <a:pt x="189" y="259"/>
                    </a:lnTo>
                    <a:lnTo>
                      <a:pt x="193" y="264"/>
                    </a:lnTo>
                    <a:lnTo>
                      <a:pt x="196" y="271"/>
                    </a:lnTo>
                    <a:lnTo>
                      <a:pt x="197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0" y="297"/>
                    </a:lnTo>
                    <a:lnTo>
                      <a:pt x="211" y="290"/>
                    </a:lnTo>
                    <a:lnTo>
                      <a:pt x="213" y="283"/>
                    </a:lnTo>
                    <a:lnTo>
                      <a:pt x="215" y="276"/>
                    </a:lnTo>
                    <a:lnTo>
                      <a:pt x="217" y="269"/>
                    </a:lnTo>
                    <a:lnTo>
                      <a:pt x="223" y="256"/>
                    </a:lnTo>
                    <a:lnTo>
                      <a:pt x="232" y="246"/>
                    </a:lnTo>
                    <a:lnTo>
                      <a:pt x="244" y="245"/>
                    </a:lnTo>
                    <a:lnTo>
                      <a:pt x="255" y="248"/>
                    </a:lnTo>
                    <a:lnTo>
                      <a:pt x="265" y="254"/>
                    </a:lnTo>
                    <a:lnTo>
                      <a:pt x="275" y="263"/>
                    </a:lnTo>
                    <a:lnTo>
                      <a:pt x="279" y="254"/>
                    </a:lnTo>
                    <a:lnTo>
                      <a:pt x="283" y="246"/>
                    </a:lnTo>
                    <a:lnTo>
                      <a:pt x="287" y="238"/>
                    </a:lnTo>
                    <a:lnTo>
                      <a:pt x="292" y="231"/>
                    </a:lnTo>
                    <a:lnTo>
                      <a:pt x="295" y="224"/>
                    </a:lnTo>
                    <a:lnTo>
                      <a:pt x="303" y="221"/>
                    </a:lnTo>
                    <a:lnTo>
                      <a:pt x="313" y="220"/>
                    </a:lnTo>
                    <a:lnTo>
                      <a:pt x="325" y="224"/>
                    </a:lnTo>
                    <a:lnTo>
                      <a:pt x="345" y="246"/>
                    </a:lnTo>
                    <a:lnTo>
                      <a:pt x="350" y="238"/>
                    </a:lnTo>
                    <a:lnTo>
                      <a:pt x="351" y="228"/>
                    </a:lnTo>
                    <a:lnTo>
                      <a:pt x="351" y="224"/>
                    </a:lnTo>
                    <a:lnTo>
                      <a:pt x="353" y="220"/>
                    </a:lnTo>
                    <a:lnTo>
                      <a:pt x="356" y="217"/>
                    </a:lnTo>
                    <a:lnTo>
                      <a:pt x="363" y="215"/>
                    </a:lnTo>
                    <a:lnTo>
                      <a:pt x="370" y="213"/>
                    </a:lnTo>
                    <a:lnTo>
                      <a:pt x="377" y="215"/>
                    </a:lnTo>
                    <a:lnTo>
                      <a:pt x="383" y="218"/>
                    </a:lnTo>
                    <a:lnTo>
                      <a:pt x="390" y="222"/>
                    </a:lnTo>
                    <a:lnTo>
                      <a:pt x="395" y="226"/>
                    </a:lnTo>
                    <a:lnTo>
                      <a:pt x="401" y="229"/>
                    </a:lnTo>
                    <a:lnTo>
                      <a:pt x="408" y="232"/>
                    </a:lnTo>
                    <a:lnTo>
                      <a:pt x="416" y="234"/>
                    </a:lnTo>
                    <a:lnTo>
                      <a:pt x="418" y="227"/>
                    </a:lnTo>
                    <a:lnTo>
                      <a:pt x="420" y="221"/>
                    </a:lnTo>
                    <a:lnTo>
                      <a:pt x="422" y="215"/>
                    </a:lnTo>
                    <a:lnTo>
                      <a:pt x="424" y="210"/>
                    </a:lnTo>
                    <a:lnTo>
                      <a:pt x="429" y="197"/>
                    </a:lnTo>
                    <a:lnTo>
                      <a:pt x="438" y="186"/>
                    </a:lnTo>
                    <a:lnTo>
                      <a:pt x="449" y="182"/>
                    </a:lnTo>
                    <a:lnTo>
                      <a:pt x="459" y="184"/>
                    </a:lnTo>
                    <a:lnTo>
                      <a:pt x="469" y="186"/>
                    </a:lnTo>
                    <a:lnTo>
                      <a:pt x="478" y="192"/>
                    </a:lnTo>
                    <a:lnTo>
                      <a:pt x="485" y="194"/>
                    </a:lnTo>
                    <a:lnTo>
                      <a:pt x="493" y="194"/>
                    </a:lnTo>
                    <a:lnTo>
                      <a:pt x="501" y="191"/>
                    </a:lnTo>
                    <a:lnTo>
                      <a:pt x="510" y="181"/>
                    </a:lnTo>
                    <a:lnTo>
                      <a:pt x="519" y="178"/>
                    </a:lnTo>
                    <a:lnTo>
                      <a:pt x="528" y="179"/>
                    </a:lnTo>
                    <a:lnTo>
                      <a:pt x="536" y="182"/>
                    </a:lnTo>
                    <a:lnTo>
                      <a:pt x="545" y="189"/>
                    </a:lnTo>
                    <a:lnTo>
                      <a:pt x="550" y="194"/>
                    </a:lnTo>
                    <a:lnTo>
                      <a:pt x="557" y="201"/>
                    </a:lnTo>
                    <a:lnTo>
                      <a:pt x="564" y="208"/>
                    </a:lnTo>
                    <a:lnTo>
                      <a:pt x="571" y="215"/>
                    </a:lnTo>
                    <a:lnTo>
                      <a:pt x="574" y="205"/>
                    </a:lnTo>
                    <a:lnTo>
                      <a:pt x="575" y="194"/>
                    </a:lnTo>
                    <a:lnTo>
                      <a:pt x="574" y="184"/>
                    </a:lnTo>
                    <a:lnTo>
                      <a:pt x="574" y="174"/>
                    </a:lnTo>
                    <a:lnTo>
                      <a:pt x="574" y="162"/>
                    </a:lnTo>
                    <a:lnTo>
                      <a:pt x="576" y="153"/>
                    </a:lnTo>
                    <a:lnTo>
                      <a:pt x="581" y="144"/>
                    </a:lnTo>
                    <a:lnTo>
                      <a:pt x="591" y="139"/>
                    </a:lnTo>
                    <a:lnTo>
                      <a:pt x="601" y="144"/>
                    </a:lnTo>
                    <a:lnTo>
                      <a:pt x="611" y="147"/>
                    </a:lnTo>
                    <a:lnTo>
                      <a:pt x="620" y="144"/>
                    </a:lnTo>
                    <a:lnTo>
                      <a:pt x="630" y="141"/>
                    </a:lnTo>
                    <a:lnTo>
                      <a:pt x="638" y="135"/>
                    </a:lnTo>
                    <a:lnTo>
                      <a:pt x="648" y="133"/>
                    </a:lnTo>
                    <a:lnTo>
                      <a:pt x="656" y="133"/>
                    </a:lnTo>
                    <a:lnTo>
                      <a:pt x="667" y="139"/>
                    </a:lnTo>
                    <a:lnTo>
                      <a:pt x="695" y="130"/>
                    </a:lnTo>
                    <a:lnTo>
                      <a:pt x="725" y="123"/>
                    </a:lnTo>
                    <a:lnTo>
                      <a:pt x="754" y="118"/>
                    </a:lnTo>
                    <a:lnTo>
                      <a:pt x="785" y="113"/>
                    </a:lnTo>
                    <a:lnTo>
                      <a:pt x="813" y="105"/>
                    </a:lnTo>
                    <a:lnTo>
                      <a:pt x="842" y="98"/>
                    </a:lnTo>
                    <a:lnTo>
                      <a:pt x="869" y="87"/>
                    </a:lnTo>
                    <a:lnTo>
                      <a:pt x="897" y="77"/>
                    </a:lnTo>
                    <a:lnTo>
                      <a:pt x="930" y="74"/>
                    </a:lnTo>
                    <a:lnTo>
                      <a:pt x="963" y="70"/>
                    </a:lnTo>
                    <a:lnTo>
                      <a:pt x="993" y="60"/>
                    </a:lnTo>
                    <a:lnTo>
                      <a:pt x="1025" y="50"/>
                    </a:lnTo>
                    <a:lnTo>
                      <a:pt x="1054" y="37"/>
                    </a:lnTo>
                    <a:lnTo>
                      <a:pt x="1083" y="24"/>
                    </a:lnTo>
                    <a:lnTo>
                      <a:pt x="1111" y="11"/>
                    </a:lnTo>
                    <a:lnTo>
                      <a:pt x="1141" y="0"/>
                    </a:lnTo>
                    <a:lnTo>
                      <a:pt x="1150" y="0"/>
                    </a:lnTo>
                    <a:lnTo>
                      <a:pt x="1159" y="0"/>
                    </a:lnTo>
                    <a:lnTo>
                      <a:pt x="1167" y="0"/>
                    </a:lnTo>
                    <a:lnTo>
                      <a:pt x="1176" y="0"/>
                    </a:lnTo>
                    <a:lnTo>
                      <a:pt x="1183" y="0"/>
                    </a:lnTo>
                    <a:lnTo>
                      <a:pt x="1192" y="3"/>
                    </a:lnTo>
                    <a:lnTo>
                      <a:pt x="1199" y="8"/>
                    </a:lnTo>
                    <a:lnTo>
                      <a:pt x="1204" y="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0" name="Freeform 1183"/>
              <p:cNvSpPr>
                <a:spLocks/>
              </p:cNvSpPr>
              <p:nvPr/>
            </p:nvSpPr>
            <p:spPr bwMode="auto">
              <a:xfrm>
                <a:off x="4338638" y="5181601"/>
                <a:ext cx="36513" cy="14288"/>
              </a:xfrm>
              <a:custGeom>
                <a:avLst/>
                <a:gdLst/>
                <a:ahLst/>
                <a:cxnLst>
                  <a:cxn ang="0">
                    <a:pos x="45" y="11"/>
                  </a:cxn>
                  <a:cxn ang="0">
                    <a:pos x="32" y="13"/>
                  </a:cxn>
                  <a:cxn ang="0">
                    <a:pos x="22" y="17"/>
                  </a:cxn>
                  <a:cxn ang="0">
                    <a:pos x="10" y="18"/>
                  </a:cxn>
                  <a:cxn ang="0">
                    <a:pos x="0" y="17"/>
                  </a:cxn>
                  <a:cxn ang="0">
                    <a:pos x="4" y="12"/>
                  </a:cxn>
                  <a:cxn ang="0">
                    <a:pos x="10" y="9"/>
                  </a:cxn>
                  <a:cxn ang="0">
                    <a:pos x="17" y="5"/>
                  </a:cxn>
                  <a:cxn ang="0">
                    <a:pos x="24" y="3"/>
                  </a:cxn>
                  <a:cxn ang="0">
                    <a:pos x="30" y="0"/>
                  </a:cxn>
                  <a:cxn ang="0">
                    <a:pos x="36" y="2"/>
                  </a:cxn>
                  <a:cxn ang="0">
                    <a:pos x="40" y="4"/>
                  </a:cxn>
                  <a:cxn ang="0">
                    <a:pos x="45" y="11"/>
                  </a:cxn>
                </a:cxnLst>
                <a:rect l="0" t="0" r="r" b="b"/>
                <a:pathLst>
                  <a:path w="45" h="18">
                    <a:moveTo>
                      <a:pt x="45" y="11"/>
                    </a:moveTo>
                    <a:lnTo>
                      <a:pt x="32" y="13"/>
                    </a:lnTo>
                    <a:lnTo>
                      <a:pt x="22" y="17"/>
                    </a:lnTo>
                    <a:lnTo>
                      <a:pt x="10" y="18"/>
                    </a:lnTo>
                    <a:lnTo>
                      <a:pt x="0" y="17"/>
                    </a:lnTo>
                    <a:lnTo>
                      <a:pt x="4" y="12"/>
                    </a:lnTo>
                    <a:lnTo>
                      <a:pt x="10" y="9"/>
                    </a:lnTo>
                    <a:lnTo>
                      <a:pt x="17" y="5"/>
                    </a:lnTo>
                    <a:lnTo>
                      <a:pt x="24" y="3"/>
                    </a:lnTo>
                    <a:lnTo>
                      <a:pt x="30" y="0"/>
                    </a:lnTo>
                    <a:lnTo>
                      <a:pt x="36" y="2"/>
                    </a:lnTo>
                    <a:lnTo>
                      <a:pt x="40" y="4"/>
                    </a:lnTo>
                    <a:lnTo>
                      <a:pt x="4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1" name="Freeform 1185"/>
              <p:cNvSpPr>
                <a:spLocks/>
              </p:cNvSpPr>
              <p:nvPr/>
            </p:nvSpPr>
            <p:spPr bwMode="auto">
              <a:xfrm>
                <a:off x="5692776" y="5194301"/>
                <a:ext cx="398463" cy="641350"/>
              </a:xfrm>
              <a:custGeom>
                <a:avLst/>
                <a:gdLst/>
                <a:ahLst/>
                <a:cxnLst>
                  <a:cxn ang="0">
                    <a:pos x="443" y="64"/>
                  </a:cxn>
                  <a:cxn ang="0">
                    <a:pos x="477" y="123"/>
                  </a:cxn>
                  <a:cxn ang="0">
                    <a:pos x="503" y="189"/>
                  </a:cxn>
                  <a:cxn ang="0">
                    <a:pos x="489" y="282"/>
                  </a:cxn>
                  <a:cxn ang="0">
                    <a:pos x="470" y="374"/>
                  </a:cxn>
                  <a:cxn ang="0">
                    <a:pos x="458" y="448"/>
                  </a:cxn>
                  <a:cxn ang="0">
                    <a:pos x="445" y="480"/>
                  </a:cxn>
                  <a:cxn ang="0">
                    <a:pos x="438" y="512"/>
                  </a:cxn>
                  <a:cxn ang="0">
                    <a:pos x="434" y="551"/>
                  </a:cxn>
                  <a:cxn ang="0">
                    <a:pos x="414" y="590"/>
                  </a:cxn>
                  <a:cxn ang="0">
                    <a:pos x="403" y="632"/>
                  </a:cxn>
                  <a:cxn ang="0">
                    <a:pos x="368" y="681"/>
                  </a:cxn>
                  <a:cxn ang="0">
                    <a:pos x="346" y="731"/>
                  </a:cxn>
                  <a:cxn ang="0">
                    <a:pos x="296" y="741"/>
                  </a:cxn>
                  <a:cxn ang="0">
                    <a:pos x="289" y="767"/>
                  </a:cxn>
                  <a:cxn ang="0">
                    <a:pos x="282" y="790"/>
                  </a:cxn>
                  <a:cxn ang="0">
                    <a:pos x="259" y="786"/>
                  </a:cxn>
                  <a:cxn ang="0">
                    <a:pos x="236" y="774"/>
                  </a:cxn>
                  <a:cxn ang="0">
                    <a:pos x="211" y="773"/>
                  </a:cxn>
                  <a:cxn ang="0">
                    <a:pos x="176" y="792"/>
                  </a:cxn>
                  <a:cxn ang="0">
                    <a:pos x="150" y="782"/>
                  </a:cxn>
                  <a:cxn ang="0">
                    <a:pos x="124" y="795"/>
                  </a:cxn>
                  <a:cxn ang="0">
                    <a:pos x="99" y="778"/>
                  </a:cxn>
                  <a:cxn ang="0">
                    <a:pos x="77" y="759"/>
                  </a:cxn>
                  <a:cxn ang="0">
                    <a:pos x="60" y="725"/>
                  </a:cxn>
                  <a:cxn ang="0">
                    <a:pos x="32" y="719"/>
                  </a:cxn>
                  <a:cxn ang="0">
                    <a:pos x="6" y="718"/>
                  </a:cxn>
                  <a:cxn ang="0">
                    <a:pos x="7" y="695"/>
                  </a:cxn>
                  <a:cxn ang="0">
                    <a:pos x="29" y="667"/>
                  </a:cxn>
                  <a:cxn ang="0">
                    <a:pos x="47" y="635"/>
                  </a:cxn>
                  <a:cxn ang="0">
                    <a:pos x="40" y="608"/>
                  </a:cxn>
                  <a:cxn ang="0">
                    <a:pos x="35" y="590"/>
                  </a:cxn>
                  <a:cxn ang="0">
                    <a:pos x="97" y="514"/>
                  </a:cxn>
                  <a:cxn ang="0">
                    <a:pos x="109" y="480"/>
                  </a:cxn>
                  <a:cxn ang="0">
                    <a:pos x="117" y="448"/>
                  </a:cxn>
                  <a:cxn ang="0">
                    <a:pos x="113" y="417"/>
                  </a:cxn>
                  <a:cxn ang="0">
                    <a:pos x="124" y="393"/>
                  </a:cxn>
                  <a:cxn ang="0">
                    <a:pos x="124" y="369"/>
                  </a:cxn>
                  <a:cxn ang="0">
                    <a:pos x="131" y="344"/>
                  </a:cxn>
                  <a:cxn ang="0">
                    <a:pos x="120" y="316"/>
                  </a:cxn>
                  <a:cxn ang="0">
                    <a:pos x="132" y="280"/>
                  </a:cxn>
                  <a:cxn ang="0">
                    <a:pos x="135" y="245"/>
                  </a:cxn>
                  <a:cxn ang="0">
                    <a:pos x="161" y="200"/>
                  </a:cxn>
                  <a:cxn ang="0">
                    <a:pos x="188" y="155"/>
                  </a:cxn>
                  <a:cxn ang="0">
                    <a:pos x="192" y="97"/>
                  </a:cxn>
                  <a:cxn ang="0">
                    <a:pos x="232" y="50"/>
                  </a:cxn>
                  <a:cxn ang="0">
                    <a:pos x="282" y="11"/>
                  </a:cxn>
                  <a:cxn ang="0">
                    <a:pos x="329" y="4"/>
                  </a:cxn>
                  <a:cxn ang="0">
                    <a:pos x="371" y="7"/>
                  </a:cxn>
                  <a:cxn ang="0">
                    <a:pos x="403" y="36"/>
                  </a:cxn>
                </a:cxnLst>
                <a:rect l="0" t="0" r="r" b="b"/>
                <a:pathLst>
                  <a:path w="503" h="807">
                    <a:moveTo>
                      <a:pt x="403" y="36"/>
                    </a:moveTo>
                    <a:lnTo>
                      <a:pt x="424" y="48"/>
                    </a:lnTo>
                    <a:lnTo>
                      <a:pt x="443" y="64"/>
                    </a:lnTo>
                    <a:lnTo>
                      <a:pt x="457" y="81"/>
                    </a:lnTo>
                    <a:lnTo>
                      <a:pt x="469" y="102"/>
                    </a:lnTo>
                    <a:lnTo>
                      <a:pt x="477" y="123"/>
                    </a:lnTo>
                    <a:lnTo>
                      <a:pt x="486" y="146"/>
                    </a:lnTo>
                    <a:lnTo>
                      <a:pt x="493" y="166"/>
                    </a:lnTo>
                    <a:lnTo>
                      <a:pt x="503" y="189"/>
                    </a:lnTo>
                    <a:lnTo>
                      <a:pt x="498" y="220"/>
                    </a:lnTo>
                    <a:lnTo>
                      <a:pt x="494" y="252"/>
                    </a:lnTo>
                    <a:lnTo>
                      <a:pt x="489" y="282"/>
                    </a:lnTo>
                    <a:lnTo>
                      <a:pt x="483" y="313"/>
                    </a:lnTo>
                    <a:lnTo>
                      <a:pt x="476" y="343"/>
                    </a:lnTo>
                    <a:lnTo>
                      <a:pt x="470" y="374"/>
                    </a:lnTo>
                    <a:lnTo>
                      <a:pt x="465" y="404"/>
                    </a:lnTo>
                    <a:lnTo>
                      <a:pt x="463" y="437"/>
                    </a:lnTo>
                    <a:lnTo>
                      <a:pt x="458" y="448"/>
                    </a:lnTo>
                    <a:lnTo>
                      <a:pt x="454" y="458"/>
                    </a:lnTo>
                    <a:lnTo>
                      <a:pt x="449" y="469"/>
                    </a:lnTo>
                    <a:lnTo>
                      <a:pt x="445" y="480"/>
                    </a:lnTo>
                    <a:lnTo>
                      <a:pt x="442" y="491"/>
                    </a:lnTo>
                    <a:lnTo>
                      <a:pt x="440" y="501"/>
                    </a:lnTo>
                    <a:lnTo>
                      <a:pt x="438" y="512"/>
                    </a:lnTo>
                    <a:lnTo>
                      <a:pt x="440" y="522"/>
                    </a:lnTo>
                    <a:lnTo>
                      <a:pt x="437" y="536"/>
                    </a:lnTo>
                    <a:lnTo>
                      <a:pt x="434" y="551"/>
                    </a:lnTo>
                    <a:lnTo>
                      <a:pt x="427" y="564"/>
                    </a:lnTo>
                    <a:lnTo>
                      <a:pt x="421" y="577"/>
                    </a:lnTo>
                    <a:lnTo>
                      <a:pt x="414" y="590"/>
                    </a:lnTo>
                    <a:lnTo>
                      <a:pt x="408" y="603"/>
                    </a:lnTo>
                    <a:lnTo>
                      <a:pt x="403" y="617"/>
                    </a:lnTo>
                    <a:lnTo>
                      <a:pt x="403" y="632"/>
                    </a:lnTo>
                    <a:lnTo>
                      <a:pt x="386" y="643"/>
                    </a:lnTo>
                    <a:lnTo>
                      <a:pt x="375" y="661"/>
                    </a:lnTo>
                    <a:lnTo>
                      <a:pt x="368" y="681"/>
                    </a:lnTo>
                    <a:lnTo>
                      <a:pt x="364" y="701"/>
                    </a:lnTo>
                    <a:lnTo>
                      <a:pt x="357" y="717"/>
                    </a:lnTo>
                    <a:lnTo>
                      <a:pt x="346" y="731"/>
                    </a:lnTo>
                    <a:lnTo>
                      <a:pt x="330" y="738"/>
                    </a:lnTo>
                    <a:lnTo>
                      <a:pt x="304" y="737"/>
                    </a:lnTo>
                    <a:lnTo>
                      <a:pt x="296" y="741"/>
                    </a:lnTo>
                    <a:lnTo>
                      <a:pt x="292" y="748"/>
                    </a:lnTo>
                    <a:lnTo>
                      <a:pt x="289" y="758"/>
                    </a:lnTo>
                    <a:lnTo>
                      <a:pt x="289" y="767"/>
                    </a:lnTo>
                    <a:lnTo>
                      <a:pt x="288" y="775"/>
                    </a:lnTo>
                    <a:lnTo>
                      <a:pt x="287" y="785"/>
                    </a:lnTo>
                    <a:lnTo>
                      <a:pt x="282" y="790"/>
                    </a:lnTo>
                    <a:lnTo>
                      <a:pt x="274" y="795"/>
                    </a:lnTo>
                    <a:lnTo>
                      <a:pt x="266" y="789"/>
                    </a:lnTo>
                    <a:lnTo>
                      <a:pt x="259" y="786"/>
                    </a:lnTo>
                    <a:lnTo>
                      <a:pt x="251" y="781"/>
                    </a:lnTo>
                    <a:lnTo>
                      <a:pt x="244" y="778"/>
                    </a:lnTo>
                    <a:lnTo>
                      <a:pt x="236" y="774"/>
                    </a:lnTo>
                    <a:lnTo>
                      <a:pt x="229" y="772"/>
                    </a:lnTo>
                    <a:lnTo>
                      <a:pt x="219" y="771"/>
                    </a:lnTo>
                    <a:lnTo>
                      <a:pt x="211" y="773"/>
                    </a:lnTo>
                    <a:lnTo>
                      <a:pt x="189" y="807"/>
                    </a:lnTo>
                    <a:lnTo>
                      <a:pt x="183" y="797"/>
                    </a:lnTo>
                    <a:lnTo>
                      <a:pt x="176" y="792"/>
                    </a:lnTo>
                    <a:lnTo>
                      <a:pt x="168" y="786"/>
                    </a:lnTo>
                    <a:lnTo>
                      <a:pt x="160" y="783"/>
                    </a:lnTo>
                    <a:lnTo>
                      <a:pt x="150" y="782"/>
                    </a:lnTo>
                    <a:lnTo>
                      <a:pt x="141" y="783"/>
                    </a:lnTo>
                    <a:lnTo>
                      <a:pt x="132" y="787"/>
                    </a:lnTo>
                    <a:lnTo>
                      <a:pt x="124" y="795"/>
                    </a:lnTo>
                    <a:lnTo>
                      <a:pt x="113" y="789"/>
                    </a:lnTo>
                    <a:lnTo>
                      <a:pt x="106" y="785"/>
                    </a:lnTo>
                    <a:lnTo>
                      <a:pt x="99" y="778"/>
                    </a:lnTo>
                    <a:lnTo>
                      <a:pt x="92" y="772"/>
                    </a:lnTo>
                    <a:lnTo>
                      <a:pt x="84" y="765"/>
                    </a:lnTo>
                    <a:lnTo>
                      <a:pt x="77" y="759"/>
                    </a:lnTo>
                    <a:lnTo>
                      <a:pt x="69" y="752"/>
                    </a:lnTo>
                    <a:lnTo>
                      <a:pt x="60" y="747"/>
                    </a:lnTo>
                    <a:lnTo>
                      <a:pt x="60" y="725"/>
                    </a:lnTo>
                    <a:lnTo>
                      <a:pt x="50" y="720"/>
                    </a:lnTo>
                    <a:lnTo>
                      <a:pt x="42" y="719"/>
                    </a:lnTo>
                    <a:lnTo>
                      <a:pt x="32" y="719"/>
                    </a:lnTo>
                    <a:lnTo>
                      <a:pt x="22" y="720"/>
                    </a:lnTo>
                    <a:lnTo>
                      <a:pt x="13" y="719"/>
                    </a:lnTo>
                    <a:lnTo>
                      <a:pt x="6" y="718"/>
                    </a:lnTo>
                    <a:lnTo>
                      <a:pt x="1" y="712"/>
                    </a:lnTo>
                    <a:lnTo>
                      <a:pt x="0" y="703"/>
                    </a:lnTo>
                    <a:lnTo>
                      <a:pt x="7" y="695"/>
                    </a:lnTo>
                    <a:lnTo>
                      <a:pt x="15" y="687"/>
                    </a:lnTo>
                    <a:lnTo>
                      <a:pt x="22" y="676"/>
                    </a:lnTo>
                    <a:lnTo>
                      <a:pt x="29" y="667"/>
                    </a:lnTo>
                    <a:lnTo>
                      <a:pt x="34" y="656"/>
                    </a:lnTo>
                    <a:lnTo>
                      <a:pt x="41" y="646"/>
                    </a:lnTo>
                    <a:lnTo>
                      <a:pt x="47" y="635"/>
                    </a:lnTo>
                    <a:lnTo>
                      <a:pt x="54" y="626"/>
                    </a:lnTo>
                    <a:lnTo>
                      <a:pt x="44" y="618"/>
                    </a:lnTo>
                    <a:lnTo>
                      <a:pt x="40" y="608"/>
                    </a:lnTo>
                    <a:lnTo>
                      <a:pt x="36" y="603"/>
                    </a:lnTo>
                    <a:lnTo>
                      <a:pt x="36" y="597"/>
                    </a:lnTo>
                    <a:lnTo>
                      <a:pt x="35" y="590"/>
                    </a:lnTo>
                    <a:lnTo>
                      <a:pt x="36" y="584"/>
                    </a:lnTo>
                    <a:lnTo>
                      <a:pt x="102" y="527"/>
                    </a:lnTo>
                    <a:lnTo>
                      <a:pt x="97" y="514"/>
                    </a:lnTo>
                    <a:lnTo>
                      <a:pt x="98" y="504"/>
                    </a:lnTo>
                    <a:lnTo>
                      <a:pt x="102" y="491"/>
                    </a:lnTo>
                    <a:lnTo>
                      <a:pt x="109" y="480"/>
                    </a:lnTo>
                    <a:lnTo>
                      <a:pt x="113" y="469"/>
                    </a:lnTo>
                    <a:lnTo>
                      <a:pt x="118" y="458"/>
                    </a:lnTo>
                    <a:lnTo>
                      <a:pt x="117" y="448"/>
                    </a:lnTo>
                    <a:lnTo>
                      <a:pt x="113" y="437"/>
                    </a:lnTo>
                    <a:lnTo>
                      <a:pt x="111" y="427"/>
                    </a:lnTo>
                    <a:lnTo>
                      <a:pt x="113" y="417"/>
                    </a:lnTo>
                    <a:lnTo>
                      <a:pt x="117" y="408"/>
                    </a:lnTo>
                    <a:lnTo>
                      <a:pt x="121" y="401"/>
                    </a:lnTo>
                    <a:lnTo>
                      <a:pt x="124" y="393"/>
                    </a:lnTo>
                    <a:lnTo>
                      <a:pt x="126" y="385"/>
                    </a:lnTo>
                    <a:lnTo>
                      <a:pt x="126" y="376"/>
                    </a:lnTo>
                    <a:lnTo>
                      <a:pt x="124" y="369"/>
                    </a:lnTo>
                    <a:lnTo>
                      <a:pt x="124" y="359"/>
                    </a:lnTo>
                    <a:lnTo>
                      <a:pt x="127" y="351"/>
                    </a:lnTo>
                    <a:lnTo>
                      <a:pt x="131" y="344"/>
                    </a:lnTo>
                    <a:lnTo>
                      <a:pt x="135" y="338"/>
                    </a:lnTo>
                    <a:lnTo>
                      <a:pt x="124" y="326"/>
                    </a:lnTo>
                    <a:lnTo>
                      <a:pt x="120" y="316"/>
                    </a:lnTo>
                    <a:lnTo>
                      <a:pt x="121" y="304"/>
                    </a:lnTo>
                    <a:lnTo>
                      <a:pt x="127" y="292"/>
                    </a:lnTo>
                    <a:lnTo>
                      <a:pt x="132" y="280"/>
                    </a:lnTo>
                    <a:lnTo>
                      <a:pt x="138" y="268"/>
                    </a:lnTo>
                    <a:lnTo>
                      <a:pt x="139" y="256"/>
                    </a:lnTo>
                    <a:lnTo>
                      <a:pt x="135" y="245"/>
                    </a:lnTo>
                    <a:lnTo>
                      <a:pt x="141" y="228"/>
                    </a:lnTo>
                    <a:lnTo>
                      <a:pt x="150" y="214"/>
                    </a:lnTo>
                    <a:lnTo>
                      <a:pt x="161" y="200"/>
                    </a:lnTo>
                    <a:lnTo>
                      <a:pt x="173" y="186"/>
                    </a:lnTo>
                    <a:lnTo>
                      <a:pt x="181" y="170"/>
                    </a:lnTo>
                    <a:lnTo>
                      <a:pt x="188" y="155"/>
                    </a:lnTo>
                    <a:lnTo>
                      <a:pt x="190" y="136"/>
                    </a:lnTo>
                    <a:lnTo>
                      <a:pt x="189" y="118"/>
                    </a:lnTo>
                    <a:lnTo>
                      <a:pt x="192" y="97"/>
                    </a:lnTo>
                    <a:lnTo>
                      <a:pt x="203" y="80"/>
                    </a:lnTo>
                    <a:lnTo>
                      <a:pt x="216" y="64"/>
                    </a:lnTo>
                    <a:lnTo>
                      <a:pt x="232" y="50"/>
                    </a:lnTo>
                    <a:lnTo>
                      <a:pt x="248" y="36"/>
                    </a:lnTo>
                    <a:lnTo>
                      <a:pt x="266" y="23"/>
                    </a:lnTo>
                    <a:lnTo>
                      <a:pt x="282" y="11"/>
                    </a:lnTo>
                    <a:lnTo>
                      <a:pt x="299" y="0"/>
                    </a:lnTo>
                    <a:lnTo>
                      <a:pt x="314" y="3"/>
                    </a:lnTo>
                    <a:lnTo>
                      <a:pt x="329" y="4"/>
                    </a:lnTo>
                    <a:lnTo>
                      <a:pt x="343" y="4"/>
                    </a:lnTo>
                    <a:lnTo>
                      <a:pt x="358" y="6"/>
                    </a:lnTo>
                    <a:lnTo>
                      <a:pt x="371" y="7"/>
                    </a:lnTo>
                    <a:lnTo>
                      <a:pt x="382" y="11"/>
                    </a:lnTo>
                    <a:lnTo>
                      <a:pt x="393" y="21"/>
                    </a:lnTo>
                    <a:lnTo>
                      <a:pt x="403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2" name="Freeform 1187"/>
              <p:cNvSpPr>
                <a:spLocks/>
              </p:cNvSpPr>
              <p:nvPr/>
            </p:nvSpPr>
            <p:spPr bwMode="auto">
              <a:xfrm>
                <a:off x="3632201" y="5222876"/>
                <a:ext cx="477838" cy="690563"/>
              </a:xfrm>
              <a:custGeom>
                <a:avLst/>
                <a:gdLst/>
                <a:ahLst/>
                <a:cxnLst>
                  <a:cxn ang="0">
                    <a:pos x="34" y="9"/>
                  </a:cxn>
                  <a:cxn ang="0">
                    <a:pos x="34" y="28"/>
                  </a:cxn>
                  <a:cxn ang="0">
                    <a:pos x="34" y="47"/>
                  </a:cxn>
                  <a:cxn ang="0">
                    <a:pos x="40" y="64"/>
                  </a:cxn>
                  <a:cxn ang="0">
                    <a:pos x="51" y="72"/>
                  </a:cxn>
                  <a:cxn ang="0">
                    <a:pos x="62" y="71"/>
                  </a:cxn>
                  <a:cxn ang="0">
                    <a:pos x="61" y="56"/>
                  </a:cxn>
                  <a:cxn ang="0">
                    <a:pos x="50" y="40"/>
                  </a:cxn>
                  <a:cxn ang="0">
                    <a:pos x="49" y="28"/>
                  </a:cxn>
                  <a:cxn ang="0">
                    <a:pos x="73" y="42"/>
                  </a:cxn>
                  <a:cxn ang="0">
                    <a:pos x="124" y="69"/>
                  </a:cxn>
                  <a:cxn ang="0">
                    <a:pos x="180" y="86"/>
                  </a:cxn>
                  <a:cxn ang="0">
                    <a:pos x="236" y="103"/>
                  </a:cxn>
                  <a:cxn ang="0">
                    <a:pos x="283" y="127"/>
                  </a:cxn>
                  <a:cxn ang="0">
                    <a:pos x="322" y="157"/>
                  </a:cxn>
                  <a:cxn ang="0">
                    <a:pos x="361" y="186"/>
                  </a:cxn>
                  <a:cxn ang="0">
                    <a:pos x="403" y="209"/>
                  </a:cxn>
                  <a:cxn ang="0">
                    <a:pos x="440" y="220"/>
                  </a:cxn>
                  <a:cxn ang="0">
                    <a:pos x="463" y="237"/>
                  </a:cxn>
                  <a:cxn ang="0">
                    <a:pos x="485" y="253"/>
                  </a:cxn>
                  <a:cxn ang="0">
                    <a:pos x="511" y="265"/>
                  </a:cxn>
                  <a:cxn ang="0">
                    <a:pos x="525" y="275"/>
                  </a:cxn>
                  <a:cxn ang="0">
                    <a:pos x="525" y="290"/>
                  </a:cxn>
                  <a:cxn ang="0">
                    <a:pos x="525" y="304"/>
                  </a:cxn>
                  <a:cxn ang="0">
                    <a:pos x="530" y="318"/>
                  </a:cxn>
                  <a:cxn ang="0">
                    <a:pos x="546" y="323"/>
                  </a:cxn>
                  <a:cxn ang="0">
                    <a:pos x="558" y="330"/>
                  </a:cxn>
                  <a:cxn ang="0">
                    <a:pos x="569" y="391"/>
                  </a:cxn>
                  <a:cxn ang="0">
                    <a:pos x="581" y="494"/>
                  </a:cxn>
                  <a:cxn ang="0">
                    <a:pos x="590" y="599"/>
                  </a:cxn>
                  <a:cxn ang="0">
                    <a:pos x="598" y="705"/>
                  </a:cxn>
                  <a:cxn ang="0">
                    <a:pos x="596" y="773"/>
                  </a:cxn>
                  <a:cxn ang="0">
                    <a:pos x="597" y="805"/>
                  </a:cxn>
                  <a:cxn ang="0">
                    <a:pos x="602" y="835"/>
                  </a:cxn>
                  <a:cxn ang="0">
                    <a:pos x="592" y="861"/>
                  </a:cxn>
                  <a:cxn ang="0">
                    <a:pos x="568" y="850"/>
                  </a:cxn>
                  <a:cxn ang="0">
                    <a:pos x="536" y="822"/>
                  </a:cxn>
                  <a:cxn ang="0">
                    <a:pos x="498" y="801"/>
                  </a:cxn>
                  <a:cxn ang="0">
                    <a:pos x="457" y="780"/>
                  </a:cxn>
                  <a:cxn ang="0">
                    <a:pos x="388" y="738"/>
                  </a:cxn>
                  <a:cxn ang="0">
                    <a:pos x="295" y="668"/>
                  </a:cxn>
                  <a:cxn ang="0">
                    <a:pos x="202" y="595"/>
                  </a:cxn>
                  <a:cxn ang="0">
                    <a:pos x="106" y="529"/>
                  </a:cxn>
                  <a:cxn ang="0">
                    <a:pos x="52" y="493"/>
                  </a:cxn>
                  <a:cxn ang="0">
                    <a:pos x="42" y="476"/>
                  </a:cxn>
                  <a:cxn ang="0">
                    <a:pos x="30" y="461"/>
                  </a:cxn>
                  <a:cxn ang="0">
                    <a:pos x="15" y="447"/>
                  </a:cxn>
                  <a:cxn ang="0">
                    <a:pos x="13" y="427"/>
                  </a:cxn>
                  <a:cxn ang="0">
                    <a:pos x="4" y="319"/>
                  </a:cxn>
                  <a:cxn ang="0">
                    <a:pos x="0" y="210"/>
                  </a:cxn>
                  <a:cxn ang="0">
                    <a:pos x="4" y="101"/>
                  </a:cxn>
                  <a:cxn ang="0">
                    <a:pos x="23" y="0"/>
                  </a:cxn>
                </a:cxnLst>
                <a:rect l="0" t="0" r="r" b="b"/>
                <a:pathLst>
                  <a:path w="603" h="870">
                    <a:moveTo>
                      <a:pt x="35" y="0"/>
                    </a:moveTo>
                    <a:lnTo>
                      <a:pt x="34" y="9"/>
                    </a:lnTo>
                    <a:lnTo>
                      <a:pt x="34" y="19"/>
                    </a:lnTo>
                    <a:lnTo>
                      <a:pt x="34" y="28"/>
                    </a:lnTo>
                    <a:lnTo>
                      <a:pt x="34" y="38"/>
                    </a:lnTo>
                    <a:lnTo>
                      <a:pt x="34" y="47"/>
                    </a:lnTo>
                    <a:lnTo>
                      <a:pt x="36" y="56"/>
                    </a:lnTo>
                    <a:lnTo>
                      <a:pt x="40" y="64"/>
                    </a:lnTo>
                    <a:lnTo>
                      <a:pt x="47" y="73"/>
                    </a:lnTo>
                    <a:lnTo>
                      <a:pt x="51" y="72"/>
                    </a:lnTo>
                    <a:lnTo>
                      <a:pt x="57" y="72"/>
                    </a:lnTo>
                    <a:lnTo>
                      <a:pt x="62" y="71"/>
                    </a:lnTo>
                    <a:lnTo>
                      <a:pt x="66" y="68"/>
                    </a:lnTo>
                    <a:lnTo>
                      <a:pt x="61" y="56"/>
                    </a:lnTo>
                    <a:lnTo>
                      <a:pt x="54" y="45"/>
                    </a:lnTo>
                    <a:lnTo>
                      <a:pt x="50" y="40"/>
                    </a:lnTo>
                    <a:lnTo>
                      <a:pt x="49" y="34"/>
                    </a:lnTo>
                    <a:lnTo>
                      <a:pt x="49" y="28"/>
                    </a:lnTo>
                    <a:lnTo>
                      <a:pt x="52" y="22"/>
                    </a:lnTo>
                    <a:lnTo>
                      <a:pt x="73" y="42"/>
                    </a:lnTo>
                    <a:lnTo>
                      <a:pt x="98" y="57"/>
                    </a:lnTo>
                    <a:lnTo>
                      <a:pt x="124" y="69"/>
                    </a:lnTo>
                    <a:lnTo>
                      <a:pt x="152" y="79"/>
                    </a:lnTo>
                    <a:lnTo>
                      <a:pt x="180" y="86"/>
                    </a:lnTo>
                    <a:lnTo>
                      <a:pt x="208" y="94"/>
                    </a:lnTo>
                    <a:lnTo>
                      <a:pt x="236" y="103"/>
                    </a:lnTo>
                    <a:lnTo>
                      <a:pt x="263" y="115"/>
                    </a:lnTo>
                    <a:lnTo>
                      <a:pt x="283" y="127"/>
                    </a:lnTo>
                    <a:lnTo>
                      <a:pt x="303" y="141"/>
                    </a:lnTo>
                    <a:lnTo>
                      <a:pt x="322" y="157"/>
                    </a:lnTo>
                    <a:lnTo>
                      <a:pt x="342" y="174"/>
                    </a:lnTo>
                    <a:lnTo>
                      <a:pt x="361" y="186"/>
                    </a:lnTo>
                    <a:lnTo>
                      <a:pt x="382" y="199"/>
                    </a:lnTo>
                    <a:lnTo>
                      <a:pt x="403" y="209"/>
                    </a:lnTo>
                    <a:lnTo>
                      <a:pt x="428" y="214"/>
                    </a:lnTo>
                    <a:lnTo>
                      <a:pt x="440" y="220"/>
                    </a:lnTo>
                    <a:lnTo>
                      <a:pt x="451" y="228"/>
                    </a:lnTo>
                    <a:lnTo>
                      <a:pt x="463" y="237"/>
                    </a:lnTo>
                    <a:lnTo>
                      <a:pt x="474" y="246"/>
                    </a:lnTo>
                    <a:lnTo>
                      <a:pt x="485" y="253"/>
                    </a:lnTo>
                    <a:lnTo>
                      <a:pt x="498" y="260"/>
                    </a:lnTo>
                    <a:lnTo>
                      <a:pt x="511" y="265"/>
                    </a:lnTo>
                    <a:lnTo>
                      <a:pt x="526" y="268"/>
                    </a:lnTo>
                    <a:lnTo>
                      <a:pt x="525" y="275"/>
                    </a:lnTo>
                    <a:lnTo>
                      <a:pt x="525" y="282"/>
                    </a:lnTo>
                    <a:lnTo>
                      <a:pt x="525" y="290"/>
                    </a:lnTo>
                    <a:lnTo>
                      <a:pt x="525" y="298"/>
                    </a:lnTo>
                    <a:lnTo>
                      <a:pt x="525" y="304"/>
                    </a:lnTo>
                    <a:lnTo>
                      <a:pt x="527" y="311"/>
                    </a:lnTo>
                    <a:lnTo>
                      <a:pt x="530" y="318"/>
                    </a:lnTo>
                    <a:lnTo>
                      <a:pt x="537" y="325"/>
                    </a:lnTo>
                    <a:lnTo>
                      <a:pt x="546" y="323"/>
                    </a:lnTo>
                    <a:lnTo>
                      <a:pt x="554" y="325"/>
                    </a:lnTo>
                    <a:lnTo>
                      <a:pt x="558" y="330"/>
                    </a:lnTo>
                    <a:lnTo>
                      <a:pt x="563" y="339"/>
                    </a:lnTo>
                    <a:lnTo>
                      <a:pt x="569" y="391"/>
                    </a:lnTo>
                    <a:lnTo>
                      <a:pt x="576" y="442"/>
                    </a:lnTo>
                    <a:lnTo>
                      <a:pt x="581" y="494"/>
                    </a:lnTo>
                    <a:lnTo>
                      <a:pt x="586" y="547"/>
                    </a:lnTo>
                    <a:lnTo>
                      <a:pt x="590" y="599"/>
                    </a:lnTo>
                    <a:lnTo>
                      <a:pt x="595" y="653"/>
                    </a:lnTo>
                    <a:lnTo>
                      <a:pt x="598" y="705"/>
                    </a:lnTo>
                    <a:lnTo>
                      <a:pt x="603" y="759"/>
                    </a:lnTo>
                    <a:lnTo>
                      <a:pt x="596" y="773"/>
                    </a:lnTo>
                    <a:lnTo>
                      <a:pt x="596" y="789"/>
                    </a:lnTo>
                    <a:lnTo>
                      <a:pt x="597" y="805"/>
                    </a:lnTo>
                    <a:lnTo>
                      <a:pt x="600" y="821"/>
                    </a:lnTo>
                    <a:lnTo>
                      <a:pt x="602" y="835"/>
                    </a:lnTo>
                    <a:lnTo>
                      <a:pt x="600" y="849"/>
                    </a:lnTo>
                    <a:lnTo>
                      <a:pt x="592" y="861"/>
                    </a:lnTo>
                    <a:lnTo>
                      <a:pt x="579" y="870"/>
                    </a:lnTo>
                    <a:lnTo>
                      <a:pt x="568" y="850"/>
                    </a:lnTo>
                    <a:lnTo>
                      <a:pt x="554" y="835"/>
                    </a:lnTo>
                    <a:lnTo>
                      <a:pt x="536" y="822"/>
                    </a:lnTo>
                    <a:lnTo>
                      <a:pt x="519" y="812"/>
                    </a:lnTo>
                    <a:lnTo>
                      <a:pt x="498" y="801"/>
                    </a:lnTo>
                    <a:lnTo>
                      <a:pt x="477" y="791"/>
                    </a:lnTo>
                    <a:lnTo>
                      <a:pt x="457" y="780"/>
                    </a:lnTo>
                    <a:lnTo>
                      <a:pt x="438" y="771"/>
                    </a:lnTo>
                    <a:lnTo>
                      <a:pt x="388" y="738"/>
                    </a:lnTo>
                    <a:lnTo>
                      <a:pt x="342" y="704"/>
                    </a:lnTo>
                    <a:lnTo>
                      <a:pt x="295" y="668"/>
                    </a:lnTo>
                    <a:lnTo>
                      <a:pt x="249" y="632"/>
                    </a:lnTo>
                    <a:lnTo>
                      <a:pt x="202" y="595"/>
                    </a:lnTo>
                    <a:lnTo>
                      <a:pt x="155" y="561"/>
                    </a:lnTo>
                    <a:lnTo>
                      <a:pt x="106" y="529"/>
                    </a:lnTo>
                    <a:lnTo>
                      <a:pt x="57" y="503"/>
                    </a:lnTo>
                    <a:lnTo>
                      <a:pt x="52" y="493"/>
                    </a:lnTo>
                    <a:lnTo>
                      <a:pt x="48" y="485"/>
                    </a:lnTo>
                    <a:lnTo>
                      <a:pt x="42" y="476"/>
                    </a:lnTo>
                    <a:lnTo>
                      <a:pt x="37" y="469"/>
                    </a:lnTo>
                    <a:lnTo>
                      <a:pt x="30" y="461"/>
                    </a:lnTo>
                    <a:lnTo>
                      <a:pt x="23" y="454"/>
                    </a:lnTo>
                    <a:lnTo>
                      <a:pt x="15" y="447"/>
                    </a:lnTo>
                    <a:lnTo>
                      <a:pt x="7" y="443"/>
                    </a:lnTo>
                    <a:lnTo>
                      <a:pt x="13" y="427"/>
                    </a:lnTo>
                    <a:lnTo>
                      <a:pt x="7" y="373"/>
                    </a:lnTo>
                    <a:lnTo>
                      <a:pt x="4" y="319"/>
                    </a:lnTo>
                    <a:lnTo>
                      <a:pt x="0" y="265"/>
                    </a:lnTo>
                    <a:lnTo>
                      <a:pt x="0" y="210"/>
                    </a:lnTo>
                    <a:lnTo>
                      <a:pt x="0" y="154"/>
                    </a:lnTo>
                    <a:lnTo>
                      <a:pt x="4" y="101"/>
                    </a:lnTo>
                    <a:lnTo>
                      <a:pt x="11" y="49"/>
                    </a:lnTo>
                    <a:lnTo>
                      <a:pt x="23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3" name="Freeform 1188"/>
              <p:cNvSpPr>
                <a:spLocks/>
              </p:cNvSpPr>
              <p:nvPr/>
            </p:nvSpPr>
            <p:spPr bwMode="auto">
              <a:xfrm>
                <a:off x="5062538" y="5227638"/>
                <a:ext cx="9525" cy="92075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9" y="32"/>
                  </a:cxn>
                  <a:cxn ang="0">
                    <a:pos x="12" y="43"/>
                  </a:cxn>
                  <a:cxn ang="0">
                    <a:pos x="12" y="55"/>
                  </a:cxn>
                  <a:cxn ang="0">
                    <a:pos x="13" y="67"/>
                  </a:cxn>
                  <a:cxn ang="0">
                    <a:pos x="12" y="79"/>
                  </a:cxn>
                  <a:cxn ang="0">
                    <a:pos x="11" y="91"/>
                  </a:cxn>
                  <a:cxn ang="0">
                    <a:pos x="11" y="102"/>
                  </a:cxn>
                  <a:cxn ang="0">
                    <a:pos x="13" y="115"/>
                  </a:cxn>
                  <a:cxn ang="0">
                    <a:pos x="9" y="100"/>
                  </a:cxn>
                  <a:cxn ang="0">
                    <a:pos x="7" y="85"/>
                  </a:cxn>
                  <a:cxn ang="0">
                    <a:pos x="5" y="71"/>
                  </a:cxn>
                  <a:cxn ang="0">
                    <a:pos x="2" y="57"/>
                  </a:cxn>
                  <a:cxn ang="0">
                    <a:pos x="0" y="42"/>
                  </a:cxn>
                  <a:cxn ang="0">
                    <a:pos x="1" y="28"/>
                  </a:cxn>
                  <a:cxn ang="0">
                    <a:pos x="2" y="14"/>
                  </a:cxn>
                  <a:cxn ang="0">
                    <a:pos x="7" y="0"/>
                  </a:cxn>
                  <a:cxn ang="0">
                    <a:pos x="13" y="3"/>
                  </a:cxn>
                  <a:cxn ang="0">
                    <a:pos x="12" y="9"/>
                  </a:cxn>
                  <a:cxn ang="0">
                    <a:pos x="8" y="15"/>
                  </a:cxn>
                  <a:cxn ang="0">
                    <a:pos x="7" y="22"/>
                  </a:cxn>
                </a:cxnLst>
                <a:rect l="0" t="0" r="r" b="b"/>
                <a:pathLst>
                  <a:path w="13" h="115">
                    <a:moveTo>
                      <a:pt x="7" y="22"/>
                    </a:moveTo>
                    <a:lnTo>
                      <a:pt x="9" y="32"/>
                    </a:lnTo>
                    <a:lnTo>
                      <a:pt x="12" y="43"/>
                    </a:lnTo>
                    <a:lnTo>
                      <a:pt x="12" y="55"/>
                    </a:lnTo>
                    <a:lnTo>
                      <a:pt x="13" y="67"/>
                    </a:lnTo>
                    <a:lnTo>
                      <a:pt x="12" y="79"/>
                    </a:lnTo>
                    <a:lnTo>
                      <a:pt x="11" y="91"/>
                    </a:lnTo>
                    <a:lnTo>
                      <a:pt x="11" y="102"/>
                    </a:lnTo>
                    <a:lnTo>
                      <a:pt x="13" y="115"/>
                    </a:lnTo>
                    <a:lnTo>
                      <a:pt x="9" y="100"/>
                    </a:lnTo>
                    <a:lnTo>
                      <a:pt x="7" y="85"/>
                    </a:lnTo>
                    <a:lnTo>
                      <a:pt x="5" y="71"/>
                    </a:lnTo>
                    <a:lnTo>
                      <a:pt x="2" y="57"/>
                    </a:lnTo>
                    <a:lnTo>
                      <a:pt x="0" y="42"/>
                    </a:lnTo>
                    <a:lnTo>
                      <a:pt x="1" y="28"/>
                    </a:lnTo>
                    <a:lnTo>
                      <a:pt x="2" y="14"/>
                    </a:lnTo>
                    <a:lnTo>
                      <a:pt x="7" y="0"/>
                    </a:lnTo>
                    <a:lnTo>
                      <a:pt x="13" y="3"/>
                    </a:lnTo>
                    <a:lnTo>
                      <a:pt x="12" y="9"/>
                    </a:lnTo>
                    <a:lnTo>
                      <a:pt x="8" y="15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4" name="Freeform 1190"/>
              <p:cNvSpPr>
                <a:spLocks/>
              </p:cNvSpPr>
              <p:nvPr/>
            </p:nvSpPr>
            <p:spPr bwMode="auto">
              <a:xfrm>
                <a:off x="4859338" y="5245101"/>
                <a:ext cx="120650" cy="3968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44" y="6"/>
                  </a:cxn>
                  <a:cxn ang="0">
                    <a:pos x="137" y="12"/>
                  </a:cxn>
                  <a:cxn ang="0">
                    <a:pos x="128" y="15"/>
                  </a:cxn>
                  <a:cxn ang="0">
                    <a:pos x="120" y="20"/>
                  </a:cxn>
                  <a:cxn ang="0">
                    <a:pos x="109" y="22"/>
                  </a:cxn>
                  <a:cxn ang="0">
                    <a:pos x="100" y="26"/>
                  </a:cxn>
                  <a:cxn ang="0">
                    <a:pos x="91" y="29"/>
                  </a:cxn>
                  <a:cxn ang="0">
                    <a:pos x="81" y="34"/>
                  </a:cxn>
                  <a:cxn ang="0">
                    <a:pos x="67" y="23"/>
                  </a:cxn>
                  <a:cxn ang="0">
                    <a:pos x="56" y="23"/>
                  </a:cxn>
                  <a:cxn ang="0">
                    <a:pos x="45" y="28"/>
                  </a:cxn>
                  <a:cxn ang="0">
                    <a:pos x="36" y="37"/>
                  </a:cxn>
                  <a:cxn ang="0">
                    <a:pos x="25" y="44"/>
                  </a:cxn>
                  <a:cxn ang="0">
                    <a:pos x="17" y="49"/>
                  </a:cxn>
                  <a:cxn ang="0">
                    <a:pos x="8" y="47"/>
                  </a:cxn>
                  <a:cxn ang="0">
                    <a:pos x="0" y="34"/>
                  </a:cxn>
                  <a:cxn ang="0">
                    <a:pos x="17" y="26"/>
                  </a:cxn>
                  <a:cxn ang="0">
                    <a:pos x="35" y="20"/>
                  </a:cxn>
                  <a:cxn ang="0">
                    <a:pos x="53" y="14"/>
                  </a:cxn>
                  <a:cxn ang="0">
                    <a:pos x="73" y="10"/>
                  </a:cxn>
                  <a:cxn ang="0">
                    <a:pos x="91" y="6"/>
                  </a:cxn>
                  <a:cxn ang="0">
                    <a:pos x="111" y="3"/>
                  </a:cxn>
                  <a:cxn ang="0">
                    <a:pos x="130" y="0"/>
                  </a:cxn>
                  <a:cxn ang="0">
                    <a:pos x="151" y="0"/>
                  </a:cxn>
                </a:cxnLst>
                <a:rect l="0" t="0" r="r" b="b"/>
                <a:pathLst>
                  <a:path w="151" h="49">
                    <a:moveTo>
                      <a:pt x="151" y="0"/>
                    </a:moveTo>
                    <a:lnTo>
                      <a:pt x="144" y="6"/>
                    </a:lnTo>
                    <a:lnTo>
                      <a:pt x="137" y="12"/>
                    </a:lnTo>
                    <a:lnTo>
                      <a:pt x="128" y="15"/>
                    </a:lnTo>
                    <a:lnTo>
                      <a:pt x="120" y="20"/>
                    </a:lnTo>
                    <a:lnTo>
                      <a:pt x="109" y="22"/>
                    </a:lnTo>
                    <a:lnTo>
                      <a:pt x="100" y="26"/>
                    </a:lnTo>
                    <a:lnTo>
                      <a:pt x="91" y="29"/>
                    </a:lnTo>
                    <a:lnTo>
                      <a:pt x="81" y="34"/>
                    </a:lnTo>
                    <a:lnTo>
                      <a:pt x="67" y="23"/>
                    </a:lnTo>
                    <a:lnTo>
                      <a:pt x="56" y="23"/>
                    </a:lnTo>
                    <a:lnTo>
                      <a:pt x="45" y="28"/>
                    </a:lnTo>
                    <a:lnTo>
                      <a:pt x="36" y="37"/>
                    </a:lnTo>
                    <a:lnTo>
                      <a:pt x="25" y="44"/>
                    </a:lnTo>
                    <a:lnTo>
                      <a:pt x="17" y="49"/>
                    </a:lnTo>
                    <a:lnTo>
                      <a:pt x="8" y="47"/>
                    </a:lnTo>
                    <a:lnTo>
                      <a:pt x="0" y="34"/>
                    </a:lnTo>
                    <a:lnTo>
                      <a:pt x="17" y="26"/>
                    </a:lnTo>
                    <a:lnTo>
                      <a:pt x="35" y="20"/>
                    </a:lnTo>
                    <a:lnTo>
                      <a:pt x="53" y="14"/>
                    </a:lnTo>
                    <a:lnTo>
                      <a:pt x="73" y="10"/>
                    </a:lnTo>
                    <a:lnTo>
                      <a:pt x="91" y="6"/>
                    </a:lnTo>
                    <a:lnTo>
                      <a:pt x="111" y="3"/>
                    </a:lnTo>
                    <a:lnTo>
                      <a:pt x="130" y="0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5" name="Freeform 1191"/>
              <p:cNvSpPr>
                <a:spLocks/>
              </p:cNvSpPr>
              <p:nvPr/>
            </p:nvSpPr>
            <p:spPr bwMode="auto">
              <a:xfrm>
                <a:off x="5849938" y="5245101"/>
                <a:ext cx="187325" cy="446088"/>
              </a:xfrm>
              <a:custGeom>
                <a:avLst/>
                <a:gdLst/>
                <a:ahLst/>
                <a:cxnLst>
                  <a:cxn ang="0">
                    <a:pos x="218" y="65"/>
                  </a:cxn>
                  <a:cxn ang="0">
                    <a:pos x="230" y="102"/>
                  </a:cxn>
                  <a:cxn ang="0">
                    <a:pos x="237" y="142"/>
                  </a:cxn>
                  <a:cxn ang="0">
                    <a:pos x="238" y="182"/>
                  </a:cxn>
                  <a:cxn ang="0">
                    <a:pos x="236" y="223"/>
                  </a:cxn>
                  <a:cxn ang="0">
                    <a:pos x="229" y="262"/>
                  </a:cxn>
                  <a:cxn ang="0">
                    <a:pos x="222" y="303"/>
                  </a:cxn>
                  <a:cxn ang="0">
                    <a:pos x="213" y="342"/>
                  </a:cxn>
                  <a:cxn ang="0">
                    <a:pos x="206" y="381"/>
                  </a:cxn>
                  <a:cxn ang="0">
                    <a:pos x="196" y="402"/>
                  </a:cxn>
                  <a:cxn ang="0">
                    <a:pos x="189" y="424"/>
                  </a:cxn>
                  <a:cxn ang="0">
                    <a:pos x="181" y="447"/>
                  </a:cxn>
                  <a:cxn ang="0">
                    <a:pos x="174" y="470"/>
                  </a:cxn>
                  <a:cxn ang="0">
                    <a:pos x="164" y="491"/>
                  </a:cxn>
                  <a:cxn ang="0">
                    <a:pos x="153" y="512"/>
                  </a:cxn>
                  <a:cxn ang="0">
                    <a:pos x="138" y="530"/>
                  </a:cxn>
                  <a:cxn ang="0">
                    <a:pos x="119" y="548"/>
                  </a:cxn>
                  <a:cxn ang="0">
                    <a:pos x="110" y="547"/>
                  </a:cxn>
                  <a:cxn ang="0">
                    <a:pos x="103" y="548"/>
                  </a:cxn>
                  <a:cxn ang="0">
                    <a:pos x="97" y="550"/>
                  </a:cxn>
                  <a:cxn ang="0">
                    <a:pos x="91" y="556"/>
                  </a:cxn>
                  <a:cxn ang="0">
                    <a:pos x="91" y="562"/>
                  </a:cxn>
                  <a:cxn ang="0">
                    <a:pos x="83" y="553"/>
                  </a:cxn>
                  <a:cxn ang="0">
                    <a:pos x="76" y="544"/>
                  </a:cxn>
                  <a:cxn ang="0">
                    <a:pos x="69" y="535"/>
                  </a:cxn>
                  <a:cxn ang="0">
                    <a:pos x="63" y="526"/>
                  </a:cxn>
                  <a:cxn ang="0">
                    <a:pos x="55" y="515"/>
                  </a:cxn>
                  <a:cxn ang="0">
                    <a:pos x="48" y="508"/>
                  </a:cxn>
                  <a:cxn ang="0">
                    <a:pos x="40" y="501"/>
                  </a:cxn>
                  <a:cxn ang="0">
                    <a:pos x="32" y="497"/>
                  </a:cxn>
                  <a:cxn ang="0">
                    <a:pos x="23" y="483"/>
                  </a:cxn>
                  <a:cxn ang="0">
                    <a:pos x="18" y="470"/>
                  </a:cxn>
                  <a:cxn ang="0">
                    <a:pos x="13" y="456"/>
                  </a:cxn>
                  <a:cxn ang="0">
                    <a:pos x="9" y="443"/>
                  </a:cxn>
                  <a:cxn ang="0">
                    <a:pos x="6" y="429"/>
                  </a:cxn>
                  <a:cxn ang="0">
                    <a:pos x="2" y="415"/>
                  </a:cxn>
                  <a:cxn ang="0">
                    <a:pos x="0" y="401"/>
                  </a:cxn>
                  <a:cxn ang="0">
                    <a:pos x="0" y="387"/>
                  </a:cxn>
                  <a:cxn ang="0">
                    <a:pos x="2" y="332"/>
                  </a:cxn>
                  <a:cxn ang="0">
                    <a:pos x="7" y="277"/>
                  </a:cxn>
                  <a:cxn ang="0">
                    <a:pos x="12" y="221"/>
                  </a:cxn>
                  <a:cxn ang="0">
                    <a:pos x="21" y="170"/>
                  </a:cxn>
                  <a:cxn ang="0">
                    <a:pos x="35" y="119"/>
                  </a:cxn>
                  <a:cxn ang="0">
                    <a:pos x="57" y="73"/>
                  </a:cxn>
                  <a:cxn ang="0">
                    <a:pos x="88" y="33"/>
                  </a:cxn>
                  <a:cxn ang="0">
                    <a:pos x="131" y="0"/>
                  </a:cxn>
                  <a:cxn ang="0">
                    <a:pos x="142" y="1"/>
                  </a:cxn>
                  <a:cxn ang="0">
                    <a:pos x="155" y="6"/>
                  </a:cxn>
                  <a:cxn ang="0">
                    <a:pos x="167" y="12"/>
                  </a:cxn>
                  <a:cxn ang="0">
                    <a:pos x="178" y="22"/>
                  </a:cxn>
                  <a:cxn ang="0">
                    <a:pos x="189" y="31"/>
                  </a:cxn>
                  <a:cxn ang="0">
                    <a:pos x="199" y="43"/>
                  </a:cxn>
                  <a:cxn ang="0">
                    <a:pos x="209" y="54"/>
                  </a:cxn>
                  <a:cxn ang="0">
                    <a:pos x="218" y="65"/>
                  </a:cxn>
                </a:cxnLst>
                <a:rect l="0" t="0" r="r" b="b"/>
                <a:pathLst>
                  <a:path w="238" h="562">
                    <a:moveTo>
                      <a:pt x="218" y="65"/>
                    </a:moveTo>
                    <a:lnTo>
                      <a:pt x="230" y="102"/>
                    </a:lnTo>
                    <a:lnTo>
                      <a:pt x="237" y="142"/>
                    </a:lnTo>
                    <a:lnTo>
                      <a:pt x="238" y="182"/>
                    </a:lnTo>
                    <a:lnTo>
                      <a:pt x="236" y="223"/>
                    </a:lnTo>
                    <a:lnTo>
                      <a:pt x="229" y="262"/>
                    </a:lnTo>
                    <a:lnTo>
                      <a:pt x="222" y="303"/>
                    </a:lnTo>
                    <a:lnTo>
                      <a:pt x="213" y="342"/>
                    </a:lnTo>
                    <a:lnTo>
                      <a:pt x="206" y="381"/>
                    </a:lnTo>
                    <a:lnTo>
                      <a:pt x="196" y="402"/>
                    </a:lnTo>
                    <a:lnTo>
                      <a:pt x="189" y="424"/>
                    </a:lnTo>
                    <a:lnTo>
                      <a:pt x="181" y="447"/>
                    </a:lnTo>
                    <a:lnTo>
                      <a:pt x="174" y="470"/>
                    </a:lnTo>
                    <a:lnTo>
                      <a:pt x="164" y="491"/>
                    </a:lnTo>
                    <a:lnTo>
                      <a:pt x="153" y="512"/>
                    </a:lnTo>
                    <a:lnTo>
                      <a:pt x="138" y="530"/>
                    </a:lnTo>
                    <a:lnTo>
                      <a:pt x="119" y="548"/>
                    </a:lnTo>
                    <a:lnTo>
                      <a:pt x="110" y="547"/>
                    </a:lnTo>
                    <a:lnTo>
                      <a:pt x="103" y="548"/>
                    </a:lnTo>
                    <a:lnTo>
                      <a:pt x="97" y="550"/>
                    </a:lnTo>
                    <a:lnTo>
                      <a:pt x="91" y="556"/>
                    </a:lnTo>
                    <a:lnTo>
                      <a:pt x="91" y="562"/>
                    </a:lnTo>
                    <a:lnTo>
                      <a:pt x="83" y="553"/>
                    </a:lnTo>
                    <a:lnTo>
                      <a:pt x="76" y="544"/>
                    </a:lnTo>
                    <a:lnTo>
                      <a:pt x="69" y="535"/>
                    </a:lnTo>
                    <a:lnTo>
                      <a:pt x="63" y="526"/>
                    </a:lnTo>
                    <a:lnTo>
                      <a:pt x="55" y="515"/>
                    </a:lnTo>
                    <a:lnTo>
                      <a:pt x="48" y="508"/>
                    </a:lnTo>
                    <a:lnTo>
                      <a:pt x="40" y="501"/>
                    </a:lnTo>
                    <a:lnTo>
                      <a:pt x="32" y="497"/>
                    </a:lnTo>
                    <a:lnTo>
                      <a:pt x="23" y="483"/>
                    </a:lnTo>
                    <a:lnTo>
                      <a:pt x="18" y="470"/>
                    </a:lnTo>
                    <a:lnTo>
                      <a:pt x="13" y="456"/>
                    </a:lnTo>
                    <a:lnTo>
                      <a:pt x="9" y="443"/>
                    </a:lnTo>
                    <a:lnTo>
                      <a:pt x="6" y="429"/>
                    </a:lnTo>
                    <a:lnTo>
                      <a:pt x="2" y="415"/>
                    </a:lnTo>
                    <a:lnTo>
                      <a:pt x="0" y="401"/>
                    </a:lnTo>
                    <a:lnTo>
                      <a:pt x="0" y="387"/>
                    </a:lnTo>
                    <a:lnTo>
                      <a:pt x="2" y="332"/>
                    </a:lnTo>
                    <a:lnTo>
                      <a:pt x="7" y="277"/>
                    </a:lnTo>
                    <a:lnTo>
                      <a:pt x="12" y="221"/>
                    </a:lnTo>
                    <a:lnTo>
                      <a:pt x="21" y="170"/>
                    </a:lnTo>
                    <a:lnTo>
                      <a:pt x="35" y="119"/>
                    </a:lnTo>
                    <a:lnTo>
                      <a:pt x="57" y="73"/>
                    </a:lnTo>
                    <a:lnTo>
                      <a:pt x="88" y="33"/>
                    </a:lnTo>
                    <a:lnTo>
                      <a:pt x="131" y="0"/>
                    </a:lnTo>
                    <a:lnTo>
                      <a:pt x="142" y="1"/>
                    </a:lnTo>
                    <a:lnTo>
                      <a:pt x="155" y="6"/>
                    </a:lnTo>
                    <a:lnTo>
                      <a:pt x="167" y="12"/>
                    </a:lnTo>
                    <a:lnTo>
                      <a:pt x="178" y="22"/>
                    </a:lnTo>
                    <a:lnTo>
                      <a:pt x="189" y="31"/>
                    </a:lnTo>
                    <a:lnTo>
                      <a:pt x="199" y="43"/>
                    </a:lnTo>
                    <a:lnTo>
                      <a:pt x="209" y="54"/>
                    </a:lnTo>
                    <a:lnTo>
                      <a:pt x="218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6" name="Freeform 1192"/>
              <p:cNvSpPr>
                <a:spLocks/>
              </p:cNvSpPr>
              <p:nvPr/>
            </p:nvSpPr>
            <p:spPr bwMode="auto">
              <a:xfrm>
                <a:off x="4924426" y="5249863"/>
                <a:ext cx="95250" cy="209550"/>
              </a:xfrm>
              <a:custGeom>
                <a:avLst/>
                <a:gdLst/>
                <a:ahLst/>
                <a:cxnLst>
                  <a:cxn ang="0">
                    <a:pos x="105" y="164"/>
                  </a:cxn>
                  <a:cxn ang="0">
                    <a:pos x="101" y="145"/>
                  </a:cxn>
                  <a:cxn ang="0">
                    <a:pos x="99" y="128"/>
                  </a:cxn>
                  <a:cxn ang="0">
                    <a:pos x="98" y="109"/>
                  </a:cxn>
                  <a:cxn ang="0">
                    <a:pos x="97" y="91"/>
                  </a:cxn>
                  <a:cxn ang="0">
                    <a:pos x="94" y="71"/>
                  </a:cxn>
                  <a:cxn ang="0">
                    <a:pos x="89" y="53"/>
                  </a:cxn>
                  <a:cxn ang="0">
                    <a:pos x="81" y="36"/>
                  </a:cxn>
                  <a:cxn ang="0">
                    <a:pos x="70" y="22"/>
                  </a:cxn>
                  <a:cxn ang="0">
                    <a:pos x="61" y="22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40" y="42"/>
                  </a:cxn>
                  <a:cxn ang="0">
                    <a:pos x="38" y="69"/>
                  </a:cxn>
                  <a:cxn ang="0">
                    <a:pos x="38" y="95"/>
                  </a:cxn>
                  <a:cxn ang="0">
                    <a:pos x="38" y="122"/>
                  </a:cxn>
                  <a:cxn ang="0">
                    <a:pos x="39" y="150"/>
                  </a:cxn>
                  <a:cxn ang="0">
                    <a:pos x="38" y="177"/>
                  </a:cxn>
                  <a:cxn ang="0">
                    <a:pos x="38" y="205"/>
                  </a:cxn>
                  <a:cxn ang="0">
                    <a:pos x="35" y="233"/>
                  </a:cxn>
                  <a:cxn ang="0">
                    <a:pos x="34" y="262"/>
                  </a:cxn>
                  <a:cxn ang="0">
                    <a:pos x="32" y="233"/>
                  </a:cxn>
                  <a:cxn ang="0">
                    <a:pos x="31" y="205"/>
                  </a:cxn>
                  <a:cxn ang="0">
                    <a:pos x="27" y="177"/>
                  </a:cxn>
                  <a:cxn ang="0">
                    <a:pos x="24" y="150"/>
                  </a:cxn>
                  <a:cxn ang="0">
                    <a:pos x="18" y="122"/>
                  </a:cxn>
                  <a:cxn ang="0">
                    <a:pos x="13" y="94"/>
                  </a:cxn>
                  <a:cxn ang="0">
                    <a:pos x="6" y="67"/>
                  </a:cxn>
                  <a:cxn ang="0">
                    <a:pos x="0" y="42"/>
                  </a:cxn>
                  <a:cxn ang="0">
                    <a:pos x="14" y="35"/>
                  </a:cxn>
                  <a:cxn ang="0">
                    <a:pos x="30" y="29"/>
                  </a:cxn>
                  <a:cxn ang="0">
                    <a:pos x="44" y="23"/>
                  </a:cxn>
                  <a:cxn ang="0">
                    <a:pos x="59" y="17"/>
                  </a:cxn>
                  <a:cxn ang="0">
                    <a:pos x="73" y="10"/>
                  </a:cxn>
                  <a:cxn ang="0">
                    <a:pos x="88" y="6"/>
                  </a:cxn>
                  <a:cxn ang="0">
                    <a:pos x="104" y="2"/>
                  </a:cxn>
                  <a:cxn ang="0">
                    <a:pos x="122" y="0"/>
                  </a:cxn>
                  <a:cxn ang="0">
                    <a:pos x="105" y="164"/>
                  </a:cxn>
                </a:cxnLst>
                <a:rect l="0" t="0" r="r" b="b"/>
                <a:pathLst>
                  <a:path w="122" h="262">
                    <a:moveTo>
                      <a:pt x="105" y="164"/>
                    </a:moveTo>
                    <a:lnTo>
                      <a:pt x="101" y="145"/>
                    </a:lnTo>
                    <a:lnTo>
                      <a:pt x="99" y="128"/>
                    </a:lnTo>
                    <a:lnTo>
                      <a:pt x="98" y="109"/>
                    </a:lnTo>
                    <a:lnTo>
                      <a:pt x="97" y="91"/>
                    </a:lnTo>
                    <a:lnTo>
                      <a:pt x="94" y="71"/>
                    </a:lnTo>
                    <a:lnTo>
                      <a:pt x="89" y="53"/>
                    </a:lnTo>
                    <a:lnTo>
                      <a:pt x="81" y="36"/>
                    </a:lnTo>
                    <a:lnTo>
                      <a:pt x="70" y="22"/>
                    </a:lnTo>
                    <a:lnTo>
                      <a:pt x="61" y="22"/>
                    </a:lnTo>
                    <a:lnTo>
                      <a:pt x="52" y="27"/>
                    </a:lnTo>
                    <a:lnTo>
                      <a:pt x="44" y="32"/>
                    </a:lnTo>
                    <a:lnTo>
                      <a:pt x="40" y="42"/>
                    </a:lnTo>
                    <a:lnTo>
                      <a:pt x="38" y="69"/>
                    </a:lnTo>
                    <a:lnTo>
                      <a:pt x="38" y="95"/>
                    </a:lnTo>
                    <a:lnTo>
                      <a:pt x="38" y="122"/>
                    </a:lnTo>
                    <a:lnTo>
                      <a:pt x="39" y="150"/>
                    </a:lnTo>
                    <a:lnTo>
                      <a:pt x="38" y="177"/>
                    </a:lnTo>
                    <a:lnTo>
                      <a:pt x="38" y="205"/>
                    </a:lnTo>
                    <a:lnTo>
                      <a:pt x="35" y="233"/>
                    </a:lnTo>
                    <a:lnTo>
                      <a:pt x="34" y="262"/>
                    </a:lnTo>
                    <a:lnTo>
                      <a:pt x="32" y="233"/>
                    </a:lnTo>
                    <a:lnTo>
                      <a:pt x="31" y="205"/>
                    </a:lnTo>
                    <a:lnTo>
                      <a:pt x="27" y="177"/>
                    </a:lnTo>
                    <a:lnTo>
                      <a:pt x="24" y="150"/>
                    </a:lnTo>
                    <a:lnTo>
                      <a:pt x="18" y="122"/>
                    </a:lnTo>
                    <a:lnTo>
                      <a:pt x="13" y="94"/>
                    </a:lnTo>
                    <a:lnTo>
                      <a:pt x="6" y="67"/>
                    </a:lnTo>
                    <a:lnTo>
                      <a:pt x="0" y="42"/>
                    </a:lnTo>
                    <a:lnTo>
                      <a:pt x="14" y="35"/>
                    </a:lnTo>
                    <a:lnTo>
                      <a:pt x="30" y="29"/>
                    </a:lnTo>
                    <a:lnTo>
                      <a:pt x="44" y="23"/>
                    </a:lnTo>
                    <a:lnTo>
                      <a:pt x="59" y="17"/>
                    </a:lnTo>
                    <a:lnTo>
                      <a:pt x="73" y="10"/>
                    </a:lnTo>
                    <a:lnTo>
                      <a:pt x="88" y="6"/>
                    </a:lnTo>
                    <a:lnTo>
                      <a:pt x="104" y="2"/>
                    </a:lnTo>
                    <a:lnTo>
                      <a:pt x="122" y="0"/>
                    </a:lnTo>
                    <a:lnTo>
                      <a:pt x="105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7" name="Freeform 1194"/>
              <p:cNvSpPr>
                <a:spLocks/>
              </p:cNvSpPr>
              <p:nvPr/>
            </p:nvSpPr>
            <p:spPr bwMode="auto">
              <a:xfrm>
                <a:off x="4819651" y="5272088"/>
                <a:ext cx="23813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3" y="3"/>
                  </a:cxn>
                  <a:cxn ang="0">
                    <a:pos x="23" y="8"/>
                  </a:cxn>
                  <a:cxn ang="0">
                    <a:pos x="24" y="10"/>
                  </a:cxn>
                  <a:cxn ang="0">
                    <a:pos x="30" y="14"/>
                  </a:cxn>
                  <a:cxn ang="0">
                    <a:pos x="22" y="17"/>
                  </a:cxn>
                  <a:cxn ang="0">
                    <a:pos x="14" y="22"/>
                  </a:cxn>
                  <a:cxn ang="0">
                    <a:pos x="7" y="23"/>
                  </a:cxn>
                  <a:cxn ang="0">
                    <a:pos x="2" y="20"/>
                  </a:cxn>
                  <a:cxn ang="0">
                    <a:pos x="0" y="9"/>
                  </a:cxn>
                  <a:cxn ang="0">
                    <a:pos x="5" y="3"/>
                  </a:cxn>
                  <a:cxn ang="0">
                    <a:pos x="14" y="0"/>
                  </a:cxn>
                  <a:cxn ang="0">
                    <a:pos x="24" y="0"/>
                  </a:cxn>
                </a:cxnLst>
                <a:rect l="0" t="0" r="r" b="b"/>
                <a:pathLst>
                  <a:path w="30" h="23">
                    <a:moveTo>
                      <a:pt x="24" y="0"/>
                    </a:moveTo>
                    <a:lnTo>
                      <a:pt x="23" y="3"/>
                    </a:lnTo>
                    <a:lnTo>
                      <a:pt x="23" y="8"/>
                    </a:lnTo>
                    <a:lnTo>
                      <a:pt x="24" y="10"/>
                    </a:lnTo>
                    <a:lnTo>
                      <a:pt x="30" y="14"/>
                    </a:lnTo>
                    <a:lnTo>
                      <a:pt x="22" y="17"/>
                    </a:lnTo>
                    <a:lnTo>
                      <a:pt x="14" y="22"/>
                    </a:lnTo>
                    <a:lnTo>
                      <a:pt x="7" y="23"/>
                    </a:lnTo>
                    <a:lnTo>
                      <a:pt x="2" y="20"/>
                    </a:lnTo>
                    <a:lnTo>
                      <a:pt x="0" y="9"/>
                    </a:lnTo>
                    <a:lnTo>
                      <a:pt x="5" y="3"/>
                    </a:lnTo>
                    <a:lnTo>
                      <a:pt x="1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8" name="Freeform 1195"/>
              <p:cNvSpPr>
                <a:spLocks/>
              </p:cNvSpPr>
              <p:nvPr/>
            </p:nvSpPr>
            <p:spPr bwMode="auto">
              <a:xfrm>
                <a:off x="3681413" y="5281613"/>
                <a:ext cx="41275" cy="47625"/>
              </a:xfrm>
              <a:custGeom>
                <a:avLst/>
                <a:gdLst/>
                <a:ahLst/>
                <a:cxnLst>
                  <a:cxn ang="0">
                    <a:pos x="48" y="60"/>
                  </a:cxn>
                  <a:cxn ang="0">
                    <a:pos x="41" y="56"/>
                  </a:cxn>
                  <a:cxn ang="0">
                    <a:pos x="35" y="54"/>
                  </a:cxn>
                  <a:cxn ang="0">
                    <a:pos x="28" y="52"/>
                  </a:cxn>
                  <a:cxn ang="0">
                    <a:pos x="22" y="50"/>
                  </a:cxn>
                  <a:cxn ang="0">
                    <a:pos x="10" y="45"/>
                  </a:cxn>
                  <a:cxn ang="0">
                    <a:pos x="0" y="37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19" y="12"/>
                  </a:cxn>
                  <a:cxn ang="0">
                    <a:pos x="28" y="17"/>
                  </a:cxn>
                  <a:cxn ang="0">
                    <a:pos x="37" y="23"/>
                  </a:cxn>
                  <a:cxn ang="0">
                    <a:pos x="44" y="27"/>
                  </a:cxn>
                  <a:cxn ang="0">
                    <a:pos x="49" y="35"/>
                  </a:cxn>
                  <a:cxn ang="0">
                    <a:pos x="50" y="46"/>
                  </a:cxn>
                  <a:cxn ang="0">
                    <a:pos x="48" y="60"/>
                  </a:cxn>
                </a:cxnLst>
                <a:rect l="0" t="0" r="r" b="b"/>
                <a:pathLst>
                  <a:path w="50" h="60">
                    <a:moveTo>
                      <a:pt x="48" y="60"/>
                    </a:moveTo>
                    <a:lnTo>
                      <a:pt x="41" y="56"/>
                    </a:lnTo>
                    <a:lnTo>
                      <a:pt x="35" y="54"/>
                    </a:lnTo>
                    <a:lnTo>
                      <a:pt x="28" y="52"/>
                    </a:lnTo>
                    <a:lnTo>
                      <a:pt x="22" y="50"/>
                    </a:lnTo>
                    <a:lnTo>
                      <a:pt x="10" y="45"/>
                    </a:lnTo>
                    <a:lnTo>
                      <a:pt x="0" y="37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19" y="12"/>
                    </a:lnTo>
                    <a:lnTo>
                      <a:pt x="28" y="17"/>
                    </a:lnTo>
                    <a:lnTo>
                      <a:pt x="37" y="23"/>
                    </a:lnTo>
                    <a:lnTo>
                      <a:pt x="44" y="27"/>
                    </a:lnTo>
                    <a:lnTo>
                      <a:pt x="49" y="35"/>
                    </a:lnTo>
                    <a:lnTo>
                      <a:pt x="50" y="46"/>
                    </a:lnTo>
                    <a:lnTo>
                      <a:pt x="4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9" name="Freeform 1197"/>
              <p:cNvSpPr>
                <a:spLocks/>
              </p:cNvSpPr>
              <p:nvPr/>
            </p:nvSpPr>
            <p:spPr bwMode="auto">
              <a:xfrm>
                <a:off x="4764088" y="5283201"/>
                <a:ext cx="36513" cy="1905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4" y="9"/>
                  </a:cxn>
                  <a:cxn ang="0">
                    <a:pos x="40" y="15"/>
                  </a:cxn>
                  <a:cxn ang="0">
                    <a:pos x="34" y="18"/>
                  </a:cxn>
                  <a:cxn ang="0">
                    <a:pos x="28" y="23"/>
                  </a:cxn>
                  <a:cxn ang="0">
                    <a:pos x="16" y="23"/>
                  </a:cxn>
                  <a:cxn ang="0">
                    <a:pos x="9" y="20"/>
                  </a:cxn>
                  <a:cxn ang="0">
                    <a:pos x="3" y="14"/>
                  </a:cxn>
                  <a:cxn ang="0">
                    <a:pos x="0" y="6"/>
                  </a:cxn>
                  <a:cxn ang="0">
                    <a:pos x="10" y="3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1" y="0"/>
                  </a:cxn>
                  <a:cxn ang="0">
                    <a:pos x="38" y="0"/>
                  </a:cxn>
                  <a:cxn ang="0">
                    <a:pos x="45" y="0"/>
                  </a:cxn>
                </a:cxnLst>
                <a:rect l="0" t="0" r="r" b="b"/>
                <a:pathLst>
                  <a:path w="45" h="23">
                    <a:moveTo>
                      <a:pt x="45" y="0"/>
                    </a:moveTo>
                    <a:lnTo>
                      <a:pt x="44" y="9"/>
                    </a:lnTo>
                    <a:lnTo>
                      <a:pt x="40" y="15"/>
                    </a:lnTo>
                    <a:lnTo>
                      <a:pt x="34" y="18"/>
                    </a:lnTo>
                    <a:lnTo>
                      <a:pt x="28" y="23"/>
                    </a:lnTo>
                    <a:lnTo>
                      <a:pt x="16" y="23"/>
                    </a:lnTo>
                    <a:lnTo>
                      <a:pt x="9" y="20"/>
                    </a:lnTo>
                    <a:lnTo>
                      <a:pt x="3" y="14"/>
                    </a:lnTo>
                    <a:lnTo>
                      <a:pt x="0" y="6"/>
                    </a:lnTo>
                    <a:lnTo>
                      <a:pt x="10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0" name="Freeform 1198"/>
              <p:cNvSpPr>
                <a:spLocks/>
              </p:cNvSpPr>
              <p:nvPr/>
            </p:nvSpPr>
            <p:spPr bwMode="auto">
              <a:xfrm>
                <a:off x="5894388" y="5292726"/>
                <a:ext cx="112713" cy="334963"/>
              </a:xfrm>
              <a:custGeom>
                <a:avLst/>
                <a:gdLst/>
                <a:ahLst/>
                <a:cxnLst>
                  <a:cxn ang="0">
                    <a:pos x="138" y="62"/>
                  </a:cxn>
                  <a:cxn ang="0">
                    <a:pos x="141" y="110"/>
                  </a:cxn>
                  <a:cxn ang="0">
                    <a:pos x="141" y="159"/>
                  </a:cxn>
                  <a:cxn ang="0">
                    <a:pos x="135" y="207"/>
                  </a:cxn>
                  <a:cxn ang="0">
                    <a:pos x="126" y="253"/>
                  </a:cxn>
                  <a:cxn ang="0">
                    <a:pos x="110" y="298"/>
                  </a:cxn>
                  <a:cxn ang="0">
                    <a:pos x="92" y="341"/>
                  </a:cxn>
                  <a:cxn ang="0">
                    <a:pos x="69" y="382"/>
                  </a:cxn>
                  <a:cxn ang="0">
                    <a:pos x="45" y="421"/>
                  </a:cxn>
                  <a:cxn ang="0">
                    <a:pos x="29" y="385"/>
                  </a:cxn>
                  <a:cxn ang="0">
                    <a:pos x="18" y="348"/>
                  </a:cxn>
                  <a:cxn ang="0">
                    <a:pos x="8" y="308"/>
                  </a:cxn>
                  <a:cxn ang="0">
                    <a:pos x="4" y="270"/>
                  </a:cxn>
                  <a:cxn ang="0">
                    <a:pos x="0" y="228"/>
                  </a:cxn>
                  <a:cxn ang="0">
                    <a:pos x="1" y="187"/>
                  </a:cxn>
                  <a:cxn ang="0">
                    <a:pos x="4" y="146"/>
                  </a:cxn>
                  <a:cxn ang="0">
                    <a:pos x="8" y="105"/>
                  </a:cxn>
                  <a:cxn ang="0">
                    <a:pos x="15" y="89"/>
                  </a:cxn>
                  <a:cxn ang="0">
                    <a:pos x="24" y="71"/>
                  </a:cxn>
                  <a:cxn ang="0">
                    <a:pos x="31" y="52"/>
                  </a:cxn>
                  <a:cxn ang="0">
                    <a:pos x="39" y="35"/>
                  </a:cxn>
                  <a:cxn ang="0">
                    <a:pos x="47" y="19"/>
                  </a:cxn>
                  <a:cxn ang="0">
                    <a:pos x="60" y="7"/>
                  </a:cxn>
                  <a:cxn ang="0">
                    <a:pos x="75" y="0"/>
                  </a:cxn>
                  <a:cxn ang="0">
                    <a:pos x="96" y="0"/>
                  </a:cxn>
                  <a:cxn ang="0">
                    <a:pos x="103" y="3"/>
                  </a:cxn>
                  <a:cxn ang="0">
                    <a:pos x="110" y="10"/>
                  </a:cxn>
                  <a:cxn ang="0">
                    <a:pos x="114" y="17"/>
                  </a:cxn>
                  <a:cxn ang="0">
                    <a:pos x="120" y="26"/>
                  </a:cxn>
                  <a:cxn ang="0">
                    <a:pos x="124" y="34"/>
                  </a:cxn>
                  <a:cxn ang="0">
                    <a:pos x="128" y="43"/>
                  </a:cxn>
                  <a:cxn ang="0">
                    <a:pos x="133" y="53"/>
                  </a:cxn>
                  <a:cxn ang="0">
                    <a:pos x="138" y="62"/>
                  </a:cxn>
                </a:cxnLst>
                <a:rect l="0" t="0" r="r" b="b"/>
                <a:pathLst>
                  <a:path w="141" h="421">
                    <a:moveTo>
                      <a:pt x="138" y="62"/>
                    </a:moveTo>
                    <a:lnTo>
                      <a:pt x="141" y="110"/>
                    </a:lnTo>
                    <a:lnTo>
                      <a:pt x="141" y="159"/>
                    </a:lnTo>
                    <a:lnTo>
                      <a:pt x="135" y="207"/>
                    </a:lnTo>
                    <a:lnTo>
                      <a:pt x="126" y="253"/>
                    </a:lnTo>
                    <a:lnTo>
                      <a:pt x="110" y="298"/>
                    </a:lnTo>
                    <a:lnTo>
                      <a:pt x="92" y="341"/>
                    </a:lnTo>
                    <a:lnTo>
                      <a:pt x="69" y="382"/>
                    </a:lnTo>
                    <a:lnTo>
                      <a:pt x="45" y="421"/>
                    </a:lnTo>
                    <a:lnTo>
                      <a:pt x="29" y="385"/>
                    </a:lnTo>
                    <a:lnTo>
                      <a:pt x="18" y="348"/>
                    </a:lnTo>
                    <a:lnTo>
                      <a:pt x="8" y="308"/>
                    </a:lnTo>
                    <a:lnTo>
                      <a:pt x="4" y="270"/>
                    </a:lnTo>
                    <a:lnTo>
                      <a:pt x="0" y="228"/>
                    </a:lnTo>
                    <a:lnTo>
                      <a:pt x="1" y="187"/>
                    </a:lnTo>
                    <a:lnTo>
                      <a:pt x="4" y="146"/>
                    </a:lnTo>
                    <a:lnTo>
                      <a:pt x="8" y="105"/>
                    </a:lnTo>
                    <a:lnTo>
                      <a:pt x="15" y="89"/>
                    </a:lnTo>
                    <a:lnTo>
                      <a:pt x="24" y="71"/>
                    </a:lnTo>
                    <a:lnTo>
                      <a:pt x="31" y="52"/>
                    </a:lnTo>
                    <a:lnTo>
                      <a:pt x="39" y="35"/>
                    </a:lnTo>
                    <a:lnTo>
                      <a:pt x="47" y="19"/>
                    </a:lnTo>
                    <a:lnTo>
                      <a:pt x="60" y="7"/>
                    </a:lnTo>
                    <a:lnTo>
                      <a:pt x="75" y="0"/>
                    </a:lnTo>
                    <a:lnTo>
                      <a:pt x="96" y="0"/>
                    </a:lnTo>
                    <a:lnTo>
                      <a:pt x="103" y="3"/>
                    </a:lnTo>
                    <a:lnTo>
                      <a:pt x="110" y="10"/>
                    </a:lnTo>
                    <a:lnTo>
                      <a:pt x="114" y="17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8" y="43"/>
                    </a:lnTo>
                    <a:lnTo>
                      <a:pt x="133" y="53"/>
                    </a:lnTo>
                    <a:lnTo>
                      <a:pt x="138" y="6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1" name="Freeform 1199"/>
              <p:cNvSpPr>
                <a:spLocks/>
              </p:cNvSpPr>
              <p:nvPr/>
            </p:nvSpPr>
            <p:spPr bwMode="auto">
              <a:xfrm>
                <a:off x="4735513" y="5292726"/>
                <a:ext cx="11113" cy="142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0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lnTo>
                      <a:pt x="14" y="10"/>
                    </a:lnTo>
                    <a:lnTo>
                      <a:pt x="8" y="18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2" name="Freeform 1200"/>
              <p:cNvSpPr>
                <a:spLocks/>
              </p:cNvSpPr>
              <p:nvPr/>
            </p:nvSpPr>
            <p:spPr bwMode="auto">
              <a:xfrm>
                <a:off x="4705351" y="5297488"/>
                <a:ext cx="12700" cy="9525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5" y="10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12"/>
                  </a:cxn>
                </a:cxnLst>
                <a:rect l="0" t="0" r="r" b="b"/>
                <a:pathLst>
                  <a:path w="16" h="12">
                    <a:moveTo>
                      <a:pt x="16" y="12"/>
                    </a:moveTo>
                    <a:lnTo>
                      <a:pt x="5" y="10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3" name="Freeform 1202"/>
              <p:cNvSpPr>
                <a:spLocks/>
              </p:cNvSpPr>
              <p:nvPr/>
            </p:nvSpPr>
            <p:spPr bwMode="auto">
              <a:xfrm>
                <a:off x="4872038" y="5307013"/>
                <a:ext cx="14288" cy="34925"/>
              </a:xfrm>
              <a:custGeom>
                <a:avLst/>
                <a:gdLst/>
                <a:ahLst/>
                <a:cxnLst>
                  <a:cxn ang="0">
                    <a:pos x="18" y="44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18" y="44"/>
                  </a:cxn>
                </a:cxnLst>
                <a:rect l="0" t="0" r="r" b="b"/>
                <a:pathLst>
                  <a:path w="18" h="44">
                    <a:moveTo>
                      <a:pt x="18" y="4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8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4" name="Freeform 1203"/>
              <p:cNvSpPr>
                <a:spLocks/>
              </p:cNvSpPr>
              <p:nvPr/>
            </p:nvSpPr>
            <p:spPr bwMode="auto">
              <a:xfrm>
                <a:off x="3743326" y="5310188"/>
                <a:ext cx="1588" cy="28575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34"/>
                  </a:cxn>
                </a:cxnLst>
                <a:rect l="0" t="0" r="r" b="b"/>
                <a:pathLst>
                  <a:path w="2" h="34">
                    <a:moveTo>
                      <a:pt x="2" y="34"/>
                    </a:moveTo>
                    <a:lnTo>
                      <a:pt x="0" y="0"/>
                    </a:lnTo>
                    <a:lnTo>
                      <a:pt x="2" y="11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5" name="Freeform 1204"/>
              <p:cNvSpPr>
                <a:spLocks/>
              </p:cNvSpPr>
              <p:nvPr/>
            </p:nvSpPr>
            <p:spPr bwMode="auto">
              <a:xfrm>
                <a:off x="5911851" y="5310188"/>
                <a:ext cx="65088" cy="287338"/>
              </a:xfrm>
              <a:custGeom>
                <a:avLst/>
                <a:gdLst/>
                <a:ahLst/>
                <a:cxnLst>
                  <a:cxn ang="0">
                    <a:pos x="83" y="48"/>
                  </a:cxn>
                  <a:cxn ang="0">
                    <a:pos x="78" y="87"/>
                  </a:cxn>
                  <a:cxn ang="0">
                    <a:pos x="78" y="128"/>
                  </a:cxn>
                  <a:cxn ang="0">
                    <a:pos x="78" y="170"/>
                  </a:cxn>
                  <a:cxn ang="0">
                    <a:pos x="78" y="212"/>
                  </a:cxn>
                  <a:cxn ang="0">
                    <a:pos x="75" y="251"/>
                  </a:cxn>
                  <a:cxn ang="0">
                    <a:pos x="68" y="291"/>
                  </a:cxn>
                  <a:cxn ang="0">
                    <a:pos x="55" y="327"/>
                  </a:cxn>
                  <a:cxn ang="0">
                    <a:pos x="35" y="361"/>
                  </a:cxn>
                  <a:cxn ang="0">
                    <a:pos x="15" y="330"/>
                  </a:cxn>
                  <a:cxn ang="0">
                    <a:pos x="5" y="296"/>
                  </a:cxn>
                  <a:cxn ang="0">
                    <a:pos x="0" y="258"/>
                  </a:cxn>
                  <a:cxn ang="0">
                    <a:pos x="3" y="221"/>
                  </a:cxn>
                  <a:cxn ang="0">
                    <a:pos x="5" y="181"/>
                  </a:cxn>
                  <a:cxn ang="0">
                    <a:pos x="10" y="143"/>
                  </a:cxn>
                  <a:cxn ang="0">
                    <a:pos x="13" y="104"/>
                  </a:cxn>
                  <a:cxn ang="0">
                    <a:pos x="13" y="71"/>
                  </a:cxn>
                  <a:cxn ang="0">
                    <a:pos x="18" y="60"/>
                  </a:cxn>
                  <a:cxn ang="0">
                    <a:pos x="24" y="48"/>
                  </a:cxn>
                  <a:cxn ang="0">
                    <a:pos x="27" y="36"/>
                  </a:cxn>
                  <a:cxn ang="0">
                    <a:pos x="32" y="25"/>
                  </a:cxn>
                  <a:cxn ang="0">
                    <a:pos x="36" y="13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69" y="0"/>
                  </a:cxn>
                  <a:cxn ang="0">
                    <a:pos x="83" y="48"/>
                  </a:cxn>
                </a:cxnLst>
                <a:rect l="0" t="0" r="r" b="b"/>
                <a:pathLst>
                  <a:path w="83" h="361">
                    <a:moveTo>
                      <a:pt x="83" y="48"/>
                    </a:moveTo>
                    <a:lnTo>
                      <a:pt x="78" y="87"/>
                    </a:lnTo>
                    <a:lnTo>
                      <a:pt x="78" y="128"/>
                    </a:lnTo>
                    <a:lnTo>
                      <a:pt x="78" y="170"/>
                    </a:lnTo>
                    <a:lnTo>
                      <a:pt x="78" y="212"/>
                    </a:lnTo>
                    <a:lnTo>
                      <a:pt x="75" y="251"/>
                    </a:lnTo>
                    <a:lnTo>
                      <a:pt x="68" y="291"/>
                    </a:lnTo>
                    <a:lnTo>
                      <a:pt x="55" y="327"/>
                    </a:lnTo>
                    <a:lnTo>
                      <a:pt x="35" y="361"/>
                    </a:lnTo>
                    <a:lnTo>
                      <a:pt x="15" y="330"/>
                    </a:lnTo>
                    <a:lnTo>
                      <a:pt x="5" y="296"/>
                    </a:lnTo>
                    <a:lnTo>
                      <a:pt x="0" y="258"/>
                    </a:lnTo>
                    <a:lnTo>
                      <a:pt x="3" y="221"/>
                    </a:lnTo>
                    <a:lnTo>
                      <a:pt x="5" y="181"/>
                    </a:lnTo>
                    <a:lnTo>
                      <a:pt x="10" y="143"/>
                    </a:lnTo>
                    <a:lnTo>
                      <a:pt x="13" y="104"/>
                    </a:lnTo>
                    <a:lnTo>
                      <a:pt x="13" y="71"/>
                    </a:lnTo>
                    <a:lnTo>
                      <a:pt x="18" y="60"/>
                    </a:lnTo>
                    <a:lnTo>
                      <a:pt x="24" y="48"/>
                    </a:lnTo>
                    <a:lnTo>
                      <a:pt x="27" y="36"/>
                    </a:lnTo>
                    <a:lnTo>
                      <a:pt x="32" y="25"/>
                    </a:lnTo>
                    <a:lnTo>
                      <a:pt x="36" y="13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69" y="0"/>
                    </a:lnTo>
                    <a:lnTo>
                      <a:pt x="83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6" name="Freeform 1205"/>
              <p:cNvSpPr>
                <a:spLocks/>
              </p:cNvSpPr>
              <p:nvPr/>
            </p:nvSpPr>
            <p:spPr bwMode="auto">
              <a:xfrm>
                <a:off x="4832351" y="5318126"/>
                <a:ext cx="39688" cy="163513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4" y="27"/>
                  </a:cxn>
                  <a:cxn ang="0">
                    <a:pos x="30" y="51"/>
                  </a:cxn>
                  <a:cxn ang="0">
                    <a:pos x="35" y="76"/>
                  </a:cxn>
                  <a:cxn ang="0">
                    <a:pos x="40" y="100"/>
                  </a:cxn>
                  <a:cxn ang="0">
                    <a:pos x="43" y="125"/>
                  </a:cxn>
                  <a:cxn ang="0">
                    <a:pos x="47" y="151"/>
                  </a:cxn>
                  <a:cxn ang="0">
                    <a:pos x="48" y="178"/>
                  </a:cxn>
                  <a:cxn ang="0">
                    <a:pos x="50" y="206"/>
                  </a:cxn>
                  <a:cxn ang="0">
                    <a:pos x="40" y="206"/>
                  </a:cxn>
                  <a:cxn ang="0">
                    <a:pos x="36" y="179"/>
                  </a:cxn>
                  <a:cxn ang="0">
                    <a:pos x="33" y="156"/>
                  </a:cxn>
                  <a:cxn ang="0">
                    <a:pos x="28" y="132"/>
                  </a:cxn>
                  <a:cxn ang="0">
                    <a:pos x="24" y="109"/>
                  </a:cxn>
                  <a:cxn ang="0">
                    <a:pos x="19" y="85"/>
                  </a:cxn>
                  <a:cxn ang="0">
                    <a:pos x="14" y="63"/>
                  </a:cxn>
                  <a:cxn ang="0">
                    <a:pos x="8" y="41"/>
                  </a:cxn>
                  <a:cxn ang="0">
                    <a:pos x="2" y="20"/>
                  </a:cxn>
                  <a:cxn ang="0">
                    <a:pos x="0" y="10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0" y="2"/>
                  </a:cxn>
                </a:cxnLst>
                <a:rect l="0" t="0" r="r" b="b"/>
                <a:pathLst>
                  <a:path w="50" h="206">
                    <a:moveTo>
                      <a:pt x="20" y="2"/>
                    </a:moveTo>
                    <a:lnTo>
                      <a:pt x="24" y="27"/>
                    </a:lnTo>
                    <a:lnTo>
                      <a:pt x="30" y="51"/>
                    </a:lnTo>
                    <a:lnTo>
                      <a:pt x="35" y="76"/>
                    </a:lnTo>
                    <a:lnTo>
                      <a:pt x="40" y="100"/>
                    </a:lnTo>
                    <a:lnTo>
                      <a:pt x="43" y="125"/>
                    </a:lnTo>
                    <a:lnTo>
                      <a:pt x="47" y="151"/>
                    </a:lnTo>
                    <a:lnTo>
                      <a:pt x="48" y="178"/>
                    </a:lnTo>
                    <a:lnTo>
                      <a:pt x="50" y="206"/>
                    </a:lnTo>
                    <a:lnTo>
                      <a:pt x="40" y="206"/>
                    </a:lnTo>
                    <a:lnTo>
                      <a:pt x="36" y="179"/>
                    </a:lnTo>
                    <a:lnTo>
                      <a:pt x="33" y="156"/>
                    </a:lnTo>
                    <a:lnTo>
                      <a:pt x="28" y="132"/>
                    </a:lnTo>
                    <a:lnTo>
                      <a:pt x="24" y="109"/>
                    </a:lnTo>
                    <a:lnTo>
                      <a:pt x="19" y="85"/>
                    </a:lnTo>
                    <a:lnTo>
                      <a:pt x="14" y="63"/>
                    </a:lnTo>
                    <a:lnTo>
                      <a:pt x="8" y="41"/>
                    </a:lnTo>
                    <a:lnTo>
                      <a:pt x="2" y="20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7" name="Freeform 1206"/>
              <p:cNvSpPr>
                <a:spLocks/>
              </p:cNvSpPr>
              <p:nvPr/>
            </p:nvSpPr>
            <p:spPr bwMode="auto">
              <a:xfrm>
                <a:off x="3770313" y="5324476"/>
                <a:ext cx="61913" cy="69850"/>
              </a:xfrm>
              <a:custGeom>
                <a:avLst/>
                <a:gdLst/>
                <a:ahLst/>
                <a:cxnLst>
                  <a:cxn ang="0">
                    <a:pos x="78" y="26"/>
                  </a:cxn>
                  <a:cxn ang="0">
                    <a:pos x="74" y="31"/>
                  </a:cxn>
                  <a:cxn ang="0">
                    <a:pos x="73" y="38"/>
                  </a:cxn>
                  <a:cxn ang="0">
                    <a:pos x="73" y="45"/>
                  </a:cxn>
                  <a:cxn ang="0">
                    <a:pos x="73" y="54"/>
                  </a:cxn>
                  <a:cxn ang="0">
                    <a:pos x="73" y="61"/>
                  </a:cxn>
                  <a:cxn ang="0">
                    <a:pos x="73" y="70"/>
                  </a:cxn>
                  <a:cxn ang="0">
                    <a:pos x="73" y="78"/>
                  </a:cxn>
                  <a:cxn ang="0">
                    <a:pos x="73" y="87"/>
                  </a:cxn>
                  <a:cxn ang="0">
                    <a:pos x="62" y="83"/>
                  </a:cxn>
                  <a:cxn ang="0">
                    <a:pos x="51" y="78"/>
                  </a:cxn>
                  <a:cxn ang="0">
                    <a:pos x="42" y="72"/>
                  </a:cxn>
                  <a:cxn ang="0">
                    <a:pos x="34" y="66"/>
                  </a:cxn>
                  <a:cxn ang="0">
                    <a:pos x="24" y="58"/>
                  </a:cxn>
                  <a:cxn ang="0">
                    <a:pos x="16" y="51"/>
                  </a:cxn>
                  <a:cxn ang="0">
                    <a:pos x="9" y="43"/>
                  </a:cxn>
                  <a:cxn ang="0">
                    <a:pos x="2" y="36"/>
                  </a:cxn>
                  <a:cxn ang="0">
                    <a:pos x="7" y="28"/>
                  </a:cxn>
                  <a:cxn ang="0">
                    <a:pos x="6" y="20"/>
                  </a:cxn>
                  <a:cxn ang="0">
                    <a:pos x="0" y="10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22" y="2"/>
                  </a:cxn>
                  <a:cxn ang="0">
                    <a:pos x="31" y="5"/>
                  </a:cxn>
                  <a:cxn ang="0">
                    <a:pos x="41" y="9"/>
                  </a:cxn>
                  <a:cxn ang="0">
                    <a:pos x="49" y="13"/>
                  </a:cxn>
                  <a:cxn ang="0">
                    <a:pos x="59" y="17"/>
                  </a:cxn>
                  <a:cxn ang="0">
                    <a:pos x="67" y="21"/>
                  </a:cxn>
                  <a:cxn ang="0">
                    <a:pos x="78" y="26"/>
                  </a:cxn>
                </a:cxnLst>
                <a:rect l="0" t="0" r="r" b="b"/>
                <a:pathLst>
                  <a:path w="78" h="87">
                    <a:moveTo>
                      <a:pt x="78" y="26"/>
                    </a:moveTo>
                    <a:lnTo>
                      <a:pt x="74" y="31"/>
                    </a:lnTo>
                    <a:lnTo>
                      <a:pt x="73" y="38"/>
                    </a:lnTo>
                    <a:lnTo>
                      <a:pt x="73" y="45"/>
                    </a:lnTo>
                    <a:lnTo>
                      <a:pt x="73" y="54"/>
                    </a:lnTo>
                    <a:lnTo>
                      <a:pt x="73" y="61"/>
                    </a:lnTo>
                    <a:lnTo>
                      <a:pt x="73" y="70"/>
                    </a:lnTo>
                    <a:lnTo>
                      <a:pt x="73" y="78"/>
                    </a:lnTo>
                    <a:lnTo>
                      <a:pt x="73" y="87"/>
                    </a:lnTo>
                    <a:lnTo>
                      <a:pt x="62" y="83"/>
                    </a:lnTo>
                    <a:lnTo>
                      <a:pt x="51" y="78"/>
                    </a:lnTo>
                    <a:lnTo>
                      <a:pt x="42" y="72"/>
                    </a:lnTo>
                    <a:lnTo>
                      <a:pt x="34" y="66"/>
                    </a:lnTo>
                    <a:lnTo>
                      <a:pt x="24" y="58"/>
                    </a:lnTo>
                    <a:lnTo>
                      <a:pt x="16" y="51"/>
                    </a:lnTo>
                    <a:lnTo>
                      <a:pt x="9" y="43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6" y="2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1" y="0"/>
                    </a:lnTo>
                    <a:lnTo>
                      <a:pt x="22" y="2"/>
                    </a:lnTo>
                    <a:lnTo>
                      <a:pt x="31" y="5"/>
                    </a:lnTo>
                    <a:lnTo>
                      <a:pt x="41" y="9"/>
                    </a:lnTo>
                    <a:lnTo>
                      <a:pt x="49" y="13"/>
                    </a:lnTo>
                    <a:lnTo>
                      <a:pt x="59" y="17"/>
                    </a:lnTo>
                    <a:lnTo>
                      <a:pt x="67" y="21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8" name="Freeform 1207"/>
              <p:cNvSpPr>
                <a:spLocks/>
              </p:cNvSpPr>
              <p:nvPr/>
            </p:nvSpPr>
            <p:spPr bwMode="auto">
              <a:xfrm>
                <a:off x="4791076" y="5329238"/>
                <a:ext cx="30163" cy="80963"/>
              </a:xfrm>
              <a:custGeom>
                <a:avLst/>
                <a:gdLst/>
                <a:ahLst/>
                <a:cxnLst>
                  <a:cxn ang="0">
                    <a:pos x="37" y="101"/>
                  </a:cxn>
                  <a:cxn ang="0">
                    <a:pos x="28" y="95"/>
                  </a:cxn>
                  <a:cxn ang="0">
                    <a:pos x="23" y="87"/>
                  </a:cxn>
                  <a:cxn ang="0">
                    <a:pos x="18" y="77"/>
                  </a:cxn>
                  <a:cxn ang="0">
                    <a:pos x="17" y="66"/>
                  </a:cxn>
                  <a:cxn ang="0">
                    <a:pos x="15" y="53"/>
                  </a:cxn>
                  <a:cxn ang="0">
                    <a:pos x="13" y="41"/>
                  </a:cxn>
                  <a:cxn ang="0">
                    <a:pos x="9" y="29"/>
                  </a:cxn>
                  <a:cxn ang="0">
                    <a:pos x="6" y="20"/>
                  </a:cxn>
                  <a:cxn ang="0">
                    <a:pos x="0" y="16"/>
                  </a:cxn>
                  <a:cxn ang="0">
                    <a:pos x="17" y="0"/>
                  </a:cxn>
                  <a:cxn ang="0">
                    <a:pos x="18" y="11"/>
                  </a:cxn>
                  <a:cxn ang="0">
                    <a:pos x="21" y="24"/>
                  </a:cxn>
                  <a:cxn ang="0">
                    <a:pos x="23" y="37"/>
                  </a:cxn>
                  <a:cxn ang="0">
                    <a:pos x="27" y="50"/>
                  </a:cxn>
                  <a:cxn ang="0">
                    <a:pos x="29" y="62"/>
                  </a:cxn>
                  <a:cxn ang="0">
                    <a:pos x="31" y="76"/>
                  </a:cxn>
                  <a:cxn ang="0">
                    <a:pos x="33" y="87"/>
                  </a:cxn>
                  <a:cxn ang="0">
                    <a:pos x="37" y="101"/>
                  </a:cxn>
                </a:cxnLst>
                <a:rect l="0" t="0" r="r" b="b"/>
                <a:pathLst>
                  <a:path w="37" h="101">
                    <a:moveTo>
                      <a:pt x="37" y="101"/>
                    </a:moveTo>
                    <a:lnTo>
                      <a:pt x="28" y="95"/>
                    </a:lnTo>
                    <a:lnTo>
                      <a:pt x="23" y="87"/>
                    </a:lnTo>
                    <a:lnTo>
                      <a:pt x="18" y="77"/>
                    </a:lnTo>
                    <a:lnTo>
                      <a:pt x="17" y="66"/>
                    </a:lnTo>
                    <a:lnTo>
                      <a:pt x="15" y="53"/>
                    </a:lnTo>
                    <a:lnTo>
                      <a:pt x="13" y="41"/>
                    </a:lnTo>
                    <a:lnTo>
                      <a:pt x="9" y="29"/>
                    </a:lnTo>
                    <a:lnTo>
                      <a:pt x="6" y="20"/>
                    </a:lnTo>
                    <a:lnTo>
                      <a:pt x="0" y="16"/>
                    </a:lnTo>
                    <a:lnTo>
                      <a:pt x="17" y="0"/>
                    </a:lnTo>
                    <a:lnTo>
                      <a:pt x="18" y="11"/>
                    </a:lnTo>
                    <a:lnTo>
                      <a:pt x="21" y="24"/>
                    </a:lnTo>
                    <a:lnTo>
                      <a:pt x="23" y="37"/>
                    </a:lnTo>
                    <a:lnTo>
                      <a:pt x="27" y="50"/>
                    </a:lnTo>
                    <a:lnTo>
                      <a:pt x="29" y="62"/>
                    </a:lnTo>
                    <a:lnTo>
                      <a:pt x="31" y="76"/>
                    </a:lnTo>
                    <a:lnTo>
                      <a:pt x="33" y="87"/>
                    </a:lnTo>
                    <a:lnTo>
                      <a:pt x="37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9" name="Freeform 1209"/>
              <p:cNvSpPr>
                <a:spLocks/>
              </p:cNvSpPr>
              <p:nvPr/>
            </p:nvSpPr>
            <p:spPr bwMode="auto">
              <a:xfrm>
                <a:off x="5024438" y="5338763"/>
                <a:ext cx="22225" cy="231775"/>
              </a:xfrm>
              <a:custGeom>
                <a:avLst/>
                <a:gdLst/>
                <a:ahLst/>
                <a:cxnLst>
                  <a:cxn ang="0">
                    <a:pos x="28" y="293"/>
                  </a:cxn>
                  <a:cxn ang="0">
                    <a:pos x="0" y="293"/>
                  </a:cxn>
                  <a:cxn ang="0">
                    <a:pos x="2" y="256"/>
                  </a:cxn>
                  <a:cxn ang="0">
                    <a:pos x="3" y="219"/>
                  </a:cxn>
                  <a:cxn ang="0">
                    <a:pos x="4" y="181"/>
                  </a:cxn>
                  <a:cxn ang="0">
                    <a:pos x="7" y="144"/>
                  </a:cxn>
                  <a:cxn ang="0">
                    <a:pos x="9" y="107"/>
                  </a:cxn>
                  <a:cxn ang="0">
                    <a:pos x="12" y="70"/>
                  </a:cxn>
                  <a:cxn ang="0">
                    <a:pos x="16" y="34"/>
                  </a:cxn>
                  <a:cxn ang="0">
                    <a:pos x="23" y="0"/>
                  </a:cxn>
                  <a:cxn ang="0">
                    <a:pos x="25" y="34"/>
                  </a:cxn>
                  <a:cxn ang="0">
                    <a:pos x="26" y="72"/>
                  </a:cxn>
                  <a:cxn ang="0">
                    <a:pos x="26" y="109"/>
                  </a:cxn>
                  <a:cxn ang="0">
                    <a:pos x="27" y="147"/>
                  </a:cxn>
                  <a:cxn ang="0">
                    <a:pos x="27" y="185"/>
                  </a:cxn>
                  <a:cxn ang="0">
                    <a:pos x="27" y="222"/>
                  </a:cxn>
                  <a:cxn ang="0">
                    <a:pos x="27" y="257"/>
                  </a:cxn>
                  <a:cxn ang="0">
                    <a:pos x="28" y="293"/>
                  </a:cxn>
                </a:cxnLst>
                <a:rect l="0" t="0" r="r" b="b"/>
                <a:pathLst>
                  <a:path w="28" h="293">
                    <a:moveTo>
                      <a:pt x="28" y="293"/>
                    </a:moveTo>
                    <a:lnTo>
                      <a:pt x="0" y="293"/>
                    </a:lnTo>
                    <a:lnTo>
                      <a:pt x="2" y="256"/>
                    </a:lnTo>
                    <a:lnTo>
                      <a:pt x="3" y="219"/>
                    </a:lnTo>
                    <a:lnTo>
                      <a:pt x="4" y="181"/>
                    </a:lnTo>
                    <a:lnTo>
                      <a:pt x="7" y="144"/>
                    </a:lnTo>
                    <a:lnTo>
                      <a:pt x="9" y="107"/>
                    </a:lnTo>
                    <a:lnTo>
                      <a:pt x="12" y="70"/>
                    </a:lnTo>
                    <a:lnTo>
                      <a:pt x="16" y="34"/>
                    </a:lnTo>
                    <a:lnTo>
                      <a:pt x="23" y="0"/>
                    </a:lnTo>
                    <a:lnTo>
                      <a:pt x="25" y="34"/>
                    </a:lnTo>
                    <a:lnTo>
                      <a:pt x="26" y="72"/>
                    </a:lnTo>
                    <a:lnTo>
                      <a:pt x="26" y="109"/>
                    </a:lnTo>
                    <a:lnTo>
                      <a:pt x="27" y="147"/>
                    </a:lnTo>
                    <a:lnTo>
                      <a:pt x="27" y="185"/>
                    </a:lnTo>
                    <a:lnTo>
                      <a:pt x="27" y="222"/>
                    </a:lnTo>
                    <a:lnTo>
                      <a:pt x="27" y="257"/>
                    </a:lnTo>
                    <a:lnTo>
                      <a:pt x="28" y="2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0" name="Freeform 1210"/>
              <p:cNvSpPr>
                <a:spLocks/>
              </p:cNvSpPr>
              <p:nvPr/>
            </p:nvSpPr>
            <p:spPr bwMode="auto">
              <a:xfrm>
                <a:off x="3684588" y="5341938"/>
                <a:ext cx="31750" cy="63500"/>
              </a:xfrm>
              <a:custGeom>
                <a:avLst/>
                <a:gdLst/>
                <a:ahLst/>
                <a:cxnLst>
                  <a:cxn ang="0">
                    <a:pos x="40" y="79"/>
                  </a:cxn>
                  <a:cxn ang="0">
                    <a:pos x="23" y="77"/>
                  </a:cxn>
                  <a:cxn ang="0">
                    <a:pos x="13" y="72"/>
                  </a:cxn>
                  <a:cxn ang="0">
                    <a:pos x="7" y="63"/>
                  </a:cxn>
                  <a:cxn ang="0">
                    <a:pos x="6" y="51"/>
                  </a:cxn>
                  <a:cxn ang="0">
                    <a:pos x="5" y="37"/>
                  </a:cxn>
                  <a:cxn ang="0">
                    <a:pos x="5" y="23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14" y="2"/>
                  </a:cxn>
                  <a:cxn ang="0">
                    <a:pos x="25" y="8"/>
                  </a:cxn>
                  <a:cxn ang="0">
                    <a:pos x="32" y="15"/>
                  </a:cxn>
                  <a:cxn ang="0">
                    <a:pos x="37" y="27"/>
                  </a:cxn>
                  <a:cxn ang="0">
                    <a:pos x="37" y="37"/>
                  </a:cxn>
                  <a:cxn ang="0">
                    <a:pos x="38" y="51"/>
                  </a:cxn>
                  <a:cxn ang="0">
                    <a:pos x="39" y="65"/>
                  </a:cxn>
                  <a:cxn ang="0">
                    <a:pos x="40" y="79"/>
                  </a:cxn>
                </a:cxnLst>
                <a:rect l="0" t="0" r="r" b="b"/>
                <a:pathLst>
                  <a:path w="40" h="79">
                    <a:moveTo>
                      <a:pt x="40" y="79"/>
                    </a:moveTo>
                    <a:lnTo>
                      <a:pt x="23" y="77"/>
                    </a:lnTo>
                    <a:lnTo>
                      <a:pt x="13" y="72"/>
                    </a:lnTo>
                    <a:lnTo>
                      <a:pt x="7" y="63"/>
                    </a:lnTo>
                    <a:lnTo>
                      <a:pt x="6" y="51"/>
                    </a:lnTo>
                    <a:lnTo>
                      <a:pt x="5" y="37"/>
                    </a:lnTo>
                    <a:lnTo>
                      <a:pt x="5" y="23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25" y="8"/>
                    </a:lnTo>
                    <a:lnTo>
                      <a:pt x="32" y="15"/>
                    </a:lnTo>
                    <a:lnTo>
                      <a:pt x="37" y="27"/>
                    </a:lnTo>
                    <a:lnTo>
                      <a:pt x="37" y="37"/>
                    </a:lnTo>
                    <a:lnTo>
                      <a:pt x="38" y="51"/>
                    </a:lnTo>
                    <a:lnTo>
                      <a:pt x="39" y="65"/>
                    </a:lnTo>
                    <a:lnTo>
                      <a:pt x="4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1" name="Freeform 1211"/>
              <p:cNvSpPr>
                <a:spLocks/>
              </p:cNvSpPr>
              <p:nvPr/>
            </p:nvSpPr>
            <p:spPr bwMode="auto">
              <a:xfrm>
                <a:off x="4756151" y="5345113"/>
                <a:ext cx="26988" cy="69850"/>
              </a:xfrm>
              <a:custGeom>
                <a:avLst/>
                <a:gdLst/>
                <a:ahLst/>
                <a:cxnLst>
                  <a:cxn ang="0">
                    <a:pos x="34" y="81"/>
                  </a:cxn>
                  <a:cxn ang="0">
                    <a:pos x="31" y="86"/>
                  </a:cxn>
                  <a:cxn ang="0">
                    <a:pos x="25" y="88"/>
                  </a:cxn>
                  <a:cxn ang="0">
                    <a:pos x="18" y="87"/>
                  </a:cxn>
                  <a:cxn ang="0">
                    <a:pos x="12" y="87"/>
                  </a:cxn>
                  <a:cxn ang="0">
                    <a:pos x="10" y="75"/>
                  </a:cxn>
                  <a:cxn ang="0">
                    <a:pos x="7" y="65"/>
                  </a:cxn>
                  <a:cxn ang="0">
                    <a:pos x="5" y="53"/>
                  </a:cxn>
                  <a:cxn ang="0">
                    <a:pos x="4" y="43"/>
                  </a:cxn>
                  <a:cxn ang="0">
                    <a:pos x="0" y="31"/>
                  </a:cxn>
                  <a:cxn ang="0">
                    <a:pos x="1" y="21"/>
                  </a:cxn>
                  <a:cxn ang="0">
                    <a:pos x="1" y="10"/>
                  </a:cxn>
                  <a:cxn ang="0">
                    <a:pos x="6" y="0"/>
                  </a:cxn>
                  <a:cxn ang="0">
                    <a:pos x="8" y="7"/>
                  </a:cxn>
                  <a:cxn ang="0">
                    <a:pos x="13" y="17"/>
                  </a:cxn>
                  <a:cxn ang="0">
                    <a:pos x="17" y="28"/>
                  </a:cxn>
                  <a:cxn ang="0">
                    <a:pos x="21" y="38"/>
                  </a:cxn>
                  <a:cxn ang="0">
                    <a:pos x="25" y="49"/>
                  </a:cxn>
                  <a:cxn ang="0">
                    <a:pos x="29" y="59"/>
                  </a:cxn>
                  <a:cxn ang="0">
                    <a:pos x="32" y="70"/>
                  </a:cxn>
                  <a:cxn ang="0">
                    <a:pos x="34" y="81"/>
                  </a:cxn>
                </a:cxnLst>
                <a:rect l="0" t="0" r="r" b="b"/>
                <a:pathLst>
                  <a:path w="34" h="88">
                    <a:moveTo>
                      <a:pt x="34" y="81"/>
                    </a:moveTo>
                    <a:lnTo>
                      <a:pt x="31" y="86"/>
                    </a:lnTo>
                    <a:lnTo>
                      <a:pt x="25" y="88"/>
                    </a:lnTo>
                    <a:lnTo>
                      <a:pt x="18" y="87"/>
                    </a:lnTo>
                    <a:lnTo>
                      <a:pt x="12" y="87"/>
                    </a:lnTo>
                    <a:lnTo>
                      <a:pt x="10" y="75"/>
                    </a:lnTo>
                    <a:lnTo>
                      <a:pt x="7" y="65"/>
                    </a:lnTo>
                    <a:lnTo>
                      <a:pt x="5" y="53"/>
                    </a:lnTo>
                    <a:lnTo>
                      <a:pt x="4" y="43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1" y="10"/>
                    </a:lnTo>
                    <a:lnTo>
                      <a:pt x="6" y="0"/>
                    </a:lnTo>
                    <a:lnTo>
                      <a:pt x="8" y="7"/>
                    </a:lnTo>
                    <a:lnTo>
                      <a:pt x="13" y="17"/>
                    </a:lnTo>
                    <a:lnTo>
                      <a:pt x="17" y="28"/>
                    </a:lnTo>
                    <a:lnTo>
                      <a:pt x="21" y="38"/>
                    </a:lnTo>
                    <a:lnTo>
                      <a:pt x="25" y="49"/>
                    </a:lnTo>
                    <a:lnTo>
                      <a:pt x="29" y="59"/>
                    </a:lnTo>
                    <a:lnTo>
                      <a:pt x="32" y="70"/>
                    </a:lnTo>
                    <a:lnTo>
                      <a:pt x="34" y="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Freeform 1213"/>
              <p:cNvSpPr>
                <a:spLocks/>
              </p:cNvSpPr>
              <p:nvPr/>
            </p:nvSpPr>
            <p:spPr bwMode="auto">
              <a:xfrm>
                <a:off x="4662488" y="5360988"/>
                <a:ext cx="33338" cy="61913"/>
              </a:xfrm>
              <a:custGeom>
                <a:avLst/>
                <a:gdLst/>
                <a:ahLst/>
                <a:cxnLst>
                  <a:cxn ang="0">
                    <a:pos x="42" y="56"/>
                  </a:cxn>
                  <a:cxn ang="0">
                    <a:pos x="38" y="62"/>
                  </a:cxn>
                  <a:cxn ang="0">
                    <a:pos x="37" y="68"/>
                  </a:cxn>
                  <a:cxn ang="0">
                    <a:pos x="42" y="74"/>
                  </a:cxn>
                  <a:cxn ang="0">
                    <a:pos x="37" y="80"/>
                  </a:cxn>
                  <a:cxn ang="0">
                    <a:pos x="32" y="70"/>
                  </a:cxn>
                  <a:cxn ang="0">
                    <a:pos x="27" y="62"/>
                  </a:cxn>
                  <a:cxn ang="0">
                    <a:pos x="24" y="53"/>
                  </a:cxn>
                  <a:cxn ang="0">
                    <a:pos x="20" y="45"/>
                  </a:cxn>
                  <a:cxn ang="0">
                    <a:pos x="16" y="37"/>
                  </a:cxn>
                  <a:cxn ang="0">
                    <a:pos x="11" y="28"/>
                  </a:cxn>
                  <a:cxn ang="0">
                    <a:pos x="5" y="21"/>
                  </a:cxn>
                  <a:cxn ang="0">
                    <a:pos x="0" y="14"/>
                  </a:cxn>
                  <a:cxn ang="0">
                    <a:pos x="12" y="3"/>
                  </a:cxn>
                  <a:cxn ang="0">
                    <a:pos x="21" y="0"/>
                  </a:cxn>
                  <a:cxn ang="0">
                    <a:pos x="28" y="3"/>
                  </a:cxn>
                  <a:cxn ang="0">
                    <a:pos x="33" y="12"/>
                  </a:cxn>
                  <a:cxn ang="0">
                    <a:pos x="35" y="23"/>
                  </a:cxn>
                  <a:cxn ang="0">
                    <a:pos x="38" y="35"/>
                  </a:cxn>
                  <a:cxn ang="0">
                    <a:pos x="39" y="46"/>
                  </a:cxn>
                  <a:cxn ang="0">
                    <a:pos x="42" y="56"/>
                  </a:cxn>
                </a:cxnLst>
                <a:rect l="0" t="0" r="r" b="b"/>
                <a:pathLst>
                  <a:path w="42" h="80">
                    <a:moveTo>
                      <a:pt x="42" y="56"/>
                    </a:moveTo>
                    <a:lnTo>
                      <a:pt x="38" y="62"/>
                    </a:lnTo>
                    <a:lnTo>
                      <a:pt x="37" y="68"/>
                    </a:lnTo>
                    <a:lnTo>
                      <a:pt x="42" y="74"/>
                    </a:lnTo>
                    <a:lnTo>
                      <a:pt x="37" y="80"/>
                    </a:lnTo>
                    <a:lnTo>
                      <a:pt x="32" y="70"/>
                    </a:lnTo>
                    <a:lnTo>
                      <a:pt x="27" y="62"/>
                    </a:lnTo>
                    <a:lnTo>
                      <a:pt x="24" y="53"/>
                    </a:lnTo>
                    <a:lnTo>
                      <a:pt x="20" y="45"/>
                    </a:lnTo>
                    <a:lnTo>
                      <a:pt x="16" y="37"/>
                    </a:lnTo>
                    <a:lnTo>
                      <a:pt x="11" y="28"/>
                    </a:lnTo>
                    <a:lnTo>
                      <a:pt x="5" y="21"/>
                    </a:lnTo>
                    <a:lnTo>
                      <a:pt x="0" y="14"/>
                    </a:lnTo>
                    <a:lnTo>
                      <a:pt x="12" y="3"/>
                    </a:lnTo>
                    <a:lnTo>
                      <a:pt x="21" y="0"/>
                    </a:lnTo>
                    <a:lnTo>
                      <a:pt x="28" y="3"/>
                    </a:lnTo>
                    <a:lnTo>
                      <a:pt x="33" y="12"/>
                    </a:lnTo>
                    <a:lnTo>
                      <a:pt x="35" y="23"/>
                    </a:lnTo>
                    <a:lnTo>
                      <a:pt x="38" y="35"/>
                    </a:lnTo>
                    <a:lnTo>
                      <a:pt x="39" y="46"/>
                    </a:lnTo>
                    <a:lnTo>
                      <a:pt x="42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Freeform 1214"/>
              <p:cNvSpPr>
                <a:spLocks/>
              </p:cNvSpPr>
              <p:nvPr/>
            </p:nvSpPr>
            <p:spPr bwMode="auto">
              <a:xfrm>
                <a:off x="4722813" y="5362576"/>
                <a:ext cx="12700" cy="60325"/>
              </a:xfrm>
              <a:custGeom>
                <a:avLst/>
                <a:gdLst/>
                <a:ahLst/>
                <a:cxnLst>
                  <a:cxn ang="0">
                    <a:pos x="12" y="77"/>
                  </a:cxn>
                  <a:cxn ang="0">
                    <a:pos x="0" y="0"/>
                  </a:cxn>
                  <a:cxn ang="0">
                    <a:pos x="18" y="71"/>
                  </a:cxn>
                  <a:cxn ang="0">
                    <a:pos x="12" y="77"/>
                  </a:cxn>
                </a:cxnLst>
                <a:rect l="0" t="0" r="r" b="b"/>
                <a:pathLst>
                  <a:path w="18" h="77">
                    <a:moveTo>
                      <a:pt x="12" y="77"/>
                    </a:moveTo>
                    <a:lnTo>
                      <a:pt x="0" y="0"/>
                    </a:lnTo>
                    <a:lnTo>
                      <a:pt x="18" y="71"/>
                    </a:lnTo>
                    <a:lnTo>
                      <a:pt x="12" y="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Freeform 1215"/>
              <p:cNvSpPr>
                <a:spLocks/>
              </p:cNvSpPr>
              <p:nvPr/>
            </p:nvSpPr>
            <p:spPr bwMode="auto">
              <a:xfrm>
                <a:off x="3873501" y="5376863"/>
                <a:ext cx="41275" cy="68263"/>
              </a:xfrm>
              <a:custGeom>
                <a:avLst/>
                <a:gdLst/>
                <a:ahLst/>
                <a:cxnLst>
                  <a:cxn ang="0">
                    <a:pos x="54" y="36"/>
                  </a:cxn>
                  <a:cxn ang="0">
                    <a:pos x="54" y="88"/>
                  </a:cxn>
                  <a:cxn ang="0">
                    <a:pos x="47" y="82"/>
                  </a:cxn>
                  <a:cxn ang="0">
                    <a:pos x="41" y="78"/>
                  </a:cxn>
                  <a:cxn ang="0">
                    <a:pos x="34" y="75"/>
                  </a:cxn>
                  <a:cxn ang="0">
                    <a:pos x="27" y="73"/>
                  </a:cxn>
                  <a:cxn ang="0">
                    <a:pos x="20" y="68"/>
                  </a:cxn>
                  <a:cxn ang="0">
                    <a:pos x="14" y="64"/>
                  </a:cxn>
                  <a:cxn ang="0">
                    <a:pos x="8" y="60"/>
                  </a:cxn>
                  <a:cxn ang="0">
                    <a:pos x="6" y="54"/>
                  </a:cxn>
                  <a:cxn ang="0">
                    <a:pos x="0" y="0"/>
                  </a:cxn>
                  <a:cxn ang="0">
                    <a:pos x="7" y="1"/>
                  </a:cxn>
                  <a:cxn ang="0">
                    <a:pos x="14" y="5"/>
                  </a:cxn>
                  <a:cxn ang="0">
                    <a:pos x="21" y="8"/>
                  </a:cxn>
                  <a:cxn ang="0">
                    <a:pos x="28" y="14"/>
                  </a:cxn>
                  <a:cxn ang="0">
                    <a:pos x="34" y="18"/>
                  </a:cxn>
                  <a:cxn ang="0">
                    <a:pos x="41" y="24"/>
                  </a:cxn>
                  <a:cxn ang="0">
                    <a:pos x="47" y="29"/>
                  </a:cxn>
                  <a:cxn ang="0">
                    <a:pos x="54" y="36"/>
                  </a:cxn>
                </a:cxnLst>
                <a:rect l="0" t="0" r="r" b="b"/>
                <a:pathLst>
                  <a:path w="54" h="88">
                    <a:moveTo>
                      <a:pt x="54" y="36"/>
                    </a:moveTo>
                    <a:lnTo>
                      <a:pt x="54" y="88"/>
                    </a:lnTo>
                    <a:lnTo>
                      <a:pt x="47" y="82"/>
                    </a:lnTo>
                    <a:lnTo>
                      <a:pt x="41" y="78"/>
                    </a:lnTo>
                    <a:lnTo>
                      <a:pt x="34" y="75"/>
                    </a:lnTo>
                    <a:lnTo>
                      <a:pt x="27" y="73"/>
                    </a:lnTo>
                    <a:lnTo>
                      <a:pt x="20" y="68"/>
                    </a:lnTo>
                    <a:lnTo>
                      <a:pt x="14" y="64"/>
                    </a:lnTo>
                    <a:lnTo>
                      <a:pt x="8" y="60"/>
                    </a:lnTo>
                    <a:lnTo>
                      <a:pt x="6" y="54"/>
                    </a:lnTo>
                    <a:lnTo>
                      <a:pt x="0" y="0"/>
                    </a:lnTo>
                    <a:lnTo>
                      <a:pt x="7" y="1"/>
                    </a:lnTo>
                    <a:lnTo>
                      <a:pt x="14" y="5"/>
                    </a:lnTo>
                    <a:lnTo>
                      <a:pt x="21" y="8"/>
                    </a:lnTo>
                    <a:lnTo>
                      <a:pt x="28" y="14"/>
                    </a:lnTo>
                    <a:lnTo>
                      <a:pt x="34" y="18"/>
                    </a:lnTo>
                    <a:lnTo>
                      <a:pt x="41" y="24"/>
                    </a:lnTo>
                    <a:lnTo>
                      <a:pt x="47" y="29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Freeform 1217"/>
              <p:cNvSpPr>
                <a:spLocks/>
              </p:cNvSpPr>
              <p:nvPr/>
            </p:nvSpPr>
            <p:spPr bwMode="auto">
              <a:xfrm>
                <a:off x="4918076" y="5399088"/>
                <a:ext cx="1588" cy="63500"/>
              </a:xfrm>
              <a:custGeom>
                <a:avLst/>
                <a:gdLst/>
                <a:ahLst/>
                <a:cxnLst>
                  <a:cxn ang="0">
                    <a:pos x="3" y="82"/>
                  </a:cxn>
                  <a:cxn ang="0">
                    <a:pos x="0" y="0"/>
                  </a:cxn>
                  <a:cxn ang="0">
                    <a:pos x="3" y="60"/>
                  </a:cxn>
                  <a:cxn ang="0">
                    <a:pos x="3" y="82"/>
                  </a:cxn>
                </a:cxnLst>
                <a:rect l="0" t="0" r="r" b="b"/>
                <a:pathLst>
                  <a:path w="3" h="82">
                    <a:moveTo>
                      <a:pt x="3" y="82"/>
                    </a:moveTo>
                    <a:lnTo>
                      <a:pt x="0" y="0"/>
                    </a:lnTo>
                    <a:lnTo>
                      <a:pt x="3" y="60"/>
                    </a:lnTo>
                    <a:lnTo>
                      <a:pt x="3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Freeform 1219"/>
              <p:cNvSpPr>
                <a:spLocks/>
              </p:cNvSpPr>
              <p:nvPr/>
            </p:nvSpPr>
            <p:spPr bwMode="auto">
              <a:xfrm>
                <a:off x="3775076" y="5405438"/>
                <a:ext cx="55563" cy="65088"/>
              </a:xfrm>
              <a:custGeom>
                <a:avLst/>
                <a:gdLst/>
                <a:ahLst/>
                <a:cxnLst>
                  <a:cxn ang="0">
                    <a:pos x="66" y="82"/>
                  </a:cxn>
                  <a:cxn ang="0">
                    <a:pos x="56" y="73"/>
                  </a:cxn>
                  <a:cxn ang="0">
                    <a:pos x="44" y="66"/>
                  </a:cxn>
                  <a:cxn ang="0">
                    <a:pos x="31" y="59"/>
                  </a:cxn>
                  <a:cxn ang="0">
                    <a:pos x="18" y="52"/>
                  </a:cxn>
                  <a:cxn ang="0">
                    <a:pos x="8" y="42"/>
                  </a:cxn>
                  <a:cxn ang="0">
                    <a:pos x="2" y="32"/>
                  </a:cxn>
                  <a:cxn ang="0">
                    <a:pos x="0" y="18"/>
                  </a:cxn>
                  <a:cxn ang="0">
                    <a:pos x="7" y="0"/>
                  </a:cxn>
                  <a:cxn ang="0">
                    <a:pos x="16" y="9"/>
                  </a:cxn>
                  <a:cxn ang="0">
                    <a:pos x="29" y="17"/>
                  </a:cxn>
                  <a:cxn ang="0">
                    <a:pos x="41" y="24"/>
                  </a:cxn>
                  <a:cxn ang="0">
                    <a:pos x="53" y="31"/>
                  </a:cxn>
                  <a:cxn ang="0">
                    <a:pos x="63" y="38"/>
                  </a:cxn>
                  <a:cxn ang="0">
                    <a:pos x="68" y="49"/>
                  </a:cxn>
                  <a:cxn ang="0">
                    <a:pos x="70" y="63"/>
                  </a:cxn>
                  <a:cxn ang="0">
                    <a:pos x="66" y="82"/>
                  </a:cxn>
                </a:cxnLst>
                <a:rect l="0" t="0" r="r" b="b"/>
                <a:pathLst>
                  <a:path w="70" h="82">
                    <a:moveTo>
                      <a:pt x="66" y="82"/>
                    </a:moveTo>
                    <a:lnTo>
                      <a:pt x="56" y="73"/>
                    </a:lnTo>
                    <a:lnTo>
                      <a:pt x="44" y="66"/>
                    </a:lnTo>
                    <a:lnTo>
                      <a:pt x="31" y="59"/>
                    </a:lnTo>
                    <a:lnTo>
                      <a:pt x="18" y="52"/>
                    </a:lnTo>
                    <a:lnTo>
                      <a:pt x="8" y="42"/>
                    </a:lnTo>
                    <a:lnTo>
                      <a:pt x="2" y="32"/>
                    </a:lnTo>
                    <a:lnTo>
                      <a:pt x="0" y="18"/>
                    </a:lnTo>
                    <a:lnTo>
                      <a:pt x="7" y="0"/>
                    </a:lnTo>
                    <a:lnTo>
                      <a:pt x="16" y="9"/>
                    </a:lnTo>
                    <a:lnTo>
                      <a:pt x="29" y="17"/>
                    </a:lnTo>
                    <a:lnTo>
                      <a:pt x="41" y="24"/>
                    </a:lnTo>
                    <a:lnTo>
                      <a:pt x="53" y="31"/>
                    </a:lnTo>
                    <a:lnTo>
                      <a:pt x="63" y="38"/>
                    </a:lnTo>
                    <a:lnTo>
                      <a:pt x="68" y="49"/>
                    </a:lnTo>
                    <a:lnTo>
                      <a:pt x="70" y="63"/>
                    </a:lnTo>
                    <a:lnTo>
                      <a:pt x="66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7" name="Freeform 1220"/>
              <p:cNvSpPr>
                <a:spLocks/>
              </p:cNvSpPr>
              <p:nvPr/>
            </p:nvSpPr>
            <p:spPr bwMode="auto">
              <a:xfrm>
                <a:off x="3941763" y="5418138"/>
                <a:ext cx="65088" cy="69850"/>
              </a:xfrm>
              <a:custGeom>
                <a:avLst/>
                <a:gdLst/>
                <a:ahLst/>
                <a:cxnLst>
                  <a:cxn ang="0">
                    <a:pos x="81" y="50"/>
                  </a:cxn>
                  <a:cxn ang="0">
                    <a:pos x="75" y="54"/>
                  </a:cxn>
                  <a:cxn ang="0">
                    <a:pos x="73" y="58"/>
                  </a:cxn>
                  <a:cxn ang="0">
                    <a:pos x="74" y="63"/>
                  </a:cxn>
                  <a:cxn ang="0">
                    <a:pos x="76" y="69"/>
                  </a:cxn>
                  <a:cxn ang="0">
                    <a:pos x="80" y="78"/>
                  </a:cxn>
                  <a:cxn ang="0">
                    <a:pos x="76" y="87"/>
                  </a:cxn>
                  <a:cxn ang="0">
                    <a:pos x="65" y="73"/>
                  </a:cxn>
                  <a:cxn ang="0">
                    <a:pos x="52" y="65"/>
                  </a:cxn>
                  <a:cxn ang="0">
                    <a:pos x="37" y="57"/>
                  </a:cxn>
                  <a:cxn ang="0">
                    <a:pos x="24" y="51"/>
                  </a:cxn>
                  <a:cxn ang="0">
                    <a:pos x="11" y="43"/>
                  </a:cxn>
                  <a:cxn ang="0">
                    <a:pos x="3" y="33"/>
                  </a:cxn>
                  <a:cxn ang="0">
                    <a:pos x="0" y="19"/>
                  </a:cxn>
                  <a:cxn ang="0">
                    <a:pos x="3" y="0"/>
                  </a:cxn>
                  <a:cxn ang="0">
                    <a:pos x="14" y="2"/>
                  </a:cxn>
                  <a:cxn ang="0">
                    <a:pos x="24" y="7"/>
                  </a:cxn>
                  <a:cxn ang="0">
                    <a:pos x="33" y="13"/>
                  </a:cxn>
                  <a:cxn ang="0">
                    <a:pos x="44" y="21"/>
                  </a:cxn>
                  <a:cxn ang="0">
                    <a:pos x="52" y="28"/>
                  </a:cxn>
                  <a:cxn ang="0">
                    <a:pos x="62" y="35"/>
                  </a:cxn>
                  <a:cxn ang="0">
                    <a:pos x="71" y="42"/>
                  </a:cxn>
                  <a:cxn ang="0">
                    <a:pos x="81" y="50"/>
                  </a:cxn>
                </a:cxnLst>
                <a:rect l="0" t="0" r="r" b="b"/>
                <a:pathLst>
                  <a:path w="81" h="87">
                    <a:moveTo>
                      <a:pt x="81" y="50"/>
                    </a:moveTo>
                    <a:lnTo>
                      <a:pt x="75" y="54"/>
                    </a:lnTo>
                    <a:lnTo>
                      <a:pt x="73" y="58"/>
                    </a:lnTo>
                    <a:lnTo>
                      <a:pt x="74" y="63"/>
                    </a:lnTo>
                    <a:lnTo>
                      <a:pt x="76" y="69"/>
                    </a:lnTo>
                    <a:lnTo>
                      <a:pt x="80" y="78"/>
                    </a:lnTo>
                    <a:lnTo>
                      <a:pt x="76" y="87"/>
                    </a:lnTo>
                    <a:lnTo>
                      <a:pt x="65" y="73"/>
                    </a:lnTo>
                    <a:lnTo>
                      <a:pt x="52" y="65"/>
                    </a:lnTo>
                    <a:lnTo>
                      <a:pt x="37" y="57"/>
                    </a:lnTo>
                    <a:lnTo>
                      <a:pt x="24" y="51"/>
                    </a:lnTo>
                    <a:lnTo>
                      <a:pt x="11" y="43"/>
                    </a:lnTo>
                    <a:lnTo>
                      <a:pt x="3" y="33"/>
                    </a:lnTo>
                    <a:lnTo>
                      <a:pt x="0" y="19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24" y="7"/>
                    </a:lnTo>
                    <a:lnTo>
                      <a:pt x="33" y="13"/>
                    </a:lnTo>
                    <a:lnTo>
                      <a:pt x="44" y="21"/>
                    </a:lnTo>
                    <a:lnTo>
                      <a:pt x="52" y="28"/>
                    </a:lnTo>
                    <a:lnTo>
                      <a:pt x="62" y="35"/>
                    </a:lnTo>
                    <a:lnTo>
                      <a:pt x="71" y="42"/>
                    </a:lnTo>
                    <a:lnTo>
                      <a:pt x="81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Freeform 1221"/>
              <p:cNvSpPr>
                <a:spLocks/>
              </p:cNvSpPr>
              <p:nvPr/>
            </p:nvSpPr>
            <p:spPr bwMode="auto">
              <a:xfrm>
                <a:off x="4811713" y="5418138"/>
                <a:ext cx="20638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2"/>
                  </a:cxn>
                  <a:cxn ang="0">
                    <a:pos x="14" y="24"/>
                  </a:cxn>
                  <a:cxn ang="0">
                    <a:pos x="18" y="37"/>
                  </a:cxn>
                  <a:cxn ang="0">
                    <a:pos x="22" y="50"/>
                  </a:cxn>
                  <a:cxn ang="0">
                    <a:pos x="25" y="61"/>
                  </a:cxn>
                  <a:cxn ang="0">
                    <a:pos x="26" y="72"/>
                  </a:cxn>
                  <a:cxn ang="0">
                    <a:pos x="21" y="80"/>
                  </a:cxn>
                  <a:cxn ang="0">
                    <a:pos x="12" y="87"/>
                  </a:cxn>
                  <a:cxn ang="0">
                    <a:pos x="5" y="77"/>
                  </a:cxn>
                  <a:cxn ang="0">
                    <a:pos x="3" y="66"/>
                  </a:cxn>
                  <a:cxn ang="0">
                    <a:pos x="0" y="55"/>
                  </a:cxn>
                  <a:cxn ang="0">
                    <a:pos x="0" y="44"/>
                  </a:cxn>
                  <a:cxn ang="0">
                    <a:pos x="0" y="31"/>
                  </a:cxn>
                  <a:cxn ang="0">
                    <a:pos x="2" y="20"/>
                  </a:cxn>
                  <a:cxn ang="0">
                    <a:pos x="3" y="9"/>
                  </a:cxn>
                  <a:cxn ang="0">
                    <a:pos x="6" y="0"/>
                  </a:cxn>
                  <a:cxn ang="0">
                    <a:pos x="17" y="0"/>
                  </a:cxn>
                </a:cxnLst>
                <a:rect l="0" t="0" r="r" b="b"/>
                <a:pathLst>
                  <a:path w="26" h="87">
                    <a:moveTo>
                      <a:pt x="17" y="0"/>
                    </a:moveTo>
                    <a:lnTo>
                      <a:pt x="13" y="12"/>
                    </a:lnTo>
                    <a:lnTo>
                      <a:pt x="14" y="24"/>
                    </a:lnTo>
                    <a:lnTo>
                      <a:pt x="18" y="37"/>
                    </a:lnTo>
                    <a:lnTo>
                      <a:pt x="22" y="50"/>
                    </a:lnTo>
                    <a:lnTo>
                      <a:pt x="25" y="61"/>
                    </a:lnTo>
                    <a:lnTo>
                      <a:pt x="26" y="72"/>
                    </a:lnTo>
                    <a:lnTo>
                      <a:pt x="21" y="80"/>
                    </a:lnTo>
                    <a:lnTo>
                      <a:pt x="12" y="87"/>
                    </a:lnTo>
                    <a:lnTo>
                      <a:pt x="5" y="77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2" y="20"/>
                    </a:lnTo>
                    <a:lnTo>
                      <a:pt x="3" y="9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Freeform 1222"/>
              <p:cNvSpPr>
                <a:spLocks/>
              </p:cNvSpPr>
              <p:nvPr/>
            </p:nvSpPr>
            <p:spPr bwMode="auto">
              <a:xfrm>
                <a:off x="3689351" y="5422901"/>
                <a:ext cx="33338" cy="58738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73"/>
                  </a:cxn>
                  <a:cxn ang="0">
                    <a:pos x="32" y="67"/>
                  </a:cxn>
                  <a:cxn ang="0">
                    <a:pos x="23" y="66"/>
                  </a:cxn>
                  <a:cxn ang="0">
                    <a:pos x="14" y="66"/>
                  </a:cxn>
                  <a:cxn ang="0">
                    <a:pos x="6" y="67"/>
                  </a:cxn>
                  <a:cxn ang="0">
                    <a:pos x="0" y="0"/>
                  </a:cxn>
                  <a:cxn ang="0">
                    <a:pos x="6" y="3"/>
                  </a:cxn>
                  <a:cxn ang="0">
                    <a:pos x="15" y="8"/>
                  </a:cxn>
                  <a:cxn ang="0">
                    <a:pos x="23" y="11"/>
                  </a:cxn>
                  <a:cxn ang="0">
                    <a:pos x="32" y="17"/>
                  </a:cxn>
                  <a:cxn ang="0">
                    <a:pos x="37" y="21"/>
                  </a:cxn>
                  <a:cxn ang="0">
                    <a:pos x="41" y="29"/>
                  </a:cxn>
                  <a:cxn ang="0">
                    <a:pos x="42" y="37"/>
                  </a:cxn>
                  <a:cxn ang="0">
                    <a:pos x="40" y="50"/>
                  </a:cxn>
                </a:cxnLst>
                <a:rect l="0" t="0" r="r" b="b"/>
                <a:pathLst>
                  <a:path w="42" h="73">
                    <a:moveTo>
                      <a:pt x="40" y="50"/>
                    </a:moveTo>
                    <a:lnTo>
                      <a:pt x="40" y="73"/>
                    </a:lnTo>
                    <a:lnTo>
                      <a:pt x="32" y="67"/>
                    </a:lnTo>
                    <a:lnTo>
                      <a:pt x="23" y="66"/>
                    </a:lnTo>
                    <a:lnTo>
                      <a:pt x="14" y="66"/>
                    </a:lnTo>
                    <a:lnTo>
                      <a:pt x="6" y="67"/>
                    </a:lnTo>
                    <a:lnTo>
                      <a:pt x="0" y="0"/>
                    </a:lnTo>
                    <a:lnTo>
                      <a:pt x="6" y="3"/>
                    </a:lnTo>
                    <a:lnTo>
                      <a:pt x="15" y="8"/>
                    </a:lnTo>
                    <a:lnTo>
                      <a:pt x="23" y="11"/>
                    </a:lnTo>
                    <a:lnTo>
                      <a:pt x="32" y="17"/>
                    </a:lnTo>
                    <a:lnTo>
                      <a:pt x="37" y="21"/>
                    </a:lnTo>
                    <a:lnTo>
                      <a:pt x="41" y="29"/>
                    </a:lnTo>
                    <a:lnTo>
                      <a:pt x="42" y="37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Freeform 1223"/>
              <p:cNvSpPr>
                <a:spLocks/>
              </p:cNvSpPr>
              <p:nvPr/>
            </p:nvSpPr>
            <p:spPr bwMode="auto">
              <a:xfrm>
                <a:off x="4560888" y="5435601"/>
                <a:ext cx="92075" cy="30163"/>
              </a:xfrm>
              <a:custGeom>
                <a:avLst/>
                <a:gdLst/>
                <a:ahLst/>
                <a:cxnLst>
                  <a:cxn ang="0">
                    <a:pos x="116" y="38"/>
                  </a:cxn>
                  <a:cxn ang="0">
                    <a:pos x="100" y="34"/>
                  </a:cxn>
                  <a:cxn ang="0">
                    <a:pos x="86" y="30"/>
                  </a:cxn>
                  <a:cxn ang="0">
                    <a:pos x="72" y="24"/>
                  </a:cxn>
                  <a:cxn ang="0">
                    <a:pos x="58" y="20"/>
                  </a:cxn>
                  <a:cxn ang="0">
                    <a:pos x="44" y="13"/>
                  </a:cxn>
                  <a:cxn ang="0">
                    <a:pos x="30" y="8"/>
                  </a:cxn>
                  <a:cxn ang="0">
                    <a:pos x="14" y="3"/>
                  </a:cxn>
                  <a:cxn ang="0">
                    <a:pos x="0" y="1"/>
                  </a:cxn>
                  <a:cxn ang="0">
                    <a:pos x="7" y="0"/>
                  </a:cxn>
                  <a:cxn ang="0">
                    <a:pos x="17" y="1"/>
                  </a:cxn>
                  <a:cxn ang="0">
                    <a:pos x="26" y="1"/>
                  </a:cxn>
                  <a:cxn ang="0">
                    <a:pos x="37" y="5"/>
                  </a:cxn>
                  <a:cxn ang="0">
                    <a:pos x="46" y="6"/>
                  </a:cxn>
                  <a:cxn ang="0">
                    <a:pos x="56" y="8"/>
                  </a:cxn>
                  <a:cxn ang="0">
                    <a:pos x="66" y="10"/>
                  </a:cxn>
                  <a:cxn ang="0">
                    <a:pos x="76" y="13"/>
                  </a:cxn>
                  <a:cxn ang="0">
                    <a:pos x="116" y="38"/>
                  </a:cxn>
                </a:cxnLst>
                <a:rect l="0" t="0" r="r" b="b"/>
                <a:pathLst>
                  <a:path w="116" h="38">
                    <a:moveTo>
                      <a:pt x="116" y="38"/>
                    </a:moveTo>
                    <a:lnTo>
                      <a:pt x="100" y="34"/>
                    </a:lnTo>
                    <a:lnTo>
                      <a:pt x="86" y="30"/>
                    </a:lnTo>
                    <a:lnTo>
                      <a:pt x="72" y="24"/>
                    </a:lnTo>
                    <a:lnTo>
                      <a:pt x="58" y="20"/>
                    </a:lnTo>
                    <a:lnTo>
                      <a:pt x="44" y="13"/>
                    </a:lnTo>
                    <a:lnTo>
                      <a:pt x="30" y="8"/>
                    </a:lnTo>
                    <a:lnTo>
                      <a:pt x="14" y="3"/>
                    </a:lnTo>
                    <a:lnTo>
                      <a:pt x="0" y="1"/>
                    </a:lnTo>
                    <a:lnTo>
                      <a:pt x="7" y="0"/>
                    </a:lnTo>
                    <a:lnTo>
                      <a:pt x="17" y="1"/>
                    </a:lnTo>
                    <a:lnTo>
                      <a:pt x="26" y="1"/>
                    </a:lnTo>
                    <a:lnTo>
                      <a:pt x="37" y="5"/>
                    </a:lnTo>
                    <a:lnTo>
                      <a:pt x="46" y="6"/>
                    </a:lnTo>
                    <a:lnTo>
                      <a:pt x="56" y="8"/>
                    </a:lnTo>
                    <a:lnTo>
                      <a:pt x="66" y="10"/>
                    </a:lnTo>
                    <a:lnTo>
                      <a:pt x="76" y="13"/>
                    </a:lnTo>
                    <a:lnTo>
                      <a:pt x="116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Freeform 1224"/>
              <p:cNvSpPr>
                <a:spLocks/>
              </p:cNvSpPr>
              <p:nvPr/>
            </p:nvSpPr>
            <p:spPr bwMode="auto">
              <a:xfrm>
                <a:off x="4768851" y="5440363"/>
                <a:ext cx="17463" cy="698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8" y="9"/>
                  </a:cxn>
                  <a:cxn ang="0">
                    <a:pos x="21" y="21"/>
                  </a:cxn>
                  <a:cxn ang="0">
                    <a:pos x="22" y="31"/>
                  </a:cxn>
                  <a:cxn ang="0">
                    <a:pos x="23" y="44"/>
                  </a:cxn>
                  <a:cxn ang="0">
                    <a:pos x="22" y="56"/>
                  </a:cxn>
                  <a:cxn ang="0">
                    <a:pos x="21" y="68"/>
                  </a:cxn>
                  <a:cxn ang="0">
                    <a:pos x="16" y="77"/>
                  </a:cxn>
                  <a:cxn ang="0">
                    <a:pos x="12" y="87"/>
                  </a:cxn>
                  <a:cxn ang="0">
                    <a:pos x="11" y="76"/>
                  </a:cxn>
                  <a:cxn ang="0">
                    <a:pos x="9" y="63"/>
                  </a:cxn>
                  <a:cxn ang="0">
                    <a:pos x="4" y="50"/>
                  </a:cxn>
                  <a:cxn ang="0">
                    <a:pos x="2" y="38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5" y="6"/>
                  </a:cxn>
                  <a:cxn ang="0">
                    <a:pos x="17" y="0"/>
                  </a:cxn>
                </a:cxnLst>
                <a:rect l="0" t="0" r="r" b="b"/>
                <a:pathLst>
                  <a:path w="23" h="87">
                    <a:moveTo>
                      <a:pt x="17" y="0"/>
                    </a:moveTo>
                    <a:lnTo>
                      <a:pt x="18" y="9"/>
                    </a:lnTo>
                    <a:lnTo>
                      <a:pt x="21" y="21"/>
                    </a:lnTo>
                    <a:lnTo>
                      <a:pt x="22" y="31"/>
                    </a:lnTo>
                    <a:lnTo>
                      <a:pt x="23" y="44"/>
                    </a:lnTo>
                    <a:lnTo>
                      <a:pt x="22" y="56"/>
                    </a:lnTo>
                    <a:lnTo>
                      <a:pt x="21" y="68"/>
                    </a:lnTo>
                    <a:lnTo>
                      <a:pt x="16" y="77"/>
                    </a:lnTo>
                    <a:lnTo>
                      <a:pt x="12" y="87"/>
                    </a:lnTo>
                    <a:lnTo>
                      <a:pt x="11" y="76"/>
                    </a:lnTo>
                    <a:lnTo>
                      <a:pt x="9" y="63"/>
                    </a:lnTo>
                    <a:lnTo>
                      <a:pt x="4" y="50"/>
                    </a:lnTo>
                    <a:lnTo>
                      <a:pt x="2" y="38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5" y="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Freeform 1226"/>
              <p:cNvSpPr>
                <a:spLocks/>
              </p:cNvSpPr>
              <p:nvPr/>
            </p:nvSpPr>
            <p:spPr bwMode="auto">
              <a:xfrm>
                <a:off x="4418013" y="5448301"/>
                <a:ext cx="31750" cy="111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29" y="5"/>
                  </a:cxn>
                  <a:cxn ang="0">
                    <a:pos x="20" y="8"/>
                  </a:cxn>
                  <a:cxn ang="0">
                    <a:pos x="9" y="11"/>
                  </a:cxn>
                  <a:cxn ang="0">
                    <a:pos x="0" y="13"/>
                  </a:cxn>
                  <a:cxn ang="0">
                    <a:pos x="8" y="7"/>
                  </a:cxn>
                  <a:cxn ang="0">
                    <a:pos x="17" y="4"/>
                  </a:cxn>
                  <a:cxn ang="0">
                    <a:pos x="22" y="1"/>
                  </a:cxn>
                  <a:cxn ang="0">
                    <a:pos x="27" y="1"/>
                  </a:cxn>
                  <a:cxn ang="0">
                    <a:pos x="32" y="0"/>
                  </a:cxn>
                  <a:cxn ang="0">
                    <a:pos x="39" y="3"/>
                  </a:cxn>
                </a:cxnLst>
                <a:rect l="0" t="0" r="r" b="b"/>
                <a:pathLst>
                  <a:path w="39" h="13">
                    <a:moveTo>
                      <a:pt x="39" y="3"/>
                    </a:moveTo>
                    <a:lnTo>
                      <a:pt x="29" y="5"/>
                    </a:lnTo>
                    <a:lnTo>
                      <a:pt x="20" y="8"/>
                    </a:lnTo>
                    <a:lnTo>
                      <a:pt x="9" y="11"/>
                    </a:lnTo>
                    <a:lnTo>
                      <a:pt x="0" y="13"/>
                    </a:lnTo>
                    <a:lnTo>
                      <a:pt x="8" y="7"/>
                    </a:lnTo>
                    <a:lnTo>
                      <a:pt x="17" y="4"/>
                    </a:lnTo>
                    <a:lnTo>
                      <a:pt x="22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3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3" name="Freeform 1229"/>
              <p:cNvSpPr>
                <a:spLocks/>
              </p:cNvSpPr>
              <p:nvPr/>
            </p:nvSpPr>
            <p:spPr bwMode="auto">
              <a:xfrm>
                <a:off x="3878263" y="5465763"/>
                <a:ext cx="34925" cy="58738"/>
              </a:xfrm>
              <a:custGeom>
                <a:avLst/>
                <a:gdLst/>
                <a:ahLst/>
                <a:cxnLst>
                  <a:cxn ang="0">
                    <a:pos x="41" y="51"/>
                  </a:cxn>
                  <a:cxn ang="0">
                    <a:pos x="41" y="74"/>
                  </a:cxn>
                  <a:cxn ang="0">
                    <a:pos x="27" y="72"/>
                  </a:cxn>
                  <a:cxn ang="0">
                    <a:pos x="18" y="66"/>
                  </a:cxn>
                  <a:cxn ang="0">
                    <a:pos x="9" y="58"/>
                  </a:cxn>
                  <a:cxn ang="0">
                    <a:pos x="5" y="48"/>
                  </a:cxn>
                  <a:cxn ang="0">
                    <a:pos x="1" y="35"/>
                  </a:cxn>
                  <a:cxn ang="0">
                    <a:pos x="0" y="24"/>
                  </a:cxn>
                  <a:cxn ang="0">
                    <a:pos x="0" y="11"/>
                  </a:cxn>
                  <a:cxn ang="0">
                    <a:pos x="1" y="0"/>
                  </a:cxn>
                  <a:cxn ang="0">
                    <a:pos x="11" y="0"/>
                  </a:cxn>
                  <a:cxn ang="0">
                    <a:pos x="20" y="4"/>
                  </a:cxn>
                  <a:cxn ang="0">
                    <a:pos x="27" y="7"/>
                  </a:cxn>
                  <a:cxn ang="0">
                    <a:pos x="35" y="14"/>
                  </a:cxn>
                  <a:cxn ang="0">
                    <a:pos x="40" y="20"/>
                  </a:cxn>
                  <a:cxn ang="0">
                    <a:pos x="43" y="30"/>
                  </a:cxn>
                  <a:cxn ang="0">
                    <a:pos x="43" y="39"/>
                  </a:cxn>
                  <a:cxn ang="0">
                    <a:pos x="41" y="51"/>
                  </a:cxn>
                </a:cxnLst>
                <a:rect l="0" t="0" r="r" b="b"/>
                <a:pathLst>
                  <a:path w="43" h="74">
                    <a:moveTo>
                      <a:pt x="41" y="51"/>
                    </a:moveTo>
                    <a:lnTo>
                      <a:pt x="41" y="74"/>
                    </a:lnTo>
                    <a:lnTo>
                      <a:pt x="27" y="72"/>
                    </a:lnTo>
                    <a:lnTo>
                      <a:pt x="18" y="66"/>
                    </a:lnTo>
                    <a:lnTo>
                      <a:pt x="9" y="58"/>
                    </a:lnTo>
                    <a:lnTo>
                      <a:pt x="5" y="48"/>
                    </a:lnTo>
                    <a:lnTo>
                      <a:pt x="1" y="35"/>
                    </a:lnTo>
                    <a:lnTo>
                      <a:pt x="0" y="24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1" y="0"/>
                    </a:lnTo>
                    <a:lnTo>
                      <a:pt x="20" y="4"/>
                    </a:lnTo>
                    <a:lnTo>
                      <a:pt x="27" y="7"/>
                    </a:lnTo>
                    <a:lnTo>
                      <a:pt x="35" y="14"/>
                    </a:lnTo>
                    <a:lnTo>
                      <a:pt x="40" y="20"/>
                    </a:lnTo>
                    <a:lnTo>
                      <a:pt x="43" y="30"/>
                    </a:lnTo>
                    <a:lnTo>
                      <a:pt x="43" y="39"/>
                    </a:lnTo>
                    <a:lnTo>
                      <a:pt x="41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4" name="Freeform 1230"/>
              <p:cNvSpPr>
                <a:spLocks/>
              </p:cNvSpPr>
              <p:nvPr/>
            </p:nvSpPr>
            <p:spPr bwMode="auto">
              <a:xfrm>
                <a:off x="4721226" y="5465763"/>
                <a:ext cx="22225" cy="53975"/>
              </a:xfrm>
              <a:custGeom>
                <a:avLst/>
                <a:gdLst/>
                <a:ahLst/>
                <a:cxnLst>
                  <a:cxn ang="0">
                    <a:pos x="27" y="68"/>
                  </a:cxn>
                  <a:cxn ang="0">
                    <a:pos x="18" y="67"/>
                  </a:cxn>
                  <a:cxn ang="0">
                    <a:pos x="11" y="65"/>
                  </a:cxn>
                  <a:cxn ang="0">
                    <a:pos x="4" y="58"/>
                  </a:cxn>
                  <a:cxn ang="0">
                    <a:pos x="1" y="51"/>
                  </a:cxn>
                  <a:cxn ang="0">
                    <a:pos x="0" y="42"/>
                  </a:cxn>
                  <a:cxn ang="0">
                    <a:pos x="1" y="35"/>
                  </a:cxn>
                  <a:cxn ang="0">
                    <a:pos x="4" y="30"/>
                  </a:cxn>
                  <a:cxn ang="0">
                    <a:pos x="7" y="24"/>
                  </a:cxn>
                  <a:cxn ang="0">
                    <a:pos x="13" y="12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26" y="16"/>
                  </a:cxn>
                  <a:cxn ang="0">
                    <a:pos x="27" y="23"/>
                  </a:cxn>
                  <a:cxn ang="0">
                    <a:pos x="28" y="32"/>
                  </a:cxn>
                  <a:cxn ang="0">
                    <a:pos x="27" y="40"/>
                  </a:cxn>
                  <a:cxn ang="0">
                    <a:pos x="27" y="49"/>
                  </a:cxn>
                  <a:cxn ang="0">
                    <a:pos x="27" y="59"/>
                  </a:cxn>
                  <a:cxn ang="0">
                    <a:pos x="27" y="68"/>
                  </a:cxn>
                </a:cxnLst>
                <a:rect l="0" t="0" r="r" b="b"/>
                <a:pathLst>
                  <a:path w="28" h="68">
                    <a:moveTo>
                      <a:pt x="27" y="68"/>
                    </a:moveTo>
                    <a:lnTo>
                      <a:pt x="18" y="67"/>
                    </a:lnTo>
                    <a:lnTo>
                      <a:pt x="11" y="65"/>
                    </a:lnTo>
                    <a:lnTo>
                      <a:pt x="4" y="58"/>
                    </a:lnTo>
                    <a:lnTo>
                      <a:pt x="1" y="51"/>
                    </a:lnTo>
                    <a:lnTo>
                      <a:pt x="0" y="42"/>
                    </a:lnTo>
                    <a:lnTo>
                      <a:pt x="1" y="35"/>
                    </a:lnTo>
                    <a:lnTo>
                      <a:pt x="4" y="30"/>
                    </a:lnTo>
                    <a:lnTo>
                      <a:pt x="7" y="24"/>
                    </a:lnTo>
                    <a:lnTo>
                      <a:pt x="13" y="12"/>
                    </a:lnTo>
                    <a:lnTo>
                      <a:pt x="21" y="0"/>
                    </a:lnTo>
                    <a:lnTo>
                      <a:pt x="23" y="7"/>
                    </a:lnTo>
                    <a:lnTo>
                      <a:pt x="26" y="16"/>
                    </a:lnTo>
                    <a:lnTo>
                      <a:pt x="27" y="23"/>
                    </a:lnTo>
                    <a:lnTo>
                      <a:pt x="28" y="32"/>
                    </a:lnTo>
                    <a:lnTo>
                      <a:pt x="27" y="40"/>
                    </a:lnTo>
                    <a:lnTo>
                      <a:pt x="27" y="49"/>
                    </a:lnTo>
                    <a:lnTo>
                      <a:pt x="27" y="59"/>
                    </a:lnTo>
                    <a:lnTo>
                      <a:pt x="2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5" name="Freeform 1231"/>
              <p:cNvSpPr>
                <a:spLocks/>
              </p:cNvSpPr>
              <p:nvPr/>
            </p:nvSpPr>
            <p:spPr bwMode="auto">
              <a:xfrm>
                <a:off x="3781426" y="5481638"/>
                <a:ext cx="50800" cy="55563"/>
              </a:xfrm>
              <a:custGeom>
                <a:avLst/>
                <a:gdLst/>
                <a:ahLst/>
                <a:cxnLst>
                  <a:cxn ang="0">
                    <a:pos x="64" y="70"/>
                  </a:cxn>
                  <a:cxn ang="0">
                    <a:pos x="57" y="70"/>
                  </a:cxn>
                  <a:cxn ang="0">
                    <a:pos x="50" y="68"/>
                  </a:cxn>
                  <a:cxn ang="0">
                    <a:pos x="43" y="63"/>
                  </a:cxn>
                  <a:cxn ang="0">
                    <a:pos x="36" y="60"/>
                  </a:cxn>
                  <a:cxn ang="0">
                    <a:pos x="28" y="54"/>
                  </a:cxn>
                  <a:cxn ang="0">
                    <a:pos x="21" y="49"/>
                  </a:cxn>
                  <a:cxn ang="0">
                    <a:pos x="13" y="45"/>
                  </a:cxn>
                  <a:cxn ang="0">
                    <a:pos x="6" y="42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22" y="11"/>
                  </a:cxn>
                  <a:cxn ang="0">
                    <a:pos x="34" y="17"/>
                  </a:cxn>
                  <a:cxn ang="0">
                    <a:pos x="45" y="24"/>
                  </a:cxn>
                  <a:cxn ang="0">
                    <a:pos x="54" y="31"/>
                  </a:cxn>
                  <a:cxn ang="0">
                    <a:pos x="61" y="41"/>
                  </a:cxn>
                  <a:cxn ang="0">
                    <a:pos x="64" y="54"/>
                  </a:cxn>
                  <a:cxn ang="0">
                    <a:pos x="64" y="70"/>
                  </a:cxn>
                </a:cxnLst>
                <a:rect l="0" t="0" r="r" b="b"/>
                <a:pathLst>
                  <a:path w="64" h="70">
                    <a:moveTo>
                      <a:pt x="64" y="70"/>
                    </a:moveTo>
                    <a:lnTo>
                      <a:pt x="57" y="70"/>
                    </a:lnTo>
                    <a:lnTo>
                      <a:pt x="50" y="68"/>
                    </a:lnTo>
                    <a:lnTo>
                      <a:pt x="43" y="63"/>
                    </a:lnTo>
                    <a:lnTo>
                      <a:pt x="36" y="60"/>
                    </a:lnTo>
                    <a:lnTo>
                      <a:pt x="28" y="54"/>
                    </a:lnTo>
                    <a:lnTo>
                      <a:pt x="21" y="49"/>
                    </a:lnTo>
                    <a:lnTo>
                      <a:pt x="13" y="45"/>
                    </a:lnTo>
                    <a:lnTo>
                      <a:pt x="6" y="42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22" y="11"/>
                    </a:lnTo>
                    <a:lnTo>
                      <a:pt x="34" y="17"/>
                    </a:lnTo>
                    <a:lnTo>
                      <a:pt x="45" y="24"/>
                    </a:lnTo>
                    <a:lnTo>
                      <a:pt x="54" y="31"/>
                    </a:lnTo>
                    <a:lnTo>
                      <a:pt x="61" y="41"/>
                    </a:lnTo>
                    <a:lnTo>
                      <a:pt x="64" y="54"/>
                    </a:lnTo>
                    <a:lnTo>
                      <a:pt x="6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Freeform 1232"/>
              <p:cNvSpPr>
                <a:spLocks/>
              </p:cNvSpPr>
              <p:nvPr/>
            </p:nvSpPr>
            <p:spPr bwMode="auto">
              <a:xfrm>
                <a:off x="3689351" y="5495926"/>
                <a:ext cx="34925" cy="88900"/>
              </a:xfrm>
              <a:custGeom>
                <a:avLst/>
                <a:gdLst/>
                <a:ahLst/>
                <a:cxnLst>
                  <a:cxn ang="0">
                    <a:pos x="46" y="111"/>
                  </a:cxn>
                  <a:cxn ang="0">
                    <a:pos x="33" y="108"/>
                  </a:cxn>
                  <a:cxn ang="0">
                    <a:pos x="26" y="103"/>
                  </a:cxn>
                  <a:cxn ang="0">
                    <a:pos x="21" y="94"/>
                  </a:cxn>
                  <a:cxn ang="0">
                    <a:pos x="20" y="86"/>
                  </a:cxn>
                  <a:cxn ang="0">
                    <a:pos x="18" y="76"/>
                  </a:cxn>
                  <a:cxn ang="0">
                    <a:pos x="16" y="65"/>
                  </a:cxn>
                  <a:cxn ang="0">
                    <a:pos x="13" y="57"/>
                  </a:cxn>
                  <a:cxn ang="0">
                    <a:pos x="6" y="51"/>
                  </a:cxn>
                  <a:cxn ang="0">
                    <a:pos x="0" y="0"/>
                  </a:cxn>
                  <a:cxn ang="0">
                    <a:pos x="21" y="1"/>
                  </a:cxn>
                  <a:cxn ang="0">
                    <a:pos x="34" y="9"/>
                  </a:cxn>
                  <a:cxn ang="0">
                    <a:pos x="40" y="23"/>
                  </a:cxn>
                  <a:cxn ang="0">
                    <a:pos x="42" y="41"/>
                  </a:cxn>
                  <a:cxn ang="0">
                    <a:pos x="40" y="58"/>
                  </a:cxn>
                  <a:cxn ang="0">
                    <a:pos x="39" y="77"/>
                  </a:cxn>
                  <a:cxn ang="0">
                    <a:pos x="40" y="94"/>
                  </a:cxn>
                  <a:cxn ang="0">
                    <a:pos x="46" y="111"/>
                  </a:cxn>
                </a:cxnLst>
                <a:rect l="0" t="0" r="r" b="b"/>
                <a:pathLst>
                  <a:path w="46" h="111">
                    <a:moveTo>
                      <a:pt x="46" y="111"/>
                    </a:moveTo>
                    <a:lnTo>
                      <a:pt x="33" y="108"/>
                    </a:lnTo>
                    <a:lnTo>
                      <a:pt x="26" y="103"/>
                    </a:lnTo>
                    <a:lnTo>
                      <a:pt x="21" y="94"/>
                    </a:lnTo>
                    <a:lnTo>
                      <a:pt x="20" y="86"/>
                    </a:lnTo>
                    <a:lnTo>
                      <a:pt x="18" y="76"/>
                    </a:lnTo>
                    <a:lnTo>
                      <a:pt x="16" y="65"/>
                    </a:lnTo>
                    <a:lnTo>
                      <a:pt x="13" y="57"/>
                    </a:lnTo>
                    <a:lnTo>
                      <a:pt x="6" y="51"/>
                    </a:lnTo>
                    <a:lnTo>
                      <a:pt x="0" y="0"/>
                    </a:lnTo>
                    <a:lnTo>
                      <a:pt x="21" y="1"/>
                    </a:lnTo>
                    <a:lnTo>
                      <a:pt x="34" y="9"/>
                    </a:lnTo>
                    <a:lnTo>
                      <a:pt x="40" y="23"/>
                    </a:lnTo>
                    <a:lnTo>
                      <a:pt x="42" y="41"/>
                    </a:lnTo>
                    <a:lnTo>
                      <a:pt x="40" y="58"/>
                    </a:lnTo>
                    <a:lnTo>
                      <a:pt x="39" y="77"/>
                    </a:lnTo>
                    <a:lnTo>
                      <a:pt x="40" y="94"/>
                    </a:lnTo>
                    <a:lnTo>
                      <a:pt x="46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Freeform 1233"/>
              <p:cNvSpPr>
                <a:spLocks/>
              </p:cNvSpPr>
              <p:nvPr/>
            </p:nvSpPr>
            <p:spPr bwMode="auto">
              <a:xfrm>
                <a:off x="3957638" y="5495926"/>
                <a:ext cx="49213" cy="61913"/>
              </a:xfrm>
              <a:custGeom>
                <a:avLst/>
                <a:gdLst/>
                <a:ahLst/>
                <a:cxnLst>
                  <a:cxn ang="0">
                    <a:pos x="57" y="35"/>
                  </a:cxn>
                  <a:cxn ang="0">
                    <a:pos x="61" y="43"/>
                  </a:cxn>
                  <a:cxn ang="0">
                    <a:pos x="61" y="54"/>
                  </a:cxn>
                  <a:cxn ang="0">
                    <a:pos x="61" y="65"/>
                  </a:cxn>
                  <a:cxn ang="0">
                    <a:pos x="62" y="77"/>
                  </a:cxn>
                  <a:cxn ang="0">
                    <a:pos x="6" y="59"/>
                  </a:cxn>
                  <a:cxn ang="0">
                    <a:pos x="0" y="0"/>
                  </a:cxn>
                  <a:cxn ang="0">
                    <a:pos x="9" y="2"/>
                  </a:cxn>
                  <a:cxn ang="0">
                    <a:pos x="16" y="9"/>
                  </a:cxn>
                  <a:cxn ang="0">
                    <a:pos x="21" y="16"/>
                  </a:cxn>
                  <a:cxn ang="0">
                    <a:pos x="27" y="26"/>
                  </a:cxn>
                  <a:cxn ang="0">
                    <a:pos x="32" y="31"/>
                  </a:cxn>
                  <a:cxn ang="0">
                    <a:pos x="39" y="37"/>
                  </a:cxn>
                  <a:cxn ang="0">
                    <a:pos x="46" y="38"/>
                  </a:cxn>
                  <a:cxn ang="0">
                    <a:pos x="57" y="35"/>
                  </a:cxn>
                </a:cxnLst>
                <a:rect l="0" t="0" r="r" b="b"/>
                <a:pathLst>
                  <a:path w="62" h="77">
                    <a:moveTo>
                      <a:pt x="57" y="35"/>
                    </a:moveTo>
                    <a:lnTo>
                      <a:pt x="61" y="43"/>
                    </a:lnTo>
                    <a:lnTo>
                      <a:pt x="61" y="54"/>
                    </a:lnTo>
                    <a:lnTo>
                      <a:pt x="61" y="65"/>
                    </a:lnTo>
                    <a:lnTo>
                      <a:pt x="62" y="77"/>
                    </a:lnTo>
                    <a:lnTo>
                      <a:pt x="6" y="59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6" y="9"/>
                    </a:lnTo>
                    <a:lnTo>
                      <a:pt x="21" y="16"/>
                    </a:lnTo>
                    <a:lnTo>
                      <a:pt x="27" y="26"/>
                    </a:lnTo>
                    <a:lnTo>
                      <a:pt x="32" y="31"/>
                    </a:lnTo>
                    <a:lnTo>
                      <a:pt x="39" y="37"/>
                    </a:lnTo>
                    <a:lnTo>
                      <a:pt x="46" y="38"/>
                    </a:lnTo>
                    <a:lnTo>
                      <a:pt x="5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Freeform 1234"/>
              <p:cNvSpPr>
                <a:spLocks/>
              </p:cNvSpPr>
              <p:nvPr/>
            </p:nvSpPr>
            <p:spPr bwMode="auto">
              <a:xfrm>
                <a:off x="4973638" y="5495926"/>
                <a:ext cx="11113" cy="84138"/>
              </a:xfrm>
              <a:custGeom>
                <a:avLst/>
                <a:gdLst/>
                <a:ahLst/>
                <a:cxnLst>
                  <a:cxn ang="0">
                    <a:pos x="14" y="99"/>
                  </a:cxn>
                  <a:cxn ang="0">
                    <a:pos x="9" y="103"/>
                  </a:cxn>
                  <a:cxn ang="0">
                    <a:pos x="6" y="105"/>
                  </a:cxn>
                  <a:cxn ang="0">
                    <a:pos x="0" y="99"/>
                  </a:cxn>
                  <a:cxn ang="0">
                    <a:pos x="8" y="0"/>
                  </a:cxn>
                  <a:cxn ang="0">
                    <a:pos x="8" y="12"/>
                  </a:cxn>
                  <a:cxn ang="0">
                    <a:pos x="8" y="26"/>
                  </a:cxn>
                  <a:cxn ang="0">
                    <a:pos x="8" y="37"/>
                  </a:cxn>
                  <a:cxn ang="0">
                    <a:pos x="9" y="51"/>
                  </a:cxn>
                  <a:cxn ang="0">
                    <a:pos x="9" y="63"/>
                  </a:cxn>
                  <a:cxn ang="0">
                    <a:pos x="9" y="75"/>
                  </a:cxn>
                  <a:cxn ang="0">
                    <a:pos x="11" y="86"/>
                  </a:cxn>
                  <a:cxn ang="0">
                    <a:pos x="14" y="99"/>
                  </a:cxn>
                </a:cxnLst>
                <a:rect l="0" t="0" r="r" b="b"/>
                <a:pathLst>
                  <a:path w="14" h="105">
                    <a:moveTo>
                      <a:pt x="14" y="99"/>
                    </a:moveTo>
                    <a:lnTo>
                      <a:pt x="9" y="103"/>
                    </a:lnTo>
                    <a:lnTo>
                      <a:pt x="6" y="105"/>
                    </a:lnTo>
                    <a:lnTo>
                      <a:pt x="0" y="99"/>
                    </a:lnTo>
                    <a:lnTo>
                      <a:pt x="8" y="0"/>
                    </a:lnTo>
                    <a:lnTo>
                      <a:pt x="8" y="12"/>
                    </a:lnTo>
                    <a:lnTo>
                      <a:pt x="8" y="26"/>
                    </a:lnTo>
                    <a:lnTo>
                      <a:pt x="8" y="37"/>
                    </a:lnTo>
                    <a:lnTo>
                      <a:pt x="9" y="51"/>
                    </a:lnTo>
                    <a:lnTo>
                      <a:pt x="9" y="63"/>
                    </a:lnTo>
                    <a:lnTo>
                      <a:pt x="9" y="75"/>
                    </a:lnTo>
                    <a:lnTo>
                      <a:pt x="11" y="86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Freeform 1236"/>
              <p:cNvSpPr>
                <a:spLocks/>
              </p:cNvSpPr>
              <p:nvPr/>
            </p:nvSpPr>
            <p:spPr bwMode="auto">
              <a:xfrm>
                <a:off x="4908551" y="5514976"/>
                <a:ext cx="15875" cy="74613"/>
              </a:xfrm>
              <a:custGeom>
                <a:avLst/>
                <a:gdLst/>
                <a:ahLst/>
                <a:cxnLst>
                  <a:cxn ang="0">
                    <a:pos x="14" y="70"/>
                  </a:cxn>
                  <a:cxn ang="0">
                    <a:pos x="14" y="75"/>
                  </a:cxn>
                  <a:cxn ang="0">
                    <a:pos x="15" y="82"/>
                  </a:cxn>
                  <a:cxn ang="0">
                    <a:pos x="15" y="88"/>
                  </a:cxn>
                  <a:cxn ang="0">
                    <a:pos x="11" y="94"/>
                  </a:cxn>
                  <a:cxn ang="0">
                    <a:pos x="0" y="94"/>
                  </a:cxn>
                  <a:cxn ang="0">
                    <a:pos x="0" y="81"/>
                  </a:cxn>
                  <a:cxn ang="0">
                    <a:pos x="2" y="69"/>
                  </a:cxn>
                  <a:cxn ang="0">
                    <a:pos x="4" y="57"/>
                  </a:cxn>
                  <a:cxn ang="0">
                    <a:pos x="7" y="47"/>
                  </a:cxn>
                  <a:cxn ang="0">
                    <a:pos x="8" y="35"/>
                  </a:cxn>
                  <a:cxn ang="0">
                    <a:pos x="10" y="24"/>
                  </a:cxn>
                  <a:cxn ang="0">
                    <a:pos x="10" y="12"/>
                  </a:cxn>
                  <a:cxn ang="0">
                    <a:pos x="11" y="0"/>
                  </a:cxn>
                  <a:cxn ang="0">
                    <a:pos x="17" y="5"/>
                  </a:cxn>
                  <a:cxn ang="0">
                    <a:pos x="19" y="13"/>
                  </a:cxn>
                  <a:cxn ang="0">
                    <a:pos x="19" y="20"/>
                  </a:cxn>
                  <a:cxn ang="0">
                    <a:pos x="18" y="29"/>
                  </a:cxn>
                  <a:cxn ang="0">
                    <a:pos x="15" y="39"/>
                  </a:cxn>
                  <a:cxn ang="0">
                    <a:pos x="12" y="49"/>
                  </a:cxn>
                  <a:cxn ang="0">
                    <a:pos x="11" y="60"/>
                  </a:cxn>
                  <a:cxn ang="0">
                    <a:pos x="14" y="70"/>
                  </a:cxn>
                </a:cxnLst>
                <a:rect l="0" t="0" r="r" b="b"/>
                <a:pathLst>
                  <a:path w="19" h="94">
                    <a:moveTo>
                      <a:pt x="14" y="70"/>
                    </a:moveTo>
                    <a:lnTo>
                      <a:pt x="14" y="75"/>
                    </a:lnTo>
                    <a:lnTo>
                      <a:pt x="15" y="82"/>
                    </a:lnTo>
                    <a:lnTo>
                      <a:pt x="15" y="88"/>
                    </a:lnTo>
                    <a:lnTo>
                      <a:pt x="11" y="94"/>
                    </a:lnTo>
                    <a:lnTo>
                      <a:pt x="0" y="94"/>
                    </a:lnTo>
                    <a:lnTo>
                      <a:pt x="0" y="81"/>
                    </a:lnTo>
                    <a:lnTo>
                      <a:pt x="2" y="69"/>
                    </a:lnTo>
                    <a:lnTo>
                      <a:pt x="4" y="57"/>
                    </a:lnTo>
                    <a:lnTo>
                      <a:pt x="7" y="47"/>
                    </a:lnTo>
                    <a:lnTo>
                      <a:pt x="8" y="35"/>
                    </a:lnTo>
                    <a:lnTo>
                      <a:pt x="10" y="24"/>
                    </a:lnTo>
                    <a:lnTo>
                      <a:pt x="10" y="12"/>
                    </a:lnTo>
                    <a:lnTo>
                      <a:pt x="11" y="0"/>
                    </a:lnTo>
                    <a:lnTo>
                      <a:pt x="17" y="5"/>
                    </a:lnTo>
                    <a:lnTo>
                      <a:pt x="19" y="13"/>
                    </a:lnTo>
                    <a:lnTo>
                      <a:pt x="19" y="20"/>
                    </a:lnTo>
                    <a:lnTo>
                      <a:pt x="18" y="29"/>
                    </a:lnTo>
                    <a:lnTo>
                      <a:pt x="15" y="39"/>
                    </a:lnTo>
                    <a:lnTo>
                      <a:pt x="12" y="49"/>
                    </a:lnTo>
                    <a:lnTo>
                      <a:pt x="11" y="60"/>
                    </a:lnTo>
                    <a:lnTo>
                      <a:pt x="1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Freeform 1239"/>
              <p:cNvSpPr>
                <a:spLocks/>
              </p:cNvSpPr>
              <p:nvPr/>
            </p:nvSpPr>
            <p:spPr bwMode="auto">
              <a:xfrm>
                <a:off x="4867276" y="5527676"/>
                <a:ext cx="4763" cy="66675"/>
              </a:xfrm>
              <a:custGeom>
                <a:avLst/>
                <a:gdLst/>
                <a:ahLst/>
                <a:cxnLst>
                  <a:cxn ang="0">
                    <a:pos x="7" y="82"/>
                  </a:cxn>
                  <a:cxn ang="0">
                    <a:pos x="4" y="73"/>
                  </a:cxn>
                  <a:cxn ang="0">
                    <a:pos x="1" y="63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0" y="28"/>
                  </a:cxn>
                  <a:cxn ang="0">
                    <a:pos x="0" y="17"/>
                  </a:cxn>
                  <a:cxn ang="0">
                    <a:pos x="0" y="7"/>
                  </a:cxn>
                  <a:cxn ang="0">
                    <a:pos x="1" y="0"/>
                  </a:cxn>
                  <a:cxn ang="0">
                    <a:pos x="5" y="7"/>
                  </a:cxn>
                  <a:cxn ang="0">
                    <a:pos x="6" y="16"/>
                  </a:cxn>
                  <a:cxn ang="0">
                    <a:pos x="6" y="26"/>
                  </a:cxn>
                  <a:cxn ang="0">
                    <a:pos x="5" y="37"/>
                  </a:cxn>
                  <a:cxn ang="0">
                    <a:pos x="2" y="47"/>
                  </a:cxn>
                  <a:cxn ang="0">
                    <a:pos x="2" y="59"/>
                  </a:cxn>
                  <a:cxn ang="0">
                    <a:pos x="2" y="71"/>
                  </a:cxn>
                  <a:cxn ang="0">
                    <a:pos x="7" y="82"/>
                  </a:cxn>
                </a:cxnLst>
                <a:rect l="0" t="0" r="r" b="b"/>
                <a:pathLst>
                  <a:path w="7" h="82">
                    <a:moveTo>
                      <a:pt x="7" y="82"/>
                    </a:moveTo>
                    <a:lnTo>
                      <a:pt x="4" y="73"/>
                    </a:lnTo>
                    <a:lnTo>
                      <a:pt x="1" y="63"/>
                    </a:lnTo>
                    <a:lnTo>
                      <a:pt x="0" y="51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5" y="7"/>
                    </a:lnTo>
                    <a:lnTo>
                      <a:pt x="6" y="16"/>
                    </a:lnTo>
                    <a:lnTo>
                      <a:pt x="6" y="26"/>
                    </a:lnTo>
                    <a:lnTo>
                      <a:pt x="5" y="37"/>
                    </a:lnTo>
                    <a:lnTo>
                      <a:pt x="2" y="47"/>
                    </a:lnTo>
                    <a:lnTo>
                      <a:pt x="2" y="59"/>
                    </a:lnTo>
                    <a:lnTo>
                      <a:pt x="2" y="71"/>
                    </a:lnTo>
                    <a:lnTo>
                      <a:pt x="7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Freeform 1240"/>
              <p:cNvSpPr>
                <a:spLocks/>
              </p:cNvSpPr>
              <p:nvPr/>
            </p:nvSpPr>
            <p:spPr bwMode="auto">
              <a:xfrm>
                <a:off x="4281488" y="5540376"/>
                <a:ext cx="468313" cy="671513"/>
              </a:xfrm>
              <a:custGeom>
                <a:avLst/>
                <a:gdLst/>
                <a:ahLst/>
                <a:cxnLst>
                  <a:cxn ang="0">
                    <a:pos x="475" y="38"/>
                  </a:cxn>
                  <a:cxn ang="0">
                    <a:pos x="494" y="70"/>
                  </a:cxn>
                  <a:cxn ang="0">
                    <a:pos x="528" y="87"/>
                  </a:cxn>
                  <a:cxn ang="0">
                    <a:pos x="553" y="144"/>
                  </a:cxn>
                  <a:cxn ang="0">
                    <a:pos x="573" y="200"/>
                  </a:cxn>
                  <a:cxn ang="0">
                    <a:pos x="581" y="262"/>
                  </a:cxn>
                  <a:cxn ang="0">
                    <a:pos x="589" y="336"/>
                  </a:cxn>
                  <a:cxn ang="0">
                    <a:pos x="584" y="407"/>
                  </a:cxn>
                  <a:cxn ang="0">
                    <a:pos x="591" y="459"/>
                  </a:cxn>
                  <a:cxn ang="0">
                    <a:pos x="567" y="498"/>
                  </a:cxn>
                  <a:cxn ang="0">
                    <a:pos x="576" y="541"/>
                  </a:cxn>
                  <a:cxn ang="0">
                    <a:pos x="549" y="584"/>
                  </a:cxn>
                  <a:cxn ang="0">
                    <a:pos x="561" y="633"/>
                  </a:cxn>
                  <a:cxn ang="0">
                    <a:pos x="538" y="673"/>
                  </a:cxn>
                  <a:cxn ang="0">
                    <a:pos x="522" y="701"/>
                  </a:cxn>
                  <a:cxn ang="0">
                    <a:pos x="499" y="726"/>
                  </a:cxn>
                  <a:cxn ang="0">
                    <a:pos x="471" y="748"/>
                  </a:cxn>
                  <a:cxn ang="0">
                    <a:pos x="449" y="786"/>
                  </a:cxn>
                  <a:cxn ang="0">
                    <a:pos x="415" y="815"/>
                  </a:cxn>
                  <a:cxn ang="0">
                    <a:pos x="383" y="821"/>
                  </a:cxn>
                  <a:cxn ang="0">
                    <a:pos x="355" y="835"/>
                  </a:cxn>
                  <a:cxn ang="0">
                    <a:pos x="328" y="841"/>
                  </a:cxn>
                  <a:cxn ang="0">
                    <a:pos x="294" y="846"/>
                  </a:cxn>
                  <a:cxn ang="0">
                    <a:pos x="262" y="830"/>
                  </a:cxn>
                  <a:cxn ang="0">
                    <a:pos x="229" y="835"/>
                  </a:cxn>
                  <a:cxn ang="0">
                    <a:pos x="197" y="816"/>
                  </a:cxn>
                  <a:cxn ang="0">
                    <a:pos x="179" y="797"/>
                  </a:cxn>
                  <a:cxn ang="0">
                    <a:pos x="159" y="778"/>
                  </a:cxn>
                  <a:cxn ang="0">
                    <a:pos x="132" y="764"/>
                  </a:cxn>
                  <a:cxn ang="0">
                    <a:pos x="104" y="754"/>
                  </a:cxn>
                  <a:cxn ang="0">
                    <a:pos x="93" y="733"/>
                  </a:cxn>
                  <a:cxn ang="0">
                    <a:pos x="74" y="725"/>
                  </a:cxn>
                  <a:cxn ang="0">
                    <a:pos x="71" y="706"/>
                  </a:cxn>
                  <a:cxn ang="0">
                    <a:pos x="70" y="685"/>
                  </a:cxn>
                  <a:cxn ang="0">
                    <a:pos x="54" y="677"/>
                  </a:cxn>
                  <a:cxn ang="0">
                    <a:pos x="29" y="676"/>
                  </a:cxn>
                  <a:cxn ang="0">
                    <a:pos x="10" y="669"/>
                  </a:cxn>
                  <a:cxn ang="0">
                    <a:pos x="0" y="645"/>
                  </a:cxn>
                  <a:cxn ang="0">
                    <a:pos x="8" y="615"/>
                  </a:cxn>
                  <a:cxn ang="0">
                    <a:pos x="27" y="591"/>
                  </a:cxn>
                  <a:cxn ang="0">
                    <a:pos x="57" y="571"/>
                  </a:cxn>
                  <a:cxn ang="0">
                    <a:pos x="76" y="535"/>
                  </a:cxn>
                  <a:cxn ang="0">
                    <a:pos x="93" y="499"/>
                  </a:cxn>
                  <a:cxn ang="0">
                    <a:pos x="100" y="366"/>
                  </a:cxn>
                  <a:cxn ang="0">
                    <a:pos x="128" y="241"/>
                  </a:cxn>
                  <a:cxn ang="0">
                    <a:pos x="154" y="141"/>
                  </a:cxn>
                  <a:cxn ang="0">
                    <a:pos x="190" y="94"/>
                  </a:cxn>
                  <a:cxn ang="0">
                    <a:pos x="238" y="57"/>
                  </a:cxn>
                  <a:cxn ang="0">
                    <a:pos x="262" y="34"/>
                  </a:cxn>
                  <a:cxn ang="0">
                    <a:pos x="286" y="29"/>
                  </a:cxn>
                  <a:cxn ang="0">
                    <a:pos x="300" y="10"/>
                  </a:cxn>
                  <a:cxn ang="0">
                    <a:pos x="321" y="1"/>
                  </a:cxn>
                  <a:cxn ang="0">
                    <a:pos x="381" y="1"/>
                  </a:cxn>
                  <a:cxn ang="0">
                    <a:pos x="435" y="15"/>
                  </a:cxn>
                </a:cxnLst>
                <a:rect l="0" t="0" r="r" b="b"/>
                <a:pathLst>
                  <a:path w="591" h="846">
                    <a:moveTo>
                      <a:pt x="451" y="28"/>
                    </a:moveTo>
                    <a:lnTo>
                      <a:pt x="464" y="31"/>
                    </a:lnTo>
                    <a:lnTo>
                      <a:pt x="475" y="38"/>
                    </a:lnTo>
                    <a:lnTo>
                      <a:pt x="482" y="49"/>
                    </a:lnTo>
                    <a:lnTo>
                      <a:pt x="489" y="60"/>
                    </a:lnTo>
                    <a:lnTo>
                      <a:pt x="494" y="70"/>
                    </a:lnTo>
                    <a:lnTo>
                      <a:pt x="503" y="79"/>
                    </a:lnTo>
                    <a:lnTo>
                      <a:pt x="513" y="85"/>
                    </a:lnTo>
                    <a:lnTo>
                      <a:pt x="528" y="87"/>
                    </a:lnTo>
                    <a:lnTo>
                      <a:pt x="535" y="106"/>
                    </a:lnTo>
                    <a:lnTo>
                      <a:pt x="545" y="126"/>
                    </a:lnTo>
                    <a:lnTo>
                      <a:pt x="553" y="144"/>
                    </a:lnTo>
                    <a:lnTo>
                      <a:pt x="561" y="163"/>
                    </a:lnTo>
                    <a:lnTo>
                      <a:pt x="567" y="180"/>
                    </a:lnTo>
                    <a:lnTo>
                      <a:pt x="573" y="200"/>
                    </a:lnTo>
                    <a:lnTo>
                      <a:pt x="576" y="220"/>
                    </a:lnTo>
                    <a:lnTo>
                      <a:pt x="576" y="242"/>
                    </a:lnTo>
                    <a:lnTo>
                      <a:pt x="581" y="262"/>
                    </a:lnTo>
                    <a:lnTo>
                      <a:pt x="584" y="285"/>
                    </a:lnTo>
                    <a:lnTo>
                      <a:pt x="587" y="310"/>
                    </a:lnTo>
                    <a:lnTo>
                      <a:pt x="589" y="336"/>
                    </a:lnTo>
                    <a:lnTo>
                      <a:pt x="588" y="359"/>
                    </a:lnTo>
                    <a:lnTo>
                      <a:pt x="587" y="383"/>
                    </a:lnTo>
                    <a:lnTo>
                      <a:pt x="584" y="407"/>
                    </a:lnTo>
                    <a:lnTo>
                      <a:pt x="582" y="429"/>
                    </a:lnTo>
                    <a:lnTo>
                      <a:pt x="590" y="444"/>
                    </a:lnTo>
                    <a:lnTo>
                      <a:pt x="591" y="459"/>
                    </a:lnTo>
                    <a:lnTo>
                      <a:pt x="584" y="472"/>
                    </a:lnTo>
                    <a:lnTo>
                      <a:pt x="576" y="486"/>
                    </a:lnTo>
                    <a:lnTo>
                      <a:pt x="567" y="498"/>
                    </a:lnTo>
                    <a:lnTo>
                      <a:pt x="562" y="510"/>
                    </a:lnTo>
                    <a:lnTo>
                      <a:pt x="563" y="524"/>
                    </a:lnTo>
                    <a:lnTo>
                      <a:pt x="576" y="541"/>
                    </a:lnTo>
                    <a:lnTo>
                      <a:pt x="555" y="552"/>
                    </a:lnTo>
                    <a:lnTo>
                      <a:pt x="549" y="568"/>
                    </a:lnTo>
                    <a:lnTo>
                      <a:pt x="549" y="584"/>
                    </a:lnTo>
                    <a:lnTo>
                      <a:pt x="555" y="601"/>
                    </a:lnTo>
                    <a:lnTo>
                      <a:pt x="560" y="617"/>
                    </a:lnTo>
                    <a:lnTo>
                      <a:pt x="561" y="633"/>
                    </a:lnTo>
                    <a:lnTo>
                      <a:pt x="553" y="647"/>
                    </a:lnTo>
                    <a:lnTo>
                      <a:pt x="534" y="660"/>
                    </a:lnTo>
                    <a:lnTo>
                      <a:pt x="538" y="673"/>
                    </a:lnTo>
                    <a:lnTo>
                      <a:pt x="535" y="683"/>
                    </a:lnTo>
                    <a:lnTo>
                      <a:pt x="529" y="691"/>
                    </a:lnTo>
                    <a:lnTo>
                      <a:pt x="522" y="701"/>
                    </a:lnTo>
                    <a:lnTo>
                      <a:pt x="513" y="709"/>
                    </a:lnTo>
                    <a:lnTo>
                      <a:pt x="505" y="717"/>
                    </a:lnTo>
                    <a:lnTo>
                      <a:pt x="499" y="726"/>
                    </a:lnTo>
                    <a:lnTo>
                      <a:pt x="500" y="739"/>
                    </a:lnTo>
                    <a:lnTo>
                      <a:pt x="482" y="741"/>
                    </a:lnTo>
                    <a:lnTo>
                      <a:pt x="471" y="748"/>
                    </a:lnTo>
                    <a:lnTo>
                      <a:pt x="462" y="759"/>
                    </a:lnTo>
                    <a:lnTo>
                      <a:pt x="456" y="773"/>
                    </a:lnTo>
                    <a:lnTo>
                      <a:pt x="449" y="786"/>
                    </a:lnTo>
                    <a:lnTo>
                      <a:pt x="441" y="799"/>
                    </a:lnTo>
                    <a:lnTo>
                      <a:pt x="429" y="808"/>
                    </a:lnTo>
                    <a:lnTo>
                      <a:pt x="415" y="815"/>
                    </a:lnTo>
                    <a:lnTo>
                      <a:pt x="402" y="814"/>
                    </a:lnTo>
                    <a:lnTo>
                      <a:pt x="392" y="817"/>
                    </a:lnTo>
                    <a:lnTo>
                      <a:pt x="383" y="821"/>
                    </a:lnTo>
                    <a:lnTo>
                      <a:pt x="373" y="827"/>
                    </a:lnTo>
                    <a:lnTo>
                      <a:pt x="364" y="830"/>
                    </a:lnTo>
                    <a:lnTo>
                      <a:pt x="355" y="835"/>
                    </a:lnTo>
                    <a:lnTo>
                      <a:pt x="345" y="835"/>
                    </a:lnTo>
                    <a:lnTo>
                      <a:pt x="336" y="832"/>
                    </a:lnTo>
                    <a:lnTo>
                      <a:pt x="328" y="841"/>
                    </a:lnTo>
                    <a:lnTo>
                      <a:pt x="317" y="845"/>
                    </a:lnTo>
                    <a:lnTo>
                      <a:pt x="306" y="846"/>
                    </a:lnTo>
                    <a:lnTo>
                      <a:pt x="294" y="846"/>
                    </a:lnTo>
                    <a:lnTo>
                      <a:pt x="283" y="835"/>
                    </a:lnTo>
                    <a:lnTo>
                      <a:pt x="274" y="830"/>
                    </a:lnTo>
                    <a:lnTo>
                      <a:pt x="262" y="830"/>
                    </a:lnTo>
                    <a:lnTo>
                      <a:pt x="251" y="834"/>
                    </a:lnTo>
                    <a:lnTo>
                      <a:pt x="239" y="835"/>
                    </a:lnTo>
                    <a:lnTo>
                      <a:pt x="229" y="835"/>
                    </a:lnTo>
                    <a:lnTo>
                      <a:pt x="218" y="828"/>
                    </a:lnTo>
                    <a:lnTo>
                      <a:pt x="212" y="815"/>
                    </a:lnTo>
                    <a:lnTo>
                      <a:pt x="197" y="816"/>
                    </a:lnTo>
                    <a:lnTo>
                      <a:pt x="189" y="814"/>
                    </a:lnTo>
                    <a:lnTo>
                      <a:pt x="182" y="806"/>
                    </a:lnTo>
                    <a:lnTo>
                      <a:pt x="179" y="797"/>
                    </a:lnTo>
                    <a:lnTo>
                      <a:pt x="173" y="788"/>
                    </a:lnTo>
                    <a:lnTo>
                      <a:pt x="168" y="781"/>
                    </a:lnTo>
                    <a:lnTo>
                      <a:pt x="159" y="778"/>
                    </a:lnTo>
                    <a:lnTo>
                      <a:pt x="147" y="781"/>
                    </a:lnTo>
                    <a:lnTo>
                      <a:pt x="140" y="769"/>
                    </a:lnTo>
                    <a:lnTo>
                      <a:pt x="132" y="764"/>
                    </a:lnTo>
                    <a:lnTo>
                      <a:pt x="123" y="759"/>
                    </a:lnTo>
                    <a:lnTo>
                      <a:pt x="114" y="758"/>
                    </a:lnTo>
                    <a:lnTo>
                      <a:pt x="104" y="754"/>
                    </a:lnTo>
                    <a:lnTo>
                      <a:pt x="98" y="751"/>
                    </a:lnTo>
                    <a:lnTo>
                      <a:pt x="93" y="744"/>
                    </a:lnTo>
                    <a:lnTo>
                      <a:pt x="93" y="733"/>
                    </a:lnTo>
                    <a:lnTo>
                      <a:pt x="86" y="731"/>
                    </a:lnTo>
                    <a:lnTo>
                      <a:pt x="81" y="729"/>
                    </a:lnTo>
                    <a:lnTo>
                      <a:pt x="74" y="725"/>
                    </a:lnTo>
                    <a:lnTo>
                      <a:pt x="70" y="722"/>
                    </a:lnTo>
                    <a:lnTo>
                      <a:pt x="70" y="713"/>
                    </a:lnTo>
                    <a:lnTo>
                      <a:pt x="71" y="706"/>
                    </a:lnTo>
                    <a:lnTo>
                      <a:pt x="71" y="699"/>
                    </a:lnTo>
                    <a:lnTo>
                      <a:pt x="72" y="692"/>
                    </a:lnTo>
                    <a:lnTo>
                      <a:pt x="70" y="685"/>
                    </a:lnTo>
                    <a:lnTo>
                      <a:pt x="68" y="681"/>
                    </a:lnTo>
                    <a:lnTo>
                      <a:pt x="62" y="677"/>
                    </a:lnTo>
                    <a:lnTo>
                      <a:pt x="54" y="677"/>
                    </a:lnTo>
                    <a:lnTo>
                      <a:pt x="45" y="677"/>
                    </a:lnTo>
                    <a:lnTo>
                      <a:pt x="38" y="677"/>
                    </a:lnTo>
                    <a:lnTo>
                      <a:pt x="29" y="676"/>
                    </a:lnTo>
                    <a:lnTo>
                      <a:pt x="22" y="676"/>
                    </a:lnTo>
                    <a:lnTo>
                      <a:pt x="15" y="673"/>
                    </a:lnTo>
                    <a:lnTo>
                      <a:pt x="10" y="669"/>
                    </a:lnTo>
                    <a:lnTo>
                      <a:pt x="5" y="663"/>
                    </a:lnTo>
                    <a:lnTo>
                      <a:pt x="3" y="657"/>
                    </a:lnTo>
                    <a:lnTo>
                      <a:pt x="0" y="645"/>
                    </a:lnTo>
                    <a:lnTo>
                      <a:pt x="1" y="634"/>
                    </a:lnTo>
                    <a:lnTo>
                      <a:pt x="4" y="624"/>
                    </a:lnTo>
                    <a:lnTo>
                      <a:pt x="8" y="615"/>
                    </a:lnTo>
                    <a:lnTo>
                      <a:pt x="13" y="606"/>
                    </a:lnTo>
                    <a:lnTo>
                      <a:pt x="20" y="598"/>
                    </a:lnTo>
                    <a:lnTo>
                      <a:pt x="27" y="591"/>
                    </a:lnTo>
                    <a:lnTo>
                      <a:pt x="36" y="584"/>
                    </a:lnTo>
                    <a:lnTo>
                      <a:pt x="48" y="578"/>
                    </a:lnTo>
                    <a:lnTo>
                      <a:pt x="57" y="571"/>
                    </a:lnTo>
                    <a:lnTo>
                      <a:pt x="64" y="561"/>
                    </a:lnTo>
                    <a:lnTo>
                      <a:pt x="71" y="549"/>
                    </a:lnTo>
                    <a:lnTo>
                      <a:pt x="76" y="535"/>
                    </a:lnTo>
                    <a:lnTo>
                      <a:pt x="82" y="522"/>
                    </a:lnTo>
                    <a:lnTo>
                      <a:pt x="86" y="509"/>
                    </a:lnTo>
                    <a:lnTo>
                      <a:pt x="93" y="499"/>
                    </a:lnTo>
                    <a:lnTo>
                      <a:pt x="92" y="452"/>
                    </a:lnTo>
                    <a:lnTo>
                      <a:pt x="96" y="409"/>
                    </a:lnTo>
                    <a:lnTo>
                      <a:pt x="100" y="366"/>
                    </a:lnTo>
                    <a:lnTo>
                      <a:pt x="110" y="324"/>
                    </a:lnTo>
                    <a:lnTo>
                      <a:pt x="118" y="282"/>
                    </a:lnTo>
                    <a:lnTo>
                      <a:pt x="128" y="241"/>
                    </a:lnTo>
                    <a:lnTo>
                      <a:pt x="138" y="199"/>
                    </a:lnTo>
                    <a:lnTo>
                      <a:pt x="147" y="157"/>
                    </a:lnTo>
                    <a:lnTo>
                      <a:pt x="154" y="141"/>
                    </a:lnTo>
                    <a:lnTo>
                      <a:pt x="165" y="124"/>
                    </a:lnTo>
                    <a:lnTo>
                      <a:pt x="176" y="108"/>
                    </a:lnTo>
                    <a:lnTo>
                      <a:pt x="190" y="94"/>
                    </a:lnTo>
                    <a:lnTo>
                      <a:pt x="204" y="80"/>
                    </a:lnTo>
                    <a:lnTo>
                      <a:pt x="222" y="69"/>
                    </a:lnTo>
                    <a:lnTo>
                      <a:pt x="238" y="57"/>
                    </a:lnTo>
                    <a:lnTo>
                      <a:pt x="254" y="50"/>
                    </a:lnTo>
                    <a:lnTo>
                      <a:pt x="254" y="34"/>
                    </a:lnTo>
                    <a:lnTo>
                      <a:pt x="262" y="34"/>
                    </a:lnTo>
                    <a:lnTo>
                      <a:pt x="272" y="35"/>
                    </a:lnTo>
                    <a:lnTo>
                      <a:pt x="279" y="31"/>
                    </a:lnTo>
                    <a:lnTo>
                      <a:pt x="286" y="29"/>
                    </a:lnTo>
                    <a:lnTo>
                      <a:pt x="290" y="23"/>
                    </a:lnTo>
                    <a:lnTo>
                      <a:pt x="296" y="17"/>
                    </a:lnTo>
                    <a:lnTo>
                      <a:pt x="300" y="10"/>
                    </a:lnTo>
                    <a:lnTo>
                      <a:pt x="304" y="4"/>
                    </a:lnTo>
                    <a:lnTo>
                      <a:pt x="304" y="2"/>
                    </a:lnTo>
                    <a:lnTo>
                      <a:pt x="321" y="1"/>
                    </a:lnTo>
                    <a:lnTo>
                      <a:pt x="341" y="0"/>
                    </a:lnTo>
                    <a:lnTo>
                      <a:pt x="360" y="0"/>
                    </a:lnTo>
                    <a:lnTo>
                      <a:pt x="381" y="1"/>
                    </a:lnTo>
                    <a:lnTo>
                      <a:pt x="400" y="2"/>
                    </a:lnTo>
                    <a:lnTo>
                      <a:pt x="419" y="7"/>
                    </a:lnTo>
                    <a:lnTo>
                      <a:pt x="435" y="15"/>
                    </a:lnTo>
                    <a:lnTo>
                      <a:pt x="451" y="2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Freeform 1241"/>
              <p:cNvSpPr>
                <a:spLocks/>
              </p:cNvSpPr>
              <p:nvPr/>
            </p:nvSpPr>
            <p:spPr bwMode="auto">
              <a:xfrm>
                <a:off x="4829176" y="5541963"/>
                <a:ext cx="4763" cy="55563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4" y="13"/>
                  </a:cxn>
                  <a:cxn ang="0">
                    <a:pos x="5" y="21"/>
                  </a:cxn>
                  <a:cxn ang="0">
                    <a:pos x="6" y="32"/>
                  </a:cxn>
                  <a:cxn ang="0">
                    <a:pos x="5" y="41"/>
                  </a:cxn>
                  <a:cxn ang="0">
                    <a:pos x="4" y="50"/>
                  </a:cxn>
                  <a:cxn ang="0">
                    <a:pos x="2" y="60"/>
                  </a:cxn>
                  <a:cxn ang="0">
                    <a:pos x="0" y="70"/>
                  </a:cxn>
                </a:cxnLst>
                <a:rect l="0" t="0" r="r" b="b"/>
                <a:pathLst>
                  <a:path w="6" h="70">
                    <a:moveTo>
                      <a:pt x="0" y="7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4" y="13"/>
                    </a:lnTo>
                    <a:lnTo>
                      <a:pt x="5" y="21"/>
                    </a:lnTo>
                    <a:lnTo>
                      <a:pt x="6" y="32"/>
                    </a:lnTo>
                    <a:lnTo>
                      <a:pt x="5" y="41"/>
                    </a:lnTo>
                    <a:lnTo>
                      <a:pt x="4" y="50"/>
                    </a:lnTo>
                    <a:lnTo>
                      <a:pt x="2" y="6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Freeform 1242"/>
              <p:cNvSpPr>
                <a:spLocks/>
              </p:cNvSpPr>
              <p:nvPr/>
            </p:nvSpPr>
            <p:spPr bwMode="auto">
              <a:xfrm>
                <a:off x="3875088" y="5543551"/>
                <a:ext cx="42863" cy="41275"/>
              </a:xfrm>
              <a:custGeom>
                <a:avLst/>
                <a:gdLst/>
                <a:ahLst/>
                <a:cxnLst>
                  <a:cxn ang="0">
                    <a:pos x="52" y="52"/>
                  </a:cxn>
                  <a:cxn ang="0">
                    <a:pos x="44" y="45"/>
                  </a:cxn>
                  <a:cxn ang="0">
                    <a:pos x="34" y="40"/>
                  </a:cxn>
                  <a:cxn ang="0">
                    <a:pos x="24" y="37"/>
                  </a:cxn>
                  <a:cxn ang="0">
                    <a:pos x="14" y="33"/>
                  </a:cxn>
                  <a:cxn ang="0">
                    <a:pos x="6" y="27"/>
                  </a:cxn>
                  <a:cxn ang="0">
                    <a:pos x="2" y="21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12" y="5"/>
                  </a:cxn>
                  <a:cxn ang="0">
                    <a:pos x="23" y="10"/>
                  </a:cxn>
                  <a:cxn ang="0">
                    <a:pos x="32" y="13"/>
                  </a:cxn>
                  <a:cxn ang="0">
                    <a:pos x="41" y="17"/>
                  </a:cxn>
                  <a:cxn ang="0">
                    <a:pos x="48" y="20"/>
                  </a:cxn>
                  <a:cxn ang="0">
                    <a:pos x="53" y="28"/>
                  </a:cxn>
                  <a:cxn ang="0">
                    <a:pos x="54" y="38"/>
                  </a:cxn>
                  <a:cxn ang="0">
                    <a:pos x="52" y="52"/>
                  </a:cxn>
                </a:cxnLst>
                <a:rect l="0" t="0" r="r" b="b"/>
                <a:pathLst>
                  <a:path w="54" h="52">
                    <a:moveTo>
                      <a:pt x="52" y="52"/>
                    </a:moveTo>
                    <a:lnTo>
                      <a:pt x="44" y="45"/>
                    </a:lnTo>
                    <a:lnTo>
                      <a:pt x="34" y="40"/>
                    </a:lnTo>
                    <a:lnTo>
                      <a:pt x="24" y="37"/>
                    </a:lnTo>
                    <a:lnTo>
                      <a:pt x="14" y="33"/>
                    </a:lnTo>
                    <a:lnTo>
                      <a:pt x="6" y="27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12" y="5"/>
                    </a:lnTo>
                    <a:lnTo>
                      <a:pt x="23" y="10"/>
                    </a:lnTo>
                    <a:lnTo>
                      <a:pt x="32" y="13"/>
                    </a:lnTo>
                    <a:lnTo>
                      <a:pt x="41" y="17"/>
                    </a:lnTo>
                    <a:lnTo>
                      <a:pt x="48" y="20"/>
                    </a:lnTo>
                    <a:lnTo>
                      <a:pt x="53" y="28"/>
                    </a:lnTo>
                    <a:lnTo>
                      <a:pt x="54" y="38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Freeform 1243"/>
              <p:cNvSpPr>
                <a:spLocks/>
              </p:cNvSpPr>
              <p:nvPr/>
            </p:nvSpPr>
            <p:spPr bwMode="auto">
              <a:xfrm>
                <a:off x="3779838" y="5553076"/>
                <a:ext cx="52388" cy="96838"/>
              </a:xfrm>
              <a:custGeom>
                <a:avLst/>
                <a:gdLst/>
                <a:ahLst/>
                <a:cxnLst>
                  <a:cxn ang="0">
                    <a:pos x="65" y="34"/>
                  </a:cxn>
                  <a:cxn ang="0">
                    <a:pos x="65" y="121"/>
                  </a:cxn>
                  <a:cxn ang="0">
                    <a:pos x="49" y="110"/>
                  </a:cxn>
                  <a:cxn ang="0">
                    <a:pos x="35" y="99"/>
                  </a:cxn>
                  <a:cxn ang="0">
                    <a:pos x="23" y="85"/>
                  </a:cxn>
                  <a:cxn ang="0">
                    <a:pos x="15" y="71"/>
                  </a:cxn>
                  <a:cxn ang="0">
                    <a:pos x="7" y="55"/>
                  </a:cxn>
                  <a:cxn ang="0">
                    <a:pos x="2" y="39"/>
                  </a:cxn>
                  <a:cxn ang="0">
                    <a:pos x="0" y="20"/>
                  </a:cxn>
                  <a:cxn ang="0">
                    <a:pos x="1" y="0"/>
                  </a:cxn>
                  <a:cxn ang="0">
                    <a:pos x="9" y="1"/>
                  </a:cxn>
                  <a:cxn ang="0">
                    <a:pos x="18" y="5"/>
                  </a:cxn>
                  <a:cxn ang="0">
                    <a:pos x="26" y="8"/>
                  </a:cxn>
                  <a:cxn ang="0">
                    <a:pos x="35" y="13"/>
                  </a:cxn>
                  <a:cxn ang="0">
                    <a:pos x="42" y="16"/>
                  </a:cxn>
                  <a:cxn ang="0">
                    <a:pos x="50" y="22"/>
                  </a:cxn>
                  <a:cxn ang="0">
                    <a:pos x="57" y="27"/>
                  </a:cxn>
                  <a:cxn ang="0">
                    <a:pos x="65" y="34"/>
                  </a:cxn>
                </a:cxnLst>
                <a:rect l="0" t="0" r="r" b="b"/>
                <a:pathLst>
                  <a:path w="65" h="121">
                    <a:moveTo>
                      <a:pt x="65" y="34"/>
                    </a:moveTo>
                    <a:lnTo>
                      <a:pt x="65" y="121"/>
                    </a:lnTo>
                    <a:lnTo>
                      <a:pt x="49" y="110"/>
                    </a:lnTo>
                    <a:lnTo>
                      <a:pt x="35" y="99"/>
                    </a:lnTo>
                    <a:lnTo>
                      <a:pt x="23" y="85"/>
                    </a:lnTo>
                    <a:lnTo>
                      <a:pt x="15" y="71"/>
                    </a:lnTo>
                    <a:lnTo>
                      <a:pt x="7" y="55"/>
                    </a:lnTo>
                    <a:lnTo>
                      <a:pt x="2" y="39"/>
                    </a:lnTo>
                    <a:lnTo>
                      <a:pt x="0" y="20"/>
                    </a:lnTo>
                    <a:lnTo>
                      <a:pt x="1" y="0"/>
                    </a:lnTo>
                    <a:lnTo>
                      <a:pt x="9" y="1"/>
                    </a:lnTo>
                    <a:lnTo>
                      <a:pt x="18" y="5"/>
                    </a:lnTo>
                    <a:lnTo>
                      <a:pt x="26" y="8"/>
                    </a:lnTo>
                    <a:lnTo>
                      <a:pt x="35" y="13"/>
                    </a:lnTo>
                    <a:lnTo>
                      <a:pt x="42" y="16"/>
                    </a:lnTo>
                    <a:lnTo>
                      <a:pt x="50" y="22"/>
                    </a:lnTo>
                    <a:lnTo>
                      <a:pt x="57" y="27"/>
                    </a:lnTo>
                    <a:lnTo>
                      <a:pt x="65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Freeform 1244"/>
              <p:cNvSpPr>
                <a:spLocks/>
              </p:cNvSpPr>
              <p:nvPr/>
            </p:nvSpPr>
            <p:spPr bwMode="auto">
              <a:xfrm>
                <a:off x="3957638" y="5580063"/>
                <a:ext cx="53975" cy="60325"/>
              </a:xfrm>
              <a:custGeom>
                <a:avLst/>
                <a:gdLst/>
                <a:ahLst/>
                <a:cxnLst>
                  <a:cxn ang="0">
                    <a:pos x="63" y="42"/>
                  </a:cxn>
                  <a:cxn ang="0">
                    <a:pos x="69" y="76"/>
                  </a:cxn>
                  <a:cxn ang="0">
                    <a:pos x="57" y="66"/>
                  </a:cxn>
                  <a:cxn ang="0">
                    <a:pos x="46" y="59"/>
                  </a:cxn>
                  <a:cxn ang="0">
                    <a:pos x="32" y="54"/>
                  </a:cxn>
                  <a:cxn ang="0">
                    <a:pos x="20" y="48"/>
                  </a:cxn>
                  <a:cxn ang="0">
                    <a:pos x="8" y="40"/>
                  </a:cxn>
                  <a:cxn ang="0">
                    <a:pos x="3" y="3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24" y="8"/>
                  </a:cxn>
                  <a:cxn ang="0">
                    <a:pos x="29" y="12"/>
                  </a:cxn>
                  <a:cxn ang="0">
                    <a:pos x="36" y="16"/>
                  </a:cxn>
                  <a:cxn ang="0">
                    <a:pos x="42" y="21"/>
                  </a:cxn>
                  <a:cxn ang="0">
                    <a:pos x="49" y="27"/>
                  </a:cxn>
                  <a:cxn ang="0">
                    <a:pos x="55" y="34"/>
                  </a:cxn>
                  <a:cxn ang="0">
                    <a:pos x="63" y="42"/>
                  </a:cxn>
                </a:cxnLst>
                <a:rect l="0" t="0" r="r" b="b"/>
                <a:pathLst>
                  <a:path w="69" h="76">
                    <a:moveTo>
                      <a:pt x="63" y="42"/>
                    </a:moveTo>
                    <a:lnTo>
                      <a:pt x="69" y="76"/>
                    </a:lnTo>
                    <a:lnTo>
                      <a:pt x="57" y="66"/>
                    </a:lnTo>
                    <a:lnTo>
                      <a:pt x="46" y="59"/>
                    </a:lnTo>
                    <a:lnTo>
                      <a:pt x="32" y="54"/>
                    </a:lnTo>
                    <a:lnTo>
                      <a:pt x="20" y="48"/>
                    </a:lnTo>
                    <a:lnTo>
                      <a:pt x="8" y="40"/>
                    </a:lnTo>
                    <a:lnTo>
                      <a:pt x="3" y="30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24" y="8"/>
                    </a:lnTo>
                    <a:lnTo>
                      <a:pt x="29" y="12"/>
                    </a:lnTo>
                    <a:lnTo>
                      <a:pt x="36" y="16"/>
                    </a:lnTo>
                    <a:lnTo>
                      <a:pt x="42" y="21"/>
                    </a:lnTo>
                    <a:lnTo>
                      <a:pt x="49" y="27"/>
                    </a:lnTo>
                    <a:lnTo>
                      <a:pt x="55" y="34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Freeform 1246"/>
              <p:cNvSpPr>
                <a:spLocks/>
              </p:cNvSpPr>
              <p:nvPr/>
            </p:nvSpPr>
            <p:spPr bwMode="auto">
              <a:xfrm>
                <a:off x="3684588" y="5602288"/>
                <a:ext cx="66675" cy="33338"/>
              </a:xfrm>
              <a:custGeom>
                <a:avLst/>
                <a:gdLst/>
                <a:ahLst/>
                <a:cxnLst>
                  <a:cxn ang="0">
                    <a:pos x="84" y="43"/>
                  </a:cxn>
                  <a:cxn ang="0">
                    <a:pos x="79" y="41"/>
                  </a:cxn>
                  <a:cxn ang="0">
                    <a:pos x="72" y="38"/>
                  </a:cxn>
                  <a:cxn ang="0">
                    <a:pos x="60" y="34"/>
                  </a:cxn>
                  <a:cxn ang="0">
                    <a:pos x="49" y="28"/>
                  </a:cxn>
                  <a:cxn ang="0">
                    <a:pos x="35" y="21"/>
                  </a:cxn>
                  <a:cxn ang="0">
                    <a:pos x="23" y="14"/>
                  </a:cxn>
                  <a:cxn ang="0">
                    <a:pos x="10" y="7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21" y="8"/>
                  </a:cxn>
                  <a:cxn ang="0">
                    <a:pos x="32" y="13"/>
                  </a:cxn>
                  <a:cxn ang="0">
                    <a:pos x="42" y="20"/>
                  </a:cxn>
                  <a:cxn ang="0">
                    <a:pos x="53" y="24"/>
                  </a:cxn>
                  <a:cxn ang="0">
                    <a:pos x="63" y="31"/>
                  </a:cxn>
                  <a:cxn ang="0">
                    <a:pos x="74" y="37"/>
                  </a:cxn>
                  <a:cxn ang="0">
                    <a:pos x="84" y="43"/>
                  </a:cxn>
                </a:cxnLst>
                <a:rect l="0" t="0" r="r" b="b"/>
                <a:pathLst>
                  <a:path w="84" h="43">
                    <a:moveTo>
                      <a:pt x="84" y="43"/>
                    </a:moveTo>
                    <a:lnTo>
                      <a:pt x="79" y="41"/>
                    </a:lnTo>
                    <a:lnTo>
                      <a:pt x="72" y="38"/>
                    </a:lnTo>
                    <a:lnTo>
                      <a:pt x="60" y="34"/>
                    </a:lnTo>
                    <a:lnTo>
                      <a:pt x="49" y="28"/>
                    </a:lnTo>
                    <a:lnTo>
                      <a:pt x="35" y="21"/>
                    </a:lnTo>
                    <a:lnTo>
                      <a:pt x="23" y="14"/>
                    </a:lnTo>
                    <a:lnTo>
                      <a:pt x="10" y="7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21" y="8"/>
                    </a:lnTo>
                    <a:lnTo>
                      <a:pt x="32" y="13"/>
                    </a:lnTo>
                    <a:lnTo>
                      <a:pt x="42" y="20"/>
                    </a:lnTo>
                    <a:lnTo>
                      <a:pt x="53" y="24"/>
                    </a:lnTo>
                    <a:lnTo>
                      <a:pt x="63" y="31"/>
                    </a:lnTo>
                    <a:lnTo>
                      <a:pt x="74" y="37"/>
                    </a:ln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7" name="Freeform 1247"/>
              <p:cNvSpPr>
                <a:spLocks/>
              </p:cNvSpPr>
              <p:nvPr/>
            </p:nvSpPr>
            <p:spPr bwMode="auto">
              <a:xfrm>
                <a:off x="3876676" y="5602288"/>
                <a:ext cx="52388" cy="103188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130"/>
                  </a:cxn>
                  <a:cxn ang="0">
                    <a:pos x="56" y="127"/>
                  </a:cxn>
                  <a:cxn ang="0">
                    <a:pos x="49" y="125"/>
                  </a:cxn>
                  <a:cxn ang="0">
                    <a:pos x="42" y="121"/>
                  </a:cxn>
                  <a:cxn ang="0">
                    <a:pos x="35" y="119"/>
                  </a:cxn>
                  <a:cxn ang="0">
                    <a:pos x="28" y="114"/>
                  </a:cxn>
                  <a:cxn ang="0">
                    <a:pos x="21" y="109"/>
                  </a:cxn>
                  <a:cxn ang="0">
                    <a:pos x="14" y="105"/>
                  </a:cxn>
                  <a:cxn ang="0">
                    <a:pos x="8" y="101"/>
                  </a:cxn>
                  <a:cxn ang="0">
                    <a:pos x="0" y="0"/>
                  </a:cxn>
                  <a:cxn ang="0">
                    <a:pos x="7" y="3"/>
                  </a:cxn>
                  <a:cxn ang="0">
                    <a:pos x="17" y="7"/>
                  </a:cxn>
                  <a:cxn ang="0">
                    <a:pos x="28" y="10"/>
                  </a:cxn>
                  <a:cxn ang="0">
                    <a:pos x="40" y="16"/>
                  </a:cxn>
                  <a:cxn ang="0">
                    <a:pos x="49" y="21"/>
                  </a:cxn>
                  <a:cxn ang="0">
                    <a:pos x="56" y="29"/>
                  </a:cxn>
                  <a:cxn ang="0">
                    <a:pos x="59" y="39"/>
                  </a:cxn>
                  <a:cxn ang="0">
                    <a:pos x="59" y="53"/>
                  </a:cxn>
                </a:cxnLst>
                <a:rect l="0" t="0" r="r" b="b"/>
                <a:pathLst>
                  <a:path w="65" h="130">
                    <a:moveTo>
                      <a:pt x="59" y="53"/>
                    </a:moveTo>
                    <a:lnTo>
                      <a:pt x="65" y="130"/>
                    </a:lnTo>
                    <a:lnTo>
                      <a:pt x="56" y="127"/>
                    </a:lnTo>
                    <a:lnTo>
                      <a:pt x="49" y="125"/>
                    </a:lnTo>
                    <a:lnTo>
                      <a:pt x="42" y="121"/>
                    </a:lnTo>
                    <a:lnTo>
                      <a:pt x="35" y="119"/>
                    </a:lnTo>
                    <a:lnTo>
                      <a:pt x="28" y="114"/>
                    </a:lnTo>
                    <a:lnTo>
                      <a:pt x="21" y="109"/>
                    </a:lnTo>
                    <a:lnTo>
                      <a:pt x="14" y="105"/>
                    </a:lnTo>
                    <a:lnTo>
                      <a:pt x="8" y="101"/>
                    </a:lnTo>
                    <a:lnTo>
                      <a:pt x="0" y="0"/>
                    </a:lnTo>
                    <a:lnTo>
                      <a:pt x="7" y="3"/>
                    </a:lnTo>
                    <a:lnTo>
                      <a:pt x="17" y="7"/>
                    </a:lnTo>
                    <a:lnTo>
                      <a:pt x="28" y="10"/>
                    </a:lnTo>
                    <a:lnTo>
                      <a:pt x="40" y="16"/>
                    </a:lnTo>
                    <a:lnTo>
                      <a:pt x="49" y="21"/>
                    </a:lnTo>
                    <a:lnTo>
                      <a:pt x="56" y="29"/>
                    </a:lnTo>
                    <a:lnTo>
                      <a:pt x="59" y="39"/>
                    </a:lnTo>
                    <a:lnTo>
                      <a:pt x="59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8" name="Freeform 1248"/>
              <p:cNvSpPr>
                <a:spLocks/>
              </p:cNvSpPr>
              <p:nvPr/>
            </p:nvSpPr>
            <p:spPr bwMode="auto">
              <a:xfrm>
                <a:off x="4419601" y="5618163"/>
                <a:ext cx="266700" cy="523875"/>
              </a:xfrm>
              <a:custGeom>
                <a:avLst/>
                <a:gdLst/>
                <a:ahLst/>
                <a:cxnLst>
                  <a:cxn ang="0">
                    <a:pos x="288" y="87"/>
                  </a:cxn>
                  <a:cxn ang="0">
                    <a:pos x="295" y="109"/>
                  </a:cxn>
                  <a:cxn ang="0">
                    <a:pos x="304" y="133"/>
                  </a:cxn>
                  <a:cxn ang="0">
                    <a:pos x="312" y="155"/>
                  </a:cxn>
                  <a:cxn ang="0">
                    <a:pos x="322" y="179"/>
                  </a:cxn>
                  <a:cxn ang="0">
                    <a:pos x="328" y="201"/>
                  </a:cxn>
                  <a:cxn ang="0">
                    <a:pos x="333" y="226"/>
                  </a:cxn>
                  <a:cxn ang="0">
                    <a:pos x="336" y="252"/>
                  </a:cxn>
                  <a:cxn ang="0">
                    <a:pos x="336" y="280"/>
                  </a:cxn>
                  <a:cxn ang="0">
                    <a:pos x="326" y="327"/>
                  </a:cxn>
                  <a:cxn ang="0">
                    <a:pos x="322" y="378"/>
                  </a:cxn>
                  <a:cxn ang="0">
                    <a:pos x="317" y="428"/>
                  </a:cxn>
                  <a:cxn ang="0">
                    <a:pos x="312" y="478"/>
                  </a:cxn>
                  <a:cxn ang="0">
                    <a:pos x="301" y="526"/>
                  </a:cxn>
                  <a:cxn ang="0">
                    <a:pos x="285" y="572"/>
                  </a:cxn>
                  <a:cxn ang="0">
                    <a:pos x="259" y="614"/>
                  </a:cxn>
                  <a:cxn ang="0">
                    <a:pos x="223" y="653"/>
                  </a:cxn>
                  <a:cxn ang="0">
                    <a:pos x="213" y="650"/>
                  </a:cxn>
                  <a:cxn ang="0">
                    <a:pos x="206" y="652"/>
                  </a:cxn>
                  <a:cxn ang="0">
                    <a:pos x="199" y="650"/>
                  </a:cxn>
                  <a:cxn ang="0">
                    <a:pos x="195" y="647"/>
                  </a:cxn>
                  <a:cxn ang="0">
                    <a:pos x="191" y="650"/>
                  </a:cxn>
                  <a:cxn ang="0">
                    <a:pos x="187" y="654"/>
                  </a:cxn>
                  <a:cxn ang="0">
                    <a:pos x="183" y="656"/>
                  </a:cxn>
                  <a:cxn ang="0">
                    <a:pos x="183" y="661"/>
                  </a:cxn>
                  <a:cxn ang="0">
                    <a:pos x="175" y="661"/>
                  </a:cxn>
                  <a:cxn ang="0">
                    <a:pos x="167" y="659"/>
                  </a:cxn>
                  <a:cxn ang="0">
                    <a:pos x="161" y="661"/>
                  </a:cxn>
                  <a:cxn ang="0">
                    <a:pos x="157" y="652"/>
                  </a:cxn>
                  <a:cxn ang="0">
                    <a:pos x="150" y="647"/>
                  </a:cxn>
                  <a:cxn ang="0">
                    <a:pos x="140" y="645"/>
                  </a:cxn>
                  <a:cxn ang="0">
                    <a:pos x="129" y="647"/>
                  </a:cxn>
                  <a:cxn ang="0">
                    <a:pos x="122" y="653"/>
                  </a:cxn>
                  <a:cxn ang="0">
                    <a:pos x="114" y="656"/>
                  </a:cxn>
                  <a:cxn ang="0">
                    <a:pos x="104" y="656"/>
                  </a:cxn>
                  <a:cxn ang="0">
                    <a:pos x="96" y="653"/>
                  </a:cxn>
                  <a:cxn ang="0">
                    <a:pos x="84" y="643"/>
                  </a:cxn>
                  <a:cxn ang="0">
                    <a:pos x="77" y="635"/>
                  </a:cxn>
                  <a:cxn ang="0">
                    <a:pos x="71" y="626"/>
                  </a:cxn>
                  <a:cxn ang="0">
                    <a:pos x="67" y="618"/>
                  </a:cxn>
                  <a:cxn ang="0">
                    <a:pos x="60" y="608"/>
                  </a:cxn>
                  <a:cxn ang="0">
                    <a:pos x="54" y="603"/>
                  </a:cxn>
                  <a:cxn ang="0">
                    <a:pos x="43" y="597"/>
                  </a:cxn>
                  <a:cxn ang="0">
                    <a:pos x="32" y="596"/>
                  </a:cxn>
                  <a:cxn ang="0">
                    <a:pos x="18" y="524"/>
                  </a:cxn>
                  <a:cxn ang="0">
                    <a:pos x="8" y="452"/>
                  </a:cxn>
                  <a:cxn ang="0">
                    <a:pos x="1" y="378"/>
                  </a:cxn>
                  <a:cxn ang="0">
                    <a:pos x="0" y="304"/>
                  </a:cxn>
                  <a:cxn ang="0">
                    <a:pos x="5" y="229"/>
                  </a:cxn>
                  <a:cxn ang="0">
                    <a:pos x="19" y="159"/>
                  </a:cxn>
                  <a:cxn ang="0">
                    <a:pos x="42" y="93"/>
                  </a:cxn>
                  <a:cxn ang="0">
                    <a:pos x="79" y="33"/>
                  </a:cxn>
                  <a:cxn ang="0">
                    <a:pos x="90" y="19"/>
                  </a:cxn>
                  <a:cxn ang="0">
                    <a:pos x="104" y="10"/>
                  </a:cxn>
                  <a:cxn ang="0">
                    <a:pos x="119" y="3"/>
                  </a:cxn>
                  <a:cxn ang="0">
                    <a:pos x="136" y="1"/>
                  </a:cxn>
                  <a:cxn ang="0">
                    <a:pos x="154" y="0"/>
                  </a:cxn>
                  <a:cxn ang="0">
                    <a:pos x="171" y="1"/>
                  </a:cxn>
                  <a:cxn ang="0">
                    <a:pos x="189" y="2"/>
                  </a:cxn>
                  <a:cxn ang="0">
                    <a:pos x="206" y="6"/>
                  </a:cxn>
                  <a:cxn ang="0">
                    <a:pos x="288" y="87"/>
                  </a:cxn>
                </a:cxnLst>
                <a:rect l="0" t="0" r="r" b="b"/>
                <a:pathLst>
                  <a:path w="336" h="661">
                    <a:moveTo>
                      <a:pt x="288" y="87"/>
                    </a:moveTo>
                    <a:lnTo>
                      <a:pt x="295" y="109"/>
                    </a:lnTo>
                    <a:lnTo>
                      <a:pt x="304" y="133"/>
                    </a:lnTo>
                    <a:lnTo>
                      <a:pt x="312" y="155"/>
                    </a:lnTo>
                    <a:lnTo>
                      <a:pt x="322" y="179"/>
                    </a:lnTo>
                    <a:lnTo>
                      <a:pt x="328" y="201"/>
                    </a:lnTo>
                    <a:lnTo>
                      <a:pt x="333" y="226"/>
                    </a:lnTo>
                    <a:lnTo>
                      <a:pt x="336" y="252"/>
                    </a:lnTo>
                    <a:lnTo>
                      <a:pt x="336" y="280"/>
                    </a:lnTo>
                    <a:lnTo>
                      <a:pt x="326" y="327"/>
                    </a:lnTo>
                    <a:lnTo>
                      <a:pt x="322" y="378"/>
                    </a:lnTo>
                    <a:lnTo>
                      <a:pt x="317" y="428"/>
                    </a:lnTo>
                    <a:lnTo>
                      <a:pt x="312" y="478"/>
                    </a:lnTo>
                    <a:lnTo>
                      <a:pt x="301" y="526"/>
                    </a:lnTo>
                    <a:lnTo>
                      <a:pt x="285" y="572"/>
                    </a:lnTo>
                    <a:lnTo>
                      <a:pt x="259" y="614"/>
                    </a:lnTo>
                    <a:lnTo>
                      <a:pt x="223" y="653"/>
                    </a:lnTo>
                    <a:lnTo>
                      <a:pt x="213" y="650"/>
                    </a:lnTo>
                    <a:lnTo>
                      <a:pt x="206" y="652"/>
                    </a:lnTo>
                    <a:lnTo>
                      <a:pt x="199" y="650"/>
                    </a:lnTo>
                    <a:lnTo>
                      <a:pt x="195" y="647"/>
                    </a:lnTo>
                    <a:lnTo>
                      <a:pt x="191" y="650"/>
                    </a:lnTo>
                    <a:lnTo>
                      <a:pt x="187" y="654"/>
                    </a:lnTo>
                    <a:lnTo>
                      <a:pt x="183" y="656"/>
                    </a:lnTo>
                    <a:lnTo>
                      <a:pt x="183" y="661"/>
                    </a:lnTo>
                    <a:lnTo>
                      <a:pt x="175" y="661"/>
                    </a:lnTo>
                    <a:lnTo>
                      <a:pt x="167" y="659"/>
                    </a:lnTo>
                    <a:lnTo>
                      <a:pt x="161" y="661"/>
                    </a:lnTo>
                    <a:lnTo>
                      <a:pt x="157" y="652"/>
                    </a:lnTo>
                    <a:lnTo>
                      <a:pt x="150" y="647"/>
                    </a:lnTo>
                    <a:lnTo>
                      <a:pt x="140" y="645"/>
                    </a:lnTo>
                    <a:lnTo>
                      <a:pt x="129" y="647"/>
                    </a:lnTo>
                    <a:lnTo>
                      <a:pt x="122" y="653"/>
                    </a:lnTo>
                    <a:lnTo>
                      <a:pt x="114" y="656"/>
                    </a:lnTo>
                    <a:lnTo>
                      <a:pt x="104" y="656"/>
                    </a:lnTo>
                    <a:lnTo>
                      <a:pt x="96" y="653"/>
                    </a:lnTo>
                    <a:lnTo>
                      <a:pt x="84" y="643"/>
                    </a:lnTo>
                    <a:lnTo>
                      <a:pt x="77" y="635"/>
                    </a:lnTo>
                    <a:lnTo>
                      <a:pt x="71" y="626"/>
                    </a:lnTo>
                    <a:lnTo>
                      <a:pt x="67" y="618"/>
                    </a:lnTo>
                    <a:lnTo>
                      <a:pt x="60" y="608"/>
                    </a:lnTo>
                    <a:lnTo>
                      <a:pt x="54" y="603"/>
                    </a:lnTo>
                    <a:lnTo>
                      <a:pt x="43" y="597"/>
                    </a:lnTo>
                    <a:lnTo>
                      <a:pt x="32" y="596"/>
                    </a:lnTo>
                    <a:lnTo>
                      <a:pt x="18" y="524"/>
                    </a:lnTo>
                    <a:lnTo>
                      <a:pt x="8" y="452"/>
                    </a:lnTo>
                    <a:lnTo>
                      <a:pt x="1" y="378"/>
                    </a:lnTo>
                    <a:lnTo>
                      <a:pt x="0" y="304"/>
                    </a:lnTo>
                    <a:lnTo>
                      <a:pt x="5" y="229"/>
                    </a:lnTo>
                    <a:lnTo>
                      <a:pt x="19" y="159"/>
                    </a:lnTo>
                    <a:lnTo>
                      <a:pt x="42" y="93"/>
                    </a:lnTo>
                    <a:lnTo>
                      <a:pt x="79" y="33"/>
                    </a:lnTo>
                    <a:lnTo>
                      <a:pt x="90" y="19"/>
                    </a:lnTo>
                    <a:lnTo>
                      <a:pt x="104" y="10"/>
                    </a:lnTo>
                    <a:lnTo>
                      <a:pt x="119" y="3"/>
                    </a:lnTo>
                    <a:lnTo>
                      <a:pt x="136" y="1"/>
                    </a:lnTo>
                    <a:lnTo>
                      <a:pt x="154" y="0"/>
                    </a:lnTo>
                    <a:lnTo>
                      <a:pt x="171" y="1"/>
                    </a:lnTo>
                    <a:lnTo>
                      <a:pt x="189" y="2"/>
                    </a:lnTo>
                    <a:lnTo>
                      <a:pt x="206" y="6"/>
                    </a:lnTo>
                    <a:lnTo>
                      <a:pt x="288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9" name="Freeform 1249"/>
              <p:cNvSpPr>
                <a:spLocks/>
              </p:cNvSpPr>
              <p:nvPr/>
            </p:nvSpPr>
            <p:spPr bwMode="auto">
              <a:xfrm>
                <a:off x="4864101" y="5645151"/>
                <a:ext cx="53975" cy="12700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58" y="3"/>
                  </a:cxn>
                  <a:cxn ang="0">
                    <a:pos x="50" y="6"/>
                  </a:cxn>
                  <a:cxn ang="0">
                    <a:pos x="42" y="10"/>
                  </a:cxn>
                  <a:cxn ang="0">
                    <a:pos x="35" y="13"/>
                  </a:cxn>
                  <a:cxn ang="0">
                    <a:pos x="26" y="14"/>
                  </a:cxn>
                  <a:cxn ang="0">
                    <a:pos x="18" y="17"/>
                  </a:cxn>
                  <a:cxn ang="0">
                    <a:pos x="9" y="17"/>
                  </a:cxn>
                  <a:cxn ang="0">
                    <a:pos x="0" y="18"/>
                  </a:cxn>
                  <a:cxn ang="0">
                    <a:pos x="5" y="11"/>
                  </a:cxn>
                  <a:cxn ang="0">
                    <a:pos x="12" y="9"/>
                  </a:cxn>
                  <a:cxn ang="0">
                    <a:pos x="21" y="6"/>
                  </a:cxn>
                  <a:cxn ang="0">
                    <a:pos x="30" y="6"/>
                  </a:cxn>
                  <a:cxn ang="0">
                    <a:pos x="39" y="5"/>
                  </a:cxn>
                  <a:cxn ang="0">
                    <a:pos x="49" y="5"/>
                  </a:cxn>
                  <a:cxn ang="0">
                    <a:pos x="58" y="3"/>
                  </a:cxn>
                  <a:cxn ang="0">
                    <a:pos x="67" y="0"/>
                  </a:cxn>
                </a:cxnLst>
                <a:rect l="0" t="0" r="r" b="b"/>
                <a:pathLst>
                  <a:path w="67" h="18">
                    <a:moveTo>
                      <a:pt x="67" y="0"/>
                    </a:moveTo>
                    <a:lnTo>
                      <a:pt x="58" y="3"/>
                    </a:lnTo>
                    <a:lnTo>
                      <a:pt x="50" y="6"/>
                    </a:lnTo>
                    <a:lnTo>
                      <a:pt x="42" y="10"/>
                    </a:lnTo>
                    <a:lnTo>
                      <a:pt x="35" y="13"/>
                    </a:lnTo>
                    <a:lnTo>
                      <a:pt x="26" y="14"/>
                    </a:lnTo>
                    <a:lnTo>
                      <a:pt x="18" y="17"/>
                    </a:lnTo>
                    <a:lnTo>
                      <a:pt x="9" y="17"/>
                    </a:lnTo>
                    <a:lnTo>
                      <a:pt x="0" y="18"/>
                    </a:lnTo>
                    <a:lnTo>
                      <a:pt x="5" y="11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0" y="6"/>
                    </a:lnTo>
                    <a:lnTo>
                      <a:pt x="39" y="5"/>
                    </a:lnTo>
                    <a:lnTo>
                      <a:pt x="49" y="5"/>
                    </a:lnTo>
                    <a:lnTo>
                      <a:pt x="58" y="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0" name="Freeform 1250"/>
              <p:cNvSpPr>
                <a:spLocks/>
              </p:cNvSpPr>
              <p:nvPr/>
            </p:nvSpPr>
            <p:spPr bwMode="auto">
              <a:xfrm>
                <a:off x="4471988" y="5668963"/>
                <a:ext cx="174625" cy="409575"/>
              </a:xfrm>
              <a:custGeom>
                <a:avLst/>
                <a:gdLst/>
                <a:ahLst/>
                <a:cxnLst>
                  <a:cxn ang="0">
                    <a:pos x="201" y="94"/>
                  </a:cxn>
                  <a:cxn ang="0">
                    <a:pos x="214" y="142"/>
                  </a:cxn>
                  <a:cxn ang="0">
                    <a:pos x="221" y="191"/>
                  </a:cxn>
                  <a:cxn ang="0">
                    <a:pos x="221" y="240"/>
                  </a:cxn>
                  <a:cxn ang="0">
                    <a:pos x="217" y="291"/>
                  </a:cxn>
                  <a:cxn ang="0">
                    <a:pos x="208" y="340"/>
                  </a:cxn>
                  <a:cxn ang="0">
                    <a:pos x="199" y="389"/>
                  </a:cxn>
                  <a:cxn ang="0">
                    <a:pos x="186" y="437"/>
                  </a:cxn>
                  <a:cxn ang="0">
                    <a:pos x="175" y="484"/>
                  </a:cxn>
                  <a:cxn ang="0">
                    <a:pos x="167" y="492"/>
                  </a:cxn>
                  <a:cxn ang="0">
                    <a:pos x="159" y="500"/>
                  </a:cxn>
                  <a:cxn ang="0">
                    <a:pos x="148" y="506"/>
                  </a:cxn>
                  <a:cxn ang="0">
                    <a:pos x="139" y="511"/>
                  </a:cxn>
                  <a:cxn ang="0">
                    <a:pos x="127" y="513"/>
                  </a:cxn>
                  <a:cxn ang="0">
                    <a:pos x="116" y="515"/>
                  </a:cxn>
                  <a:cxn ang="0">
                    <a:pos x="103" y="515"/>
                  </a:cxn>
                  <a:cxn ang="0">
                    <a:pos x="90" y="515"/>
                  </a:cxn>
                  <a:cxn ang="0">
                    <a:pos x="80" y="514"/>
                  </a:cxn>
                  <a:cxn ang="0">
                    <a:pos x="70" y="512"/>
                  </a:cxn>
                  <a:cxn ang="0">
                    <a:pos x="60" y="508"/>
                  </a:cxn>
                  <a:cxn ang="0">
                    <a:pos x="52" y="506"/>
                  </a:cxn>
                  <a:cxn ang="0">
                    <a:pos x="42" y="500"/>
                  </a:cxn>
                  <a:cxn ang="0">
                    <a:pos x="35" y="494"/>
                  </a:cxn>
                  <a:cxn ang="0">
                    <a:pos x="29" y="486"/>
                  </a:cxn>
                  <a:cxn ang="0">
                    <a:pos x="26" y="478"/>
                  </a:cxn>
                  <a:cxn ang="0">
                    <a:pos x="14" y="425"/>
                  </a:cxn>
                  <a:cxn ang="0">
                    <a:pos x="6" y="372"/>
                  </a:cxn>
                  <a:cxn ang="0">
                    <a:pos x="2" y="317"/>
                  </a:cxn>
                  <a:cxn ang="0">
                    <a:pos x="0" y="262"/>
                  </a:cxn>
                  <a:cxn ang="0">
                    <a:pos x="2" y="206"/>
                  </a:cxn>
                  <a:cxn ang="0">
                    <a:pos x="7" y="154"/>
                  </a:cxn>
                  <a:cxn ang="0">
                    <a:pos x="17" y="101"/>
                  </a:cxn>
                  <a:cxn ang="0">
                    <a:pos x="31" y="52"/>
                  </a:cxn>
                  <a:cxn ang="0">
                    <a:pos x="39" y="43"/>
                  </a:cxn>
                  <a:cxn ang="0">
                    <a:pos x="47" y="35"/>
                  </a:cxn>
                  <a:cxn ang="0">
                    <a:pos x="55" y="27"/>
                  </a:cxn>
                  <a:cxn ang="0">
                    <a:pos x="64" y="21"/>
                  </a:cxn>
                  <a:cxn ang="0">
                    <a:pos x="73" y="14"/>
                  </a:cxn>
                  <a:cxn ang="0">
                    <a:pos x="82" y="8"/>
                  </a:cxn>
                  <a:cxn ang="0">
                    <a:pos x="91" y="3"/>
                  </a:cxn>
                  <a:cxn ang="0">
                    <a:pos x="102" y="1"/>
                  </a:cxn>
                  <a:cxn ang="0">
                    <a:pos x="123" y="0"/>
                  </a:cxn>
                  <a:cxn ang="0">
                    <a:pos x="139" y="7"/>
                  </a:cxn>
                  <a:cxn ang="0">
                    <a:pos x="152" y="18"/>
                  </a:cxn>
                  <a:cxn ang="0">
                    <a:pos x="162" y="34"/>
                  </a:cxn>
                  <a:cxn ang="0">
                    <a:pos x="171" y="50"/>
                  </a:cxn>
                  <a:cxn ang="0">
                    <a:pos x="180" y="66"/>
                  </a:cxn>
                  <a:cxn ang="0">
                    <a:pos x="188" y="81"/>
                  </a:cxn>
                  <a:cxn ang="0">
                    <a:pos x="201" y="94"/>
                  </a:cxn>
                </a:cxnLst>
                <a:rect l="0" t="0" r="r" b="b"/>
                <a:pathLst>
                  <a:path w="221" h="515">
                    <a:moveTo>
                      <a:pt x="201" y="94"/>
                    </a:moveTo>
                    <a:lnTo>
                      <a:pt x="214" y="142"/>
                    </a:lnTo>
                    <a:lnTo>
                      <a:pt x="221" y="191"/>
                    </a:lnTo>
                    <a:lnTo>
                      <a:pt x="221" y="240"/>
                    </a:lnTo>
                    <a:lnTo>
                      <a:pt x="217" y="291"/>
                    </a:lnTo>
                    <a:lnTo>
                      <a:pt x="208" y="340"/>
                    </a:lnTo>
                    <a:lnTo>
                      <a:pt x="199" y="389"/>
                    </a:lnTo>
                    <a:lnTo>
                      <a:pt x="186" y="437"/>
                    </a:lnTo>
                    <a:lnTo>
                      <a:pt x="175" y="484"/>
                    </a:lnTo>
                    <a:lnTo>
                      <a:pt x="167" y="492"/>
                    </a:lnTo>
                    <a:lnTo>
                      <a:pt x="159" y="500"/>
                    </a:lnTo>
                    <a:lnTo>
                      <a:pt x="148" y="506"/>
                    </a:lnTo>
                    <a:lnTo>
                      <a:pt x="139" y="511"/>
                    </a:lnTo>
                    <a:lnTo>
                      <a:pt x="127" y="513"/>
                    </a:lnTo>
                    <a:lnTo>
                      <a:pt x="116" y="515"/>
                    </a:lnTo>
                    <a:lnTo>
                      <a:pt x="103" y="515"/>
                    </a:lnTo>
                    <a:lnTo>
                      <a:pt x="90" y="515"/>
                    </a:lnTo>
                    <a:lnTo>
                      <a:pt x="80" y="514"/>
                    </a:lnTo>
                    <a:lnTo>
                      <a:pt x="70" y="512"/>
                    </a:lnTo>
                    <a:lnTo>
                      <a:pt x="60" y="508"/>
                    </a:lnTo>
                    <a:lnTo>
                      <a:pt x="52" y="506"/>
                    </a:lnTo>
                    <a:lnTo>
                      <a:pt x="42" y="500"/>
                    </a:lnTo>
                    <a:lnTo>
                      <a:pt x="35" y="494"/>
                    </a:lnTo>
                    <a:lnTo>
                      <a:pt x="29" y="486"/>
                    </a:lnTo>
                    <a:lnTo>
                      <a:pt x="26" y="478"/>
                    </a:lnTo>
                    <a:lnTo>
                      <a:pt x="14" y="425"/>
                    </a:lnTo>
                    <a:lnTo>
                      <a:pt x="6" y="372"/>
                    </a:lnTo>
                    <a:lnTo>
                      <a:pt x="2" y="317"/>
                    </a:lnTo>
                    <a:lnTo>
                      <a:pt x="0" y="262"/>
                    </a:lnTo>
                    <a:lnTo>
                      <a:pt x="2" y="206"/>
                    </a:lnTo>
                    <a:lnTo>
                      <a:pt x="7" y="154"/>
                    </a:lnTo>
                    <a:lnTo>
                      <a:pt x="17" y="101"/>
                    </a:lnTo>
                    <a:lnTo>
                      <a:pt x="31" y="52"/>
                    </a:lnTo>
                    <a:lnTo>
                      <a:pt x="39" y="43"/>
                    </a:lnTo>
                    <a:lnTo>
                      <a:pt x="47" y="35"/>
                    </a:lnTo>
                    <a:lnTo>
                      <a:pt x="55" y="27"/>
                    </a:lnTo>
                    <a:lnTo>
                      <a:pt x="64" y="21"/>
                    </a:lnTo>
                    <a:lnTo>
                      <a:pt x="73" y="14"/>
                    </a:lnTo>
                    <a:lnTo>
                      <a:pt x="82" y="8"/>
                    </a:lnTo>
                    <a:lnTo>
                      <a:pt x="91" y="3"/>
                    </a:lnTo>
                    <a:lnTo>
                      <a:pt x="102" y="1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2" y="18"/>
                    </a:lnTo>
                    <a:lnTo>
                      <a:pt x="162" y="34"/>
                    </a:lnTo>
                    <a:lnTo>
                      <a:pt x="171" y="50"/>
                    </a:lnTo>
                    <a:lnTo>
                      <a:pt x="180" y="66"/>
                    </a:lnTo>
                    <a:lnTo>
                      <a:pt x="188" y="81"/>
                    </a:lnTo>
                    <a:lnTo>
                      <a:pt x="201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1" name="Freeform 1251"/>
              <p:cNvSpPr>
                <a:spLocks/>
              </p:cNvSpPr>
              <p:nvPr/>
            </p:nvSpPr>
            <p:spPr bwMode="auto">
              <a:xfrm>
                <a:off x="3975101" y="5688013"/>
                <a:ext cx="44450" cy="55563"/>
              </a:xfrm>
              <a:custGeom>
                <a:avLst/>
                <a:gdLst/>
                <a:ahLst/>
                <a:cxnLst>
                  <a:cxn ang="0">
                    <a:pos x="54" y="71"/>
                  </a:cxn>
                  <a:cxn ang="0">
                    <a:pos x="46" y="68"/>
                  </a:cxn>
                  <a:cxn ang="0">
                    <a:pos x="39" y="67"/>
                  </a:cxn>
                  <a:cxn ang="0">
                    <a:pos x="32" y="65"/>
                  </a:cxn>
                  <a:cxn ang="0">
                    <a:pos x="25" y="64"/>
                  </a:cxn>
                  <a:cxn ang="0">
                    <a:pos x="18" y="62"/>
                  </a:cxn>
                  <a:cxn ang="0">
                    <a:pos x="11" y="60"/>
                  </a:cxn>
                  <a:cxn ang="0">
                    <a:pos x="4" y="55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12"/>
                  </a:cxn>
                  <a:cxn ang="0">
                    <a:pos x="54" y="71"/>
                  </a:cxn>
                </a:cxnLst>
                <a:rect l="0" t="0" r="r" b="b"/>
                <a:pathLst>
                  <a:path w="54" h="71">
                    <a:moveTo>
                      <a:pt x="54" y="71"/>
                    </a:moveTo>
                    <a:lnTo>
                      <a:pt x="46" y="68"/>
                    </a:lnTo>
                    <a:lnTo>
                      <a:pt x="39" y="67"/>
                    </a:lnTo>
                    <a:lnTo>
                      <a:pt x="32" y="65"/>
                    </a:lnTo>
                    <a:lnTo>
                      <a:pt x="25" y="64"/>
                    </a:lnTo>
                    <a:lnTo>
                      <a:pt x="18" y="62"/>
                    </a:lnTo>
                    <a:lnTo>
                      <a:pt x="11" y="60"/>
                    </a:lnTo>
                    <a:lnTo>
                      <a:pt x="4" y="5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51" y="12"/>
                    </a:lnTo>
                    <a:lnTo>
                      <a:pt x="54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2" name="Freeform 1252"/>
              <p:cNvSpPr>
                <a:spLocks/>
              </p:cNvSpPr>
              <p:nvPr/>
            </p:nvSpPr>
            <p:spPr bwMode="auto">
              <a:xfrm>
                <a:off x="4491038" y="5705476"/>
                <a:ext cx="136525" cy="307975"/>
              </a:xfrm>
              <a:custGeom>
                <a:avLst/>
                <a:gdLst/>
                <a:ahLst/>
                <a:cxnLst>
                  <a:cxn ang="0">
                    <a:pos x="149" y="46"/>
                  </a:cxn>
                  <a:cxn ang="0">
                    <a:pos x="156" y="87"/>
                  </a:cxn>
                  <a:cxn ang="0">
                    <a:pos x="164" y="131"/>
                  </a:cxn>
                  <a:cxn ang="0">
                    <a:pos x="169" y="176"/>
                  </a:cxn>
                  <a:cxn ang="0">
                    <a:pos x="171" y="223"/>
                  </a:cxn>
                  <a:cxn ang="0">
                    <a:pos x="168" y="267"/>
                  </a:cxn>
                  <a:cxn ang="0">
                    <a:pos x="159" y="309"/>
                  </a:cxn>
                  <a:cxn ang="0">
                    <a:pos x="141" y="348"/>
                  </a:cxn>
                  <a:cxn ang="0">
                    <a:pos x="115" y="383"/>
                  </a:cxn>
                  <a:cxn ang="0">
                    <a:pos x="105" y="384"/>
                  </a:cxn>
                  <a:cxn ang="0">
                    <a:pos x="96" y="386"/>
                  </a:cxn>
                  <a:cxn ang="0">
                    <a:pos x="85" y="387"/>
                  </a:cxn>
                  <a:cxn ang="0">
                    <a:pos x="75" y="389"/>
                  </a:cxn>
                  <a:cxn ang="0">
                    <a:pos x="64" y="387"/>
                  </a:cxn>
                  <a:cxn ang="0">
                    <a:pos x="55" y="386"/>
                  </a:cxn>
                  <a:cxn ang="0">
                    <a:pos x="45" y="384"/>
                  </a:cxn>
                  <a:cxn ang="0">
                    <a:pos x="38" y="383"/>
                  </a:cxn>
                  <a:cxn ang="0">
                    <a:pos x="28" y="350"/>
                  </a:cxn>
                  <a:cxn ang="0">
                    <a:pos x="21" y="319"/>
                  </a:cxn>
                  <a:cxn ang="0">
                    <a:pos x="14" y="285"/>
                  </a:cxn>
                  <a:cxn ang="0">
                    <a:pos x="10" y="252"/>
                  </a:cxn>
                  <a:cxn ang="0">
                    <a:pos x="6" y="218"/>
                  </a:cxn>
                  <a:cxn ang="0">
                    <a:pos x="3" y="185"/>
                  </a:cxn>
                  <a:cxn ang="0">
                    <a:pos x="1" y="151"/>
                  </a:cxn>
                  <a:cxn ang="0">
                    <a:pos x="0" y="117"/>
                  </a:cxn>
                  <a:cxn ang="0">
                    <a:pos x="3" y="102"/>
                  </a:cxn>
                  <a:cxn ang="0">
                    <a:pos x="7" y="87"/>
                  </a:cxn>
                  <a:cxn ang="0">
                    <a:pos x="10" y="70"/>
                  </a:cxn>
                  <a:cxn ang="0">
                    <a:pos x="16" y="56"/>
                  </a:cxn>
                  <a:cxn ang="0">
                    <a:pos x="22" y="42"/>
                  </a:cxn>
                  <a:cxn ang="0">
                    <a:pos x="31" y="32"/>
                  </a:cxn>
                  <a:cxn ang="0">
                    <a:pos x="43" y="22"/>
                  </a:cxn>
                  <a:cxn ang="0">
                    <a:pos x="58" y="18"/>
                  </a:cxn>
                  <a:cxn ang="0">
                    <a:pos x="69" y="6"/>
                  </a:cxn>
                  <a:cxn ang="0">
                    <a:pos x="83" y="1"/>
                  </a:cxn>
                  <a:cxn ang="0">
                    <a:pos x="97" y="0"/>
                  </a:cxn>
                  <a:cxn ang="0">
                    <a:pos x="111" y="4"/>
                  </a:cxn>
                  <a:cxn ang="0">
                    <a:pos x="124" y="10"/>
                  </a:cxn>
                  <a:cxn ang="0">
                    <a:pos x="135" y="19"/>
                  </a:cxn>
                  <a:cxn ang="0">
                    <a:pos x="143" y="31"/>
                  </a:cxn>
                  <a:cxn ang="0">
                    <a:pos x="149" y="46"/>
                  </a:cxn>
                </a:cxnLst>
                <a:rect l="0" t="0" r="r" b="b"/>
                <a:pathLst>
                  <a:path w="171" h="389">
                    <a:moveTo>
                      <a:pt x="149" y="46"/>
                    </a:moveTo>
                    <a:lnTo>
                      <a:pt x="156" y="87"/>
                    </a:lnTo>
                    <a:lnTo>
                      <a:pt x="164" y="131"/>
                    </a:lnTo>
                    <a:lnTo>
                      <a:pt x="169" y="176"/>
                    </a:lnTo>
                    <a:lnTo>
                      <a:pt x="171" y="223"/>
                    </a:lnTo>
                    <a:lnTo>
                      <a:pt x="168" y="267"/>
                    </a:lnTo>
                    <a:lnTo>
                      <a:pt x="159" y="309"/>
                    </a:lnTo>
                    <a:lnTo>
                      <a:pt x="141" y="348"/>
                    </a:lnTo>
                    <a:lnTo>
                      <a:pt x="115" y="383"/>
                    </a:lnTo>
                    <a:lnTo>
                      <a:pt x="105" y="384"/>
                    </a:lnTo>
                    <a:lnTo>
                      <a:pt x="96" y="386"/>
                    </a:lnTo>
                    <a:lnTo>
                      <a:pt x="85" y="387"/>
                    </a:lnTo>
                    <a:lnTo>
                      <a:pt x="75" y="389"/>
                    </a:lnTo>
                    <a:lnTo>
                      <a:pt x="64" y="387"/>
                    </a:lnTo>
                    <a:lnTo>
                      <a:pt x="55" y="386"/>
                    </a:lnTo>
                    <a:lnTo>
                      <a:pt x="45" y="384"/>
                    </a:lnTo>
                    <a:lnTo>
                      <a:pt x="38" y="383"/>
                    </a:lnTo>
                    <a:lnTo>
                      <a:pt x="28" y="350"/>
                    </a:lnTo>
                    <a:lnTo>
                      <a:pt x="21" y="319"/>
                    </a:lnTo>
                    <a:lnTo>
                      <a:pt x="14" y="285"/>
                    </a:lnTo>
                    <a:lnTo>
                      <a:pt x="10" y="252"/>
                    </a:lnTo>
                    <a:lnTo>
                      <a:pt x="6" y="218"/>
                    </a:lnTo>
                    <a:lnTo>
                      <a:pt x="3" y="185"/>
                    </a:lnTo>
                    <a:lnTo>
                      <a:pt x="1" y="151"/>
                    </a:lnTo>
                    <a:lnTo>
                      <a:pt x="0" y="117"/>
                    </a:lnTo>
                    <a:lnTo>
                      <a:pt x="3" y="102"/>
                    </a:lnTo>
                    <a:lnTo>
                      <a:pt x="7" y="87"/>
                    </a:lnTo>
                    <a:lnTo>
                      <a:pt x="10" y="70"/>
                    </a:lnTo>
                    <a:lnTo>
                      <a:pt x="16" y="56"/>
                    </a:lnTo>
                    <a:lnTo>
                      <a:pt x="22" y="42"/>
                    </a:lnTo>
                    <a:lnTo>
                      <a:pt x="31" y="32"/>
                    </a:lnTo>
                    <a:lnTo>
                      <a:pt x="43" y="22"/>
                    </a:lnTo>
                    <a:lnTo>
                      <a:pt x="58" y="18"/>
                    </a:lnTo>
                    <a:lnTo>
                      <a:pt x="69" y="6"/>
                    </a:lnTo>
                    <a:lnTo>
                      <a:pt x="83" y="1"/>
                    </a:lnTo>
                    <a:lnTo>
                      <a:pt x="97" y="0"/>
                    </a:lnTo>
                    <a:lnTo>
                      <a:pt x="111" y="4"/>
                    </a:lnTo>
                    <a:lnTo>
                      <a:pt x="124" y="10"/>
                    </a:lnTo>
                    <a:lnTo>
                      <a:pt x="135" y="19"/>
                    </a:lnTo>
                    <a:lnTo>
                      <a:pt x="143" y="31"/>
                    </a:lnTo>
                    <a:lnTo>
                      <a:pt x="149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3" name="Freeform 1253"/>
              <p:cNvSpPr>
                <a:spLocks/>
              </p:cNvSpPr>
              <p:nvPr/>
            </p:nvSpPr>
            <p:spPr bwMode="auto">
              <a:xfrm>
                <a:off x="3892551" y="5732463"/>
                <a:ext cx="39688" cy="28575"/>
              </a:xfrm>
              <a:custGeom>
                <a:avLst/>
                <a:gdLst/>
                <a:ahLst/>
                <a:cxnLst>
                  <a:cxn ang="0">
                    <a:pos x="50" y="20"/>
                  </a:cxn>
                  <a:cxn ang="0">
                    <a:pos x="50" y="36"/>
                  </a:cxn>
                  <a:cxn ang="0">
                    <a:pos x="43" y="31"/>
                  </a:cxn>
                  <a:cxn ang="0">
                    <a:pos x="36" y="27"/>
                  </a:cxn>
                  <a:cxn ang="0">
                    <a:pos x="28" y="24"/>
                  </a:cxn>
                  <a:cxn ang="0">
                    <a:pos x="21" y="21"/>
                  </a:cxn>
                  <a:cxn ang="0">
                    <a:pos x="14" y="17"/>
                  </a:cxn>
                  <a:cxn ang="0">
                    <a:pos x="8" y="12"/>
                  </a:cxn>
                  <a:cxn ang="0">
                    <a:pos x="2" y="6"/>
                  </a:cxn>
                  <a:cxn ang="0">
                    <a:pos x="0" y="0"/>
                  </a:cxn>
                  <a:cxn ang="0">
                    <a:pos x="6" y="1"/>
                  </a:cxn>
                  <a:cxn ang="0">
                    <a:pos x="11" y="4"/>
                  </a:cxn>
                  <a:cxn ang="0">
                    <a:pos x="18" y="5"/>
                  </a:cxn>
                  <a:cxn ang="0">
                    <a:pos x="25" y="7"/>
                  </a:cxn>
                  <a:cxn ang="0">
                    <a:pos x="31" y="10"/>
                  </a:cxn>
                  <a:cxn ang="0">
                    <a:pos x="37" y="12"/>
                  </a:cxn>
                  <a:cxn ang="0">
                    <a:pos x="43" y="15"/>
                  </a:cxn>
                  <a:cxn ang="0">
                    <a:pos x="50" y="20"/>
                  </a:cxn>
                </a:cxnLst>
                <a:rect l="0" t="0" r="r" b="b"/>
                <a:pathLst>
                  <a:path w="50" h="36">
                    <a:moveTo>
                      <a:pt x="50" y="20"/>
                    </a:moveTo>
                    <a:lnTo>
                      <a:pt x="50" y="36"/>
                    </a:lnTo>
                    <a:lnTo>
                      <a:pt x="43" y="31"/>
                    </a:lnTo>
                    <a:lnTo>
                      <a:pt x="36" y="27"/>
                    </a:lnTo>
                    <a:lnTo>
                      <a:pt x="28" y="24"/>
                    </a:lnTo>
                    <a:lnTo>
                      <a:pt x="21" y="21"/>
                    </a:lnTo>
                    <a:lnTo>
                      <a:pt x="14" y="17"/>
                    </a:lnTo>
                    <a:lnTo>
                      <a:pt x="8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1" y="4"/>
                    </a:lnTo>
                    <a:lnTo>
                      <a:pt x="18" y="5"/>
                    </a:lnTo>
                    <a:lnTo>
                      <a:pt x="25" y="7"/>
                    </a:lnTo>
                    <a:lnTo>
                      <a:pt x="31" y="10"/>
                    </a:lnTo>
                    <a:lnTo>
                      <a:pt x="37" y="12"/>
                    </a:lnTo>
                    <a:lnTo>
                      <a:pt x="43" y="15"/>
                    </a:lnTo>
                    <a:lnTo>
                      <a:pt x="5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4" name="Freeform 1256"/>
              <p:cNvSpPr>
                <a:spLocks/>
              </p:cNvSpPr>
              <p:nvPr/>
            </p:nvSpPr>
            <p:spPr bwMode="auto">
              <a:xfrm>
                <a:off x="4287838" y="5761038"/>
                <a:ext cx="4763" cy="222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0" y="28"/>
                  </a:cxn>
                </a:cxnLst>
                <a:rect l="0" t="0" r="r" b="b"/>
                <a:pathLst>
                  <a:path w="6" h="28">
                    <a:moveTo>
                      <a:pt x="0" y="28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5" name="Freeform 1258"/>
              <p:cNvSpPr>
                <a:spLocks/>
              </p:cNvSpPr>
              <p:nvPr/>
            </p:nvSpPr>
            <p:spPr bwMode="auto">
              <a:xfrm>
                <a:off x="3967163" y="5765801"/>
                <a:ext cx="104775" cy="74613"/>
              </a:xfrm>
              <a:custGeom>
                <a:avLst/>
                <a:gdLst/>
                <a:ahLst/>
                <a:cxnLst>
                  <a:cxn ang="0">
                    <a:pos x="70" y="28"/>
                  </a:cxn>
                  <a:cxn ang="0">
                    <a:pos x="69" y="40"/>
                  </a:cxn>
                  <a:cxn ang="0">
                    <a:pos x="72" y="50"/>
                  </a:cxn>
                  <a:cxn ang="0">
                    <a:pos x="78" y="57"/>
                  </a:cxn>
                  <a:cxn ang="0">
                    <a:pos x="89" y="64"/>
                  </a:cxn>
                  <a:cxn ang="0">
                    <a:pos x="99" y="69"/>
                  </a:cxn>
                  <a:cxn ang="0">
                    <a:pos x="111" y="75"/>
                  </a:cxn>
                  <a:cxn ang="0">
                    <a:pos x="122" y="80"/>
                  </a:cxn>
                  <a:cxn ang="0">
                    <a:pos x="133" y="88"/>
                  </a:cxn>
                  <a:cxn ang="0">
                    <a:pos x="133" y="94"/>
                  </a:cxn>
                  <a:cxn ang="0">
                    <a:pos x="110" y="94"/>
                  </a:cxn>
                  <a:cxn ang="0">
                    <a:pos x="96" y="84"/>
                  </a:cxn>
                  <a:cxn ang="0">
                    <a:pos x="82" y="76"/>
                  </a:cxn>
                  <a:cxn ang="0">
                    <a:pos x="68" y="67"/>
                  </a:cxn>
                  <a:cxn ang="0">
                    <a:pos x="55" y="60"/>
                  </a:cxn>
                  <a:cxn ang="0">
                    <a:pos x="41" y="50"/>
                  </a:cxn>
                  <a:cxn ang="0">
                    <a:pos x="27" y="42"/>
                  </a:cxn>
                  <a:cxn ang="0">
                    <a:pos x="13" y="35"/>
                  </a:cxn>
                  <a:cxn ang="0">
                    <a:pos x="0" y="28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2" y="3"/>
                  </a:cxn>
                  <a:cxn ang="0">
                    <a:pos x="30" y="5"/>
                  </a:cxn>
                  <a:cxn ang="0">
                    <a:pos x="40" y="10"/>
                  </a:cxn>
                  <a:cxn ang="0">
                    <a:pos x="47" y="13"/>
                  </a:cxn>
                  <a:cxn ang="0">
                    <a:pos x="55" y="19"/>
                  </a:cxn>
                  <a:cxn ang="0">
                    <a:pos x="62" y="22"/>
                  </a:cxn>
                  <a:cxn ang="0">
                    <a:pos x="70" y="28"/>
                  </a:cxn>
                </a:cxnLst>
                <a:rect l="0" t="0" r="r" b="b"/>
                <a:pathLst>
                  <a:path w="133" h="94">
                    <a:moveTo>
                      <a:pt x="70" y="28"/>
                    </a:moveTo>
                    <a:lnTo>
                      <a:pt x="69" y="40"/>
                    </a:lnTo>
                    <a:lnTo>
                      <a:pt x="72" y="50"/>
                    </a:lnTo>
                    <a:lnTo>
                      <a:pt x="78" y="57"/>
                    </a:lnTo>
                    <a:lnTo>
                      <a:pt x="89" y="64"/>
                    </a:lnTo>
                    <a:lnTo>
                      <a:pt x="99" y="69"/>
                    </a:lnTo>
                    <a:lnTo>
                      <a:pt x="111" y="75"/>
                    </a:lnTo>
                    <a:lnTo>
                      <a:pt x="122" y="80"/>
                    </a:lnTo>
                    <a:lnTo>
                      <a:pt x="133" y="88"/>
                    </a:lnTo>
                    <a:lnTo>
                      <a:pt x="133" y="94"/>
                    </a:lnTo>
                    <a:lnTo>
                      <a:pt x="110" y="94"/>
                    </a:lnTo>
                    <a:lnTo>
                      <a:pt x="96" y="84"/>
                    </a:lnTo>
                    <a:lnTo>
                      <a:pt x="82" y="76"/>
                    </a:lnTo>
                    <a:lnTo>
                      <a:pt x="68" y="67"/>
                    </a:lnTo>
                    <a:lnTo>
                      <a:pt x="55" y="60"/>
                    </a:lnTo>
                    <a:lnTo>
                      <a:pt x="41" y="50"/>
                    </a:lnTo>
                    <a:lnTo>
                      <a:pt x="27" y="42"/>
                    </a:lnTo>
                    <a:lnTo>
                      <a:pt x="13" y="35"/>
                    </a:lnTo>
                    <a:lnTo>
                      <a:pt x="0" y="28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22" y="3"/>
                    </a:lnTo>
                    <a:lnTo>
                      <a:pt x="30" y="5"/>
                    </a:lnTo>
                    <a:lnTo>
                      <a:pt x="40" y="10"/>
                    </a:lnTo>
                    <a:lnTo>
                      <a:pt x="47" y="13"/>
                    </a:lnTo>
                    <a:lnTo>
                      <a:pt x="55" y="19"/>
                    </a:lnTo>
                    <a:lnTo>
                      <a:pt x="62" y="22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6" name="Freeform 1262"/>
              <p:cNvSpPr>
                <a:spLocks/>
              </p:cNvSpPr>
              <p:nvPr/>
            </p:nvSpPr>
            <p:spPr bwMode="auto">
              <a:xfrm>
                <a:off x="3668713" y="5822951"/>
                <a:ext cx="4763" cy="17463"/>
              </a:xfrm>
              <a:custGeom>
                <a:avLst/>
                <a:gdLst/>
                <a:ahLst/>
                <a:cxnLst>
                  <a:cxn ang="0">
                    <a:pos x="7" y="23"/>
                  </a:cxn>
                  <a:cxn ang="0">
                    <a:pos x="0" y="17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7" y="0"/>
                  </a:cxn>
                  <a:cxn ang="0">
                    <a:pos x="7" y="23"/>
                  </a:cxn>
                </a:cxnLst>
                <a:rect l="0" t="0" r="r" b="b"/>
                <a:pathLst>
                  <a:path w="7" h="23">
                    <a:moveTo>
                      <a:pt x="7" y="23"/>
                    </a:move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7" y="0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7" name="Freeform 1493"/>
              <p:cNvSpPr>
                <a:spLocks/>
              </p:cNvSpPr>
              <p:nvPr/>
            </p:nvSpPr>
            <p:spPr bwMode="auto">
              <a:xfrm>
                <a:off x="3659188" y="5445125"/>
                <a:ext cx="6350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2" y="0"/>
                  </a:cxn>
                  <a:cxn ang="0">
                    <a:pos x="6" y="1"/>
                  </a:cxn>
                  <a:cxn ang="0">
                    <a:pos x="7" y="4"/>
                  </a:cxn>
                  <a:cxn ang="0">
                    <a:pos x="6" y="9"/>
                  </a:cxn>
                  <a:cxn ang="0">
                    <a:pos x="6" y="14"/>
                  </a:cxn>
                </a:cxnLst>
                <a:rect l="0" t="0" r="r" b="b"/>
                <a:pathLst>
                  <a:path w="7" h="14">
                    <a:moveTo>
                      <a:pt x="6" y="14"/>
                    </a:moveTo>
                    <a:lnTo>
                      <a:pt x="2" y="9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6" y="1"/>
                    </a:lnTo>
                    <a:lnTo>
                      <a:pt x="7" y="4"/>
                    </a:lnTo>
                    <a:lnTo>
                      <a:pt x="6" y="9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8" name="Freeform 1494"/>
              <p:cNvSpPr>
                <a:spLocks/>
              </p:cNvSpPr>
              <p:nvPr/>
            </p:nvSpPr>
            <p:spPr bwMode="auto">
              <a:xfrm>
                <a:off x="3681413" y="5400675"/>
                <a:ext cx="7938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0"/>
                  </a:cxn>
                  <a:cxn ang="0">
                    <a:pos x="8" y="5"/>
                  </a:cxn>
                  <a:cxn ang="0">
                    <a:pos x="6" y="9"/>
                  </a:cxn>
                  <a:cxn ang="0">
                    <a:pos x="0" y="5"/>
                  </a:cxn>
                </a:cxnLst>
                <a:rect l="0" t="0" r="r" b="b"/>
                <a:pathLst>
                  <a:path w="8" h="9">
                    <a:moveTo>
                      <a:pt x="0" y="5"/>
                    </a:moveTo>
                    <a:lnTo>
                      <a:pt x="3" y="0"/>
                    </a:lnTo>
                    <a:lnTo>
                      <a:pt x="8" y="5"/>
                    </a:lnTo>
                    <a:lnTo>
                      <a:pt x="6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9" name="Freeform 1495"/>
              <p:cNvSpPr>
                <a:spLocks/>
              </p:cNvSpPr>
              <p:nvPr/>
            </p:nvSpPr>
            <p:spPr bwMode="auto">
              <a:xfrm>
                <a:off x="3690938" y="53657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1" y="0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8" y="17"/>
                  </a:cxn>
                  <a:cxn ang="0">
                    <a:pos x="3" y="18"/>
                  </a:cxn>
                  <a:cxn ang="0">
                    <a:pos x="0" y="1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9" y="6"/>
                    </a:lnTo>
                    <a:lnTo>
                      <a:pt x="8" y="17"/>
                    </a:lnTo>
                    <a:lnTo>
                      <a:pt x="3" y="1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0" name="Freeform 1498"/>
              <p:cNvSpPr>
                <a:spLocks/>
              </p:cNvSpPr>
              <p:nvPr/>
            </p:nvSpPr>
            <p:spPr bwMode="auto">
              <a:xfrm>
                <a:off x="3681413" y="5383213"/>
                <a:ext cx="7938" cy="9525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4" y="12"/>
                  </a:cxn>
                </a:cxnLst>
                <a:rect l="0" t="0" r="r" b="b"/>
                <a:pathLst>
                  <a:path w="10" h="12">
                    <a:moveTo>
                      <a:pt x="4" y="12"/>
                    </a:moveTo>
                    <a:lnTo>
                      <a:pt x="0" y="10"/>
                    </a:lnTo>
                    <a:lnTo>
                      <a:pt x="1" y="6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1" name="Freeform 1500"/>
              <p:cNvSpPr>
                <a:spLocks/>
              </p:cNvSpPr>
              <p:nvPr/>
            </p:nvSpPr>
            <p:spPr bwMode="auto">
              <a:xfrm>
                <a:off x="3670300" y="5454650"/>
                <a:ext cx="7938" cy="11113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1" y="12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9" y="6"/>
                  </a:cxn>
                  <a:cxn ang="0">
                    <a:pos x="6" y="15"/>
                  </a:cxn>
                </a:cxnLst>
                <a:rect l="0" t="0" r="r" b="b"/>
                <a:pathLst>
                  <a:path w="9" h="15">
                    <a:moveTo>
                      <a:pt x="6" y="15"/>
                    </a:moveTo>
                    <a:lnTo>
                      <a:pt x="1" y="12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9" y="6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2" name="Freeform 1502"/>
              <p:cNvSpPr>
                <a:spLocks/>
              </p:cNvSpPr>
              <p:nvPr/>
            </p:nvSpPr>
            <p:spPr bwMode="auto">
              <a:xfrm>
                <a:off x="3679825" y="5356225"/>
                <a:ext cx="6350" cy="47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8" y="2"/>
                  </a:cxn>
                  <a:cxn ang="0">
                    <a:pos x="5" y="5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1" y="2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3" name="Freeform 1503"/>
              <p:cNvSpPr>
                <a:spLocks/>
              </p:cNvSpPr>
              <p:nvPr/>
            </p:nvSpPr>
            <p:spPr bwMode="auto">
              <a:xfrm>
                <a:off x="3679825" y="5334000"/>
                <a:ext cx="7938" cy="12700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5" y="16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12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4" name="Freeform 1504"/>
              <p:cNvSpPr>
                <a:spLocks/>
              </p:cNvSpPr>
              <p:nvPr/>
            </p:nvSpPr>
            <p:spPr bwMode="auto">
              <a:xfrm>
                <a:off x="3652838" y="5381625"/>
                <a:ext cx="6350" cy="63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8" y="2"/>
                  </a:cxn>
                  <a:cxn ang="0">
                    <a:pos x="6" y="8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6" y="8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5" name="Freeform 1506"/>
              <p:cNvSpPr>
                <a:spLocks/>
              </p:cNvSpPr>
              <p:nvPr/>
            </p:nvSpPr>
            <p:spPr bwMode="auto">
              <a:xfrm>
                <a:off x="3667125" y="5334000"/>
                <a:ext cx="3175" cy="635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2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6" name="Freeform 1509"/>
              <p:cNvSpPr>
                <a:spLocks/>
              </p:cNvSpPr>
              <p:nvPr/>
            </p:nvSpPr>
            <p:spPr bwMode="auto">
              <a:xfrm>
                <a:off x="3649663" y="5461000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12" y="15"/>
                  </a:cxn>
                  <a:cxn ang="0">
                    <a:pos x="7" y="14"/>
                  </a:cxn>
                  <a:cxn ang="0">
                    <a:pos x="2" y="9"/>
                  </a:cxn>
                  <a:cxn ang="0">
                    <a:pos x="0" y="5"/>
                  </a:cxn>
                </a:cxnLst>
                <a:rect l="0" t="0" r="r" b="b"/>
                <a:pathLst>
                  <a:path w="16" h="16">
                    <a:moveTo>
                      <a:pt x="0" y="5"/>
                    </a:moveTo>
                    <a:lnTo>
                      <a:pt x="4" y="0"/>
                    </a:lnTo>
                    <a:lnTo>
                      <a:pt x="12" y="2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12" y="15"/>
                    </a:lnTo>
                    <a:lnTo>
                      <a:pt x="7" y="14"/>
                    </a:lnTo>
                    <a:lnTo>
                      <a:pt x="2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7" name="Freeform 1519"/>
              <p:cNvSpPr>
                <a:spLocks/>
              </p:cNvSpPr>
              <p:nvPr/>
            </p:nvSpPr>
            <p:spPr bwMode="auto">
              <a:xfrm>
                <a:off x="3690938" y="5410200"/>
                <a:ext cx="4763" cy="15875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6" y="3"/>
                  </a:cxn>
                  <a:cxn ang="0">
                    <a:pos x="7" y="8"/>
                  </a:cxn>
                  <a:cxn ang="0">
                    <a:pos x="6" y="14"/>
                  </a:cxn>
                  <a:cxn ang="0">
                    <a:pos x="4" y="20"/>
                  </a:cxn>
                </a:cxnLst>
                <a:rect l="0" t="0" r="r" b="b"/>
                <a:pathLst>
                  <a:path w="7" h="20">
                    <a:moveTo>
                      <a:pt x="4" y="20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6" y="3"/>
                    </a:lnTo>
                    <a:lnTo>
                      <a:pt x="7" y="8"/>
                    </a:lnTo>
                    <a:lnTo>
                      <a:pt x="6" y="14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8" name="Freeform 1527"/>
              <p:cNvSpPr>
                <a:spLocks/>
              </p:cNvSpPr>
              <p:nvPr/>
            </p:nvSpPr>
            <p:spPr bwMode="auto">
              <a:xfrm>
                <a:off x="3663950" y="5318125"/>
                <a:ext cx="9525" cy="79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1" y="6"/>
                  </a:cxn>
                  <a:cxn ang="0">
                    <a:pos x="4" y="8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11" y="6"/>
                    </a:lnTo>
                    <a:lnTo>
                      <a:pt x="4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9" name="Freeform 1528"/>
              <p:cNvSpPr>
                <a:spLocks/>
              </p:cNvSpPr>
              <p:nvPr/>
            </p:nvSpPr>
            <p:spPr bwMode="auto">
              <a:xfrm>
                <a:off x="3695700" y="5389563"/>
                <a:ext cx="7938" cy="95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4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5" y="9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1" y="3"/>
                    </a:lnTo>
                    <a:lnTo>
                      <a:pt x="5" y="9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9E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0" name="Freeform 1533"/>
              <p:cNvSpPr>
                <a:spLocks/>
              </p:cNvSpPr>
              <p:nvPr/>
            </p:nvSpPr>
            <p:spPr bwMode="auto">
              <a:xfrm>
                <a:off x="5818188" y="4230688"/>
                <a:ext cx="73025" cy="33338"/>
              </a:xfrm>
              <a:custGeom>
                <a:avLst/>
                <a:gdLst/>
                <a:ahLst/>
                <a:cxnLst>
                  <a:cxn ang="0">
                    <a:pos x="94" y="42"/>
                  </a:cxn>
                  <a:cxn ang="0">
                    <a:pos x="81" y="36"/>
                  </a:cxn>
                  <a:cxn ang="0">
                    <a:pos x="70" y="32"/>
                  </a:cxn>
                  <a:cxn ang="0">
                    <a:pos x="58" y="26"/>
                  </a:cxn>
                  <a:cxn ang="0">
                    <a:pos x="47" y="23"/>
                  </a:cxn>
                  <a:cxn ang="0">
                    <a:pos x="34" y="17"/>
                  </a:cxn>
                  <a:cxn ang="0">
                    <a:pos x="24" y="14"/>
                  </a:cxn>
                  <a:cxn ang="0">
                    <a:pos x="11" y="9"/>
                  </a:cxn>
                  <a:cxn ang="0">
                    <a:pos x="0" y="8"/>
                  </a:cxn>
                  <a:cxn ang="0">
                    <a:pos x="12" y="1"/>
                  </a:cxn>
                  <a:cxn ang="0">
                    <a:pos x="25" y="0"/>
                  </a:cxn>
                  <a:cxn ang="0">
                    <a:pos x="38" y="1"/>
                  </a:cxn>
                  <a:cxn ang="0">
                    <a:pos x="51" y="7"/>
                  </a:cxn>
                  <a:cxn ang="0">
                    <a:pos x="62" y="12"/>
                  </a:cxn>
                  <a:cxn ang="0">
                    <a:pos x="74" y="21"/>
                  </a:cxn>
                  <a:cxn ang="0">
                    <a:pos x="83" y="31"/>
                  </a:cxn>
                  <a:cxn ang="0">
                    <a:pos x="94" y="42"/>
                  </a:cxn>
                </a:cxnLst>
                <a:rect l="0" t="0" r="r" b="b"/>
                <a:pathLst>
                  <a:path w="94" h="42">
                    <a:moveTo>
                      <a:pt x="94" y="42"/>
                    </a:moveTo>
                    <a:lnTo>
                      <a:pt x="81" y="36"/>
                    </a:lnTo>
                    <a:lnTo>
                      <a:pt x="70" y="32"/>
                    </a:lnTo>
                    <a:lnTo>
                      <a:pt x="58" y="26"/>
                    </a:lnTo>
                    <a:lnTo>
                      <a:pt x="47" y="23"/>
                    </a:lnTo>
                    <a:lnTo>
                      <a:pt x="34" y="17"/>
                    </a:lnTo>
                    <a:lnTo>
                      <a:pt x="24" y="14"/>
                    </a:lnTo>
                    <a:lnTo>
                      <a:pt x="11" y="9"/>
                    </a:lnTo>
                    <a:lnTo>
                      <a:pt x="0" y="8"/>
                    </a:lnTo>
                    <a:lnTo>
                      <a:pt x="12" y="1"/>
                    </a:lnTo>
                    <a:lnTo>
                      <a:pt x="25" y="0"/>
                    </a:lnTo>
                    <a:lnTo>
                      <a:pt x="38" y="1"/>
                    </a:lnTo>
                    <a:lnTo>
                      <a:pt x="51" y="7"/>
                    </a:lnTo>
                    <a:lnTo>
                      <a:pt x="62" y="12"/>
                    </a:lnTo>
                    <a:lnTo>
                      <a:pt x="74" y="21"/>
                    </a:lnTo>
                    <a:lnTo>
                      <a:pt x="83" y="31"/>
                    </a:lnTo>
                    <a:lnTo>
                      <a:pt x="94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1" name="Freeform 1534"/>
              <p:cNvSpPr>
                <a:spLocks/>
              </p:cNvSpPr>
              <p:nvPr/>
            </p:nvSpPr>
            <p:spPr bwMode="auto">
              <a:xfrm>
                <a:off x="4468813" y="4351338"/>
                <a:ext cx="22225" cy="7937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5" y="12"/>
                  </a:cxn>
                  <a:cxn ang="0">
                    <a:pos x="23" y="25"/>
                  </a:cxn>
                  <a:cxn ang="0">
                    <a:pos x="21" y="38"/>
                  </a:cxn>
                  <a:cxn ang="0">
                    <a:pos x="19" y="50"/>
                  </a:cxn>
                  <a:cxn ang="0">
                    <a:pos x="15" y="62"/>
                  </a:cxn>
                  <a:cxn ang="0">
                    <a:pos x="14" y="75"/>
                  </a:cxn>
                  <a:cxn ang="0">
                    <a:pos x="13" y="87"/>
                  </a:cxn>
                  <a:cxn ang="0">
                    <a:pos x="14" y="99"/>
                  </a:cxn>
                  <a:cxn ang="0">
                    <a:pos x="5" y="87"/>
                  </a:cxn>
                  <a:cxn ang="0">
                    <a:pos x="1" y="75"/>
                  </a:cxn>
                  <a:cxn ang="0">
                    <a:pos x="0" y="62"/>
                  </a:cxn>
                  <a:cxn ang="0">
                    <a:pos x="2" y="50"/>
                  </a:cxn>
                  <a:cxn ang="0">
                    <a:pos x="5" y="37"/>
                  </a:cxn>
                  <a:cxn ang="0">
                    <a:pos x="12" y="24"/>
                  </a:cxn>
                  <a:cxn ang="0">
                    <a:pos x="20" y="11"/>
                  </a:cxn>
                  <a:cxn ang="0">
                    <a:pos x="29" y="0"/>
                  </a:cxn>
                </a:cxnLst>
                <a:rect l="0" t="0" r="r" b="b"/>
                <a:pathLst>
                  <a:path w="29" h="99">
                    <a:moveTo>
                      <a:pt x="29" y="0"/>
                    </a:moveTo>
                    <a:lnTo>
                      <a:pt x="25" y="12"/>
                    </a:lnTo>
                    <a:lnTo>
                      <a:pt x="23" y="25"/>
                    </a:lnTo>
                    <a:lnTo>
                      <a:pt x="21" y="38"/>
                    </a:lnTo>
                    <a:lnTo>
                      <a:pt x="19" y="50"/>
                    </a:lnTo>
                    <a:lnTo>
                      <a:pt x="15" y="62"/>
                    </a:lnTo>
                    <a:lnTo>
                      <a:pt x="14" y="75"/>
                    </a:lnTo>
                    <a:lnTo>
                      <a:pt x="13" y="87"/>
                    </a:lnTo>
                    <a:lnTo>
                      <a:pt x="14" y="99"/>
                    </a:lnTo>
                    <a:lnTo>
                      <a:pt x="5" y="87"/>
                    </a:lnTo>
                    <a:lnTo>
                      <a:pt x="1" y="75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5" y="37"/>
                    </a:lnTo>
                    <a:lnTo>
                      <a:pt x="12" y="24"/>
                    </a:lnTo>
                    <a:lnTo>
                      <a:pt x="20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2" name="Freeform 1540"/>
              <p:cNvSpPr>
                <a:spLocks/>
              </p:cNvSpPr>
              <p:nvPr/>
            </p:nvSpPr>
            <p:spPr bwMode="auto">
              <a:xfrm>
                <a:off x="5449888" y="4133850"/>
                <a:ext cx="33338" cy="11113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14" y="11"/>
                  </a:cxn>
                  <a:cxn ang="0">
                    <a:pos x="23" y="10"/>
                  </a:cxn>
                  <a:cxn ang="0">
                    <a:pos x="32" y="7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7"/>
                  </a:cxn>
                  <a:cxn ang="0">
                    <a:pos x="2" y="11"/>
                  </a:cxn>
                  <a:cxn ang="0">
                    <a:pos x="6" y="14"/>
                  </a:cxn>
                </a:cxnLst>
                <a:rect l="0" t="0" r="r" b="b"/>
                <a:pathLst>
                  <a:path w="42" h="14">
                    <a:moveTo>
                      <a:pt x="6" y="14"/>
                    </a:moveTo>
                    <a:lnTo>
                      <a:pt x="14" y="11"/>
                    </a:lnTo>
                    <a:lnTo>
                      <a:pt x="23" y="10"/>
                    </a:lnTo>
                    <a:lnTo>
                      <a:pt x="32" y="7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2" y="7"/>
                    </a:lnTo>
                    <a:lnTo>
                      <a:pt x="2" y="11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3" name="Freeform 1541"/>
              <p:cNvSpPr>
                <a:spLocks/>
              </p:cNvSpPr>
              <p:nvPr/>
            </p:nvSpPr>
            <p:spPr bwMode="auto">
              <a:xfrm>
                <a:off x="5449888" y="4146550"/>
                <a:ext cx="63500" cy="14288"/>
              </a:xfrm>
              <a:custGeom>
                <a:avLst/>
                <a:gdLst/>
                <a:ahLst/>
                <a:cxnLst>
                  <a:cxn ang="0">
                    <a:pos x="75" y="19"/>
                  </a:cxn>
                  <a:cxn ang="0">
                    <a:pos x="79" y="3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9" y="0"/>
                  </a:cxn>
                  <a:cxn ang="0">
                    <a:pos x="39" y="3"/>
                  </a:cxn>
                  <a:cxn ang="0">
                    <a:pos x="29" y="3"/>
                  </a:cxn>
                  <a:cxn ang="0">
                    <a:pos x="20" y="5"/>
                  </a:cxn>
                  <a:cxn ang="0">
                    <a:pos x="9" y="6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75" y="19"/>
                  </a:cxn>
                </a:cxnLst>
                <a:rect l="0" t="0" r="r" b="b"/>
                <a:pathLst>
                  <a:path w="79" h="19">
                    <a:moveTo>
                      <a:pt x="75" y="19"/>
                    </a:moveTo>
                    <a:lnTo>
                      <a:pt x="79" y="3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39" y="3"/>
                    </a:lnTo>
                    <a:lnTo>
                      <a:pt x="29" y="3"/>
                    </a:lnTo>
                    <a:lnTo>
                      <a:pt x="20" y="5"/>
                    </a:lnTo>
                    <a:lnTo>
                      <a:pt x="9" y="6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7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4" name="Freeform 1542"/>
              <p:cNvSpPr>
                <a:spLocks/>
              </p:cNvSpPr>
              <p:nvPr/>
            </p:nvSpPr>
            <p:spPr bwMode="auto">
              <a:xfrm>
                <a:off x="3917950" y="4930775"/>
                <a:ext cx="55563" cy="23813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" y="24"/>
                  </a:cxn>
                  <a:cxn ang="0">
                    <a:pos x="15" y="19"/>
                  </a:cxn>
                  <a:cxn ang="0">
                    <a:pos x="24" y="16"/>
                  </a:cxn>
                  <a:cxn ang="0">
                    <a:pos x="33" y="13"/>
                  </a:cxn>
                  <a:cxn ang="0">
                    <a:pos x="42" y="10"/>
                  </a:cxn>
                  <a:cxn ang="0">
                    <a:pos x="52" y="9"/>
                  </a:cxn>
                  <a:cxn ang="0">
                    <a:pos x="61" y="7"/>
                  </a:cxn>
                  <a:cxn ang="0">
                    <a:pos x="70" y="7"/>
                  </a:cxn>
                  <a:cxn ang="0">
                    <a:pos x="57" y="2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29" y="5"/>
                  </a:cxn>
                  <a:cxn ang="0">
                    <a:pos x="20" y="10"/>
                  </a:cxn>
                  <a:cxn ang="0">
                    <a:pos x="13" y="16"/>
                  </a:cxn>
                  <a:cxn ang="0">
                    <a:pos x="6" y="23"/>
                  </a:cxn>
                  <a:cxn ang="0">
                    <a:pos x="0" y="30"/>
                  </a:cxn>
                </a:cxnLst>
                <a:rect l="0" t="0" r="r" b="b"/>
                <a:pathLst>
                  <a:path w="70" h="30">
                    <a:moveTo>
                      <a:pt x="0" y="30"/>
                    </a:moveTo>
                    <a:lnTo>
                      <a:pt x="7" y="24"/>
                    </a:lnTo>
                    <a:lnTo>
                      <a:pt x="15" y="19"/>
                    </a:lnTo>
                    <a:lnTo>
                      <a:pt x="24" y="16"/>
                    </a:lnTo>
                    <a:lnTo>
                      <a:pt x="33" y="13"/>
                    </a:lnTo>
                    <a:lnTo>
                      <a:pt x="42" y="10"/>
                    </a:lnTo>
                    <a:lnTo>
                      <a:pt x="52" y="9"/>
                    </a:lnTo>
                    <a:lnTo>
                      <a:pt x="61" y="7"/>
                    </a:lnTo>
                    <a:lnTo>
                      <a:pt x="70" y="7"/>
                    </a:lnTo>
                    <a:lnTo>
                      <a:pt x="57" y="2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29" y="5"/>
                    </a:lnTo>
                    <a:lnTo>
                      <a:pt x="20" y="10"/>
                    </a:lnTo>
                    <a:lnTo>
                      <a:pt x="13" y="16"/>
                    </a:lnTo>
                    <a:lnTo>
                      <a:pt x="6" y="23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5" name="Freeform 1548"/>
              <p:cNvSpPr>
                <a:spLocks/>
              </p:cNvSpPr>
              <p:nvPr/>
            </p:nvSpPr>
            <p:spPr bwMode="auto">
              <a:xfrm>
                <a:off x="5065713" y="4119563"/>
                <a:ext cx="73025" cy="15875"/>
              </a:xfrm>
              <a:custGeom>
                <a:avLst/>
                <a:gdLst/>
                <a:ahLst/>
                <a:cxnLst>
                  <a:cxn ang="0">
                    <a:pos x="89" y="3"/>
                  </a:cxn>
                  <a:cxn ang="0">
                    <a:pos x="76" y="2"/>
                  </a:cxn>
                  <a:cxn ang="0">
                    <a:pos x="64" y="2"/>
                  </a:cxn>
                  <a:cxn ang="0">
                    <a:pos x="54" y="2"/>
                  </a:cxn>
                  <a:cxn ang="0">
                    <a:pos x="43" y="2"/>
                  </a:cxn>
                  <a:cxn ang="0">
                    <a:pos x="33" y="1"/>
                  </a:cxn>
                  <a:cxn ang="0">
                    <a:pos x="22" y="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1" y="11"/>
                  </a:cxn>
                  <a:cxn ang="0">
                    <a:pos x="2" y="16"/>
                  </a:cxn>
                  <a:cxn ang="0">
                    <a:pos x="9" y="20"/>
                  </a:cxn>
                  <a:cxn ang="0">
                    <a:pos x="19" y="17"/>
                  </a:cxn>
                  <a:cxn ang="0">
                    <a:pos x="28" y="15"/>
                  </a:cxn>
                  <a:cxn ang="0">
                    <a:pos x="38" y="13"/>
                  </a:cxn>
                  <a:cxn ang="0">
                    <a:pos x="49" y="13"/>
                  </a:cxn>
                  <a:cxn ang="0">
                    <a:pos x="59" y="10"/>
                  </a:cxn>
                  <a:cxn ang="0">
                    <a:pos x="70" y="9"/>
                  </a:cxn>
                  <a:cxn ang="0">
                    <a:pos x="80" y="9"/>
                  </a:cxn>
                  <a:cxn ang="0">
                    <a:pos x="91" y="9"/>
                  </a:cxn>
                  <a:cxn ang="0">
                    <a:pos x="89" y="3"/>
                  </a:cxn>
                </a:cxnLst>
                <a:rect l="0" t="0" r="r" b="b"/>
                <a:pathLst>
                  <a:path w="91" h="20">
                    <a:moveTo>
                      <a:pt x="89" y="3"/>
                    </a:moveTo>
                    <a:lnTo>
                      <a:pt x="76" y="2"/>
                    </a:lnTo>
                    <a:lnTo>
                      <a:pt x="64" y="2"/>
                    </a:lnTo>
                    <a:lnTo>
                      <a:pt x="54" y="2"/>
                    </a:lnTo>
                    <a:lnTo>
                      <a:pt x="43" y="2"/>
                    </a:lnTo>
                    <a:lnTo>
                      <a:pt x="33" y="1"/>
                    </a:lnTo>
                    <a:lnTo>
                      <a:pt x="22" y="1"/>
                    </a:lnTo>
                    <a:lnTo>
                      <a:pt x="12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1" y="11"/>
                    </a:lnTo>
                    <a:lnTo>
                      <a:pt x="2" y="16"/>
                    </a:lnTo>
                    <a:lnTo>
                      <a:pt x="9" y="20"/>
                    </a:lnTo>
                    <a:lnTo>
                      <a:pt x="19" y="17"/>
                    </a:lnTo>
                    <a:lnTo>
                      <a:pt x="28" y="15"/>
                    </a:lnTo>
                    <a:lnTo>
                      <a:pt x="38" y="13"/>
                    </a:lnTo>
                    <a:lnTo>
                      <a:pt x="49" y="13"/>
                    </a:lnTo>
                    <a:lnTo>
                      <a:pt x="59" y="10"/>
                    </a:lnTo>
                    <a:lnTo>
                      <a:pt x="70" y="9"/>
                    </a:lnTo>
                    <a:lnTo>
                      <a:pt x="80" y="9"/>
                    </a:lnTo>
                    <a:lnTo>
                      <a:pt x="91" y="9"/>
                    </a:lnTo>
                    <a:lnTo>
                      <a:pt x="8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6" name="Freeform 1550"/>
              <p:cNvSpPr>
                <a:spLocks/>
              </p:cNvSpPr>
              <p:nvPr/>
            </p:nvSpPr>
            <p:spPr bwMode="auto">
              <a:xfrm>
                <a:off x="4165600" y="4687888"/>
                <a:ext cx="14288" cy="206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8"/>
                  </a:cxn>
                  <a:cxn ang="0">
                    <a:pos x="1" y="16"/>
                  </a:cxn>
                  <a:cxn ang="0">
                    <a:pos x="4" y="22"/>
                  </a:cxn>
                  <a:cxn ang="0">
                    <a:pos x="11" y="25"/>
                  </a:cxn>
                  <a:cxn ang="0">
                    <a:pos x="10" y="18"/>
                  </a:cxn>
                  <a:cxn ang="0">
                    <a:pos x="12" y="14"/>
                  </a:cxn>
                  <a:cxn ang="0">
                    <a:pos x="15" y="7"/>
                  </a:cxn>
                  <a:cxn ang="0">
                    <a:pos x="17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25">
                    <a:moveTo>
                      <a:pt x="3" y="0"/>
                    </a:moveTo>
                    <a:lnTo>
                      <a:pt x="0" y="8"/>
                    </a:lnTo>
                    <a:lnTo>
                      <a:pt x="1" y="16"/>
                    </a:lnTo>
                    <a:lnTo>
                      <a:pt x="4" y="22"/>
                    </a:lnTo>
                    <a:lnTo>
                      <a:pt x="11" y="25"/>
                    </a:lnTo>
                    <a:lnTo>
                      <a:pt x="10" y="18"/>
                    </a:lnTo>
                    <a:lnTo>
                      <a:pt x="12" y="14"/>
                    </a:lnTo>
                    <a:lnTo>
                      <a:pt x="15" y="7"/>
                    </a:lnTo>
                    <a:lnTo>
                      <a:pt x="1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7" name="Freeform 1551"/>
              <p:cNvSpPr>
                <a:spLocks/>
              </p:cNvSpPr>
              <p:nvPr/>
            </p:nvSpPr>
            <p:spPr bwMode="auto">
              <a:xfrm>
                <a:off x="4138613" y="4714875"/>
                <a:ext cx="26988" cy="6667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0"/>
                  </a:cxn>
                  <a:cxn ang="0">
                    <a:pos x="10" y="20"/>
                  </a:cxn>
                  <a:cxn ang="0">
                    <a:pos x="8" y="31"/>
                  </a:cxn>
                  <a:cxn ang="0">
                    <a:pos x="7" y="42"/>
                  </a:cxn>
                  <a:cxn ang="0">
                    <a:pos x="6" y="53"/>
                  </a:cxn>
                  <a:cxn ang="0">
                    <a:pos x="5" y="65"/>
                  </a:cxn>
                  <a:cxn ang="0">
                    <a:pos x="2" y="75"/>
                  </a:cxn>
                  <a:cxn ang="0">
                    <a:pos x="0" y="86"/>
                  </a:cxn>
                  <a:cxn ang="0">
                    <a:pos x="7" y="77"/>
                  </a:cxn>
                  <a:cxn ang="0">
                    <a:pos x="13" y="69"/>
                  </a:cxn>
                  <a:cxn ang="0">
                    <a:pos x="16" y="60"/>
                  </a:cxn>
                  <a:cxn ang="0">
                    <a:pos x="21" y="52"/>
                  </a:cxn>
                  <a:cxn ang="0">
                    <a:pos x="23" y="41"/>
                  </a:cxn>
                  <a:cxn ang="0">
                    <a:pos x="27" y="32"/>
                  </a:cxn>
                  <a:cxn ang="0">
                    <a:pos x="29" y="23"/>
                  </a:cxn>
                  <a:cxn ang="0">
                    <a:pos x="34" y="14"/>
                  </a:cxn>
                  <a:cxn ang="0">
                    <a:pos x="17" y="0"/>
                  </a:cxn>
                </a:cxnLst>
                <a:rect l="0" t="0" r="r" b="b"/>
                <a:pathLst>
                  <a:path w="34" h="86">
                    <a:moveTo>
                      <a:pt x="17" y="0"/>
                    </a:moveTo>
                    <a:lnTo>
                      <a:pt x="13" y="10"/>
                    </a:lnTo>
                    <a:lnTo>
                      <a:pt x="10" y="20"/>
                    </a:lnTo>
                    <a:lnTo>
                      <a:pt x="8" y="31"/>
                    </a:lnTo>
                    <a:lnTo>
                      <a:pt x="7" y="42"/>
                    </a:lnTo>
                    <a:lnTo>
                      <a:pt x="6" y="53"/>
                    </a:lnTo>
                    <a:lnTo>
                      <a:pt x="5" y="65"/>
                    </a:lnTo>
                    <a:lnTo>
                      <a:pt x="2" y="75"/>
                    </a:lnTo>
                    <a:lnTo>
                      <a:pt x="0" y="86"/>
                    </a:lnTo>
                    <a:lnTo>
                      <a:pt x="7" y="77"/>
                    </a:lnTo>
                    <a:lnTo>
                      <a:pt x="13" y="69"/>
                    </a:lnTo>
                    <a:lnTo>
                      <a:pt x="16" y="60"/>
                    </a:lnTo>
                    <a:lnTo>
                      <a:pt x="21" y="52"/>
                    </a:lnTo>
                    <a:lnTo>
                      <a:pt x="23" y="41"/>
                    </a:lnTo>
                    <a:lnTo>
                      <a:pt x="27" y="32"/>
                    </a:lnTo>
                    <a:lnTo>
                      <a:pt x="29" y="23"/>
                    </a:lnTo>
                    <a:lnTo>
                      <a:pt x="34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8" name="Freeform 1552"/>
              <p:cNvSpPr>
                <a:spLocks/>
              </p:cNvSpPr>
              <p:nvPr/>
            </p:nvSpPr>
            <p:spPr bwMode="auto">
              <a:xfrm>
                <a:off x="4121150" y="4738688"/>
                <a:ext cx="15875" cy="3810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" y="47"/>
                  </a:cxn>
                  <a:cxn ang="0">
                    <a:pos x="11" y="48"/>
                  </a:cxn>
                  <a:cxn ang="0">
                    <a:pos x="17" y="45"/>
                  </a:cxn>
                  <a:cxn ang="0">
                    <a:pos x="20" y="40"/>
                  </a:cxn>
                  <a:cxn ang="0">
                    <a:pos x="20" y="0"/>
                  </a:cxn>
                  <a:cxn ang="0">
                    <a:pos x="0" y="48"/>
                  </a:cxn>
                </a:cxnLst>
                <a:rect l="0" t="0" r="r" b="b"/>
                <a:pathLst>
                  <a:path w="20" h="48">
                    <a:moveTo>
                      <a:pt x="0" y="48"/>
                    </a:moveTo>
                    <a:lnTo>
                      <a:pt x="4" y="47"/>
                    </a:lnTo>
                    <a:lnTo>
                      <a:pt x="11" y="48"/>
                    </a:lnTo>
                    <a:lnTo>
                      <a:pt x="17" y="45"/>
                    </a:lnTo>
                    <a:lnTo>
                      <a:pt x="20" y="40"/>
                    </a:lnTo>
                    <a:lnTo>
                      <a:pt x="2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79" name="Freeform 1553"/>
              <p:cNvSpPr>
                <a:spLocks/>
              </p:cNvSpPr>
              <p:nvPr/>
            </p:nvSpPr>
            <p:spPr bwMode="auto">
              <a:xfrm>
                <a:off x="4719638" y="4178300"/>
                <a:ext cx="20638" cy="190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0" y="3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13" y="18"/>
                  </a:cxn>
                  <a:cxn ang="0">
                    <a:pos x="25" y="15"/>
                  </a:cxn>
                  <a:cxn ang="0">
                    <a:pos x="17" y="0"/>
                  </a:cxn>
                </a:cxnLst>
                <a:rect l="0" t="0" r="r" b="b"/>
                <a:pathLst>
                  <a:path w="25" h="24">
                    <a:moveTo>
                      <a:pt x="17" y="0"/>
                    </a:moveTo>
                    <a:lnTo>
                      <a:pt x="10" y="3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1" y="24"/>
                    </a:lnTo>
                    <a:lnTo>
                      <a:pt x="13" y="18"/>
                    </a:lnTo>
                    <a:lnTo>
                      <a:pt x="25" y="1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0" name="Freeform 1554"/>
              <p:cNvSpPr>
                <a:spLocks/>
              </p:cNvSpPr>
              <p:nvPr/>
            </p:nvSpPr>
            <p:spPr bwMode="auto">
              <a:xfrm>
                <a:off x="4641850" y="4181475"/>
                <a:ext cx="60325" cy="30163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5" y="2"/>
                  </a:cxn>
                  <a:cxn ang="0">
                    <a:pos x="56" y="7"/>
                  </a:cxn>
                  <a:cxn ang="0">
                    <a:pos x="46" y="11"/>
                  </a:cxn>
                  <a:cxn ang="0">
                    <a:pos x="37" y="17"/>
                  </a:cxn>
                  <a:cxn ang="0">
                    <a:pos x="27" y="22"/>
                  </a:cxn>
                  <a:cxn ang="0">
                    <a:pos x="18" y="27"/>
                  </a:cxn>
                  <a:cxn ang="0">
                    <a:pos x="8" y="31"/>
                  </a:cxn>
                  <a:cxn ang="0">
                    <a:pos x="0" y="36"/>
                  </a:cxn>
                  <a:cxn ang="0">
                    <a:pos x="8" y="37"/>
                  </a:cxn>
                  <a:cxn ang="0">
                    <a:pos x="18" y="37"/>
                  </a:cxn>
                  <a:cxn ang="0">
                    <a:pos x="27" y="35"/>
                  </a:cxn>
                  <a:cxn ang="0">
                    <a:pos x="37" y="34"/>
                  </a:cxn>
                  <a:cxn ang="0">
                    <a:pos x="45" y="29"/>
                  </a:cxn>
                  <a:cxn ang="0">
                    <a:pos x="55" y="25"/>
                  </a:cxn>
                  <a:cxn ang="0">
                    <a:pos x="64" y="23"/>
                  </a:cxn>
                  <a:cxn ang="0">
                    <a:pos x="73" y="22"/>
                  </a:cxn>
                  <a:cxn ang="0">
                    <a:pos x="76" y="0"/>
                  </a:cxn>
                </a:cxnLst>
                <a:rect l="0" t="0" r="r" b="b"/>
                <a:pathLst>
                  <a:path w="76" h="37">
                    <a:moveTo>
                      <a:pt x="76" y="0"/>
                    </a:moveTo>
                    <a:lnTo>
                      <a:pt x="65" y="2"/>
                    </a:lnTo>
                    <a:lnTo>
                      <a:pt x="56" y="7"/>
                    </a:lnTo>
                    <a:lnTo>
                      <a:pt x="46" y="11"/>
                    </a:lnTo>
                    <a:lnTo>
                      <a:pt x="37" y="17"/>
                    </a:lnTo>
                    <a:lnTo>
                      <a:pt x="27" y="22"/>
                    </a:lnTo>
                    <a:lnTo>
                      <a:pt x="18" y="27"/>
                    </a:lnTo>
                    <a:lnTo>
                      <a:pt x="8" y="31"/>
                    </a:lnTo>
                    <a:lnTo>
                      <a:pt x="0" y="36"/>
                    </a:lnTo>
                    <a:lnTo>
                      <a:pt x="8" y="37"/>
                    </a:lnTo>
                    <a:lnTo>
                      <a:pt x="18" y="37"/>
                    </a:lnTo>
                    <a:lnTo>
                      <a:pt x="27" y="35"/>
                    </a:lnTo>
                    <a:lnTo>
                      <a:pt x="37" y="34"/>
                    </a:lnTo>
                    <a:lnTo>
                      <a:pt x="45" y="29"/>
                    </a:lnTo>
                    <a:lnTo>
                      <a:pt x="55" y="25"/>
                    </a:lnTo>
                    <a:lnTo>
                      <a:pt x="64" y="23"/>
                    </a:lnTo>
                    <a:lnTo>
                      <a:pt x="73" y="2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1" name="Freeform 1555"/>
              <p:cNvSpPr>
                <a:spLocks/>
              </p:cNvSpPr>
              <p:nvPr/>
            </p:nvSpPr>
            <p:spPr bwMode="auto">
              <a:xfrm>
                <a:off x="4635500" y="4183063"/>
                <a:ext cx="39688" cy="1905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5"/>
                  </a:cxn>
                  <a:cxn ang="0">
                    <a:pos x="4" y="21"/>
                  </a:cxn>
                  <a:cxn ang="0">
                    <a:pos x="8" y="25"/>
                  </a:cxn>
                  <a:cxn ang="0">
                    <a:pos x="16" y="23"/>
                  </a:cxn>
                  <a:cxn ang="0">
                    <a:pos x="50" y="0"/>
                  </a:cxn>
                  <a:cxn ang="0">
                    <a:pos x="0" y="14"/>
                  </a:cxn>
                </a:cxnLst>
                <a:rect l="0" t="0" r="r" b="b"/>
                <a:pathLst>
                  <a:path w="50" h="25">
                    <a:moveTo>
                      <a:pt x="0" y="14"/>
                    </a:moveTo>
                    <a:lnTo>
                      <a:pt x="2" y="15"/>
                    </a:lnTo>
                    <a:lnTo>
                      <a:pt x="4" y="21"/>
                    </a:lnTo>
                    <a:lnTo>
                      <a:pt x="8" y="25"/>
                    </a:lnTo>
                    <a:lnTo>
                      <a:pt x="16" y="23"/>
                    </a:lnTo>
                    <a:lnTo>
                      <a:pt x="5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2" name="Freeform 1556"/>
              <p:cNvSpPr>
                <a:spLocks/>
              </p:cNvSpPr>
              <p:nvPr/>
            </p:nvSpPr>
            <p:spPr bwMode="auto">
              <a:xfrm>
                <a:off x="6237288" y="5267325"/>
                <a:ext cx="15875" cy="190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4"/>
                  </a:cxn>
                  <a:cxn ang="0">
                    <a:pos x="5" y="19"/>
                  </a:cxn>
                  <a:cxn ang="0">
                    <a:pos x="11" y="22"/>
                  </a:cxn>
                  <a:cxn ang="0">
                    <a:pos x="19" y="23"/>
                  </a:cxn>
                  <a:cxn ang="0">
                    <a:pos x="16" y="16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9"/>
                  </a:cxn>
                </a:cxnLst>
                <a:rect l="0" t="0" r="r" b="b"/>
                <a:pathLst>
                  <a:path w="19" h="23">
                    <a:moveTo>
                      <a:pt x="0" y="9"/>
                    </a:moveTo>
                    <a:lnTo>
                      <a:pt x="2" y="14"/>
                    </a:lnTo>
                    <a:lnTo>
                      <a:pt x="5" y="19"/>
                    </a:lnTo>
                    <a:lnTo>
                      <a:pt x="11" y="22"/>
                    </a:lnTo>
                    <a:lnTo>
                      <a:pt x="19" y="23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3" name="Freeform 1558"/>
              <p:cNvSpPr>
                <a:spLocks/>
              </p:cNvSpPr>
              <p:nvPr/>
            </p:nvSpPr>
            <p:spPr bwMode="auto">
              <a:xfrm>
                <a:off x="6232525" y="5326063"/>
                <a:ext cx="14288" cy="36513"/>
              </a:xfrm>
              <a:custGeom>
                <a:avLst/>
                <a:gdLst/>
                <a:ahLst/>
                <a:cxnLst>
                  <a:cxn ang="0">
                    <a:pos x="3" y="46"/>
                  </a:cxn>
                  <a:cxn ang="0">
                    <a:pos x="7" y="41"/>
                  </a:cxn>
                  <a:cxn ang="0">
                    <a:pos x="13" y="39"/>
                  </a:cxn>
                  <a:cxn ang="0">
                    <a:pos x="17" y="35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" y="46"/>
                  </a:cxn>
                </a:cxnLst>
                <a:rect l="0" t="0" r="r" b="b"/>
                <a:pathLst>
                  <a:path w="17" h="46">
                    <a:moveTo>
                      <a:pt x="3" y="46"/>
                    </a:moveTo>
                    <a:lnTo>
                      <a:pt x="7" y="41"/>
                    </a:lnTo>
                    <a:lnTo>
                      <a:pt x="13" y="39"/>
                    </a:lnTo>
                    <a:lnTo>
                      <a:pt x="17" y="35"/>
                    </a:lnTo>
                    <a:lnTo>
                      <a:pt x="17" y="32"/>
                    </a:lnTo>
                    <a:lnTo>
                      <a:pt x="0" y="0"/>
                    </a:lnTo>
                    <a:lnTo>
                      <a:pt x="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8" name="그룹 1752"/>
            <p:cNvGrpSpPr/>
            <p:nvPr/>
          </p:nvGrpSpPr>
          <p:grpSpPr>
            <a:xfrm>
              <a:off x="4283960" y="4149080"/>
              <a:ext cx="961537" cy="438430"/>
              <a:chOff x="5382374" y="3461630"/>
              <a:chExt cx="1718616" cy="783633"/>
            </a:xfrm>
          </p:grpSpPr>
          <p:sp>
            <p:nvSpPr>
              <p:cNvPr id="19" name="Freeform 268"/>
              <p:cNvSpPr>
                <a:spLocks/>
              </p:cNvSpPr>
              <p:nvPr/>
            </p:nvSpPr>
            <p:spPr bwMode="auto">
              <a:xfrm rot="775594">
                <a:off x="6159999" y="3584791"/>
                <a:ext cx="288032" cy="2091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0"/>
                  </a:cxn>
                  <a:cxn ang="0">
                    <a:pos x="142" y="106"/>
                  </a:cxn>
                  <a:cxn ang="0">
                    <a:pos x="146" y="2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46" h="106">
                    <a:moveTo>
                      <a:pt x="10" y="0"/>
                    </a:moveTo>
                    <a:lnTo>
                      <a:pt x="0" y="90"/>
                    </a:lnTo>
                    <a:lnTo>
                      <a:pt x="142" y="106"/>
                    </a:lnTo>
                    <a:lnTo>
                      <a:pt x="146" y="2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" name="Freeform 270"/>
              <p:cNvSpPr>
                <a:spLocks/>
              </p:cNvSpPr>
              <p:nvPr/>
            </p:nvSpPr>
            <p:spPr bwMode="auto">
              <a:xfrm rot="775594">
                <a:off x="5927705" y="3514715"/>
                <a:ext cx="1124507" cy="722052"/>
              </a:xfrm>
              <a:custGeom>
                <a:avLst/>
                <a:gdLst/>
                <a:ahLst/>
                <a:cxnLst>
                  <a:cxn ang="0">
                    <a:pos x="146" y="287"/>
                  </a:cxn>
                  <a:cxn ang="0">
                    <a:pos x="219" y="290"/>
                  </a:cxn>
                  <a:cxn ang="0">
                    <a:pos x="226" y="292"/>
                  </a:cxn>
                  <a:cxn ang="0">
                    <a:pos x="239" y="292"/>
                  </a:cxn>
                  <a:cxn ang="0">
                    <a:pos x="250" y="290"/>
                  </a:cxn>
                  <a:cxn ang="0">
                    <a:pos x="260" y="286"/>
                  </a:cxn>
                  <a:cxn ang="0">
                    <a:pos x="271" y="281"/>
                  </a:cxn>
                  <a:cxn ang="0">
                    <a:pos x="283" y="274"/>
                  </a:cxn>
                  <a:cxn ang="0">
                    <a:pos x="299" y="266"/>
                  </a:cxn>
                  <a:cxn ang="0">
                    <a:pos x="316" y="257"/>
                  </a:cxn>
                  <a:cxn ang="0">
                    <a:pos x="335" y="247"/>
                  </a:cxn>
                  <a:cxn ang="0">
                    <a:pos x="355" y="236"/>
                  </a:cxn>
                  <a:cxn ang="0">
                    <a:pos x="376" y="225"/>
                  </a:cxn>
                  <a:cxn ang="0">
                    <a:pos x="397" y="212"/>
                  </a:cxn>
                  <a:cxn ang="0">
                    <a:pos x="418" y="200"/>
                  </a:cxn>
                  <a:cxn ang="0">
                    <a:pos x="439" y="186"/>
                  </a:cxn>
                  <a:cxn ang="0">
                    <a:pos x="458" y="174"/>
                  </a:cxn>
                  <a:cxn ang="0">
                    <a:pos x="475" y="161"/>
                  </a:cxn>
                  <a:cxn ang="0">
                    <a:pos x="491" y="150"/>
                  </a:cxn>
                  <a:cxn ang="0">
                    <a:pos x="505" y="139"/>
                  </a:cxn>
                  <a:cxn ang="0">
                    <a:pos x="515" y="129"/>
                  </a:cxn>
                  <a:cxn ang="0">
                    <a:pos x="523" y="120"/>
                  </a:cxn>
                  <a:cxn ang="0">
                    <a:pos x="531" y="111"/>
                  </a:cxn>
                  <a:cxn ang="0">
                    <a:pos x="543" y="96"/>
                  </a:cxn>
                  <a:cxn ang="0">
                    <a:pos x="553" y="83"/>
                  </a:cxn>
                  <a:cxn ang="0">
                    <a:pos x="560" y="73"/>
                  </a:cxn>
                  <a:cxn ang="0">
                    <a:pos x="565" y="66"/>
                  </a:cxn>
                  <a:cxn ang="0">
                    <a:pos x="570" y="57"/>
                  </a:cxn>
                  <a:cxn ang="0">
                    <a:pos x="567" y="51"/>
                  </a:cxn>
                  <a:cxn ang="0">
                    <a:pos x="561" y="39"/>
                  </a:cxn>
                  <a:cxn ang="0">
                    <a:pos x="556" y="30"/>
                  </a:cxn>
                  <a:cxn ang="0">
                    <a:pos x="551" y="21"/>
                  </a:cxn>
                  <a:cxn ang="0">
                    <a:pos x="542" y="11"/>
                  </a:cxn>
                  <a:cxn ang="0">
                    <a:pos x="529" y="3"/>
                  </a:cxn>
                  <a:cxn ang="0">
                    <a:pos x="517" y="1"/>
                  </a:cxn>
                  <a:cxn ang="0">
                    <a:pos x="508" y="0"/>
                  </a:cxn>
                  <a:cxn ang="0">
                    <a:pos x="499" y="0"/>
                  </a:cxn>
                  <a:cxn ang="0">
                    <a:pos x="490" y="0"/>
                  </a:cxn>
                  <a:cxn ang="0">
                    <a:pos x="481" y="1"/>
                  </a:cxn>
                  <a:cxn ang="0">
                    <a:pos x="470" y="3"/>
                  </a:cxn>
                  <a:cxn ang="0">
                    <a:pos x="456" y="7"/>
                  </a:cxn>
                  <a:cxn ang="0">
                    <a:pos x="442" y="11"/>
                  </a:cxn>
                  <a:cxn ang="0">
                    <a:pos x="431" y="13"/>
                  </a:cxn>
                  <a:cxn ang="0">
                    <a:pos x="425" y="14"/>
                  </a:cxn>
                  <a:cxn ang="0">
                    <a:pos x="415" y="14"/>
                  </a:cxn>
                  <a:cxn ang="0">
                    <a:pos x="404" y="13"/>
                  </a:cxn>
                  <a:cxn ang="0">
                    <a:pos x="394" y="13"/>
                  </a:cxn>
                  <a:cxn ang="0">
                    <a:pos x="384" y="13"/>
                  </a:cxn>
                  <a:cxn ang="0">
                    <a:pos x="371" y="13"/>
                  </a:cxn>
                  <a:cxn ang="0">
                    <a:pos x="359" y="13"/>
                  </a:cxn>
                  <a:cxn ang="0">
                    <a:pos x="346" y="13"/>
                  </a:cxn>
                  <a:cxn ang="0">
                    <a:pos x="334" y="12"/>
                  </a:cxn>
                  <a:cxn ang="0">
                    <a:pos x="323" y="12"/>
                  </a:cxn>
                  <a:cxn ang="0">
                    <a:pos x="310" y="12"/>
                  </a:cxn>
                  <a:cxn ang="0">
                    <a:pos x="300" y="12"/>
                  </a:cxn>
                  <a:cxn ang="0">
                    <a:pos x="291" y="12"/>
                  </a:cxn>
                  <a:cxn ang="0">
                    <a:pos x="280" y="12"/>
                  </a:cxn>
                  <a:cxn ang="0">
                    <a:pos x="268" y="12"/>
                  </a:cxn>
                  <a:cxn ang="0">
                    <a:pos x="259" y="12"/>
                  </a:cxn>
                  <a:cxn ang="0">
                    <a:pos x="248" y="14"/>
                  </a:cxn>
                  <a:cxn ang="0">
                    <a:pos x="241" y="17"/>
                  </a:cxn>
                  <a:cxn ang="0">
                    <a:pos x="0" y="274"/>
                  </a:cxn>
                </a:cxnLst>
                <a:rect l="0" t="0" r="r" b="b"/>
                <a:pathLst>
                  <a:path w="570" h="366">
                    <a:moveTo>
                      <a:pt x="0" y="274"/>
                    </a:moveTo>
                    <a:lnTo>
                      <a:pt x="90" y="366"/>
                    </a:lnTo>
                    <a:lnTo>
                      <a:pt x="119" y="339"/>
                    </a:lnTo>
                    <a:lnTo>
                      <a:pt x="146" y="287"/>
                    </a:lnTo>
                    <a:lnTo>
                      <a:pt x="178" y="274"/>
                    </a:lnTo>
                    <a:lnTo>
                      <a:pt x="216" y="289"/>
                    </a:lnTo>
                    <a:lnTo>
                      <a:pt x="216" y="289"/>
                    </a:lnTo>
                    <a:lnTo>
                      <a:pt x="219" y="290"/>
                    </a:lnTo>
                    <a:lnTo>
                      <a:pt x="220" y="290"/>
                    </a:lnTo>
                    <a:lnTo>
                      <a:pt x="222" y="291"/>
                    </a:lnTo>
                    <a:lnTo>
                      <a:pt x="224" y="291"/>
                    </a:lnTo>
                    <a:lnTo>
                      <a:pt x="226" y="292"/>
                    </a:lnTo>
                    <a:lnTo>
                      <a:pt x="229" y="292"/>
                    </a:lnTo>
                    <a:lnTo>
                      <a:pt x="232" y="294"/>
                    </a:lnTo>
                    <a:lnTo>
                      <a:pt x="235" y="292"/>
                    </a:lnTo>
                    <a:lnTo>
                      <a:pt x="239" y="292"/>
                    </a:lnTo>
                    <a:lnTo>
                      <a:pt x="242" y="292"/>
                    </a:lnTo>
                    <a:lnTo>
                      <a:pt x="246" y="291"/>
                    </a:lnTo>
                    <a:lnTo>
                      <a:pt x="248" y="290"/>
                    </a:lnTo>
                    <a:lnTo>
                      <a:pt x="250" y="290"/>
                    </a:lnTo>
                    <a:lnTo>
                      <a:pt x="252" y="289"/>
                    </a:lnTo>
                    <a:lnTo>
                      <a:pt x="255" y="289"/>
                    </a:lnTo>
                    <a:lnTo>
                      <a:pt x="257" y="287"/>
                    </a:lnTo>
                    <a:lnTo>
                      <a:pt x="260" y="286"/>
                    </a:lnTo>
                    <a:lnTo>
                      <a:pt x="263" y="285"/>
                    </a:lnTo>
                    <a:lnTo>
                      <a:pt x="265" y="283"/>
                    </a:lnTo>
                    <a:lnTo>
                      <a:pt x="267" y="282"/>
                    </a:lnTo>
                    <a:lnTo>
                      <a:pt x="271" y="281"/>
                    </a:lnTo>
                    <a:lnTo>
                      <a:pt x="273" y="279"/>
                    </a:lnTo>
                    <a:lnTo>
                      <a:pt x="276" y="278"/>
                    </a:lnTo>
                    <a:lnTo>
                      <a:pt x="280" y="276"/>
                    </a:lnTo>
                    <a:lnTo>
                      <a:pt x="283" y="274"/>
                    </a:lnTo>
                    <a:lnTo>
                      <a:pt x="286" y="272"/>
                    </a:lnTo>
                    <a:lnTo>
                      <a:pt x="290" y="270"/>
                    </a:lnTo>
                    <a:lnTo>
                      <a:pt x="294" y="269"/>
                    </a:lnTo>
                    <a:lnTo>
                      <a:pt x="299" y="266"/>
                    </a:lnTo>
                    <a:lnTo>
                      <a:pt x="302" y="264"/>
                    </a:lnTo>
                    <a:lnTo>
                      <a:pt x="307" y="262"/>
                    </a:lnTo>
                    <a:lnTo>
                      <a:pt x="311" y="260"/>
                    </a:lnTo>
                    <a:lnTo>
                      <a:pt x="316" y="257"/>
                    </a:lnTo>
                    <a:lnTo>
                      <a:pt x="320" y="254"/>
                    </a:lnTo>
                    <a:lnTo>
                      <a:pt x="325" y="252"/>
                    </a:lnTo>
                    <a:lnTo>
                      <a:pt x="329" y="250"/>
                    </a:lnTo>
                    <a:lnTo>
                      <a:pt x="335" y="247"/>
                    </a:lnTo>
                    <a:lnTo>
                      <a:pt x="340" y="244"/>
                    </a:lnTo>
                    <a:lnTo>
                      <a:pt x="344" y="242"/>
                    </a:lnTo>
                    <a:lnTo>
                      <a:pt x="350" y="238"/>
                    </a:lnTo>
                    <a:lnTo>
                      <a:pt x="355" y="236"/>
                    </a:lnTo>
                    <a:lnTo>
                      <a:pt x="360" y="233"/>
                    </a:lnTo>
                    <a:lnTo>
                      <a:pt x="366" y="230"/>
                    </a:lnTo>
                    <a:lnTo>
                      <a:pt x="370" y="227"/>
                    </a:lnTo>
                    <a:lnTo>
                      <a:pt x="376" y="225"/>
                    </a:lnTo>
                    <a:lnTo>
                      <a:pt x="381" y="221"/>
                    </a:lnTo>
                    <a:lnTo>
                      <a:pt x="387" y="218"/>
                    </a:lnTo>
                    <a:lnTo>
                      <a:pt x="392" y="215"/>
                    </a:lnTo>
                    <a:lnTo>
                      <a:pt x="397" y="212"/>
                    </a:lnTo>
                    <a:lnTo>
                      <a:pt x="402" y="209"/>
                    </a:lnTo>
                    <a:lnTo>
                      <a:pt x="407" y="205"/>
                    </a:lnTo>
                    <a:lnTo>
                      <a:pt x="413" y="202"/>
                    </a:lnTo>
                    <a:lnTo>
                      <a:pt x="418" y="200"/>
                    </a:lnTo>
                    <a:lnTo>
                      <a:pt x="423" y="196"/>
                    </a:lnTo>
                    <a:lnTo>
                      <a:pt x="429" y="193"/>
                    </a:lnTo>
                    <a:lnTo>
                      <a:pt x="433" y="190"/>
                    </a:lnTo>
                    <a:lnTo>
                      <a:pt x="439" y="186"/>
                    </a:lnTo>
                    <a:lnTo>
                      <a:pt x="444" y="183"/>
                    </a:lnTo>
                    <a:lnTo>
                      <a:pt x="448" y="179"/>
                    </a:lnTo>
                    <a:lnTo>
                      <a:pt x="453" y="177"/>
                    </a:lnTo>
                    <a:lnTo>
                      <a:pt x="458" y="174"/>
                    </a:lnTo>
                    <a:lnTo>
                      <a:pt x="462" y="170"/>
                    </a:lnTo>
                    <a:lnTo>
                      <a:pt x="466" y="168"/>
                    </a:lnTo>
                    <a:lnTo>
                      <a:pt x="471" y="165"/>
                    </a:lnTo>
                    <a:lnTo>
                      <a:pt x="475" y="161"/>
                    </a:lnTo>
                    <a:lnTo>
                      <a:pt x="480" y="158"/>
                    </a:lnTo>
                    <a:lnTo>
                      <a:pt x="483" y="156"/>
                    </a:lnTo>
                    <a:lnTo>
                      <a:pt x="488" y="152"/>
                    </a:lnTo>
                    <a:lnTo>
                      <a:pt x="491" y="150"/>
                    </a:lnTo>
                    <a:lnTo>
                      <a:pt x="494" y="147"/>
                    </a:lnTo>
                    <a:lnTo>
                      <a:pt x="498" y="144"/>
                    </a:lnTo>
                    <a:lnTo>
                      <a:pt x="501" y="141"/>
                    </a:lnTo>
                    <a:lnTo>
                      <a:pt x="505" y="139"/>
                    </a:lnTo>
                    <a:lnTo>
                      <a:pt x="507" y="137"/>
                    </a:lnTo>
                    <a:lnTo>
                      <a:pt x="510" y="133"/>
                    </a:lnTo>
                    <a:lnTo>
                      <a:pt x="513" y="131"/>
                    </a:lnTo>
                    <a:lnTo>
                      <a:pt x="515" y="129"/>
                    </a:lnTo>
                    <a:lnTo>
                      <a:pt x="517" y="126"/>
                    </a:lnTo>
                    <a:lnTo>
                      <a:pt x="519" y="124"/>
                    </a:lnTo>
                    <a:lnTo>
                      <a:pt x="522" y="122"/>
                    </a:lnTo>
                    <a:lnTo>
                      <a:pt x="523" y="120"/>
                    </a:lnTo>
                    <a:lnTo>
                      <a:pt x="525" y="117"/>
                    </a:lnTo>
                    <a:lnTo>
                      <a:pt x="527" y="115"/>
                    </a:lnTo>
                    <a:lnTo>
                      <a:pt x="529" y="113"/>
                    </a:lnTo>
                    <a:lnTo>
                      <a:pt x="531" y="111"/>
                    </a:lnTo>
                    <a:lnTo>
                      <a:pt x="534" y="107"/>
                    </a:lnTo>
                    <a:lnTo>
                      <a:pt x="537" y="103"/>
                    </a:lnTo>
                    <a:lnTo>
                      <a:pt x="541" y="99"/>
                    </a:lnTo>
                    <a:lnTo>
                      <a:pt x="543" y="96"/>
                    </a:lnTo>
                    <a:lnTo>
                      <a:pt x="545" y="92"/>
                    </a:lnTo>
                    <a:lnTo>
                      <a:pt x="549" y="89"/>
                    </a:lnTo>
                    <a:lnTo>
                      <a:pt x="551" y="86"/>
                    </a:lnTo>
                    <a:lnTo>
                      <a:pt x="553" y="83"/>
                    </a:lnTo>
                    <a:lnTo>
                      <a:pt x="554" y="80"/>
                    </a:lnTo>
                    <a:lnTo>
                      <a:pt x="557" y="78"/>
                    </a:lnTo>
                    <a:lnTo>
                      <a:pt x="559" y="75"/>
                    </a:lnTo>
                    <a:lnTo>
                      <a:pt x="560" y="73"/>
                    </a:lnTo>
                    <a:lnTo>
                      <a:pt x="561" y="71"/>
                    </a:lnTo>
                    <a:lnTo>
                      <a:pt x="562" y="70"/>
                    </a:lnTo>
                    <a:lnTo>
                      <a:pt x="563" y="68"/>
                    </a:lnTo>
                    <a:lnTo>
                      <a:pt x="565" y="66"/>
                    </a:lnTo>
                    <a:lnTo>
                      <a:pt x="567" y="63"/>
                    </a:lnTo>
                    <a:lnTo>
                      <a:pt x="568" y="61"/>
                    </a:lnTo>
                    <a:lnTo>
                      <a:pt x="569" y="59"/>
                    </a:lnTo>
                    <a:lnTo>
                      <a:pt x="570" y="57"/>
                    </a:lnTo>
                    <a:lnTo>
                      <a:pt x="570" y="56"/>
                    </a:lnTo>
                    <a:lnTo>
                      <a:pt x="569" y="55"/>
                    </a:lnTo>
                    <a:lnTo>
                      <a:pt x="568" y="53"/>
                    </a:lnTo>
                    <a:lnTo>
                      <a:pt x="567" y="51"/>
                    </a:lnTo>
                    <a:lnTo>
                      <a:pt x="565" y="46"/>
                    </a:lnTo>
                    <a:lnTo>
                      <a:pt x="563" y="43"/>
                    </a:lnTo>
                    <a:lnTo>
                      <a:pt x="562" y="40"/>
                    </a:lnTo>
                    <a:lnTo>
                      <a:pt x="561" y="39"/>
                    </a:lnTo>
                    <a:lnTo>
                      <a:pt x="560" y="37"/>
                    </a:lnTo>
                    <a:lnTo>
                      <a:pt x="559" y="35"/>
                    </a:lnTo>
                    <a:lnTo>
                      <a:pt x="558" y="33"/>
                    </a:lnTo>
                    <a:lnTo>
                      <a:pt x="556" y="30"/>
                    </a:lnTo>
                    <a:lnTo>
                      <a:pt x="554" y="28"/>
                    </a:lnTo>
                    <a:lnTo>
                      <a:pt x="553" y="26"/>
                    </a:lnTo>
                    <a:lnTo>
                      <a:pt x="552" y="23"/>
                    </a:lnTo>
                    <a:lnTo>
                      <a:pt x="551" y="21"/>
                    </a:lnTo>
                    <a:lnTo>
                      <a:pt x="549" y="20"/>
                    </a:lnTo>
                    <a:lnTo>
                      <a:pt x="548" y="18"/>
                    </a:lnTo>
                    <a:lnTo>
                      <a:pt x="545" y="14"/>
                    </a:lnTo>
                    <a:lnTo>
                      <a:pt x="542" y="11"/>
                    </a:lnTo>
                    <a:lnTo>
                      <a:pt x="540" y="9"/>
                    </a:lnTo>
                    <a:lnTo>
                      <a:pt x="536" y="7"/>
                    </a:lnTo>
                    <a:lnTo>
                      <a:pt x="533" y="5"/>
                    </a:lnTo>
                    <a:lnTo>
                      <a:pt x="529" y="3"/>
                    </a:lnTo>
                    <a:lnTo>
                      <a:pt x="525" y="2"/>
                    </a:lnTo>
                    <a:lnTo>
                      <a:pt x="522" y="2"/>
                    </a:lnTo>
                    <a:lnTo>
                      <a:pt x="519" y="1"/>
                    </a:lnTo>
                    <a:lnTo>
                      <a:pt x="517" y="1"/>
                    </a:lnTo>
                    <a:lnTo>
                      <a:pt x="515" y="1"/>
                    </a:lnTo>
                    <a:lnTo>
                      <a:pt x="513" y="1"/>
                    </a:lnTo>
                    <a:lnTo>
                      <a:pt x="510" y="0"/>
                    </a:lnTo>
                    <a:lnTo>
                      <a:pt x="508" y="0"/>
                    </a:lnTo>
                    <a:lnTo>
                      <a:pt x="506" y="0"/>
                    </a:lnTo>
                    <a:lnTo>
                      <a:pt x="503" y="0"/>
                    </a:lnTo>
                    <a:lnTo>
                      <a:pt x="501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4" y="0"/>
                    </a:lnTo>
                    <a:lnTo>
                      <a:pt x="492" y="0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5" y="1"/>
                    </a:lnTo>
                    <a:lnTo>
                      <a:pt x="483" y="1"/>
                    </a:lnTo>
                    <a:lnTo>
                      <a:pt x="481" y="1"/>
                    </a:lnTo>
                    <a:lnTo>
                      <a:pt x="479" y="1"/>
                    </a:lnTo>
                    <a:lnTo>
                      <a:pt x="476" y="2"/>
                    </a:lnTo>
                    <a:lnTo>
                      <a:pt x="473" y="2"/>
                    </a:lnTo>
                    <a:lnTo>
                      <a:pt x="470" y="3"/>
                    </a:lnTo>
                    <a:lnTo>
                      <a:pt x="466" y="3"/>
                    </a:lnTo>
                    <a:lnTo>
                      <a:pt x="463" y="4"/>
                    </a:lnTo>
                    <a:lnTo>
                      <a:pt x="459" y="5"/>
                    </a:lnTo>
                    <a:lnTo>
                      <a:pt x="456" y="7"/>
                    </a:lnTo>
                    <a:lnTo>
                      <a:pt x="453" y="7"/>
                    </a:lnTo>
                    <a:lnTo>
                      <a:pt x="448" y="8"/>
                    </a:lnTo>
                    <a:lnTo>
                      <a:pt x="445" y="9"/>
                    </a:lnTo>
                    <a:lnTo>
                      <a:pt x="442" y="11"/>
                    </a:lnTo>
                    <a:lnTo>
                      <a:pt x="439" y="11"/>
                    </a:lnTo>
                    <a:lnTo>
                      <a:pt x="436" y="12"/>
                    </a:lnTo>
                    <a:lnTo>
                      <a:pt x="433" y="13"/>
                    </a:lnTo>
                    <a:lnTo>
                      <a:pt x="431" y="13"/>
                    </a:lnTo>
                    <a:lnTo>
                      <a:pt x="428" y="14"/>
                    </a:lnTo>
                    <a:lnTo>
                      <a:pt x="427" y="16"/>
                    </a:lnTo>
                    <a:lnTo>
                      <a:pt x="425" y="14"/>
                    </a:lnTo>
                    <a:lnTo>
                      <a:pt x="425" y="14"/>
                    </a:lnTo>
                    <a:lnTo>
                      <a:pt x="423" y="14"/>
                    </a:lnTo>
                    <a:lnTo>
                      <a:pt x="422" y="14"/>
                    </a:lnTo>
                    <a:lnTo>
                      <a:pt x="419" y="14"/>
                    </a:lnTo>
                    <a:lnTo>
                      <a:pt x="415" y="14"/>
                    </a:lnTo>
                    <a:lnTo>
                      <a:pt x="412" y="14"/>
                    </a:lnTo>
                    <a:lnTo>
                      <a:pt x="409" y="14"/>
                    </a:lnTo>
                    <a:lnTo>
                      <a:pt x="406" y="13"/>
                    </a:lnTo>
                    <a:lnTo>
                      <a:pt x="404" y="13"/>
                    </a:lnTo>
                    <a:lnTo>
                      <a:pt x="402" y="13"/>
                    </a:lnTo>
                    <a:lnTo>
                      <a:pt x="399" y="13"/>
                    </a:lnTo>
                    <a:lnTo>
                      <a:pt x="396" y="13"/>
                    </a:lnTo>
                    <a:lnTo>
                      <a:pt x="394" y="13"/>
                    </a:lnTo>
                    <a:lnTo>
                      <a:pt x="392" y="13"/>
                    </a:lnTo>
                    <a:lnTo>
                      <a:pt x="389" y="13"/>
                    </a:lnTo>
                    <a:lnTo>
                      <a:pt x="386" y="13"/>
                    </a:lnTo>
                    <a:lnTo>
                      <a:pt x="384" y="13"/>
                    </a:lnTo>
                    <a:lnTo>
                      <a:pt x="380" y="13"/>
                    </a:lnTo>
                    <a:lnTo>
                      <a:pt x="378" y="13"/>
                    </a:lnTo>
                    <a:lnTo>
                      <a:pt x="375" y="13"/>
                    </a:lnTo>
                    <a:lnTo>
                      <a:pt x="371" y="13"/>
                    </a:lnTo>
                    <a:lnTo>
                      <a:pt x="368" y="13"/>
                    </a:lnTo>
                    <a:lnTo>
                      <a:pt x="366" y="13"/>
                    </a:lnTo>
                    <a:lnTo>
                      <a:pt x="362" y="13"/>
                    </a:lnTo>
                    <a:lnTo>
                      <a:pt x="359" y="13"/>
                    </a:lnTo>
                    <a:lnTo>
                      <a:pt x="356" y="13"/>
                    </a:lnTo>
                    <a:lnTo>
                      <a:pt x="353" y="13"/>
                    </a:lnTo>
                    <a:lnTo>
                      <a:pt x="350" y="13"/>
                    </a:lnTo>
                    <a:lnTo>
                      <a:pt x="346" y="13"/>
                    </a:lnTo>
                    <a:lnTo>
                      <a:pt x="344" y="13"/>
                    </a:lnTo>
                    <a:lnTo>
                      <a:pt x="341" y="13"/>
                    </a:lnTo>
                    <a:lnTo>
                      <a:pt x="337" y="12"/>
                    </a:lnTo>
                    <a:lnTo>
                      <a:pt x="334" y="12"/>
                    </a:lnTo>
                    <a:lnTo>
                      <a:pt x="332" y="12"/>
                    </a:lnTo>
                    <a:lnTo>
                      <a:pt x="328" y="12"/>
                    </a:lnTo>
                    <a:lnTo>
                      <a:pt x="325" y="12"/>
                    </a:lnTo>
                    <a:lnTo>
                      <a:pt x="323" y="12"/>
                    </a:lnTo>
                    <a:lnTo>
                      <a:pt x="319" y="12"/>
                    </a:lnTo>
                    <a:lnTo>
                      <a:pt x="317" y="12"/>
                    </a:lnTo>
                    <a:lnTo>
                      <a:pt x="314" y="12"/>
                    </a:lnTo>
                    <a:lnTo>
                      <a:pt x="310" y="12"/>
                    </a:lnTo>
                    <a:lnTo>
                      <a:pt x="308" y="12"/>
                    </a:lnTo>
                    <a:lnTo>
                      <a:pt x="304" y="12"/>
                    </a:lnTo>
                    <a:lnTo>
                      <a:pt x="302" y="12"/>
                    </a:lnTo>
                    <a:lnTo>
                      <a:pt x="300" y="12"/>
                    </a:lnTo>
                    <a:lnTo>
                      <a:pt x="298" y="12"/>
                    </a:lnTo>
                    <a:lnTo>
                      <a:pt x="295" y="12"/>
                    </a:lnTo>
                    <a:lnTo>
                      <a:pt x="293" y="12"/>
                    </a:lnTo>
                    <a:lnTo>
                      <a:pt x="291" y="12"/>
                    </a:lnTo>
                    <a:lnTo>
                      <a:pt x="289" y="12"/>
                    </a:lnTo>
                    <a:lnTo>
                      <a:pt x="286" y="12"/>
                    </a:lnTo>
                    <a:lnTo>
                      <a:pt x="283" y="12"/>
                    </a:lnTo>
                    <a:lnTo>
                      <a:pt x="280" y="12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1" y="12"/>
                    </a:lnTo>
                    <a:lnTo>
                      <a:pt x="268" y="12"/>
                    </a:lnTo>
                    <a:lnTo>
                      <a:pt x="265" y="12"/>
                    </a:lnTo>
                    <a:lnTo>
                      <a:pt x="263" y="12"/>
                    </a:lnTo>
                    <a:lnTo>
                      <a:pt x="261" y="12"/>
                    </a:lnTo>
                    <a:lnTo>
                      <a:pt x="259" y="12"/>
                    </a:lnTo>
                    <a:lnTo>
                      <a:pt x="256" y="13"/>
                    </a:lnTo>
                    <a:lnTo>
                      <a:pt x="252" y="13"/>
                    </a:lnTo>
                    <a:lnTo>
                      <a:pt x="249" y="13"/>
                    </a:lnTo>
                    <a:lnTo>
                      <a:pt x="248" y="14"/>
                    </a:lnTo>
                    <a:lnTo>
                      <a:pt x="245" y="16"/>
                    </a:lnTo>
                    <a:lnTo>
                      <a:pt x="242" y="16"/>
                    </a:lnTo>
                    <a:lnTo>
                      <a:pt x="241" y="17"/>
                    </a:lnTo>
                    <a:lnTo>
                      <a:pt x="241" y="17"/>
                    </a:lnTo>
                    <a:lnTo>
                      <a:pt x="268" y="125"/>
                    </a:lnTo>
                    <a:lnTo>
                      <a:pt x="143" y="187"/>
                    </a:lnTo>
                    <a:lnTo>
                      <a:pt x="42" y="208"/>
                    </a:lnTo>
                    <a:lnTo>
                      <a:pt x="0" y="274"/>
                    </a:lnTo>
                    <a:lnTo>
                      <a:pt x="0" y="2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" name="Freeform 271"/>
              <p:cNvSpPr>
                <a:spLocks/>
              </p:cNvSpPr>
              <p:nvPr/>
            </p:nvSpPr>
            <p:spPr bwMode="auto">
              <a:xfrm rot="775594">
                <a:off x="6556899" y="3601042"/>
                <a:ext cx="205173" cy="165717"/>
              </a:xfrm>
              <a:custGeom>
                <a:avLst/>
                <a:gdLst/>
                <a:ahLst/>
                <a:cxnLst>
                  <a:cxn ang="0">
                    <a:pos x="16" y="84"/>
                  </a:cxn>
                  <a:cxn ang="0">
                    <a:pos x="19" y="81"/>
                  </a:cxn>
                  <a:cxn ang="0">
                    <a:pos x="22" y="80"/>
                  </a:cxn>
                  <a:cxn ang="0">
                    <a:pos x="26" y="78"/>
                  </a:cxn>
                  <a:cxn ang="0">
                    <a:pos x="31" y="74"/>
                  </a:cxn>
                  <a:cxn ang="0">
                    <a:pos x="37" y="71"/>
                  </a:cxn>
                  <a:cxn ang="0">
                    <a:pos x="43" y="67"/>
                  </a:cxn>
                  <a:cxn ang="0">
                    <a:pos x="50" y="63"/>
                  </a:cxn>
                  <a:cxn ang="0">
                    <a:pos x="57" y="58"/>
                  </a:cxn>
                  <a:cxn ang="0">
                    <a:pos x="65" y="53"/>
                  </a:cxn>
                  <a:cxn ang="0">
                    <a:pos x="72" y="47"/>
                  </a:cxn>
                  <a:cxn ang="0">
                    <a:pos x="80" y="43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9" y="26"/>
                  </a:cxn>
                  <a:cxn ang="0">
                    <a:pos x="104" y="19"/>
                  </a:cxn>
                  <a:cxn ang="0">
                    <a:pos x="101" y="18"/>
                  </a:cxn>
                  <a:cxn ang="0">
                    <a:pos x="97" y="16"/>
                  </a:cxn>
                  <a:cxn ang="0">
                    <a:pos x="91" y="15"/>
                  </a:cxn>
                  <a:cxn ang="0">
                    <a:pos x="84" y="11"/>
                  </a:cxn>
                  <a:cxn ang="0">
                    <a:pos x="80" y="10"/>
                  </a:cxn>
                  <a:cxn ang="0">
                    <a:pos x="74" y="9"/>
                  </a:cxn>
                  <a:cxn ang="0">
                    <a:pos x="69" y="8"/>
                  </a:cxn>
                  <a:cxn ang="0">
                    <a:pos x="64" y="6"/>
                  </a:cxn>
                  <a:cxn ang="0">
                    <a:pos x="58" y="4"/>
                  </a:cxn>
                  <a:cxn ang="0">
                    <a:pos x="51" y="3"/>
                  </a:cxn>
                  <a:cxn ang="0">
                    <a:pos x="45" y="1"/>
                  </a:cxn>
                  <a:cxn ang="0">
                    <a:pos x="39" y="1"/>
                  </a:cxn>
                  <a:cxn ang="0">
                    <a:pos x="33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4" y="6"/>
                  </a:cxn>
                  <a:cxn ang="0">
                    <a:pos x="0" y="8"/>
                  </a:cxn>
                </a:cxnLst>
                <a:rect l="0" t="0" r="r" b="b"/>
                <a:pathLst>
                  <a:path w="104" h="84">
                    <a:moveTo>
                      <a:pt x="0" y="8"/>
                    </a:moveTo>
                    <a:lnTo>
                      <a:pt x="16" y="84"/>
                    </a:lnTo>
                    <a:lnTo>
                      <a:pt x="16" y="82"/>
                    </a:lnTo>
                    <a:lnTo>
                      <a:pt x="19" y="81"/>
                    </a:lnTo>
                    <a:lnTo>
                      <a:pt x="20" y="80"/>
                    </a:lnTo>
                    <a:lnTo>
                      <a:pt x="22" y="80"/>
                    </a:lnTo>
                    <a:lnTo>
                      <a:pt x="24" y="79"/>
                    </a:lnTo>
                    <a:lnTo>
                      <a:pt x="26" y="78"/>
                    </a:lnTo>
                    <a:lnTo>
                      <a:pt x="29" y="76"/>
                    </a:lnTo>
                    <a:lnTo>
                      <a:pt x="31" y="74"/>
                    </a:lnTo>
                    <a:lnTo>
                      <a:pt x="33" y="72"/>
                    </a:lnTo>
                    <a:lnTo>
                      <a:pt x="37" y="71"/>
                    </a:lnTo>
                    <a:lnTo>
                      <a:pt x="40" y="69"/>
                    </a:lnTo>
                    <a:lnTo>
                      <a:pt x="43" y="67"/>
                    </a:lnTo>
                    <a:lnTo>
                      <a:pt x="47" y="64"/>
                    </a:lnTo>
                    <a:lnTo>
                      <a:pt x="50" y="63"/>
                    </a:lnTo>
                    <a:lnTo>
                      <a:pt x="54" y="60"/>
                    </a:lnTo>
                    <a:lnTo>
                      <a:pt x="57" y="58"/>
                    </a:lnTo>
                    <a:lnTo>
                      <a:pt x="60" y="55"/>
                    </a:lnTo>
                    <a:lnTo>
                      <a:pt x="65" y="53"/>
                    </a:lnTo>
                    <a:lnTo>
                      <a:pt x="68" y="50"/>
                    </a:lnTo>
                    <a:lnTo>
                      <a:pt x="72" y="47"/>
                    </a:lnTo>
                    <a:lnTo>
                      <a:pt x="75" y="45"/>
                    </a:lnTo>
                    <a:lnTo>
                      <a:pt x="80" y="43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8"/>
                    </a:lnTo>
                    <a:lnTo>
                      <a:pt x="99" y="26"/>
                    </a:lnTo>
                    <a:lnTo>
                      <a:pt x="102" y="22"/>
                    </a:lnTo>
                    <a:lnTo>
                      <a:pt x="104" y="19"/>
                    </a:lnTo>
                    <a:lnTo>
                      <a:pt x="103" y="19"/>
                    </a:lnTo>
                    <a:lnTo>
                      <a:pt x="101" y="18"/>
                    </a:lnTo>
                    <a:lnTo>
                      <a:pt x="99" y="17"/>
                    </a:lnTo>
                    <a:lnTo>
                      <a:pt x="97" y="16"/>
                    </a:lnTo>
                    <a:lnTo>
                      <a:pt x="94" y="15"/>
                    </a:lnTo>
                    <a:lnTo>
                      <a:pt x="91" y="15"/>
                    </a:lnTo>
                    <a:lnTo>
                      <a:pt x="87" y="12"/>
                    </a:lnTo>
                    <a:lnTo>
                      <a:pt x="84" y="11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7" y="9"/>
                    </a:lnTo>
                    <a:lnTo>
                      <a:pt x="74" y="9"/>
                    </a:lnTo>
                    <a:lnTo>
                      <a:pt x="72" y="8"/>
                    </a:lnTo>
                    <a:lnTo>
                      <a:pt x="69" y="8"/>
                    </a:lnTo>
                    <a:lnTo>
                      <a:pt x="66" y="7"/>
                    </a:lnTo>
                    <a:lnTo>
                      <a:pt x="64" y="6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5" y="3"/>
                    </a:lnTo>
                    <a:lnTo>
                      <a:pt x="51" y="3"/>
                    </a:lnTo>
                    <a:lnTo>
                      <a:pt x="48" y="2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" name="Freeform 272"/>
              <p:cNvSpPr>
                <a:spLocks/>
              </p:cNvSpPr>
              <p:nvPr/>
            </p:nvSpPr>
            <p:spPr bwMode="auto">
              <a:xfrm rot="775594">
                <a:off x="6555994" y="3700990"/>
                <a:ext cx="132178" cy="10653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" y="54"/>
                  </a:cxn>
                  <a:cxn ang="0">
                    <a:pos x="67" y="43"/>
                  </a:cxn>
                  <a:cxn ang="0">
                    <a:pos x="60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67" h="54">
                    <a:moveTo>
                      <a:pt x="0" y="10"/>
                    </a:moveTo>
                    <a:lnTo>
                      <a:pt x="1" y="54"/>
                    </a:lnTo>
                    <a:lnTo>
                      <a:pt x="67" y="43"/>
                    </a:lnTo>
                    <a:lnTo>
                      <a:pt x="60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" name="Freeform 273"/>
              <p:cNvSpPr>
                <a:spLocks/>
              </p:cNvSpPr>
              <p:nvPr/>
            </p:nvSpPr>
            <p:spPr bwMode="auto">
              <a:xfrm rot="775594">
                <a:off x="5500722" y="4022910"/>
                <a:ext cx="175580" cy="14401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" y="0"/>
                  </a:cxn>
                  <a:cxn ang="0">
                    <a:pos x="28" y="0"/>
                  </a:cxn>
                  <a:cxn ang="0">
                    <a:pos x="33" y="0"/>
                  </a:cxn>
                  <a:cxn ang="0">
                    <a:pos x="40" y="1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0" y="2"/>
                  </a:cxn>
                  <a:cxn ang="0">
                    <a:pos x="66" y="3"/>
                  </a:cxn>
                  <a:cxn ang="0">
                    <a:pos x="72" y="6"/>
                  </a:cxn>
                  <a:cxn ang="0">
                    <a:pos x="76" y="9"/>
                  </a:cxn>
                  <a:cxn ang="0">
                    <a:pos x="81" y="11"/>
                  </a:cxn>
                  <a:cxn ang="0">
                    <a:pos x="84" y="16"/>
                  </a:cxn>
                  <a:cxn ang="0">
                    <a:pos x="88" y="20"/>
                  </a:cxn>
                  <a:cxn ang="0">
                    <a:pos x="89" y="27"/>
                  </a:cxn>
                  <a:cxn ang="0">
                    <a:pos x="89" y="34"/>
                  </a:cxn>
                  <a:cxn ang="0">
                    <a:pos x="88" y="41"/>
                  </a:cxn>
                  <a:cxn ang="0">
                    <a:pos x="88" y="45"/>
                  </a:cxn>
                  <a:cxn ang="0">
                    <a:pos x="85" y="50"/>
                  </a:cxn>
                  <a:cxn ang="0">
                    <a:pos x="83" y="54"/>
                  </a:cxn>
                  <a:cxn ang="0">
                    <a:pos x="81" y="60"/>
                  </a:cxn>
                  <a:cxn ang="0">
                    <a:pos x="74" y="65"/>
                  </a:cxn>
                  <a:cxn ang="0">
                    <a:pos x="67" y="70"/>
                  </a:cxn>
                  <a:cxn ang="0">
                    <a:pos x="60" y="71"/>
                  </a:cxn>
                  <a:cxn ang="0">
                    <a:pos x="57" y="72"/>
                  </a:cxn>
                  <a:cxn ang="0">
                    <a:pos x="52" y="73"/>
                  </a:cxn>
                  <a:cxn ang="0">
                    <a:pos x="48" y="73"/>
                  </a:cxn>
                  <a:cxn ang="0">
                    <a:pos x="43" y="72"/>
                  </a:cxn>
                  <a:cxn ang="0">
                    <a:pos x="39" y="72"/>
                  </a:cxn>
                  <a:cxn ang="0">
                    <a:pos x="36" y="71"/>
                  </a:cxn>
                  <a:cxn ang="0">
                    <a:pos x="31" y="70"/>
                  </a:cxn>
                  <a:cxn ang="0">
                    <a:pos x="24" y="68"/>
                  </a:cxn>
                  <a:cxn ang="0">
                    <a:pos x="16" y="63"/>
                  </a:cxn>
                  <a:cxn ang="0">
                    <a:pos x="11" y="56"/>
                  </a:cxn>
                  <a:cxn ang="0">
                    <a:pos x="5" y="50"/>
                  </a:cxn>
                  <a:cxn ang="0">
                    <a:pos x="3" y="43"/>
                  </a:cxn>
                  <a:cxn ang="0">
                    <a:pos x="2" y="39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7" y="10"/>
                  </a:cxn>
                  <a:cxn ang="0">
                    <a:pos x="10" y="4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89" h="73">
                    <a:moveTo>
                      <a:pt x="14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0" y="1"/>
                    </a:lnTo>
                    <a:lnTo>
                      <a:pt x="43" y="1"/>
                    </a:lnTo>
                    <a:lnTo>
                      <a:pt x="47" y="1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64" y="3"/>
                    </a:lnTo>
                    <a:lnTo>
                      <a:pt x="66" y="3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80" y="10"/>
                    </a:lnTo>
                    <a:lnTo>
                      <a:pt x="81" y="11"/>
                    </a:lnTo>
                    <a:lnTo>
                      <a:pt x="83" y="15"/>
                    </a:lnTo>
                    <a:lnTo>
                      <a:pt x="84" y="16"/>
                    </a:lnTo>
                    <a:lnTo>
                      <a:pt x="86" y="18"/>
                    </a:lnTo>
                    <a:lnTo>
                      <a:pt x="88" y="20"/>
                    </a:lnTo>
                    <a:lnTo>
                      <a:pt x="89" y="24"/>
                    </a:lnTo>
                    <a:lnTo>
                      <a:pt x="89" y="27"/>
                    </a:lnTo>
                    <a:lnTo>
                      <a:pt x="89" y="30"/>
                    </a:lnTo>
                    <a:lnTo>
                      <a:pt x="89" y="34"/>
                    </a:lnTo>
                    <a:lnTo>
                      <a:pt x="89" y="37"/>
                    </a:lnTo>
                    <a:lnTo>
                      <a:pt x="88" y="41"/>
                    </a:lnTo>
                    <a:lnTo>
                      <a:pt x="88" y="43"/>
                    </a:lnTo>
                    <a:lnTo>
                      <a:pt x="88" y="45"/>
                    </a:lnTo>
                    <a:lnTo>
                      <a:pt x="86" y="47"/>
                    </a:lnTo>
                    <a:lnTo>
                      <a:pt x="85" y="50"/>
                    </a:lnTo>
                    <a:lnTo>
                      <a:pt x="85" y="52"/>
                    </a:lnTo>
                    <a:lnTo>
                      <a:pt x="83" y="54"/>
                    </a:lnTo>
                    <a:lnTo>
                      <a:pt x="83" y="56"/>
                    </a:lnTo>
                    <a:lnTo>
                      <a:pt x="81" y="60"/>
                    </a:lnTo>
                    <a:lnTo>
                      <a:pt x="77" y="63"/>
                    </a:lnTo>
                    <a:lnTo>
                      <a:pt x="74" y="65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3" y="71"/>
                    </a:lnTo>
                    <a:lnTo>
                      <a:pt x="60" y="71"/>
                    </a:lnTo>
                    <a:lnTo>
                      <a:pt x="59" y="72"/>
                    </a:lnTo>
                    <a:lnTo>
                      <a:pt x="57" y="72"/>
                    </a:lnTo>
                    <a:lnTo>
                      <a:pt x="55" y="73"/>
                    </a:lnTo>
                    <a:lnTo>
                      <a:pt x="52" y="73"/>
                    </a:lnTo>
                    <a:lnTo>
                      <a:pt x="50" y="73"/>
                    </a:lnTo>
                    <a:lnTo>
                      <a:pt x="48" y="73"/>
                    </a:lnTo>
                    <a:lnTo>
                      <a:pt x="46" y="73"/>
                    </a:lnTo>
                    <a:lnTo>
                      <a:pt x="43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8" y="72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31" y="70"/>
                    </a:lnTo>
                    <a:lnTo>
                      <a:pt x="28" y="69"/>
                    </a:lnTo>
                    <a:lnTo>
                      <a:pt x="24" y="68"/>
                    </a:lnTo>
                    <a:lnTo>
                      <a:pt x="21" y="65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1" y="56"/>
                    </a:lnTo>
                    <a:lnTo>
                      <a:pt x="8" y="53"/>
                    </a:lnTo>
                    <a:lnTo>
                      <a:pt x="5" y="50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" name="Freeform 274"/>
              <p:cNvSpPr>
                <a:spLocks/>
              </p:cNvSpPr>
              <p:nvPr/>
            </p:nvSpPr>
            <p:spPr bwMode="auto">
              <a:xfrm rot="775594">
                <a:off x="5540299" y="4057356"/>
                <a:ext cx="104559" cy="74967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2" y="1"/>
                  </a:cxn>
                  <a:cxn ang="0">
                    <a:pos x="25" y="1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4" y="3"/>
                  </a:cxn>
                  <a:cxn ang="0">
                    <a:pos x="37" y="3"/>
                  </a:cxn>
                  <a:cxn ang="0">
                    <a:pos x="39" y="4"/>
                  </a:cxn>
                  <a:cxn ang="0">
                    <a:pos x="43" y="4"/>
                  </a:cxn>
                  <a:cxn ang="0">
                    <a:pos x="46" y="6"/>
                  </a:cxn>
                  <a:cxn ang="0">
                    <a:pos x="49" y="6"/>
                  </a:cxn>
                  <a:cxn ang="0">
                    <a:pos x="53" y="7"/>
                  </a:cxn>
                  <a:cxn ang="0">
                    <a:pos x="53" y="10"/>
                  </a:cxn>
                  <a:cxn ang="0">
                    <a:pos x="53" y="13"/>
                  </a:cxn>
                  <a:cxn ang="0">
                    <a:pos x="53" y="17"/>
                  </a:cxn>
                  <a:cxn ang="0">
                    <a:pos x="53" y="20"/>
                  </a:cxn>
                  <a:cxn ang="0">
                    <a:pos x="52" y="22"/>
                  </a:cxn>
                  <a:cxn ang="0">
                    <a:pos x="51" y="26"/>
                  </a:cxn>
                  <a:cxn ang="0">
                    <a:pos x="49" y="28"/>
                  </a:cxn>
                  <a:cxn ang="0">
                    <a:pos x="48" y="30"/>
                  </a:cxn>
                  <a:cxn ang="0">
                    <a:pos x="46" y="32"/>
                  </a:cxn>
                  <a:cxn ang="0">
                    <a:pos x="44" y="34"/>
                  </a:cxn>
                  <a:cxn ang="0">
                    <a:pos x="40" y="35"/>
                  </a:cxn>
                  <a:cxn ang="0">
                    <a:pos x="38" y="36"/>
                  </a:cxn>
                  <a:cxn ang="0">
                    <a:pos x="36" y="36"/>
                  </a:cxn>
                  <a:cxn ang="0">
                    <a:pos x="32" y="37"/>
                  </a:cxn>
                  <a:cxn ang="0">
                    <a:pos x="30" y="38"/>
                  </a:cxn>
                  <a:cxn ang="0">
                    <a:pos x="28" y="38"/>
                  </a:cxn>
                  <a:cxn ang="0">
                    <a:pos x="25" y="38"/>
                  </a:cxn>
                  <a:cxn ang="0">
                    <a:pos x="21" y="38"/>
                  </a:cxn>
                  <a:cxn ang="0">
                    <a:pos x="19" y="37"/>
                  </a:cxn>
                  <a:cxn ang="0">
                    <a:pos x="16" y="36"/>
                  </a:cxn>
                  <a:cxn ang="0">
                    <a:pos x="13" y="35"/>
                  </a:cxn>
                  <a:cxn ang="0">
                    <a:pos x="11" y="34"/>
                  </a:cxn>
                  <a:cxn ang="0">
                    <a:pos x="9" y="33"/>
                  </a:cxn>
                  <a:cxn ang="0">
                    <a:pos x="6" y="30"/>
                  </a:cxn>
                  <a:cxn ang="0">
                    <a:pos x="4" y="28"/>
                  </a:cxn>
                  <a:cxn ang="0">
                    <a:pos x="3" y="26"/>
                  </a:cxn>
                  <a:cxn ang="0">
                    <a:pos x="2" y="24"/>
                  </a:cxn>
                  <a:cxn ang="0">
                    <a:pos x="1" y="21"/>
                  </a:cxn>
                  <a:cxn ang="0">
                    <a:pos x="0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1" y="6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53" h="38">
                    <a:moveTo>
                      <a:pt x="4" y="1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7" y="3"/>
                    </a:lnTo>
                    <a:lnTo>
                      <a:pt x="39" y="4"/>
                    </a:lnTo>
                    <a:lnTo>
                      <a:pt x="43" y="4"/>
                    </a:lnTo>
                    <a:lnTo>
                      <a:pt x="46" y="6"/>
                    </a:lnTo>
                    <a:lnTo>
                      <a:pt x="49" y="6"/>
                    </a:lnTo>
                    <a:lnTo>
                      <a:pt x="53" y="7"/>
                    </a:lnTo>
                    <a:lnTo>
                      <a:pt x="53" y="10"/>
                    </a:lnTo>
                    <a:lnTo>
                      <a:pt x="53" y="13"/>
                    </a:lnTo>
                    <a:lnTo>
                      <a:pt x="53" y="17"/>
                    </a:lnTo>
                    <a:lnTo>
                      <a:pt x="53" y="20"/>
                    </a:lnTo>
                    <a:lnTo>
                      <a:pt x="52" y="22"/>
                    </a:lnTo>
                    <a:lnTo>
                      <a:pt x="51" y="26"/>
                    </a:lnTo>
                    <a:lnTo>
                      <a:pt x="49" y="28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0" y="35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2" y="37"/>
                    </a:lnTo>
                    <a:lnTo>
                      <a:pt x="30" y="38"/>
                    </a:lnTo>
                    <a:lnTo>
                      <a:pt x="28" y="38"/>
                    </a:lnTo>
                    <a:lnTo>
                      <a:pt x="25" y="38"/>
                    </a:lnTo>
                    <a:lnTo>
                      <a:pt x="21" y="38"/>
                    </a:lnTo>
                    <a:lnTo>
                      <a:pt x="19" y="37"/>
                    </a:lnTo>
                    <a:lnTo>
                      <a:pt x="16" y="36"/>
                    </a:lnTo>
                    <a:lnTo>
                      <a:pt x="13" y="35"/>
                    </a:lnTo>
                    <a:lnTo>
                      <a:pt x="11" y="34"/>
                    </a:lnTo>
                    <a:lnTo>
                      <a:pt x="9" y="33"/>
                    </a:lnTo>
                    <a:lnTo>
                      <a:pt x="6" y="30"/>
                    </a:lnTo>
                    <a:lnTo>
                      <a:pt x="4" y="28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1" y="6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" name="Freeform 275"/>
              <p:cNvSpPr>
                <a:spLocks/>
              </p:cNvSpPr>
              <p:nvPr/>
            </p:nvSpPr>
            <p:spPr bwMode="auto">
              <a:xfrm rot="775594">
                <a:off x="5410113" y="3990531"/>
                <a:ext cx="694432" cy="122315"/>
              </a:xfrm>
              <a:custGeom>
                <a:avLst/>
                <a:gdLst/>
                <a:ahLst/>
                <a:cxnLst>
                  <a:cxn ang="0">
                    <a:pos x="1" y="33"/>
                  </a:cxn>
                  <a:cxn ang="0">
                    <a:pos x="0" y="43"/>
                  </a:cxn>
                  <a:cxn ang="0">
                    <a:pos x="4" y="50"/>
                  </a:cxn>
                  <a:cxn ang="0">
                    <a:pos x="12" y="56"/>
                  </a:cxn>
                  <a:cxn ang="0">
                    <a:pos x="168" y="62"/>
                  </a:cxn>
                  <a:cxn ang="0">
                    <a:pos x="173" y="61"/>
                  </a:cxn>
                  <a:cxn ang="0">
                    <a:pos x="180" y="60"/>
                  </a:cxn>
                  <a:cxn ang="0">
                    <a:pos x="187" y="60"/>
                  </a:cxn>
                  <a:cxn ang="0">
                    <a:pos x="194" y="59"/>
                  </a:cxn>
                  <a:cxn ang="0">
                    <a:pos x="202" y="59"/>
                  </a:cxn>
                  <a:cxn ang="0">
                    <a:pos x="210" y="58"/>
                  </a:cxn>
                  <a:cxn ang="0">
                    <a:pos x="217" y="58"/>
                  </a:cxn>
                  <a:cxn ang="0">
                    <a:pos x="226" y="56"/>
                  </a:cxn>
                  <a:cxn ang="0">
                    <a:pos x="236" y="55"/>
                  </a:cxn>
                  <a:cxn ang="0">
                    <a:pos x="245" y="55"/>
                  </a:cxn>
                  <a:cxn ang="0">
                    <a:pos x="254" y="54"/>
                  </a:cxn>
                  <a:cxn ang="0">
                    <a:pos x="262" y="53"/>
                  </a:cxn>
                  <a:cxn ang="0">
                    <a:pos x="269" y="52"/>
                  </a:cxn>
                  <a:cxn ang="0">
                    <a:pos x="277" y="52"/>
                  </a:cxn>
                  <a:cxn ang="0">
                    <a:pos x="284" y="51"/>
                  </a:cxn>
                  <a:cxn ang="0">
                    <a:pos x="290" y="50"/>
                  </a:cxn>
                  <a:cxn ang="0">
                    <a:pos x="298" y="48"/>
                  </a:cxn>
                  <a:cxn ang="0">
                    <a:pos x="305" y="46"/>
                  </a:cxn>
                  <a:cxn ang="0">
                    <a:pos x="316" y="41"/>
                  </a:cxn>
                  <a:cxn ang="0">
                    <a:pos x="321" y="36"/>
                  </a:cxn>
                  <a:cxn ang="0">
                    <a:pos x="328" y="33"/>
                  </a:cxn>
                  <a:cxn ang="0">
                    <a:pos x="336" y="27"/>
                  </a:cxn>
                  <a:cxn ang="0">
                    <a:pos x="347" y="18"/>
                  </a:cxn>
                  <a:cxn ang="0">
                    <a:pos x="352" y="11"/>
                  </a:cxn>
                  <a:cxn ang="0">
                    <a:pos x="347" y="6"/>
                  </a:cxn>
                  <a:cxn ang="0">
                    <a:pos x="340" y="3"/>
                  </a:cxn>
                  <a:cxn ang="0">
                    <a:pos x="332" y="2"/>
                  </a:cxn>
                  <a:cxn ang="0">
                    <a:pos x="324" y="1"/>
                  </a:cxn>
                  <a:cxn ang="0">
                    <a:pos x="318" y="1"/>
                  </a:cxn>
                  <a:cxn ang="0">
                    <a:pos x="310" y="0"/>
                  </a:cxn>
                  <a:cxn ang="0">
                    <a:pos x="303" y="0"/>
                  </a:cxn>
                  <a:cxn ang="0">
                    <a:pos x="292" y="0"/>
                  </a:cxn>
                  <a:cxn ang="0">
                    <a:pos x="281" y="0"/>
                  </a:cxn>
                  <a:cxn ang="0">
                    <a:pos x="266" y="0"/>
                  </a:cxn>
                  <a:cxn ang="0">
                    <a:pos x="250" y="0"/>
                  </a:cxn>
                  <a:cxn ang="0">
                    <a:pos x="233" y="0"/>
                  </a:cxn>
                  <a:cxn ang="0">
                    <a:pos x="216" y="0"/>
                  </a:cxn>
                  <a:cxn ang="0">
                    <a:pos x="197" y="0"/>
                  </a:cxn>
                  <a:cxn ang="0">
                    <a:pos x="179" y="0"/>
                  </a:cxn>
                  <a:cxn ang="0">
                    <a:pos x="160" y="0"/>
                  </a:cxn>
                  <a:cxn ang="0">
                    <a:pos x="142" y="0"/>
                  </a:cxn>
                  <a:cxn ang="0">
                    <a:pos x="124" y="0"/>
                  </a:cxn>
                  <a:cxn ang="0">
                    <a:pos x="107" y="1"/>
                  </a:cxn>
                  <a:cxn ang="0">
                    <a:pos x="90" y="1"/>
                  </a:cxn>
                  <a:cxn ang="0">
                    <a:pos x="75" y="1"/>
                  </a:cxn>
                  <a:cxn ang="0">
                    <a:pos x="63" y="1"/>
                  </a:cxn>
                  <a:cxn ang="0">
                    <a:pos x="52" y="2"/>
                  </a:cxn>
                  <a:cxn ang="0">
                    <a:pos x="43" y="2"/>
                  </a:cxn>
                  <a:cxn ang="0">
                    <a:pos x="35" y="2"/>
                  </a:cxn>
                  <a:cxn ang="0">
                    <a:pos x="25" y="4"/>
                  </a:cxn>
                  <a:cxn ang="0">
                    <a:pos x="17" y="10"/>
                  </a:cxn>
                  <a:cxn ang="0">
                    <a:pos x="12" y="17"/>
                  </a:cxn>
                  <a:cxn ang="0">
                    <a:pos x="8" y="22"/>
                  </a:cxn>
                  <a:cxn ang="0">
                    <a:pos x="7" y="26"/>
                  </a:cxn>
                </a:cxnLst>
                <a:rect l="0" t="0" r="r" b="b"/>
                <a:pathLst>
                  <a:path w="352" h="62">
                    <a:moveTo>
                      <a:pt x="7" y="26"/>
                    </a:moveTo>
                    <a:lnTo>
                      <a:pt x="4" y="29"/>
                    </a:lnTo>
                    <a:lnTo>
                      <a:pt x="1" y="33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1" y="45"/>
                    </a:lnTo>
                    <a:lnTo>
                      <a:pt x="3" y="47"/>
                    </a:lnTo>
                    <a:lnTo>
                      <a:pt x="4" y="50"/>
                    </a:lnTo>
                    <a:lnTo>
                      <a:pt x="6" y="53"/>
                    </a:lnTo>
                    <a:lnTo>
                      <a:pt x="9" y="55"/>
                    </a:lnTo>
                    <a:lnTo>
                      <a:pt x="12" y="56"/>
                    </a:lnTo>
                    <a:lnTo>
                      <a:pt x="13" y="58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69" y="62"/>
                    </a:lnTo>
                    <a:lnTo>
                      <a:pt x="170" y="61"/>
                    </a:lnTo>
                    <a:lnTo>
                      <a:pt x="173" y="61"/>
                    </a:lnTo>
                    <a:lnTo>
                      <a:pt x="176" y="61"/>
                    </a:lnTo>
                    <a:lnTo>
                      <a:pt x="179" y="61"/>
                    </a:lnTo>
                    <a:lnTo>
                      <a:pt x="180" y="60"/>
                    </a:lnTo>
                    <a:lnTo>
                      <a:pt x="182" y="60"/>
                    </a:lnTo>
                    <a:lnTo>
                      <a:pt x="185" y="60"/>
                    </a:lnTo>
                    <a:lnTo>
                      <a:pt x="187" y="60"/>
                    </a:lnTo>
                    <a:lnTo>
                      <a:pt x="189" y="60"/>
                    </a:lnTo>
                    <a:lnTo>
                      <a:pt x="191" y="60"/>
                    </a:lnTo>
                    <a:lnTo>
                      <a:pt x="194" y="59"/>
                    </a:lnTo>
                    <a:lnTo>
                      <a:pt x="196" y="59"/>
                    </a:lnTo>
                    <a:lnTo>
                      <a:pt x="198" y="59"/>
                    </a:lnTo>
                    <a:lnTo>
                      <a:pt x="202" y="59"/>
                    </a:lnTo>
                    <a:lnTo>
                      <a:pt x="204" y="59"/>
                    </a:lnTo>
                    <a:lnTo>
                      <a:pt x="207" y="59"/>
                    </a:lnTo>
                    <a:lnTo>
                      <a:pt x="210" y="58"/>
                    </a:lnTo>
                    <a:lnTo>
                      <a:pt x="212" y="58"/>
                    </a:lnTo>
                    <a:lnTo>
                      <a:pt x="215" y="58"/>
                    </a:lnTo>
                    <a:lnTo>
                      <a:pt x="217" y="58"/>
                    </a:lnTo>
                    <a:lnTo>
                      <a:pt x="221" y="56"/>
                    </a:lnTo>
                    <a:lnTo>
                      <a:pt x="224" y="56"/>
                    </a:lnTo>
                    <a:lnTo>
                      <a:pt x="226" y="56"/>
                    </a:lnTo>
                    <a:lnTo>
                      <a:pt x="230" y="56"/>
                    </a:lnTo>
                    <a:lnTo>
                      <a:pt x="232" y="56"/>
                    </a:lnTo>
                    <a:lnTo>
                      <a:pt x="236" y="55"/>
                    </a:lnTo>
                    <a:lnTo>
                      <a:pt x="239" y="55"/>
                    </a:lnTo>
                    <a:lnTo>
                      <a:pt x="241" y="55"/>
                    </a:lnTo>
                    <a:lnTo>
                      <a:pt x="245" y="55"/>
                    </a:lnTo>
                    <a:lnTo>
                      <a:pt x="247" y="54"/>
                    </a:lnTo>
                    <a:lnTo>
                      <a:pt x="250" y="54"/>
                    </a:lnTo>
                    <a:lnTo>
                      <a:pt x="254" y="54"/>
                    </a:lnTo>
                    <a:lnTo>
                      <a:pt x="256" y="54"/>
                    </a:lnTo>
                    <a:lnTo>
                      <a:pt x="259" y="53"/>
                    </a:lnTo>
                    <a:lnTo>
                      <a:pt x="262" y="53"/>
                    </a:lnTo>
                    <a:lnTo>
                      <a:pt x="265" y="53"/>
                    </a:lnTo>
                    <a:lnTo>
                      <a:pt x="267" y="53"/>
                    </a:lnTo>
                    <a:lnTo>
                      <a:pt x="269" y="52"/>
                    </a:lnTo>
                    <a:lnTo>
                      <a:pt x="272" y="52"/>
                    </a:lnTo>
                    <a:lnTo>
                      <a:pt x="275" y="52"/>
                    </a:lnTo>
                    <a:lnTo>
                      <a:pt x="277" y="52"/>
                    </a:lnTo>
                    <a:lnTo>
                      <a:pt x="280" y="51"/>
                    </a:lnTo>
                    <a:lnTo>
                      <a:pt x="282" y="51"/>
                    </a:lnTo>
                    <a:lnTo>
                      <a:pt x="284" y="51"/>
                    </a:lnTo>
                    <a:lnTo>
                      <a:pt x="286" y="51"/>
                    </a:lnTo>
                    <a:lnTo>
                      <a:pt x="289" y="50"/>
                    </a:lnTo>
                    <a:lnTo>
                      <a:pt x="290" y="50"/>
                    </a:lnTo>
                    <a:lnTo>
                      <a:pt x="292" y="50"/>
                    </a:lnTo>
                    <a:lnTo>
                      <a:pt x="295" y="48"/>
                    </a:lnTo>
                    <a:lnTo>
                      <a:pt x="298" y="48"/>
                    </a:lnTo>
                    <a:lnTo>
                      <a:pt x="300" y="47"/>
                    </a:lnTo>
                    <a:lnTo>
                      <a:pt x="302" y="47"/>
                    </a:lnTo>
                    <a:lnTo>
                      <a:pt x="305" y="46"/>
                    </a:lnTo>
                    <a:lnTo>
                      <a:pt x="308" y="44"/>
                    </a:lnTo>
                    <a:lnTo>
                      <a:pt x="311" y="43"/>
                    </a:lnTo>
                    <a:lnTo>
                      <a:pt x="316" y="41"/>
                    </a:lnTo>
                    <a:lnTo>
                      <a:pt x="318" y="38"/>
                    </a:lnTo>
                    <a:lnTo>
                      <a:pt x="319" y="37"/>
                    </a:lnTo>
                    <a:lnTo>
                      <a:pt x="321" y="36"/>
                    </a:lnTo>
                    <a:lnTo>
                      <a:pt x="324" y="35"/>
                    </a:lnTo>
                    <a:lnTo>
                      <a:pt x="326" y="34"/>
                    </a:lnTo>
                    <a:lnTo>
                      <a:pt x="328" y="33"/>
                    </a:lnTo>
                    <a:lnTo>
                      <a:pt x="331" y="30"/>
                    </a:lnTo>
                    <a:lnTo>
                      <a:pt x="333" y="29"/>
                    </a:lnTo>
                    <a:lnTo>
                      <a:pt x="336" y="27"/>
                    </a:lnTo>
                    <a:lnTo>
                      <a:pt x="341" y="24"/>
                    </a:lnTo>
                    <a:lnTo>
                      <a:pt x="344" y="20"/>
                    </a:lnTo>
                    <a:lnTo>
                      <a:pt x="347" y="18"/>
                    </a:lnTo>
                    <a:lnTo>
                      <a:pt x="349" y="16"/>
                    </a:lnTo>
                    <a:lnTo>
                      <a:pt x="351" y="13"/>
                    </a:lnTo>
                    <a:lnTo>
                      <a:pt x="352" y="11"/>
                    </a:lnTo>
                    <a:lnTo>
                      <a:pt x="352" y="10"/>
                    </a:lnTo>
                    <a:lnTo>
                      <a:pt x="351" y="8"/>
                    </a:lnTo>
                    <a:lnTo>
                      <a:pt x="347" y="6"/>
                    </a:lnTo>
                    <a:lnTo>
                      <a:pt x="345" y="4"/>
                    </a:lnTo>
                    <a:lnTo>
                      <a:pt x="343" y="4"/>
                    </a:lnTo>
                    <a:lnTo>
                      <a:pt x="340" y="3"/>
                    </a:lnTo>
                    <a:lnTo>
                      <a:pt x="338" y="3"/>
                    </a:lnTo>
                    <a:lnTo>
                      <a:pt x="335" y="2"/>
                    </a:lnTo>
                    <a:lnTo>
                      <a:pt x="332" y="2"/>
                    </a:lnTo>
                    <a:lnTo>
                      <a:pt x="329" y="2"/>
                    </a:lnTo>
                    <a:lnTo>
                      <a:pt x="326" y="2"/>
                    </a:lnTo>
                    <a:lnTo>
                      <a:pt x="324" y="1"/>
                    </a:lnTo>
                    <a:lnTo>
                      <a:pt x="321" y="1"/>
                    </a:lnTo>
                    <a:lnTo>
                      <a:pt x="319" y="1"/>
                    </a:lnTo>
                    <a:lnTo>
                      <a:pt x="318" y="1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10" y="0"/>
                    </a:lnTo>
                    <a:lnTo>
                      <a:pt x="308" y="0"/>
                    </a:lnTo>
                    <a:lnTo>
                      <a:pt x="306" y="0"/>
                    </a:lnTo>
                    <a:lnTo>
                      <a:pt x="303" y="0"/>
                    </a:lnTo>
                    <a:lnTo>
                      <a:pt x="300" y="0"/>
                    </a:lnTo>
                    <a:lnTo>
                      <a:pt x="297" y="0"/>
                    </a:lnTo>
                    <a:lnTo>
                      <a:pt x="292" y="0"/>
                    </a:lnTo>
                    <a:lnTo>
                      <a:pt x="289" y="0"/>
                    </a:lnTo>
                    <a:lnTo>
                      <a:pt x="284" y="0"/>
                    </a:lnTo>
                    <a:lnTo>
                      <a:pt x="281" y="0"/>
                    </a:lnTo>
                    <a:lnTo>
                      <a:pt x="276" y="0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2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0"/>
                    </a:lnTo>
                    <a:lnTo>
                      <a:pt x="239" y="0"/>
                    </a:lnTo>
                    <a:lnTo>
                      <a:pt x="233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6" y="0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5" y="0"/>
                    </a:lnTo>
                    <a:lnTo>
                      <a:pt x="179" y="0"/>
                    </a:lnTo>
                    <a:lnTo>
                      <a:pt x="172" y="0"/>
                    </a:lnTo>
                    <a:lnTo>
                      <a:pt x="167" y="0"/>
                    </a:lnTo>
                    <a:lnTo>
                      <a:pt x="160" y="0"/>
                    </a:lnTo>
                    <a:lnTo>
                      <a:pt x="154" y="0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9" y="0"/>
                    </a:lnTo>
                    <a:lnTo>
                      <a:pt x="124" y="0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7" y="1"/>
                    </a:lnTo>
                    <a:lnTo>
                      <a:pt x="101" y="1"/>
                    </a:lnTo>
                    <a:lnTo>
                      <a:pt x="95" y="1"/>
                    </a:lnTo>
                    <a:lnTo>
                      <a:pt x="90" y="1"/>
                    </a:lnTo>
                    <a:lnTo>
                      <a:pt x="85" y="1"/>
                    </a:lnTo>
                    <a:lnTo>
                      <a:pt x="79" y="1"/>
                    </a:lnTo>
                    <a:lnTo>
                      <a:pt x="75" y="1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3" y="1"/>
                    </a:lnTo>
                    <a:lnTo>
                      <a:pt x="59" y="1"/>
                    </a:lnTo>
                    <a:lnTo>
                      <a:pt x="55" y="1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6" y="2"/>
                    </a:lnTo>
                    <a:lnTo>
                      <a:pt x="43" y="2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1" y="2"/>
                    </a:lnTo>
                    <a:lnTo>
                      <a:pt x="29" y="3"/>
                    </a:lnTo>
                    <a:lnTo>
                      <a:pt x="25" y="4"/>
                    </a:lnTo>
                    <a:lnTo>
                      <a:pt x="23" y="7"/>
                    </a:lnTo>
                    <a:lnTo>
                      <a:pt x="20" y="8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7" y="26"/>
                    </a:lnTo>
                    <a:lnTo>
                      <a:pt x="7" y="2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" name="Freeform 276"/>
              <p:cNvSpPr>
                <a:spLocks/>
              </p:cNvSpPr>
              <p:nvPr/>
            </p:nvSpPr>
            <p:spPr bwMode="auto">
              <a:xfrm rot="775594">
                <a:off x="5404361" y="3833687"/>
                <a:ext cx="670759" cy="201227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0" y="53"/>
                  </a:cxn>
                  <a:cxn ang="0">
                    <a:pos x="2" y="66"/>
                  </a:cxn>
                  <a:cxn ang="0">
                    <a:pos x="5" y="77"/>
                  </a:cxn>
                  <a:cxn ang="0">
                    <a:pos x="10" y="86"/>
                  </a:cxn>
                  <a:cxn ang="0">
                    <a:pos x="15" y="97"/>
                  </a:cxn>
                  <a:cxn ang="0">
                    <a:pos x="19" y="102"/>
                  </a:cxn>
                  <a:cxn ang="0">
                    <a:pos x="28" y="102"/>
                  </a:cxn>
                  <a:cxn ang="0">
                    <a:pos x="40" y="101"/>
                  </a:cxn>
                  <a:cxn ang="0">
                    <a:pos x="59" y="101"/>
                  </a:cxn>
                  <a:cxn ang="0">
                    <a:pos x="81" y="101"/>
                  </a:cxn>
                  <a:cxn ang="0">
                    <a:pos x="106" y="100"/>
                  </a:cxn>
                  <a:cxn ang="0">
                    <a:pos x="133" y="100"/>
                  </a:cxn>
                  <a:cxn ang="0">
                    <a:pos x="161" y="100"/>
                  </a:cxn>
                  <a:cxn ang="0">
                    <a:pos x="189" y="98"/>
                  </a:cxn>
                  <a:cxn ang="0">
                    <a:pos x="218" y="97"/>
                  </a:cxn>
                  <a:cxn ang="0">
                    <a:pos x="245" y="96"/>
                  </a:cxn>
                  <a:cxn ang="0">
                    <a:pos x="270" y="95"/>
                  </a:cxn>
                  <a:cxn ang="0">
                    <a:pos x="291" y="94"/>
                  </a:cxn>
                  <a:cxn ang="0">
                    <a:pos x="309" y="92"/>
                  </a:cxn>
                  <a:cxn ang="0">
                    <a:pos x="323" y="91"/>
                  </a:cxn>
                  <a:cxn ang="0">
                    <a:pos x="331" y="88"/>
                  </a:cxn>
                  <a:cxn ang="0">
                    <a:pos x="337" y="82"/>
                  </a:cxn>
                  <a:cxn ang="0">
                    <a:pos x="339" y="67"/>
                  </a:cxn>
                  <a:cxn ang="0">
                    <a:pos x="332" y="54"/>
                  </a:cxn>
                  <a:cxn ang="0">
                    <a:pos x="321" y="48"/>
                  </a:cxn>
                  <a:cxn ang="0">
                    <a:pos x="310" y="43"/>
                  </a:cxn>
                  <a:cxn ang="0">
                    <a:pos x="300" y="39"/>
                  </a:cxn>
                  <a:cxn ang="0">
                    <a:pos x="289" y="35"/>
                  </a:cxn>
                  <a:cxn ang="0">
                    <a:pos x="280" y="32"/>
                  </a:cxn>
                  <a:cxn ang="0">
                    <a:pos x="270" y="28"/>
                  </a:cxn>
                  <a:cxn ang="0">
                    <a:pos x="263" y="25"/>
                  </a:cxn>
                  <a:cxn ang="0">
                    <a:pos x="249" y="22"/>
                  </a:cxn>
                  <a:cxn ang="0">
                    <a:pos x="238" y="18"/>
                  </a:cxn>
                  <a:cxn ang="0">
                    <a:pos x="228" y="16"/>
                  </a:cxn>
                  <a:cxn ang="0">
                    <a:pos x="218" y="14"/>
                  </a:cxn>
                  <a:cxn ang="0">
                    <a:pos x="206" y="11"/>
                  </a:cxn>
                  <a:cxn ang="0">
                    <a:pos x="194" y="8"/>
                  </a:cxn>
                  <a:cxn ang="0">
                    <a:pos x="183" y="6"/>
                  </a:cxn>
                  <a:cxn ang="0">
                    <a:pos x="170" y="4"/>
                  </a:cxn>
                  <a:cxn ang="0">
                    <a:pos x="159" y="2"/>
                  </a:cxn>
                  <a:cxn ang="0">
                    <a:pos x="149" y="1"/>
                  </a:cxn>
                  <a:cxn ang="0">
                    <a:pos x="138" y="0"/>
                  </a:cxn>
                  <a:cxn ang="0">
                    <a:pos x="129" y="0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95" y="4"/>
                  </a:cxn>
                  <a:cxn ang="0">
                    <a:pos x="85" y="6"/>
                  </a:cxn>
                  <a:cxn ang="0">
                    <a:pos x="76" y="8"/>
                  </a:cxn>
                  <a:cxn ang="0">
                    <a:pos x="66" y="11"/>
                  </a:cxn>
                  <a:cxn ang="0">
                    <a:pos x="57" y="15"/>
                  </a:cxn>
                  <a:cxn ang="0">
                    <a:pos x="47" y="17"/>
                  </a:cxn>
                  <a:cxn ang="0">
                    <a:pos x="38" y="20"/>
                  </a:cxn>
                  <a:cxn ang="0">
                    <a:pos x="28" y="24"/>
                  </a:cxn>
                  <a:cxn ang="0">
                    <a:pos x="14" y="28"/>
                  </a:cxn>
                  <a:cxn ang="0">
                    <a:pos x="5" y="32"/>
                  </a:cxn>
                </a:cxnLst>
                <a:rect l="0" t="0" r="r" b="b"/>
                <a:pathLst>
                  <a:path w="340" h="102">
                    <a:moveTo>
                      <a:pt x="5" y="33"/>
                    </a:moveTo>
                    <a:lnTo>
                      <a:pt x="3" y="36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2" y="45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2" y="57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4" y="71"/>
                    </a:lnTo>
                    <a:lnTo>
                      <a:pt x="4" y="74"/>
                    </a:lnTo>
                    <a:lnTo>
                      <a:pt x="5" y="77"/>
                    </a:lnTo>
                    <a:lnTo>
                      <a:pt x="6" y="79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1" y="88"/>
                    </a:lnTo>
                    <a:lnTo>
                      <a:pt x="12" y="92"/>
                    </a:lnTo>
                    <a:lnTo>
                      <a:pt x="14" y="95"/>
                    </a:lnTo>
                    <a:lnTo>
                      <a:pt x="15" y="97"/>
                    </a:lnTo>
                    <a:lnTo>
                      <a:pt x="16" y="100"/>
                    </a:lnTo>
                    <a:lnTo>
                      <a:pt x="17" y="101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31" y="102"/>
                    </a:lnTo>
                    <a:lnTo>
                      <a:pt x="33" y="101"/>
                    </a:lnTo>
                    <a:lnTo>
                      <a:pt x="37" y="101"/>
                    </a:lnTo>
                    <a:lnTo>
                      <a:pt x="40" y="101"/>
                    </a:lnTo>
                    <a:lnTo>
                      <a:pt x="45" y="101"/>
                    </a:lnTo>
                    <a:lnTo>
                      <a:pt x="49" y="101"/>
                    </a:lnTo>
                    <a:lnTo>
                      <a:pt x="55" y="101"/>
                    </a:lnTo>
                    <a:lnTo>
                      <a:pt x="59" y="101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75" y="101"/>
                    </a:lnTo>
                    <a:lnTo>
                      <a:pt x="81" y="101"/>
                    </a:lnTo>
                    <a:lnTo>
                      <a:pt x="86" y="101"/>
                    </a:lnTo>
                    <a:lnTo>
                      <a:pt x="93" y="100"/>
                    </a:lnTo>
                    <a:lnTo>
                      <a:pt x="99" y="100"/>
                    </a:lnTo>
                    <a:lnTo>
                      <a:pt x="106" y="100"/>
                    </a:lnTo>
                    <a:lnTo>
                      <a:pt x="112" y="100"/>
                    </a:lnTo>
                    <a:lnTo>
                      <a:pt x="119" y="100"/>
                    </a:lnTo>
                    <a:lnTo>
                      <a:pt x="126" y="100"/>
                    </a:lnTo>
                    <a:lnTo>
                      <a:pt x="133" y="100"/>
                    </a:lnTo>
                    <a:lnTo>
                      <a:pt x="140" y="100"/>
                    </a:lnTo>
                    <a:lnTo>
                      <a:pt x="146" y="100"/>
                    </a:lnTo>
                    <a:lnTo>
                      <a:pt x="154" y="100"/>
                    </a:lnTo>
                    <a:lnTo>
                      <a:pt x="161" y="100"/>
                    </a:lnTo>
                    <a:lnTo>
                      <a:pt x="169" y="100"/>
                    </a:lnTo>
                    <a:lnTo>
                      <a:pt x="176" y="98"/>
                    </a:lnTo>
                    <a:lnTo>
                      <a:pt x="183" y="98"/>
                    </a:lnTo>
                    <a:lnTo>
                      <a:pt x="189" y="98"/>
                    </a:lnTo>
                    <a:lnTo>
                      <a:pt x="196" y="98"/>
                    </a:lnTo>
                    <a:lnTo>
                      <a:pt x="203" y="97"/>
                    </a:lnTo>
                    <a:lnTo>
                      <a:pt x="211" y="97"/>
                    </a:lnTo>
                    <a:lnTo>
                      <a:pt x="218" y="97"/>
                    </a:lnTo>
                    <a:lnTo>
                      <a:pt x="224" y="97"/>
                    </a:lnTo>
                    <a:lnTo>
                      <a:pt x="231" y="97"/>
                    </a:lnTo>
                    <a:lnTo>
                      <a:pt x="238" y="96"/>
                    </a:lnTo>
                    <a:lnTo>
                      <a:pt x="245" y="96"/>
                    </a:lnTo>
                    <a:lnTo>
                      <a:pt x="252" y="96"/>
                    </a:lnTo>
                    <a:lnTo>
                      <a:pt x="257" y="96"/>
                    </a:lnTo>
                    <a:lnTo>
                      <a:pt x="264" y="95"/>
                    </a:lnTo>
                    <a:lnTo>
                      <a:pt x="270" y="95"/>
                    </a:lnTo>
                    <a:lnTo>
                      <a:pt x="275" y="95"/>
                    </a:lnTo>
                    <a:lnTo>
                      <a:pt x="281" y="94"/>
                    </a:lnTo>
                    <a:lnTo>
                      <a:pt x="285" y="94"/>
                    </a:lnTo>
                    <a:lnTo>
                      <a:pt x="291" y="94"/>
                    </a:lnTo>
                    <a:lnTo>
                      <a:pt x="296" y="93"/>
                    </a:lnTo>
                    <a:lnTo>
                      <a:pt x="300" y="93"/>
                    </a:lnTo>
                    <a:lnTo>
                      <a:pt x="306" y="93"/>
                    </a:lnTo>
                    <a:lnTo>
                      <a:pt x="309" y="92"/>
                    </a:lnTo>
                    <a:lnTo>
                      <a:pt x="314" y="92"/>
                    </a:lnTo>
                    <a:lnTo>
                      <a:pt x="316" y="91"/>
                    </a:lnTo>
                    <a:lnTo>
                      <a:pt x="319" y="91"/>
                    </a:lnTo>
                    <a:lnTo>
                      <a:pt x="323" y="91"/>
                    </a:lnTo>
                    <a:lnTo>
                      <a:pt x="325" y="89"/>
                    </a:lnTo>
                    <a:lnTo>
                      <a:pt x="327" y="89"/>
                    </a:lnTo>
                    <a:lnTo>
                      <a:pt x="330" y="88"/>
                    </a:lnTo>
                    <a:lnTo>
                      <a:pt x="331" y="88"/>
                    </a:lnTo>
                    <a:lnTo>
                      <a:pt x="332" y="88"/>
                    </a:lnTo>
                    <a:lnTo>
                      <a:pt x="334" y="86"/>
                    </a:lnTo>
                    <a:lnTo>
                      <a:pt x="336" y="84"/>
                    </a:lnTo>
                    <a:lnTo>
                      <a:pt x="337" y="82"/>
                    </a:lnTo>
                    <a:lnTo>
                      <a:pt x="339" y="79"/>
                    </a:lnTo>
                    <a:lnTo>
                      <a:pt x="340" y="75"/>
                    </a:lnTo>
                    <a:lnTo>
                      <a:pt x="340" y="71"/>
                    </a:lnTo>
                    <a:lnTo>
                      <a:pt x="339" y="67"/>
                    </a:lnTo>
                    <a:lnTo>
                      <a:pt x="336" y="63"/>
                    </a:lnTo>
                    <a:lnTo>
                      <a:pt x="335" y="60"/>
                    </a:lnTo>
                    <a:lnTo>
                      <a:pt x="334" y="57"/>
                    </a:lnTo>
                    <a:lnTo>
                      <a:pt x="332" y="54"/>
                    </a:lnTo>
                    <a:lnTo>
                      <a:pt x="330" y="52"/>
                    </a:lnTo>
                    <a:lnTo>
                      <a:pt x="326" y="50"/>
                    </a:lnTo>
                    <a:lnTo>
                      <a:pt x="323" y="49"/>
                    </a:lnTo>
                    <a:lnTo>
                      <a:pt x="321" y="48"/>
                    </a:lnTo>
                    <a:lnTo>
                      <a:pt x="318" y="46"/>
                    </a:lnTo>
                    <a:lnTo>
                      <a:pt x="316" y="45"/>
                    </a:lnTo>
                    <a:lnTo>
                      <a:pt x="314" y="44"/>
                    </a:lnTo>
                    <a:lnTo>
                      <a:pt x="310" y="43"/>
                    </a:lnTo>
                    <a:lnTo>
                      <a:pt x="308" y="42"/>
                    </a:lnTo>
                    <a:lnTo>
                      <a:pt x="306" y="41"/>
                    </a:lnTo>
                    <a:lnTo>
                      <a:pt x="302" y="40"/>
                    </a:lnTo>
                    <a:lnTo>
                      <a:pt x="300" y="39"/>
                    </a:lnTo>
                    <a:lnTo>
                      <a:pt x="297" y="37"/>
                    </a:lnTo>
                    <a:lnTo>
                      <a:pt x="295" y="37"/>
                    </a:lnTo>
                    <a:lnTo>
                      <a:pt x="292" y="36"/>
                    </a:lnTo>
                    <a:lnTo>
                      <a:pt x="289" y="35"/>
                    </a:lnTo>
                    <a:lnTo>
                      <a:pt x="287" y="34"/>
                    </a:lnTo>
                    <a:lnTo>
                      <a:pt x="284" y="33"/>
                    </a:lnTo>
                    <a:lnTo>
                      <a:pt x="282" y="33"/>
                    </a:lnTo>
                    <a:lnTo>
                      <a:pt x="280" y="32"/>
                    </a:lnTo>
                    <a:lnTo>
                      <a:pt x="278" y="32"/>
                    </a:lnTo>
                    <a:lnTo>
                      <a:pt x="275" y="31"/>
                    </a:lnTo>
                    <a:lnTo>
                      <a:pt x="273" y="31"/>
                    </a:lnTo>
                    <a:lnTo>
                      <a:pt x="270" y="28"/>
                    </a:lnTo>
                    <a:lnTo>
                      <a:pt x="268" y="28"/>
                    </a:lnTo>
                    <a:lnTo>
                      <a:pt x="266" y="27"/>
                    </a:lnTo>
                    <a:lnTo>
                      <a:pt x="265" y="26"/>
                    </a:lnTo>
                    <a:lnTo>
                      <a:pt x="263" y="25"/>
                    </a:lnTo>
                    <a:lnTo>
                      <a:pt x="261" y="25"/>
                    </a:lnTo>
                    <a:lnTo>
                      <a:pt x="257" y="24"/>
                    </a:lnTo>
                    <a:lnTo>
                      <a:pt x="253" y="23"/>
                    </a:lnTo>
                    <a:lnTo>
                      <a:pt x="249" y="22"/>
                    </a:lnTo>
                    <a:lnTo>
                      <a:pt x="245" y="20"/>
                    </a:lnTo>
                    <a:lnTo>
                      <a:pt x="242" y="19"/>
                    </a:lnTo>
                    <a:lnTo>
                      <a:pt x="240" y="19"/>
                    </a:lnTo>
                    <a:lnTo>
                      <a:pt x="238" y="18"/>
                    </a:lnTo>
                    <a:lnTo>
                      <a:pt x="236" y="18"/>
                    </a:lnTo>
                    <a:lnTo>
                      <a:pt x="233" y="17"/>
                    </a:lnTo>
                    <a:lnTo>
                      <a:pt x="231" y="17"/>
                    </a:lnTo>
                    <a:lnTo>
                      <a:pt x="228" y="16"/>
                    </a:lnTo>
                    <a:lnTo>
                      <a:pt x="226" y="16"/>
                    </a:lnTo>
                    <a:lnTo>
                      <a:pt x="223" y="15"/>
                    </a:lnTo>
                    <a:lnTo>
                      <a:pt x="220" y="14"/>
                    </a:lnTo>
                    <a:lnTo>
                      <a:pt x="218" y="14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1"/>
                    </a:lnTo>
                    <a:lnTo>
                      <a:pt x="206" y="11"/>
                    </a:lnTo>
                    <a:lnTo>
                      <a:pt x="203" y="10"/>
                    </a:lnTo>
                    <a:lnTo>
                      <a:pt x="200" y="9"/>
                    </a:lnTo>
                    <a:lnTo>
                      <a:pt x="197" y="9"/>
                    </a:lnTo>
                    <a:lnTo>
                      <a:pt x="194" y="8"/>
                    </a:lnTo>
                    <a:lnTo>
                      <a:pt x="192" y="8"/>
                    </a:lnTo>
                    <a:lnTo>
                      <a:pt x="188" y="7"/>
                    </a:lnTo>
                    <a:lnTo>
                      <a:pt x="185" y="7"/>
                    </a:lnTo>
                    <a:lnTo>
                      <a:pt x="183" y="6"/>
                    </a:lnTo>
                    <a:lnTo>
                      <a:pt x="179" y="6"/>
                    </a:lnTo>
                    <a:lnTo>
                      <a:pt x="176" y="5"/>
                    </a:lnTo>
                    <a:lnTo>
                      <a:pt x="174" y="5"/>
                    </a:lnTo>
                    <a:lnTo>
                      <a:pt x="170" y="4"/>
                    </a:lnTo>
                    <a:lnTo>
                      <a:pt x="168" y="4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4" y="1"/>
                    </a:lnTo>
                    <a:lnTo>
                      <a:pt x="151" y="1"/>
                    </a:lnTo>
                    <a:lnTo>
                      <a:pt x="149" y="1"/>
                    </a:lnTo>
                    <a:lnTo>
                      <a:pt x="145" y="1"/>
                    </a:ln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0"/>
                    </a:lnTo>
                    <a:lnTo>
                      <a:pt x="125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0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2" y="2"/>
                    </a:lnTo>
                    <a:lnTo>
                      <a:pt x="100" y="2"/>
                    </a:lnTo>
                    <a:lnTo>
                      <a:pt x="98" y="4"/>
                    </a:lnTo>
                    <a:lnTo>
                      <a:pt x="95" y="4"/>
                    </a:lnTo>
                    <a:lnTo>
                      <a:pt x="93" y="5"/>
                    </a:lnTo>
                    <a:lnTo>
                      <a:pt x="91" y="5"/>
                    </a:lnTo>
                    <a:lnTo>
                      <a:pt x="89" y="6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1" y="7"/>
                    </a:lnTo>
                    <a:lnTo>
                      <a:pt x="79" y="8"/>
                    </a:lnTo>
                    <a:lnTo>
                      <a:pt x="76" y="8"/>
                    </a:lnTo>
                    <a:lnTo>
                      <a:pt x="74" y="9"/>
                    </a:lnTo>
                    <a:lnTo>
                      <a:pt x="72" y="9"/>
                    </a:lnTo>
                    <a:lnTo>
                      <a:pt x="69" y="10"/>
                    </a:lnTo>
                    <a:lnTo>
                      <a:pt x="66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59" y="14"/>
                    </a:lnTo>
                    <a:lnTo>
                      <a:pt x="57" y="15"/>
                    </a:lnTo>
                    <a:lnTo>
                      <a:pt x="55" y="15"/>
                    </a:lnTo>
                    <a:lnTo>
                      <a:pt x="53" y="16"/>
                    </a:lnTo>
                    <a:lnTo>
                      <a:pt x="50" y="17"/>
                    </a:lnTo>
                    <a:lnTo>
                      <a:pt x="47" y="17"/>
                    </a:lnTo>
                    <a:lnTo>
                      <a:pt x="45" y="18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2" y="23"/>
                    </a:lnTo>
                    <a:lnTo>
                      <a:pt x="28" y="24"/>
                    </a:lnTo>
                    <a:lnTo>
                      <a:pt x="24" y="25"/>
                    </a:lnTo>
                    <a:lnTo>
                      <a:pt x="21" y="26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1"/>
                    </a:lnTo>
                    <a:lnTo>
                      <a:pt x="8" y="32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" name="Freeform 277"/>
              <p:cNvSpPr>
                <a:spLocks/>
              </p:cNvSpPr>
              <p:nvPr/>
            </p:nvSpPr>
            <p:spPr bwMode="auto">
              <a:xfrm rot="775594">
                <a:off x="5471504" y="3654123"/>
                <a:ext cx="956817" cy="272249"/>
              </a:xfrm>
              <a:custGeom>
                <a:avLst/>
                <a:gdLst/>
                <a:ahLst/>
                <a:cxnLst>
                  <a:cxn ang="0">
                    <a:pos x="220" y="15"/>
                  </a:cxn>
                  <a:cxn ang="0">
                    <a:pos x="237" y="11"/>
                  </a:cxn>
                  <a:cxn ang="0">
                    <a:pos x="256" y="9"/>
                  </a:cxn>
                  <a:cxn ang="0">
                    <a:pos x="277" y="7"/>
                  </a:cxn>
                  <a:cxn ang="0">
                    <a:pos x="299" y="5"/>
                  </a:cxn>
                  <a:cxn ang="0">
                    <a:pos x="321" y="4"/>
                  </a:cxn>
                  <a:cxn ang="0">
                    <a:pos x="345" y="2"/>
                  </a:cxn>
                  <a:cxn ang="0">
                    <a:pos x="368" y="2"/>
                  </a:cxn>
                  <a:cxn ang="0">
                    <a:pos x="390" y="1"/>
                  </a:cxn>
                  <a:cxn ang="0">
                    <a:pos x="412" y="0"/>
                  </a:cxn>
                  <a:cxn ang="0">
                    <a:pos x="431" y="0"/>
                  </a:cxn>
                  <a:cxn ang="0">
                    <a:pos x="448" y="0"/>
                  </a:cxn>
                  <a:cxn ang="0">
                    <a:pos x="463" y="0"/>
                  </a:cxn>
                  <a:cxn ang="0">
                    <a:pos x="474" y="0"/>
                  </a:cxn>
                  <a:cxn ang="0">
                    <a:pos x="484" y="0"/>
                  </a:cxn>
                  <a:cxn ang="0">
                    <a:pos x="482" y="1"/>
                  </a:cxn>
                  <a:cxn ang="0">
                    <a:pos x="469" y="8"/>
                  </a:cxn>
                  <a:cxn ang="0">
                    <a:pos x="458" y="14"/>
                  </a:cxn>
                  <a:cxn ang="0">
                    <a:pos x="448" y="19"/>
                  </a:cxn>
                  <a:cxn ang="0">
                    <a:pos x="436" y="25"/>
                  </a:cxn>
                  <a:cxn ang="0">
                    <a:pos x="423" y="32"/>
                  </a:cxn>
                  <a:cxn ang="0">
                    <a:pos x="411" y="37"/>
                  </a:cxn>
                  <a:cxn ang="0">
                    <a:pos x="397" y="44"/>
                  </a:cxn>
                  <a:cxn ang="0">
                    <a:pos x="384" y="51"/>
                  </a:cxn>
                  <a:cxn ang="0">
                    <a:pos x="371" y="58"/>
                  </a:cxn>
                  <a:cxn ang="0">
                    <a:pos x="359" y="65"/>
                  </a:cxn>
                  <a:cxn ang="0">
                    <a:pos x="347" y="70"/>
                  </a:cxn>
                  <a:cxn ang="0">
                    <a:pos x="337" y="76"/>
                  </a:cxn>
                  <a:cxn ang="0">
                    <a:pos x="329" y="80"/>
                  </a:cxn>
                  <a:cxn ang="0">
                    <a:pos x="318" y="88"/>
                  </a:cxn>
                  <a:cxn ang="0">
                    <a:pos x="304" y="97"/>
                  </a:cxn>
                  <a:cxn ang="0">
                    <a:pos x="291" y="105"/>
                  </a:cxn>
                  <a:cxn ang="0">
                    <a:pos x="277" y="114"/>
                  </a:cxn>
                  <a:cxn ang="0">
                    <a:pos x="267" y="122"/>
                  </a:cxn>
                  <a:cxn ang="0">
                    <a:pos x="258" y="129"/>
                  </a:cxn>
                  <a:cxn ang="0">
                    <a:pos x="250" y="135"/>
                  </a:cxn>
                  <a:cxn ang="0">
                    <a:pos x="2" y="136"/>
                  </a:cxn>
                  <a:cxn ang="0">
                    <a:pos x="15" y="126"/>
                  </a:cxn>
                  <a:cxn ang="0">
                    <a:pos x="25" y="119"/>
                  </a:cxn>
                  <a:cxn ang="0">
                    <a:pos x="36" y="111"/>
                  </a:cxn>
                  <a:cxn ang="0">
                    <a:pos x="47" y="103"/>
                  </a:cxn>
                  <a:cxn ang="0">
                    <a:pos x="58" y="96"/>
                  </a:cxn>
                  <a:cxn ang="0">
                    <a:pos x="68" y="91"/>
                  </a:cxn>
                  <a:cxn ang="0">
                    <a:pos x="78" y="85"/>
                  </a:cxn>
                  <a:cxn ang="0">
                    <a:pos x="90" y="78"/>
                  </a:cxn>
                  <a:cxn ang="0">
                    <a:pos x="99" y="74"/>
                  </a:cxn>
                  <a:cxn ang="0">
                    <a:pos x="108" y="68"/>
                  </a:cxn>
                  <a:cxn ang="0">
                    <a:pos x="117" y="63"/>
                  </a:cxn>
                  <a:cxn ang="0">
                    <a:pos x="126" y="58"/>
                  </a:cxn>
                  <a:cxn ang="0">
                    <a:pos x="135" y="52"/>
                  </a:cxn>
                  <a:cxn ang="0">
                    <a:pos x="144" y="48"/>
                  </a:cxn>
                  <a:cxn ang="0">
                    <a:pos x="156" y="41"/>
                  </a:cxn>
                  <a:cxn ang="0">
                    <a:pos x="168" y="33"/>
                  </a:cxn>
                  <a:cxn ang="0">
                    <a:pos x="177" y="30"/>
                  </a:cxn>
                </a:cxnLst>
                <a:rect l="0" t="0" r="r" b="b"/>
                <a:pathLst>
                  <a:path w="485" h="138">
                    <a:moveTo>
                      <a:pt x="209" y="18"/>
                    </a:moveTo>
                    <a:lnTo>
                      <a:pt x="213" y="17"/>
                    </a:lnTo>
                    <a:lnTo>
                      <a:pt x="216" y="16"/>
                    </a:lnTo>
                    <a:lnTo>
                      <a:pt x="220" y="15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2" y="13"/>
                    </a:lnTo>
                    <a:lnTo>
                      <a:pt x="237" y="11"/>
                    </a:lnTo>
                    <a:lnTo>
                      <a:pt x="242" y="11"/>
                    </a:lnTo>
                    <a:lnTo>
                      <a:pt x="247" y="10"/>
                    </a:lnTo>
                    <a:lnTo>
                      <a:pt x="251" y="9"/>
                    </a:lnTo>
                    <a:lnTo>
                      <a:pt x="256" y="9"/>
                    </a:lnTo>
                    <a:lnTo>
                      <a:pt x="261" y="8"/>
                    </a:lnTo>
                    <a:lnTo>
                      <a:pt x="266" y="8"/>
                    </a:lnTo>
                    <a:lnTo>
                      <a:pt x="272" y="8"/>
                    </a:lnTo>
                    <a:lnTo>
                      <a:pt x="277" y="7"/>
                    </a:lnTo>
                    <a:lnTo>
                      <a:pt x="283" y="7"/>
                    </a:lnTo>
                    <a:lnTo>
                      <a:pt x="287" y="6"/>
                    </a:lnTo>
                    <a:lnTo>
                      <a:pt x="293" y="6"/>
                    </a:lnTo>
                    <a:lnTo>
                      <a:pt x="299" y="5"/>
                    </a:lnTo>
                    <a:lnTo>
                      <a:pt x="304" y="5"/>
                    </a:lnTo>
                    <a:lnTo>
                      <a:pt x="310" y="5"/>
                    </a:lnTo>
                    <a:lnTo>
                      <a:pt x="316" y="4"/>
                    </a:lnTo>
                    <a:lnTo>
                      <a:pt x="321" y="4"/>
                    </a:lnTo>
                    <a:lnTo>
                      <a:pt x="328" y="4"/>
                    </a:lnTo>
                    <a:lnTo>
                      <a:pt x="334" y="4"/>
                    </a:lnTo>
                    <a:lnTo>
                      <a:pt x="339" y="2"/>
                    </a:lnTo>
                    <a:lnTo>
                      <a:pt x="345" y="2"/>
                    </a:lnTo>
                    <a:lnTo>
                      <a:pt x="351" y="2"/>
                    </a:lnTo>
                    <a:lnTo>
                      <a:pt x="356" y="2"/>
                    </a:lnTo>
                    <a:lnTo>
                      <a:pt x="362" y="2"/>
                    </a:lnTo>
                    <a:lnTo>
                      <a:pt x="368" y="2"/>
                    </a:lnTo>
                    <a:lnTo>
                      <a:pt x="374" y="2"/>
                    </a:lnTo>
                    <a:lnTo>
                      <a:pt x="379" y="1"/>
                    </a:lnTo>
                    <a:lnTo>
                      <a:pt x="385" y="1"/>
                    </a:lnTo>
                    <a:lnTo>
                      <a:pt x="390" y="1"/>
                    </a:lnTo>
                    <a:lnTo>
                      <a:pt x="396" y="1"/>
                    </a:lnTo>
                    <a:lnTo>
                      <a:pt x="401" y="0"/>
                    </a:lnTo>
                    <a:lnTo>
                      <a:pt x="406" y="0"/>
                    </a:lnTo>
                    <a:lnTo>
                      <a:pt x="412" y="0"/>
                    </a:lnTo>
                    <a:lnTo>
                      <a:pt x="416" y="0"/>
                    </a:lnTo>
                    <a:lnTo>
                      <a:pt x="421" y="0"/>
                    </a:lnTo>
                    <a:lnTo>
                      <a:pt x="427" y="0"/>
                    </a:lnTo>
                    <a:lnTo>
                      <a:pt x="431" y="0"/>
                    </a:lnTo>
                    <a:lnTo>
                      <a:pt x="436" y="0"/>
                    </a:lnTo>
                    <a:lnTo>
                      <a:pt x="439" y="0"/>
                    </a:lnTo>
                    <a:lnTo>
                      <a:pt x="443" y="0"/>
                    </a:lnTo>
                    <a:lnTo>
                      <a:pt x="448" y="0"/>
                    </a:lnTo>
                    <a:lnTo>
                      <a:pt x="453" y="0"/>
                    </a:lnTo>
                    <a:lnTo>
                      <a:pt x="456" y="0"/>
                    </a:lnTo>
                    <a:lnTo>
                      <a:pt x="459" y="0"/>
                    </a:lnTo>
                    <a:lnTo>
                      <a:pt x="463" y="0"/>
                    </a:lnTo>
                    <a:lnTo>
                      <a:pt x="466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4" y="0"/>
                    </a:lnTo>
                    <a:lnTo>
                      <a:pt x="476" y="0"/>
                    </a:lnTo>
                    <a:lnTo>
                      <a:pt x="480" y="0"/>
                    </a:lnTo>
                    <a:lnTo>
                      <a:pt x="483" y="0"/>
                    </a:lnTo>
                    <a:lnTo>
                      <a:pt x="484" y="0"/>
                    </a:lnTo>
                    <a:lnTo>
                      <a:pt x="485" y="0"/>
                    </a:lnTo>
                    <a:lnTo>
                      <a:pt x="484" y="0"/>
                    </a:lnTo>
                    <a:lnTo>
                      <a:pt x="484" y="1"/>
                    </a:lnTo>
                    <a:lnTo>
                      <a:pt x="482" y="1"/>
                    </a:lnTo>
                    <a:lnTo>
                      <a:pt x="480" y="2"/>
                    </a:lnTo>
                    <a:lnTo>
                      <a:pt x="477" y="4"/>
                    </a:lnTo>
                    <a:lnTo>
                      <a:pt x="474" y="6"/>
                    </a:lnTo>
                    <a:lnTo>
                      <a:pt x="469" y="8"/>
                    </a:lnTo>
                    <a:lnTo>
                      <a:pt x="466" y="10"/>
                    </a:lnTo>
                    <a:lnTo>
                      <a:pt x="464" y="11"/>
                    </a:lnTo>
                    <a:lnTo>
                      <a:pt x="462" y="13"/>
                    </a:lnTo>
                    <a:lnTo>
                      <a:pt x="458" y="14"/>
                    </a:lnTo>
                    <a:lnTo>
                      <a:pt x="456" y="15"/>
                    </a:lnTo>
                    <a:lnTo>
                      <a:pt x="454" y="16"/>
                    </a:lnTo>
                    <a:lnTo>
                      <a:pt x="450" y="17"/>
                    </a:lnTo>
                    <a:lnTo>
                      <a:pt x="448" y="19"/>
                    </a:lnTo>
                    <a:lnTo>
                      <a:pt x="446" y="20"/>
                    </a:lnTo>
                    <a:lnTo>
                      <a:pt x="442" y="22"/>
                    </a:lnTo>
                    <a:lnTo>
                      <a:pt x="439" y="23"/>
                    </a:lnTo>
                    <a:lnTo>
                      <a:pt x="436" y="25"/>
                    </a:lnTo>
                    <a:lnTo>
                      <a:pt x="433" y="26"/>
                    </a:lnTo>
                    <a:lnTo>
                      <a:pt x="430" y="28"/>
                    </a:lnTo>
                    <a:lnTo>
                      <a:pt x="427" y="30"/>
                    </a:lnTo>
                    <a:lnTo>
                      <a:pt x="423" y="32"/>
                    </a:lnTo>
                    <a:lnTo>
                      <a:pt x="421" y="33"/>
                    </a:lnTo>
                    <a:lnTo>
                      <a:pt x="417" y="34"/>
                    </a:lnTo>
                    <a:lnTo>
                      <a:pt x="414" y="36"/>
                    </a:lnTo>
                    <a:lnTo>
                      <a:pt x="411" y="37"/>
                    </a:lnTo>
                    <a:lnTo>
                      <a:pt x="407" y="40"/>
                    </a:lnTo>
                    <a:lnTo>
                      <a:pt x="404" y="41"/>
                    </a:lnTo>
                    <a:lnTo>
                      <a:pt x="401" y="43"/>
                    </a:lnTo>
                    <a:lnTo>
                      <a:pt x="397" y="44"/>
                    </a:lnTo>
                    <a:lnTo>
                      <a:pt x="394" y="46"/>
                    </a:lnTo>
                    <a:lnTo>
                      <a:pt x="390" y="48"/>
                    </a:lnTo>
                    <a:lnTo>
                      <a:pt x="387" y="50"/>
                    </a:lnTo>
                    <a:lnTo>
                      <a:pt x="384" y="51"/>
                    </a:lnTo>
                    <a:lnTo>
                      <a:pt x="380" y="53"/>
                    </a:lnTo>
                    <a:lnTo>
                      <a:pt x="377" y="54"/>
                    </a:lnTo>
                    <a:lnTo>
                      <a:pt x="374" y="57"/>
                    </a:lnTo>
                    <a:lnTo>
                      <a:pt x="371" y="58"/>
                    </a:lnTo>
                    <a:lnTo>
                      <a:pt x="368" y="60"/>
                    </a:lnTo>
                    <a:lnTo>
                      <a:pt x="364" y="61"/>
                    </a:lnTo>
                    <a:lnTo>
                      <a:pt x="362" y="63"/>
                    </a:lnTo>
                    <a:lnTo>
                      <a:pt x="359" y="65"/>
                    </a:lnTo>
                    <a:lnTo>
                      <a:pt x="356" y="66"/>
                    </a:lnTo>
                    <a:lnTo>
                      <a:pt x="353" y="67"/>
                    </a:lnTo>
                    <a:lnTo>
                      <a:pt x="351" y="69"/>
                    </a:lnTo>
                    <a:lnTo>
                      <a:pt x="347" y="70"/>
                    </a:lnTo>
                    <a:lnTo>
                      <a:pt x="345" y="72"/>
                    </a:lnTo>
                    <a:lnTo>
                      <a:pt x="343" y="74"/>
                    </a:lnTo>
                    <a:lnTo>
                      <a:pt x="339" y="75"/>
                    </a:lnTo>
                    <a:lnTo>
                      <a:pt x="337" y="76"/>
                    </a:lnTo>
                    <a:lnTo>
                      <a:pt x="336" y="77"/>
                    </a:lnTo>
                    <a:lnTo>
                      <a:pt x="334" y="78"/>
                    </a:lnTo>
                    <a:lnTo>
                      <a:pt x="332" y="79"/>
                    </a:lnTo>
                    <a:lnTo>
                      <a:pt x="329" y="80"/>
                    </a:lnTo>
                    <a:lnTo>
                      <a:pt x="328" y="83"/>
                    </a:lnTo>
                    <a:lnTo>
                      <a:pt x="325" y="84"/>
                    </a:lnTo>
                    <a:lnTo>
                      <a:pt x="321" y="86"/>
                    </a:lnTo>
                    <a:lnTo>
                      <a:pt x="318" y="88"/>
                    </a:lnTo>
                    <a:lnTo>
                      <a:pt x="315" y="91"/>
                    </a:lnTo>
                    <a:lnTo>
                      <a:pt x="311" y="93"/>
                    </a:lnTo>
                    <a:lnTo>
                      <a:pt x="308" y="95"/>
                    </a:lnTo>
                    <a:lnTo>
                      <a:pt x="304" y="97"/>
                    </a:lnTo>
                    <a:lnTo>
                      <a:pt x="301" y="100"/>
                    </a:lnTo>
                    <a:lnTo>
                      <a:pt x="298" y="102"/>
                    </a:lnTo>
                    <a:lnTo>
                      <a:pt x="293" y="104"/>
                    </a:lnTo>
                    <a:lnTo>
                      <a:pt x="291" y="105"/>
                    </a:lnTo>
                    <a:lnTo>
                      <a:pt x="287" y="109"/>
                    </a:lnTo>
                    <a:lnTo>
                      <a:pt x="284" y="110"/>
                    </a:lnTo>
                    <a:lnTo>
                      <a:pt x="281" y="112"/>
                    </a:lnTo>
                    <a:lnTo>
                      <a:pt x="277" y="114"/>
                    </a:lnTo>
                    <a:lnTo>
                      <a:pt x="275" y="117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7" y="122"/>
                    </a:lnTo>
                    <a:lnTo>
                      <a:pt x="265" y="124"/>
                    </a:lnTo>
                    <a:lnTo>
                      <a:pt x="263" y="126"/>
                    </a:lnTo>
                    <a:lnTo>
                      <a:pt x="260" y="127"/>
                    </a:lnTo>
                    <a:lnTo>
                      <a:pt x="258" y="129"/>
                    </a:lnTo>
                    <a:lnTo>
                      <a:pt x="257" y="130"/>
                    </a:lnTo>
                    <a:lnTo>
                      <a:pt x="253" y="132"/>
                    </a:lnTo>
                    <a:lnTo>
                      <a:pt x="251" y="133"/>
                    </a:lnTo>
                    <a:lnTo>
                      <a:pt x="250" y="135"/>
                    </a:lnTo>
                    <a:lnTo>
                      <a:pt x="250" y="136"/>
                    </a:lnTo>
                    <a:lnTo>
                      <a:pt x="0" y="138"/>
                    </a:lnTo>
                    <a:lnTo>
                      <a:pt x="0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7" y="132"/>
                    </a:lnTo>
                    <a:lnTo>
                      <a:pt x="10" y="129"/>
                    </a:lnTo>
                    <a:lnTo>
                      <a:pt x="15" y="126"/>
                    </a:lnTo>
                    <a:lnTo>
                      <a:pt x="17" y="124"/>
                    </a:lnTo>
                    <a:lnTo>
                      <a:pt x="19" y="122"/>
                    </a:lnTo>
                    <a:lnTo>
                      <a:pt x="22" y="120"/>
                    </a:lnTo>
                    <a:lnTo>
                      <a:pt x="25" y="119"/>
                    </a:lnTo>
                    <a:lnTo>
                      <a:pt x="27" y="117"/>
                    </a:lnTo>
                    <a:lnTo>
                      <a:pt x="30" y="114"/>
                    </a:lnTo>
                    <a:lnTo>
                      <a:pt x="33" y="113"/>
                    </a:lnTo>
                    <a:lnTo>
                      <a:pt x="36" y="111"/>
                    </a:lnTo>
                    <a:lnTo>
                      <a:pt x="39" y="109"/>
                    </a:lnTo>
                    <a:lnTo>
                      <a:pt x="41" y="106"/>
                    </a:lnTo>
                    <a:lnTo>
                      <a:pt x="44" y="105"/>
                    </a:lnTo>
                    <a:lnTo>
                      <a:pt x="47" y="103"/>
                    </a:lnTo>
                    <a:lnTo>
                      <a:pt x="50" y="101"/>
                    </a:lnTo>
                    <a:lnTo>
                      <a:pt x="52" y="100"/>
                    </a:lnTo>
                    <a:lnTo>
                      <a:pt x="54" y="97"/>
                    </a:lnTo>
                    <a:lnTo>
                      <a:pt x="58" y="96"/>
                    </a:lnTo>
                    <a:lnTo>
                      <a:pt x="60" y="94"/>
                    </a:lnTo>
                    <a:lnTo>
                      <a:pt x="62" y="93"/>
                    </a:lnTo>
                    <a:lnTo>
                      <a:pt x="65" y="92"/>
                    </a:lnTo>
                    <a:lnTo>
                      <a:pt x="68" y="91"/>
                    </a:lnTo>
                    <a:lnTo>
                      <a:pt x="69" y="89"/>
                    </a:lnTo>
                    <a:lnTo>
                      <a:pt x="73" y="88"/>
                    </a:lnTo>
                    <a:lnTo>
                      <a:pt x="75" y="86"/>
                    </a:lnTo>
                    <a:lnTo>
                      <a:pt x="78" y="85"/>
                    </a:lnTo>
                    <a:lnTo>
                      <a:pt x="82" y="83"/>
                    </a:lnTo>
                    <a:lnTo>
                      <a:pt x="86" y="80"/>
                    </a:lnTo>
                    <a:lnTo>
                      <a:pt x="87" y="79"/>
                    </a:lnTo>
                    <a:lnTo>
                      <a:pt x="90" y="78"/>
                    </a:lnTo>
                    <a:lnTo>
                      <a:pt x="92" y="77"/>
                    </a:lnTo>
                    <a:lnTo>
                      <a:pt x="94" y="76"/>
                    </a:lnTo>
                    <a:lnTo>
                      <a:pt x="96" y="75"/>
                    </a:lnTo>
                    <a:lnTo>
                      <a:pt x="99" y="74"/>
                    </a:lnTo>
                    <a:lnTo>
                      <a:pt x="101" y="72"/>
                    </a:lnTo>
                    <a:lnTo>
                      <a:pt x="103" y="71"/>
                    </a:lnTo>
                    <a:lnTo>
                      <a:pt x="105" y="69"/>
                    </a:lnTo>
                    <a:lnTo>
                      <a:pt x="108" y="68"/>
                    </a:lnTo>
                    <a:lnTo>
                      <a:pt x="110" y="67"/>
                    </a:lnTo>
                    <a:lnTo>
                      <a:pt x="112" y="66"/>
                    </a:lnTo>
                    <a:lnTo>
                      <a:pt x="114" y="65"/>
                    </a:lnTo>
                    <a:lnTo>
                      <a:pt x="117" y="63"/>
                    </a:lnTo>
                    <a:lnTo>
                      <a:pt x="119" y="61"/>
                    </a:lnTo>
                    <a:lnTo>
                      <a:pt x="121" y="60"/>
                    </a:lnTo>
                    <a:lnTo>
                      <a:pt x="123" y="59"/>
                    </a:lnTo>
                    <a:lnTo>
                      <a:pt x="126" y="58"/>
                    </a:lnTo>
                    <a:lnTo>
                      <a:pt x="128" y="57"/>
                    </a:lnTo>
                    <a:lnTo>
                      <a:pt x="130" y="56"/>
                    </a:lnTo>
                    <a:lnTo>
                      <a:pt x="132" y="54"/>
                    </a:lnTo>
                    <a:lnTo>
                      <a:pt x="135" y="52"/>
                    </a:lnTo>
                    <a:lnTo>
                      <a:pt x="137" y="51"/>
                    </a:lnTo>
                    <a:lnTo>
                      <a:pt x="139" y="50"/>
                    </a:lnTo>
                    <a:lnTo>
                      <a:pt x="142" y="49"/>
                    </a:lnTo>
                    <a:lnTo>
                      <a:pt x="144" y="48"/>
                    </a:lnTo>
                    <a:lnTo>
                      <a:pt x="146" y="46"/>
                    </a:lnTo>
                    <a:lnTo>
                      <a:pt x="148" y="45"/>
                    </a:lnTo>
                    <a:lnTo>
                      <a:pt x="152" y="43"/>
                    </a:lnTo>
                    <a:lnTo>
                      <a:pt x="156" y="41"/>
                    </a:lnTo>
                    <a:lnTo>
                      <a:pt x="160" y="39"/>
                    </a:lnTo>
                    <a:lnTo>
                      <a:pt x="163" y="37"/>
                    </a:lnTo>
                    <a:lnTo>
                      <a:pt x="165" y="35"/>
                    </a:lnTo>
                    <a:lnTo>
                      <a:pt x="168" y="33"/>
                    </a:lnTo>
                    <a:lnTo>
                      <a:pt x="170" y="32"/>
                    </a:lnTo>
                    <a:lnTo>
                      <a:pt x="172" y="31"/>
                    </a:lnTo>
                    <a:lnTo>
                      <a:pt x="175" y="30"/>
                    </a:lnTo>
                    <a:lnTo>
                      <a:pt x="177" y="30"/>
                    </a:lnTo>
                    <a:lnTo>
                      <a:pt x="209" y="18"/>
                    </a:lnTo>
                    <a:lnTo>
                      <a:pt x="209" y="1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" name="Freeform 283"/>
              <p:cNvSpPr>
                <a:spLocks/>
              </p:cNvSpPr>
              <p:nvPr/>
            </p:nvSpPr>
            <p:spPr bwMode="auto">
              <a:xfrm rot="775594">
                <a:off x="5882404" y="3461630"/>
                <a:ext cx="617492" cy="512933"/>
              </a:xfrm>
              <a:custGeom>
                <a:avLst/>
                <a:gdLst/>
                <a:ahLst/>
                <a:cxnLst>
                  <a:cxn ang="0">
                    <a:pos x="9" y="124"/>
                  </a:cxn>
                  <a:cxn ang="0">
                    <a:pos x="19" y="108"/>
                  </a:cxn>
                  <a:cxn ang="0">
                    <a:pos x="32" y="90"/>
                  </a:cxn>
                  <a:cxn ang="0">
                    <a:pos x="45" y="72"/>
                  </a:cxn>
                  <a:cxn ang="0">
                    <a:pos x="59" y="55"/>
                  </a:cxn>
                  <a:cxn ang="0">
                    <a:pos x="72" y="37"/>
                  </a:cxn>
                  <a:cxn ang="0">
                    <a:pos x="89" y="18"/>
                  </a:cxn>
                  <a:cxn ang="0">
                    <a:pos x="102" y="13"/>
                  </a:cxn>
                  <a:cxn ang="0">
                    <a:pos x="120" y="11"/>
                  </a:cxn>
                  <a:cxn ang="0">
                    <a:pos x="145" y="8"/>
                  </a:cxn>
                  <a:cxn ang="0">
                    <a:pos x="174" y="4"/>
                  </a:cxn>
                  <a:cxn ang="0">
                    <a:pos x="206" y="2"/>
                  </a:cxn>
                  <a:cxn ang="0">
                    <a:pos x="235" y="0"/>
                  </a:cxn>
                  <a:cxn ang="0">
                    <a:pos x="262" y="0"/>
                  </a:cxn>
                  <a:cxn ang="0">
                    <a:pos x="282" y="2"/>
                  </a:cxn>
                  <a:cxn ang="0">
                    <a:pos x="294" y="8"/>
                  </a:cxn>
                  <a:cxn ang="0">
                    <a:pos x="300" y="26"/>
                  </a:cxn>
                  <a:cxn ang="0">
                    <a:pos x="303" y="40"/>
                  </a:cxn>
                  <a:cxn ang="0">
                    <a:pos x="306" y="59"/>
                  </a:cxn>
                  <a:cxn ang="0">
                    <a:pos x="310" y="76"/>
                  </a:cxn>
                  <a:cxn ang="0">
                    <a:pos x="312" y="92"/>
                  </a:cxn>
                  <a:cxn ang="0">
                    <a:pos x="313" y="108"/>
                  </a:cxn>
                  <a:cxn ang="0">
                    <a:pos x="312" y="123"/>
                  </a:cxn>
                  <a:cxn ang="0">
                    <a:pos x="296" y="130"/>
                  </a:cxn>
                  <a:cxn ang="0">
                    <a:pos x="272" y="143"/>
                  </a:cxn>
                  <a:cxn ang="0">
                    <a:pos x="240" y="159"/>
                  </a:cxn>
                  <a:cxn ang="0">
                    <a:pos x="205" y="180"/>
                  </a:cxn>
                  <a:cxn ang="0">
                    <a:pos x="167" y="199"/>
                  </a:cxn>
                  <a:cxn ang="0">
                    <a:pos x="133" y="220"/>
                  </a:cxn>
                  <a:cxn ang="0">
                    <a:pos x="104" y="237"/>
                  </a:cxn>
                  <a:cxn ang="0">
                    <a:pos x="83" y="251"/>
                  </a:cxn>
                  <a:cxn ang="0">
                    <a:pos x="40" y="256"/>
                  </a:cxn>
                  <a:cxn ang="0">
                    <a:pos x="56" y="246"/>
                  </a:cxn>
                  <a:cxn ang="0">
                    <a:pos x="76" y="235"/>
                  </a:cxn>
                  <a:cxn ang="0">
                    <a:pos x="93" y="224"/>
                  </a:cxn>
                  <a:cxn ang="0">
                    <a:pos x="111" y="213"/>
                  </a:cxn>
                  <a:cxn ang="0">
                    <a:pos x="130" y="202"/>
                  </a:cxn>
                  <a:cxn ang="0">
                    <a:pos x="151" y="190"/>
                  </a:cxn>
                  <a:cxn ang="0">
                    <a:pos x="175" y="175"/>
                  </a:cxn>
                  <a:cxn ang="0">
                    <a:pos x="204" y="159"/>
                  </a:cxn>
                  <a:cxn ang="0">
                    <a:pos x="230" y="143"/>
                  </a:cxn>
                  <a:cxn ang="0">
                    <a:pos x="256" y="130"/>
                  </a:cxn>
                  <a:cxn ang="0">
                    <a:pos x="280" y="121"/>
                  </a:cxn>
                  <a:cxn ang="0">
                    <a:pos x="286" y="108"/>
                  </a:cxn>
                  <a:cxn ang="0">
                    <a:pos x="287" y="83"/>
                  </a:cxn>
                  <a:cxn ang="0">
                    <a:pos x="287" y="64"/>
                  </a:cxn>
                  <a:cxn ang="0">
                    <a:pos x="284" y="37"/>
                  </a:cxn>
                  <a:cxn ang="0">
                    <a:pos x="272" y="21"/>
                  </a:cxn>
                  <a:cxn ang="0">
                    <a:pos x="252" y="17"/>
                  </a:cxn>
                  <a:cxn ang="0">
                    <a:pos x="231" y="16"/>
                  </a:cxn>
                  <a:cxn ang="0">
                    <a:pos x="205" y="17"/>
                  </a:cxn>
                  <a:cxn ang="0">
                    <a:pos x="179" y="20"/>
                  </a:cxn>
                  <a:cxn ang="0">
                    <a:pos x="153" y="22"/>
                  </a:cxn>
                  <a:cxn ang="0">
                    <a:pos x="131" y="27"/>
                  </a:cxn>
                  <a:cxn ang="0">
                    <a:pos x="113" y="29"/>
                  </a:cxn>
                  <a:cxn ang="0">
                    <a:pos x="97" y="37"/>
                  </a:cxn>
                  <a:cxn ang="0">
                    <a:pos x="78" y="57"/>
                  </a:cxn>
                  <a:cxn ang="0">
                    <a:pos x="66" y="74"/>
                  </a:cxn>
                  <a:cxn ang="0">
                    <a:pos x="54" y="90"/>
                  </a:cxn>
                  <a:cxn ang="0">
                    <a:pos x="43" y="106"/>
                  </a:cxn>
                  <a:cxn ang="0">
                    <a:pos x="30" y="126"/>
                  </a:cxn>
                  <a:cxn ang="0">
                    <a:pos x="0" y="143"/>
                  </a:cxn>
                </a:cxnLst>
                <a:rect l="0" t="0" r="r" b="b"/>
                <a:pathLst>
                  <a:path w="313" h="260">
                    <a:moveTo>
                      <a:pt x="0" y="143"/>
                    </a:moveTo>
                    <a:lnTo>
                      <a:pt x="1" y="140"/>
                    </a:lnTo>
                    <a:lnTo>
                      <a:pt x="2" y="137"/>
                    </a:lnTo>
                    <a:lnTo>
                      <a:pt x="4" y="132"/>
                    </a:lnTo>
                    <a:lnTo>
                      <a:pt x="7" y="129"/>
                    </a:lnTo>
                    <a:lnTo>
                      <a:pt x="8" y="126"/>
                    </a:lnTo>
                    <a:lnTo>
                      <a:pt x="9" y="124"/>
                    </a:lnTo>
                    <a:lnTo>
                      <a:pt x="10" y="122"/>
                    </a:lnTo>
                    <a:lnTo>
                      <a:pt x="12" y="120"/>
                    </a:lnTo>
                    <a:lnTo>
                      <a:pt x="14" y="117"/>
                    </a:lnTo>
                    <a:lnTo>
                      <a:pt x="15" y="115"/>
                    </a:lnTo>
                    <a:lnTo>
                      <a:pt x="16" y="113"/>
                    </a:lnTo>
                    <a:lnTo>
                      <a:pt x="18" y="111"/>
                    </a:lnTo>
                    <a:lnTo>
                      <a:pt x="19" y="108"/>
                    </a:lnTo>
                    <a:lnTo>
                      <a:pt x="21" y="106"/>
                    </a:lnTo>
                    <a:lnTo>
                      <a:pt x="23" y="103"/>
                    </a:lnTo>
                    <a:lnTo>
                      <a:pt x="25" y="100"/>
                    </a:lnTo>
                    <a:lnTo>
                      <a:pt x="26" y="98"/>
                    </a:lnTo>
                    <a:lnTo>
                      <a:pt x="28" y="96"/>
                    </a:lnTo>
                    <a:lnTo>
                      <a:pt x="29" y="92"/>
                    </a:lnTo>
                    <a:lnTo>
                      <a:pt x="32" y="90"/>
                    </a:lnTo>
                    <a:lnTo>
                      <a:pt x="34" y="88"/>
                    </a:lnTo>
                    <a:lnTo>
                      <a:pt x="35" y="85"/>
                    </a:lnTo>
                    <a:lnTo>
                      <a:pt x="37" y="82"/>
                    </a:lnTo>
                    <a:lnTo>
                      <a:pt x="40" y="80"/>
                    </a:lnTo>
                    <a:lnTo>
                      <a:pt x="41" y="78"/>
                    </a:lnTo>
                    <a:lnTo>
                      <a:pt x="43" y="74"/>
                    </a:lnTo>
                    <a:lnTo>
                      <a:pt x="45" y="72"/>
                    </a:lnTo>
                    <a:lnTo>
                      <a:pt x="47" y="70"/>
                    </a:lnTo>
                    <a:lnTo>
                      <a:pt x="49" y="68"/>
                    </a:lnTo>
                    <a:lnTo>
                      <a:pt x="51" y="64"/>
                    </a:lnTo>
                    <a:lnTo>
                      <a:pt x="53" y="62"/>
                    </a:lnTo>
                    <a:lnTo>
                      <a:pt x="54" y="60"/>
                    </a:lnTo>
                    <a:lnTo>
                      <a:pt x="56" y="57"/>
                    </a:lnTo>
                    <a:lnTo>
                      <a:pt x="59" y="55"/>
                    </a:lnTo>
                    <a:lnTo>
                      <a:pt x="60" y="53"/>
                    </a:lnTo>
                    <a:lnTo>
                      <a:pt x="62" y="51"/>
                    </a:lnTo>
                    <a:lnTo>
                      <a:pt x="63" y="48"/>
                    </a:lnTo>
                    <a:lnTo>
                      <a:pt x="66" y="45"/>
                    </a:lnTo>
                    <a:lnTo>
                      <a:pt x="67" y="44"/>
                    </a:lnTo>
                    <a:lnTo>
                      <a:pt x="69" y="40"/>
                    </a:lnTo>
                    <a:lnTo>
                      <a:pt x="72" y="37"/>
                    </a:lnTo>
                    <a:lnTo>
                      <a:pt x="76" y="34"/>
                    </a:lnTo>
                    <a:lnTo>
                      <a:pt x="78" y="29"/>
                    </a:lnTo>
                    <a:lnTo>
                      <a:pt x="81" y="27"/>
                    </a:lnTo>
                    <a:lnTo>
                      <a:pt x="84" y="24"/>
                    </a:lnTo>
                    <a:lnTo>
                      <a:pt x="86" y="21"/>
                    </a:lnTo>
                    <a:lnTo>
                      <a:pt x="87" y="19"/>
                    </a:lnTo>
                    <a:lnTo>
                      <a:pt x="89" y="18"/>
                    </a:lnTo>
                    <a:lnTo>
                      <a:pt x="90" y="17"/>
                    </a:lnTo>
                    <a:lnTo>
                      <a:pt x="93" y="16"/>
                    </a:lnTo>
                    <a:lnTo>
                      <a:pt x="94" y="16"/>
                    </a:lnTo>
                    <a:lnTo>
                      <a:pt x="96" y="14"/>
                    </a:lnTo>
                    <a:lnTo>
                      <a:pt x="97" y="13"/>
                    </a:lnTo>
                    <a:lnTo>
                      <a:pt x="99" y="13"/>
                    </a:lnTo>
                    <a:lnTo>
                      <a:pt x="102" y="13"/>
                    </a:lnTo>
                    <a:lnTo>
                      <a:pt x="104" y="13"/>
                    </a:lnTo>
                    <a:lnTo>
                      <a:pt x="105" y="12"/>
                    </a:lnTo>
                    <a:lnTo>
                      <a:pt x="107" y="12"/>
                    </a:lnTo>
                    <a:lnTo>
                      <a:pt x="111" y="11"/>
                    </a:lnTo>
                    <a:lnTo>
                      <a:pt x="113" y="11"/>
                    </a:lnTo>
                    <a:lnTo>
                      <a:pt x="116" y="11"/>
                    </a:lnTo>
                    <a:lnTo>
                      <a:pt x="120" y="11"/>
                    </a:lnTo>
                    <a:lnTo>
                      <a:pt x="123" y="10"/>
                    </a:lnTo>
                    <a:lnTo>
                      <a:pt x="127" y="10"/>
                    </a:lnTo>
                    <a:lnTo>
                      <a:pt x="130" y="9"/>
                    </a:lnTo>
                    <a:lnTo>
                      <a:pt x="133" y="9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5" y="8"/>
                    </a:lnTo>
                    <a:lnTo>
                      <a:pt x="149" y="8"/>
                    </a:lnTo>
                    <a:lnTo>
                      <a:pt x="153" y="7"/>
                    </a:lnTo>
                    <a:lnTo>
                      <a:pt x="157" y="7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0" y="4"/>
                    </a:lnTo>
                    <a:lnTo>
                      <a:pt x="174" y="4"/>
                    </a:lnTo>
                    <a:lnTo>
                      <a:pt x="179" y="4"/>
                    </a:lnTo>
                    <a:lnTo>
                      <a:pt x="183" y="4"/>
                    </a:lnTo>
                    <a:lnTo>
                      <a:pt x="188" y="3"/>
                    </a:lnTo>
                    <a:lnTo>
                      <a:pt x="192" y="3"/>
                    </a:lnTo>
                    <a:lnTo>
                      <a:pt x="197" y="3"/>
                    </a:lnTo>
                    <a:lnTo>
                      <a:pt x="201" y="2"/>
                    </a:lnTo>
                    <a:lnTo>
                      <a:pt x="206" y="2"/>
                    </a:lnTo>
                    <a:lnTo>
                      <a:pt x="210" y="2"/>
                    </a:lnTo>
                    <a:lnTo>
                      <a:pt x="215" y="2"/>
                    </a:lnTo>
                    <a:lnTo>
                      <a:pt x="219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32" y="0"/>
                    </a:lnTo>
                    <a:lnTo>
                      <a:pt x="235" y="0"/>
                    </a:lnTo>
                    <a:lnTo>
                      <a:pt x="240" y="0"/>
                    </a:lnTo>
                    <a:lnTo>
                      <a:pt x="243" y="0"/>
                    </a:lnTo>
                    <a:lnTo>
                      <a:pt x="248" y="0"/>
                    </a:lnTo>
                    <a:lnTo>
                      <a:pt x="251" y="0"/>
                    </a:lnTo>
                    <a:lnTo>
                      <a:pt x="256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71" y="0"/>
                    </a:lnTo>
                    <a:lnTo>
                      <a:pt x="274" y="0"/>
                    </a:lnTo>
                    <a:lnTo>
                      <a:pt x="277" y="1"/>
                    </a:lnTo>
                    <a:lnTo>
                      <a:pt x="279" y="1"/>
                    </a:lnTo>
                    <a:lnTo>
                      <a:pt x="282" y="2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2" y="4"/>
                    </a:lnTo>
                    <a:lnTo>
                      <a:pt x="293" y="7"/>
                    </a:lnTo>
                    <a:lnTo>
                      <a:pt x="294" y="8"/>
                    </a:lnTo>
                    <a:lnTo>
                      <a:pt x="295" y="10"/>
                    </a:lnTo>
                    <a:lnTo>
                      <a:pt x="296" y="12"/>
                    </a:lnTo>
                    <a:lnTo>
                      <a:pt x="297" y="16"/>
                    </a:lnTo>
                    <a:lnTo>
                      <a:pt x="297" y="18"/>
                    </a:lnTo>
                    <a:lnTo>
                      <a:pt x="298" y="21"/>
                    </a:lnTo>
                    <a:lnTo>
                      <a:pt x="300" y="24"/>
                    </a:lnTo>
                    <a:lnTo>
                      <a:pt x="300" y="26"/>
                    </a:lnTo>
                    <a:lnTo>
                      <a:pt x="301" y="28"/>
                    </a:lnTo>
                    <a:lnTo>
                      <a:pt x="301" y="30"/>
                    </a:lnTo>
                    <a:lnTo>
                      <a:pt x="301" y="31"/>
                    </a:lnTo>
                    <a:lnTo>
                      <a:pt x="302" y="34"/>
                    </a:lnTo>
                    <a:lnTo>
                      <a:pt x="302" y="36"/>
                    </a:lnTo>
                    <a:lnTo>
                      <a:pt x="303" y="38"/>
                    </a:lnTo>
                    <a:lnTo>
                      <a:pt x="303" y="40"/>
                    </a:lnTo>
                    <a:lnTo>
                      <a:pt x="304" y="44"/>
                    </a:lnTo>
                    <a:lnTo>
                      <a:pt x="304" y="46"/>
                    </a:lnTo>
                    <a:lnTo>
                      <a:pt x="305" y="48"/>
                    </a:lnTo>
                    <a:lnTo>
                      <a:pt x="305" y="51"/>
                    </a:lnTo>
                    <a:lnTo>
                      <a:pt x="306" y="54"/>
                    </a:lnTo>
                    <a:lnTo>
                      <a:pt x="306" y="56"/>
                    </a:lnTo>
                    <a:lnTo>
                      <a:pt x="306" y="59"/>
                    </a:lnTo>
                    <a:lnTo>
                      <a:pt x="308" y="61"/>
                    </a:lnTo>
                    <a:lnTo>
                      <a:pt x="309" y="64"/>
                    </a:lnTo>
                    <a:lnTo>
                      <a:pt x="309" y="66"/>
                    </a:lnTo>
                    <a:lnTo>
                      <a:pt x="310" y="69"/>
                    </a:lnTo>
                    <a:lnTo>
                      <a:pt x="310" y="71"/>
                    </a:lnTo>
                    <a:lnTo>
                      <a:pt x="310" y="73"/>
                    </a:lnTo>
                    <a:lnTo>
                      <a:pt x="310" y="76"/>
                    </a:lnTo>
                    <a:lnTo>
                      <a:pt x="311" y="79"/>
                    </a:lnTo>
                    <a:lnTo>
                      <a:pt x="311" y="81"/>
                    </a:lnTo>
                    <a:lnTo>
                      <a:pt x="311" y="83"/>
                    </a:lnTo>
                    <a:lnTo>
                      <a:pt x="311" y="86"/>
                    </a:lnTo>
                    <a:lnTo>
                      <a:pt x="312" y="88"/>
                    </a:lnTo>
                    <a:lnTo>
                      <a:pt x="312" y="90"/>
                    </a:lnTo>
                    <a:lnTo>
                      <a:pt x="312" y="92"/>
                    </a:lnTo>
                    <a:lnTo>
                      <a:pt x="312" y="95"/>
                    </a:lnTo>
                    <a:lnTo>
                      <a:pt x="312" y="97"/>
                    </a:lnTo>
                    <a:lnTo>
                      <a:pt x="312" y="99"/>
                    </a:lnTo>
                    <a:lnTo>
                      <a:pt x="313" y="102"/>
                    </a:lnTo>
                    <a:lnTo>
                      <a:pt x="313" y="104"/>
                    </a:lnTo>
                    <a:lnTo>
                      <a:pt x="313" y="106"/>
                    </a:lnTo>
                    <a:lnTo>
                      <a:pt x="313" y="108"/>
                    </a:lnTo>
                    <a:lnTo>
                      <a:pt x="313" y="112"/>
                    </a:lnTo>
                    <a:lnTo>
                      <a:pt x="313" y="115"/>
                    </a:lnTo>
                    <a:lnTo>
                      <a:pt x="313" y="117"/>
                    </a:lnTo>
                    <a:lnTo>
                      <a:pt x="313" y="120"/>
                    </a:lnTo>
                    <a:lnTo>
                      <a:pt x="313" y="121"/>
                    </a:lnTo>
                    <a:lnTo>
                      <a:pt x="312" y="122"/>
                    </a:lnTo>
                    <a:lnTo>
                      <a:pt x="312" y="123"/>
                    </a:lnTo>
                    <a:lnTo>
                      <a:pt x="310" y="123"/>
                    </a:lnTo>
                    <a:lnTo>
                      <a:pt x="308" y="124"/>
                    </a:lnTo>
                    <a:lnTo>
                      <a:pt x="306" y="125"/>
                    </a:lnTo>
                    <a:lnTo>
                      <a:pt x="304" y="126"/>
                    </a:lnTo>
                    <a:lnTo>
                      <a:pt x="302" y="128"/>
                    </a:lnTo>
                    <a:lnTo>
                      <a:pt x="300" y="129"/>
                    </a:lnTo>
                    <a:lnTo>
                      <a:pt x="296" y="130"/>
                    </a:lnTo>
                    <a:lnTo>
                      <a:pt x="294" y="132"/>
                    </a:lnTo>
                    <a:lnTo>
                      <a:pt x="291" y="133"/>
                    </a:lnTo>
                    <a:lnTo>
                      <a:pt x="287" y="134"/>
                    </a:lnTo>
                    <a:lnTo>
                      <a:pt x="284" y="137"/>
                    </a:lnTo>
                    <a:lnTo>
                      <a:pt x="280" y="139"/>
                    </a:lnTo>
                    <a:lnTo>
                      <a:pt x="276" y="141"/>
                    </a:lnTo>
                    <a:lnTo>
                      <a:pt x="272" y="143"/>
                    </a:lnTo>
                    <a:lnTo>
                      <a:pt x="268" y="144"/>
                    </a:lnTo>
                    <a:lnTo>
                      <a:pt x="263" y="147"/>
                    </a:lnTo>
                    <a:lnTo>
                      <a:pt x="259" y="149"/>
                    </a:lnTo>
                    <a:lnTo>
                      <a:pt x="254" y="152"/>
                    </a:lnTo>
                    <a:lnTo>
                      <a:pt x="250" y="155"/>
                    </a:lnTo>
                    <a:lnTo>
                      <a:pt x="245" y="157"/>
                    </a:lnTo>
                    <a:lnTo>
                      <a:pt x="240" y="159"/>
                    </a:lnTo>
                    <a:lnTo>
                      <a:pt x="235" y="163"/>
                    </a:lnTo>
                    <a:lnTo>
                      <a:pt x="231" y="165"/>
                    </a:lnTo>
                    <a:lnTo>
                      <a:pt x="225" y="167"/>
                    </a:lnTo>
                    <a:lnTo>
                      <a:pt x="220" y="170"/>
                    </a:lnTo>
                    <a:lnTo>
                      <a:pt x="216" y="173"/>
                    </a:lnTo>
                    <a:lnTo>
                      <a:pt x="210" y="176"/>
                    </a:lnTo>
                    <a:lnTo>
                      <a:pt x="205" y="180"/>
                    </a:lnTo>
                    <a:lnTo>
                      <a:pt x="200" y="182"/>
                    </a:lnTo>
                    <a:lnTo>
                      <a:pt x="194" y="185"/>
                    </a:lnTo>
                    <a:lnTo>
                      <a:pt x="189" y="187"/>
                    </a:lnTo>
                    <a:lnTo>
                      <a:pt x="183" y="191"/>
                    </a:lnTo>
                    <a:lnTo>
                      <a:pt x="179" y="193"/>
                    </a:lnTo>
                    <a:lnTo>
                      <a:pt x="173" y="196"/>
                    </a:lnTo>
                    <a:lnTo>
                      <a:pt x="167" y="199"/>
                    </a:lnTo>
                    <a:lnTo>
                      <a:pt x="163" y="202"/>
                    </a:lnTo>
                    <a:lnTo>
                      <a:pt x="157" y="206"/>
                    </a:lnTo>
                    <a:lnTo>
                      <a:pt x="153" y="208"/>
                    </a:lnTo>
                    <a:lnTo>
                      <a:pt x="147" y="211"/>
                    </a:lnTo>
                    <a:lnTo>
                      <a:pt x="142" y="213"/>
                    </a:lnTo>
                    <a:lnTo>
                      <a:pt x="138" y="217"/>
                    </a:lnTo>
                    <a:lnTo>
                      <a:pt x="133" y="220"/>
                    </a:lnTo>
                    <a:lnTo>
                      <a:pt x="129" y="221"/>
                    </a:lnTo>
                    <a:lnTo>
                      <a:pt x="124" y="225"/>
                    </a:lnTo>
                    <a:lnTo>
                      <a:pt x="120" y="227"/>
                    </a:lnTo>
                    <a:lnTo>
                      <a:pt x="115" y="230"/>
                    </a:lnTo>
                    <a:lnTo>
                      <a:pt x="111" y="233"/>
                    </a:lnTo>
                    <a:lnTo>
                      <a:pt x="107" y="235"/>
                    </a:lnTo>
                    <a:lnTo>
                      <a:pt x="104" y="237"/>
                    </a:lnTo>
                    <a:lnTo>
                      <a:pt x="101" y="239"/>
                    </a:lnTo>
                    <a:lnTo>
                      <a:pt x="96" y="242"/>
                    </a:lnTo>
                    <a:lnTo>
                      <a:pt x="94" y="244"/>
                    </a:lnTo>
                    <a:lnTo>
                      <a:pt x="90" y="245"/>
                    </a:lnTo>
                    <a:lnTo>
                      <a:pt x="88" y="247"/>
                    </a:lnTo>
                    <a:lnTo>
                      <a:pt x="85" y="250"/>
                    </a:lnTo>
                    <a:lnTo>
                      <a:pt x="83" y="251"/>
                    </a:lnTo>
                    <a:lnTo>
                      <a:pt x="80" y="253"/>
                    </a:lnTo>
                    <a:lnTo>
                      <a:pt x="79" y="254"/>
                    </a:lnTo>
                    <a:lnTo>
                      <a:pt x="76" y="256"/>
                    </a:lnTo>
                    <a:lnTo>
                      <a:pt x="75" y="260"/>
                    </a:lnTo>
                    <a:lnTo>
                      <a:pt x="37" y="257"/>
                    </a:lnTo>
                    <a:lnTo>
                      <a:pt x="38" y="257"/>
                    </a:lnTo>
                    <a:lnTo>
                      <a:pt x="40" y="256"/>
                    </a:lnTo>
                    <a:lnTo>
                      <a:pt x="41" y="255"/>
                    </a:lnTo>
                    <a:lnTo>
                      <a:pt x="44" y="254"/>
                    </a:lnTo>
                    <a:lnTo>
                      <a:pt x="45" y="253"/>
                    </a:lnTo>
                    <a:lnTo>
                      <a:pt x="49" y="252"/>
                    </a:lnTo>
                    <a:lnTo>
                      <a:pt x="51" y="250"/>
                    </a:lnTo>
                    <a:lnTo>
                      <a:pt x="53" y="247"/>
                    </a:lnTo>
                    <a:lnTo>
                      <a:pt x="56" y="246"/>
                    </a:lnTo>
                    <a:lnTo>
                      <a:pt x="60" y="244"/>
                    </a:lnTo>
                    <a:lnTo>
                      <a:pt x="63" y="242"/>
                    </a:lnTo>
                    <a:lnTo>
                      <a:pt x="68" y="239"/>
                    </a:lnTo>
                    <a:lnTo>
                      <a:pt x="69" y="238"/>
                    </a:lnTo>
                    <a:lnTo>
                      <a:pt x="71" y="237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4"/>
                    </a:lnTo>
                    <a:lnTo>
                      <a:pt x="80" y="231"/>
                    </a:lnTo>
                    <a:lnTo>
                      <a:pt x="83" y="230"/>
                    </a:lnTo>
                    <a:lnTo>
                      <a:pt x="85" y="229"/>
                    </a:lnTo>
                    <a:lnTo>
                      <a:pt x="87" y="227"/>
                    </a:lnTo>
                    <a:lnTo>
                      <a:pt x="89" y="226"/>
                    </a:lnTo>
                    <a:lnTo>
                      <a:pt x="93" y="224"/>
                    </a:lnTo>
                    <a:lnTo>
                      <a:pt x="95" y="222"/>
                    </a:lnTo>
                    <a:lnTo>
                      <a:pt x="97" y="221"/>
                    </a:lnTo>
                    <a:lnTo>
                      <a:pt x="99" y="220"/>
                    </a:lnTo>
                    <a:lnTo>
                      <a:pt x="103" y="218"/>
                    </a:lnTo>
                    <a:lnTo>
                      <a:pt x="105" y="217"/>
                    </a:lnTo>
                    <a:lnTo>
                      <a:pt x="107" y="215"/>
                    </a:lnTo>
                    <a:lnTo>
                      <a:pt x="111" y="213"/>
                    </a:lnTo>
                    <a:lnTo>
                      <a:pt x="113" y="212"/>
                    </a:lnTo>
                    <a:lnTo>
                      <a:pt x="116" y="210"/>
                    </a:lnTo>
                    <a:lnTo>
                      <a:pt x="119" y="209"/>
                    </a:lnTo>
                    <a:lnTo>
                      <a:pt x="122" y="207"/>
                    </a:lnTo>
                    <a:lnTo>
                      <a:pt x="124" y="206"/>
                    </a:lnTo>
                    <a:lnTo>
                      <a:pt x="128" y="203"/>
                    </a:lnTo>
                    <a:lnTo>
                      <a:pt x="130" y="202"/>
                    </a:lnTo>
                    <a:lnTo>
                      <a:pt x="133" y="200"/>
                    </a:lnTo>
                    <a:lnTo>
                      <a:pt x="136" y="199"/>
                    </a:lnTo>
                    <a:lnTo>
                      <a:pt x="139" y="196"/>
                    </a:lnTo>
                    <a:lnTo>
                      <a:pt x="142" y="195"/>
                    </a:lnTo>
                    <a:lnTo>
                      <a:pt x="145" y="193"/>
                    </a:lnTo>
                    <a:lnTo>
                      <a:pt x="148" y="191"/>
                    </a:lnTo>
                    <a:lnTo>
                      <a:pt x="151" y="190"/>
                    </a:lnTo>
                    <a:lnTo>
                      <a:pt x="155" y="187"/>
                    </a:lnTo>
                    <a:lnTo>
                      <a:pt x="158" y="186"/>
                    </a:lnTo>
                    <a:lnTo>
                      <a:pt x="161" y="184"/>
                    </a:lnTo>
                    <a:lnTo>
                      <a:pt x="164" y="183"/>
                    </a:lnTo>
                    <a:lnTo>
                      <a:pt x="167" y="181"/>
                    </a:lnTo>
                    <a:lnTo>
                      <a:pt x="172" y="178"/>
                    </a:lnTo>
                    <a:lnTo>
                      <a:pt x="175" y="175"/>
                    </a:lnTo>
                    <a:lnTo>
                      <a:pt x="180" y="173"/>
                    </a:lnTo>
                    <a:lnTo>
                      <a:pt x="183" y="170"/>
                    </a:lnTo>
                    <a:lnTo>
                      <a:pt x="188" y="168"/>
                    </a:lnTo>
                    <a:lnTo>
                      <a:pt x="191" y="166"/>
                    </a:lnTo>
                    <a:lnTo>
                      <a:pt x="196" y="164"/>
                    </a:lnTo>
                    <a:lnTo>
                      <a:pt x="199" y="161"/>
                    </a:lnTo>
                    <a:lnTo>
                      <a:pt x="204" y="159"/>
                    </a:lnTo>
                    <a:lnTo>
                      <a:pt x="207" y="157"/>
                    </a:lnTo>
                    <a:lnTo>
                      <a:pt x="210" y="155"/>
                    </a:lnTo>
                    <a:lnTo>
                      <a:pt x="215" y="152"/>
                    </a:lnTo>
                    <a:lnTo>
                      <a:pt x="218" y="150"/>
                    </a:lnTo>
                    <a:lnTo>
                      <a:pt x="222" y="148"/>
                    </a:lnTo>
                    <a:lnTo>
                      <a:pt x="226" y="146"/>
                    </a:lnTo>
                    <a:lnTo>
                      <a:pt x="230" y="143"/>
                    </a:lnTo>
                    <a:lnTo>
                      <a:pt x="233" y="141"/>
                    </a:lnTo>
                    <a:lnTo>
                      <a:pt x="237" y="140"/>
                    </a:lnTo>
                    <a:lnTo>
                      <a:pt x="241" y="138"/>
                    </a:lnTo>
                    <a:lnTo>
                      <a:pt x="244" y="135"/>
                    </a:lnTo>
                    <a:lnTo>
                      <a:pt x="249" y="133"/>
                    </a:lnTo>
                    <a:lnTo>
                      <a:pt x="252" y="132"/>
                    </a:lnTo>
                    <a:lnTo>
                      <a:pt x="256" y="130"/>
                    </a:lnTo>
                    <a:lnTo>
                      <a:pt x="259" y="129"/>
                    </a:lnTo>
                    <a:lnTo>
                      <a:pt x="263" y="126"/>
                    </a:lnTo>
                    <a:lnTo>
                      <a:pt x="267" y="125"/>
                    </a:lnTo>
                    <a:lnTo>
                      <a:pt x="270" y="124"/>
                    </a:lnTo>
                    <a:lnTo>
                      <a:pt x="274" y="123"/>
                    </a:lnTo>
                    <a:lnTo>
                      <a:pt x="277" y="122"/>
                    </a:lnTo>
                    <a:lnTo>
                      <a:pt x="280" y="121"/>
                    </a:lnTo>
                    <a:lnTo>
                      <a:pt x="285" y="120"/>
                    </a:lnTo>
                    <a:lnTo>
                      <a:pt x="285" y="118"/>
                    </a:lnTo>
                    <a:lnTo>
                      <a:pt x="285" y="116"/>
                    </a:lnTo>
                    <a:lnTo>
                      <a:pt x="285" y="114"/>
                    </a:lnTo>
                    <a:lnTo>
                      <a:pt x="285" y="113"/>
                    </a:lnTo>
                    <a:lnTo>
                      <a:pt x="286" y="111"/>
                    </a:lnTo>
                    <a:lnTo>
                      <a:pt x="286" y="108"/>
                    </a:lnTo>
                    <a:lnTo>
                      <a:pt x="286" y="105"/>
                    </a:lnTo>
                    <a:lnTo>
                      <a:pt x="286" y="102"/>
                    </a:lnTo>
                    <a:lnTo>
                      <a:pt x="286" y="98"/>
                    </a:lnTo>
                    <a:lnTo>
                      <a:pt x="287" y="95"/>
                    </a:lnTo>
                    <a:lnTo>
                      <a:pt x="287" y="91"/>
                    </a:lnTo>
                    <a:lnTo>
                      <a:pt x="287" y="88"/>
                    </a:lnTo>
                    <a:lnTo>
                      <a:pt x="287" y="83"/>
                    </a:lnTo>
                    <a:lnTo>
                      <a:pt x="288" y="80"/>
                    </a:lnTo>
                    <a:lnTo>
                      <a:pt x="287" y="78"/>
                    </a:lnTo>
                    <a:lnTo>
                      <a:pt x="287" y="76"/>
                    </a:lnTo>
                    <a:lnTo>
                      <a:pt x="287" y="73"/>
                    </a:lnTo>
                    <a:lnTo>
                      <a:pt x="287" y="72"/>
                    </a:lnTo>
                    <a:lnTo>
                      <a:pt x="287" y="68"/>
                    </a:lnTo>
                    <a:lnTo>
                      <a:pt x="287" y="64"/>
                    </a:lnTo>
                    <a:lnTo>
                      <a:pt x="287" y="60"/>
                    </a:lnTo>
                    <a:lnTo>
                      <a:pt x="287" y="56"/>
                    </a:lnTo>
                    <a:lnTo>
                      <a:pt x="287" y="52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85" y="40"/>
                    </a:lnTo>
                    <a:lnTo>
                      <a:pt x="284" y="37"/>
                    </a:lnTo>
                    <a:lnTo>
                      <a:pt x="284" y="35"/>
                    </a:lnTo>
                    <a:lnTo>
                      <a:pt x="282" y="31"/>
                    </a:lnTo>
                    <a:lnTo>
                      <a:pt x="280" y="29"/>
                    </a:lnTo>
                    <a:lnTo>
                      <a:pt x="279" y="27"/>
                    </a:lnTo>
                    <a:lnTo>
                      <a:pt x="278" y="25"/>
                    </a:lnTo>
                    <a:lnTo>
                      <a:pt x="276" y="22"/>
                    </a:lnTo>
                    <a:lnTo>
                      <a:pt x="272" y="21"/>
                    </a:lnTo>
                    <a:lnTo>
                      <a:pt x="269" y="19"/>
                    </a:lnTo>
                    <a:lnTo>
                      <a:pt x="266" y="18"/>
                    </a:lnTo>
                    <a:lnTo>
                      <a:pt x="262" y="18"/>
                    </a:lnTo>
                    <a:lnTo>
                      <a:pt x="260" y="17"/>
                    </a:lnTo>
                    <a:lnTo>
                      <a:pt x="258" y="17"/>
                    </a:lnTo>
                    <a:lnTo>
                      <a:pt x="256" y="17"/>
                    </a:lnTo>
                    <a:lnTo>
                      <a:pt x="252" y="17"/>
                    </a:lnTo>
                    <a:lnTo>
                      <a:pt x="249" y="16"/>
                    </a:lnTo>
                    <a:lnTo>
                      <a:pt x="246" y="16"/>
                    </a:lnTo>
                    <a:lnTo>
                      <a:pt x="243" y="16"/>
                    </a:lnTo>
                    <a:lnTo>
                      <a:pt x="240" y="16"/>
                    </a:lnTo>
                    <a:lnTo>
                      <a:pt x="236" y="16"/>
                    </a:lnTo>
                    <a:lnTo>
                      <a:pt x="233" y="16"/>
                    </a:lnTo>
                    <a:lnTo>
                      <a:pt x="231" y="16"/>
                    </a:lnTo>
                    <a:lnTo>
                      <a:pt x="226" y="16"/>
                    </a:lnTo>
                    <a:lnTo>
                      <a:pt x="223" y="16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09" y="17"/>
                    </a:lnTo>
                    <a:lnTo>
                      <a:pt x="205" y="17"/>
                    </a:lnTo>
                    <a:lnTo>
                      <a:pt x="201" y="18"/>
                    </a:lnTo>
                    <a:lnTo>
                      <a:pt x="198" y="18"/>
                    </a:lnTo>
                    <a:lnTo>
                      <a:pt x="193" y="18"/>
                    </a:lnTo>
                    <a:lnTo>
                      <a:pt x="190" y="19"/>
                    </a:lnTo>
                    <a:lnTo>
                      <a:pt x="187" y="19"/>
                    </a:lnTo>
                    <a:lnTo>
                      <a:pt x="182" y="19"/>
                    </a:lnTo>
                    <a:lnTo>
                      <a:pt x="179" y="20"/>
                    </a:lnTo>
                    <a:lnTo>
                      <a:pt x="175" y="20"/>
                    </a:lnTo>
                    <a:lnTo>
                      <a:pt x="171" y="20"/>
                    </a:lnTo>
                    <a:lnTo>
                      <a:pt x="167" y="21"/>
                    </a:lnTo>
                    <a:lnTo>
                      <a:pt x="164" y="21"/>
                    </a:lnTo>
                    <a:lnTo>
                      <a:pt x="161" y="22"/>
                    </a:lnTo>
                    <a:lnTo>
                      <a:pt x="157" y="22"/>
                    </a:lnTo>
                    <a:lnTo>
                      <a:pt x="153" y="22"/>
                    </a:lnTo>
                    <a:lnTo>
                      <a:pt x="149" y="24"/>
                    </a:lnTo>
                    <a:lnTo>
                      <a:pt x="146" y="24"/>
                    </a:lnTo>
                    <a:lnTo>
                      <a:pt x="142" y="25"/>
                    </a:lnTo>
                    <a:lnTo>
                      <a:pt x="139" y="25"/>
                    </a:lnTo>
                    <a:lnTo>
                      <a:pt x="137" y="26"/>
                    </a:lnTo>
                    <a:lnTo>
                      <a:pt x="133" y="26"/>
                    </a:lnTo>
                    <a:lnTo>
                      <a:pt x="131" y="27"/>
                    </a:lnTo>
                    <a:lnTo>
                      <a:pt x="128" y="27"/>
                    </a:lnTo>
                    <a:lnTo>
                      <a:pt x="125" y="28"/>
                    </a:lnTo>
                    <a:lnTo>
                      <a:pt x="122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5" y="29"/>
                    </a:lnTo>
                    <a:lnTo>
                      <a:pt x="113" y="29"/>
                    </a:lnTo>
                    <a:lnTo>
                      <a:pt x="112" y="30"/>
                    </a:lnTo>
                    <a:lnTo>
                      <a:pt x="109" y="30"/>
                    </a:lnTo>
                    <a:lnTo>
                      <a:pt x="106" y="31"/>
                    </a:lnTo>
                    <a:lnTo>
                      <a:pt x="104" y="31"/>
                    </a:lnTo>
                    <a:lnTo>
                      <a:pt x="103" y="33"/>
                    </a:lnTo>
                    <a:lnTo>
                      <a:pt x="101" y="34"/>
                    </a:lnTo>
                    <a:lnTo>
                      <a:pt x="97" y="37"/>
                    </a:lnTo>
                    <a:lnTo>
                      <a:pt x="95" y="39"/>
                    </a:lnTo>
                    <a:lnTo>
                      <a:pt x="93" y="42"/>
                    </a:lnTo>
                    <a:lnTo>
                      <a:pt x="90" y="44"/>
                    </a:lnTo>
                    <a:lnTo>
                      <a:pt x="88" y="47"/>
                    </a:lnTo>
                    <a:lnTo>
                      <a:pt x="85" y="51"/>
                    </a:lnTo>
                    <a:lnTo>
                      <a:pt x="81" y="54"/>
                    </a:lnTo>
                    <a:lnTo>
                      <a:pt x="78" y="57"/>
                    </a:lnTo>
                    <a:lnTo>
                      <a:pt x="76" y="62"/>
                    </a:lnTo>
                    <a:lnTo>
                      <a:pt x="73" y="64"/>
                    </a:lnTo>
                    <a:lnTo>
                      <a:pt x="72" y="65"/>
                    </a:lnTo>
                    <a:lnTo>
                      <a:pt x="70" y="68"/>
                    </a:lnTo>
                    <a:lnTo>
                      <a:pt x="69" y="70"/>
                    </a:lnTo>
                    <a:lnTo>
                      <a:pt x="67" y="72"/>
                    </a:lnTo>
                    <a:lnTo>
                      <a:pt x="66" y="74"/>
                    </a:lnTo>
                    <a:lnTo>
                      <a:pt x="63" y="77"/>
                    </a:lnTo>
                    <a:lnTo>
                      <a:pt x="62" y="79"/>
                    </a:lnTo>
                    <a:lnTo>
                      <a:pt x="61" y="81"/>
                    </a:lnTo>
                    <a:lnTo>
                      <a:pt x="59" y="83"/>
                    </a:lnTo>
                    <a:lnTo>
                      <a:pt x="58" y="86"/>
                    </a:lnTo>
                    <a:lnTo>
                      <a:pt x="55" y="88"/>
                    </a:lnTo>
                    <a:lnTo>
                      <a:pt x="54" y="90"/>
                    </a:lnTo>
                    <a:lnTo>
                      <a:pt x="52" y="92"/>
                    </a:lnTo>
                    <a:lnTo>
                      <a:pt x="51" y="95"/>
                    </a:lnTo>
                    <a:lnTo>
                      <a:pt x="50" y="97"/>
                    </a:lnTo>
                    <a:lnTo>
                      <a:pt x="47" y="99"/>
                    </a:lnTo>
                    <a:lnTo>
                      <a:pt x="45" y="102"/>
                    </a:lnTo>
                    <a:lnTo>
                      <a:pt x="44" y="104"/>
                    </a:lnTo>
                    <a:lnTo>
                      <a:pt x="43" y="106"/>
                    </a:lnTo>
                    <a:lnTo>
                      <a:pt x="42" y="108"/>
                    </a:lnTo>
                    <a:lnTo>
                      <a:pt x="40" y="111"/>
                    </a:lnTo>
                    <a:lnTo>
                      <a:pt x="38" y="113"/>
                    </a:lnTo>
                    <a:lnTo>
                      <a:pt x="37" y="115"/>
                    </a:lnTo>
                    <a:lnTo>
                      <a:pt x="35" y="118"/>
                    </a:lnTo>
                    <a:lnTo>
                      <a:pt x="33" y="123"/>
                    </a:lnTo>
                    <a:lnTo>
                      <a:pt x="30" y="126"/>
                    </a:lnTo>
                    <a:lnTo>
                      <a:pt x="29" y="130"/>
                    </a:lnTo>
                    <a:lnTo>
                      <a:pt x="27" y="133"/>
                    </a:lnTo>
                    <a:lnTo>
                      <a:pt x="26" y="137"/>
                    </a:lnTo>
                    <a:lnTo>
                      <a:pt x="25" y="139"/>
                    </a:lnTo>
                    <a:lnTo>
                      <a:pt x="25" y="142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" name="Freeform 284"/>
              <p:cNvSpPr>
                <a:spLocks/>
              </p:cNvSpPr>
              <p:nvPr/>
            </p:nvSpPr>
            <p:spPr bwMode="auto">
              <a:xfrm rot="775594">
                <a:off x="5472118" y="3637555"/>
                <a:ext cx="970627" cy="266331"/>
              </a:xfrm>
              <a:custGeom>
                <a:avLst/>
                <a:gdLst/>
                <a:ahLst/>
                <a:cxnLst>
                  <a:cxn ang="0">
                    <a:pos x="479" y="1"/>
                  </a:cxn>
                  <a:cxn ang="0">
                    <a:pos x="462" y="1"/>
                  </a:cxn>
                  <a:cxn ang="0">
                    <a:pos x="444" y="0"/>
                  </a:cxn>
                  <a:cxn ang="0">
                    <a:pos x="425" y="0"/>
                  </a:cxn>
                  <a:cxn ang="0">
                    <a:pos x="405" y="0"/>
                  </a:cxn>
                  <a:cxn ang="0">
                    <a:pos x="384" y="0"/>
                  </a:cxn>
                  <a:cxn ang="0">
                    <a:pos x="363" y="1"/>
                  </a:cxn>
                  <a:cxn ang="0">
                    <a:pos x="343" y="2"/>
                  </a:cxn>
                  <a:cxn ang="0">
                    <a:pos x="321" y="3"/>
                  </a:cxn>
                  <a:cxn ang="0">
                    <a:pos x="301" y="5"/>
                  </a:cxn>
                  <a:cxn ang="0">
                    <a:pos x="282" y="6"/>
                  </a:cxn>
                  <a:cxn ang="0">
                    <a:pos x="263" y="8"/>
                  </a:cxn>
                  <a:cxn ang="0">
                    <a:pos x="245" y="10"/>
                  </a:cxn>
                  <a:cxn ang="0">
                    <a:pos x="229" y="14"/>
                  </a:cxn>
                  <a:cxn ang="0">
                    <a:pos x="216" y="17"/>
                  </a:cxn>
                  <a:cxn ang="0">
                    <a:pos x="205" y="19"/>
                  </a:cxn>
                  <a:cxn ang="0">
                    <a:pos x="193" y="24"/>
                  </a:cxn>
                  <a:cxn ang="0">
                    <a:pos x="180" y="29"/>
                  </a:cxn>
                  <a:cxn ang="0">
                    <a:pos x="165" y="35"/>
                  </a:cxn>
                  <a:cxn ang="0">
                    <a:pos x="150" y="44"/>
                  </a:cxn>
                  <a:cxn ang="0">
                    <a:pos x="133" y="53"/>
                  </a:cxn>
                  <a:cxn ang="0">
                    <a:pos x="116" y="62"/>
                  </a:cxn>
                  <a:cxn ang="0">
                    <a:pos x="101" y="72"/>
                  </a:cxn>
                  <a:cxn ang="0">
                    <a:pos x="84" y="83"/>
                  </a:cxn>
                  <a:cxn ang="0">
                    <a:pos x="67" y="92"/>
                  </a:cxn>
                  <a:cxn ang="0">
                    <a:pos x="52" y="101"/>
                  </a:cxn>
                  <a:cxn ang="0">
                    <a:pos x="38" y="110"/>
                  </a:cxn>
                  <a:cxn ang="0">
                    <a:pos x="25" y="118"/>
                  </a:cxn>
                  <a:cxn ang="0">
                    <a:pos x="15" y="124"/>
                  </a:cxn>
                  <a:cxn ang="0">
                    <a:pos x="7" y="129"/>
                  </a:cxn>
                  <a:cxn ang="0">
                    <a:pos x="0" y="135"/>
                  </a:cxn>
                  <a:cxn ang="0">
                    <a:pos x="37" y="133"/>
                  </a:cxn>
                  <a:cxn ang="0">
                    <a:pos x="46" y="127"/>
                  </a:cxn>
                  <a:cxn ang="0">
                    <a:pos x="56" y="119"/>
                  </a:cxn>
                  <a:cxn ang="0">
                    <a:pos x="66" y="112"/>
                  </a:cxn>
                  <a:cxn ang="0">
                    <a:pos x="77" y="104"/>
                  </a:cxn>
                  <a:cxn ang="0">
                    <a:pos x="89" y="96"/>
                  </a:cxn>
                  <a:cxn ang="0">
                    <a:pos x="103" y="88"/>
                  </a:cxn>
                  <a:cxn ang="0">
                    <a:pos x="116" y="80"/>
                  </a:cxn>
                  <a:cxn ang="0">
                    <a:pos x="131" y="71"/>
                  </a:cxn>
                  <a:cxn ang="0">
                    <a:pos x="147" y="63"/>
                  </a:cxn>
                  <a:cxn ang="0">
                    <a:pos x="164" y="55"/>
                  </a:cxn>
                  <a:cxn ang="0">
                    <a:pos x="180" y="48"/>
                  </a:cxn>
                  <a:cxn ang="0">
                    <a:pos x="197" y="42"/>
                  </a:cxn>
                  <a:cxn ang="0">
                    <a:pos x="214" y="36"/>
                  </a:cxn>
                  <a:cxn ang="0">
                    <a:pos x="229" y="33"/>
                  </a:cxn>
                  <a:cxn ang="0">
                    <a:pos x="249" y="28"/>
                  </a:cxn>
                  <a:cxn ang="0">
                    <a:pos x="268" y="25"/>
                  </a:cxn>
                  <a:cxn ang="0">
                    <a:pos x="288" y="23"/>
                  </a:cxn>
                  <a:cxn ang="0">
                    <a:pos x="309" y="20"/>
                  </a:cxn>
                  <a:cxn ang="0">
                    <a:pos x="330" y="18"/>
                  </a:cxn>
                  <a:cxn ang="0">
                    <a:pos x="350" y="17"/>
                  </a:cxn>
                  <a:cxn ang="0">
                    <a:pos x="372" y="16"/>
                  </a:cxn>
                  <a:cxn ang="0">
                    <a:pos x="391" y="15"/>
                  </a:cxn>
                  <a:cxn ang="0">
                    <a:pos x="409" y="14"/>
                  </a:cxn>
                  <a:cxn ang="0">
                    <a:pos x="426" y="14"/>
                  </a:cxn>
                  <a:cxn ang="0">
                    <a:pos x="441" y="13"/>
                  </a:cxn>
                  <a:cxn ang="0">
                    <a:pos x="455" y="13"/>
                  </a:cxn>
                  <a:cxn ang="0">
                    <a:pos x="464" y="13"/>
                  </a:cxn>
                  <a:cxn ang="0">
                    <a:pos x="474" y="13"/>
                  </a:cxn>
                  <a:cxn ang="0">
                    <a:pos x="492" y="3"/>
                  </a:cxn>
                </a:cxnLst>
                <a:rect l="0" t="0" r="r" b="b"/>
                <a:pathLst>
                  <a:path w="492" h="135">
                    <a:moveTo>
                      <a:pt x="492" y="3"/>
                    </a:moveTo>
                    <a:lnTo>
                      <a:pt x="488" y="2"/>
                    </a:lnTo>
                    <a:lnTo>
                      <a:pt x="484" y="2"/>
                    </a:lnTo>
                    <a:lnTo>
                      <a:pt x="479" y="1"/>
                    </a:lnTo>
                    <a:lnTo>
                      <a:pt x="476" y="1"/>
                    </a:lnTo>
                    <a:lnTo>
                      <a:pt x="471" y="1"/>
                    </a:lnTo>
                    <a:lnTo>
                      <a:pt x="467" y="1"/>
                    </a:lnTo>
                    <a:lnTo>
                      <a:pt x="462" y="1"/>
                    </a:lnTo>
                    <a:lnTo>
                      <a:pt x="459" y="1"/>
                    </a:lnTo>
                    <a:lnTo>
                      <a:pt x="453" y="0"/>
                    </a:lnTo>
                    <a:lnTo>
                      <a:pt x="449" y="0"/>
                    </a:lnTo>
                    <a:lnTo>
                      <a:pt x="444" y="0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0" y="0"/>
                    </a:lnTo>
                    <a:lnTo>
                      <a:pt x="425" y="0"/>
                    </a:lnTo>
                    <a:lnTo>
                      <a:pt x="421" y="0"/>
                    </a:lnTo>
                    <a:lnTo>
                      <a:pt x="415" y="0"/>
                    </a:lnTo>
                    <a:lnTo>
                      <a:pt x="410" y="0"/>
                    </a:lnTo>
                    <a:lnTo>
                      <a:pt x="405" y="0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389" y="0"/>
                    </a:lnTo>
                    <a:lnTo>
                      <a:pt x="384" y="0"/>
                    </a:lnTo>
                    <a:lnTo>
                      <a:pt x="379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3" y="1"/>
                    </a:lnTo>
                    <a:lnTo>
                      <a:pt x="358" y="1"/>
                    </a:lnTo>
                    <a:lnTo>
                      <a:pt x="353" y="1"/>
                    </a:lnTo>
                    <a:lnTo>
                      <a:pt x="348" y="1"/>
                    </a:lnTo>
                    <a:lnTo>
                      <a:pt x="343" y="2"/>
                    </a:lnTo>
                    <a:lnTo>
                      <a:pt x="337" y="2"/>
                    </a:lnTo>
                    <a:lnTo>
                      <a:pt x="331" y="2"/>
                    </a:lnTo>
                    <a:lnTo>
                      <a:pt x="327" y="2"/>
                    </a:lnTo>
                    <a:lnTo>
                      <a:pt x="321" y="3"/>
                    </a:lnTo>
                    <a:lnTo>
                      <a:pt x="317" y="3"/>
                    </a:lnTo>
                    <a:lnTo>
                      <a:pt x="311" y="3"/>
                    </a:lnTo>
                    <a:lnTo>
                      <a:pt x="306" y="3"/>
                    </a:lnTo>
                    <a:lnTo>
                      <a:pt x="301" y="5"/>
                    </a:lnTo>
                    <a:lnTo>
                      <a:pt x="296" y="5"/>
                    </a:lnTo>
                    <a:lnTo>
                      <a:pt x="292" y="5"/>
                    </a:lnTo>
                    <a:lnTo>
                      <a:pt x="286" y="6"/>
                    </a:lnTo>
                    <a:lnTo>
                      <a:pt x="282" y="6"/>
                    </a:lnTo>
                    <a:lnTo>
                      <a:pt x="277" y="7"/>
                    </a:lnTo>
                    <a:lnTo>
                      <a:pt x="272" y="7"/>
                    </a:lnTo>
                    <a:lnTo>
                      <a:pt x="268" y="8"/>
                    </a:lnTo>
                    <a:lnTo>
                      <a:pt x="263" y="8"/>
                    </a:lnTo>
                    <a:lnTo>
                      <a:pt x="259" y="9"/>
                    </a:lnTo>
                    <a:lnTo>
                      <a:pt x="254" y="9"/>
                    </a:lnTo>
                    <a:lnTo>
                      <a:pt x="250" y="10"/>
                    </a:lnTo>
                    <a:lnTo>
                      <a:pt x="245" y="10"/>
                    </a:lnTo>
                    <a:lnTo>
                      <a:pt x="242" y="11"/>
                    </a:lnTo>
                    <a:lnTo>
                      <a:pt x="237" y="11"/>
                    </a:lnTo>
                    <a:lnTo>
                      <a:pt x="234" y="13"/>
                    </a:lnTo>
                    <a:lnTo>
                      <a:pt x="229" y="14"/>
                    </a:lnTo>
                    <a:lnTo>
                      <a:pt x="226" y="15"/>
                    </a:lnTo>
                    <a:lnTo>
                      <a:pt x="223" y="15"/>
                    </a:lnTo>
                    <a:lnTo>
                      <a:pt x="219" y="16"/>
                    </a:lnTo>
                    <a:lnTo>
                      <a:pt x="216" y="17"/>
                    </a:lnTo>
                    <a:lnTo>
                      <a:pt x="213" y="17"/>
                    </a:lnTo>
                    <a:lnTo>
                      <a:pt x="210" y="18"/>
                    </a:lnTo>
                    <a:lnTo>
                      <a:pt x="207" y="19"/>
                    </a:lnTo>
                    <a:lnTo>
                      <a:pt x="205" y="19"/>
                    </a:lnTo>
                    <a:lnTo>
                      <a:pt x="202" y="22"/>
                    </a:lnTo>
                    <a:lnTo>
                      <a:pt x="199" y="22"/>
                    </a:lnTo>
                    <a:lnTo>
                      <a:pt x="196" y="23"/>
                    </a:lnTo>
                    <a:lnTo>
                      <a:pt x="193" y="24"/>
                    </a:lnTo>
                    <a:lnTo>
                      <a:pt x="190" y="25"/>
                    </a:lnTo>
                    <a:lnTo>
                      <a:pt x="187" y="26"/>
                    </a:lnTo>
                    <a:lnTo>
                      <a:pt x="183" y="27"/>
                    </a:lnTo>
                    <a:lnTo>
                      <a:pt x="180" y="29"/>
                    </a:lnTo>
                    <a:lnTo>
                      <a:pt x="176" y="31"/>
                    </a:lnTo>
                    <a:lnTo>
                      <a:pt x="173" y="32"/>
                    </a:lnTo>
                    <a:lnTo>
                      <a:pt x="170" y="34"/>
                    </a:lnTo>
                    <a:lnTo>
                      <a:pt x="165" y="35"/>
                    </a:lnTo>
                    <a:lnTo>
                      <a:pt x="162" y="37"/>
                    </a:lnTo>
                    <a:lnTo>
                      <a:pt x="158" y="40"/>
                    </a:lnTo>
                    <a:lnTo>
                      <a:pt x="154" y="42"/>
                    </a:lnTo>
                    <a:lnTo>
                      <a:pt x="150" y="44"/>
                    </a:lnTo>
                    <a:lnTo>
                      <a:pt x="147" y="46"/>
                    </a:lnTo>
                    <a:lnTo>
                      <a:pt x="142" y="49"/>
                    </a:lnTo>
                    <a:lnTo>
                      <a:pt x="138" y="51"/>
                    </a:lnTo>
                    <a:lnTo>
                      <a:pt x="133" y="53"/>
                    </a:lnTo>
                    <a:lnTo>
                      <a:pt x="130" y="55"/>
                    </a:lnTo>
                    <a:lnTo>
                      <a:pt x="125" y="58"/>
                    </a:lnTo>
                    <a:lnTo>
                      <a:pt x="121" y="60"/>
                    </a:lnTo>
                    <a:lnTo>
                      <a:pt x="116" y="62"/>
                    </a:lnTo>
                    <a:lnTo>
                      <a:pt x="113" y="65"/>
                    </a:lnTo>
                    <a:lnTo>
                      <a:pt x="108" y="67"/>
                    </a:lnTo>
                    <a:lnTo>
                      <a:pt x="104" y="69"/>
                    </a:lnTo>
                    <a:lnTo>
                      <a:pt x="101" y="72"/>
                    </a:lnTo>
                    <a:lnTo>
                      <a:pt x="96" y="75"/>
                    </a:lnTo>
                    <a:lnTo>
                      <a:pt x="92" y="77"/>
                    </a:lnTo>
                    <a:lnTo>
                      <a:pt x="88" y="79"/>
                    </a:lnTo>
                    <a:lnTo>
                      <a:pt x="84" y="83"/>
                    </a:lnTo>
                    <a:lnTo>
                      <a:pt x="80" y="85"/>
                    </a:lnTo>
                    <a:lnTo>
                      <a:pt x="75" y="87"/>
                    </a:lnTo>
                    <a:lnTo>
                      <a:pt x="71" y="89"/>
                    </a:lnTo>
                    <a:lnTo>
                      <a:pt x="67" y="92"/>
                    </a:lnTo>
                    <a:lnTo>
                      <a:pt x="63" y="94"/>
                    </a:lnTo>
                    <a:lnTo>
                      <a:pt x="59" y="96"/>
                    </a:lnTo>
                    <a:lnTo>
                      <a:pt x="55" y="98"/>
                    </a:lnTo>
                    <a:lnTo>
                      <a:pt x="52" y="101"/>
                    </a:lnTo>
                    <a:lnTo>
                      <a:pt x="49" y="103"/>
                    </a:lnTo>
                    <a:lnTo>
                      <a:pt x="45" y="105"/>
                    </a:lnTo>
                    <a:lnTo>
                      <a:pt x="42" y="107"/>
                    </a:lnTo>
                    <a:lnTo>
                      <a:pt x="38" y="110"/>
                    </a:lnTo>
                    <a:lnTo>
                      <a:pt x="34" y="112"/>
                    </a:lnTo>
                    <a:lnTo>
                      <a:pt x="32" y="114"/>
                    </a:lnTo>
                    <a:lnTo>
                      <a:pt x="28" y="115"/>
                    </a:lnTo>
                    <a:lnTo>
                      <a:pt x="25" y="118"/>
                    </a:lnTo>
                    <a:lnTo>
                      <a:pt x="23" y="120"/>
                    </a:lnTo>
                    <a:lnTo>
                      <a:pt x="20" y="121"/>
                    </a:lnTo>
                    <a:lnTo>
                      <a:pt x="17" y="122"/>
                    </a:lnTo>
                    <a:lnTo>
                      <a:pt x="15" y="124"/>
                    </a:lnTo>
                    <a:lnTo>
                      <a:pt x="14" y="126"/>
                    </a:lnTo>
                    <a:lnTo>
                      <a:pt x="11" y="127"/>
                    </a:lnTo>
                    <a:lnTo>
                      <a:pt x="9" y="128"/>
                    </a:lnTo>
                    <a:lnTo>
                      <a:pt x="7" y="129"/>
                    </a:lnTo>
                    <a:lnTo>
                      <a:pt x="6" y="130"/>
                    </a:lnTo>
                    <a:lnTo>
                      <a:pt x="3" y="132"/>
                    </a:lnTo>
                    <a:lnTo>
                      <a:pt x="1" y="133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37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8" y="132"/>
                    </a:lnTo>
                    <a:lnTo>
                      <a:pt x="41" y="131"/>
                    </a:lnTo>
                    <a:lnTo>
                      <a:pt x="43" y="129"/>
                    </a:lnTo>
                    <a:lnTo>
                      <a:pt x="46" y="127"/>
                    </a:lnTo>
                    <a:lnTo>
                      <a:pt x="49" y="124"/>
                    </a:lnTo>
                    <a:lnTo>
                      <a:pt x="53" y="122"/>
                    </a:lnTo>
                    <a:lnTo>
                      <a:pt x="54" y="120"/>
                    </a:lnTo>
                    <a:lnTo>
                      <a:pt x="56" y="119"/>
                    </a:lnTo>
                    <a:lnTo>
                      <a:pt x="59" y="118"/>
                    </a:lnTo>
                    <a:lnTo>
                      <a:pt x="61" y="115"/>
                    </a:lnTo>
                    <a:lnTo>
                      <a:pt x="63" y="114"/>
                    </a:lnTo>
                    <a:lnTo>
                      <a:pt x="66" y="112"/>
                    </a:lnTo>
                    <a:lnTo>
                      <a:pt x="69" y="110"/>
                    </a:lnTo>
                    <a:lnTo>
                      <a:pt x="71" y="109"/>
                    </a:lnTo>
                    <a:lnTo>
                      <a:pt x="73" y="106"/>
                    </a:lnTo>
                    <a:lnTo>
                      <a:pt x="77" y="104"/>
                    </a:lnTo>
                    <a:lnTo>
                      <a:pt x="80" y="102"/>
                    </a:lnTo>
                    <a:lnTo>
                      <a:pt x="82" y="101"/>
                    </a:lnTo>
                    <a:lnTo>
                      <a:pt x="86" y="98"/>
                    </a:lnTo>
                    <a:lnTo>
                      <a:pt x="89" y="96"/>
                    </a:lnTo>
                    <a:lnTo>
                      <a:pt x="93" y="95"/>
                    </a:lnTo>
                    <a:lnTo>
                      <a:pt x="96" y="93"/>
                    </a:lnTo>
                    <a:lnTo>
                      <a:pt x="99" y="91"/>
                    </a:lnTo>
                    <a:lnTo>
                      <a:pt x="103" y="88"/>
                    </a:lnTo>
                    <a:lnTo>
                      <a:pt x="106" y="86"/>
                    </a:lnTo>
                    <a:lnTo>
                      <a:pt x="110" y="84"/>
                    </a:lnTo>
                    <a:lnTo>
                      <a:pt x="113" y="81"/>
                    </a:lnTo>
                    <a:lnTo>
                      <a:pt x="116" y="80"/>
                    </a:lnTo>
                    <a:lnTo>
                      <a:pt x="120" y="78"/>
                    </a:lnTo>
                    <a:lnTo>
                      <a:pt x="124" y="76"/>
                    </a:lnTo>
                    <a:lnTo>
                      <a:pt x="128" y="74"/>
                    </a:lnTo>
                    <a:lnTo>
                      <a:pt x="131" y="71"/>
                    </a:lnTo>
                    <a:lnTo>
                      <a:pt x="136" y="69"/>
                    </a:lnTo>
                    <a:lnTo>
                      <a:pt x="139" y="67"/>
                    </a:lnTo>
                    <a:lnTo>
                      <a:pt x="144" y="66"/>
                    </a:lnTo>
                    <a:lnTo>
                      <a:pt x="147" y="63"/>
                    </a:lnTo>
                    <a:lnTo>
                      <a:pt x="151" y="61"/>
                    </a:lnTo>
                    <a:lnTo>
                      <a:pt x="156" y="59"/>
                    </a:lnTo>
                    <a:lnTo>
                      <a:pt x="159" y="57"/>
                    </a:lnTo>
                    <a:lnTo>
                      <a:pt x="164" y="55"/>
                    </a:lnTo>
                    <a:lnTo>
                      <a:pt x="167" y="53"/>
                    </a:lnTo>
                    <a:lnTo>
                      <a:pt x="172" y="51"/>
                    </a:lnTo>
                    <a:lnTo>
                      <a:pt x="175" y="50"/>
                    </a:lnTo>
                    <a:lnTo>
                      <a:pt x="180" y="48"/>
                    </a:lnTo>
                    <a:lnTo>
                      <a:pt x="183" y="46"/>
                    </a:lnTo>
                    <a:lnTo>
                      <a:pt x="188" y="45"/>
                    </a:lnTo>
                    <a:lnTo>
                      <a:pt x="192" y="43"/>
                    </a:lnTo>
                    <a:lnTo>
                      <a:pt x="197" y="42"/>
                    </a:lnTo>
                    <a:lnTo>
                      <a:pt x="200" y="41"/>
                    </a:lnTo>
                    <a:lnTo>
                      <a:pt x="205" y="40"/>
                    </a:lnTo>
                    <a:lnTo>
                      <a:pt x="209" y="37"/>
                    </a:lnTo>
                    <a:lnTo>
                      <a:pt x="214" y="36"/>
                    </a:lnTo>
                    <a:lnTo>
                      <a:pt x="217" y="35"/>
                    </a:lnTo>
                    <a:lnTo>
                      <a:pt x="222" y="35"/>
                    </a:lnTo>
                    <a:lnTo>
                      <a:pt x="226" y="34"/>
                    </a:lnTo>
                    <a:lnTo>
                      <a:pt x="229" y="33"/>
                    </a:lnTo>
                    <a:lnTo>
                      <a:pt x="234" y="32"/>
                    </a:lnTo>
                    <a:lnTo>
                      <a:pt x="239" y="31"/>
                    </a:lnTo>
                    <a:lnTo>
                      <a:pt x="244" y="29"/>
                    </a:lnTo>
                    <a:lnTo>
                      <a:pt x="249" y="28"/>
                    </a:lnTo>
                    <a:lnTo>
                      <a:pt x="253" y="28"/>
                    </a:lnTo>
                    <a:lnTo>
                      <a:pt x="258" y="27"/>
                    </a:lnTo>
                    <a:lnTo>
                      <a:pt x="262" y="26"/>
                    </a:lnTo>
                    <a:lnTo>
                      <a:pt x="268" y="25"/>
                    </a:lnTo>
                    <a:lnTo>
                      <a:pt x="272" y="25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3"/>
                    </a:lnTo>
                    <a:lnTo>
                      <a:pt x="293" y="23"/>
                    </a:lnTo>
                    <a:lnTo>
                      <a:pt x="298" y="22"/>
                    </a:lnTo>
                    <a:lnTo>
                      <a:pt x="304" y="22"/>
                    </a:lnTo>
                    <a:lnTo>
                      <a:pt x="309" y="20"/>
                    </a:lnTo>
                    <a:lnTo>
                      <a:pt x="314" y="19"/>
                    </a:lnTo>
                    <a:lnTo>
                      <a:pt x="320" y="19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5" y="18"/>
                    </a:lnTo>
                    <a:lnTo>
                      <a:pt x="341" y="18"/>
                    </a:lnTo>
                    <a:lnTo>
                      <a:pt x="346" y="17"/>
                    </a:lnTo>
                    <a:lnTo>
                      <a:pt x="350" y="17"/>
                    </a:lnTo>
                    <a:lnTo>
                      <a:pt x="356" y="17"/>
                    </a:lnTo>
                    <a:lnTo>
                      <a:pt x="362" y="17"/>
                    </a:lnTo>
                    <a:lnTo>
                      <a:pt x="366" y="16"/>
                    </a:lnTo>
                    <a:lnTo>
                      <a:pt x="372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5"/>
                    </a:lnTo>
                    <a:lnTo>
                      <a:pt x="391" y="15"/>
                    </a:lnTo>
                    <a:lnTo>
                      <a:pt x="396" y="15"/>
                    </a:lnTo>
                    <a:lnTo>
                      <a:pt x="400" y="15"/>
                    </a:lnTo>
                    <a:lnTo>
                      <a:pt x="405" y="14"/>
                    </a:lnTo>
                    <a:lnTo>
                      <a:pt x="409" y="14"/>
                    </a:lnTo>
                    <a:lnTo>
                      <a:pt x="414" y="14"/>
                    </a:lnTo>
                    <a:lnTo>
                      <a:pt x="418" y="14"/>
                    </a:lnTo>
                    <a:lnTo>
                      <a:pt x="422" y="14"/>
                    </a:lnTo>
                    <a:lnTo>
                      <a:pt x="426" y="14"/>
                    </a:lnTo>
                    <a:lnTo>
                      <a:pt x="430" y="13"/>
                    </a:lnTo>
                    <a:lnTo>
                      <a:pt x="434" y="13"/>
                    </a:lnTo>
                    <a:lnTo>
                      <a:pt x="438" y="13"/>
                    </a:lnTo>
                    <a:lnTo>
                      <a:pt x="441" y="13"/>
                    </a:lnTo>
                    <a:lnTo>
                      <a:pt x="444" y="13"/>
                    </a:lnTo>
                    <a:lnTo>
                      <a:pt x="448" y="13"/>
                    </a:lnTo>
                    <a:lnTo>
                      <a:pt x="451" y="13"/>
                    </a:lnTo>
                    <a:lnTo>
                      <a:pt x="455" y="13"/>
                    </a:lnTo>
                    <a:lnTo>
                      <a:pt x="457" y="13"/>
                    </a:lnTo>
                    <a:lnTo>
                      <a:pt x="459" y="13"/>
                    </a:lnTo>
                    <a:lnTo>
                      <a:pt x="461" y="13"/>
                    </a:lnTo>
                    <a:lnTo>
                      <a:pt x="464" y="13"/>
                    </a:lnTo>
                    <a:lnTo>
                      <a:pt x="466" y="13"/>
                    </a:lnTo>
                    <a:lnTo>
                      <a:pt x="468" y="13"/>
                    </a:lnTo>
                    <a:lnTo>
                      <a:pt x="471" y="13"/>
                    </a:lnTo>
                    <a:lnTo>
                      <a:pt x="474" y="13"/>
                    </a:lnTo>
                    <a:lnTo>
                      <a:pt x="475" y="13"/>
                    </a:lnTo>
                    <a:lnTo>
                      <a:pt x="476" y="13"/>
                    </a:lnTo>
                    <a:lnTo>
                      <a:pt x="492" y="3"/>
                    </a:lnTo>
                    <a:lnTo>
                      <a:pt x="49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" name="Freeform 285"/>
              <p:cNvSpPr>
                <a:spLocks/>
              </p:cNvSpPr>
              <p:nvPr/>
            </p:nvSpPr>
            <p:spPr bwMode="auto">
              <a:xfrm rot="775594">
                <a:off x="6190739" y="3629887"/>
                <a:ext cx="242656" cy="110478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11" y="34"/>
                  </a:cxn>
                  <a:cxn ang="0">
                    <a:pos x="17" y="26"/>
                  </a:cxn>
                  <a:cxn ang="0">
                    <a:pos x="24" y="19"/>
                  </a:cxn>
                  <a:cxn ang="0">
                    <a:pos x="31" y="14"/>
                  </a:cxn>
                  <a:cxn ang="0">
                    <a:pos x="37" y="9"/>
                  </a:cxn>
                  <a:cxn ang="0">
                    <a:pos x="43" y="6"/>
                  </a:cxn>
                  <a:cxn ang="0">
                    <a:pos x="49" y="4"/>
                  </a:cxn>
                  <a:cxn ang="0">
                    <a:pos x="56" y="2"/>
                  </a:cxn>
                  <a:cxn ang="0">
                    <a:pos x="60" y="1"/>
                  </a:cxn>
                  <a:cxn ang="0">
                    <a:pos x="66" y="0"/>
                  </a:cxn>
                  <a:cxn ang="0">
                    <a:pos x="71" y="1"/>
                  </a:cxn>
                  <a:cxn ang="0">
                    <a:pos x="76" y="2"/>
                  </a:cxn>
                  <a:cxn ang="0">
                    <a:pos x="81" y="4"/>
                  </a:cxn>
                  <a:cxn ang="0">
                    <a:pos x="84" y="6"/>
                  </a:cxn>
                  <a:cxn ang="0">
                    <a:pos x="89" y="8"/>
                  </a:cxn>
                  <a:cxn ang="0">
                    <a:pos x="94" y="11"/>
                  </a:cxn>
                  <a:cxn ang="0">
                    <a:pos x="101" y="19"/>
                  </a:cxn>
                  <a:cxn ang="0">
                    <a:pos x="107" y="26"/>
                  </a:cxn>
                  <a:cxn ang="0">
                    <a:pos x="112" y="33"/>
                  </a:cxn>
                  <a:cxn ang="0">
                    <a:pos x="116" y="40"/>
                  </a:cxn>
                  <a:cxn ang="0">
                    <a:pos x="119" y="45"/>
                  </a:cxn>
                  <a:cxn ang="0">
                    <a:pos x="120" y="50"/>
                  </a:cxn>
                  <a:cxn ang="0">
                    <a:pos x="121" y="52"/>
                  </a:cxn>
                  <a:cxn ang="0">
                    <a:pos x="103" y="51"/>
                  </a:cxn>
                  <a:cxn ang="0">
                    <a:pos x="103" y="49"/>
                  </a:cxn>
                  <a:cxn ang="0">
                    <a:pos x="101" y="45"/>
                  </a:cxn>
                  <a:cxn ang="0">
                    <a:pos x="98" y="40"/>
                  </a:cxn>
                  <a:cxn ang="0">
                    <a:pos x="93" y="34"/>
                  </a:cxn>
                  <a:cxn ang="0">
                    <a:pos x="86" y="27"/>
                  </a:cxn>
                  <a:cxn ang="0">
                    <a:pos x="80" y="22"/>
                  </a:cxn>
                  <a:cxn ang="0">
                    <a:pos x="75" y="19"/>
                  </a:cxn>
                  <a:cxn ang="0">
                    <a:pos x="71" y="18"/>
                  </a:cxn>
                  <a:cxn ang="0">
                    <a:pos x="65" y="17"/>
                  </a:cxn>
                  <a:cxn ang="0">
                    <a:pos x="60" y="17"/>
                  </a:cxn>
                  <a:cxn ang="0">
                    <a:pos x="55" y="18"/>
                  </a:cxn>
                  <a:cxn ang="0">
                    <a:pos x="49" y="19"/>
                  </a:cxn>
                  <a:cxn ang="0">
                    <a:pos x="45" y="20"/>
                  </a:cxn>
                  <a:cxn ang="0">
                    <a:pos x="41" y="24"/>
                  </a:cxn>
                  <a:cxn ang="0">
                    <a:pos x="36" y="30"/>
                  </a:cxn>
                  <a:cxn ang="0">
                    <a:pos x="31" y="37"/>
                  </a:cxn>
                  <a:cxn ang="0">
                    <a:pos x="28" y="44"/>
                  </a:cxn>
                  <a:cxn ang="0">
                    <a:pos x="26" y="50"/>
                  </a:cxn>
                  <a:cxn ang="0">
                    <a:pos x="25" y="54"/>
                  </a:cxn>
                  <a:cxn ang="0">
                    <a:pos x="25" y="56"/>
                  </a:cxn>
                  <a:cxn ang="0">
                    <a:pos x="0" y="48"/>
                  </a:cxn>
                </a:cxnLst>
                <a:rect l="0" t="0" r="r" b="b"/>
                <a:pathLst>
                  <a:path w="123" h="56">
                    <a:moveTo>
                      <a:pt x="0" y="48"/>
                    </a:moveTo>
                    <a:lnTo>
                      <a:pt x="4" y="43"/>
                    </a:lnTo>
                    <a:lnTo>
                      <a:pt x="7" y="39"/>
                    </a:lnTo>
                    <a:lnTo>
                      <a:pt x="11" y="34"/>
                    </a:lnTo>
                    <a:lnTo>
                      <a:pt x="14" y="31"/>
                    </a:lnTo>
                    <a:lnTo>
                      <a:pt x="17" y="26"/>
                    </a:lnTo>
                    <a:lnTo>
                      <a:pt x="21" y="23"/>
                    </a:lnTo>
                    <a:lnTo>
                      <a:pt x="24" y="19"/>
                    </a:lnTo>
                    <a:lnTo>
                      <a:pt x="28" y="17"/>
                    </a:lnTo>
                    <a:lnTo>
                      <a:pt x="31" y="14"/>
                    </a:lnTo>
                    <a:lnTo>
                      <a:pt x="34" y="11"/>
                    </a:lnTo>
                    <a:lnTo>
                      <a:pt x="37" y="9"/>
                    </a:lnTo>
                    <a:lnTo>
                      <a:pt x="40" y="8"/>
                    </a:lnTo>
                    <a:lnTo>
                      <a:pt x="43" y="6"/>
                    </a:lnTo>
                    <a:lnTo>
                      <a:pt x="47" y="5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6" y="2"/>
                    </a:lnTo>
                    <a:lnTo>
                      <a:pt x="58" y="1"/>
                    </a:lnTo>
                    <a:lnTo>
                      <a:pt x="60" y="1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1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9" y="2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4" y="6"/>
                    </a:lnTo>
                    <a:lnTo>
                      <a:pt x="86" y="7"/>
                    </a:lnTo>
                    <a:lnTo>
                      <a:pt x="89" y="8"/>
                    </a:lnTo>
                    <a:lnTo>
                      <a:pt x="91" y="9"/>
                    </a:lnTo>
                    <a:lnTo>
                      <a:pt x="94" y="11"/>
                    </a:lnTo>
                    <a:lnTo>
                      <a:pt x="98" y="15"/>
                    </a:lnTo>
                    <a:lnTo>
                      <a:pt x="101" y="19"/>
                    </a:lnTo>
                    <a:lnTo>
                      <a:pt x="105" y="22"/>
                    </a:lnTo>
                    <a:lnTo>
                      <a:pt x="107" y="26"/>
                    </a:lnTo>
                    <a:lnTo>
                      <a:pt x="110" y="30"/>
                    </a:lnTo>
                    <a:lnTo>
                      <a:pt x="112" y="33"/>
                    </a:lnTo>
                    <a:lnTo>
                      <a:pt x="115" y="36"/>
                    </a:lnTo>
                    <a:lnTo>
                      <a:pt x="116" y="40"/>
                    </a:lnTo>
                    <a:lnTo>
                      <a:pt x="118" y="43"/>
                    </a:lnTo>
                    <a:lnTo>
                      <a:pt x="119" y="45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21" y="51"/>
                    </a:lnTo>
                    <a:lnTo>
                      <a:pt x="121" y="52"/>
                    </a:lnTo>
                    <a:lnTo>
                      <a:pt x="123" y="52"/>
                    </a:lnTo>
                    <a:lnTo>
                      <a:pt x="103" y="51"/>
                    </a:lnTo>
                    <a:lnTo>
                      <a:pt x="103" y="50"/>
                    </a:lnTo>
                    <a:lnTo>
                      <a:pt x="103" y="49"/>
                    </a:lnTo>
                    <a:lnTo>
                      <a:pt x="102" y="48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8" y="40"/>
                    </a:lnTo>
                    <a:lnTo>
                      <a:pt x="95" y="36"/>
                    </a:lnTo>
                    <a:lnTo>
                      <a:pt x="93" y="34"/>
                    </a:lnTo>
                    <a:lnTo>
                      <a:pt x="90" y="31"/>
                    </a:lnTo>
                    <a:lnTo>
                      <a:pt x="86" y="27"/>
                    </a:lnTo>
                    <a:lnTo>
                      <a:pt x="83" y="24"/>
                    </a:lnTo>
                    <a:lnTo>
                      <a:pt x="80" y="22"/>
                    </a:lnTo>
                    <a:lnTo>
                      <a:pt x="77" y="20"/>
                    </a:lnTo>
                    <a:lnTo>
                      <a:pt x="75" y="19"/>
                    </a:lnTo>
                    <a:lnTo>
                      <a:pt x="73" y="18"/>
                    </a:lnTo>
                    <a:lnTo>
                      <a:pt x="71" y="18"/>
                    </a:lnTo>
                    <a:lnTo>
                      <a:pt x="67" y="17"/>
                    </a:lnTo>
                    <a:lnTo>
                      <a:pt x="65" y="17"/>
                    </a:lnTo>
                    <a:lnTo>
                      <a:pt x="63" y="17"/>
                    </a:lnTo>
                    <a:lnTo>
                      <a:pt x="60" y="17"/>
                    </a:lnTo>
                    <a:lnTo>
                      <a:pt x="57" y="17"/>
                    </a:lnTo>
                    <a:lnTo>
                      <a:pt x="55" y="18"/>
                    </a:lnTo>
                    <a:lnTo>
                      <a:pt x="53" y="18"/>
                    </a:lnTo>
                    <a:lnTo>
                      <a:pt x="49" y="19"/>
                    </a:lnTo>
                    <a:lnTo>
                      <a:pt x="48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1" y="24"/>
                    </a:lnTo>
                    <a:lnTo>
                      <a:pt x="38" y="26"/>
                    </a:lnTo>
                    <a:lnTo>
                      <a:pt x="36" y="30"/>
                    </a:lnTo>
                    <a:lnTo>
                      <a:pt x="33" y="33"/>
                    </a:lnTo>
                    <a:lnTo>
                      <a:pt x="31" y="37"/>
                    </a:lnTo>
                    <a:lnTo>
                      <a:pt x="29" y="41"/>
                    </a:lnTo>
                    <a:lnTo>
                      <a:pt x="28" y="44"/>
                    </a:lnTo>
                    <a:lnTo>
                      <a:pt x="26" y="46"/>
                    </a:lnTo>
                    <a:lnTo>
                      <a:pt x="26" y="50"/>
                    </a:lnTo>
                    <a:lnTo>
                      <a:pt x="25" y="52"/>
                    </a:lnTo>
                    <a:lnTo>
                      <a:pt x="25" y="54"/>
                    </a:lnTo>
                    <a:lnTo>
                      <a:pt x="25" y="56"/>
                    </a:lnTo>
                    <a:lnTo>
                      <a:pt x="25" y="5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1" name="Freeform 286"/>
              <p:cNvSpPr>
                <a:spLocks/>
              </p:cNvSpPr>
              <p:nvPr/>
            </p:nvSpPr>
            <p:spPr bwMode="auto">
              <a:xfrm rot="775594">
                <a:off x="5603867" y="3922823"/>
                <a:ext cx="215037" cy="84832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14"/>
                  </a:cxn>
                  <a:cxn ang="0">
                    <a:pos x="1" y="2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1" y="35"/>
                  </a:cxn>
                  <a:cxn ang="0">
                    <a:pos x="5" y="38"/>
                  </a:cxn>
                  <a:cxn ang="0">
                    <a:pos x="9" y="40"/>
                  </a:cxn>
                  <a:cxn ang="0">
                    <a:pos x="12" y="41"/>
                  </a:cxn>
                  <a:cxn ang="0">
                    <a:pos x="16" y="41"/>
                  </a:cxn>
                  <a:cxn ang="0">
                    <a:pos x="21" y="41"/>
                  </a:cxn>
                  <a:cxn ang="0">
                    <a:pos x="27" y="43"/>
                  </a:cxn>
                  <a:cxn ang="0">
                    <a:pos x="33" y="43"/>
                  </a:cxn>
                  <a:cxn ang="0">
                    <a:pos x="39" y="41"/>
                  </a:cxn>
                  <a:cxn ang="0">
                    <a:pos x="46" y="41"/>
                  </a:cxn>
                  <a:cxn ang="0">
                    <a:pos x="54" y="40"/>
                  </a:cxn>
                  <a:cxn ang="0">
                    <a:pos x="61" y="40"/>
                  </a:cxn>
                  <a:cxn ang="0">
                    <a:pos x="67" y="39"/>
                  </a:cxn>
                  <a:cxn ang="0">
                    <a:pos x="74" y="38"/>
                  </a:cxn>
                  <a:cxn ang="0">
                    <a:pos x="80" y="37"/>
                  </a:cxn>
                  <a:cxn ang="0">
                    <a:pos x="85" y="36"/>
                  </a:cxn>
                  <a:cxn ang="0">
                    <a:pos x="91" y="35"/>
                  </a:cxn>
                  <a:cxn ang="0">
                    <a:pos x="96" y="34"/>
                  </a:cxn>
                  <a:cxn ang="0">
                    <a:pos x="100" y="31"/>
                  </a:cxn>
                  <a:cxn ang="0">
                    <a:pos x="105" y="27"/>
                  </a:cxn>
                  <a:cxn ang="0">
                    <a:pos x="107" y="20"/>
                  </a:cxn>
                  <a:cxn ang="0">
                    <a:pos x="108" y="17"/>
                  </a:cxn>
                  <a:cxn ang="0">
                    <a:pos x="109" y="10"/>
                  </a:cxn>
                  <a:cxn ang="0">
                    <a:pos x="106" y="4"/>
                  </a:cxn>
                  <a:cxn ang="0">
                    <a:pos x="101" y="2"/>
                  </a:cxn>
                  <a:cxn ang="0">
                    <a:pos x="97" y="1"/>
                  </a:cxn>
                  <a:cxn ang="0">
                    <a:pos x="92" y="0"/>
                  </a:cxn>
                  <a:cxn ang="0">
                    <a:pos x="87" y="0"/>
                  </a:cxn>
                  <a:cxn ang="0">
                    <a:pos x="79" y="0"/>
                  </a:cxn>
                  <a:cxn ang="0">
                    <a:pos x="71" y="0"/>
                  </a:cxn>
                  <a:cxn ang="0">
                    <a:pos x="65" y="1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3" y="1"/>
                  </a:cxn>
                  <a:cxn ang="0">
                    <a:pos x="48" y="2"/>
                  </a:cxn>
                  <a:cxn ang="0">
                    <a:pos x="44" y="2"/>
                  </a:cxn>
                  <a:cxn ang="0">
                    <a:pos x="37" y="2"/>
                  </a:cxn>
                  <a:cxn ang="0">
                    <a:pos x="29" y="3"/>
                  </a:cxn>
                  <a:cxn ang="0">
                    <a:pos x="22" y="3"/>
                  </a:cxn>
                  <a:cxn ang="0">
                    <a:pos x="16" y="4"/>
                  </a:cxn>
                  <a:cxn ang="0">
                    <a:pos x="11" y="4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09" h="43">
                    <a:moveTo>
                      <a:pt x="6" y="5"/>
                    </a:moveTo>
                    <a:lnTo>
                      <a:pt x="4" y="8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9"/>
                    </a:lnTo>
                    <a:lnTo>
                      <a:pt x="9" y="40"/>
                    </a:lnTo>
                    <a:lnTo>
                      <a:pt x="11" y="40"/>
                    </a:lnTo>
                    <a:lnTo>
                      <a:pt x="12" y="41"/>
                    </a:lnTo>
                    <a:lnTo>
                      <a:pt x="14" y="41"/>
                    </a:lnTo>
                    <a:lnTo>
                      <a:pt x="16" y="41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4" y="43"/>
                    </a:lnTo>
                    <a:lnTo>
                      <a:pt x="27" y="43"/>
                    </a:lnTo>
                    <a:lnTo>
                      <a:pt x="30" y="43"/>
                    </a:lnTo>
                    <a:lnTo>
                      <a:pt x="33" y="43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4" y="41"/>
                    </a:lnTo>
                    <a:lnTo>
                      <a:pt x="46" y="41"/>
                    </a:lnTo>
                    <a:lnTo>
                      <a:pt x="50" y="41"/>
                    </a:lnTo>
                    <a:lnTo>
                      <a:pt x="54" y="40"/>
                    </a:lnTo>
                    <a:lnTo>
                      <a:pt x="57" y="40"/>
                    </a:lnTo>
                    <a:lnTo>
                      <a:pt x="61" y="40"/>
                    </a:lnTo>
                    <a:lnTo>
                      <a:pt x="64" y="40"/>
                    </a:lnTo>
                    <a:lnTo>
                      <a:pt x="67" y="39"/>
                    </a:lnTo>
                    <a:lnTo>
                      <a:pt x="71" y="39"/>
                    </a:lnTo>
                    <a:lnTo>
                      <a:pt x="74" y="38"/>
                    </a:lnTo>
                    <a:lnTo>
                      <a:pt x="78" y="38"/>
                    </a:lnTo>
                    <a:lnTo>
                      <a:pt x="80" y="37"/>
                    </a:lnTo>
                    <a:lnTo>
                      <a:pt x="83" y="37"/>
                    </a:lnTo>
                    <a:lnTo>
                      <a:pt x="85" y="36"/>
                    </a:lnTo>
                    <a:lnTo>
                      <a:pt x="89" y="36"/>
                    </a:lnTo>
                    <a:lnTo>
                      <a:pt x="91" y="35"/>
                    </a:lnTo>
                    <a:lnTo>
                      <a:pt x="93" y="35"/>
                    </a:lnTo>
                    <a:lnTo>
                      <a:pt x="96" y="34"/>
                    </a:lnTo>
                    <a:lnTo>
                      <a:pt x="97" y="32"/>
                    </a:lnTo>
                    <a:lnTo>
                      <a:pt x="100" y="31"/>
                    </a:lnTo>
                    <a:lnTo>
                      <a:pt x="102" y="30"/>
                    </a:lnTo>
                    <a:lnTo>
                      <a:pt x="105" y="27"/>
                    </a:lnTo>
                    <a:lnTo>
                      <a:pt x="107" y="22"/>
                    </a:lnTo>
                    <a:lnTo>
                      <a:pt x="107" y="20"/>
                    </a:lnTo>
                    <a:lnTo>
                      <a:pt x="108" y="19"/>
                    </a:lnTo>
                    <a:lnTo>
                      <a:pt x="108" y="17"/>
                    </a:lnTo>
                    <a:lnTo>
                      <a:pt x="109" y="14"/>
                    </a:lnTo>
                    <a:lnTo>
                      <a:pt x="109" y="10"/>
                    </a:lnTo>
                    <a:lnTo>
                      <a:pt x="108" y="8"/>
                    </a:lnTo>
                    <a:lnTo>
                      <a:pt x="106" y="4"/>
                    </a:lnTo>
                    <a:lnTo>
                      <a:pt x="102" y="2"/>
                    </a:lnTo>
                    <a:lnTo>
                      <a:pt x="101" y="2"/>
                    </a:lnTo>
                    <a:lnTo>
                      <a:pt x="100" y="1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3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1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3" y="3"/>
                    </a:lnTo>
                    <a:lnTo>
                      <a:pt x="29" y="3"/>
                    </a:lnTo>
                    <a:lnTo>
                      <a:pt x="26" y="3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FFFFFF"/>
              </a:soli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2" name="Freeform 287"/>
              <p:cNvSpPr>
                <a:spLocks/>
              </p:cNvSpPr>
              <p:nvPr/>
            </p:nvSpPr>
            <p:spPr bwMode="auto">
              <a:xfrm rot="775594">
                <a:off x="5382577" y="3913261"/>
                <a:ext cx="708241" cy="14796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2"/>
                  </a:cxn>
                  <a:cxn ang="0">
                    <a:pos x="4" y="44"/>
                  </a:cxn>
                  <a:cxn ang="0">
                    <a:pos x="10" y="53"/>
                  </a:cxn>
                  <a:cxn ang="0">
                    <a:pos x="20" y="65"/>
                  </a:cxn>
                  <a:cxn ang="0">
                    <a:pos x="29" y="72"/>
                  </a:cxn>
                  <a:cxn ang="0">
                    <a:pos x="33" y="73"/>
                  </a:cxn>
                  <a:cxn ang="0">
                    <a:pos x="42" y="73"/>
                  </a:cxn>
                  <a:cxn ang="0">
                    <a:pos x="55" y="73"/>
                  </a:cxn>
                  <a:cxn ang="0">
                    <a:pos x="72" y="74"/>
                  </a:cxn>
                  <a:cxn ang="0">
                    <a:pos x="91" y="74"/>
                  </a:cxn>
                  <a:cxn ang="0">
                    <a:pos x="115" y="74"/>
                  </a:cxn>
                  <a:cxn ang="0">
                    <a:pos x="139" y="74"/>
                  </a:cxn>
                  <a:cxn ang="0">
                    <a:pos x="164" y="74"/>
                  </a:cxn>
                  <a:cxn ang="0">
                    <a:pos x="190" y="74"/>
                  </a:cxn>
                  <a:cxn ang="0">
                    <a:pos x="216" y="73"/>
                  </a:cxn>
                  <a:cxn ang="0">
                    <a:pos x="241" y="72"/>
                  </a:cxn>
                  <a:cxn ang="0">
                    <a:pos x="263" y="71"/>
                  </a:cxn>
                  <a:cxn ang="0">
                    <a:pos x="286" y="69"/>
                  </a:cxn>
                  <a:cxn ang="0">
                    <a:pos x="305" y="65"/>
                  </a:cxn>
                  <a:cxn ang="0">
                    <a:pos x="321" y="62"/>
                  </a:cxn>
                  <a:cxn ang="0">
                    <a:pos x="333" y="58"/>
                  </a:cxn>
                  <a:cxn ang="0">
                    <a:pos x="342" y="54"/>
                  </a:cxn>
                  <a:cxn ang="0">
                    <a:pos x="352" y="47"/>
                  </a:cxn>
                  <a:cxn ang="0">
                    <a:pos x="358" y="38"/>
                  </a:cxn>
                  <a:cxn ang="0">
                    <a:pos x="359" y="28"/>
                  </a:cxn>
                  <a:cxn ang="0">
                    <a:pos x="356" y="19"/>
                  </a:cxn>
                  <a:cxn ang="0">
                    <a:pos x="349" y="9"/>
                  </a:cxn>
                  <a:cxn ang="0">
                    <a:pos x="339" y="0"/>
                  </a:cxn>
                  <a:cxn ang="0">
                    <a:pos x="322" y="12"/>
                  </a:cxn>
                  <a:cxn ang="0">
                    <a:pos x="330" y="18"/>
                  </a:cxn>
                  <a:cxn ang="0">
                    <a:pos x="338" y="27"/>
                  </a:cxn>
                  <a:cxn ang="0">
                    <a:pos x="340" y="38"/>
                  </a:cxn>
                  <a:cxn ang="0">
                    <a:pos x="331" y="43"/>
                  </a:cxn>
                  <a:cxn ang="0">
                    <a:pos x="319" y="45"/>
                  </a:cxn>
                  <a:cxn ang="0">
                    <a:pos x="301" y="47"/>
                  </a:cxn>
                  <a:cxn ang="0">
                    <a:pos x="279" y="48"/>
                  </a:cxn>
                  <a:cxn ang="0">
                    <a:pos x="254" y="51"/>
                  </a:cxn>
                  <a:cxn ang="0">
                    <a:pos x="228" y="52"/>
                  </a:cxn>
                  <a:cxn ang="0">
                    <a:pos x="200" y="54"/>
                  </a:cxn>
                  <a:cxn ang="0">
                    <a:pos x="173" y="55"/>
                  </a:cxn>
                  <a:cxn ang="0">
                    <a:pos x="145" y="55"/>
                  </a:cxn>
                  <a:cxn ang="0">
                    <a:pos x="117" y="56"/>
                  </a:cxn>
                  <a:cxn ang="0">
                    <a:pos x="94" y="57"/>
                  </a:cxn>
                  <a:cxn ang="0">
                    <a:pos x="72" y="57"/>
                  </a:cxn>
                  <a:cxn ang="0">
                    <a:pos x="55" y="57"/>
                  </a:cxn>
                  <a:cxn ang="0">
                    <a:pos x="43" y="58"/>
                  </a:cxn>
                  <a:cxn ang="0">
                    <a:pos x="36" y="58"/>
                  </a:cxn>
                  <a:cxn ang="0">
                    <a:pos x="27" y="56"/>
                  </a:cxn>
                  <a:cxn ang="0">
                    <a:pos x="18" y="47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8" y="12"/>
                  </a:cxn>
                </a:cxnLst>
                <a:rect l="0" t="0" r="r" b="b"/>
                <a:pathLst>
                  <a:path w="359" h="75">
                    <a:moveTo>
                      <a:pt x="1" y="10"/>
                    </a:move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1" y="36"/>
                    </a:lnTo>
                    <a:lnTo>
                      <a:pt x="2" y="38"/>
                    </a:lnTo>
                    <a:lnTo>
                      <a:pt x="3" y="40"/>
                    </a:lnTo>
                    <a:lnTo>
                      <a:pt x="4" y="44"/>
                    </a:lnTo>
                    <a:lnTo>
                      <a:pt x="5" y="46"/>
                    </a:lnTo>
                    <a:lnTo>
                      <a:pt x="7" y="48"/>
                    </a:lnTo>
                    <a:lnTo>
                      <a:pt x="9" y="51"/>
                    </a:lnTo>
                    <a:lnTo>
                      <a:pt x="10" y="53"/>
                    </a:lnTo>
                    <a:lnTo>
                      <a:pt x="12" y="55"/>
                    </a:lnTo>
                    <a:lnTo>
                      <a:pt x="15" y="58"/>
                    </a:lnTo>
                    <a:lnTo>
                      <a:pt x="18" y="63"/>
                    </a:lnTo>
                    <a:lnTo>
                      <a:pt x="20" y="65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8" y="71"/>
                    </a:lnTo>
                    <a:lnTo>
                      <a:pt x="29" y="72"/>
                    </a:lnTo>
                    <a:lnTo>
                      <a:pt x="29" y="73"/>
                    </a:lnTo>
                    <a:lnTo>
                      <a:pt x="30" y="73"/>
                    </a:lnTo>
                    <a:lnTo>
                      <a:pt x="32" y="73"/>
                    </a:lnTo>
                    <a:lnTo>
                      <a:pt x="33" y="73"/>
                    </a:lnTo>
                    <a:lnTo>
                      <a:pt x="35" y="73"/>
                    </a:lnTo>
                    <a:lnTo>
                      <a:pt x="37" y="73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8" y="73"/>
                    </a:lnTo>
                    <a:lnTo>
                      <a:pt x="52" y="73"/>
                    </a:lnTo>
                    <a:lnTo>
                      <a:pt x="55" y="73"/>
                    </a:lnTo>
                    <a:lnTo>
                      <a:pt x="60" y="73"/>
                    </a:lnTo>
                    <a:lnTo>
                      <a:pt x="63" y="73"/>
                    </a:lnTo>
                    <a:lnTo>
                      <a:pt x="68" y="74"/>
                    </a:lnTo>
                    <a:lnTo>
                      <a:pt x="72" y="74"/>
                    </a:lnTo>
                    <a:lnTo>
                      <a:pt x="77" y="74"/>
                    </a:lnTo>
                    <a:lnTo>
                      <a:pt x="81" y="74"/>
                    </a:lnTo>
                    <a:lnTo>
                      <a:pt x="87" y="74"/>
                    </a:lnTo>
                    <a:lnTo>
                      <a:pt x="91" y="74"/>
                    </a:lnTo>
                    <a:lnTo>
                      <a:pt x="98" y="74"/>
                    </a:lnTo>
                    <a:lnTo>
                      <a:pt x="104" y="74"/>
                    </a:lnTo>
                    <a:lnTo>
                      <a:pt x="110" y="74"/>
                    </a:lnTo>
                    <a:lnTo>
                      <a:pt x="115" y="74"/>
                    </a:lnTo>
                    <a:lnTo>
                      <a:pt x="121" y="74"/>
                    </a:lnTo>
                    <a:lnTo>
                      <a:pt x="126" y="74"/>
                    </a:lnTo>
                    <a:lnTo>
                      <a:pt x="132" y="74"/>
                    </a:lnTo>
                    <a:lnTo>
                      <a:pt x="139" y="74"/>
                    </a:lnTo>
                    <a:lnTo>
                      <a:pt x="145" y="74"/>
                    </a:lnTo>
                    <a:lnTo>
                      <a:pt x="151" y="74"/>
                    </a:lnTo>
                    <a:lnTo>
                      <a:pt x="158" y="75"/>
                    </a:lnTo>
                    <a:lnTo>
                      <a:pt x="164" y="74"/>
                    </a:lnTo>
                    <a:lnTo>
                      <a:pt x="171" y="74"/>
                    </a:lnTo>
                    <a:lnTo>
                      <a:pt x="176" y="74"/>
                    </a:lnTo>
                    <a:lnTo>
                      <a:pt x="183" y="74"/>
                    </a:lnTo>
                    <a:lnTo>
                      <a:pt x="190" y="74"/>
                    </a:lnTo>
                    <a:lnTo>
                      <a:pt x="195" y="74"/>
                    </a:lnTo>
                    <a:lnTo>
                      <a:pt x="202" y="74"/>
                    </a:lnTo>
                    <a:lnTo>
                      <a:pt x="209" y="74"/>
                    </a:lnTo>
                    <a:lnTo>
                      <a:pt x="216" y="73"/>
                    </a:lnTo>
                    <a:lnTo>
                      <a:pt x="221" y="73"/>
                    </a:lnTo>
                    <a:lnTo>
                      <a:pt x="228" y="73"/>
                    </a:lnTo>
                    <a:lnTo>
                      <a:pt x="234" y="73"/>
                    </a:lnTo>
                    <a:lnTo>
                      <a:pt x="241" y="72"/>
                    </a:lnTo>
                    <a:lnTo>
                      <a:pt x="246" y="72"/>
                    </a:lnTo>
                    <a:lnTo>
                      <a:pt x="252" y="72"/>
                    </a:lnTo>
                    <a:lnTo>
                      <a:pt x="259" y="72"/>
                    </a:lnTo>
                    <a:lnTo>
                      <a:pt x="263" y="71"/>
                    </a:lnTo>
                    <a:lnTo>
                      <a:pt x="270" y="71"/>
                    </a:lnTo>
                    <a:lnTo>
                      <a:pt x="275" y="70"/>
                    </a:lnTo>
                    <a:lnTo>
                      <a:pt x="280" y="70"/>
                    </a:lnTo>
                    <a:lnTo>
                      <a:pt x="286" y="69"/>
                    </a:lnTo>
                    <a:lnTo>
                      <a:pt x="290" y="68"/>
                    </a:lnTo>
                    <a:lnTo>
                      <a:pt x="296" y="68"/>
                    </a:lnTo>
                    <a:lnTo>
                      <a:pt x="301" y="66"/>
                    </a:lnTo>
                    <a:lnTo>
                      <a:pt x="305" y="65"/>
                    </a:lnTo>
                    <a:lnTo>
                      <a:pt x="310" y="65"/>
                    </a:lnTo>
                    <a:lnTo>
                      <a:pt x="313" y="64"/>
                    </a:lnTo>
                    <a:lnTo>
                      <a:pt x="318" y="63"/>
                    </a:lnTo>
                    <a:lnTo>
                      <a:pt x="321" y="62"/>
                    </a:lnTo>
                    <a:lnTo>
                      <a:pt x="324" y="62"/>
                    </a:lnTo>
                    <a:lnTo>
                      <a:pt x="328" y="61"/>
                    </a:lnTo>
                    <a:lnTo>
                      <a:pt x="331" y="60"/>
                    </a:lnTo>
                    <a:lnTo>
                      <a:pt x="333" y="58"/>
                    </a:lnTo>
                    <a:lnTo>
                      <a:pt x="336" y="57"/>
                    </a:lnTo>
                    <a:lnTo>
                      <a:pt x="338" y="56"/>
                    </a:lnTo>
                    <a:lnTo>
                      <a:pt x="341" y="55"/>
                    </a:lnTo>
                    <a:lnTo>
                      <a:pt x="342" y="54"/>
                    </a:lnTo>
                    <a:lnTo>
                      <a:pt x="345" y="53"/>
                    </a:lnTo>
                    <a:lnTo>
                      <a:pt x="347" y="52"/>
                    </a:lnTo>
                    <a:lnTo>
                      <a:pt x="348" y="51"/>
                    </a:lnTo>
                    <a:lnTo>
                      <a:pt x="352" y="47"/>
                    </a:lnTo>
                    <a:lnTo>
                      <a:pt x="354" y="45"/>
                    </a:lnTo>
                    <a:lnTo>
                      <a:pt x="356" y="43"/>
                    </a:lnTo>
                    <a:lnTo>
                      <a:pt x="357" y="40"/>
                    </a:lnTo>
                    <a:lnTo>
                      <a:pt x="358" y="38"/>
                    </a:lnTo>
                    <a:lnTo>
                      <a:pt x="359" y="35"/>
                    </a:lnTo>
                    <a:lnTo>
                      <a:pt x="359" y="32"/>
                    </a:lnTo>
                    <a:lnTo>
                      <a:pt x="359" y="30"/>
                    </a:lnTo>
                    <a:lnTo>
                      <a:pt x="359" y="28"/>
                    </a:lnTo>
                    <a:lnTo>
                      <a:pt x="359" y="26"/>
                    </a:lnTo>
                    <a:lnTo>
                      <a:pt x="358" y="23"/>
                    </a:lnTo>
                    <a:lnTo>
                      <a:pt x="357" y="21"/>
                    </a:lnTo>
                    <a:lnTo>
                      <a:pt x="356" y="19"/>
                    </a:lnTo>
                    <a:lnTo>
                      <a:pt x="355" y="17"/>
                    </a:lnTo>
                    <a:lnTo>
                      <a:pt x="354" y="14"/>
                    </a:lnTo>
                    <a:lnTo>
                      <a:pt x="352" y="12"/>
                    </a:lnTo>
                    <a:lnTo>
                      <a:pt x="349" y="9"/>
                    </a:lnTo>
                    <a:lnTo>
                      <a:pt x="346" y="5"/>
                    </a:lnTo>
                    <a:lnTo>
                      <a:pt x="342" y="3"/>
                    </a:lnTo>
                    <a:lnTo>
                      <a:pt x="340" y="1"/>
                    </a:lnTo>
                    <a:lnTo>
                      <a:pt x="339" y="0"/>
                    </a:lnTo>
                    <a:lnTo>
                      <a:pt x="339" y="0"/>
                    </a:lnTo>
                    <a:lnTo>
                      <a:pt x="319" y="10"/>
                    </a:lnTo>
                    <a:lnTo>
                      <a:pt x="319" y="11"/>
                    </a:lnTo>
                    <a:lnTo>
                      <a:pt x="322" y="12"/>
                    </a:lnTo>
                    <a:lnTo>
                      <a:pt x="323" y="13"/>
                    </a:lnTo>
                    <a:lnTo>
                      <a:pt x="326" y="14"/>
                    </a:lnTo>
                    <a:lnTo>
                      <a:pt x="328" y="16"/>
                    </a:lnTo>
                    <a:lnTo>
                      <a:pt x="330" y="18"/>
                    </a:lnTo>
                    <a:lnTo>
                      <a:pt x="332" y="19"/>
                    </a:lnTo>
                    <a:lnTo>
                      <a:pt x="335" y="21"/>
                    </a:lnTo>
                    <a:lnTo>
                      <a:pt x="336" y="23"/>
                    </a:lnTo>
                    <a:lnTo>
                      <a:pt x="338" y="27"/>
                    </a:lnTo>
                    <a:lnTo>
                      <a:pt x="339" y="29"/>
                    </a:lnTo>
                    <a:lnTo>
                      <a:pt x="340" y="31"/>
                    </a:lnTo>
                    <a:lnTo>
                      <a:pt x="340" y="35"/>
                    </a:lnTo>
                    <a:lnTo>
                      <a:pt x="340" y="38"/>
                    </a:lnTo>
                    <a:lnTo>
                      <a:pt x="339" y="39"/>
                    </a:lnTo>
                    <a:lnTo>
                      <a:pt x="336" y="40"/>
                    </a:lnTo>
                    <a:lnTo>
                      <a:pt x="333" y="42"/>
                    </a:lnTo>
                    <a:lnTo>
                      <a:pt x="331" y="43"/>
                    </a:lnTo>
                    <a:lnTo>
                      <a:pt x="329" y="43"/>
                    </a:lnTo>
                    <a:lnTo>
                      <a:pt x="326" y="44"/>
                    </a:lnTo>
                    <a:lnTo>
                      <a:pt x="322" y="44"/>
                    </a:lnTo>
                    <a:lnTo>
                      <a:pt x="319" y="45"/>
                    </a:lnTo>
                    <a:lnTo>
                      <a:pt x="314" y="45"/>
                    </a:lnTo>
                    <a:lnTo>
                      <a:pt x="311" y="46"/>
                    </a:lnTo>
                    <a:lnTo>
                      <a:pt x="305" y="46"/>
                    </a:lnTo>
                    <a:lnTo>
                      <a:pt x="301" y="47"/>
                    </a:lnTo>
                    <a:lnTo>
                      <a:pt x="296" y="47"/>
                    </a:lnTo>
                    <a:lnTo>
                      <a:pt x="290" y="48"/>
                    </a:lnTo>
                    <a:lnTo>
                      <a:pt x="285" y="48"/>
                    </a:lnTo>
                    <a:lnTo>
                      <a:pt x="279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1" y="49"/>
                    </a:lnTo>
                    <a:lnTo>
                      <a:pt x="254" y="51"/>
                    </a:lnTo>
                    <a:lnTo>
                      <a:pt x="249" y="51"/>
                    </a:lnTo>
                    <a:lnTo>
                      <a:pt x="242" y="52"/>
                    </a:lnTo>
                    <a:lnTo>
                      <a:pt x="235" y="52"/>
                    </a:lnTo>
                    <a:lnTo>
                      <a:pt x="228" y="52"/>
                    </a:lnTo>
                    <a:lnTo>
                      <a:pt x="221" y="52"/>
                    </a:lnTo>
                    <a:lnTo>
                      <a:pt x="215" y="53"/>
                    </a:lnTo>
                    <a:lnTo>
                      <a:pt x="207" y="53"/>
                    </a:lnTo>
                    <a:lnTo>
                      <a:pt x="200" y="54"/>
                    </a:lnTo>
                    <a:lnTo>
                      <a:pt x="193" y="54"/>
                    </a:lnTo>
                    <a:lnTo>
                      <a:pt x="186" y="54"/>
                    </a:lnTo>
                    <a:lnTo>
                      <a:pt x="180" y="54"/>
                    </a:lnTo>
                    <a:lnTo>
                      <a:pt x="173" y="55"/>
                    </a:lnTo>
                    <a:lnTo>
                      <a:pt x="165" y="55"/>
                    </a:lnTo>
                    <a:lnTo>
                      <a:pt x="158" y="55"/>
                    </a:lnTo>
                    <a:lnTo>
                      <a:pt x="151" y="55"/>
                    </a:lnTo>
                    <a:lnTo>
                      <a:pt x="145" y="55"/>
                    </a:lnTo>
                    <a:lnTo>
                      <a:pt x="138" y="55"/>
                    </a:lnTo>
                    <a:lnTo>
                      <a:pt x="131" y="56"/>
                    </a:lnTo>
                    <a:lnTo>
                      <a:pt x="124" y="56"/>
                    </a:lnTo>
                    <a:lnTo>
                      <a:pt x="117" y="56"/>
                    </a:lnTo>
                    <a:lnTo>
                      <a:pt x="112" y="56"/>
                    </a:lnTo>
                    <a:lnTo>
                      <a:pt x="106" y="56"/>
                    </a:lnTo>
                    <a:lnTo>
                      <a:pt x="99" y="56"/>
                    </a:lnTo>
                    <a:lnTo>
                      <a:pt x="94" y="57"/>
                    </a:lnTo>
                    <a:lnTo>
                      <a:pt x="88" y="57"/>
                    </a:lnTo>
                    <a:lnTo>
                      <a:pt x="82" y="57"/>
                    </a:lnTo>
                    <a:lnTo>
                      <a:pt x="77" y="57"/>
                    </a:lnTo>
                    <a:lnTo>
                      <a:pt x="72" y="57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52" y="57"/>
                    </a:lnTo>
                    <a:lnTo>
                      <a:pt x="48" y="58"/>
                    </a:lnTo>
                    <a:lnTo>
                      <a:pt x="45" y="58"/>
                    </a:lnTo>
                    <a:lnTo>
                      <a:pt x="43" y="58"/>
                    </a:lnTo>
                    <a:lnTo>
                      <a:pt x="41" y="58"/>
                    </a:lnTo>
                    <a:lnTo>
                      <a:pt x="39" y="58"/>
                    </a:lnTo>
                    <a:lnTo>
                      <a:pt x="37" y="58"/>
                    </a:lnTo>
                    <a:lnTo>
                      <a:pt x="36" y="58"/>
                    </a:lnTo>
                    <a:lnTo>
                      <a:pt x="35" y="58"/>
                    </a:lnTo>
                    <a:lnTo>
                      <a:pt x="32" y="57"/>
                    </a:lnTo>
                    <a:lnTo>
                      <a:pt x="29" y="56"/>
                    </a:lnTo>
                    <a:lnTo>
                      <a:pt x="27" y="56"/>
                    </a:lnTo>
                    <a:lnTo>
                      <a:pt x="25" y="54"/>
                    </a:lnTo>
                    <a:lnTo>
                      <a:pt x="22" y="53"/>
                    </a:lnTo>
                    <a:lnTo>
                      <a:pt x="20" y="49"/>
                    </a:lnTo>
                    <a:lnTo>
                      <a:pt x="18" y="47"/>
                    </a:lnTo>
                    <a:lnTo>
                      <a:pt x="17" y="45"/>
                    </a:lnTo>
                    <a:lnTo>
                      <a:pt x="17" y="43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5" y="35"/>
                    </a:lnTo>
                    <a:lnTo>
                      <a:pt x="15" y="32"/>
                    </a:lnTo>
                    <a:lnTo>
                      <a:pt x="15" y="29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6" y="20"/>
                    </a:lnTo>
                    <a:lnTo>
                      <a:pt x="17" y="16"/>
                    </a:lnTo>
                    <a:lnTo>
                      <a:pt x="18" y="12"/>
                    </a:lnTo>
                    <a:lnTo>
                      <a:pt x="1" y="1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288"/>
              <p:cNvSpPr>
                <a:spLocks/>
              </p:cNvSpPr>
              <p:nvPr/>
            </p:nvSpPr>
            <p:spPr bwMode="auto">
              <a:xfrm rot="775594">
                <a:off x="5447651" y="3854812"/>
                <a:ext cx="540553" cy="3156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7" y="2"/>
                  </a:cxn>
                  <a:cxn ang="0">
                    <a:pos x="13" y="2"/>
                  </a:cxn>
                  <a:cxn ang="0">
                    <a:pos x="21" y="1"/>
                  </a:cxn>
                  <a:cxn ang="0">
                    <a:pos x="28" y="1"/>
                  </a:cxn>
                  <a:cxn ang="0">
                    <a:pos x="38" y="0"/>
                  </a:cxn>
                  <a:cxn ang="0">
                    <a:pos x="47" y="0"/>
                  </a:cxn>
                  <a:cxn ang="0">
                    <a:pos x="56" y="0"/>
                  </a:cxn>
                  <a:cxn ang="0">
                    <a:pos x="67" y="0"/>
                  </a:cxn>
                  <a:cxn ang="0">
                    <a:pos x="77" y="0"/>
                  </a:cxn>
                  <a:cxn ang="0">
                    <a:pos x="88" y="0"/>
                  </a:cxn>
                  <a:cxn ang="0">
                    <a:pos x="100" y="0"/>
                  </a:cxn>
                  <a:cxn ang="0">
                    <a:pos x="112" y="0"/>
                  </a:cxn>
                  <a:cxn ang="0">
                    <a:pos x="123" y="0"/>
                  </a:cxn>
                  <a:cxn ang="0">
                    <a:pos x="136" y="0"/>
                  </a:cxn>
                  <a:cxn ang="0">
                    <a:pos x="147" y="0"/>
                  </a:cxn>
                  <a:cxn ang="0">
                    <a:pos x="160" y="1"/>
                  </a:cxn>
                  <a:cxn ang="0">
                    <a:pos x="171" y="1"/>
                  </a:cxn>
                  <a:cxn ang="0">
                    <a:pos x="182" y="1"/>
                  </a:cxn>
                  <a:cxn ang="0">
                    <a:pos x="194" y="1"/>
                  </a:cxn>
                  <a:cxn ang="0">
                    <a:pos x="204" y="1"/>
                  </a:cxn>
                  <a:cxn ang="0">
                    <a:pos x="214" y="1"/>
                  </a:cxn>
                  <a:cxn ang="0">
                    <a:pos x="223" y="2"/>
                  </a:cxn>
                  <a:cxn ang="0">
                    <a:pos x="232" y="2"/>
                  </a:cxn>
                  <a:cxn ang="0">
                    <a:pos x="241" y="2"/>
                  </a:cxn>
                  <a:cxn ang="0">
                    <a:pos x="248" y="2"/>
                  </a:cxn>
                  <a:cxn ang="0">
                    <a:pos x="255" y="3"/>
                  </a:cxn>
                  <a:cxn ang="0">
                    <a:pos x="260" y="3"/>
                  </a:cxn>
                  <a:cxn ang="0">
                    <a:pos x="265" y="3"/>
                  </a:cxn>
                  <a:cxn ang="0">
                    <a:pos x="269" y="3"/>
                  </a:cxn>
                  <a:cxn ang="0">
                    <a:pos x="273" y="3"/>
                  </a:cxn>
                  <a:cxn ang="0">
                    <a:pos x="269" y="16"/>
                  </a:cxn>
                  <a:cxn ang="0">
                    <a:pos x="0" y="4"/>
                  </a:cxn>
                </a:cxnLst>
                <a:rect l="0" t="0" r="r" b="b"/>
                <a:pathLst>
                  <a:path w="274" h="16">
                    <a:moveTo>
                      <a:pt x="0" y="4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1"/>
                    </a:lnTo>
                    <a:lnTo>
                      <a:pt x="28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7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3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0"/>
                    </a:lnTo>
                    <a:lnTo>
                      <a:pt x="154" y="1"/>
                    </a:lnTo>
                    <a:lnTo>
                      <a:pt x="160" y="1"/>
                    </a:lnTo>
                    <a:lnTo>
                      <a:pt x="165" y="1"/>
                    </a:lnTo>
                    <a:lnTo>
                      <a:pt x="171" y="1"/>
                    </a:lnTo>
                    <a:lnTo>
                      <a:pt x="177" y="1"/>
                    </a:lnTo>
                    <a:lnTo>
                      <a:pt x="182" y="1"/>
                    </a:lnTo>
                    <a:lnTo>
                      <a:pt x="188" y="1"/>
                    </a:lnTo>
                    <a:lnTo>
                      <a:pt x="194" y="1"/>
                    </a:lnTo>
                    <a:lnTo>
                      <a:pt x="199" y="1"/>
                    </a:lnTo>
                    <a:lnTo>
                      <a:pt x="204" y="1"/>
                    </a:lnTo>
                    <a:lnTo>
                      <a:pt x="208" y="1"/>
                    </a:lnTo>
                    <a:lnTo>
                      <a:pt x="214" y="1"/>
                    </a:lnTo>
                    <a:lnTo>
                      <a:pt x="218" y="2"/>
                    </a:lnTo>
                    <a:lnTo>
                      <a:pt x="223" y="2"/>
                    </a:lnTo>
                    <a:lnTo>
                      <a:pt x="227" y="2"/>
                    </a:lnTo>
                    <a:lnTo>
                      <a:pt x="232" y="2"/>
                    </a:lnTo>
                    <a:lnTo>
                      <a:pt x="237" y="2"/>
                    </a:lnTo>
                    <a:lnTo>
                      <a:pt x="241" y="2"/>
                    </a:lnTo>
                    <a:lnTo>
                      <a:pt x="244" y="2"/>
                    </a:lnTo>
                    <a:lnTo>
                      <a:pt x="248" y="2"/>
                    </a:lnTo>
                    <a:lnTo>
                      <a:pt x="252" y="3"/>
                    </a:lnTo>
                    <a:lnTo>
                      <a:pt x="255" y="3"/>
                    </a:lnTo>
                    <a:lnTo>
                      <a:pt x="258" y="3"/>
                    </a:lnTo>
                    <a:lnTo>
                      <a:pt x="260" y="3"/>
                    </a:lnTo>
                    <a:lnTo>
                      <a:pt x="264" y="3"/>
                    </a:lnTo>
                    <a:lnTo>
                      <a:pt x="265" y="3"/>
                    </a:lnTo>
                    <a:lnTo>
                      <a:pt x="267" y="3"/>
                    </a:lnTo>
                    <a:lnTo>
                      <a:pt x="269" y="3"/>
                    </a:lnTo>
                    <a:lnTo>
                      <a:pt x="270" y="3"/>
                    </a:lnTo>
                    <a:lnTo>
                      <a:pt x="273" y="3"/>
                    </a:lnTo>
                    <a:lnTo>
                      <a:pt x="274" y="4"/>
                    </a:lnTo>
                    <a:lnTo>
                      <a:pt x="269" y="16"/>
                    </a:lnTo>
                    <a:lnTo>
                      <a:pt x="4" y="16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289"/>
              <p:cNvSpPr>
                <a:spLocks/>
              </p:cNvSpPr>
              <p:nvPr/>
            </p:nvSpPr>
            <p:spPr bwMode="auto">
              <a:xfrm rot="775594">
                <a:off x="5414859" y="3774146"/>
                <a:ext cx="1357300" cy="430075"/>
              </a:xfrm>
              <a:custGeom>
                <a:avLst/>
                <a:gdLst/>
                <a:ahLst/>
                <a:cxnLst>
                  <a:cxn ang="0">
                    <a:pos x="688" y="6"/>
                  </a:cxn>
                  <a:cxn ang="0">
                    <a:pos x="674" y="25"/>
                  </a:cxn>
                  <a:cxn ang="0">
                    <a:pos x="649" y="42"/>
                  </a:cxn>
                  <a:cxn ang="0">
                    <a:pos x="624" y="56"/>
                  </a:cxn>
                  <a:cxn ang="0">
                    <a:pos x="598" y="72"/>
                  </a:cxn>
                  <a:cxn ang="0">
                    <a:pos x="572" y="85"/>
                  </a:cxn>
                  <a:cxn ang="0">
                    <a:pos x="546" y="97"/>
                  </a:cxn>
                  <a:cxn ang="0">
                    <a:pos x="520" y="108"/>
                  </a:cxn>
                  <a:cxn ang="0">
                    <a:pos x="493" y="119"/>
                  </a:cxn>
                  <a:cxn ang="0">
                    <a:pos x="466" y="129"/>
                  </a:cxn>
                  <a:cxn ang="0">
                    <a:pos x="449" y="114"/>
                  </a:cxn>
                  <a:cxn ang="0">
                    <a:pos x="424" y="108"/>
                  </a:cxn>
                  <a:cxn ang="0">
                    <a:pos x="398" y="122"/>
                  </a:cxn>
                  <a:cxn ang="0">
                    <a:pos x="379" y="149"/>
                  </a:cxn>
                  <a:cxn ang="0">
                    <a:pos x="366" y="173"/>
                  </a:cxn>
                  <a:cxn ang="0">
                    <a:pos x="349" y="189"/>
                  </a:cxn>
                  <a:cxn ang="0">
                    <a:pos x="329" y="199"/>
                  </a:cxn>
                  <a:cxn ang="0">
                    <a:pos x="307" y="206"/>
                  </a:cxn>
                  <a:cxn ang="0">
                    <a:pos x="283" y="209"/>
                  </a:cxn>
                  <a:cxn ang="0">
                    <a:pos x="258" y="210"/>
                  </a:cxn>
                  <a:cxn ang="0">
                    <a:pos x="234" y="211"/>
                  </a:cxn>
                  <a:cxn ang="0">
                    <a:pos x="211" y="212"/>
                  </a:cxn>
                  <a:cxn ang="0">
                    <a:pos x="190" y="215"/>
                  </a:cxn>
                  <a:cxn ang="0">
                    <a:pos x="170" y="216"/>
                  </a:cxn>
                  <a:cxn ang="0">
                    <a:pos x="150" y="216"/>
                  </a:cxn>
                  <a:cxn ang="0">
                    <a:pos x="128" y="217"/>
                  </a:cxn>
                  <a:cxn ang="0">
                    <a:pos x="109" y="217"/>
                  </a:cxn>
                  <a:cxn ang="0">
                    <a:pos x="87" y="217"/>
                  </a:cxn>
                  <a:cxn ang="0">
                    <a:pos x="67" y="218"/>
                  </a:cxn>
                  <a:cxn ang="0">
                    <a:pos x="47" y="218"/>
                  </a:cxn>
                  <a:cxn ang="0">
                    <a:pos x="21" y="214"/>
                  </a:cxn>
                  <a:cxn ang="0">
                    <a:pos x="0" y="193"/>
                  </a:cxn>
                  <a:cxn ang="0">
                    <a:pos x="15" y="169"/>
                  </a:cxn>
                  <a:cxn ang="0">
                    <a:pos x="24" y="195"/>
                  </a:cxn>
                  <a:cxn ang="0">
                    <a:pos x="39" y="202"/>
                  </a:cxn>
                  <a:cxn ang="0">
                    <a:pos x="70" y="200"/>
                  </a:cxn>
                  <a:cxn ang="0">
                    <a:pos x="108" y="200"/>
                  </a:cxn>
                  <a:cxn ang="0">
                    <a:pos x="145" y="199"/>
                  </a:cxn>
                  <a:cxn ang="0">
                    <a:pos x="182" y="199"/>
                  </a:cxn>
                  <a:cxn ang="0">
                    <a:pos x="220" y="197"/>
                  </a:cxn>
                  <a:cxn ang="0">
                    <a:pos x="256" y="193"/>
                  </a:cxn>
                  <a:cxn ang="0">
                    <a:pos x="291" y="188"/>
                  </a:cxn>
                  <a:cxn ang="0">
                    <a:pos x="326" y="180"/>
                  </a:cxn>
                  <a:cxn ang="0">
                    <a:pos x="353" y="163"/>
                  </a:cxn>
                  <a:cxn ang="0">
                    <a:pos x="368" y="137"/>
                  </a:cxn>
                  <a:cxn ang="0">
                    <a:pos x="382" y="112"/>
                  </a:cxn>
                  <a:cxn ang="0">
                    <a:pos x="405" y="95"/>
                  </a:cxn>
                  <a:cxn ang="0">
                    <a:pos x="428" y="89"/>
                  </a:cxn>
                  <a:cxn ang="0">
                    <a:pos x="453" y="99"/>
                  </a:cxn>
                  <a:cxn ang="0">
                    <a:pos x="472" y="111"/>
                  </a:cxn>
                  <a:cxn ang="0">
                    <a:pos x="496" y="103"/>
                  </a:cxn>
                  <a:cxn ang="0">
                    <a:pos x="519" y="91"/>
                  </a:cxn>
                  <a:cxn ang="0">
                    <a:pos x="543" y="81"/>
                  </a:cxn>
                  <a:cxn ang="0">
                    <a:pos x="567" y="69"/>
                  </a:cxn>
                  <a:cxn ang="0">
                    <a:pos x="591" y="58"/>
                  </a:cxn>
                  <a:cxn ang="0">
                    <a:pos x="613" y="44"/>
                  </a:cxn>
                  <a:cxn ang="0">
                    <a:pos x="636" y="30"/>
                  </a:cxn>
                  <a:cxn ang="0">
                    <a:pos x="658" y="15"/>
                  </a:cxn>
                  <a:cxn ang="0">
                    <a:pos x="679" y="1"/>
                  </a:cxn>
                </a:cxnLst>
                <a:rect l="0" t="0" r="r" b="b"/>
                <a:pathLst>
                  <a:path w="688" h="218">
                    <a:moveTo>
                      <a:pt x="679" y="1"/>
                    </a:moveTo>
                    <a:lnTo>
                      <a:pt x="681" y="0"/>
                    </a:lnTo>
                    <a:lnTo>
                      <a:pt x="683" y="0"/>
                    </a:lnTo>
                    <a:lnTo>
                      <a:pt x="686" y="0"/>
                    </a:lnTo>
                    <a:lnTo>
                      <a:pt x="687" y="1"/>
                    </a:lnTo>
                    <a:lnTo>
                      <a:pt x="688" y="2"/>
                    </a:lnTo>
                    <a:lnTo>
                      <a:pt x="688" y="3"/>
                    </a:lnTo>
                    <a:lnTo>
                      <a:pt x="688" y="6"/>
                    </a:lnTo>
                    <a:lnTo>
                      <a:pt x="688" y="8"/>
                    </a:lnTo>
                    <a:lnTo>
                      <a:pt x="687" y="10"/>
                    </a:lnTo>
                    <a:lnTo>
                      <a:pt x="686" y="12"/>
                    </a:lnTo>
                    <a:lnTo>
                      <a:pt x="684" y="15"/>
                    </a:lnTo>
                    <a:lnTo>
                      <a:pt x="682" y="18"/>
                    </a:lnTo>
                    <a:lnTo>
                      <a:pt x="680" y="20"/>
                    </a:lnTo>
                    <a:lnTo>
                      <a:pt x="678" y="23"/>
                    </a:lnTo>
                    <a:lnTo>
                      <a:pt x="674" y="25"/>
                    </a:lnTo>
                    <a:lnTo>
                      <a:pt x="672" y="27"/>
                    </a:lnTo>
                    <a:lnTo>
                      <a:pt x="669" y="29"/>
                    </a:lnTo>
                    <a:lnTo>
                      <a:pt x="665" y="32"/>
                    </a:lnTo>
                    <a:lnTo>
                      <a:pt x="662" y="33"/>
                    </a:lnTo>
                    <a:lnTo>
                      <a:pt x="658" y="35"/>
                    </a:lnTo>
                    <a:lnTo>
                      <a:pt x="655" y="37"/>
                    </a:lnTo>
                    <a:lnTo>
                      <a:pt x="653" y="40"/>
                    </a:lnTo>
                    <a:lnTo>
                      <a:pt x="649" y="42"/>
                    </a:lnTo>
                    <a:lnTo>
                      <a:pt x="646" y="44"/>
                    </a:lnTo>
                    <a:lnTo>
                      <a:pt x="643" y="45"/>
                    </a:lnTo>
                    <a:lnTo>
                      <a:pt x="640" y="47"/>
                    </a:lnTo>
                    <a:lnTo>
                      <a:pt x="637" y="50"/>
                    </a:lnTo>
                    <a:lnTo>
                      <a:pt x="634" y="51"/>
                    </a:lnTo>
                    <a:lnTo>
                      <a:pt x="630" y="53"/>
                    </a:lnTo>
                    <a:lnTo>
                      <a:pt x="627" y="55"/>
                    </a:lnTo>
                    <a:lnTo>
                      <a:pt x="624" y="56"/>
                    </a:lnTo>
                    <a:lnTo>
                      <a:pt x="621" y="60"/>
                    </a:lnTo>
                    <a:lnTo>
                      <a:pt x="618" y="61"/>
                    </a:lnTo>
                    <a:lnTo>
                      <a:pt x="614" y="63"/>
                    </a:lnTo>
                    <a:lnTo>
                      <a:pt x="611" y="64"/>
                    </a:lnTo>
                    <a:lnTo>
                      <a:pt x="609" y="67"/>
                    </a:lnTo>
                    <a:lnTo>
                      <a:pt x="604" y="68"/>
                    </a:lnTo>
                    <a:lnTo>
                      <a:pt x="601" y="70"/>
                    </a:lnTo>
                    <a:lnTo>
                      <a:pt x="598" y="72"/>
                    </a:lnTo>
                    <a:lnTo>
                      <a:pt x="595" y="73"/>
                    </a:lnTo>
                    <a:lnTo>
                      <a:pt x="592" y="76"/>
                    </a:lnTo>
                    <a:lnTo>
                      <a:pt x="588" y="77"/>
                    </a:lnTo>
                    <a:lnTo>
                      <a:pt x="585" y="78"/>
                    </a:lnTo>
                    <a:lnTo>
                      <a:pt x="583" y="80"/>
                    </a:lnTo>
                    <a:lnTo>
                      <a:pt x="579" y="81"/>
                    </a:lnTo>
                    <a:lnTo>
                      <a:pt x="576" y="84"/>
                    </a:lnTo>
                    <a:lnTo>
                      <a:pt x="572" y="85"/>
                    </a:lnTo>
                    <a:lnTo>
                      <a:pt x="570" y="87"/>
                    </a:lnTo>
                    <a:lnTo>
                      <a:pt x="567" y="88"/>
                    </a:lnTo>
                    <a:lnTo>
                      <a:pt x="562" y="89"/>
                    </a:lnTo>
                    <a:lnTo>
                      <a:pt x="560" y="91"/>
                    </a:lnTo>
                    <a:lnTo>
                      <a:pt x="557" y="93"/>
                    </a:lnTo>
                    <a:lnTo>
                      <a:pt x="553" y="94"/>
                    </a:lnTo>
                    <a:lnTo>
                      <a:pt x="550" y="96"/>
                    </a:lnTo>
                    <a:lnTo>
                      <a:pt x="546" y="97"/>
                    </a:lnTo>
                    <a:lnTo>
                      <a:pt x="543" y="98"/>
                    </a:lnTo>
                    <a:lnTo>
                      <a:pt x="540" y="99"/>
                    </a:lnTo>
                    <a:lnTo>
                      <a:pt x="536" y="102"/>
                    </a:lnTo>
                    <a:lnTo>
                      <a:pt x="533" y="103"/>
                    </a:lnTo>
                    <a:lnTo>
                      <a:pt x="530" y="104"/>
                    </a:lnTo>
                    <a:lnTo>
                      <a:pt x="526" y="106"/>
                    </a:lnTo>
                    <a:lnTo>
                      <a:pt x="524" y="107"/>
                    </a:lnTo>
                    <a:lnTo>
                      <a:pt x="520" y="108"/>
                    </a:lnTo>
                    <a:lnTo>
                      <a:pt x="517" y="111"/>
                    </a:lnTo>
                    <a:lnTo>
                      <a:pt x="514" y="112"/>
                    </a:lnTo>
                    <a:lnTo>
                      <a:pt x="510" y="113"/>
                    </a:lnTo>
                    <a:lnTo>
                      <a:pt x="507" y="114"/>
                    </a:lnTo>
                    <a:lnTo>
                      <a:pt x="503" y="115"/>
                    </a:lnTo>
                    <a:lnTo>
                      <a:pt x="500" y="116"/>
                    </a:lnTo>
                    <a:lnTo>
                      <a:pt x="497" y="117"/>
                    </a:lnTo>
                    <a:lnTo>
                      <a:pt x="493" y="119"/>
                    </a:lnTo>
                    <a:lnTo>
                      <a:pt x="490" y="121"/>
                    </a:lnTo>
                    <a:lnTo>
                      <a:pt x="487" y="122"/>
                    </a:lnTo>
                    <a:lnTo>
                      <a:pt x="483" y="123"/>
                    </a:lnTo>
                    <a:lnTo>
                      <a:pt x="480" y="124"/>
                    </a:lnTo>
                    <a:lnTo>
                      <a:pt x="476" y="125"/>
                    </a:lnTo>
                    <a:lnTo>
                      <a:pt x="473" y="127"/>
                    </a:lnTo>
                    <a:lnTo>
                      <a:pt x="470" y="128"/>
                    </a:lnTo>
                    <a:lnTo>
                      <a:pt x="466" y="129"/>
                    </a:lnTo>
                    <a:lnTo>
                      <a:pt x="463" y="131"/>
                    </a:lnTo>
                    <a:lnTo>
                      <a:pt x="462" y="129"/>
                    </a:lnTo>
                    <a:lnTo>
                      <a:pt x="461" y="127"/>
                    </a:lnTo>
                    <a:lnTo>
                      <a:pt x="459" y="124"/>
                    </a:lnTo>
                    <a:lnTo>
                      <a:pt x="458" y="122"/>
                    </a:lnTo>
                    <a:lnTo>
                      <a:pt x="455" y="119"/>
                    </a:lnTo>
                    <a:lnTo>
                      <a:pt x="453" y="116"/>
                    </a:lnTo>
                    <a:lnTo>
                      <a:pt x="449" y="114"/>
                    </a:lnTo>
                    <a:lnTo>
                      <a:pt x="447" y="112"/>
                    </a:lnTo>
                    <a:lnTo>
                      <a:pt x="444" y="111"/>
                    </a:lnTo>
                    <a:lnTo>
                      <a:pt x="441" y="110"/>
                    </a:lnTo>
                    <a:lnTo>
                      <a:pt x="438" y="108"/>
                    </a:lnTo>
                    <a:lnTo>
                      <a:pt x="435" y="108"/>
                    </a:lnTo>
                    <a:lnTo>
                      <a:pt x="431" y="107"/>
                    </a:lnTo>
                    <a:lnTo>
                      <a:pt x="428" y="108"/>
                    </a:lnTo>
                    <a:lnTo>
                      <a:pt x="424" y="108"/>
                    </a:lnTo>
                    <a:lnTo>
                      <a:pt x="421" y="110"/>
                    </a:lnTo>
                    <a:lnTo>
                      <a:pt x="418" y="111"/>
                    </a:lnTo>
                    <a:lnTo>
                      <a:pt x="415" y="112"/>
                    </a:lnTo>
                    <a:lnTo>
                      <a:pt x="412" y="113"/>
                    </a:lnTo>
                    <a:lnTo>
                      <a:pt x="409" y="115"/>
                    </a:lnTo>
                    <a:lnTo>
                      <a:pt x="405" y="117"/>
                    </a:lnTo>
                    <a:lnTo>
                      <a:pt x="402" y="120"/>
                    </a:lnTo>
                    <a:lnTo>
                      <a:pt x="398" y="122"/>
                    </a:lnTo>
                    <a:lnTo>
                      <a:pt x="396" y="125"/>
                    </a:lnTo>
                    <a:lnTo>
                      <a:pt x="393" y="128"/>
                    </a:lnTo>
                    <a:lnTo>
                      <a:pt x="390" y="131"/>
                    </a:lnTo>
                    <a:lnTo>
                      <a:pt x="388" y="134"/>
                    </a:lnTo>
                    <a:lnTo>
                      <a:pt x="385" y="138"/>
                    </a:lnTo>
                    <a:lnTo>
                      <a:pt x="382" y="141"/>
                    </a:lnTo>
                    <a:lnTo>
                      <a:pt x="381" y="145"/>
                    </a:lnTo>
                    <a:lnTo>
                      <a:pt x="379" y="149"/>
                    </a:lnTo>
                    <a:lnTo>
                      <a:pt x="377" y="153"/>
                    </a:lnTo>
                    <a:lnTo>
                      <a:pt x="376" y="157"/>
                    </a:lnTo>
                    <a:lnTo>
                      <a:pt x="375" y="160"/>
                    </a:lnTo>
                    <a:lnTo>
                      <a:pt x="373" y="164"/>
                    </a:lnTo>
                    <a:lnTo>
                      <a:pt x="371" y="166"/>
                    </a:lnTo>
                    <a:lnTo>
                      <a:pt x="370" y="168"/>
                    </a:lnTo>
                    <a:lnTo>
                      <a:pt x="368" y="171"/>
                    </a:lnTo>
                    <a:lnTo>
                      <a:pt x="366" y="173"/>
                    </a:lnTo>
                    <a:lnTo>
                      <a:pt x="364" y="175"/>
                    </a:lnTo>
                    <a:lnTo>
                      <a:pt x="362" y="177"/>
                    </a:lnTo>
                    <a:lnTo>
                      <a:pt x="360" y="180"/>
                    </a:lnTo>
                    <a:lnTo>
                      <a:pt x="358" y="182"/>
                    </a:lnTo>
                    <a:lnTo>
                      <a:pt x="355" y="183"/>
                    </a:lnTo>
                    <a:lnTo>
                      <a:pt x="353" y="185"/>
                    </a:lnTo>
                    <a:lnTo>
                      <a:pt x="351" y="188"/>
                    </a:lnTo>
                    <a:lnTo>
                      <a:pt x="349" y="189"/>
                    </a:lnTo>
                    <a:lnTo>
                      <a:pt x="347" y="191"/>
                    </a:lnTo>
                    <a:lnTo>
                      <a:pt x="344" y="192"/>
                    </a:lnTo>
                    <a:lnTo>
                      <a:pt x="342" y="193"/>
                    </a:lnTo>
                    <a:lnTo>
                      <a:pt x="340" y="195"/>
                    </a:lnTo>
                    <a:lnTo>
                      <a:pt x="337" y="197"/>
                    </a:lnTo>
                    <a:lnTo>
                      <a:pt x="334" y="198"/>
                    </a:lnTo>
                    <a:lnTo>
                      <a:pt x="332" y="199"/>
                    </a:lnTo>
                    <a:lnTo>
                      <a:pt x="329" y="199"/>
                    </a:lnTo>
                    <a:lnTo>
                      <a:pt x="327" y="200"/>
                    </a:lnTo>
                    <a:lnTo>
                      <a:pt x="324" y="201"/>
                    </a:lnTo>
                    <a:lnTo>
                      <a:pt x="321" y="202"/>
                    </a:lnTo>
                    <a:lnTo>
                      <a:pt x="318" y="202"/>
                    </a:lnTo>
                    <a:lnTo>
                      <a:pt x="316" y="203"/>
                    </a:lnTo>
                    <a:lnTo>
                      <a:pt x="312" y="205"/>
                    </a:lnTo>
                    <a:lnTo>
                      <a:pt x="310" y="206"/>
                    </a:lnTo>
                    <a:lnTo>
                      <a:pt x="307" y="206"/>
                    </a:lnTo>
                    <a:lnTo>
                      <a:pt x="304" y="207"/>
                    </a:lnTo>
                    <a:lnTo>
                      <a:pt x="301" y="207"/>
                    </a:lnTo>
                    <a:lnTo>
                      <a:pt x="299" y="208"/>
                    </a:lnTo>
                    <a:lnTo>
                      <a:pt x="295" y="208"/>
                    </a:lnTo>
                    <a:lnTo>
                      <a:pt x="292" y="208"/>
                    </a:lnTo>
                    <a:lnTo>
                      <a:pt x="289" y="208"/>
                    </a:lnTo>
                    <a:lnTo>
                      <a:pt x="286" y="209"/>
                    </a:lnTo>
                    <a:lnTo>
                      <a:pt x="283" y="209"/>
                    </a:lnTo>
                    <a:lnTo>
                      <a:pt x="280" y="209"/>
                    </a:lnTo>
                    <a:lnTo>
                      <a:pt x="277" y="209"/>
                    </a:lnTo>
                    <a:lnTo>
                      <a:pt x="274" y="209"/>
                    </a:lnTo>
                    <a:lnTo>
                      <a:pt x="271" y="209"/>
                    </a:lnTo>
                    <a:lnTo>
                      <a:pt x="267" y="209"/>
                    </a:lnTo>
                    <a:lnTo>
                      <a:pt x="265" y="209"/>
                    </a:lnTo>
                    <a:lnTo>
                      <a:pt x="261" y="210"/>
                    </a:lnTo>
                    <a:lnTo>
                      <a:pt x="258" y="210"/>
                    </a:lnTo>
                    <a:lnTo>
                      <a:pt x="256" y="210"/>
                    </a:lnTo>
                    <a:lnTo>
                      <a:pt x="252" y="210"/>
                    </a:lnTo>
                    <a:lnTo>
                      <a:pt x="250" y="210"/>
                    </a:lnTo>
                    <a:lnTo>
                      <a:pt x="246" y="210"/>
                    </a:lnTo>
                    <a:lnTo>
                      <a:pt x="243" y="210"/>
                    </a:lnTo>
                    <a:lnTo>
                      <a:pt x="240" y="210"/>
                    </a:lnTo>
                    <a:lnTo>
                      <a:pt x="237" y="211"/>
                    </a:lnTo>
                    <a:lnTo>
                      <a:pt x="234" y="211"/>
                    </a:lnTo>
                    <a:lnTo>
                      <a:pt x="231" y="211"/>
                    </a:lnTo>
                    <a:lnTo>
                      <a:pt x="228" y="211"/>
                    </a:lnTo>
                    <a:lnTo>
                      <a:pt x="225" y="211"/>
                    </a:lnTo>
                    <a:lnTo>
                      <a:pt x="222" y="211"/>
                    </a:lnTo>
                    <a:lnTo>
                      <a:pt x="220" y="211"/>
                    </a:lnTo>
                    <a:lnTo>
                      <a:pt x="216" y="212"/>
                    </a:lnTo>
                    <a:lnTo>
                      <a:pt x="214" y="212"/>
                    </a:lnTo>
                    <a:lnTo>
                      <a:pt x="211" y="212"/>
                    </a:lnTo>
                    <a:lnTo>
                      <a:pt x="208" y="212"/>
                    </a:lnTo>
                    <a:lnTo>
                      <a:pt x="205" y="214"/>
                    </a:lnTo>
                    <a:lnTo>
                      <a:pt x="203" y="214"/>
                    </a:lnTo>
                    <a:lnTo>
                      <a:pt x="200" y="214"/>
                    </a:lnTo>
                    <a:lnTo>
                      <a:pt x="198" y="214"/>
                    </a:lnTo>
                    <a:lnTo>
                      <a:pt x="195" y="214"/>
                    </a:lnTo>
                    <a:lnTo>
                      <a:pt x="193" y="215"/>
                    </a:lnTo>
                    <a:lnTo>
                      <a:pt x="190" y="215"/>
                    </a:lnTo>
                    <a:lnTo>
                      <a:pt x="187" y="215"/>
                    </a:lnTo>
                    <a:lnTo>
                      <a:pt x="185" y="215"/>
                    </a:lnTo>
                    <a:lnTo>
                      <a:pt x="182" y="215"/>
                    </a:lnTo>
                    <a:lnTo>
                      <a:pt x="180" y="215"/>
                    </a:lnTo>
                    <a:lnTo>
                      <a:pt x="177" y="215"/>
                    </a:lnTo>
                    <a:lnTo>
                      <a:pt x="174" y="215"/>
                    </a:lnTo>
                    <a:lnTo>
                      <a:pt x="172" y="216"/>
                    </a:lnTo>
                    <a:lnTo>
                      <a:pt x="170" y="216"/>
                    </a:lnTo>
                    <a:lnTo>
                      <a:pt x="167" y="216"/>
                    </a:lnTo>
                    <a:lnTo>
                      <a:pt x="164" y="216"/>
                    </a:lnTo>
                    <a:lnTo>
                      <a:pt x="162" y="216"/>
                    </a:lnTo>
                    <a:lnTo>
                      <a:pt x="160" y="216"/>
                    </a:lnTo>
                    <a:lnTo>
                      <a:pt x="156" y="216"/>
                    </a:lnTo>
                    <a:lnTo>
                      <a:pt x="154" y="216"/>
                    </a:lnTo>
                    <a:lnTo>
                      <a:pt x="152" y="216"/>
                    </a:lnTo>
                    <a:lnTo>
                      <a:pt x="150" y="216"/>
                    </a:lnTo>
                    <a:lnTo>
                      <a:pt x="146" y="216"/>
                    </a:lnTo>
                    <a:lnTo>
                      <a:pt x="144" y="216"/>
                    </a:lnTo>
                    <a:lnTo>
                      <a:pt x="142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4" y="217"/>
                    </a:lnTo>
                    <a:lnTo>
                      <a:pt x="131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4" y="217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6" y="217"/>
                    </a:lnTo>
                    <a:lnTo>
                      <a:pt x="113" y="217"/>
                    </a:lnTo>
                    <a:lnTo>
                      <a:pt x="111" y="217"/>
                    </a:lnTo>
                    <a:lnTo>
                      <a:pt x="109" y="217"/>
                    </a:lnTo>
                    <a:lnTo>
                      <a:pt x="105" y="217"/>
                    </a:lnTo>
                    <a:lnTo>
                      <a:pt x="103" y="217"/>
                    </a:lnTo>
                    <a:lnTo>
                      <a:pt x="101" y="217"/>
                    </a:lnTo>
                    <a:lnTo>
                      <a:pt x="99" y="217"/>
                    </a:lnTo>
                    <a:lnTo>
                      <a:pt x="95" y="217"/>
                    </a:lnTo>
                    <a:lnTo>
                      <a:pt x="93" y="217"/>
                    </a:lnTo>
                    <a:lnTo>
                      <a:pt x="91" y="217"/>
                    </a:lnTo>
                    <a:lnTo>
                      <a:pt x="87" y="217"/>
                    </a:lnTo>
                    <a:lnTo>
                      <a:pt x="85" y="217"/>
                    </a:lnTo>
                    <a:lnTo>
                      <a:pt x="83" y="217"/>
                    </a:lnTo>
                    <a:lnTo>
                      <a:pt x="81" y="218"/>
                    </a:lnTo>
                    <a:lnTo>
                      <a:pt x="77" y="218"/>
                    </a:lnTo>
                    <a:lnTo>
                      <a:pt x="75" y="218"/>
                    </a:lnTo>
                    <a:lnTo>
                      <a:pt x="73" y="218"/>
                    </a:lnTo>
                    <a:lnTo>
                      <a:pt x="70" y="218"/>
                    </a:lnTo>
                    <a:lnTo>
                      <a:pt x="67" y="218"/>
                    </a:lnTo>
                    <a:lnTo>
                      <a:pt x="65" y="218"/>
                    </a:lnTo>
                    <a:lnTo>
                      <a:pt x="62" y="218"/>
                    </a:lnTo>
                    <a:lnTo>
                      <a:pt x="60" y="218"/>
                    </a:lnTo>
                    <a:lnTo>
                      <a:pt x="57" y="218"/>
                    </a:lnTo>
                    <a:lnTo>
                      <a:pt x="55" y="218"/>
                    </a:lnTo>
                    <a:lnTo>
                      <a:pt x="52" y="218"/>
                    </a:lnTo>
                    <a:lnTo>
                      <a:pt x="50" y="218"/>
                    </a:lnTo>
                    <a:lnTo>
                      <a:pt x="47" y="218"/>
                    </a:lnTo>
                    <a:lnTo>
                      <a:pt x="44" y="218"/>
                    </a:lnTo>
                    <a:lnTo>
                      <a:pt x="42" y="218"/>
                    </a:lnTo>
                    <a:lnTo>
                      <a:pt x="39" y="218"/>
                    </a:lnTo>
                    <a:lnTo>
                      <a:pt x="35" y="217"/>
                    </a:lnTo>
                    <a:lnTo>
                      <a:pt x="32" y="217"/>
                    </a:lnTo>
                    <a:lnTo>
                      <a:pt x="29" y="216"/>
                    </a:lnTo>
                    <a:lnTo>
                      <a:pt x="25" y="215"/>
                    </a:lnTo>
                    <a:lnTo>
                      <a:pt x="21" y="214"/>
                    </a:lnTo>
                    <a:lnTo>
                      <a:pt x="17" y="211"/>
                    </a:lnTo>
                    <a:lnTo>
                      <a:pt x="14" y="210"/>
                    </a:lnTo>
                    <a:lnTo>
                      <a:pt x="12" y="208"/>
                    </a:lnTo>
                    <a:lnTo>
                      <a:pt x="8" y="206"/>
                    </a:lnTo>
                    <a:lnTo>
                      <a:pt x="6" y="203"/>
                    </a:lnTo>
                    <a:lnTo>
                      <a:pt x="4" y="200"/>
                    </a:lnTo>
                    <a:lnTo>
                      <a:pt x="1" y="198"/>
                    </a:lnTo>
                    <a:lnTo>
                      <a:pt x="0" y="193"/>
                    </a:lnTo>
                    <a:lnTo>
                      <a:pt x="0" y="191"/>
                    </a:lnTo>
                    <a:lnTo>
                      <a:pt x="0" y="186"/>
                    </a:lnTo>
                    <a:lnTo>
                      <a:pt x="3" y="182"/>
                    </a:lnTo>
                    <a:lnTo>
                      <a:pt x="5" y="179"/>
                    </a:lnTo>
                    <a:lnTo>
                      <a:pt x="7" y="175"/>
                    </a:lnTo>
                    <a:lnTo>
                      <a:pt x="9" y="172"/>
                    </a:lnTo>
                    <a:lnTo>
                      <a:pt x="13" y="168"/>
                    </a:lnTo>
                    <a:lnTo>
                      <a:pt x="15" y="169"/>
                    </a:lnTo>
                    <a:lnTo>
                      <a:pt x="16" y="173"/>
                    </a:lnTo>
                    <a:lnTo>
                      <a:pt x="18" y="176"/>
                    </a:lnTo>
                    <a:lnTo>
                      <a:pt x="20" y="180"/>
                    </a:lnTo>
                    <a:lnTo>
                      <a:pt x="20" y="183"/>
                    </a:lnTo>
                    <a:lnTo>
                      <a:pt x="21" y="186"/>
                    </a:lnTo>
                    <a:lnTo>
                      <a:pt x="22" y="190"/>
                    </a:lnTo>
                    <a:lnTo>
                      <a:pt x="23" y="193"/>
                    </a:lnTo>
                    <a:lnTo>
                      <a:pt x="24" y="195"/>
                    </a:lnTo>
                    <a:lnTo>
                      <a:pt x="25" y="198"/>
                    </a:lnTo>
                    <a:lnTo>
                      <a:pt x="27" y="200"/>
                    </a:lnTo>
                    <a:lnTo>
                      <a:pt x="30" y="202"/>
                    </a:lnTo>
                    <a:lnTo>
                      <a:pt x="31" y="202"/>
                    </a:lnTo>
                    <a:lnTo>
                      <a:pt x="32" y="203"/>
                    </a:lnTo>
                    <a:lnTo>
                      <a:pt x="34" y="203"/>
                    </a:lnTo>
                    <a:lnTo>
                      <a:pt x="36" y="203"/>
                    </a:lnTo>
                    <a:lnTo>
                      <a:pt x="39" y="202"/>
                    </a:lnTo>
                    <a:lnTo>
                      <a:pt x="41" y="202"/>
                    </a:lnTo>
                    <a:lnTo>
                      <a:pt x="44" y="201"/>
                    </a:lnTo>
                    <a:lnTo>
                      <a:pt x="48" y="201"/>
                    </a:lnTo>
                    <a:lnTo>
                      <a:pt x="52" y="201"/>
                    </a:lnTo>
                    <a:lnTo>
                      <a:pt x="57" y="200"/>
                    </a:lnTo>
                    <a:lnTo>
                      <a:pt x="61" y="200"/>
                    </a:lnTo>
                    <a:lnTo>
                      <a:pt x="66" y="200"/>
                    </a:lnTo>
                    <a:lnTo>
                      <a:pt x="70" y="200"/>
                    </a:lnTo>
                    <a:lnTo>
                      <a:pt x="75" y="200"/>
                    </a:lnTo>
                    <a:lnTo>
                      <a:pt x="79" y="200"/>
                    </a:lnTo>
                    <a:lnTo>
                      <a:pt x="85" y="200"/>
                    </a:lnTo>
                    <a:lnTo>
                      <a:pt x="90" y="200"/>
                    </a:lnTo>
                    <a:lnTo>
                      <a:pt x="94" y="200"/>
                    </a:lnTo>
                    <a:lnTo>
                      <a:pt x="99" y="200"/>
                    </a:lnTo>
                    <a:lnTo>
                      <a:pt x="103" y="200"/>
                    </a:lnTo>
                    <a:lnTo>
                      <a:pt x="108" y="200"/>
                    </a:lnTo>
                    <a:lnTo>
                      <a:pt x="113" y="200"/>
                    </a:lnTo>
                    <a:lnTo>
                      <a:pt x="118" y="200"/>
                    </a:lnTo>
                    <a:lnTo>
                      <a:pt x="122" y="200"/>
                    </a:lnTo>
                    <a:lnTo>
                      <a:pt x="127" y="199"/>
                    </a:lnTo>
                    <a:lnTo>
                      <a:pt x="131" y="199"/>
                    </a:lnTo>
                    <a:lnTo>
                      <a:pt x="136" y="199"/>
                    </a:lnTo>
                    <a:lnTo>
                      <a:pt x="142" y="199"/>
                    </a:lnTo>
                    <a:lnTo>
                      <a:pt x="145" y="199"/>
                    </a:lnTo>
                    <a:lnTo>
                      <a:pt x="151" y="199"/>
                    </a:lnTo>
                    <a:lnTo>
                      <a:pt x="155" y="199"/>
                    </a:lnTo>
                    <a:lnTo>
                      <a:pt x="160" y="199"/>
                    </a:lnTo>
                    <a:lnTo>
                      <a:pt x="164" y="199"/>
                    </a:lnTo>
                    <a:lnTo>
                      <a:pt x="169" y="199"/>
                    </a:lnTo>
                    <a:lnTo>
                      <a:pt x="173" y="199"/>
                    </a:lnTo>
                    <a:lnTo>
                      <a:pt x="178" y="199"/>
                    </a:lnTo>
                    <a:lnTo>
                      <a:pt x="182" y="199"/>
                    </a:lnTo>
                    <a:lnTo>
                      <a:pt x="187" y="199"/>
                    </a:lnTo>
                    <a:lnTo>
                      <a:pt x="193" y="199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6" y="198"/>
                    </a:lnTo>
                    <a:lnTo>
                      <a:pt x="211" y="198"/>
                    </a:lnTo>
                    <a:lnTo>
                      <a:pt x="215" y="197"/>
                    </a:lnTo>
                    <a:lnTo>
                      <a:pt x="220" y="197"/>
                    </a:lnTo>
                    <a:lnTo>
                      <a:pt x="224" y="197"/>
                    </a:lnTo>
                    <a:lnTo>
                      <a:pt x="229" y="195"/>
                    </a:lnTo>
                    <a:lnTo>
                      <a:pt x="233" y="195"/>
                    </a:lnTo>
                    <a:lnTo>
                      <a:pt x="238" y="195"/>
                    </a:lnTo>
                    <a:lnTo>
                      <a:pt x="242" y="194"/>
                    </a:lnTo>
                    <a:lnTo>
                      <a:pt x="247" y="194"/>
                    </a:lnTo>
                    <a:lnTo>
                      <a:pt x="251" y="193"/>
                    </a:lnTo>
                    <a:lnTo>
                      <a:pt x="256" y="193"/>
                    </a:lnTo>
                    <a:lnTo>
                      <a:pt x="260" y="192"/>
                    </a:lnTo>
                    <a:lnTo>
                      <a:pt x="265" y="192"/>
                    </a:lnTo>
                    <a:lnTo>
                      <a:pt x="269" y="191"/>
                    </a:lnTo>
                    <a:lnTo>
                      <a:pt x="274" y="191"/>
                    </a:lnTo>
                    <a:lnTo>
                      <a:pt x="278" y="190"/>
                    </a:lnTo>
                    <a:lnTo>
                      <a:pt x="283" y="189"/>
                    </a:lnTo>
                    <a:lnTo>
                      <a:pt x="288" y="189"/>
                    </a:lnTo>
                    <a:lnTo>
                      <a:pt x="291" y="188"/>
                    </a:lnTo>
                    <a:lnTo>
                      <a:pt x="295" y="186"/>
                    </a:lnTo>
                    <a:lnTo>
                      <a:pt x="300" y="185"/>
                    </a:lnTo>
                    <a:lnTo>
                      <a:pt x="306" y="185"/>
                    </a:lnTo>
                    <a:lnTo>
                      <a:pt x="309" y="184"/>
                    </a:lnTo>
                    <a:lnTo>
                      <a:pt x="314" y="183"/>
                    </a:lnTo>
                    <a:lnTo>
                      <a:pt x="318" y="182"/>
                    </a:lnTo>
                    <a:lnTo>
                      <a:pt x="323" y="181"/>
                    </a:lnTo>
                    <a:lnTo>
                      <a:pt x="326" y="180"/>
                    </a:lnTo>
                    <a:lnTo>
                      <a:pt x="330" y="179"/>
                    </a:lnTo>
                    <a:lnTo>
                      <a:pt x="335" y="177"/>
                    </a:lnTo>
                    <a:lnTo>
                      <a:pt x="340" y="176"/>
                    </a:lnTo>
                    <a:lnTo>
                      <a:pt x="342" y="173"/>
                    </a:lnTo>
                    <a:lnTo>
                      <a:pt x="345" y="171"/>
                    </a:lnTo>
                    <a:lnTo>
                      <a:pt x="347" y="168"/>
                    </a:lnTo>
                    <a:lnTo>
                      <a:pt x="350" y="166"/>
                    </a:lnTo>
                    <a:lnTo>
                      <a:pt x="353" y="163"/>
                    </a:lnTo>
                    <a:lnTo>
                      <a:pt x="355" y="159"/>
                    </a:lnTo>
                    <a:lnTo>
                      <a:pt x="356" y="157"/>
                    </a:lnTo>
                    <a:lnTo>
                      <a:pt x="359" y="154"/>
                    </a:lnTo>
                    <a:lnTo>
                      <a:pt x="361" y="150"/>
                    </a:lnTo>
                    <a:lnTo>
                      <a:pt x="362" y="147"/>
                    </a:lnTo>
                    <a:lnTo>
                      <a:pt x="364" y="143"/>
                    </a:lnTo>
                    <a:lnTo>
                      <a:pt x="367" y="140"/>
                    </a:lnTo>
                    <a:lnTo>
                      <a:pt x="368" y="137"/>
                    </a:lnTo>
                    <a:lnTo>
                      <a:pt x="370" y="133"/>
                    </a:lnTo>
                    <a:lnTo>
                      <a:pt x="371" y="130"/>
                    </a:lnTo>
                    <a:lnTo>
                      <a:pt x="373" y="128"/>
                    </a:lnTo>
                    <a:lnTo>
                      <a:pt x="375" y="124"/>
                    </a:lnTo>
                    <a:lnTo>
                      <a:pt x="377" y="121"/>
                    </a:lnTo>
                    <a:lnTo>
                      <a:pt x="378" y="117"/>
                    </a:lnTo>
                    <a:lnTo>
                      <a:pt x="380" y="115"/>
                    </a:lnTo>
                    <a:lnTo>
                      <a:pt x="382" y="112"/>
                    </a:lnTo>
                    <a:lnTo>
                      <a:pt x="385" y="110"/>
                    </a:lnTo>
                    <a:lnTo>
                      <a:pt x="387" y="106"/>
                    </a:lnTo>
                    <a:lnTo>
                      <a:pt x="389" y="104"/>
                    </a:lnTo>
                    <a:lnTo>
                      <a:pt x="392" y="102"/>
                    </a:lnTo>
                    <a:lnTo>
                      <a:pt x="395" y="99"/>
                    </a:lnTo>
                    <a:lnTo>
                      <a:pt x="397" y="97"/>
                    </a:lnTo>
                    <a:lnTo>
                      <a:pt x="401" y="96"/>
                    </a:lnTo>
                    <a:lnTo>
                      <a:pt x="405" y="95"/>
                    </a:lnTo>
                    <a:lnTo>
                      <a:pt x="409" y="94"/>
                    </a:lnTo>
                    <a:lnTo>
                      <a:pt x="411" y="93"/>
                    </a:lnTo>
                    <a:lnTo>
                      <a:pt x="413" y="93"/>
                    </a:lnTo>
                    <a:lnTo>
                      <a:pt x="415" y="91"/>
                    </a:lnTo>
                    <a:lnTo>
                      <a:pt x="418" y="91"/>
                    </a:lnTo>
                    <a:lnTo>
                      <a:pt x="421" y="90"/>
                    </a:lnTo>
                    <a:lnTo>
                      <a:pt x="424" y="90"/>
                    </a:lnTo>
                    <a:lnTo>
                      <a:pt x="428" y="89"/>
                    </a:lnTo>
                    <a:lnTo>
                      <a:pt x="431" y="89"/>
                    </a:lnTo>
                    <a:lnTo>
                      <a:pt x="433" y="89"/>
                    </a:lnTo>
                    <a:lnTo>
                      <a:pt x="437" y="90"/>
                    </a:lnTo>
                    <a:lnTo>
                      <a:pt x="439" y="90"/>
                    </a:lnTo>
                    <a:lnTo>
                      <a:pt x="441" y="91"/>
                    </a:lnTo>
                    <a:lnTo>
                      <a:pt x="446" y="94"/>
                    </a:lnTo>
                    <a:lnTo>
                      <a:pt x="449" y="96"/>
                    </a:lnTo>
                    <a:lnTo>
                      <a:pt x="453" y="99"/>
                    </a:lnTo>
                    <a:lnTo>
                      <a:pt x="456" y="103"/>
                    </a:lnTo>
                    <a:lnTo>
                      <a:pt x="459" y="105"/>
                    </a:lnTo>
                    <a:lnTo>
                      <a:pt x="463" y="107"/>
                    </a:lnTo>
                    <a:lnTo>
                      <a:pt x="464" y="108"/>
                    </a:lnTo>
                    <a:lnTo>
                      <a:pt x="466" y="110"/>
                    </a:lnTo>
                    <a:lnTo>
                      <a:pt x="468" y="110"/>
                    </a:lnTo>
                    <a:lnTo>
                      <a:pt x="471" y="111"/>
                    </a:lnTo>
                    <a:lnTo>
                      <a:pt x="472" y="111"/>
                    </a:lnTo>
                    <a:lnTo>
                      <a:pt x="474" y="111"/>
                    </a:lnTo>
                    <a:lnTo>
                      <a:pt x="477" y="110"/>
                    </a:lnTo>
                    <a:lnTo>
                      <a:pt x="480" y="110"/>
                    </a:lnTo>
                    <a:lnTo>
                      <a:pt x="483" y="108"/>
                    </a:lnTo>
                    <a:lnTo>
                      <a:pt x="487" y="107"/>
                    </a:lnTo>
                    <a:lnTo>
                      <a:pt x="489" y="106"/>
                    </a:lnTo>
                    <a:lnTo>
                      <a:pt x="493" y="104"/>
                    </a:lnTo>
                    <a:lnTo>
                      <a:pt x="496" y="103"/>
                    </a:lnTo>
                    <a:lnTo>
                      <a:pt x="499" y="102"/>
                    </a:lnTo>
                    <a:lnTo>
                      <a:pt x="501" y="99"/>
                    </a:lnTo>
                    <a:lnTo>
                      <a:pt x="505" y="98"/>
                    </a:lnTo>
                    <a:lnTo>
                      <a:pt x="507" y="97"/>
                    </a:lnTo>
                    <a:lnTo>
                      <a:pt x="511" y="96"/>
                    </a:lnTo>
                    <a:lnTo>
                      <a:pt x="514" y="94"/>
                    </a:lnTo>
                    <a:lnTo>
                      <a:pt x="517" y="93"/>
                    </a:lnTo>
                    <a:lnTo>
                      <a:pt x="519" y="91"/>
                    </a:lnTo>
                    <a:lnTo>
                      <a:pt x="523" y="90"/>
                    </a:lnTo>
                    <a:lnTo>
                      <a:pt x="525" y="89"/>
                    </a:lnTo>
                    <a:lnTo>
                      <a:pt x="528" y="88"/>
                    </a:lnTo>
                    <a:lnTo>
                      <a:pt x="531" y="86"/>
                    </a:lnTo>
                    <a:lnTo>
                      <a:pt x="534" y="85"/>
                    </a:lnTo>
                    <a:lnTo>
                      <a:pt x="537" y="84"/>
                    </a:lnTo>
                    <a:lnTo>
                      <a:pt x="541" y="82"/>
                    </a:lnTo>
                    <a:lnTo>
                      <a:pt x="543" y="81"/>
                    </a:lnTo>
                    <a:lnTo>
                      <a:pt x="546" y="79"/>
                    </a:lnTo>
                    <a:lnTo>
                      <a:pt x="549" y="78"/>
                    </a:lnTo>
                    <a:lnTo>
                      <a:pt x="552" y="77"/>
                    </a:lnTo>
                    <a:lnTo>
                      <a:pt x="554" y="75"/>
                    </a:lnTo>
                    <a:lnTo>
                      <a:pt x="558" y="73"/>
                    </a:lnTo>
                    <a:lnTo>
                      <a:pt x="560" y="72"/>
                    </a:lnTo>
                    <a:lnTo>
                      <a:pt x="565" y="71"/>
                    </a:lnTo>
                    <a:lnTo>
                      <a:pt x="567" y="69"/>
                    </a:lnTo>
                    <a:lnTo>
                      <a:pt x="570" y="68"/>
                    </a:lnTo>
                    <a:lnTo>
                      <a:pt x="572" y="67"/>
                    </a:lnTo>
                    <a:lnTo>
                      <a:pt x="576" y="65"/>
                    </a:lnTo>
                    <a:lnTo>
                      <a:pt x="578" y="63"/>
                    </a:lnTo>
                    <a:lnTo>
                      <a:pt x="582" y="62"/>
                    </a:lnTo>
                    <a:lnTo>
                      <a:pt x="584" y="61"/>
                    </a:lnTo>
                    <a:lnTo>
                      <a:pt x="587" y="60"/>
                    </a:lnTo>
                    <a:lnTo>
                      <a:pt x="591" y="58"/>
                    </a:lnTo>
                    <a:lnTo>
                      <a:pt x="593" y="55"/>
                    </a:lnTo>
                    <a:lnTo>
                      <a:pt x="596" y="54"/>
                    </a:lnTo>
                    <a:lnTo>
                      <a:pt x="598" y="53"/>
                    </a:lnTo>
                    <a:lnTo>
                      <a:pt x="602" y="51"/>
                    </a:lnTo>
                    <a:lnTo>
                      <a:pt x="604" y="50"/>
                    </a:lnTo>
                    <a:lnTo>
                      <a:pt x="608" y="47"/>
                    </a:lnTo>
                    <a:lnTo>
                      <a:pt x="610" y="46"/>
                    </a:lnTo>
                    <a:lnTo>
                      <a:pt x="613" y="44"/>
                    </a:lnTo>
                    <a:lnTo>
                      <a:pt x="617" y="43"/>
                    </a:lnTo>
                    <a:lnTo>
                      <a:pt x="619" y="41"/>
                    </a:lnTo>
                    <a:lnTo>
                      <a:pt x="622" y="40"/>
                    </a:lnTo>
                    <a:lnTo>
                      <a:pt x="624" y="37"/>
                    </a:lnTo>
                    <a:lnTo>
                      <a:pt x="628" y="36"/>
                    </a:lnTo>
                    <a:lnTo>
                      <a:pt x="630" y="34"/>
                    </a:lnTo>
                    <a:lnTo>
                      <a:pt x="634" y="33"/>
                    </a:lnTo>
                    <a:lnTo>
                      <a:pt x="636" y="30"/>
                    </a:lnTo>
                    <a:lnTo>
                      <a:pt x="639" y="28"/>
                    </a:lnTo>
                    <a:lnTo>
                      <a:pt x="641" y="26"/>
                    </a:lnTo>
                    <a:lnTo>
                      <a:pt x="645" y="25"/>
                    </a:lnTo>
                    <a:lnTo>
                      <a:pt x="647" y="23"/>
                    </a:lnTo>
                    <a:lnTo>
                      <a:pt x="651" y="21"/>
                    </a:lnTo>
                    <a:lnTo>
                      <a:pt x="653" y="19"/>
                    </a:lnTo>
                    <a:lnTo>
                      <a:pt x="656" y="17"/>
                    </a:lnTo>
                    <a:lnTo>
                      <a:pt x="658" y="15"/>
                    </a:lnTo>
                    <a:lnTo>
                      <a:pt x="661" y="14"/>
                    </a:lnTo>
                    <a:lnTo>
                      <a:pt x="664" y="10"/>
                    </a:lnTo>
                    <a:lnTo>
                      <a:pt x="666" y="9"/>
                    </a:lnTo>
                    <a:lnTo>
                      <a:pt x="670" y="7"/>
                    </a:lnTo>
                    <a:lnTo>
                      <a:pt x="673" y="4"/>
                    </a:lnTo>
                    <a:lnTo>
                      <a:pt x="675" y="2"/>
                    </a:lnTo>
                    <a:lnTo>
                      <a:pt x="679" y="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290"/>
              <p:cNvSpPr>
                <a:spLocks/>
              </p:cNvSpPr>
              <p:nvPr/>
            </p:nvSpPr>
            <p:spPr bwMode="auto">
              <a:xfrm rot="775594">
                <a:off x="6129339" y="4044036"/>
                <a:ext cx="207146" cy="201227"/>
              </a:xfrm>
              <a:custGeom>
                <a:avLst/>
                <a:gdLst/>
                <a:ahLst/>
                <a:cxnLst>
                  <a:cxn ang="0">
                    <a:pos x="38" y="2"/>
                  </a:cxn>
                  <a:cxn ang="0">
                    <a:pos x="44" y="1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9" y="0"/>
                  </a:cxn>
                  <a:cxn ang="0">
                    <a:pos x="63" y="1"/>
                  </a:cxn>
                  <a:cxn ang="0">
                    <a:pos x="68" y="2"/>
                  </a:cxn>
                  <a:cxn ang="0">
                    <a:pos x="72" y="4"/>
                  </a:cxn>
                  <a:cxn ang="0">
                    <a:pos x="78" y="8"/>
                  </a:cxn>
                  <a:cxn ang="0">
                    <a:pos x="86" y="14"/>
                  </a:cxn>
                  <a:cxn ang="0">
                    <a:pos x="93" y="21"/>
                  </a:cxn>
                  <a:cxn ang="0">
                    <a:pos x="96" y="27"/>
                  </a:cxn>
                  <a:cxn ang="0">
                    <a:pos x="98" y="32"/>
                  </a:cxn>
                  <a:cxn ang="0">
                    <a:pos x="101" y="36"/>
                  </a:cxn>
                  <a:cxn ang="0">
                    <a:pos x="103" y="40"/>
                  </a:cxn>
                  <a:cxn ang="0">
                    <a:pos x="104" y="45"/>
                  </a:cxn>
                  <a:cxn ang="0">
                    <a:pos x="104" y="49"/>
                  </a:cxn>
                  <a:cxn ang="0">
                    <a:pos x="105" y="54"/>
                  </a:cxn>
                  <a:cxn ang="0">
                    <a:pos x="105" y="58"/>
                  </a:cxn>
                  <a:cxn ang="0">
                    <a:pos x="105" y="63"/>
                  </a:cxn>
                  <a:cxn ang="0">
                    <a:pos x="105" y="67"/>
                  </a:cxn>
                  <a:cxn ang="0">
                    <a:pos x="103" y="74"/>
                  </a:cxn>
                  <a:cxn ang="0">
                    <a:pos x="99" y="82"/>
                  </a:cxn>
                  <a:cxn ang="0">
                    <a:pos x="94" y="89"/>
                  </a:cxn>
                  <a:cxn ang="0">
                    <a:pos x="88" y="93"/>
                  </a:cxn>
                  <a:cxn ang="0">
                    <a:pos x="84" y="97"/>
                  </a:cxn>
                  <a:cxn ang="0">
                    <a:pos x="77" y="99"/>
                  </a:cxn>
                  <a:cxn ang="0">
                    <a:pos x="69" y="101"/>
                  </a:cxn>
                  <a:cxn ang="0">
                    <a:pos x="63" y="102"/>
                  </a:cxn>
                  <a:cxn ang="0">
                    <a:pos x="59" y="102"/>
                  </a:cxn>
                  <a:cxn ang="0">
                    <a:pos x="53" y="102"/>
                  </a:cxn>
                  <a:cxn ang="0">
                    <a:pos x="47" y="101"/>
                  </a:cxn>
                  <a:cxn ang="0">
                    <a:pos x="43" y="101"/>
                  </a:cxn>
                  <a:cxn ang="0">
                    <a:pos x="37" y="100"/>
                  </a:cxn>
                  <a:cxn ang="0">
                    <a:pos x="29" y="97"/>
                  </a:cxn>
                  <a:cxn ang="0">
                    <a:pos x="21" y="93"/>
                  </a:cxn>
                  <a:cxn ang="0">
                    <a:pos x="16" y="89"/>
                  </a:cxn>
                  <a:cxn ang="0">
                    <a:pos x="10" y="83"/>
                  </a:cxn>
                  <a:cxn ang="0">
                    <a:pos x="6" y="78"/>
                  </a:cxn>
                  <a:cxn ang="0">
                    <a:pos x="2" y="71"/>
                  </a:cxn>
                  <a:cxn ang="0">
                    <a:pos x="0" y="63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7"/>
                  </a:cxn>
                  <a:cxn ang="0">
                    <a:pos x="7" y="31"/>
                  </a:cxn>
                  <a:cxn ang="0">
                    <a:pos x="9" y="26"/>
                  </a:cxn>
                  <a:cxn ang="0">
                    <a:pos x="11" y="21"/>
                  </a:cxn>
                  <a:cxn ang="0">
                    <a:pos x="16" y="17"/>
                  </a:cxn>
                  <a:cxn ang="0">
                    <a:pos x="19" y="13"/>
                  </a:cxn>
                  <a:cxn ang="0">
                    <a:pos x="25" y="9"/>
                  </a:cxn>
                  <a:cxn ang="0">
                    <a:pos x="28" y="6"/>
                  </a:cxn>
                  <a:cxn ang="0">
                    <a:pos x="34" y="4"/>
                  </a:cxn>
                  <a:cxn ang="0">
                    <a:pos x="36" y="3"/>
                  </a:cxn>
                </a:cxnLst>
                <a:rect l="0" t="0" r="r" b="b"/>
                <a:pathLst>
                  <a:path w="105" h="102">
                    <a:moveTo>
                      <a:pt x="36" y="3"/>
                    </a:moveTo>
                    <a:lnTo>
                      <a:pt x="38" y="2"/>
                    </a:lnTo>
                    <a:lnTo>
                      <a:pt x="42" y="1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1" y="1"/>
                    </a:lnTo>
                    <a:lnTo>
                      <a:pt x="63" y="1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3"/>
                    </a:lnTo>
                    <a:lnTo>
                      <a:pt x="72" y="4"/>
                    </a:lnTo>
                    <a:lnTo>
                      <a:pt x="75" y="5"/>
                    </a:lnTo>
                    <a:lnTo>
                      <a:pt x="78" y="8"/>
                    </a:lnTo>
                    <a:lnTo>
                      <a:pt x="83" y="11"/>
                    </a:lnTo>
                    <a:lnTo>
                      <a:pt x="86" y="14"/>
                    </a:lnTo>
                    <a:lnTo>
                      <a:pt x="89" y="18"/>
                    </a:lnTo>
                    <a:lnTo>
                      <a:pt x="93" y="21"/>
                    </a:lnTo>
                    <a:lnTo>
                      <a:pt x="95" y="24"/>
                    </a:lnTo>
                    <a:lnTo>
                      <a:pt x="96" y="27"/>
                    </a:lnTo>
                    <a:lnTo>
                      <a:pt x="97" y="30"/>
                    </a:lnTo>
                    <a:lnTo>
                      <a:pt x="98" y="32"/>
                    </a:lnTo>
                    <a:lnTo>
                      <a:pt x="101" y="35"/>
                    </a:lnTo>
                    <a:lnTo>
                      <a:pt x="101" y="36"/>
                    </a:lnTo>
                    <a:lnTo>
                      <a:pt x="102" y="38"/>
                    </a:lnTo>
                    <a:lnTo>
                      <a:pt x="103" y="40"/>
                    </a:lnTo>
                    <a:lnTo>
                      <a:pt x="103" y="43"/>
                    </a:lnTo>
                    <a:lnTo>
                      <a:pt x="104" y="45"/>
                    </a:lnTo>
                    <a:lnTo>
                      <a:pt x="104" y="47"/>
                    </a:lnTo>
                    <a:lnTo>
                      <a:pt x="104" y="49"/>
                    </a:lnTo>
                    <a:lnTo>
                      <a:pt x="105" y="52"/>
                    </a:lnTo>
                    <a:lnTo>
                      <a:pt x="105" y="54"/>
                    </a:lnTo>
                    <a:lnTo>
                      <a:pt x="105" y="56"/>
                    </a:lnTo>
                    <a:lnTo>
                      <a:pt x="105" y="58"/>
                    </a:lnTo>
                    <a:lnTo>
                      <a:pt x="105" y="61"/>
                    </a:lnTo>
                    <a:lnTo>
                      <a:pt x="105" y="63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5" y="71"/>
                    </a:lnTo>
                    <a:lnTo>
                      <a:pt x="103" y="74"/>
                    </a:lnTo>
                    <a:lnTo>
                      <a:pt x="102" y="79"/>
                    </a:lnTo>
                    <a:lnTo>
                      <a:pt x="99" y="82"/>
                    </a:lnTo>
                    <a:lnTo>
                      <a:pt x="97" y="86"/>
                    </a:lnTo>
                    <a:lnTo>
                      <a:pt x="94" y="89"/>
                    </a:lnTo>
                    <a:lnTo>
                      <a:pt x="90" y="92"/>
                    </a:lnTo>
                    <a:lnTo>
                      <a:pt x="88" y="93"/>
                    </a:lnTo>
                    <a:lnTo>
                      <a:pt x="86" y="96"/>
                    </a:lnTo>
                    <a:lnTo>
                      <a:pt x="84" y="97"/>
                    </a:lnTo>
                    <a:lnTo>
                      <a:pt x="81" y="98"/>
                    </a:lnTo>
                    <a:lnTo>
                      <a:pt x="77" y="99"/>
                    </a:lnTo>
                    <a:lnTo>
                      <a:pt x="73" y="100"/>
                    </a:lnTo>
                    <a:lnTo>
                      <a:pt x="69" y="101"/>
                    </a:lnTo>
                    <a:lnTo>
                      <a:pt x="66" y="102"/>
                    </a:lnTo>
                    <a:lnTo>
                      <a:pt x="63" y="102"/>
                    </a:lnTo>
                    <a:lnTo>
                      <a:pt x="61" y="102"/>
                    </a:lnTo>
                    <a:lnTo>
                      <a:pt x="59" y="102"/>
                    </a:lnTo>
                    <a:lnTo>
                      <a:pt x="58" y="102"/>
                    </a:lnTo>
                    <a:lnTo>
                      <a:pt x="53" y="102"/>
                    </a:lnTo>
                    <a:lnTo>
                      <a:pt x="50" y="102"/>
                    </a:lnTo>
                    <a:lnTo>
                      <a:pt x="47" y="101"/>
                    </a:lnTo>
                    <a:lnTo>
                      <a:pt x="45" y="101"/>
                    </a:lnTo>
                    <a:lnTo>
                      <a:pt x="43" y="101"/>
                    </a:lnTo>
                    <a:lnTo>
                      <a:pt x="41" y="101"/>
                    </a:lnTo>
                    <a:lnTo>
                      <a:pt x="37" y="100"/>
                    </a:lnTo>
                    <a:lnTo>
                      <a:pt x="33" y="99"/>
                    </a:lnTo>
                    <a:lnTo>
                      <a:pt x="29" y="97"/>
                    </a:lnTo>
                    <a:lnTo>
                      <a:pt x="26" y="96"/>
                    </a:lnTo>
                    <a:lnTo>
                      <a:pt x="21" y="93"/>
                    </a:lnTo>
                    <a:lnTo>
                      <a:pt x="19" y="91"/>
                    </a:lnTo>
                    <a:lnTo>
                      <a:pt x="16" y="89"/>
                    </a:lnTo>
                    <a:lnTo>
                      <a:pt x="12" y="87"/>
                    </a:lnTo>
                    <a:lnTo>
                      <a:pt x="10" y="83"/>
                    </a:lnTo>
                    <a:lnTo>
                      <a:pt x="8" y="81"/>
                    </a:lnTo>
                    <a:lnTo>
                      <a:pt x="6" y="78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3"/>
                    </a:lnTo>
                    <a:lnTo>
                      <a:pt x="3" y="40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5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9" y="26"/>
                    </a:lnTo>
                    <a:lnTo>
                      <a:pt x="10" y="23"/>
                    </a:lnTo>
                    <a:lnTo>
                      <a:pt x="11" y="21"/>
                    </a:lnTo>
                    <a:lnTo>
                      <a:pt x="14" y="19"/>
                    </a:lnTo>
                    <a:lnTo>
                      <a:pt x="16" y="17"/>
                    </a:lnTo>
                    <a:lnTo>
                      <a:pt x="18" y="15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291"/>
              <p:cNvSpPr>
                <a:spLocks/>
              </p:cNvSpPr>
              <p:nvPr/>
            </p:nvSpPr>
            <p:spPr bwMode="auto">
              <a:xfrm rot="775594">
                <a:off x="6166111" y="4079914"/>
                <a:ext cx="136124" cy="13612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1" y="2"/>
                  </a:cxn>
                  <a:cxn ang="0">
                    <a:pos x="57" y="5"/>
                  </a:cxn>
                  <a:cxn ang="0">
                    <a:pos x="61" y="11"/>
                  </a:cxn>
                  <a:cxn ang="0">
                    <a:pos x="65" y="17"/>
                  </a:cxn>
                  <a:cxn ang="0">
                    <a:pos x="67" y="22"/>
                  </a:cxn>
                  <a:cxn ang="0">
                    <a:pos x="69" y="29"/>
                  </a:cxn>
                  <a:cxn ang="0">
                    <a:pos x="69" y="36"/>
                  </a:cxn>
                  <a:cxn ang="0">
                    <a:pos x="69" y="43"/>
                  </a:cxn>
                  <a:cxn ang="0">
                    <a:pos x="67" y="49"/>
                  </a:cxn>
                  <a:cxn ang="0">
                    <a:pos x="64" y="55"/>
                  </a:cxn>
                  <a:cxn ang="0">
                    <a:pos x="60" y="61"/>
                  </a:cxn>
                  <a:cxn ang="0">
                    <a:pos x="56" y="64"/>
                  </a:cxn>
                  <a:cxn ang="0">
                    <a:pos x="50" y="68"/>
                  </a:cxn>
                  <a:cxn ang="0">
                    <a:pos x="43" y="69"/>
                  </a:cxn>
                  <a:cxn ang="0">
                    <a:pos x="35" y="69"/>
                  </a:cxn>
                  <a:cxn ang="0">
                    <a:pos x="27" y="68"/>
                  </a:cxn>
                  <a:cxn ang="0">
                    <a:pos x="21" y="66"/>
                  </a:cxn>
                  <a:cxn ang="0">
                    <a:pos x="14" y="64"/>
                  </a:cxn>
                  <a:cxn ang="0">
                    <a:pos x="9" y="61"/>
                  </a:cxn>
                  <a:cxn ang="0">
                    <a:pos x="6" y="55"/>
                  </a:cxn>
                  <a:cxn ang="0">
                    <a:pos x="2" y="49"/>
                  </a:cxn>
                  <a:cxn ang="0">
                    <a:pos x="0" y="43"/>
                  </a:cxn>
                  <a:cxn ang="0">
                    <a:pos x="0" y="36"/>
                  </a:cxn>
                  <a:cxn ang="0">
                    <a:pos x="0" y="29"/>
                  </a:cxn>
                  <a:cxn ang="0">
                    <a:pos x="1" y="22"/>
                  </a:cxn>
                  <a:cxn ang="0">
                    <a:pos x="4" y="16"/>
                  </a:cxn>
                  <a:cxn ang="0">
                    <a:pos x="6" y="11"/>
                  </a:cxn>
                  <a:cxn ang="0">
                    <a:pos x="9" y="5"/>
                  </a:cxn>
                  <a:cxn ang="0">
                    <a:pos x="15" y="2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3" y="0"/>
                  </a:cxn>
                  <a:cxn ang="0">
                    <a:pos x="39" y="0"/>
                  </a:cxn>
                  <a:cxn ang="0">
                    <a:pos x="42" y="0"/>
                  </a:cxn>
                </a:cxnLst>
                <a:rect l="0" t="0" r="r" b="b"/>
                <a:pathLst>
                  <a:path w="69" h="69">
                    <a:moveTo>
                      <a:pt x="42" y="0"/>
                    </a:moveTo>
                    <a:lnTo>
                      <a:pt x="45" y="0"/>
                    </a:lnTo>
                    <a:lnTo>
                      <a:pt x="49" y="1"/>
                    </a:lnTo>
                    <a:lnTo>
                      <a:pt x="51" y="2"/>
                    </a:lnTo>
                    <a:lnTo>
                      <a:pt x="54" y="4"/>
                    </a:lnTo>
                    <a:lnTo>
                      <a:pt x="57" y="5"/>
                    </a:lnTo>
                    <a:lnTo>
                      <a:pt x="59" y="8"/>
                    </a:lnTo>
                    <a:lnTo>
                      <a:pt x="61" y="11"/>
                    </a:lnTo>
                    <a:lnTo>
                      <a:pt x="64" y="13"/>
                    </a:lnTo>
                    <a:lnTo>
                      <a:pt x="65" y="17"/>
                    </a:lnTo>
                    <a:lnTo>
                      <a:pt x="67" y="19"/>
                    </a:lnTo>
                    <a:lnTo>
                      <a:pt x="67" y="22"/>
                    </a:lnTo>
                    <a:lnTo>
                      <a:pt x="68" y="26"/>
                    </a:lnTo>
                    <a:lnTo>
                      <a:pt x="69" y="29"/>
                    </a:lnTo>
                    <a:lnTo>
                      <a:pt x="69" y="32"/>
                    </a:lnTo>
                    <a:lnTo>
                      <a:pt x="69" y="36"/>
                    </a:lnTo>
                    <a:lnTo>
                      <a:pt x="69" y="40"/>
                    </a:lnTo>
                    <a:lnTo>
                      <a:pt x="69" y="43"/>
                    </a:lnTo>
                    <a:lnTo>
                      <a:pt x="68" y="46"/>
                    </a:lnTo>
                    <a:lnTo>
                      <a:pt x="67" y="49"/>
                    </a:lnTo>
                    <a:lnTo>
                      <a:pt x="66" y="53"/>
                    </a:lnTo>
                    <a:lnTo>
                      <a:pt x="64" y="55"/>
                    </a:lnTo>
                    <a:lnTo>
                      <a:pt x="62" y="58"/>
                    </a:lnTo>
                    <a:lnTo>
                      <a:pt x="60" y="61"/>
                    </a:lnTo>
                    <a:lnTo>
                      <a:pt x="58" y="63"/>
                    </a:lnTo>
                    <a:lnTo>
                      <a:pt x="56" y="64"/>
                    </a:lnTo>
                    <a:lnTo>
                      <a:pt x="52" y="66"/>
                    </a:lnTo>
                    <a:lnTo>
                      <a:pt x="50" y="68"/>
                    </a:lnTo>
                    <a:lnTo>
                      <a:pt x="47" y="69"/>
                    </a:lnTo>
                    <a:lnTo>
                      <a:pt x="43" y="69"/>
                    </a:lnTo>
                    <a:lnTo>
                      <a:pt x="39" y="69"/>
                    </a:lnTo>
                    <a:lnTo>
                      <a:pt x="35" y="69"/>
                    </a:lnTo>
                    <a:lnTo>
                      <a:pt x="31" y="69"/>
                    </a:lnTo>
                    <a:lnTo>
                      <a:pt x="27" y="68"/>
                    </a:lnTo>
                    <a:lnTo>
                      <a:pt x="24" y="68"/>
                    </a:lnTo>
                    <a:lnTo>
                      <a:pt x="21" y="66"/>
                    </a:lnTo>
                    <a:lnTo>
                      <a:pt x="17" y="66"/>
                    </a:lnTo>
                    <a:lnTo>
                      <a:pt x="14" y="64"/>
                    </a:lnTo>
                    <a:lnTo>
                      <a:pt x="12" y="63"/>
                    </a:lnTo>
                    <a:lnTo>
                      <a:pt x="9" y="61"/>
                    </a:lnTo>
                    <a:lnTo>
                      <a:pt x="8" y="58"/>
                    </a:lnTo>
                    <a:lnTo>
                      <a:pt x="6" y="55"/>
                    </a:lnTo>
                    <a:lnTo>
                      <a:pt x="4" y="53"/>
                    </a:lnTo>
                    <a:lnTo>
                      <a:pt x="2" y="49"/>
                    </a:lnTo>
                    <a:lnTo>
                      <a:pt x="1" y="46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0" y="36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2" y="19"/>
                    </a:lnTo>
                    <a:lnTo>
                      <a:pt x="4" y="16"/>
                    </a:lnTo>
                    <a:lnTo>
                      <a:pt x="5" y="13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295"/>
              <p:cNvSpPr>
                <a:spLocks/>
              </p:cNvSpPr>
              <p:nvPr/>
            </p:nvSpPr>
            <p:spPr bwMode="auto">
              <a:xfrm rot="775594">
                <a:off x="6371047" y="3550945"/>
                <a:ext cx="729943" cy="410347"/>
              </a:xfrm>
              <a:custGeom>
                <a:avLst/>
                <a:gdLst/>
                <a:ahLst/>
                <a:cxnLst>
                  <a:cxn ang="0">
                    <a:pos x="20" y="16"/>
                  </a:cxn>
                  <a:cxn ang="0">
                    <a:pos x="44" y="13"/>
                  </a:cxn>
                  <a:cxn ang="0">
                    <a:pos x="69" y="11"/>
                  </a:cxn>
                  <a:cxn ang="0">
                    <a:pos x="93" y="10"/>
                  </a:cxn>
                  <a:cxn ang="0">
                    <a:pos x="118" y="9"/>
                  </a:cxn>
                  <a:cxn ang="0">
                    <a:pos x="139" y="9"/>
                  </a:cxn>
                  <a:cxn ang="0">
                    <a:pos x="160" y="10"/>
                  </a:cxn>
                  <a:cxn ang="0">
                    <a:pos x="179" y="10"/>
                  </a:cxn>
                  <a:cxn ang="0">
                    <a:pos x="195" y="11"/>
                  </a:cxn>
                  <a:cxn ang="0">
                    <a:pos x="207" y="11"/>
                  </a:cxn>
                  <a:cxn ang="0">
                    <a:pos x="221" y="12"/>
                  </a:cxn>
                  <a:cxn ang="0">
                    <a:pos x="227" y="13"/>
                  </a:cxn>
                  <a:cxn ang="0">
                    <a:pos x="237" y="9"/>
                  </a:cxn>
                  <a:cxn ang="0">
                    <a:pos x="248" y="5"/>
                  </a:cxn>
                  <a:cxn ang="0">
                    <a:pos x="265" y="2"/>
                  </a:cxn>
                  <a:cxn ang="0">
                    <a:pos x="283" y="0"/>
                  </a:cxn>
                  <a:cxn ang="0">
                    <a:pos x="297" y="0"/>
                  </a:cxn>
                  <a:cxn ang="0">
                    <a:pos x="308" y="0"/>
                  </a:cxn>
                  <a:cxn ang="0">
                    <a:pos x="320" y="2"/>
                  </a:cxn>
                  <a:cxn ang="0">
                    <a:pos x="336" y="8"/>
                  </a:cxn>
                  <a:cxn ang="0">
                    <a:pos x="351" y="20"/>
                  </a:cxn>
                  <a:cxn ang="0">
                    <a:pos x="360" y="37"/>
                  </a:cxn>
                  <a:cxn ang="0">
                    <a:pos x="366" y="53"/>
                  </a:cxn>
                  <a:cxn ang="0">
                    <a:pos x="369" y="67"/>
                  </a:cxn>
                  <a:cxn ang="0">
                    <a:pos x="370" y="74"/>
                  </a:cxn>
                  <a:cxn ang="0">
                    <a:pos x="352" y="70"/>
                  </a:cxn>
                  <a:cxn ang="0">
                    <a:pos x="349" y="59"/>
                  </a:cxn>
                  <a:cxn ang="0">
                    <a:pos x="345" y="46"/>
                  </a:cxn>
                  <a:cxn ang="0">
                    <a:pos x="337" y="35"/>
                  </a:cxn>
                  <a:cxn ang="0">
                    <a:pos x="328" y="25"/>
                  </a:cxn>
                  <a:cxn ang="0">
                    <a:pos x="315" y="19"/>
                  </a:cxn>
                  <a:cxn ang="0">
                    <a:pos x="299" y="16"/>
                  </a:cxn>
                  <a:cxn ang="0">
                    <a:pos x="282" y="17"/>
                  </a:cxn>
                  <a:cxn ang="0">
                    <a:pos x="266" y="19"/>
                  </a:cxn>
                  <a:cxn ang="0">
                    <a:pos x="254" y="22"/>
                  </a:cxn>
                  <a:cxn ang="0">
                    <a:pos x="239" y="28"/>
                  </a:cxn>
                  <a:cxn ang="0">
                    <a:pos x="212" y="30"/>
                  </a:cxn>
                  <a:cxn ang="0">
                    <a:pos x="198" y="29"/>
                  </a:cxn>
                  <a:cxn ang="0">
                    <a:pos x="186" y="29"/>
                  </a:cxn>
                  <a:cxn ang="0">
                    <a:pos x="171" y="28"/>
                  </a:cxn>
                  <a:cxn ang="0">
                    <a:pos x="155" y="28"/>
                  </a:cxn>
                  <a:cxn ang="0">
                    <a:pos x="137" y="27"/>
                  </a:cxn>
                  <a:cxn ang="0">
                    <a:pos x="119" y="27"/>
                  </a:cxn>
                  <a:cxn ang="0">
                    <a:pos x="100" y="27"/>
                  </a:cxn>
                  <a:cxn ang="0">
                    <a:pos x="83" y="27"/>
                  </a:cxn>
                  <a:cxn ang="0">
                    <a:pos x="66" y="27"/>
                  </a:cxn>
                  <a:cxn ang="0">
                    <a:pos x="52" y="27"/>
                  </a:cxn>
                  <a:cxn ang="0">
                    <a:pos x="41" y="29"/>
                  </a:cxn>
                  <a:cxn ang="0">
                    <a:pos x="31" y="28"/>
                  </a:cxn>
                  <a:cxn ang="0">
                    <a:pos x="14" y="25"/>
                  </a:cxn>
                  <a:cxn ang="0">
                    <a:pos x="1" y="20"/>
                  </a:cxn>
                </a:cxnLst>
                <a:rect l="0" t="0" r="r" b="b"/>
                <a:pathLst>
                  <a:path w="370" h="208">
                    <a:moveTo>
                      <a:pt x="0" y="20"/>
                    </a:moveTo>
                    <a:lnTo>
                      <a:pt x="5" y="19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20" y="16"/>
                    </a:lnTo>
                    <a:lnTo>
                      <a:pt x="24" y="16"/>
                    </a:lnTo>
                    <a:lnTo>
                      <a:pt x="30" y="15"/>
                    </a:lnTo>
                    <a:lnTo>
                      <a:pt x="34" y="15"/>
                    </a:lnTo>
                    <a:lnTo>
                      <a:pt x="40" y="13"/>
                    </a:lnTo>
                    <a:lnTo>
                      <a:pt x="44" y="13"/>
                    </a:lnTo>
                    <a:lnTo>
                      <a:pt x="49" y="12"/>
                    </a:lnTo>
                    <a:lnTo>
                      <a:pt x="53" y="12"/>
                    </a:lnTo>
                    <a:lnTo>
                      <a:pt x="59" y="12"/>
                    </a:lnTo>
                    <a:lnTo>
                      <a:pt x="65" y="11"/>
                    </a:lnTo>
                    <a:lnTo>
                      <a:pt x="69" y="11"/>
                    </a:lnTo>
                    <a:lnTo>
                      <a:pt x="74" y="11"/>
                    </a:lnTo>
                    <a:lnTo>
                      <a:pt x="80" y="11"/>
                    </a:lnTo>
                    <a:lnTo>
                      <a:pt x="84" y="10"/>
                    </a:lnTo>
                    <a:lnTo>
                      <a:pt x="89" y="10"/>
                    </a:lnTo>
                    <a:lnTo>
                      <a:pt x="93" y="10"/>
                    </a:lnTo>
                    <a:lnTo>
                      <a:pt x="99" y="10"/>
                    </a:lnTo>
                    <a:lnTo>
                      <a:pt x="103" y="9"/>
                    </a:lnTo>
                    <a:lnTo>
                      <a:pt x="108" y="9"/>
                    </a:lnTo>
                    <a:lnTo>
                      <a:pt x="112" y="9"/>
                    </a:lnTo>
                    <a:lnTo>
                      <a:pt x="118" y="9"/>
                    </a:lnTo>
                    <a:lnTo>
                      <a:pt x="122" y="9"/>
                    </a:lnTo>
                    <a:lnTo>
                      <a:pt x="127" y="9"/>
                    </a:lnTo>
                    <a:lnTo>
                      <a:pt x="132" y="9"/>
                    </a:lnTo>
                    <a:lnTo>
                      <a:pt x="136" y="9"/>
                    </a:lnTo>
                    <a:lnTo>
                      <a:pt x="139" y="9"/>
                    </a:lnTo>
                    <a:lnTo>
                      <a:pt x="144" y="9"/>
                    </a:lnTo>
                    <a:lnTo>
                      <a:pt x="148" y="9"/>
                    </a:lnTo>
                    <a:lnTo>
                      <a:pt x="153" y="10"/>
                    </a:lnTo>
                    <a:lnTo>
                      <a:pt x="156" y="10"/>
                    </a:lnTo>
                    <a:lnTo>
                      <a:pt x="160" y="10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1" y="10"/>
                    </a:lnTo>
                    <a:lnTo>
                      <a:pt x="176" y="10"/>
                    </a:lnTo>
                    <a:lnTo>
                      <a:pt x="179" y="10"/>
                    </a:lnTo>
                    <a:lnTo>
                      <a:pt x="182" y="10"/>
                    </a:lnTo>
                    <a:lnTo>
                      <a:pt x="186" y="10"/>
                    </a:lnTo>
                    <a:lnTo>
                      <a:pt x="188" y="10"/>
                    </a:lnTo>
                    <a:lnTo>
                      <a:pt x="191" y="10"/>
                    </a:lnTo>
                    <a:lnTo>
                      <a:pt x="195" y="11"/>
                    </a:lnTo>
                    <a:lnTo>
                      <a:pt x="197" y="11"/>
                    </a:lnTo>
                    <a:lnTo>
                      <a:pt x="201" y="11"/>
                    </a:lnTo>
                    <a:lnTo>
                      <a:pt x="203" y="11"/>
                    </a:lnTo>
                    <a:lnTo>
                      <a:pt x="206" y="11"/>
                    </a:lnTo>
                    <a:lnTo>
                      <a:pt x="207" y="11"/>
                    </a:lnTo>
                    <a:lnTo>
                      <a:pt x="210" y="11"/>
                    </a:lnTo>
                    <a:lnTo>
                      <a:pt x="212" y="11"/>
                    </a:lnTo>
                    <a:lnTo>
                      <a:pt x="214" y="12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3" y="12"/>
                    </a:lnTo>
                    <a:lnTo>
                      <a:pt x="225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7" y="13"/>
                    </a:lnTo>
                    <a:lnTo>
                      <a:pt x="229" y="12"/>
                    </a:lnTo>
                    <a:lnTo>
                      <a:pt x="230" y="11"/>
                    </a:lnTo>
                    <a:lnTo>
                      <a:pt x="233" y="10"/>
                    </a:lnTo>
                    <a:lnTo>
                      <a:pt x="234" y="9"/>
                    </a:lnTo>
                    <a:lnTo>
                      <a:pt x="237" y="9"/>
                    </a:lnTo>
                    <a:lnTo>
                      <a:pt x="239" y="8"/>
                    </a:lnTo>
                    <a:lnTo>
                      <a:pt x="241" y="8"/>
                    </a:lnTo>
                    <a:lnTo>
                      <a:pt x="243" y="7"/>
                    </a:lnTo>
                    <a:lnTo>
                      <a:pt x="246" y="5"/>
                    </a:lnTo>
                    <a:lnTo>
                      <a:pt x="248" y="5"/>
                    </a:lnTo>
                    <a:lnTo>
                      <a:pt x="251" y="4"/>
                    </a:lnTo>
                    <a:lnTo>
                      <a:pt x="255" y="3"/>
                    </a:lnTo>
                    <a:lnTo>
                      <a:pt x="257" y="3"/>
                    </a:lnTo>
                    <a:lnTo>
                      <a:pt x="260" y="2"/>
                    </a:lnTo>
                    <a:lnTo>
                      <a:pt x="265" y="2"/>
                    </a:lnTo>
                    <a:lnTo>
                      <a:pt x="267" y="1"/>
                    </a:lnTo>
                    <a:lnTo>
                      <a:pt x="272" y="1"/>
                    </a:lnTo>
                    <a:lnTo>
                      <a:pt x="275" y="0"/>
                    </a:lnTo>
                    <a:lnTo>
                      <a:pt x="280" y="0"/>
                    </a:lnTo>
                    <a:lnTo>
                      <a:pt x="283" y="0"/>
                    </a:lnTo>
                    <a:lnTo>
                      <a:pt x="288" y="0"/>
                    </a:lnTo>
                    <a:lnTo>
                      <a:pt x="290" y="0"/>
                    </a:lnTo>
                    <a:lnTo>
                      <a:pt x="292" y="0"/>
                    </a:lnTo>
                    <a:lnTo>
                      <a:pt x="294" y="0"/>
                    </a:lnTo>
                    <a:lnTo>
                      <a:pt x="297" y="0"/>
                    </a:lnTo>
                    <a:lnTo>
                      <a:pt x="299" y="0"/>
                    </a:lnTo>
                    <a:lnTo>
                      <a:pt x="301" y="0"/>
                    </a:lnTo>
                    <a:lnTo>
                      <a:pt x="303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10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8" y="1"/>
                    </a:lnTo>
                    <a:lnTo>
                      <a:pt x="320" y="2"/>
                    </a:lnTo>
                    <a:lnTo>
                      <a:pt x="323" y="2"/>
                    </a:lnTo>
                    <a:lnTo>
                      <a:pt x="325" y="3"/>
                    </a:lnTo>
                    <a:lnTo>
                      <a:pt x="328" y="4"/>
                    </a:lnTo>
                    <a:lnTo>
                      <a:pt x="333" y="5"/>
                    </a:lnTo>
                    <a:lnTo>
                      <a:pt x="336" y="8"/>
                    </a:lnTo>
                    <a:lnTo>
                      <a:pt x="340" y="10"/>
                    </a:lnTo>
                    <a:lnTo>
                      <a:pt x="343" y="12"/>
                    </a:lnTo>
                    <a:lnTo>
                      <a:pt x="345" y="15"/>
                    </a:lnTo>
                    <a:lnTo>
                      <a:pt x="348" y="17"/>
                    </a:lnTo>
                    <a:lnTo>
                      <a:pt x="351" y="20"/>
                    </a:lnTo>
                    <a:lnTo>
                      <a:pt x="353" y="24"/>
                    </a:lnTo>
                    <a:lnTo>
                      <a:pt x="355" y="27"/>
                    </a:lnTo>
                    <a:lnTo>
                      <a:pt x="357" y="30"/>
                    </a:lnTo>
                    <a:lnTo>
                      <a:pt x="359" y="34"/>
                    </a:lnTo>
                    <a:lnTo>
                      <a:pt x="360" y="37"/>
                    </a:lnTo>
                    <a:lnTo>
                      <a:pt x="362" y="41"/>
                    </a:lnTo>
                    <a:lnTo>
                      <a:pt x="363" y="43"/>
                    </a:lnTo>
                    <a:lnTo>
                      <a:pt x="364" y="46"/>
                    </a:lnTo>
                    <a:lnTo>
                      <a:pt x="364" y="50"/>
                    </a:lnTo>
                    <a:lnTo>
                      <a:pt x="366" y="53"/>
                    </a:lnTo>
                    <a:lnTo>
                      <a:pt x="367" y="55"/>
                    </a:lnTo>
                    <a:lnTo>
                      <a:pt x="367" y="59"/>
                    </a:lnTo>
                    <a:lnTo>
                      <a:pt x="368" y="61"/>
                    </a:lnTo>
                    <a:lnTo>
                      <a:pt x="369" y="64"/>
                    </a:lnTo>
                    <a:lnTo>
                      <a:pt x="369" y="67"/>
                    </a:lnTo>
                    <a:lnTo>
                      <a:pt x="369" y="69"/>
                    </a:lnTo>
                    <a:lnTo>
                      <a:pt x="370" y="70"/>
                    </a:lnTo>
                    <a:lnTo>
                      <a:pt x="370" y="72"/>
                    </a:lnTo>
                    <a:lnTo>
                      <a:pt x="370" y="73"/>
                    </a:lnTo>
                    <a:lnTo>
                      <a:pt x="370" y="74"/>
                    </a:lnTo>
                    <a:lnTo>
                      <a:pt x="323" y="141"/>
                    </a:lnTo>
                    <a:lnTo>
                      <a:pt x="227" y="208"/>
                    </a:lnTo>
                    <a:lnTo>
                      <a:pt x="221" y="189"/>
                    </a:lnTo>
                    <a:lnTo>
                      <a:pt x="310" y="126"/>
                    </a:lnTo>
                    <a:lnTo>
                      <a:pt x="352" y="70"/>
                    </a:lnTo>
                    <a:lnTo>
                      <a:pt x="351" y="69"/>
                    </a:lnTo>
                    <a:lnTo>
                      <a:pt x="351" y="68"/>
                    </a:lnTo>
                    <a:lnTo>
                      <a:pt x="351" y="65"/>
                    </a:lnTo>
                    <a:lnTo>
                      <a:pt x="350" y="62"/>
                    </a:lnTo>
                    <a:lnTo>
                      <a:pt x="349" y="59"/>
                    </a:lnTo>
                    <a:lnTo>
                      <a:pt x="348" y="55"/>
                    </a:lnTo>
                    <a:lnTo>
                      <a:pt x="348" y="53"/>
                    </a:lnTo>
                    <a:lnTo>
                      <a:pt x="346" y="51"/>
                    </a:lnTo>
                    <a:lnTo>
                      <a:pt x="345" y="48"/>
                    </a:lnTo>
                    <a:lnTo>
                      <a:pt x="345" y="46"/>
                    </a:lnTo>
                    <a:lnTo>
                      <a:pt x="343" y="44"/>
                    </a:lnTo>
                    <a:lnTo>
                      <a:pt x="342" y="42"/>
                    </a:lnTo>
                    <a:lnTo>
                      <a:pt x="341" y="39"/>
                    </a:lnTo>
                    <a:lnTo>
                      <a:pt x="340" y="37"/>
                    </a:lnTo>
                    <a:lnTo>
                      <a:pt x="337" y="35"/>
                    </a:lnTo>
                    <a:lnTo>
                      <a:pt x="336" y="33"/>
                    </a:lnTo>
                    <a:lnTo>
                      <a:pt x="334" y="30"/>
                    </a:lnTo>
                    <a:lnTo>
                      <a:pt x="333" y="29"/>
                    </a:lnTo>
                    <a:lnTo>
                      <a:pt x="331" y="27"/>
                    </a:lnTo>
                    <a:lnTo>
                      <a:pt x="328" y="25"/>
                    </a:lnTo>
                    <a:lnTo>
                      <a:pt x="326" y="24"/>
                    </a:lnTo>
                    <a:lnTo>
                      <a:pt x="324" y="21"/>
                    </a:lnTo>
                    <a:lnTo>
                      <a:pt x="320" y="20"/>
                    </a:lnTo>
                    <a:lnTo>
                      <a:pt x="318" y="19"/>
                    </a:lnTo>
                    <a:lnTo>
                      <a:pt x="315" y="19"/>
                    </a:lnTo>
                    <a:lnTo>
                      <a:pt x="312" y="18"/>
                    </a:lnTo>
                    <a:lnTo>
                      <a:pt x="309" y="17"/>
                    </a:lnTo>
                    <a:lnTo>
                      <a:pt x="306" y="17"/>
                    </a:lnTo>
                    <a:lnTo>
                      <a:pt x="302" y="16"/>
                    </a:lnTo>
                    <a:lnTo>
                      <a:pt x="299" y="16"/>
                    </a:lnTo>
                    <a:lnTo>
                      <a:pt x="295" y="16"/>
                    </a:lnTo>
                    <a:lnTo>
                      <a:pt x="292" y="16"/>
                    </a:lnTo>
                    <a:lnTo>
                      <a:pt x="289" y="16"/>
                    </a:lnTo>
                    <a:lnTo>
                      <a:pt x="285" y="17"/>
                    </a:lnTo>
                    <a:lnTo>
                      <a:pt x="282" y="17"/>
                    </a:lnTo>
                    <a:lnTo>
                      <a:pt x="279" y="17"/>
                    </a:lnTo>
                    <a:lnTo>
                      <a:pt x="275" y="17"/>
                    </a:lnTo>
                    <a:lnTo>
                      <a:pt x="273" y="18"/>
                    </a:lnTo>
                    <a:lnTo>
                      <a:pt x="269" y="19"/>
                    </a:lnTo>
                    <a:lnTo>
                      <a:pt x="266" y="19"/>
                    </a:lnTo>
                    <a:lnTo>
                      <a:pt x="264" y="20"/>
                    </a:lnTo>
                    <a:lnTo>
                      <a:pt x="262" y="21"/>
                    </a:lnTo>
                    <a:lnTo>
                      <a:pt x="258" y="21"/>
                    </a:lnTo>
                    <a:lnTo>
                      <a:pt x="256" y="21"/>
                    </a:lnTo>
                    <a:lnTo>
                      <a:pt x="254" y="22"/>
                    </a:lnTo>
                    <a:lnTo>
                      <a:pt x="251" y="24"/>
                    </a:lnTo>
                    <a:lnTo>
                      <a:pt x="247" y="25"/>
                    </a:lnTo>
                    <a:lnTo>
                      <a:pt x="243" y="27"/>
                    </a:lnTo>
                    <a:lnTo>
                      <a:pt x="240" y="27"/>
                    </a:lnTo>
                    <a:lnTo>
                      <a:pt x="239" y="28"/>
                    </a:lnTo>
                    <a:lnTo>
                      <a:pt x="237" y="29"/>
                    </a:lnTo>
                    <a:lnTo>
                      <a:pt x="237" y="29"/>
                    </a:lnTo>
                    <a:lnTo>
                      <a:pt x="214" y="31"/>
                    </a:lnTo>
                    <a:lnTo>
                      <a:pt x="213" y="30"/>
                    </a:lnTo>
                    <a:lnTo>
                      <a:pt x="212" y="30"/>
                    </a:lnTo>
                    <a:lnTo>
                      <a:pt x="210" y="30"/>
                    </a:lnTo>
                    <a:lnTo>
                      <a:pt x="207" y="30"/>
                    </a:lnTo>
                    <a:lnTo>
                      <a:pt x="204" y="30"/>
                    </a:lnTo>
                    <a:lnTo>
                      <a:pt x="201" y="30"/>
                    </a:lnTo>
                    <a:lnTo>
                      <a:pt x="198" y="29"/>
                    </a:lnTo>
                    <a:lnTo>
                      <a:pt x="196" y="29"/>
                    </a:lnTo>
                    <a:lnTo>
                      <a:pt x="194" y="29"/>
                    </a:lnTo>
                    <a:lnTo>
                      <a:pt x="191" y="29"/>
                    </a:lnTo>
                    <a:lnTo>
                      <a:pt x="189" y="29"/>
                    </a:lnTo>
                    <a:lnTo>
                      <a:pt x="186" y="29"/>
                    </a:lnTo>
                    <a:lnTo>
                      <a:pt x="184" y="29"/>
                    </a:lnTo>
                    <a:lnTo>
                      <a:pt x="181" y="29"/>
                    </a:lnTo>
                    <a:lnTo>
                      <a:pt x="178" y="28"/>
                    </a:lnTo>
                    <a:lnTo>
                      <a:pt x="174" y="28"/>
                    </a:lnTo>
                    <a:lnTo>
                      <a:pt x="171" y="28"/>
                    </a:lnTo>
                    <a:lnTo>
                      <a:pt x="169" y="28"/>
                    </a:lnTo>
                    <a:lnTo>
                      <a:pt x="165" y="28"/>
                    </a:lnTo>
                    <a:lnTo>
                      <a:pt x="162" y="28"/>
                    </a:lnTo>
                    <a:lnTo>
                      <a:pt x="159" y="28"/>
                    </a:lnTo>
                    <a:lnTo>
                      <a:pt x="155" y="28"/>
                    </a:lnTo>
                    <a:lnTo>
                      <a:pt x="151" y="28"/>
                    </a:lnTo>
                    <a:lnTo>
                      <a:pt x="147" y="28"/>
                    </a:lnTo>
                    <a:lnTo>
                      <a:pt x="144" y="28"/>
                    </a:lnTo>
                    <a:lnTo>
                      <a:pt x="141" y="28"/>
                    </a:lnTo>
                    <a:lnTo>
                      <a:pt x="137" y="27"/>
                    </a:lnTo>
                    <a:lnTo>
                      <a:pt x="134" y="27"/>
                    </a:lnTo>
                    <a:lnTo>
                      <a:pt x="129" y="27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9" y="27"/>
                    </a:lnTo>
                    <a:lnTo>
                      <a:pt x="115" y="27"/>
                    </a:lnTo>
                    <a:lnTo>
                      <a:pt x="111" y="27"/>
                    </a:lnTo>
                    <a:lnTo>
                      <a:pt x="108" y="27"/>
                    </a:lnTo>
                    <a:lnTo>
                      <a:pt x="103" y="27"/>
                    </a:lnTo>
                    <a:lnTo>
                      <a:pt x="100" y="27"/>
                    </a:lnTo>
                    <a:lnTo>
                      <a:pt x="96" y="27"/>
                    </a:lnTo>
                    <a:lnTo>
                      <a:pt x="93" y="27"/>
                    </a:lnTo>
                    <a:lnTo>
                      <a:pt x="90" y="27"/>
                    </a:lnTo>
                    <a:lnTo>
                      <a:pt x="86" y="27"/>
                    </a:lnTo>
                    <a:lnTo>
                      <a:pt x="83" y="27"/>
                    </a:lnTo>
                    <a:lnTo>
                      <a:pt x="80" y="27"/>
                    </a:lnTo>
                    <a:lnTo>
                      <a:pt x="76" y="27"/>
                    </a:lnTo>
                    <a:lnTo>
                      <a:pt x="73" y="27"/>
                    </a:lnTo>
                    <a:lnTo>
                      <a:pt x="69" y="27"/>
                    </a:lnTo>
                    <a:lnTo>
                      <a:pt x="66" y="27"/>
                    </a:lnTo>
                    <a:lnTo>
                      <a:pt x="64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5" y="27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3" y="28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5" y="29"/>
                    </a:lnTo>
                    <a:lnTo>
                      <a:pt x="33" y="29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4" y="27"/>
                    </a:lnTo>
                    <a:lnTo>
                      <a:pt x="21" y="26"/>
                    </a:lnTo>
                    <a:lnTo>
                      <a:pt x="17" y="26"/>
                    </a:lnTo>
                    <a:lnTo>
                      <a:pt x="14" y="25"/>
                    </a:lnTo>
                    <a:lnTo>
                      <a:pt x="11" y="24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3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296"/>
              <p:cNvSpPr>
                <a:spLocks/>
              </p:cNvSpPr>
              <p:nvPr/>
            </p:nvSpPr>
            <p:spPr bwMode="auto">
              <a:xfrm rot="775594">
                <a:off x="6537210" y="3696258"/>
                <a:ext cx="161771" cy="124288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0" y="24"/>
                  </a:cxn>
                  <a:cxn ang="0">
                    <a:pos x="0" y="29"/>
                  </a:cxn>
                  <a:cxn ang="0">
                    <a:pos x="0" y="34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0" y="48"/>
                  </a:cxn>
                  <a:cxn ang="0">
                    <a:pos x="0" y="53"/>
                  </a:cxn>
                  <a:cxn ang="0">
                    <a:pos x="1" y="58"/>
                  </a:cxn>
                  <a:cxn ang="0">
                    <a:pos x="3" y="62"/>
                  </a:cxn>
                  <a:cxn ang="0">
                    <a:pos x="6" y="62"/>
                  </a:cxn>
                  <a:cxn ang="0">
                    <a:pos x="10" y="62"/>
                  </a:cxn>
                  <a:cxn ang="0">
                    <a:pos x="16" y="61"/>
                  </a:cxn>
                  <a:cxn ang="0">
                    <a:pos x="22" y="61"/>
                  </a:cxn>
                  <a:cxn ang="0">
                    <a:pos x="29" y="60"/>
                  </a:cxn>
                  <a:cxn ang="0">
                    <a:pos x="34" y="60"/>
                  </a:cxn>
                  <a:cxn ang="0">
                    <a:pos x="41" y="59"/>
                  </a:cxn>
                  <a:cxn ang="0">
                    <a:pos x="48" y="58"/>
                  </a:cxn>
                  <a:cxn ang="0">
                    <a:pos x="55" y="58"/>
                  </a:cxn>
                  <a:cxn ang="0">
                    <a:pos x="61" y="56"/>
                  </a:cxn>
                  <a:cxn ang="0">
                    <a:pos x="67" y="55"/>
                  </a:cxn>
                  <a:cxn ang="0">
                    <a:pos x="73" y="54"/>
                  </a:cxn>
                  <a:cxn ang="0">
                    <a:pos x="76" y="54"/>
                  </a:cxn>
                  <a:cxn ang="0">
                    <a:pos x="81" y="52"/>
                  </a:cxn>
                  <a:cxn ang="0">
                    <a:pos x="81" y="50"/>
                  </a:cxn>
                  <a:cxn ang="0">
                    <a:pos x="81" y="44"/>
                  </a:cxn>
                  <a:cxn ang="0">
                    <a:pos x="81" y="38"/>
                  </a:cxn>
                  <a:cxn ang="0">
                    <a:pos x="79" y="34"/>
                  </a:cxn>
                  <a:cxn ang="0">
                    <a:pos x="79" y="29"/>
                  </a:cxn>
                  <a:cxn ang="0">
                    <a:pos x="79" y="25"/>
                  </a:cxn>
                  <a:cxn ang="0">
                    <a:pos x="79" y="20"/>
                  </a:cxn>
                  <a:cxn ang="0">
                    <a:pos x="78" y="16"/>
                  </a:cxn>
                  <a:cxn ang="0">
                    <a:pos x="78" y="10"/>
                  </a:cxn>
                  <a:cxn ang="0">
                    <a:pos x="78" y="3"/>
                  </a:cxn>
                  <a:cxn ang="0">
                    <a:pos x="78" y="0"/>
                  </a:cxn>
                  <a:cxn ang="0">
                    <a:pos x="66" y="42"/>
                  </a:cxn>
                  <a:cxn ang="0">
                    <a:pos x="13" y="18"/>
                  </a:cxn>
                  <a:cxn ang="0">
                    <a:pos x="49" y="0"/>
                  </a:cxn>
                  <a:cxn ang="0">
                    <a:pos x="1" y="9"/>
                  </a:cxn>
                </a:cxnLst>
                <a:rect l="0" t="0" r="r" b="b"/>
                <a:pathLst>
                  <a:path w="82" h="63">
                    <a:moveTo>
                      <a:pt x="1" y="9"/>
                    </a:moveTo>
                    <a:lnTo>
                      <a:pt x="1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1" y="61"/>
                    </a:lnTo>
                    <a:lnTo>
                      <a:pt x="3" y="62"/>
                    </a:lnTo>
                    <a:lnTo>
                      <a:pt x="5" y="63"/>
                    </a:lnTo>
                    <a:lnTo>
                      <a:pt x="6" y="62"/>
                    </a:lnTo>
                    <a:lnTo>
                      <a:pt x="9" y="62"/>
                    </a:lnTo>
                    <a:lnTo>
                      <a:pt x="10" y="62"/>
                    </a:lnTo>
                    <a:lnTo>
                      <a:pt x="14" y="62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22" y="61"/>
                    </a:lnTo>
                    <a:lnTo>
                      <a:pt x="24" y="60"/>
                    </a:lnTo>
                    <a:lnTo>
                      <a:pt x="29" y="60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38" y="59"/>
                    </a:lnTo>
                    <a:lnTo>
                      <a:pt x="41" y="59"/>
                    </a:lnTo>
                    <a:lnTo>
                      <a:pt x="46" y="59"/>
                    </a:lnTo>
                    <a:lnTo>
                      <a:pt x="48" y="58"/>
                    </a:lnTo>
                    <a:lnTo>
                      <a:pt x="51" y="58"/>
                    </a:lnTo>
                    <a:lnTo>
                      <a:pt x="55" y="58"/>
                    </a:lnTo>
                    <a:lnTo>
                      <a:pt x="58" y="56"/>
                    </a:lnTo>
                    <a:lnTo>
                      <a:pt x="61" y="56"/>
                    </a:lnTo>
                    <a:lnTo>
                      <a:pt x="64" y="56"/>
                    </a:lnTo>
                    <a:lnTo>
                      <a:pt x="67" y="55"/>
                    </a:lnTo>
                    <a:lnTo>
                      <a:pt x="69" y="55"/>
                    </a:lnTo>
                    <a:lnTo>
                      <a:pt x="73" y="54"/>
                    </a:lnTo>
                    <a:lnTo>
                      <a:pt x="74" y="54"/>
                    </a:lnTo>
                    <a:lnTo>
                      <a:pt x="76" y="54"/>
                    </a:lnTo>
                    <a:lnTo>
                      <a:pt x="78" y="53"/>
                    </a:lnTo>
                    <a:lnTo>
                      <a:pt x="81" y="52"/>
                    </a:lnTo>
                    <a:lnTo>
                      <a:pt x="82" y="52"/>
                    </a:lnTo>
                    <a:lnTo>
                      <a:pt x="81" y="50"/>
                    </a:lnTo>
                    <a:lnTo>
                      <a:pt x="81" y="47"/>
                    </a:lnTo>
                    <a:lnTo>
                      <a:pt x="81" y="44"/>
                    </a:lnTo>
                    <a:lnTo>
                      <a:pt x="81" y="41"/>
                    </a:lnTo>
                    <a:lnTo>
                      <a:pt x="81" y="38"/>
                    </a:lnTo>
                    <a:lnTo>
                      <a:pt x="81" y="36"/>
                    </a:lnTo>
                    <a:lnTo>
                      <a:pt x="79" y="34"/>
                    </a:lnTo>
                    <a:lnTo>
                      <a:pt x="79" y="32"/>
                    </a:lnTo>
                    <a:lnTo>
                      <a:pt x="79" y="29"/>
                    </a:lnTo>
                    <a:lnTo>
                      <a:pt x="79" y="27"/>
                    </a:lnTo>
                    <a:lnTo>
                      <a:pt x="79" y="25"/>
                    </a:lnTo>
                    <a:lnTo>
                      <a:pt x="79" y="22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78" y="16"/>
                    </a:lnTo>
                    <a:lnTo>
                      <a:pt x="78" y="13"/>
                    </a:lnTo>
                    <a:lnTo>
                      <a:pt x="78" y="10"/>
                    </a:lnTo>
                    <a:lnTo>
                      <a:pt x="78" y="7"/>
                    </a:lnTo>
                    <a:lnTo>
                      <a:pt x="78" y="3"/>
                    </a:lnTo>
                    <a:lnTo>
                      <a:pt x="78" y="1"/>
                    </a:lnTo>
                    <a:lnTo>
                      <a:pt x="78" y="0"/>
                    </a:lnTo>
                    <a:lnTo>
                      <a:pt x="64" y="1"/>
                    </a:lnTo>
                    <a:lnTo>
                      <a:pt x="66" y="42"/>
                    </a:lnTo>
                    <a:lnTo>
                      <a:pt x="15" y="50"/>
                    </a:lnTo>
                    <a:lnTo>
                      <a:pt x="13" y="18"/>
                    </a:lnTo>
                    <a:lnTo>
                      <a:pt x="52" y="9"/>
                    </a:lnTo>
                    <a:lnTo>
                      <a:pt x="49" y="0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9" name="Freeform 297"/>
              <p:cNvSpPr>
                <a:spLocks/>
              </p:cNvSpPr>
              <p:nvPr/>
            </p:nvSpPr>
            <p:spPr bwMode="auto">
              <a:xfrm rot="775594">
                <a:off x="6816824" y="3839817"/>
                <a:ext cx="195308" cy="17360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0" y="1"/>
                  </a:cxn>
                  <a:cxn ang="0">
                    <a:pos x="57" y="2"/>
                  </a:cxn>
                  <a:cxn ang="0">
                    <a:pos x="64" y="5"/>
                  </a:cxn>
                  <a:cxn ang="0">
                    <a:pos x="71" y="7"/>
                  </a:cxn>
                  <a:cxn ang="0">
                    <a:pos x="76" y="11"/>
                  </a:cxn>
                  <a:cxn ang="0">
                    <a:pos x="82" y="15"/>
                  </a:cxn>
                  <a:cxn ang="0">
                    <a:pos x="86" y="21"/>
                  </a:cxn>
                  <a:cxn ang="0">
                    <a:pos x="91" y="25"/>
                  </a:cxn>
                  <a:cxn ang="0">
                    <a:pos x="94" y="31"/>
                  </a:cxn>
                  <a:cxn ang="0">
                    <a:pos x="97" y="36"/>
                  </a:cxn>
                  <a:cxn ang="0">
                    <a:pos x="98" y="43"/>
                  </a:cxn>
                  <a:cxn ang="0">
                    <a:pos x="99" y="50"/>
                  </a:cxn>
                  <a:cxn ang="0">
                    <a:pos x="98" y="56"/>
                  </a:cxn>
                  <a:cxn ang="0">
                    <a:pos x="95" y="62"/>
                  </a:cxn>
                  <a:cxn ang="0">
                    <a:pos x="91" y="69"/>
                  </a:cxn>
                  <a:cxn ang="0">
                    <a:pos x="86" y="75"/>
                  </a:cxn>
                  <a:cxn ang="0">
                    <a:pos x="80" y="79"/>
                  </a:cxn>
                  <a:cxn ang="0">
                    <a:pos x="73" y="83"/>
                  </a:cxn>
                  <a:cxn ang="0">
                    <a:pos x="66" y="85"/>
                  </a:cxn>
                  <a:cxn ang="0">
                    <a:pos x="58" y="87"/>
                  </a:cxn>
                  <a:cxn ang="0">
                    <a:pos x="51" y="88"/>
                  </a:cxn>
                  <a:cxn ang="0">
                    <a:pos x="43" y="88"/>
                  </a:cxn>
                  <a:cxn ang="0">
                    <a:pos x="36" y="88"/>
                  </a:cxn>
                  <a:cxn ang="0">
                    <a:pos x="30" y="87"/>
                  </a:cxn>
                  <a:cxn ang="0">
                    <a:pos x="25" y="86"/>
                  </a:cxn>
                  <a:cxn ang="0">
                    <a:pos x="20" y="83"/>
                  </a:cxn>
                  <a:cxn ang="0">
                    <a:pos x="13" y="78"/>
                  </a:cxn>
                  <a:cxn ang="0">
                    <a:pos x="8" y="74"/>
                  </a:cxn>
                  <a:cxn ang="0">
                    <a:pos x="4" y="67"/>
                  </a:cxn>
                  <a:cxn ang="0">
                    <a:pos x="2" y="60"/>
                  </a:cxn>
                  <a:cxn ang="0">
                    <a:pos x="0" y="53"/>
                  </a:cxn>
                  <a:cxn ang="0">
                    <a:pos x="2" y="45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7" y="24"/>
                  </a:cxn>
                  <a:cxn ang="0">
                    <a:pos x="12" y="17"/>
                  </a:cxn>
                  <a:cxn ang="0">
                    <a:pos x="16" y="11"/>
                  </a:cxn>
                  <a:cxn ang="0">
                    <a:pos x="22" y="7"/>
                  </a:cxn>
                  <a:cxn ang="0">
                    <a:pos x="30" y="4"/>
                  </a:cxn>
                  <a:cxn ang="0">
                    <a:pos x="34" y="1"/>
                  </a:cxn>
                  <a:cxn ang="0">
                    <a:pos x="39" y="1"/>
                  </a:cxn>
                  <a:cxn ang="0">
                    <a:pos x="41" y="1"/>
                  </a:cxn>
                </a:cxnLst>
                <a:rect l="0" t="0" r="r" b="b"/>
                <a:pathLst>
                  <a:path w="99" h="88">
                    <a:moveTo>
                      <a:pt x="41" y="1"/>
                    </a:moveTo>
                    <a:lnTo>
                      <a:pt x="45" y="0"/>
                    </a:lnTo>
                    <a:lnTo>
                      <a:pt x="47" y="0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2"/>
                    </a:lnTo>
                    <a:lnTo>
                      <a:pt x="60" y="4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71" y="7"/>
                    </a:lnTo>
                    <a:lnTo>
                      <a:pt x="73" y="9"/>
                    </a:lnTo>
                    <a:lnTo>
                      <a:pt x="76" y="11"/>
                    </a:lnTo>
                    <a:lnTo>
                      <a:pt x="80" y="14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6" y="21"/>
                    </a:lnTo>
                    <a:lnTo>
                      <a:pt x="90" y="23"/>
                    </a:lnTo>
                    <a:lnTo>
                      <a:pt x="91" y="25"/>
                    </a:lnTo>
                    <a:lnTo>
                      <a:pt x="93" y="27"/>
                    </a:lnTo>
                    <a:lnTo>
                      <a:pt x="94" y="31"/>
                    </a:lnTo>
                    <a:lnTo>
                      <a:pt x="95" y="34"/>
                    </a:lnTo>
                    <a:lnTo>
                      <a:pt x="97" y="36"/>
                    </a:lnTo>
                    <a:lnTo>
                      <a:pt x="98" y="40"/>
                    </a:lnTo>
                    <a:lnTo>
                      <a:pt x="98" y="43"/>
                    </a:lnTo>
                    <a:lnTo>
                      <a:pt x="99" y="47"/>
                    </a:lnTo>
                    <a:lnTo>
                      <a:pt x="99" y="50"/>
                    </a:lnTo>
                    <a:lnTo>
                      <a:pt x="99" y="52"/>
                    </a:lnTo>
                    <a:lnTo>
                      <a:pt x="98" y="56"/>
                    </a:lnTo>
                    <a:lnTo>
                      <a:pt x="97" y="59"/>
                    </a:lnTo>
                    <a:lnTo>
                      <a:pt x="95" y="62"/>
                    </a:lnTo>
                    <a:lnTo>
                      <a:pt x="93" y="66"/>
                    </a:lnTo>
                    <a:lnTo>
                      <a:pt x="91" y="69"/>
                    </a:lnTo>
                    <a:lnTo>
                      <a:pt x="90" y="73"/>
                    </a:lnTo>
                    <a:lnTo>
                      <a:pt x="86" y="75"/>
                    </a:lnTo>
                    <a:lnTo>
                      <a:pt x="83" y="78"/>
                    </a:lnTo>
                    <a:lnTo>
                      <a:pt x="80" y="79"/>
                    </a:lnTo>
                    <a:lnTo>
                      <a:pt x="76" y="82"/>
                    </a:lnTo>
                    <a:lnTo>
                      <a:pt x="73" y="83"/>
                    </a:lnTo>
                    <a:lnTo>
                      <a:pt x="69" y="84"/>
                    </a:lnTo>
                    <a:lnTo>
                      <a:pt x="66" y="85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5" y="87"/>
                    </a:lnTo>
                    <a:lnTo>
                      <a:pt x="51" y="88"/>
                    </a:lnTo>
                    <a:lnTo>
                      <a:pt x="48" y="88"/>
                    </a:lnTo>
                    <a:lnTo>
                      <a:pt x="43" y="88"/>
                    </a:lnTo>
                    <a:lnTo>
                      <a:pt x="40" y="88"/>
                    </a:lnTo>
                    <a:lnTo>
                      <a:pt x="36" y="88"/>
                    </a:lnTo>
                    <a:lnTo>
                      <a:pt x="32" y="88"/>
                    </a:lnTo>
                    <a:lnTo>
                      <a:pt x="30" y="87"/>
                    </a:lnTo>
                    <a:lnTo>
                      <a:pt x="28" y="86"/>
                    </a:lnTo>
                    <a:lnTo>
                      <a:pt x="25" y="86"/>
                    </a:lnTo>
                    <a:lnTo>
                      <a:pt x="23" y="85"/>
                    </a:lnTo>
                    <a:lnTo>
                      <a:pt x="20" y="83"/>
                    </a:lnTo>
                    <a:lnTo>
                      <a:pt x="16" y="82"/>
                    </a:lnTo>
                    <a:lnTo>
                      <a:pt x="13" y="78"/>
                    </a:lnTo>
                    <a:lnTo>
                      <a:pt x="11" y="76"/>
                    </a:lnTo>
                    <a:lnTo>
                      <a:pt x="8" y="74"/>
                    </a:lnTo>
                    <a:lnTo>
                      <a:pt x="6" y="70"/>
                    </a:lnTo>
                    <a:lnTo>
                      <a:pt x="4" y="67"/>
                    </a:lnTo>
                    <a:lnTo>
                      <a:pt x="3" y="63"/>
                    </a:lnTo>
                    <a:lnTo>
                      <a:pt x="2" y="60"/>
                    </a:lnTo>
                    <a:lnTo>
                      <a:pt x="2" y="57"/>
                    </a:lnTo>
                    <a:lnTo>
                      <a:pt x="0" y="53"/>
                    </a:lnTo>
                    <a:lnTo>
                      <a:pt x="2" y="50"/>
                    </a:lnTo>
                    <a:lnTo>
                      <a:pt x="2" y="45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3" y="35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7" y="24"/>
                    </a:lnTo>
                    <a:lnTo>
                      <a:pt x="10" y="21"/>
                    </a:lnTo>
                    <a:lnTo>
                      <a:pt x="12" y="17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20" y="9"/>
                    </a:lnTo>
                    <a:lnTo>
                      <a:pt x="22" y="7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3" y="2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" name="Freeform 298"/>
              <p:cNvSpPr>
                <a:spLocks/>
              </p:cNvSpPr>
              <p:nvPr/>
            </p:nvSpPr>
            <p:spPr bwMode="auto">
              <a:xfrm rot="775594">
                <a:off x="6854282" y="3873575"/>
                <a:ext cx="122315" cy="1065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9" y="0"/>
                  </a:cxn>
                  <a:cxn ang="0">
                    <a:pos x="32" y="0"/>
                  </a:cxn>
                  <a:cxn ang="0">
                    <a:pos x="36" y="0"/>
                  </a:cxn>
                  <a:cxn ang="0">
                    <a:pos x="38" y="0"/>
                  </a:cxn>
                  <a:cxn ang="0">
                    <a:pos x="41" y="1"/>
                  </a:cxn>
                  <a:cxn ang="0">
                    <a:pos x="44" y="2"/>
                  </a:cxn>
                  <a:cxn ang="0">
                    <a:pos x="46" y="2"/>
                  </a:cxn>
                  <a:cxn ang="0">
                    <a:pos x="49" y="5"/>
                  </a:cxn>
                  <a:cxn ang="0">
                    <a:pos x="52" y="6"/>
                  </a:cxn>
                  <a:cxn ang="0">
                    <a:pos x="53" y="8"/>
                  </a:cxn>
                  <a:cxn ang="0">
                    <a:pos x="55" y="10"/>
                  </a:cxn>
                  <a:cxn ang="0">
                    <a:pos x="57" y="14"/>
                  </a:cxn>
                  <a:cxn ang="0">
                    <a:pos x="58" y="16"/>
                  </a:cxn>
                  <a:cxn ang="0">
                    <a:pos x="59" y="19"/>
                  </a:cxn>
                  <a:cxn ang="0">
                    <a:pos x="59" y="22"/>
                  </a:cxn>
                  <a:cxn ang="0">
                    <a:pos x="61" y="23"/>
                  </a:cxn>
                  <a:cxn ang="0">
                    <a:pos x="61" y="25"/>
                  </a:cxn>
                  <a:cxn ang="0">
                    <a:pos x="62" y="27"/>
                  </a:cxn>
                  <a:cxn ang="0">
                    <a:pos x="61" y="30"/>
                  </a:cxn>
                  <a:cxn ang="0">
                    <a:pos x="59" y="32"/>
                  </a:cxn>
                  <a:cxn ang="0">
                    <a:pos x="59" y="35"/>
                  </a:cxn>
                  <a:cxn ang="0">
                    <a:pos x="58" y="37"/>
                  </a:cxn>
                  <a:cxn ang="0">
                    <a:pos x="57" y="40"/>
                  </a:cxn>
                  <a:cxn ang="0">
                    <a:pos x="56" y="42"/>
                  </a:cxn>
                  <a:cxn ang="0">
                    <a:pos x="55" y="45"/>
                  </a:cxn>
                  <a:cxn ang="0">
                    <a:pos x="55" y="48"/>
                  </a:cxn>
                  <a:cxn ang="0">
                    <a:pos x="52" y="49"/>
                  </a:cxn>
                  <a:cxn ang="0">
                    <a:pos x="48" y="50"/>
                  </a:cxn>
                  <a:cxn ang="0">
                    <a:pos x="45" y="51"/>
                  </a:cxn>
                  <a:cxn ang="0">
                    <a:pos x="41" y="52"/>
                  </a:cxn>
                  <a:cxn ang="0">
                    <a:pos x="37" y="52"/>
                  </a:cxn>
                  <a:cxn ang="0">
                    <a:pos x="33" y="53"/>
                  </a:cxn>
                  <a:cxn ang="0">
                    <a:pos x="29" y="54"/>
                  </a:cxn>
                  <a:cxn ang="0">
                    <a:pos x="26" y="54"/>
                  </a:cxn>
                  <a:cxn ang="0">
                    <a:pos x="21" y="53"/>
                  </a:cxn>
                  <a:cxn ang="0">
                    <a:pos x="18" y="52"/>
                  </a:cxn>
                  <a:cxn ang="0">
                    <a:pos x="14" y="51"/>
                  </a:cxn>
                  <a:cxn ang="0">
                    <a:pos x="11" y="50"/>
                  </a:cxn>
                  <a:cxn ang="0">
                    <a:pos x="7" y="48"/>
                  </a:cxn>
                  <a:cxn ang="0">
                    <a:pos x="4" y="44"/>
                  </a:cxn>
                  <a:cxn ang="0">
                    <a:pos x="3" y="43"/>
                  </a:cxn>
                  <a:cxn ang="0">
                    <a:pos x="2" y="41"/>
                  </a:cxn>
                  <a:cxn ang="0">
                    <a:pos x="1" y="39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1" y="26"/>
                  </a:cxn>
                  <a:cxn ang="0">
                    <a:pos x="2" y="23"/>
                  </a:cxn>
                  <a:cxn ang="0">
                    <a:pos x="3" y="19"/>
                  </a:cxn>
                  <a:cxn ang="0">
                    <a:pos x="4" y="17"/>
                  </a:cxn>
                  <a:cxn ang="0">
                    <a:pos x="6" y="14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3" y="6"/>
                  </a:cxn>
                  <a:cxn ang="0">
                    <a:pos x="15" y="5"/>
                  </a:cxn>
                  <a:cxn ang="0">
                    <a:pos x="18" y="2"/>
                  </a:cxn>
                  <a:cxn ang="0">
                    <a:pos x="21" y="1"/>
                  </a:cxn>
                  <a:cxn ang="0">
                    <a:pos x="23" y="0"/>
                  </a:cxn>
                  <a:cxn ang="0">
                    <a:pos x="27" y="0"/>
                  </a:cxn>
                  <a:cxn ang="0">
                    <a:pos x="27" y="0"/>
                  </a:cxn>
                </a:cxnLst>
                <a:rect l="0" t="0" r="r" b="b"/>
                <a:pathLst>
                  <a:path w="62" h="54">
                    <a:moveTo>
                      <a:pt x="27" y="0"/>
                    </a:moveTo>
                    <a:lnTo>
                      <a:pt x="29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1" y="1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9" y="5"/>
                    </a:lnTo>
                    <a:lnTo>
                      <a:pt x="52" y="6"/>
                    </a:lnTo>
                    <a:lnTo>
                      <a:pt x="53" y="8"/>
                    </a:lnTo>
                    <a:lnTo>
                      <a:pt x="55" y="10"/>
                    </a:lnTo>
                    <a:lnTo>
                      <a:pt x="57" y="14"/>
                    </a:lnTo>
                    <a:lnTo>
                      <a:pt x="58" y="16"/>
                    </a:lnTo>
                    <a:lnTo>
                      <a:pt x="59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1" y="25"/>
                    </a:lnTo>
                    <a:lnTo>
                      <a:pt x="62" y="27"/>
                    </a:lnTo>
                    <a:lnTo>
                      <a:pt x="61" y="30"/>
                    </a:lnTo>
                    <a:lnTo>
                      <a:pt x="59" y="32"/>
                    </a:lnTo>
                    <a:lnTo>
                      <a:pt x="59" y="35"/>
                    </a:lnTo>
                    <a:lnTo>
                      <a:pt x="58" y="37"/>
                    </a:lnTo>
                    <a:lnTo>
                      <a:pt x="57" y="40"/>
                    </a:lnTo>
                    <a:lnTo>
                      <a:pt x="56" y="42"/>
                    </a:lnTo>
                    <a:lnTo>
                      <a:pt x="55" y="45"/>
                    </a:lnTo>
                    <a:lnTo>
                      <a:pt x="55" y="48"/>
                    </a:lnTo>
                    <a:lnTo>
                      <a:pt x="52" y="49"/>
                    </a:lnTo>
                    <a:lnTo>
                      <a:pt x="48" y="50"/>
                    </a:lnTo>
                    <a:lnTo>
                      <a:pt x="45" y="51"/>
                    </a:lnTo>
                    <a:lnTo>
                      <a:pt x="41" y="52"/>
                    </a:lnTo>
                    <a:lnTo>
                      <a:pt x="37" y="52"/>
                    </a:lnTo>
                    <a:lnTo>
                      <a:pt x="33" y="53"/>
                    </a:lnTo>
                    <a:lnTo>
                      <a:pt x="29" y="54"/>
                    </a:lnTo>
                    <a:lnTo>
                      <a:pt x="26" y="54"/>
                    </a:lnTo>
                    <a:lnTo>
                      <a:pt x="21" y="53"/>
                    </a:lnTo>
                    <a:lnTo>
                      <a:pt x="18" y="52"/>
                    </a:lnTo>
                    <a:lnTo>
                      <a:pt x="14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4" y="44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1" y="26"/>
                    </a:lnTo>
                    <a:lnTo>
                      <a:pt x="2" y="23"/>
                    </a:lnTo>
                    <a:lnTo>
                      <a:pt x="3" y="19"/>
                    </a:lnTo>
                    <a:lnTo>
                      <a:pt x="4" y="17"/>
                    </a:lnTo>
                    <a:lnTo>
                      <a:pt x="6" y="14"/>
                    </a:lnTo>
                    <a:lnTo>
                      <a:pt x="9" y="10"/>
                    </a:lnTo>
                    <a:lnTo>
                      <a:pt x="11" y="8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8" y="2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306"/>
              <p:cNvSpPr>
                <a:spLocks/>
              </p:cNvSpPr>
              <p:nvPr/>
            </p:nvSpPr>
            <p:spPr bwMode="auto">
              <a:xfrm rot="775594">
                <a:off x="6632137" y="3696254"/>
                <a:ext cx="71021" cy="2762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5" y="0"/>
                  </a:cxn>
                  <a:cxn ang="0">
                    <a:pos x="36" y="12"/>
                  </a:cxn>
                  <a:cxn ang="0">
                    <a:pos x="5" y="14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6" h="14">
                    <a:moveTo>
                      <a:pt x="0" y="7"/>
                    </a:moveTo>
                    <a:lnTo>
                      <a:pt x="35" y="0"/>
                    </a:lnTo>
                    <a:lnTo>
                      <a:pt x="36" y="12"/>
                    </a:lnTo>
                    <a:lnTo>
                      <a:pt x="5" y="1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307"/>
              <p:cNvSpPr>
                <a:spLocks/>
              </p:cNvSpPr>
              <p:nvPr/>
            </p:nvSpPr>
            <p:spPr bwMode="auto">
              <a:xfrm rot="775594">
                <a:off x="6476237" y="3737692"/>
                <a:ext cx="72994" cy="33539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6" y="0"/>
                  </a:cxn>
                  <a:cxn ang="0">
                    <a:pos x="37" y="12"/>
                  </a:cxn>
                  <a:cxn ang="0">
                    <a:pos x="0" y="17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7" h="17">
                    <a:moveTo>
                      <a:pt x="1" y="3"/>
                    </a:moveTo>
                    <a:lnTo>
                      <a:pt x="36" y="0"/>
                    </a:lnTo>
                    <a:lnTo>
                      <a:pt x="37" y="12"/>
                    </a:lnTo>
                    <a:lnTo>
                      <a:pt x="0" y="17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308"/>
              <p:cNvSpPr>
                <a:spLocks/>
              </p:cNvSpPr>
              <p:nvPr/>
            </p:nvSpPr>
            <p:spPr bwMode="auto">
              <a:xfrm rot="775594">
                <a:off x="5413333" y="3771639"/>
                <a:ext cx="104559" cy="11245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4" y="12"/>
                  </a:cxn>
                  <a:cxn ang="0">
                    <a:pos x="20" y="14"/>
                  </a:cxn>
                  <a:cxn ang="0">
                    <a:pos x="18" y="16"/>
                  </a:cxn>
                  <a:cxn ang="0">
                    <a:pos x="17" y="18"/>
                  </a:cxn>
                  <a:cxn ang="0">
                    <a:pos x="15" y="21"/>
                  </a:cxn>
                  <a:cxn ang="0">
                    <a:pos x="12" y="23"/>
                  </a:cxn>
                  <a:cxn ang="0">
                    <a:pos x="11" y="25"/>
                  </a:cxn>
                  <a:cxn ang="0">
                    <a:pos x="10" y="27"/>
                  </a:cxn>
                  <a:cxn ang="0">
                    <a:pos x="7" y="31"/>
                  </a:cxn>
                  <a:cxn ang="0">
                    <a:pos x="6" y="35"/>
                  </a:cxn>
                  <a:cxn ang="0">
                    <a:pos x="3" y="39"/>
                  </a:cxn>
                  <a:cxn ang="0">
                    <a:pos x="2" y="42"/>
                  </a:cxn>
                  <a:cxn ang="0">
                    <a:pos x="1" y="44"/>
                  </a:cxn>
                  <a:cxn ang="0">
                    <a:pos x="0" y="47"/>
                  </a:cxn>
                  <a:cxn ang="0">
                    <a:pos x="0" y="50"/>
                  </a:cxn>
                  <a:cxn ang="0">
                    <a:pos x="0" y="51"/>
                  </a:cxn>
                  <a:cxn ang="0">
                    <a:pos x="14" y="57"/>
                  </a:cxn>
                  <a:cxn ang="0">
                    <a:pos x="14" y="57"/>
                  </a:cxn>
                  <a:cxn ang="0">
                    <a:pos x="14" y="56"/>
                  </a:cxn>
                  <a:cxn ang="0">
                    <a:pos x="14" y="52"/>
                  </a:cxn>
                  <a:cxn ang="0">
                    <a:pos x="15" y="50"/>
                  </a:cxn>
                  <a:cxn ang="0">
                    <a:pos x="16" y="47"/>
                  </a:cxn>
                  <a:cxn ang="0">
                    <a:pos x="18" y="42"/>
                  </a:cxn>
                  <a:cxn ang="0">
                    <a:pos x="19" y="40"/>
                  </a:cxn>
                  <a:cxn ang="0">
                    <a:pos x="21" y="38"/>
                  </a:cxn>
                  <a:cxn ang="0">
                    <a:pos x="23" y="35"/>
                  </a:cxn>
                  <a:cxn ang="0">
                    <a:pos x="25" y="33"/>
                  </a:cxn>
                  <a:cxn ang="0">
                    <a:pos x="27" y="31"/>
                  </a:cxn>
                  <a:cxn ang="0">
                    <a:pos x="29" y="27"/>
                  </a:cxn>
                  <a:cxn ang="0">
                    <a:pos x="32" y="25"/>
                  </a:cxn>
                  <a:cxn ang="0">
                    <a:pos x="34" y="23"/>
                  </a:cxn>
                  <a:cxn ang="0">
                    <a:pos x="36" y="21"/>
                  </a:cxn>
                  <a:cxn ang="0">
                    <a:pos x="38" y="18"/>
                  </a:cxn>
                  <a:cxn ang="0">
                    <a:pos x="41" y="16"/>
                  </a:cxn>
                  <a:cxn ang="0">
                    <a:pos x="43" y="15"/>
                  </a:cxn>
                  <a:cxn ang="0">
                    <a:pos x="46" y="12"/>
                  </a:cxn>
                  <a:cxn ang="0">
                    <a:pos x="50" y="9"/>
                  </a:cxn>
                  <a:cxn ang="0">
                    <a:pos x="51" y="8"/>
                  </a:cxn>
                  <a:cxn ang="0">
                    <a:pos x="53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53" h="57">
                    <a:moveTo>
                      <a:pt x="38" y="0"/>
                    </a:moveTo>
                    <a:lnTo>
                      <a:pt x="35" y="3"/>
                    </a:lnTo>
                    <a:lnTo>
                      <a:pt x="32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2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7" y="18"/>
                    </a:lnTo>
                    <a:lnTo>
                      <a:pt x="15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10" y="27"/>
                    </a:lnTo>
                    <a:lnTo>
                      <a:pt x="7" y="31"/>
                    </a:lnTo>
                    <a:lnTo>
                      <a:pt x="6" y="35"/>
                    </a:lnTo>
                    <a:lnTo>
                      <a:pt x="3" y="39"/>
                    </a:lnTo>
                    <a:lnTo>
                      <a:pt x="2" y="42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4" y="56"/>
                    </a:lnTo>
                    <a:lnTo>
                      <a:pt x="14" y="52"/>
                    </a:lnTo>
                    <a:lnTo>
                      <a:pt x="15" y="50"/>
                    </a:lnTo>
                    <a:lnTo>
                      <a:pt x="16" y="47"/>
                    </a:lnTo>
                    <a:lnTo>
                      <a:pt x="18" y="42"/>
                    </a:lnTo>
                    <a:lnTo>
                      <a:pt x="19" y="40"/>
                    </a:lnTo>
                    <a:lnTo>
                      <a:pt x="21" y="38"/>
                    </a:lnTo>
                    <a:lnTo>
                      <a:pt x="23" y="35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27"/>
                    </a:lnTo>
                    <a:lnTo>
                      <a:pt x="32" y="25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41" y="16"/>
                    </a:lnTo>
                    <a:lnTo>
                      <a:pt x="43" y="15"/>
                    </a:lnTo>
                    <a:lnTo>
                      <a:pt x="46" y="12"/>
                    </a:lnTo>
                    <a:lnTo>
                      <a:pt x="50" y="9"/>
                    </a:lnTo>
                    <a:lnTo>
                      <a:pt x="51" y="8"/>
                    </a:lnTo>
                    <a:lnTo>
                      <a:pt x="53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309"/>
              <p:cNvSpPr>
                <a:spLocks/>
              </p:cNvSpPr>
              <p:nvPr/>
            </p:nvSpPr>
            <p:spPr bwMode="auto">
              <a:xfrm rot="775594">
                <a:off x="5864147" y="3920391"/>
                <a:ext cx="197282" cy="13020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26" y="14"/>
                  </a:cxn>
                  <a:cxn ang="0">
                    <a:pos x="20" y="17"/>
                  </a:cxn>
                  <a:cxn ang="0">
                    <a:pos x="13" y="23"/>
                  </a:cxn>
                  <a:cxn ang="0">
                    <a:pos x="9" y="27"/>
                  </a:cxn>
                  <a:cxn ang="0">
                    <a:pos x="5" y="33"/>
                  </a:cxn>
                  <a:cxn ang="0">
                    <a:pos x="2" y="40"/>
                  </a:cxn>
                  <a:cxn ang="0">
                    <a:pos x="1" y="45"/>
                  </a:cxn>
                  <a:cxn ang="0">
                    <a:pos x="0" y="50"/>
                  </a:cxn>
                  <a:cxn ang="0">
                    <a:pos x="0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3" y="64"/>
                  </a:cxn>
                  <a:cxn ang="0">
                    <a:pos x="18" y="65"/>
                  </a:cxn>
                  <a:cxn ang="0">
                    <a:pos x="22" y="66"/>
                  </a:cxn>
                  <a:cxn ang="0">
                    <a:pos x="28" y="66"/>
                  </a:cxn>
                  <a:cxn ang="0">
                    <a:pos x="31" y="65"/>
                  </a:cxn>
                  <a:cxn ang="0">
                    <a:pos x="36" y="62"/>
                  </a:cxn>
                  <a:cxn ang="0">
                    <a:pos x="39" y="61"/>
                  </a:cxn>
                  <a:cxn ang="0">
                    <a:pos x="44" y="60"/>
                  </a:cxn>
                  <a:cxn ang="0">
                    <a:pos x="48" y="57"/>
                  </a:cxn>
                  <a:cxn ang="0">
                    <a:pos x="53" y="56"/>
                  </a:cxn>
                  <a:cxn ang="0">
                    <a:pos x="59" y="53"/>
                  </a:cxn>
                  <a:cxn ang="0">
                    <a:pos x="63" y="50"/>
                  </a:cxn>
                  <a:cxn ang="0">
                    <a:pos x="68" y="48"/>
                  </a:cxn>
                  <a:cxn ang="0">
                    <a:pos x="72" y="45"/>
                  </a:cxn>
                  <a:cxn ang="0">
                    <a:pos x="78" y="43"/>
                  </a:cxn>
                  <a:cxn ang="0">
                    <a:pos x="83" y="39"/>
                  </a:cxn>
                  <a:cxn ang="0">
                    <a:pos x="90" y="34"/>
                  </a:cxn>
                  <a:cxn ang="0">
                    <a:pos x="95" y="28"/>
                  </a:cxn>
                  <a:cxn ang="0">
                    <a:pos x="99" y="21"/>
                  </a:cxn>
                  <a:cxn ang="0">
                    <a:pos x="99" y="14"/>
                  </a:cxn>
                  <a:cxn ang="0">
                    <a:pos x="97" y="7"/>
                  </a:cxn>
                  <a:cxn ang="0">
                    <a:pos x="91" y="2"/>
                  </a:cxn>
                  <a:cxn ang="0">
                    <a:pos x="87" y="1"/>
                  </a:cxn>
                  <a:cxn ang="0">
                    <a:pos x="81" y="0"/>
                  </a:cxn>
                  <a:cxn ang="0">
                    <a:pos x="74" y="0"/>
                  </a:cxn>
                  <a:cxn ang="0">
                    <a:pos x="69" y="0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4" y="1"/>
                  </a:cxn>
                  <a:cxn ang="0">
                    <a:pos x="49" y="2"/>
                  </a:cxn>
                  <a:cxn ang="0">
                    <a:pos x="43" y="6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32" y="13"/>
                  </a:cxn>
                </a:cxnLst>
                <a:rect l="0" t="0" r="r" b="b"/>
                <a:pathLst>
                  <a:path w="100" h="66">
                    <a:moveTo>
                      <a:pt x="32" y="13"/>
                    </a:move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3" y="15"/>
                    </a:lnTo>
                    <a:lnTo>
                      <a:pt x="20" y="17"/>
                    </a:lnTo>
                    <a:lnTo>
                      <a:pt x="17" y="21"/>
                    </a:lnTo>
                    <a:lnTo>
                      <a:pt x="13" y="23"/>
                    </a:lnTo>
                    <a:lnTo>
                      <a:pt x="11" y="25"/>
                    </a:lnTo>
                    <a:lnTo>
                      <a:pt x="9" y="27"/>
                    </a:lnTo>
                    <a:lnTo>
                      <a:pt x="8" y="31"/>
                    </a:lnTo>
                    <a:lnTo>
                      <a:pt x="5" y="33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1" y="45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2" y="59"/>
                    </a:lnTo>
                    <a:lnTo>
                      <a:pt x="4" y="60"/>
                    </a:lnTo>
                    <a:lnTo>
                      <a:pt x="5" y="61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13" y="64"/>
                    </a:lnTo>
                    <a:lnTo>
                      <a:pt x="16" y="65"/>
                    </a:lnTo>
                    <a:lnTo>
                      <a:pt x="18" y="65"/>
                    </a:lnTo>
                    <a:lnTo>
                      <a:pt x="21" y="66"/>
                    </a:lnTo>
                    <a:lnTo>
                      <a:pt x="22" y="66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1" y="65"/>
                    </a:lnTo>
                    <a:lnTo>
                      <a:pt x="35" y="64"/>
                    </a:lnTo>
                    <a:lnTo>
                      <a:pt x="36" y="62"/>
                    </a:lnTo>
                    <a:lnTo>
                      <a:pt x="37" y="62"/>
                    </a:lnTo>
                    <a:lnTo>
                      <a:pt x="39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59"/>
                    </a:lnTo>
                    <a:lnTo>
                      <a:pt x="48" y="57"/>
                    </a:lnTo>
                    <a:lnTo>
                      <a:pt x="51" y="57"/>
                    </a:lnTo>
                    <a:lnTo>
                      <a:pt x="53" y="56"/>
                    </a:lnTo>
                    <a:lnTo>
                      <a:pt x="55" y="54"/>
                    </a:lnTo>
                    <a:lnTo>
                      <a:pt x="59" y="53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5" y="49"/>
                    </a:lnTo>
                    <a:lnTo>
                      <a:pt x="68" y="48"/>
                    </a:lnTo>
                    <a:lnTo>
                      <a:pt x="70" y="47"/>
                    </a:lnTo>
                    <a:lnTo>
                      <a:pt x="72" y="45"/>
                    </a:lnTo>
                    <a:lnTo>
                      <a:pt x="75" y="44"/>
                    </a:lnTo>
                    <a:lnTo>
                      <a:pt x="78" y="43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7" y="36"/>
                    </a:lnTo>
                    <a:lnTo>
                      <a:pt x="90" y="34"/>
                    </a:lnTo>
                    <a:lnTo>
                      <a:pt x="92" y="33"/>
                    </a:lnTo>
                    <a:lnTo>
                      <a:pt x="95" y="28"/>
                    </a:lnTo>
                    <a:lnTo>
                      <a:pt x="97" y="25"/>
                    </a:lnTo>
                    <a:lnTo>
                      <a:pt x="99" y="21"/>
                    </a:lnTo>
                    <a:lnTo>
                      <a:pt x="100" y="17"/>
                    </a:lnTo>
                    <a:lnTo>
                      <a:pt x="99" y="14"/>
                    </a:lnTo>
                    <a:lnTo>
                      <a:pt x="99" y="9"/>
                    </a:lnTo>
                    <a:lnTo>
                      <a:pt x="97" y="7"/>
                    </a:lnTo>
                    <a:lnTo>
                      <a:pt x="94" y="5"/>
                    </a:lnTo>
                    <a:lnTo>
                      <a:pt x="91" y="2"/>
                    </a:lnTo>
                    <a:lnTo>
                      <a:pt x="89" y="2"/>
                    </a:lnTo>
                    <a:lnTo>
                      <a:pt x="87" y="1"/>
                    </a:lnTo>
                    <a:lnTo>
                      <a:pt x="83" y="1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6" y="5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6" y="9"/>
                    </a:lnTo>
                    <a:lnTo>
                      <a:pt x="34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310"/>
              <p:cNvSpPr>
                <a:spLocks/>
              </p:cNvSpPr>
              <p:nvPr/>
            </p:nvSpPr>
            <p:spPr bwMode="auto">
              <a:xfrm rot="775594">
                <a:off x="5896279" y="3944984"/>
                <a:ext cx="124287" cy="74967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23" y="5"/>
                  </a:cxn>
                  <a:cxn ang="0">
                    <a:pos x="21" y="6"/>
                  </a:cxn>
                  <a:cxn ang="0">
                    <a:pos x="19" y="8"/>
                  </a:cxn>
                  <a:cxn ang="0">
                    <a:pos x="16" y="10"/>
                  </a:cxn>
                  <a:cxn ang="0">
                    <a:pos x="14" y="11"/>
                  </a:cxn>
                  <a:cxn ang="0">
                    <a:pos x="13" y="12"/>
                  </a:cxn>
                  <a:cxn ang="0">
                    <a:pos x="10" y="14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3" y="23"/>
                  </a:cxn>
                  <a:cxn ang="0">
                    <a:pos x="1" y="26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1" y="36"/>
                  </a:cxn>
                  <a:cxn ang="0">
                    <a:pos x="3" y="37"/>
                  </a:cxn>
                  <a:cxn ang="0">
                    <a:pos x="5" y="38"/>
                  </a:cxn>
                  <a:cxn ang="0">
                    <a:pos x="7" y="38"/>
                  </a:cxn>
                  <a:cxn ang="0">
                    <a:pos x="11" y="38"/>
                  </a:cxn>
                  <a:cxn ang="0">
                    <a:pos x="12" y="37"/>
                  </a:cxn>
                  <a:cxn ang="0">
                    <a:pos x="14" y="37"/>
                  </a:cxn>
                  <a:cxn ang="0">
                    <a:pos x="16" y="36"/>
                  </a:cxn>
                  <a:cxn ang="0">
                    <a:pos x="19" y="36"/>
                  </a:cxn>
                  <a:cxn ang="0">
                    <a:pos x="21" y="35"/>
                  </a:cxn>
                  <a:cxn ang="0">
                    <a:pos x="23" y="34"/>
                  </a:cxn>
                  <a:cxn ang="0">
                    <a:pos x="27" y="34"/>
                  </a:cxn>
                  <a:cxn ang="0">
                    <a:pos x="29" y="32"/>
                  </a:cxn>
                  <a:cxn ang="0">
                    <a:pos x="31" y="31"/>
                  </a:cxn>
                  <a:cxn ang="0">
                    <a:pos x="33" y="30"/>
                  </a:cxn>
                  <a:cxn ang="0">
                    <a:pos x="37" y="29"/>
                  </a:cxn>
                  <a:cxn ang="0">
                    <a:pos x="39" y="28"/>
                  </a:cxn>
                  <a:cxn ang="0">
                    <a:pos x="41" y="27"/>
                  </a:cxn>
                  <a:cxn ang="0">
                    <a:pos x="44" y="26"/>
                  </a:cxn>
                  <a:cxn ang="0">
                    <a:pos x="46" y="25"/>
                  </a:cxn>
                  <a:cxn ang="0">
                    <a:pos x="48" y="23"/>
                  </a:cxn>
                  <a:cxn ang="0">
                    <a:pos x="50" y="21"/>
                  </a:cxn>
                  <a:cxn ang="0">
                    <a:pos x="53" y="20"/>
                  </a:cxn>
                  <a:cxn ang="0">
                    <a:pos x="54" y="19"/>
                  </a:cxn>
                  <a:cxn ang="0">
                    <a:pos x="56" y="18"/>
                  </a:cxn>
                  <a:cxn ang="0">
                    <a:pos x="59" y="14"/>
                  </a:cxn>
                  <a:cxn ang="0">
                    <a:pos x="61" y="12"/>
                  </a:cxn>
                  <a:cxn ang="0">
                    <a:pos x="62" y="10"/>
                  </a:cxn>
                  <a:cxn ang="0">
                    <a:pos x="63" y="8"/>
                  </a:cxn>
                  <a:cxn ang="0">
                    <a:pos x="61" y="4"/>
                  </a:cxn>
                  <a:cxn ang="0">
                    <a:pos x="59" y="3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3" y="0"/>
                  </a:cxn>
                  <a:cxn ang="0">
                    <a:pos x="40" y="1"/>
                  </a:cxn>
                  <a:cxn ang="0">
                    <a:pos x="38" y="1"/>
                  </a:cxn>
                  <a:cxn ang="0">
                    <a:pos x="36" y="1"/>
                  </a:cxn>
                  <a:cxn ang="0">
                    <a:pos x="32" y="2"/>
                  </a:cxn>
                  <a:cxn ang="0">
                    <a:pos x="31" y="3"/>
                  </a:cxn>
                  <a:cxn ang="0">
                    <a:pos x="31" y="3"/>
                  </a:cxn>
                </a:cxnLst>
                <a:rect l="0" t="0" r="r" b="b"/>
                <a:pathLst>
                  <a:path w="63" h="38">
                    <a:moveTo>
                      <a:pt x="31" y="3"/>
                    </a:moveTo>
                    <a:lnTo>
                      <a:pt x="29" y="4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3" y="23"/>
                    </a:lnTo>
                    <a:lnTo>
                      <a:pt x="1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1" y="36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11" y="38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6"/>
                    </a:lnTo>
                    <a:lnTo>
                      <a:pt x="19" y="36"/>
                    </a:lnTo>
                    <a:lnTo>
                      <a:pt x="21" y="35"/>
                    </a:lnTo>
                    <a:lnTo>
                      <a:pt x="23" y="34"/>
                    </a:lnTo>
                    <a:lnTo>
                      <a:pt x="27" y="34"/>
                    </a:lnTo>
                    <a:lnTo>
                      <a:pt x="29" y="32"/>
                    </a:lnTo>
                    <a:lnTo>
                      <a:pt x="31" y="31"/>
                    </a:lnTo>
                    <a:lnTo>
                      <a:pt x="33" y="30"/>
                    </a:lnTo>
                    <a:lnTo>
                      <a:pt x="37" y="29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6"/>
                    </a:lnTo>
                    <a:lnTo>
                      <a:pt x="46" y="25"/>
                    </a:lnTo>
                    <a:lnTo>
                      <a:pt x="48" y="23"/>
                    </a:lnTo>
                    <a:lnTo>
                      <a:pt x="50" y="21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3" y="8"/>
                    </a:lnTo>
                    <a:lnTo>
                      <a:pt x="61" y="4"/>
                    </a:lnTo>
                    <a:lnTo>
                      <a:pt x="59" y="3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38" y="1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31" y="3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6" name="Freeform 311"/>
              <p:cNvSpPr>
                <a:spLocks/>
              </p:cNvSpPr>
              <p:nvPr/>
            </p:nvSpPr>
            <p:spPr bwMode="auto">
              <a:xfrm rot="775594">
                <a:off x="5382374" y="3836888"/>
                <a:ext cx="189391" cy="10258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8" y="30"/>
                  </a:cxn>
                  <a:cxn ang="0">
                    <a:pos x="11" y="34"/>
                  </a:cxn>
                  <a:cxn ang="0">
                    <a:pos x="16" y="37"/>
                  </a:cxn>
                  <a:cxn ang="0">
                    <a:pos x="21" y="40"/>
                  </a:cxn>
                  <a:cxn ang="0">
                    <a:pos x="26" y="43"/>
                  </a:cxn>
                  <a:cxn ang="0">
                    <a:pos x="33" y="46"/>
                  </a:cxn>
                  <a:cxn ang="0">
                    <a:pos x="40" y="47"/>
                  </a:cxn>
                  <a:cxn ang="0">
                    <a:pos x="45" y="48"/>
                  </a:cxn>
                  <a:cxn ang="0">
                    <a:pos x="50" y="50"/>
                  </a:cxn>
                  <a:cxn ang="0">
                    <a:pos x="54" y="51"/>
                  </a:cxn>
                  <a:cxn ang="0">
                    <a:pos x="58" y="51"/>
                  </a:cxn>
                  <a:cxn ang="0">
                    <a:pos x="62" y="51"/>
                  </a:cxn>
                  <a:cxn ang="0">
                    <a:pos x="67" y="52"/>
                  </a:cxn>
                  <a:cxn ang="0">
                    <a:pos x="72" y="52"/>
                  </a:cxn>
                  <a:cxn ang="0">
                    <a:pos x="80" y="52"/>
                  </a:cxn>
                  <a:cxn ang="0">
                    <a:pos x="86" y="52"/>
                  </a:cxn>
                  <a:cxn ang="0">
                    <a:pos x="90" y="50"/>
                  </a:cxn>
                  <a:cxn ang="0">
                    <a:pos x="94" y="46"/>
                  </a:cxn>
                  <a:cxn ang="0">
                    <a:pos x="95" y="42"/>
                  </a:cxn>
                  <a:cxn ang="0">
                    <a:pos x="94" y="36"/>
                  </a:cxn>
                  <a:cxn ang="0">
                    <a:pos x="90" y="30"/>
                  </a:cxn>
                  <a:cxn ang="0">
                    <a:pos x="84" y="25"/>
                  </a:cxn>
                  <a:cxn ang="0">
                    <a:pos x="77" y="19"/>
                  </a:cxn>
                  <a:cxn ang="0">
                    <a:pos x="71" y="14"/>
                  </a:cxn>
                  <a:cxn ang="0">
                    <a:pos x="67" y="12"/>
                  </a:cxn>
                  <a:cxn ang="0">
                    <a:pos x="61" y="9"/>
                  </a:cxn>
                  <a:cxn ang="0">
                    <a:pos x="54" y="5"/>
                  </a:cxn>
                  <a:cxn ang="0">
                    <a:pos x="50" y="3"/>
                  </a:cxn>
                  <a:cxn ang="0">
                    <a:pos x="45" y="2"/>
                  </a:cxn>
                  <a:cxn ang="0">
                    <a:pos x="40" y="1"/>
                  </a:cxn>
                  <a:cxn ang="0">
                    <a:pos x="35" y="0"/>
                  </a:cxn>
                  <a:cxn ang="0">
                    <a:pos x="32" y="0"/>
                  </a:cxn>
                </a:cxnLst>
                <a:rect l="0" t="0" r="r" b="b"/>
                <a:pathLst>
                  <a:path w="96" h="52">
                    <a:moveTo>
                      <a:pt x="32" y="0"/>
                    </a:move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3" y="2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1" y="24"/>
                    </a:lnTo>
                    <a:lnTo>
                      <a:pt x="3" y="26"/>
                    </a:lnTo>
                    <a:lnTo>
                      <a:pt x="6" y="28"/>
                    </a:lnTo>
                    <a:lnTo>
                      <a:pt x="8" y="30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3" y="36"/>
                    </a:lnTo>
                    <a:lnTo>
                      <a:pt x="16" y="37"/>
                    </a:lnTo>
                    <a:lnTo>
                      <a:pt x="18" y="38"/>
                    </a:lnTo>
                    <a:lnTo>
                      <a:pt x="21" y="40"/>
                    </a:lnTo>
                    <a:lnTo>
                      <a:pt x="24" y="42"/>
                    </a:lnTo>
                    <a:lnTo>
                      <a:pt x="26" y="43"/>
                    </a:lnTo>
                    <a:lnTo>
                      <a:pt x="29" y="45"/>
                    </a:lnTo>
                    <a:lnTo>
                      <a:pt x="33" y="46"/>
                    </a:lnTo>
                    <a:lnTo>
                      <a:pt x="36" y="47"/>
                    </a:lnTo>
                    <a:lnTo>
                      <a:pt x="40" y="47"/>
                    </a:lnTo>
                    <a:lnTo>
                      <a:pt x="43" y="48"/>
                    </a:lnTo>
                    <a:lnTo>
                      <a:pt x="45" y="48"/>
                    </a:lnTo>
                    <a:lnTo>
                      <a:pt x="47" y="50"/>
                    </a:lnTo>
                    <a:lnTo>
                      <a:pt x="50" y="50"/>
                    </a:lnTo>
                    <a:lnTo>
                      <a:pt x="52" y="51"/>
                    </a:lnTo>
                    <a:lnTo>
                      <a:pt x="54" y="51"/>
                    </a:lnTo>
                    <a:lnTo>
                      <a:pt x="56" y="51"/>
                    </a:lnTo>
                    <a:lnTo>
                      <a:pt x="58" y="51"/>
                    </a:lnTo>
                    <a:lnTo>
                      <a:pt x="60" y="51"/>
                    </a:lnTo>
                    <a:lnTo>
                      <a:pt x="62" y="51"/>
                    </a:lnTo>
                    <a:lnTo>
                      <a:pt x="64" y="52"/>
                    </a:lnTo>
                    <a:lnTo>
                      <a:pt x="67" y="52"/>
                    </a:lnTo>
                    <a:lnTo>
                      <a:pt x="69" y="52"/>
                    </a:lnTo>
                    <a:lnTo>
                      <a:pt x="72" y="52"/>
                    </a:lnTo>
                    <a:lnTo>
                      <a:pt x="77" y="52"/>
                    </a:lnTo>
                    <a:lnTo>
                      <a:pt x="80" y="52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89" y="51"/>
                    </a:lnTo>
                    <a:lnTo>
                      <a:pt x="90" y="50"/>
                    </a:lnTo>
                    <a:lnTo>
                      <a:pt x="93" y="48"/>
                    </a:lnTo>
                    <a:lnTo>
                      <a:pt x="94" y="46"/>
                    </a:lnTo>
                    <a:lnTo>
                      <a:pt x="95" y="45"/>
                    </a:lnTo>
                    <a:lnTo>
                      <a:pt x="95" y="42"/>
                    </a:lnTo>
                    <a:lnTo>
                      <a:pt x="96" y="39"/>
                    </a:lnTo>
                    <a:lnTo>
                      <a:pt x="94" y="36"/>
                    </a:lnTo>
                    <a:lnTo>
                      <a:pt x="93" y="34"/>
                    </a:lnTo>
                    <a:lnTo>
                      <a:pt x="90" y="30"/>
                    </a:lnTo>
                    <a:lnTo>
                      <a:pt x="87" y="27"/>
                    </a:lnTo>
                    <a:lnTo>
                      <a:pt x="84" y="25"/>
                    </a:lnTo>
                    <a:lnTo>
                      <a:pt x="80" y="21"/>
                    </a:lnTo>
                    <a:lnTo>
                      <a:pt x="77" y="19"/>
                    </a:lnTo>
                    <a:lnTo>
                      <a:pt x="73" y="17"/>
                    </a:lnTo>
                    <a:lnTo>
                      <a:pt x="71" y="14"/>
                    </a:lnTo>
                    <a:lnTo>
                      <a:pt x="69" y="13"/>
                    </a:lnTo>
                    <a:lnTo>
                      <a:pt x="67" y="12"/>
                    </a:lnTo>
                    <a:lnTo>
                      <a:pt x="64" y="11"/>
                    </a:lnTo>
                    <a:lnTo>
                      <a:pt x="61" y="9"/>
                    </a:lnTo>
                    <a:lnTo>
                      <a:pt x="58" y="8"/>
                    </a:lnTo>
                    <a:lnTo>
                      <a:pt x="54" y="5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40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312"/>
              <p:cNvSpPr>
                <a:spLocks/>
              </p:cNvSpPr>
              <p:nvPr/>
            </p:nvSpPr>
            <p:spPr bwMode="auto">
              <a:xfrm rot="775594">
                <a:off x="5401641" y="3860694"/>
                <a:ext cx="134152" cy="57212"/>
              </a:xfrm>
              <a:custGeom>
                <a:avLst/>
                <a:gdLst/>
                <a:ahLst/>
                <a:cxnLst>
                  <a:cxn ang="0">
                    <a:pos x="35" y="1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8" y="12"/>
                  </a:cxn>
                  <a:cxn ang="0">
                    <a:pos x="11" y="15"/>
                  </a:cxn>
                  <a:cxn ang="0">
                    <a:pos x="13" y="16"/>
                  </a:cxn>
                  <a:cxn ang="0">
                    <a:pos x="15" y="17"/>
                  </a:cxn>
                  <a:cxn ang="0">
                    <a:pos x="17" y="18"/>
                  </a:cxn>
                  <a:cxn ang="0">
                    <a:pos x="19" y="20"/>
                  </a:cxn>
                  <a:cxn ang="0">
                    <a:pos x="22" y="20"/>
                  </a:cxn>
                  <a:cxn ang="0">
                    <a:pos x="24" y="21"/>
                  </a:cxn>
                  <a:cxn ang="0">
                    <a:pos x="26" y="22"/>
                  </a:cxn>
                  <a:cxn ang="0">
                    <a:pos x="30" y="23"/>
                  </a:cxn>
                  <a:cxn ang="0">
                    <a:pos x="32" y="24"/>
                  </a:cxn>
                  <a:cxn ang="0">
                    <a:pos x="34" y="24"/>
                  </a:cxn>
                  <a:cxn ang="0">
                    <a:pos x="36" y="25"/>
                  </a:cxn>
                  <a:cxn ang="0">
                    <a:pos x="39" y="26"/>
                  </a:cxn>
                  <a:cxn ang="0">
                    <a:pos x="41" y="26"/>
                  </a:cxn>
                  <a:cxn ang="0">
                    <a:pos x="44" y="27"/>
                  </a:cxn>
                  <a:cxn ang="0">
                    <a:pos x="46" y="27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3" y="29"/>
                  </a:cxn>
                  <a:cxn ang="0">
                    <a:pos x="56" y="29"/>
                  </a:cxn>
                  <a:cxn ang="0">
                    <a:pos x="58" y="29"/>
                  </a:cxn>
                  <a:cxn ang="0">
                    <a:pos x="60" y="29"/>
                  </a:cxn>
                  <a:cxn ang="0">
                    <a:pos x="63" y="29"/>
                  </a:cxn>
                  <a:cxn ang="0">
                    <a:pos x="66" y="27"/>
                  </a:cxn>
                  <a:cxn ang="0">
                    <a:pos x="68" y="26"/>
                  </a:cxn>
                  <a:cxn ang="0">
                    <a:pos x="68" y="24"/>
                  </a:cxn>
                  <a:cxn ang="0">
                    <a:pos x="68" y="23"/>
                  </a:cxn>
                  <a:cxn ang="0">
                    <a:pos x="67" y="20"/>
                  </a:cxn>
                  <a:cxn ang="0">
                    <a:pos x="65" y="17"/>
                  </a:cxn>
                  <a:cxn ang="0">
                    <a:pos x="62" y="15"/>
                  </a:cxn>
                  <a:cxn ang="0">
                    <a:pos x="60" y="13"/>
                  </a:cxn>
                  <a:cxn ang="0">
                    <a:pos x="58" y="11"/>
                  </a:cxn>
                  <a:cxn ang="0">
                    <a:pos x="54" y="9"/>
                  </a:cxn>
                  <a:cxn ang="0">
                    <a:pos x="52" y="8"/>
                  </a:cxn>
                  <a:cxn ang="0">
                    <a:pos x="49" y="7"/>
                  </a:cxn>
                  <a:cxn ang="0">
                    <a:pos x="46" y="5"/>
                  </a:cxn>
                  <a:cxn ang="0">
                    <a:pos x="43" y="4"/>
                  </a:cxn>
                  <a:cxn ang="0">
                    <a:pos x="41" y="3"/>
                  </a:cxn>
                  <a:cxn ang="0">
                    <a:pos x="39" y="3"/>
                  </a:cxn>
                  <a:cxn ang="0">
                    <a:pos x="35" y="1"/>
                  </a:cxn>
                  <a:cxn ang="0">
                    <a:pos x="35" y="1"/>
                  </a:cxn>
                  <a:cxn ang="0">
                    <a:pos x="35" y="1"/>
                  </a:cxn>
                </a:cxnLst>
                <a:rect l="0" t="0" r="r" b="b"/>
                <a:pathLst>
                  <a:path w="68" h="29">
                    <a:moveTo>
                      <a:pt x="35" y="1"/>
                    </a:move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8" y="12"/>
                    </a:lnTo>
                    <a:lnTo>
                      <a:pt x="11" y="15"/>
                    </a:lnTo>
                    <a:lnTo>
                      <a:pt x="13" y="16"/>
                    </a:lnTo>
                    <a:lnTo>
                      <a:pt x="15" y="17"/>
                    </a:lnTo>
                    <a:lnTo>
                      <a:pt x="17" y="18"/>
                    </a:lnTo>
                    <a:lnTo>
                      <a:pt x="19" y="20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30" y="23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6" y="25"/>
                    </a:lnTo>
                    <a:lnTo>
                      <a:pt x="39" y="26"/>
                    </a:lnTo>
                    <a:lnTo>
                      <a:pt x="41" y="26"/>
                    </a:lnTo>
                    <a:lnTo>
                      <a:pt x="44" y="27"/>
                    </a:lnTo>
                    <a:lnTo>
                      <a:pt x="46" y="27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53" y="29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3" y="29"/>
                    </a:lnTo>
                    <a:lnTo>
                      <a:pt x="66" y="27"/>
                    </a:lnTo>
                    <a:lnTo>
                      <a:pt x="68" y="26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7" y="20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60" y="13"/>
                    </a:lnTo>
                    <a:lnTo>
                      <a:pt x="58" y="11"/>
                    </a:lnTo>
                    <a:lnTo>
                      <a:pt x="54" y="9"/>
                    </a:lnTo>
                    <a:lnTo>
                      <a:pt x="52" y="8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39" y="3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313"/>
              <p:cNvSpPr>
                <a:spLocks/>
              </p:cNvSpPr>
              <p:nvPr/>
            </p:nvSpPr>
            <p:spPr bwMode="auto">
              <a:xfrm rot="775594">
                <a:off x="5857667" y="3681083"/>
                <a:ext cx="124287" cy="7496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2"/>
                  </a:cxn>
                  <a:cxn ang="0">
                    <a:pos x="10" y="5"/>
                  </a:cxn>
                  <a:cxn ang="0">
                    <a:pos x="13" y="6"/>
                  </a:cxn>
                  <a:cxn ang="0">
                    <a:pos x="18" y="8"/>
                  </a:cxn>
                  <a:cxn ang="0">
                    <a:pos x="21" y="9"/>
                  </a:cxn>
                  <a:cxn ang="0">
                    <a:pos x="25" y="10"/>
                  </a:cxn>
                  <a:cxn ang="0">
                    <a:pos x="29" y="12"/>
                  </a:cxn>
                  <a:cxn ang="0">
                    <a:pos x="33" y="14"/>
                  </a:cxn>
                  <a:cxn ang="0">
                    <a:pos x="37" y="15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9" y="18"/>
                  </a:cxn>
                  <a:cxn ang="0">
                    <a:pos x="52" y="21"/>
                  </a:cxn>
                  <a:cxn ang="0">
                    <a:pos x="55" y="23"/>
                  </a:cxn>
                  <a:cxn ang="0">
                    <a:pos x="60" y="25"/>
                  </a:cxn>
                  <a:cxn ang="0">
                    <a:pos x="63" y="27"/>
                  </a:cxn>
                  <a:cxn ang="0">
                    <a:pos x="61" y="30"/>
                  </a:cxn>
                  <a:cxn ang="0">
                    <a:pos x="59" y="33"/>
                  </a:cxn>
                  <a:cxn ang="0">
                    <a:pos x="56" y="35"/>
                  </a:cxn>
                  <a:cxn ang="0">
                    <a:pos x="55" y="38"/>
                  </a:cxn>
                  <a:cxn ang="0">
                    <a:pos x="52" y="36"/>
                  </a:cxn>
                  <a:cxn ang="0">
                    <a:pos x="49" y="34"/>
                  </a:cxn>
                  <a:cxn ang="0">
                    <a:pos x="45" y="34"/>
                  </a:cxn>
                  <a:cxn ang="0">
                    <a:pos x="43" y="33"/>
                  </a:cxn>
                  <a:cxn ang="0">
                    <a:pos x="41" y="33"/>
                  </a:cxn>
                  <a:cxn ang="0">
                    <a:pos x="38" y="32"/>
                  </a:cxn>
                  <a:cxn ang="0">
                    <a:pos x="36" y="32"/>
                  </a:cxn>
                  <a:cxn ang="0">
                    <a:pos x="34" y="31"/>
                  </a:cxn>
                  <a:cxn ang="0">
                    <a:pos x="30" y="30"/>
                  </a:cxn>
                  <a:cxn ang="0">
                    <a:pos x="28" y="30"/>
                  </a:cxn>
                  <a:cxn ang="0">
                    <a:pos x="25" y="28"/>
                  </a:cxn>
                  <a:cxn ang="0">
                    <a:pos x="23" y="28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6" y="25"/>
                  </a:cxn>
                  <a:cxn ang="0">
                    <a:pos x="13" y="24"/>
                  </a:cxn>
                  <a:cxn ang="0">
                    <a:pos x="11" y="23"/>
                  </a:cxn>
                  <a:cxn ang="0">
                    <a:pos x="9" y="23"/>
                  </a:cxn>
                  <a:cxn ang="0">
                    <a:pos x="6" y="19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3" h="38">
                    <a:moveTo>
                      <a:pt x="3" y="0"/>
                    </a:moveTo>
                    <a:lnTo>
                      <a:pt x="7" y="2"/>
                    </a:lnTo>
                    <a:lnTo>
                      <a:pt x="10" y="5"/>
                    </a:lnTo>
                    <a:lnTo>
                      <a:pt x="13" y="6"/>
                    </a:lnTo>
                    <a:lnTo>
                      <a:pt x="18" y="8"/>
                    </a:lnTo>
                    <a:lnTo>
                      <a:pt x="21" y="9"/>
                    </a:lnTo>
                    <a:lnTo>
                      <a:pt x="25" y="10"/>
                    </a:lnTo>
                    <a:lnTo>
                      <a:pt x="29" y="12"/>
                    </a:lnTo>
                    <a:lnTo>
                      <a:pt x="33" y="14"/>
                    </a:lnTo>
                    <a:lnTo>
                      <a:pt x="37" y="15"/>
                    </a:lnTo>
                    <a:lnTo>
                      <a:pt x="41" y="16"/>
                    </a:lnTo>
                    <a:lnTo>
                      <a:pt x="44" y="17"/>
                    </a:lnTo>
                    <a:lnTo>
                      <a:pt x="49" y="18"/>
                    </a:lnTo>
                    <a:lnTo>
                      <a:pt x="52" y="21"/>
                    </a:lnTo>
                    <a:lnTo>
                      <a:pt x="55" y="23"/>
                    </a:lnTo>
                    <a:lnTo>
                      <a:pt x="60" y="25"/>
                    </a:lnTo>
                    <a:lnTo>
                      <a:pt x="63" y="27"/>
                    </a:lnTo>
                    <a:lnTo>
                      <a:pt x="61" y="30"/>
                    </a:lnTo>
                    <a:lnTo>
                      <a:pt x="59" y="33"/>
                    </a:lnTo>
                    <a:lnTo>
                      <a:pt x="56" y="35"/>
                    </a:lnTo>
                    <a:lnTo>
                      <a:pt x="55" y="38"/>
                    </a:lnTo>
                    <a:lnTo>
                      <a:pt x="52" y="36"/>
                    </a:lnTo>
                    <a:lnTo>
                      <a:pt x="49" y="34"/>
                    </a:lnTo>
                    <a:lnTo>
                      <a:pt x="45" y="34"/>
                    </a:lnTo>
                    <a:lnTo>
                      <a:pt x="43" y="33"/>
                    </a:lnTo>
                    <a:lnTo>
                      <a:pt x="41" y="33"/>
                    </a:lnTo>
                    <a:lnTo>
                      <a:pt x="38" y="32"/>
                    </a:lnTo>
                    <a:lnTo>
                      <a:pt x="36" y="32"/>
                    </a:lnTo>
                    <a:lnTo>
                      <a:pt x="34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5" y="28"/>
                    </a:lnTo>
                    <a:lnTo>
                      <a:pt x="23" y="28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6" y="25"/>
                    </a:lnTo>
                    <a:lnTo>
                      <a:pt x="13" y="24"/>
                    </a:lnTo>
                    <a:lnTo>
                      <a:pt x="11" y="23"/>
                    </a:lnTo>
                    <a:lnTo>
                      <a:pt x="9" y="23"/>
                    </a:lnTo>
                    <a:lnTo>
                      <a:pt x="6" y="19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314"/>
              <p:cNvSpPr>
                <a:spLocks/>
              </p:cNvSpPr>
              <p:nvPr/>
            </p:nvSpPr>
            <p:spPr bwMode="auto">
              <a:xfrm rot="775594">
                <a:off x="5752753" y="3704886"/>
                <a:ext cx="102586" cy="572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2"/>
                  </a:cxn>
                  <a:cxn ang="0">
                    <a:pos x="11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2" y="5"/>
                  </a:cxn>
                  <a:cxn ang="0">
                    <a:pos x="24" y="5"/>
                  </a:cxn>
                  <a:cxn ang="0">
                    <a:pos x="26" y="6"/>
                  </a:cxn>
                  <a:cxn ang="0">
                    <a:pos x="27" y="6"/>
                  </a:cxn>
                  <a:cxn ang="0">
                    <a:pos x="30" y="6"/>
                  </a:cxn>
                  <a:cxn ang="0">
                    <a:pos x="32" y="7"/>
                  </a:cxn>
                  <a:cxn ang="0">
                    <a:pos x="34" y="7"/>
                  </a:cxn>
                  <a:cxn ang="0">
                    <a:pos x="37" y="8"/>
                  </a:cxn>
                  <a:cxn ang="0">
                    <a:pos x="41" y="10"/>
                  </a:cxn>
                  <a:cxn ang="0">
                    <a:pos x="44" y="11"/>
                  </a:cxn>
                  <a:cxn ang="0">
                    <a:pos x="48" y="14"/>
                  </a:cxn>
                  <a:cxn ang="0">
                    <a:pos x="49" y="17"/>
                  </a:cxn>
                  <a:cxn ang="0">
                    <a:pos x="51" y="20"/>
                  </a:cxn>
                  <a:cxn ang="0">
                    <a:pos x="51" y="23"/>
                  </a:cxn>
                  <a:cxn ang="0">
                    <a:pos x="52" y="25"/>
                  </a:cxn>
                  <a:cxn ang="0">
                    <a:pos x="52" y="27"/>
                  </a:cxn>
                  <a:cxn ang="0">
                    <a:pos x="52" y="29"/>
                  </a:cxn>
                  <a:cxn ang="0">
                    <a:pos x="50" y="29"/>
                  </a:cxn>
                  <a:cxn ang="0">
                    <a:pos x="48" y="28"/>
                  </a:cxn>
                  <a:cxn ang="0">
                    <a:pos x="45" y="28"/>
                  </a:cxn>
                  <a:cxn ang="0">
                    <a:pos x="43" y="28"/>
                  </a:cxn>
                  <a:cxn ang="0">
                    <a:pos x="40" y="27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32" y="26"/>
                  </a:cxn>
                  <a:cxn ang="0">
                    <a:pos x="28" y="26"/>
                  </a:cxn>
                  <a:cxn ang="0">
                    <a:pos x="25" y="25"/>
                  </a:cxn>
                  <a:cxn ang="0">
                    <a:pos x="22" y="24"/>
                  </a:cxn>
                  <a:cxn ang="0">
                    <a:pos x="18" y="24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1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52" h="29">
                    <a:moveTo>
                      <a:pt x="4" y="0"/>
                    </a:moveTo>
                    <a:lnTo>
                      <a:pt x="6" y="1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30" y="6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8"/>
                    </a:lnTo>
                    <a:lnTo>
                      <a:pt x="41" y="10"/>
                    </a:lnTo>
                    <a:lnTo>
                      <a:pt x="44" y="11"/>
                    </a:lnTo>
                    <a:lnTo>
                      <a:pt x="48" y="14"/>
                    </a:lnTo>
                    <a:lnTo>
                      <a:pt x="49" y="17"/>
                    </a:lnTo>
                    <a:lnTo>
                      <a:pt x="51" y="20"/>
                    </a:lnTo>
                    <a:lnTo>
                      <a:pt x="51" y="23"/>
                    </a:lnTo>
                    <a:lnTo>
                      <a:pt x="52" y="25"/>
                    </a:lnTo>
                    <a:lnTo>
                      <a:pt x="52" y="27"/>
                    </a:lnTo>
                    <a:lnTo>
                      <a:pt x="52" y="29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5" y="28"/>
                    </a:lnTo>
                    <a:lnTo>
                      <a:pt x="43" y="28"/>
                    </a:lnTo>
                    <a:lnTo>
                      <a:pt x="40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315"/>
              <p:cNvSpPr>
                <a:spLocks/>
              </p:cNvSpPr>
              <p:nvPr/>
            </p:nvSpPr>
            <p:spPr bwMode="auto">
              <a:xfrm rot="775594">
                <a:off x="6605747" y="3937224"/>
                <a:ext cx="31565" cy="7102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7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4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6" y="28"/>
                  </a:cxn>
                  <a:cxn ang="0">
                    <a:pos x="15" y="31"/>
                  </a:cxn>
                  <a:cxn ang="0">
                    <a:pos x="15" y="32"/>
                  </a:cxn>
                  <a:cxn ang="0">
                    <a:pos x="14" y="35"/>
                  </a:cxn>
                  <a:cxn ang="0">
                    <a:pos x="11" y="36"/>
                  </a:cxn>
                  <a:cxn ang="0">
                    <a:pos x="8" y="36"/>
                  </a:cxn>
                  <a:cxn ang="0">
                    <a:pos x="7" y="33"/>
                  </a:cxn>
                  <a:cxn ang="0">
                    <a:pos x="5" y="32"/>
                  </a:cxn>
                  <a:cxn ang="0">
                    <a:pos x="2" y="29"/>
                  </a:cxn>
                  <a:cxn ang="0">
                    <a:pos x="0" y="26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6" h="36">
                    <a:moveTo>
                      <a:pt x="1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4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3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5" y="31"/>
                    </a:lnTo>
                    <a:lnTo>
                      <a:pt x="15" y="32"/>
                    </a:lnTo>
                    <a:lnTo>
                      <a:pt x="14" y="35"/>
                    </a:lnTo>
                    <a:lnTo>
                      <a:pt x="11" y="36"/>
                    </a:lnTo>
                    <a:lnTo>
                      <a:pt x="8" y="36"/>
                    </a:lnTo>
                    <a:lnTo>
                      <a:pt x="7" y="33"/>
                    </a:lnTo>
                    <a:lnTo>
                      <a:pt x="5" y="3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" name="Freeform 316"/>
              <p:cNvSpPr>
                <a:spLocks/>
              </p:cNvSpPr>
              <p:nvPr/>
            </p:nvSpPr>
            <p:spPr bwMode="auto">
              <a:xfrm rot="775594">
                <a:off x="5653416" y="3731370"/>
                <a:ext cx="108505" cy="5918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7" y="2"/>
                  </a:cxn>
                  <a:cxn ang="0">
                    <a:pos x="19" y="3"/>
                  </a:cxn>
                  <a:cxn ang="0">
                    <a:pos x="21" y="4"/>
                  </a:cxn>
                  <a:cxn ang="0">
                    <a:pos x="25" y="7"/>
                  </a:cxn>
                  <a:cxn ang="0">
                    <a:pos x="27" y="8"/>
                  </a:cxn>
                  <a:cxn ang="0">
                    <a:pos x="29" y="9"/>
                  </a:cxn>
                  <a:cxn ang="0">
                    <a:pos x="33" y="10"/>
                  </a:cxn>
                  <a:cxn ang="0">
                    <a:pos x="35" y="12"/>
                  </a:cxn>
                  <a:cxn ang="0">
                    <a:pos x="37" y="13"/>
                  </a:cxn>
                  <a:cxn ang="0">
                    <a:pos x="40" y="15"/>
                  </a:cxn>
                  <a:cxn ang="0">
                    <a:pos x="43" y="16"/>
                  </a:cxn>
                  <a:cxn ang="0">
                    <a:pos x="46" y="17"/>
                  </a:cxn>
                  <a:cxn ang="0">
                    <a:pos x="48" y="20"/>
                  </a:cxn>
                  <a:cxn ang="0">
                    <a:pos x="50" y="24"/>
                  </a:cxn>
                  <a:cxn ang="0">
                    <a:pos x="52" y="27"/>
                  </a:cxn>
                  <a:cxn ang="0">
                    <a:pos x="55" y="30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8" y="30"/>
                  </a:cxn>
                  <a:cxn ang="0">
                    <a:pos x="46" y="30"/>
                  </a:cxn>
                  <a:cxn ang="0">
                    <a:pos x="44" y="29"/>
                  </a:cxn>
                  <a:cxn ang="0">
                    <a:pos x="42" y="29"/>
                  </a:cxn>
                  <a:cxn ang="0">
                    <a:pos x="39" y="29"/>
                  </a:cxn>
                  <a:cxn ang="0">
                    <a:pos x="37" y="29"/>
                  </a:cxn>
                  <a:cxn ang="0">
                    <a:pos x="34" y="28"/>
                  </a:cxn>
                  <a:cxn ang="0">
                    <a:pos x="31" y="28"/>
                  </a:cxn>
                  <a:cxn ang="0">
                    <a:pos x="29" y="27"/>
                  </a:cxn>
                  <a:cxn ang="0">
                    <a:pos x="27" y="27"/>
                  </a:cxn>
                  <a:cxn ang="0">
                    <a:pos x="24" y="26"/>
                  </a:cxn>
                  <a:cxn ang="0">
                    <a:pos x="21" y="25"/>
                  </a:cxn>
                  <a:cxn ang="0">
                    <a:pos x="19" y="24"/>
                  </a:cxn>
                  <a:cxn ang="0">
                    <a:pos x="17" y="24"/>
                  </a:cxn>
                  <a:cxn ang="0">
                    <a:pos x="14" y="22"/>
                  </a:cxn>
                  <a:cxn ang="0">
                    <a:pos x="12" y="21"/>
                  </a:cxn>
                  <a:cxn ang="0">
                    <a:pos x="10" y="20"/>
                  </a:cxn>
                  <a:cxn ang="0">
                    <a:pos x="9" y="19"/>
                  </a:cxn>
                  <a:cxn ang="0">
                    <a:pos x="5" y="16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5" h="30">
                    <a:moveTo>
                      <a:pt x="2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1" y="4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29" y="9"/>
                    </a:lnTo>
                    <a:lnTo>
                      <a:pt x="33" y="10"/>
                    </a:lnTo>
                    <a:lnTo>
                      <a:pt x="35" y="12"/>
                    </a:lnTo>
                    <a:lnTo>
                      <a:pt x="37" y="13"/>
                    </a:lnTo>
                    <a:lnTo>
                      <a:pt x="40" y="15"/>
                    </a:lnTo>
                    <a:lnTo>
                      <a:pt x="43" y="16"/>
                    </a:lnTo>
                    <a:lnTo>
                      <a:pt x="46" y="17"/>
                    </a:lnTo>
                    <a:lnTo>
                      <a:pt x="48" y="20"/>
                    </a:lnTo>
                    <a:lnTo>
                      <a:pt x="50" y="24"/>
                    </a:lnTo>
                    <a:lnTo>
                      <a:pt x="52" y="27"/>
                    </a:lnTo>
                    <a:lnTo>
                      <a:pt x="55" y="30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39" y="29"/>
                    </a:lnTo>
                    <a:lnTo>
                      <a:pt x="37" y="29"/>
                    </a:lnTo>
                    <a:lnTo>
                      <a:pt x="34" y="28"/>
                    </a:lnTo>
                    <a:lnTo>
                      <a:pt x="31" y="28"/>
                    </a:lnTo>
                    <a:lnTo>
                      <a:pt x="29" y="27"/>
                    </a:lnTo>
                    <a:lnTo>
                      <a:pt x="27" y="27"/>
                    </a:lnTo>
                    <a:lnTo>
                      <a:pt x="24" y="26"/>
                    </a:lnTo>
                    <a:lnTo>
                      <a:pt x="21" y="25"/>
                    </a:lnTo>
                    <a:lnTo>
                      <a:pt x="19" y="24"/>
                    </a:lnTo>
                    <a:lnTo>
                      <a:pt x="17" y="24"/>
                    </a:lnTo>
                    <a:lnTo>
                      <a:pt x="14" y="22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9" y="19"/>
                    </a:lnTo>
                    <a:lnTo>
                      <a:pt x="5" y="16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2" name="Freeform 317"/>
              <p:cNvSpPr>
                <a:spLocks/>
              </p:cNvSpPr>
              <p:nvPr/>
            </p:nvSpPr>
            <p:spPr bwMode="auto">
              <a:xfrm rot="775594">
                <a:off x="6545043" y="3951932"/>
                <a:ext cx="33537" cy="7694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2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2"/>
                  </a:cxn>
                  <a:cxn ang="0">
                    <a:pos x="17" y="25"/>
                  </a:cxn>
                  <a:cxn ang="0">
                    <a:pos x="17" y="28"/>
                  </a:cxn>
                  <a:cxn ang="0">
                    <a:pos x="16" y="31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3" y="38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8" y="38"/>
                  </a:cxn>
                  <a:cxn ang="0">
                    <a:pos x="5" y="36"/>
                  </a:cxn>
                  <a:cxn ang="0">
                    <a:pos x="3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0" y="26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8"/>
                  </a:cxn>
                  <a:cxn ang="0">
                    <a:pos x="1" y="16"/>
                  </a:cxn>
                  <a:cxn ang="0">
                    <a:pos x="1" y="14"/>
                  </a:cxn>
                  <a:cxn ang="0">
                    <a:pos x="1" y="12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7" h="39">
                    <a:moveTo>
                      <a:pt x="3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5" y="12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2"/>
                    </a:lnTo>
                    <a:lnTo>
                      <a:pt x="17" y="25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8" y="38"/>
                    </a:lnTo>
                    <a:lnTo>
                      <a:pt x="5" y="36"/>
                    </a:lnTo>
                    <a:lnTo>
                      <a:pt x="3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3" name="Freeform 318"/>
              <p:cNvSpPr>
                <a:spLocks/>
              </p:cNvSpPr>
              <p:nvPr/>
            </p:nvSpPr>
            <p:spPr bwMode="auto">
              <a:xfrm rot="775594">
                <a:off x="5564392" y="3771306"/>
                <a:ext cx="106532" cy="4932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1"/>
                  </a:cxn>
                  <a:cxn ang="0">
                    <a:pos x="7" y="3"/>
                  </a:cxn>
                  <a:cxn ang="0">
                    <a:pos x="9" y="3"/>
                  </a:cxn>
                  <a:cxn ang="0">
                    <a:pos x="13" y="4"/>
                  </a:cxn>
                  <a:cxn ang="0">
                    <a:pos x="15" y="4"/>
                  </a:cxn>
                  <a:cxn ang="0">
                    <a:pos x="18" y="5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8" y="5"/>
                  </a:cxn>
                  <a:cxn ang="0">
                    <a:pos x="32" y="5"/>
                  </a:cxn>
                  <a:cxn ang="0">
                    <a:pos x="35" y="6"/>
                  </a:cxn>
                  <a:cxn ang="0">
                    <a:pos x="39" y="6"/>
                  </a:cxn>
                  <a:cxn ang="0">
                    <a:pos x="41" y="6"/>
                  </a:cxn>
                  <a:cxn ang="0">
                    <a:pos x="44" y="7"/>
                  </a:cxn>
                  <a:cxn ang="0">
                    <a:pos x="47" y="8"/>
                  </a:cxn>
                  <a:cxn ang="0">
                    <a:pos x="50" y="9"/>
                  </a:cxn>
                  <a:cxn ang="0">
                    <a:pos x="52" y="12"/>
                  </a:cxn>
                  <a:cxn ang="0">
                    <a:pos x="54" y="15"/>
                  </a:cxn>
                  <a:cxn ang="0">
                    <a:pos x="54" y="17"/>
                  </a:cxn>
                  <a:cxn ang="0">
                    <a:pos x="54" y="20"/>
                  </a:cxn>
                  <a:cxn ang="0">
                    <a:pos x="54" y="22"/>
                  </a:cxn>
                  <a:cxn ang="0">
                    <a:pos x="54" y="25"/>
                  </a:cxn>
                  <a:cxn ang="0">
                    <a:pos x="51" y="25"/>
                  </a:cxn>
                  <a:cxn ang="0">
                    <a:pos x="47" y="24"/>
                  </a:cxn>
                  <a:cxn ang="0">
                    <a:pos x="44" y="24"/>
                  </a:cxn>
                  <a:cxn ang="0">
                    <a:pos x="42" y="24"/>
                  </a:cxn>
                  <a:cxn ang="0">
                    <a:pos x="40" y="24"/>
                  </a:cxn>
                  <a:cxn ang="0">
                    <a:pos x="38" y="24"/>
                  </a:cxn>
                  <a:cxn ang="0">
                    <a:pos x="35" y="23"/>
                  </a:cxn>
                  <a:cxn ang="0">
                    <a:pos x="33" y="23"/>
                  </a:cxn>
                  <a:cxn ang="0">
                    <a:pos x="30" y="23"/>
                  </a:cxn>
                  <a:cxn ang="0">
                    <a:pos x="27" y="23"/>
                  </a:cxn>
                  <a:cxn ang="0">
                    <a:pos x="25" y="22"/>
                  </a:cxn>
                  <a:cxn ang="0">
                    <a:pos x="23" y="22"/>
                  </a:cxn>
                  <a:cxn ang="0">
                    <a:pos x="21" y="22"/>
                  </a:cxn>
                  <a:cxn ang="0">
                    <a:pos x="18" y="21"/>
                  </a:cxn>
                  <a:cxn ang="0">
                    <a:pos x="15" y="21"/>
                  </a:cxn>
                  <a:cxn ang="0">
                    <a:pos x="13" y="20"/>
                  </a:cxn>
                  <a:cxn ang="0">
                    <a:pos x="10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4" h="25">
                    <a:moveTo>
                      <a:pt x="2" y="0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8" y="5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39" y="6"/>
                    </a:lnTo>
                    <a:lnTo>
                      <a:pt x="41" y="6"/>
                    </a:lnTo>
                    <a:lnTo>
                      <a:pt x="44" y="7"/>
                    </a:lnTo>
                    <a:lnTo>
                      <a:pt x="47" y="8"/>
                    </a:lnTo>
                    <a:lnTo>
                      <a:pt x="50" y="9"/>
                    </a:lnTo>
                    <a:lnTo>
                      <a:pt x="52" y="12"/>
                    </a:lnTo>
                    <a:lnTo>
                      <a:pt x="54" y="15"/>
                    </a:lnTo>
                    <a:lnTo>
                      <a:pt x="54" y="17"/>
                    </a:lnTo>
                    <a:lnTo>
                      <a:pt x="54" y="20"/>
                    </a:lnTo>
                    <a:lnTo>
                      <a:pt x="54" y="22"/>
                    </a:lnTo>
                    <a:lnTo>
                      <a:pt x="54" y="25"/>
                    </a:lnTo>
                    <a:lnTo>
                      <a:pt x="51" y="25"/>
                    </a:lnTo>
                    <a:lnTo>
                      <a:pt x="47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7" y="23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8" y="21"/>
                    </a:lnTo>
                    <a:lnTo>
                      <a:pt x="15" y="21"/>
                    </a:lnTo>
                    <a:lnTo>
                      <a:pt x="13" y="20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319"/>
              <p:cNvSpPr>
                <a:spLocks/>
              </p:cNvSpPr>
              <p:nvPr/>
            </p:nvSpPr>
            <p:spPr bwMode="auto">
              <a:xfrm rot="775594">
                <a:off x="6445206" y="3973296"/>
                <a:ext cx="31565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0" y="3"/>
                  </a:cxn>
                  <a:cxn ang="0">
                    <a:pos x="12" y="8"/>
                  </a:cxn>
                  <a:cxn ang="0">
                    <a:pos x="12" y="9"/>
                  </a:cxn>
                  <a:cxn ang="0">
                    <a:pos x="13" y="11"/>
                  </a:cxn>
                  <a:cxn ang="0">
                    <a:pos x="14" y="13"/>
                  </a:cxn>
                  <a:cxn ang="0">
                    <a:pos x="14" y="16"/>
                  </a:cxn>
                  <a:cxn ang="0">
                    <a:pos x="15" y="18"/>
                  </a:cxn>
                  <a:cxn ang="0">
                    <a:pos x="15" y="20"/>
                  </a:cxn>
                  <a:cxn ang="0">
                    <a:pos x="16" y="22"/>
                  </a:cxn>
                  <a:cxn ang="0">
                    <a:pos x="16" y="25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6" y="31"/>
                  </a:cxn>
                  <a:cxn ang="0">
                    <a:pos x="16" y="32"/>
                  </a:cxn>
                  <a:cxn ang="0">
                    <a:pos x="15" y="36"/>
                  </a:cxn>
                  <a:cxn ang="0">
                    <a:pos x="14" y="38"/>
                  </a:cxn>
                  <a:cxn ang="0">
                    <a:pos x="12" y="38"/>
                  </a:cxn>
                  <a:cxn ang="0">
                    <a:pos x="8" y="38"/>
                  </a:cxn>
                  <a:cxn ang="0">
                    <a:pos x="7" y="37"/>
                  </a:cxn>
                  <a:cxn ang="0">
                    <a:pos x="5" y="36"/>
                  </a:cxn>
                  <a:cxn ang="0">
                    <a:pos x="4" y="34"/>
                  </a:cxn>
                  <a:cxn ang="0">
                    <a:pos x="2" y="31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6" h="38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0" y="3"/>
                    </a:lnTo>
                    <a:lnTo>
                      <a:pt x="12" y="8"/>
                    </a:lnTo>
                    <a:lnTo>
                      <a:pt x="12" y="9"/>
                    </a:lnTo>
                    <a:lnTo>
                      <a:pt x="13" y="11"/>
                    </a:lnTo>
                    <a:lnTo>
                      <a:pt x="14" y="13"/>
                    </a:lnTo>
                    <a:lnTo>
                      <a:pt x="14" y="16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1"/>
                    </a:lnTo>
                    <a:lnTo>
                      <a:pt x="16" y="32"/>
                    </a:lnTo>
                    <a:lnTo>
                      <a:pt x="15" y="36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8" y="38"/>
                    </a:lnTo>
                    <a:lnTo>
                      <a:pt x="7" y="37"/>
                    </a:lnTo>
                    <a:lnTo>
                      <a:pt x="5" y="36"/>
                    </a:lnTo>
                    <a:lnTo>
                      <a:pt x="4" y="34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320"/>
              <p:cNvSpPr>
                <a:spLocks/>
              </p:cNvSpPr>
              <p:nvPr/>
            </p:nvSpPr>
            <p:spPr bwMode="auto">
              <a:xfrm rot="775594">
                <a:off x="6065051" y="3515796"/>
                <a:ext cx="134152" cy="11639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3" y="1"/>
                  </a:cxn>
                  <a:cxn ang="0">
                    <a:pos x="65" y="7"/>
                  </a:cxn>
                  <a:cxn ang="0">
                    <a:pos x="67" y="11"/>
                  </a:cxn>
                  <a:cxn ang="0">
                    <a:pos x="67" y="17"/>
                  </a:cxn>
                  <a:cxn ang="0">
                    <a:pos x="63" y="21"/>
                  </a:cxn>
                  <a:cxn ang="0">
                    <a:pos x="59" y="23"/>
                  </a:cxn>
                  <a:cxn ang="0">
                    <a:pos x="54" y="23"/>
                  </a:cxn>
                  <a:cxn ang="0">
                    <a:pos x="50" y="21"/>
                  </a:cxn>
                  <a:cxn ang="0">
                    <a:pos x="45" y="20"/>
                  </a:cxn>
                  <a:cxn ang="0">
                    <a:pos x="42" y="21"/>
                  </a:cxn>
                  <a:cxn ang="0">
                    <a:pos x="37" y="25"/>
                  </a:cxn>
                  <a:cxn ang="0">
                    <a:pos x="32" y="30"/>
                  </a:cxn>
                  <a:cxn ang="0">
                    <a:pos x="27" y="38"/>
                  </a:cxn>
                  <a:cxn ang="0">
                    <a:pos x="22" y="45"/>
                  </a:cxn>
                  <a:cxn ang="0">
                    <a:pos x="17" y="52"/>
                  </a:cxn>
                  <a:cxn ang="0">
                    <a:pos x="11" y="56"/>
                  </a:cxn>
                  <a:cxn ang="0">
                    <a:pos x="6" y="59"/>
                  </a:cxn>
                  <a:cxn ang="0">
                    <a:pos x="1" y="59"/>
                  </a:cxn>
                  <a:cxn ang="0">
                    <a:pos x="0" y="56"/>
                  </a:cxn>
                  <a:cxn ang="0">
                    <a:pos x="0" y="50"/>
                  </a:cxn>
                  <a:cxn ang="0">
                    <a:pos x="1" y="45"/>
                  </a:cxn>
                  <a:cxn ang="0">
                    <a:pos x="3" y="40"/>
                  </a:cxn>
                  <a:cxn ang="0">
                    <a:pos x="6" y="35"/>
                  </a:cxn>
                  <a:cxn ang="0">
                    <a:pos x="8" y="30"/>
                  </a:cxn>
                  <a:cxn ang="0">
                    <a:pos x="11" y="26"/>
                  </a:cxn>
                  <a:cxn ang="0">
                    <a:pos x="16" y="21"/>
                  </a:cxn>
                  <a:cxn ang="0">
                    <a:pos x="20" y="18"/>
                  </a:cxn>
                  <a:cxn ang="0">
                    <a:pos x="25" y="15"/>
                  </a:cxn>
                  <a:cxn ang="0">
                    <a:pos x="29" y="10"/>
                  </a:cxn>
                  <a:cxn ang="0">
                    <a:pos x="34" y="8"/>
                  </a:cxn>
                  <a:cxn ang="0">
                    <a:pos x="38" y="6"/>
                  </a:cxn>
                  <a:cxn ang="0">
                    <a:pos x="43" y="3"/>
                  </a:cxn>
                  <a:cxn ang="0">
                    <a:pos x="48" y="1"/>
                  </a:cxn>
                  <a:cxn ang="0">
                    <a:pos x="53" y="0"/>
                  </a:cxn>
                  <a:cxn ang="0">
                    <a:pos x="55" y="0"/>
                  </a:cxn>
                </a:cxnLst>
                <a:rect l="0" t="0" r="r" b="b"/>
                <a:pathLst>
                  <a:path w="68" h="59">
                    <a:moveTo>
                      <a:pt x="55" y="0"/>
                    </a:moveTo>
                    <a:lnTo>
                      <a:pt x="59" y="0"/>
                    </a:lnTo>
                    <a:lnTo>
                      <a:pt x="61" y="0"/>
                    </a:lnTo>
                    <a:lnTo>
                      <a:pt x="63" y="1"/>
                    </a:lnTo>
                    <a:lnTo>
                      <a:pt x="65" y="3"/>
                    </a:lnTo>
                    <a:lnTo>
                      <a:pt x="65" y="7"/>
                    </a:lnTo>
                    <a:lnTo>
                      <a:pt x="67" y="9"/>
                    </a:lnTo>
                    <a:lnTo>
                      <a:pt x="67" y="11"/>
                    </a:lnTo>
                    <a:lnTo>
                      <a:pt x="68" y="15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2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4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4" y="21"/>
                    </a:lnTo>
                    <a:lnTo>
                      <a:pt x="42" y="21"/>
                    </a:lnTo>
                    <a:lnTo>
                      <a:pt x="41" y="23"/>
                    </a:lnTo>
                    <a:lnTo>
                      <a:pt x="37" y="25"/>
                    </a:lnTo>
                    <a:lnTo>
                      <a:pt x="35" y="28"/>
                    </a:lnTo>
                    <a:lnTo>
                      <a:pt x="32" y="30"/>
                    </a:lnTo>
                    <a:lnTo>
                      <a:pt x="29" y="35"/>
                    </a:lnTo>
                    <a:lnTo>
                      <a:pt x="27" y="38"/>
                    </a:lnTo>
                    <a:lnTo>
                      <a:pt x="25" y="42"/>
                    </a:lnTo>
                    <a:lnTo>
                      <a:pt x="22" y="45"/>
                    </a:lnTo>
                    <a:lnTo>
                      <a:pt x="19" y="49"/>
                    </a:lnTo>
                    <a:lnTo>
                      <a:pt x="17" y="52"/>
                    </a:lnTo>
                    <a:lnTo>
                      <a:pt x="15" y="55"/>
                    </a:lnTo>
                    <a:lnTo>
                      <a:pt x="11" y="56"/>
                    </a:lnTo>
                    <a:lnTo>
                      <a:pt x="8" y="59"/>
                    </a:lnTo>
                    <a:lnTo>
                      <a:pt x="6" y="59"/>
                    </a:lnTo>
                    <a:lnTo>
                      <a:pt x="3" y="59"/>
                    </a:lnTo>
                    <a:lnTo>
                      <a:pt x="1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2" y="42"/>
                    </a:lnTo>
                    <a:lnTo>
                      <a:pt x="3" y="40"/>
                    </a:lnTo>
                    <a:lnTo>
                      <a:pt x="4" y="37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10" y="28"/>
                    </a:lnTo>
                    <a:lnTo>
                      <a:pt x="11" y="26"/>
                    </a:lnTo>
                    <a:lnTo>
                      <a:pt x="13" y="24"/>
                    </a:lnTo>
                    <a:lnTo>
                      <a:pt x="16" y="21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5" y="15"/>
                    </a:lnTo>
                    <a:lnTo>
                      <a:pt x="27" y="12"/>
                    </a:lnTo>
                    <a:lnTo>
                      <a:pt x="29" y="10"/>
                    </a:lnTo>
                    <a:lnTo>
                      <a:pt x="32" y="9"/>
                    </a:lnTo>
                    <a:lnTo>
                      <a:pt x="34" y="8"/>
                    </a:lnTo>
                    <a:lnTo>
                      <a:pt x="36" y="7"/>
                    </a:lnTo>
                    <a:lnTo>
                      <a:pt x="38" y="6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6" y="2"/>
                    </a:lnTo>
                    <a:lnTo>
                      <a:pt x="48" y="1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333"/>
              <p:cNvSpPr>
                <a:spLocks/>
              </p:cNvSpPr>
              <p:nvPr/>
            </p:nvSpPr>
            <p:spPr bwMode="auto">
              <a:xfrm rot="775594">
                <a:off x="6200115" y="4105389"/>
                <a:ext cx="67076" cy="8088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6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2" y="1"/>
                  </a:cxn>
                  <a:cxn ang="0">
                    <a:pos x="25" y="4"/>
                  </a:cxn>
                  <a:cxn ang="0">
                    <a:pos x="28" y="8"/>
                  </a:cxn>
                  <a:cxn ang="0">
                    <a:pos x="30" y="9"/>
                  </a:cxn>
                  <a:cxn ang="0">
                    <a:pos x="31" y="12"/>
                  </a:cxn>
                  <a:cxn ang="0">
                    <a:pos x="31" y="14"/>
                  </a:cxn>
                  <a:cxn ang="0">
                    <a:pos x="32" y="16"/>
                  </a:cxn>
                  <a:cxn ang="0">
                    <a:pos x="33" y="18"/>
                  </a:cxn>
                  <a:cxn ang="0">
                    <a:pos x="33" y="21"/>
                  </a:cxn>
                  <a:cxn ang="0">
                    <a:pos x="34" y="23"/>
                  </a:cxn>
                  <a:cxn ang="0">
                    <a:pos x="34" y="25"/>
                  </a:cxn>
                  <a:cxn ang="0">
                    <a:pos x="33" y="29"/>
                  </a:cxn>
                  <a:cxn ang="0">
                    <a:pos x="33" y="33"/>
                  </a:cxn>
                  <a:cxn ang="0">
                    <a:pos x="31" y="35"/>
                  </a:cxn>
                  <a:cxn ang="0">
                    <a:pos x="28" y="39"/>
                  </a:cxn>
                  <a:cxn ang="0">
                    <a:pos x="26" y="39"/>
                  </a:cxn>
                  <a:cxn ang="0">
                    <a:pos x="25" y="40"/>
                  </a:cxn>
                  <a:cxn ang="0">
                    <a:pos x="23" y="40"/>
                  </a:cxn>
                  <a:cxn ang="0">
                    <a:pos x="21" y="41"/>
                  </a:cxn>
                  <a:cxn ang="0">
                    <a:pos x="18" y="40"/>
                  </a:cxn>
                  <a:cxn ang="0">
                    <a:pos x="16" y="40"/>
                  </a:cxn>
                  <a:cxn ang="0">
                    <a:pos x="13" y="39"/>
                  </a:cxn>
                  <a:cxn ang="0">
                    <a:pos x="10" y="38"/>
                  </a:cxn>
                  <a:cxn ang="0">
                    <a:pos x="7" y="35"/>
                  </a:cxn>
                  <a:cxn ang="0">
                    <a:pos x="5" y="33"/>
                  </a:cxn>
                  <a:cxn ang="0">
                    <a:pos x="4" y="31"/>
                  </a:cxn>
                  <a:cxn ang="0">
                    <a:pos x="2" y="29"/>
                  </a:cxn>
                  <a:cxn ang="0">
                    <a:pos x="1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17"/>
                  </a:cxn>
                  <a:cxn ang="0">
                    <a:pos x="1" y="15"/>
                  </a:cxn>
                  <a:cxn ang="0">
                    <a:pos x="2" y="12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9" y="3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34" h="41">
                    <a:moveTo>
                      <a:pt x="14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2" y="1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30" y="9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3" y="21"/>
                    </a:lnTo>
                    <a:lnTo>
                      <a:pt x="34" y="23"/>
                    </a:lnTo>
                    <a:lnTo>
                      <a:pt x="34" y="25"/>
                    </a:lnTo>
                    <a:lnTo>
                      <a:pt x="33" y="29"/>
                    </a:lnTo>
                    <a:lnTo>
                      <a:pt x="33" y="33"/>
                    </a:lnTo>
                    <a:lnTo>
                      <a:pt x="31" y="35"/>
                    </a:lnTo>
                    <a:lnTo>
                      <a:pt x="28" y="39"/>
                    </a:lnTo>
                    <a:lnTo>
                      <a:pt x="26" y="39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1" y="41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3" y="39"/>
                    </a:lnTo>
                    <a:lnTo>
                      <a:pt x="10" y="38"/>
                    </a:lnTo>
                    <a:lnTo>
                      <a:pt x="7" y="35"/>
                    </a:lnTo>
                    <a:lnTo>
                      <a:pt x="5" y="33"/>
                    </a:lnTo>
                    <a:lnTo>
                      <a:pt x="4" y="31"/>
                    </a:lnTo>
                    <a:lnTo>
                      <a:pt x="2" y="29"/>
                    </a:lnTo>
                    <a:lnTo>
                      <a:pt x="1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334"/>
              <p:cNvSpPr>
                <a:spLocks/>
              </p:cNvSpPr>
              <p:nvPr/>
            </p:nvSpPr>
            <p:spPr bwMode="auto">
              <a:xfrm rot="775594">
                <a:off x="6892926" y="3902443"/>
                <a:ext cx="55239" cy="5721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7" y="4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4"/>
                  </a:cxn>
                  <a:cxn ang="0">
                    <a:pos x="26" y="17"/>
                  </a:cxn>
                  <a:cxn ang="0">
                    <a:pos x="24" y="20"/>
                  </a:cxn>
                  <a:cxn ang="0">
                    <a:pos x="21" y="23"/>
                  </a:cxn>
                  <a:cxn ang="0">
                    <a:pos x="19" y="25"/>
                  </a:cxn>
                  <a:cxn ang="0">
                    <a:pos x="16" y="26"/>
                  </a:cxn>
                  <a:cxn ang="0">
                    <a:pos x="13" y="27"/>
                  </a:cxn>
                  <a:cxn ang="0">
                    <a:pos x="11" y="28"/>
                  </a:cxn>
                  <a:cxn ang="0">
                    <a:pos x="9" y="29"/>
                  </a:cxn>
                  <a:cxn ang="0">
                    <a:pos x="7" y="29"/>
                  </a:cxn>
                  <a:cxn ang="0">
                    <a:pos x="6" y="28"/>
                  </a:cxn>
                  <a:cxn ang="0">
                    <a:pos x="4" y="28"/>
                  </a:cxn>
                  <a:cxn ang="0">
                    <a:pos x="2" y="27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1" y="9"/>
                  </a:cxn>
                  <a:cxn ang="0">
                    <a:pos x="2" y="6"/>
                  </a:cxn>
                  <a:cxn ang="0">
                    <a:pos x="3" y="4"/>
                  </a:cxn>
                  <a:cxn ang="0">
                    <a:pos x="6" y="3"/>
                  </a:cxn>
                  <a:cxn ang="0">
                    <a:pos x="8" y="3"/>
                  </a:cxn>
                  <a:cxn ang="0">
                    <a:pos x="10" y="2"/>
                  </a:cxn>
                  <a:cxn ang="0">
                    <a:pos x="12" y="2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9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8" h="29">
                    <a:moveTo>
                      <a:pt x="21" y="0"/>
                    </a:moveTo>
                    <a:lnTo>
                      <a:pt x="24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7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4"/>
                    </a:lnTo>
                    <a:lnTo>
                      <a:pt x="26" y="17"/>
                    </a:lnTo>
                    <a:lnTo>
                      <a:pt x="24" y="20"/>
                    </a:lnTo>
                    <a:lnTo>
                      <a:pt x="21" y="23"/>
                    </a:lnTo>
                    <a:lnTo>
                      <a:pt x="19" y="25"/>
                    </a:lnTo>
                    <a:lnTo>
                      <a:pt x="16" y="26"/>
                    </a:lnTo>
                    <a:lnTo>
                      <a:pt x="13" y="27"/>
                    </a:lnTo>
                    <a:lnTo>
                      <a:pt x="11" y="28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6" y="28"/>
                    </a:lnTo>
                    <a:lnTo>
                      <a:pt x="4" y="28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335"/>
              <p:cNvSpPr>
                <a:spLocks/>
              </p:cNvSpPr>
              <p:nvPr/>
            </p:nvSpPr>
            <p:spPr bwMode="auto">
              <a:xfrm rot="775594">
                <a:off x="5939588" y="3766496"/>
                <a:ext cx="151906" cy="128234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0" y="0"/>
                  </a:cxn>
                  <a:cxn ang="0">
                    <a:pos x="72" y="1"/>
                  </a:cxn>
                  <a:cxn ang="0">
                    <a:pos x="75" y="1"/>
                  </a:cxn>
                  <a:cxn ang="0">
                    <a:pos x="76" y="2"/>
                  </a:cxn>
                  <a:cxn ang="0">
                    <a:pos x="77" y="4"/>
                  </a:cxn>
                  <a:cxn ang="0">
                    <a:pos x="77" y="8"/>
                  </a:cxn>
                  <a:cxn ang="0">
                    <a:pos x="76" y="9"/>
                  </a:cxn>
                  <a:cxn ang="0">
                    <a:pos x="74" y="12"/>
                  </a:cxn>
                  <a:cxn ang="0">
                    <a:pos x="71" y="14"/>
                  </a:cxn>
                  <a:cxn ang="0">
                    <a:pos x="70" y="17"/>
                  </a:cxn>
                  <a:cxn ang="0">
                    <a:pos x="67" y="19"/>
                  </a:cxn>
                  <a:cxn ang="0">
                    <a:pos x="63" y="21"/>
                  </a:cxn>
                  <a:cxn ang="0">
                    <a:pos x="60" y="23"/>
                  </a:cxn>
                  <a:cxn ang="0">
                    <a:pos x="55" y="27"/>
                  </a:cxn>
                  <a:cxn ang="0">
                    <a:pos x="51" y="29"/>
                  </a:cxn>
                  <a:cxn ang="0">
                    <a:pos x="49" y="31"/>
                  </a:cxn>
                  <a:cxn ang="0">
                    <a:pos x="44" y="34"/>
                  </a:cxn>
                  <a:cxn ang="0">
                    <a:pos x="41" y="37"/>
                  </a:cxn>
                  <a:cxn ang="0">
                    <a:pos x="37" y="39"/>
                  </a:cxn>
                  <a:cxn ang="0">
                    <a:pos x="34" y="43"/>
                  </a:cxn>
                  <a:cxn ang="0">
                    <a:pos x="31" y="45"/>
                  </a:cxn>
                  <a:cxn ang="0">
                    <a:pos x="28" y="48"/>
                  </a:cxn>
                  <a:cxn ang="0">
                    <a:pos x="25" y="51"/>
                  </a:cxn>
                  <a:cxn ang="0">
                    <a:pos x="22" y="54"/>
                  </a:cxn>
                  <a:cxn ang="0">
                    <a:pos x="18" y="56"/>
                  </a:cxn>
                  <a:cxn ang="0">
                    <a:pos x="15" y="58"/>
                  </a:cxn>
                  <a:cxn ang="0">
                    <a:pos x="10" y="61"/>
                  </a:cxn>
                  <a:cxn ang="0">
                    <a:pos x="7" y="62"/>
                  </a:cxn>
                  <a:cxn ang="0">
                    <a:pos x="3" y="63"/>
                  </a:cxn>
                  <a:cxn ang="0">
                    <a:pos x="0" y="65"/>
                  </a:cxn>
                  <a:cxn ang="0">
                    <a:pos x="0" y="61"/>
                  </a:cxn>
                  <a:cxn ang="0">
                    <a:pos x="0" y="57"/>
                  </a:cxn>
                  <a:cxn ang="0">
                    <a:pos x="0" y="54"/>
                  </a:cxn>
                  <a:cxn ang="0">
                    <a:pos x="0" y="51"/>
                  </a:cxn>
                  <a:cxn ang="0">
                    <a:pos x="5" y="47"/>
                  </a:cxn>
                  <a:cxn ang="0">
                    <a:pos x="8" y="43"/>
                  </a:cxn>
                  <a:cxn ang="0">
                    <a:pos x="12" y="39"/>
                  </a:cxn>
                  <a:cxn ang="0">
                    <a:pos x="16" y="36"/>
                  </a:cxn>
                  <a:cxn ang="0">
                    <a:pos x="18" y="34"/>
                  </a:cxn>
                  <a:cxn ang="0">
                    <a:pos x="20" y="33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6" y="27"/>
                  </a:cxn>
                  <a:cxn ang="0">
                    <a:pos x="28" y="26"/>
                  </a:cxn>
                  <a:cxn ang="0">
                    <a:pos x="31" y="23"/>
                  </a:cxn>
                  <a:cxn ang="0">
                    <a:pos x="33" y="22"/>
                  </a:cxn>
                  <a:cxn ang="0">
                    <a:pos x="36" y="19"/>
                  </a:cxn>
                  <a:cxn ang="0">
                    <a:pos x="41" y="16"/>
                  </a:cxn>
                  <a:cxn ang="0">
                    <a:pos x="43" y="14"/>
                  </a:cxn>
                  <a:cxn ang="0">
                    <a:pos x="45" y="12"/>
                  </a:cxn>
                  <a:cxn ang="0">
                    <a:pos x="48" y="11"/>
                  </a:cxn>
                  <a:cxn ang="0">
                    <a:pos x="50" y="10"/>
                  </a:cxn>
                  <a:cxn ang="0">
                    <a:pos x="51" y="9"/>
                  </a:cxn>
                  <a:cxn ang="0">
                    <a:pos x="54" y="8"/>
                  </a:cxn>
                  <a:cxn ang="0">
                    <a:pos x="55" y="5"/>
                  </a:cxn>
                  <a:cxn ang="0">
                    <a:pos x="58" y="4"/>
                  </a:cxn>
                  <a:cxn ang="0">
                    <a:pos x="60" y="3"/>
                  </a:cxn>
                  <a:cxn ang="0">
                    <a:pos x="62" y="2"/>
                  </a:cxn>
                  <a:cxn ang="0">
                    <a:pos x="65" y="1"/>
                  </a:cxn>
                  <a:cxn ang="0">
                    <a:pos x="67" y="0"/>
                  </a:cxn>
                  <a:cxn ang="0">
                    <a:pos x="67" y="0"/>
                  </a:cxn>
                </a:cxnLst>
                <a:rect l="0" t="0" r="r" b="b"/>
                <a:pathLst>
                  <a:path w="77" h="65">
                    <a:moveTo>
                      <a:pt x="67" y="0"/>
                    </a:moveTo>
                    <a:lnTo>
                      <a:pt x="70" y="0"/>
                    </a:lnTo>
                    <a:lnTo>
                      <a:pt x="72" y="1"/>
                    </a:lnTo>
                    <a:lnTo>
                      <a:pt x="75" y="1"/>
                    </a:lnTo>
                    <a:lnTo>
                      <a:pt x="76" y="2"/>
                    </a:lnTo>
                    <a:lnTo>
                      <a:pt x="77" y="4"/>
                    </a:lnTo>
                    <a:lnTo>
                      <a:pt x="77" y="8"/>
                    </a:lnTo>
                    <a:lnTo>
                      <a:pt x="76" y="9"/>
                    </a:lnTo>
                    <a:lnTo>
                      <a:pt x="74" y="12"/>
                    </a:lnTo>
                    <a:lnTo>
                      <a:pt x="71" y="14"/>
                    </a:lnTo>
                    <a:lnTo>
                      <a:pt x="70" y="17"/>
                    </a:lnTo>
                    <a:lnTo>
                      <a:pt x="67" y="19"/>
                    </a:lnTo>
                    <a:lnTo>
                      <a:pt x="63" y="21"/>
                    </a:lnTo>
                    <a:lnTo>
                      <a:pt x="60" y="23"/>
                    </a:lnTo>
                    <a:lnTo>
                      <a:pt x="55" y="27"/>
                    </a:lnTo>
                    <a:lnTo>
                      <a:pt x="51" y="29"/>
                    </a:lnTo>
                    <a:lnTo>
                      <a:pt x="49" y="31"/>
                    </a:lnTo>
                    <a:lnTo>
                      <a:pt x="44" y="34"/>
                    </a:lnTo>
                    <a:lnTo>
                      <a:pt x="41" y="37"/>
                    </a:lnTo>
                    <a:lnTo>
                      <a:pt x="37" y="39"/>
                    </a:lnTo>
                    <a:lnTo>
                      <a:pt x="34" y="43"/>
                    </a:lnTo>
                    <a:lnTo>
                      <a:pt x="31" y="45"/>
                    </a:lnTo>
                    <a:lnTo>
                      <a:pt x="28" y="48"/>
                    </a:lnTo>
                    <a:lnTo>
                      <a:pt x="25" y="51"/>
                    </a:lnTo>
                    <a:lnTo>
                      <a:pt x="22" y="54"/>
                    </a:lnTo>
                    <a:lnTo>
                      <a:pt x="18" y="56"/>
                    </a:lnTo>
                    <a:lnTo>
                      <a:pt x="15" y="58"/>
                    </a:lnTo>
                    <a:lnTo>
                      <a:pt x="10" y="61"/>
                    </a:lnTo>
                    <a:lnTo>
                      <a:pt x="7" y="62"/>
                    </a:lnTo>
                    <a:lnTo>
                      <a:pt x="3" y="63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8" y="43"/>
                    </a:lnTo>
                    <a:lnTo>
                      <a:pt x="12" y="39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20" y="33"/>
                    </a:lnTo>
                    <a:lnTo>
                      <a:pt x="23" y="30"/>
                    </a:lnTo>
                    <a:lnTo>
                      <a:pt x="25" y="29"/>
                    </a:lnTo>
                    <a:lnTo>
                      <a:pt x="26" y="27"/>
                    </a:lnTo>
                    <a:lnTo>
                      <a:pt x="28" y="26"/>
                    </a:lnTo>
                    <a:lnTo>
                      <a:pt x="31" y="23"/>
                    </a:lnTo>
                    <a:lnTo>
                      <a:pt x="33" y="22"/>
                    </a:lnTo>
                    <a:lnTo>
                      <a:pt x="36" y="19"/>
                    </a:lnTo>
                    <a:lnTo>
                      <a:pt x="41" y="16"/>
                    </a:lnTo>
                    <a:lnTo>
                      <a:pt x="43" y="14"/>
                    </a:lnTo>
                    <a:lnTo>
                      <a:pt x="45" y="12"/>
                    </a:lnTo>
                    <a:lnTo>
                      <a:pt x="48" y="11"/>
                    </a:lnTo>
                    <a:lnTo>
                      <a:pt x="50" y="10"/>
                    </a:lnTo>
                    <a:lnTo>
                      <a:pt x="51" y="9"/>
                    </a:lnTo>
                    <a:lnTo>
                      <a:pt x="54" y="8"/>
                    </a:lnTo>
                    <a:lnTo>
                      <a:pt x="55" y="5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336"/>
              <p:cNvSpPr>
                <a:spLocks/>
              </p:cNvSpPr>
              <p:nvPr/>
            </p:nvSpPr>
            <p:spPr bwMode="auto">
              <a:xfrm rot="775594">
                <a:off x="6493820" y="3964439"/>
                <a:ext cx="33537" cy="7496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3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8"/>
                  </a:cxn>
                  <a:cxn ang="0">
                    <a:pos x="17" y="20"/>
                  </a:cxn>
                  <a:cxn ang="0">
                    <a:pos x="17" y="22"/>
                  </a:cxn>
                  <a:cxn ang="0">
                    <a:pos x="17" y="24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17" y="31"/>
                  </a:cxn>
                  <a:cxn ang="0">
                    <a:pos x="17" y="32"/>
                  </a:cxn>
                  <a:cxn ang="0">
                    <a:pos x="16" y="36"/>
                  </a:cxn>
                  <a:cxn ang="0">
                    <a:pos x="14" y="38"/>
                  </a:cxn>
                  <a:cxn ang="0">
                    <a:pos x="11" y="38"/>
                  </a:cxn>
                  <a:cxn ang="0">
                    <a:pos x="9" y="38"/>
                  </a:cxn>
                  <a:cxn ang="0">
                    <a:pos x="7" y="37"/>
                  </a:cxn>
                  <a:cxn ang="0">
                    <a:pos x="6" y="36"/>
                  </a:cxn>
                  <a:cxn ang="0">
                    <a:pos x="3" y="33"/>
                  </a:cxn>
                  <a:cxn ang="0">
                    <a:pos x="2" y="31"/>
                  </a:cxn>
                  <a:cxn ang="0">
                    <a:pos x="1" y="29"/>
                  </a:cxn>
                  <a:cxn ang="0">
                    <a:pos x="1" y="26"/>
                  </a:cxn>
                  <a:cxn ang="0">
                    <a:pos x="1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7" h="38">
                    <a:moveTo>
                      <a:pt x="2" y="0"/>
                    </a:moveTo>
                    <a:lnTo>
                      <a:pt x="5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2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7" y="37"/>
                    </a:lnTo>
                    <a:lnTo>
                      <a:pt x="6" y="36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1" y="29"/>
                    </a:lnTo>
                    <a:lnTo>
                      <a:pt x="1" y="26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</a:t>
            </a:r>
            <a:r>
              <a:rPr lang="en-US" altLang="ko-KR"/>
              <a:t> </a:t>
            </a:r>
            <a:r>
              <a:rPr lang="ko-KR" altLang="en-US"/>
              <a:t>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14414" y="2143116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857356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500298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143226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1" name="직선 연결선 10"/>
          <p:cNvCxnSpPr>
            <a:stCxn id="7" idx="6"/>
            <a:endCxn id="8" idx="2"/>
          </p:cNvCxnSpPr>
          <p:nvPr/>
        </p:nvCxnSpPr>
        <p:spPr bwMode="auto">
          <a:xfrm>
            <a:off x="1519214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8" idx="6"/>
            <a:endCxn id="9" idx="2"/>
          </p:cNvCxnSpPr>
          <p:nvPr/>
        </p:nvCxnSpPr>
        <p:spPr bwMode="auto">
          <a:xfrm>
            <a:off x="2162156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2805098" y="2295516"/>
            <a:ext cx="33812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785786" y="21431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1857356" y="171448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2500298" y="171448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19" name="직선 연결선 18"/>
          <p:cNvCxnSpPr>
            <a:stCxn id="15" idx="6"/>
            <a:endCxn id="16" idx="2"/>
          </p:cNvCxnSpPr>
          <p:nvPr/>
        </p:nvCxnSpPr>
        <p:spPr bwMode="auto">
          <a:xfrm>
            <a:off x="1519214" y="1866888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6" idx="6"/>
            <a:endCxn id="17" idx="2"/>
          </p:cNvCxnSpPr>
          <p:nvPr/>
        </p:nvCxnSpPr>
        <p:spPr bwMode="auto">
          <a:xfrm>
            <a:off x="2162156" y="1866888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785786" y="17144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85786" y="257174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위쪽 화살표 68"/>
          <p:cNvSpPr>
            <a:spLocks noChangeArrowheads="1"/>
          </p:cNvSpPr>
          <p:nvPr/>
        </p:nvSpPr>
        <p:spPr bwMode="auto">
          <a:xfrm rot="10800000">
            <a:off x="2214546" y="3500438"/>
            <a:ext cx="381000" cy="785818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857356" y="535782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2500298" y="535782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3143240" y="535782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36" name="직선 연결선 35"/>
          <p:cNvCxnSpPr>
            <a:stCxn id="32" idx="6"/>
            <a:endCxn id="33" idx="2"/>
          </p:cNvCxnSpPr>
          <p:nvPr/>
        </p:nvCxnSpPr>
        <p:spPr bwMode="auto">
          <a:xfrm>
            <a:off x="1519214" y="551022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33" idx="6"/>
            <a:endCxn id="34" idx="2"/>
          </p:cNvCxnSpPr>
          <p:nvPr/>
        </p:nvCxnSpPr>
        <p:spPr bwMode="auto">
          <a:xfrm>
            <a:off x="2162156" y="551022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34" idx="6"/>
            <a:endCxn id="35" idx="2"/>
          </p:cNvCxnSpPr>
          <p:nvPr/>
        </p:nvCxnSpPr>
        <p:spPr bwMode="auto">
          <a:xfrm>
            <a:off x="2805098" y="551022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785786" y="535782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1857356" y="492919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45" name="직선 연결선 44"/>
          <p:cNvCxnSpPr>
            <a:stCxn id="41" idx="6"/>
            <a:endCxn id="42" idx="2"/>
          </p:cNvCxnSpPr>
          <p:nvPr/>
        </p:nvCxnSpPr>
        <p:spPr bwMode="auto">
          <a:xfrm>
            <a:off x="1519214" y="5081598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785786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5786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858016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7500958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8143900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61" name="직선 연결선 60"/>
          <p:cNvCxnSpPr>
            <a:stCxn id="57" idx="6"/>
            <a:endCxn id="58" idx="2"/>
          </p:cNvCxnSpPr>
          <p:nvPr/>
        </p:nvCxnSpPr>
        <p:spPr bwMode="auto">
          <a:xfrm>
            <a:off x="6519874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58" idx="6"/>
            <a:endCxn id="59" idx="2"/>
          </p:cNvCxnSpPr>
          <p:nvPr/>
        </p:nvCxnSpPr>
        <p:spPr bwMode="auto">
          <a:xfrm>
            <a:off x="7162816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59" idx="6"/>
            <a:endCxn id="60" idx="2"/>
          </p:cNvCxnSpPr>
          <p:nvPr/>
        </p:nvCxnSpPr>
        <p:spPr bwMode="auto">
          <a:xfrm>
            <a:off x="7805758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5762638" y="21431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762638" y="17144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75" name="직선 연결선 74"/>
          <p:cNvCxnSpPr>
            <a:stCxn id="71" idx="6"/>
            <a:endCxn id="72" idx="2"/>
          </p:cNvCxnSpPr>
          <p:nvPr/>
        </p:nvCxnSpPr>
        <p:spPr bwMode="auto">
          <a:xfrm>
            <a:off x="6519874" y="272414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직사각형 77"/>
          <p:cNvSpPr/>
          <p:nvPr/>
        </p:nvSpPr>
        <p:spPr bwMode="auto">
          <a:xfrm>
            <a:off x="5762638" y="257174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9" name="위쪽 화살표 68"/>
          <p:cNvSpPr>
            <a:spLocks noChangeArrowheads="1"/>
          </p:cNvSpPr>
          <p:nvPr/>
        </p:nvSpPr>
        <p:spPr bwMode="auto">
          <a:xfrm rot="10800000">
            <a:off x="7143768" y="3500438"/>
            <a:ext cx="381000" cy="785818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위쪽 화살표 68"/>
          <p:cNvSpPr>
            <a:spLocks noChangeArrowheads="1"/>
          </p:cNvSpPr>
          <p:nvPr/>
        </p:nvSpPr>
        <p:spPr bwMode="auto">
          <a:xfrm rot="2774712">
            <a:off x="4409661" y="3084867"/>
            <a:ext cx="381000" cy="1683195"/>
          </a:xfrm>
          <a:prstGeom prst="upArrow">
            <a:avLst>
              <a:gd name="adj1" fmla="val 50000"/>
              <a:gd name="adj2" fmla="val 10300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6858016" y="535782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>
            <a:off x="7500958" y="535782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87" name="직선 연결선 86"/>
          <p:cNvCxnSpPr>
            <a:stCxn id="83" idx="6"/>
            <a:endCxn id="84" idx="2"/>
          </p:cNvCxnSpPr>
          <p:nvPr/>
        </p:nvCxnSpPr>
        <p:spPr bwMode="auto">
          <a:xfrm>
            <a:off x="6519874" y="551022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84" idx="6"/>
            <a:endCxn id="85" idx="2"/>
          </p:cNvCxnSpPr>
          <p:nvPr/>
        </p:nvCxnSpPr>
        <p:spPr bwMode="auto">
          <a:xfrm>
            <a:off x="7162816" y="551022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직사각형 88"/>
          <p:cNvSpPr/>
          <p:nvPr/>
        </p:nvSpPr>
        <p:spPr bwMode="auto">
          <a:xfrm>
            <a:off x="5762638" y="535782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762638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98" name="직선 연결선 97"/>
          <p:cNvCxnSpPr>
            <a:stCxn id="94" idx="6"/>
            <a:endCxn id="95" idx="2"/>
          </p:cNvCxnSpPr>
          <p:nvPr/>
        </p:nvCxnSpPr>
        <p:spPr bwMode="auto">
          <a:xfrm>
            <a:off x="6519874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95" idx="6"/>
            <a:endCxn id="96" idx="2"/>
          </p:cNvCxnSpPr>
          <p:nvPr/>
        </p:nvCxnSpPr>
        <p:spPr bwMode="auto">
          <a:xfrm>
            <a:off x="7162816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직사각형 100"/>
          <p:cNvSpPr/>
          <p:nvPr/>
        </p:nvSpPr>
        <p:spPr bwMode="auto">
          <a:xfrm>
            <a:off x="5762638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1214414" y="492919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1214414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6215074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6858016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6215074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6858016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50095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6215074" y="2143116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Oval 6"/>
          <p:cNvSpPr>
            <a:spLocks noChangeArrowheads="1"/>
          </p:cNvSpPr>
          <p:nvPr/>
        </p:nvSpPr>
        <p:spPr bwMode="auto">
          <a:xfrm>
            <a:off x="6215074" y="5357826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214414" y="5357826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6215074" y="171448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6215074" y="492919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214414" y="171448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</a:t>
            </a:r>
            <a:r>
              <a:rPr lang="en-US" altLang="ko-KR"/>
              <a:t> </a:t>
            </a:r>
            <a:r>
              <a:rPr lang="ko-KR" altLang="en-US"/>
              <a:t>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857356" y="214311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 bwMode="auto">
          <a:xfrm>
            <a:off x="1519214" y="229551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785786" y="21431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85786" y="17144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85786" y="257174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위쪽 화살표 68"/>
          <p:cNvSpPr>
            <a:spLocks noChangeArrowheads="1"/>
          </p:cNvSpPr>
          <p:nvPr/>
        </p:nvSpPr>
        <p:spPr bwMode="auto">
          <a:xfrm rot="10800000">
            <a:off x="2214546" y="3000372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85786" y="385762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85786" y="342900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5786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500562" y="257174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500562" y="21431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500562" y="30003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9" name="위쪽 화살표 68"/>
          <p:cNvSpPr>
            <a:spLocks noChangeArrowheads="1"/>
          </p:cNvSpPr>
          <p:nvPr/>
        </p:nvSpPr>
        <p:spPr bwMode="auto">
          <a:xfrm rot="10800000">
            <a:off x="6143636" y="4143380"/>
            <a:ext cx="381000" cy="785818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위쪽 화살표 68"/>
          <p:cNvSpPr>
            <a:spLocks noChangeArrowheads="1"/>
          </p:cNvSpPr>
          <p:nvPr/>
        </p:nvSpPr>
        <p:spPr bwMode="auto">
          <a:xfrm rot="2774712">
            <a:off x="4157774" y="3474352"/>
            <a:ext cx="381000" cy="598175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67" idx="6"/>
            <a:endCxn id="68" idx="2"/>
          </p:cNvCxnSpPr>
          <p:nvPr/>
        </p:nvCxnSpPr>
        <p:spPr bwMode="auto">
          <a:xfrm>
            <a:off x="1519214" y="272414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>
            <a:stCxn id="68" idx="6"/>
            <a:endCxn id="69" idx="2"/>
          </p:cNvCxnSpPr>
          <p:nvPr/>
        </p:nvCxnSpPr>
        <p:spPr bwMode="auto">
          <a:xfrm>
            <a:off x="2162156" y="272414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>
            <a:stCxn id="69" idx="6"/>
            <a:endCxn id="76" idx="2"/>
          </p:cNvCxnSpPr>
          <p:nvPr/>
        </p:nvCxnSpPr>
        <p:spPr bwMode="auto">
          <a:xfrm>
            <a:off x="2805098" y="272414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>
            <a:stCxn id="82" idx="6"/>
            <a:endCxn id="86" idx="2"/>
          </p:cNvCxnSpPr>
          <p:nvPr/>
        </p:nvCxnSpPr>
        <p:spPr bwMode="auto">
          <a:xfrm>
            <a:off x="1519214" y="443865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>
            <a:stCxn id="86" idx="6"/>
            <a:endCxn id="90" idx="2"/>
          </p:cNvCxnSpPr>
          <p:nvPr/>
        </p:nvCxnSpPr>
        <p:spPr bwMode="auto">
          <a:xfrm>
            <a:off x="2162156" y="443865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>
            <a:stCxn id="90" idx="6"/>
            <a:endCxn id="100" idx="2"/>
          </p:cNvCxnSpPr>
          <p:nvPr/>
        </p:nvCxnSpPr>
        <p:spPr bwMode="auto">
          <a:xfrm>
            <a:off x="2805098" y="443865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>
            <a:stCxn id="100" idx="6"/>
            <a:endCxn id="103" idx="2"/>
          </p:cNvCxnSpPr>
          <p:nvPr/>
        </p:nvCxnSpPr>
        <p:spPr bwMode="auto">
          <a:xfrm>
            <a:off x="3448040" y="4438656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>
            <a:stCxn id="112" idx="6"/>
            <a:endCxn id="113" idx="2"/>
          </p:cNvCxnSpPr>
          <p:nvPr/>
        </p:nvCxnSpPr>
        <p:spPr bwMode="auto">
          <a:xfrm>
            <a:off x="5233990" y="3152772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>
            <a:stCxn id="113" idx="6"/>
            <a:endCxn id="114" idx="2"/>
          </p:cNvCxnSpPr>
          <p:nvPr/>
        </p:nvCxnSpPr>
        <p:spPr bwMode="auto">
          <a:xfrm>
            <a:off x="5876932" y="3152772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>
            <a:stCxn id="114" idx="6"/>
            <a:endCxn id="117" idx="2"/>
          </p:cNvCxnSpPr>
          <p:nvPr/>
        </p:nvCxnSpPr>
        <p:spPr bwMode="auto">
          <a:xfrm>
            <a:off x="6519874" y="3152772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>
            <a:stCxn id="117" idx="6"/>
            <a:endCxn id="119" idx="2"/>
          </p:cNvCxnSpPr>
          <p:nvPr/>
        </p:nvCxnSpPr>
        <p:spPr bwMode="auto">
          <a:xfrm>
            <a:off x="7162816" y="3152772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/>
          <p:cNvCxnSpPr>
            <a:stCxn id="119" idx="6"/>
            <a:endCxn id="121" idx="2"/>
          </p:cNvCxnSpPr>
          <p:nvPr/>
        </p:nvCxnSpPr>
        <p:spPr bwMode="auto">
          <a:xfrm>
            <a:off x="7805758" y="3152772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3857634" y="535782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857634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3857634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31" name="직선 연결선 130"/>
          <p:cNvCxnSpPr>
            <a:stCxn id="128" idx="6"/>
            <a:endCxn id="129" idx="2"/>
          </p:cNvCxnSpPr>
          <p:nvPr/>
        </p:nvCxnSpPr>
        <p:spPr bwMode="auto">
          <a:xfrm>
            <a:off x="4591048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>
            <a:stCxn id="129" idx="6"/>
            <a:endCxn id="130" idx="2"/>
          </p:cNvCxnSpPr>
          <p:nvPr/>
        </p:nvCxnSpPr>
        <p:spPr bwMode="auto">
          <a:xfrm>
            <a:off x="5233990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>
            <a:stCxn id="130" idx="6"/>
            <a:endCxn id="133" idx="2"/>
          </p:cNvCxnSpPr>
          <p:nvPr/>
        </p:nvCxnSpPr>
        <p:spPr bwMode="auto">
          <a:xfrm>
            <a:off x="5876932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/>
          <p:cNvCxnSpPr>
            <a:stCxn id="133" idx="6"/>
            <a:endCxn id="135" idx="2"/>
          </p:cNvCxnSpPr>
          <p:nvPr/>
        </p:nvCxnSpPr>
        <p:spPr bwMode="auto">
          <a:xfrm>
            <a:off x="6519874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>
            <a:stCxn id="135" idx="6"/>
            <a:endCxn id="137" idx="2"/>
          </p:cNvCxnSpPr>
          <p:nvPr/>
        </p:nvCxnSpPr>
        <p:spPr bwMode="auto">
          <a:xfrm>
            <a:off x="7162816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>
            <a:endCxn id="139" idx="2"/>
          </p:cNvCxnSpPr>
          <p:nvPr/>
        </p:nvCxnSpPr>
        <p:spPr bwMode="auto">
          <a:xfrm>
            <a:off x="7805758" y="5938854"/>
            <a:ext cx="33814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214414" y="2143116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1214414" y="3429000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4929190" y="2571744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214414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1857356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2500298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3143240" y="257174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1214414" y="428625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1857356" y="428625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2500298" y="428625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3143240" y="428625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3786182" y="428625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Oval 5"/>
          <p:cNvSpPr>
            <a:spLocks noChangeArrowheads="1"/>
          </p:cNvSpPr>
          <p:nvPr/>
        </p:nvSpPr>
        <p:spPr bwMode="auto">
          <a:xfrm>
            <a:off x="4929190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Oval 6"/>
          <p:cNvSpPr>
            <a:spLocks noChangeArrowheads="1"/>
          </p:cNvSpPr>
          <p:nvPr/>
        </p:nvSpPr>
        <p:spPr bwMode="auto">
          <a:xfrm>
            <a:off x="5572132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4" name="Oval 7"/>
          <p:cNvSpPr>
            <a:spLocks noChangeArrowheads="1"/>
          </p:cNvSpPr>
          <p:nvPr/>
        </p:nvSpPr>
        <p:spPr bwMode="auto">
          <a:xfrm>
            <a:off x="6215074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Oval 7"/>
          <p:cNvSpPr>
            <a:spLocks noChangeArrowheads="1"/>
          </p:cNvSpPr>
          <p:nvPr/>
        </p:nvSpPr>
        <p:spPr bwMode="auto">
          <a:xfrm>
            <a:off x="6858016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Oval 7"/>
          <p:cNvSpPr>
            <a:spLocks noChangeArrowheads="1"/>
          </p:cNvSpPr>
          <p:nvPr/>
        </p:nvSpPr>
        <p:spPr bwMode="auto">
          <a:xfrm>
            <a:off x="7500958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8143900" y="3000372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8" name="Oval 5"/>
          <p:cNvSpPr>
            <a:spLocks noChangeArrowheads="1"/>
          </p:cNvSpPr>
          <p:nvPr/>
        </p:nvSpPr>
        <p:spPr bwMode="auto">
          <a:xfrm>
            <a:off x="428624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9" name="Oval 6"/>
          <p:cNvSpPr>
            <a:spLocks noChangeArrowheads="1"/>
          </p:cNvSpPr>
          <p:nvPr/>
        </p:nvSpPr>
        <p:spPr bwMode="auto">
          <a:xfrm>
            <a:off x="492919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0" name="Oval 7"/>
          <p:cNvSpPr>
            <a:spLocks noChangeArrowheads="1"/>
          </p:cNvSpPr>
          <p:nvPr/>
        </p:nvSpPr>
        <p:spPr bwMode="auto">
          <a:xfrm>
            <a:off x="5572132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6215074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5" name="Oval 7"/>
          <p:cNvSpPr>
            <a:spLocks noChangeArrowheads="1"/>
          </p:cNvSpPr>
          <p:nvPr/>
        </p:nvSpPr>
        <p:spPr bwMode="auto">
          <a:xfrm>
            <a:off x="6858016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Oval 8"/>
          <p:cNvSpPr>
            <a:spLocks noChangeArrowheads="1"/>
          </p:cNvSpPr>
          <p:nvPr/>
        </p:nvSpPr>
        <p:spPr bwMode="auto">
          <a:xfrm>
            <a:off x="7500958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8143900" y="578645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1214414" y="171448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1214414" y="3857628"/>
            <a:ext cx="304800" cy="304800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Documents and Settings\kook\Local Settings\Temporary Internet Files\Content.IE5\GI6QU7G9\MC9003513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88640"/>
            <a:ext cx="1091720" cy="16561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합병정렬 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3071834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ko-KR" altLang="en-US" dirty="0">
                <a:ea typeface="맑은 고딕" pitchFamily="50" charset="-127"/>
              </a:rPr>
              <a:t>의 실행을 </a:t>
            </a:r>
            <a:r>
              <a:rPr lang="ko-KR" altLang="en-US" dirty="0" err="1">
                <a:ea typeface="맑은 고딕" pitchFamily="50" charset="-127"/>
              </a:rPr>
              <a:t>이진트리로</a:t>
            </a:r>
            <a:r>
              <a:rPr lang="ko-KR" altLang="en-US" dirty="0">
                <a:ea typeface="맑은 고딕" pitchFamily="50" charset="-127"/>
              </a:rPr>
              <a:t> 도식화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ea typeface="맑은 고딕" pitchFamily="50" charset="-127"/>
              </a:rPr>
              <a:t>이진트리의</a:t>
            </a:r>
            <a:r>
              <a:rPr lang="ko-KR" altLang="en-US" dirty="0">
                <a:ea typeface="맑은 고딕" pitchFamily="50" charset="-127"/>
              </a:rPr>
              <a:t> 각 </a:t>
            </a:r>
            <a:r>
              <a:rPr lang="ko-KR" altLang="en-US" dirty="0" err="1">
                <a:ea typeface="맑은 고딕" pitchFamily="50" charset="-127"/>
              </a:rPr>
              <a:t>노드는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merge-sort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재귀호출</a:t>
            </a:r>
            <a:r>
              <a:rPr lang="ko-KR" altLang="en-US" dirty="0">
                <a:ea typeface="맑은 고딕" pitchFamily="50" charset="-127"/>
              </a:rPr>
              <a:t>을 표현하며 다음을 저장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실행 이전의 무순리스트 및 분할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실행 이후의 정렬리스트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루트는 </a:t>
            </a:r>
            <a:r>
              <a:rPr lang="ko-KR" altLang="en-US" b="1" dirty="0">
                <a:ea typeface="맑은 고딕" pitchFamily="50" charset="-127"/>
              </a:rPr>
              <a:t>초기 호출</a:t>
            </a:r>
            <a:r>
              <a:rPr lang="ko-KR" altLang="en-US" dirty="0">
                <a:ea typeface="맑은 고딕" pitchFamily="50" charset="-127"/>
              </a:rPr>
              <a:t>을 의미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잎들은 크기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부리스트에</a:t>
            </a:r>
            <a:r>
              <a:rPr lang="ko-KR" altLang="en-US" dirty="0">
                <a:ea typeface="맑은 고딕" pitchFamily="50" charset="-127"/>
              </a:rPr>
              <a:t> 대한 호출을 의미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실행예를</a:t>
            </a:r>
            <a:r>
              <a:rPr lang="ko-KR" altLang="en-US" dirty="0">
                <a:ea typeface="맑은 고딕" pitchFamily="50" charset="-127"/>
              </a:rPr>
              <a:t> 위한 입력 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합병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207167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273842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340517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4071920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57" name="직선 연결선 56"/>
          <p:cNvCxnSpPr>
            <a:stCxn id="53" idx="6"/>
            <a:endCxn id="54" idx="2"/>
          </p:cNvCxnSpPr>
          <p:nvPr/>
        </p:nvCxnSpPr>
        <p:spPr bwMode="auto">
          <a:xfrm>
            <a:off x="237647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>
            <a:stCxn id="54" idx="6"/>
            <a:endCxn id="55" idx="2"/>
          </p:cNvCxnSpPr>
          <p:nvPr/>
        </p:nvCxnSpPr>
        <p:spPr bwMode="auto">
          <a:xfrm>
            <a:off x="304322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56" idx="6"/>
            <a:endCxn id="61" idx="2"/>
          </p:cNvCxnSpPr>
          <p:nvPr/>
        </p:nvCxnSpPr>
        <p:spPr bwMode="auto">
          <a:xfrm>
            <a:off x="4376720" y="5010160"/>
            <a:ext cx="3619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55" idx="6"/>
            <a:endCxn id="56" idx="2"/>
          </p:cNvCxnSpPr>
          <p:nvPr/>
        </p:nvCxnSpPr>
        <p:spPr bwMode="auto">
          <a:xfrm>
            <a:off x="3709970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473869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40544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07219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738948" y="485776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65" name="직선 연결선 64"/>
          <p:cNvCxnSpPr>
            <a:stCxn id="61" idx="6"/>
            <a:endCxn id="62" idx="2"/>
          </p:cNvCxnSpPr>
          <p:nvPr/>
        </p:nvCxnSpPr>
        <p:spPr bwMode="auto">
          <a:xfrm>
            <a:off x="504349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62" idx="6"/>
            <a:endCxn id="63" idx="2"/>
          </p:cNvCxnSpPr>
          <p:nvPr/>
        </p:nvCxnSpPr>
        <p:spPr bwMode="auto">
          <a:xfrm>
            <a:off x="571024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63" idx="6"/>
            <a:endCxn id="64" idx="2"/>
          </p:cNvCxnSpPr>
          <p:nvPr/>
        </p:nvCxnSpPr>
        <p:spPr bwMode="auto">
          <a:xfrm>
            <a:off x="6376998" y="5010160"/>
            <a:ext cx="3619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5944</TotalTime>
  <Words>2150</Words>
  <Application>Microsoft Office PowerPoint</Application>
  <PresentationFormat>화면 슬라이드 쇼(4:3)</PresentationFormat>
  <Paragraphs>563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휴먼매직체</vt:lpstr>
      <vt:lpstr>Symbol</vt:lpstr>
      <vt:lpstr>Tahoma</vt:lpstr>
      <vt:lpstr>Times New Roman</vt:lpstr>
      <vt:lpstr>Wingdings</vt:lpstr>
      <vt:lpstr>lecture</vt:lpstr>
      <vt:lpstr>합병 정렬</vt:lpstr>
      <vt:lpstr>Outline</vt:lpstr>
      <vt:lpstr>분할통치법</vt:lpstr>
      <vt:lpstr>합병 정렬</vt:lpstr>
      <vt:lpstr>합병 정렬 (conti.)</vt:lpstr>
      <vt:lpstr>두 개의 정렬 리스트합병하기</vt:lpstr>
      <vt:lpstr>합병 예</vt:lpstr>
      <vt:lpstr>합병 예 (conti.)</vt:lpstr>
      <vt:lpstr>합병정렬 트리</vt:lpstr>
      <vt:lpstr>합병 정렬 수행 예</vt:lpstr>
      <vt:lpstr>합병 정렬 수행 예 (conti.)</vt:lpstr>
      <vt:lpstr>합병 정렬 수행 예 (conti.)</vt:lpstr>
      <vt:lpstr>합병 정렬 수행 예 (conti.)</vt:lpstr>
      <vt:lpstr>합병 정렬 수행 예 (conti.)</vt:lpstr>
      <vt:lpstr>합병 정렬 수행 예 (conti.)</vt:lpstr>
      <vt:lpstr>합병 정렬 수행 예 (conti.)</vt:lpstr>
      <vt:lpstr>합병 정렬 수행 예 (conti.)</vt:lpstr>
      <vt:lpstr>합병 정렬 수행 예 (conti.)</vt:lpstr>
      <vt:lpstr>합병 정렬 분석</vt:lpstr>
      <vt:lpstr>응용문제: 배열에 대한 합병 정렬</vt:lpstr>
      <vt:lpstr>해결</vt:lpstr>
      <vt:lpstr>응용문제: 포화이진트리</vt:lpstr>
      <vt:lpstr>해결: 포화이진트리</vt:lpstr>
      <vt:lpstr>해결: 포화이진트리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277</cp:revision>
  <dcterms:created xsi:type="dcterms:W3CDTF">2009-07-21T09:46:05Z</dcterms:created>
  <dcterms:modified xsi:type="dcterms:W3CDTF">2020-09-14T04:02:29Z</dcterms:modified>
</cp:coreProperties>
</file>